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8" r:id="rId3"/>
    <p:sldId id="296" r:id="rId4"/>
    <p:sldId id="290" r:id="rId5"/>
    <p:sldId id="291" r:id="rId6"/>
    <p:sldId id="293" r:id="rId7"/>
    <p:sldId id="292" r:id="rId8"/>
    <p:sldId id="294" r:id="rId9"/>
    <p:sldId id="295" r:id="rId10"/>
    <p:sldId id="297" r:id="rId11"/>
    <p:sldId id="298" r:id="rId12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1T04:08:23.9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5080 4055 204 0,'0'0'77'0,"4"0"-60"0,-1-3 8 0,-3 3 2 0,7 0-5 15,0 0 1-15,-3 0-6 16,3 0 0-16,0 0-10 16,0 0 7-16,0 3 3 0,7 4-1 15,0-7 3-15,0 3-4 16,7-3 1-16,8 0-3 15,2 0 2-15,12 0-4 16,6 0 1-16,8 0-5 16,-8 0 1-16,-3 3-3 15,-4 0 2-15,-3-3-2 16,-4 0 2-16,1-3 0 16,-12-3 1-16,1-1-4 15,-4 1-1-15,-3 0 1 16,-4-1 0-16,-4 4-2 15,1 0-2-15,-11 3-2 0,0 0-1 16,0 0-29-16,0 0-12 16,0 0-21-16,0 0-8 15</inkml:trace>
  <inkml:trace contextRef="#ctx0" brushRef="#br0" timeOffset="525.52">5101 4479 236 0,'-7'3'90'0,"7"-3"-70"0,0 0 6 0,0 0-3 15,0 0-7-15,0 0 1 16,0 0 2-16,4 0 0 15,-1 3-10-15,4-3 1 0,0 3 3 16,7-3 4-16,8 0 2 16,-5 0-2-16,11-6 0 15,8-1-1-15,13-2 0 16,4 0-2-16,14-1-1 16,-11 1-3-16,1 2-1 15,-8 1-8-15,-6 3 0 16,-5-3-1-16,-9 6 2 15,-5 0-1-15,-2 0-1 16,-5 0 1-16,-6 0-1 16,-1 0-7-16,-3 0-3 15,4 0-34-15,-4 0-16 16,0 0-62-16,4 0-66 16,3 0 59-1</inkml:trace>
  <inkml:trace contextRef="#ctx0" brushRef="#br0" timeOffset="1825.53">6410 3588 208 0,'0'-12'77'0,"0"5"-60"0,0 1 15 0,0-3 2 16,4 2-4-16,-1 1 0 16,1 3-6-16,-1 0-3 15,4 3-11-15,0 0 5 0,0 3 2 16,-3 3 4-16,-1 13 4 15,1 9-2-15,-1 25-2 16,4 10-5-16,0 6 0 16,1 22 0-16,2 25-1 15,8 0 1-15,6 3 0 16,-2 16-8-16,6-6-5 16,0-16-2-16,0-10 1 15,-3-12-1-15,3-10-1 16,-3-12 3-16,0-15 2 0,-1-17 2 15,1-18 1-15,3-19 0 16,4-15 0-16,3-4-4 16,1-19-1-16,-1-25-1 15,0-24-2-15,0-14 1 16,-10-18 1-16,-4-6-8 16,-10 6-1-16,-8 18 4 15,-6 7 1-15,-11 9-1 16,-11 10 0-16,-10 12-1 15,-4 13 3-15,4 6-2 0,6 10-1 16,1 6 3-16,7 6 0 16,7 3-2-16,3 3 2 15,4 4-1-15,4-1 0 16,3 4 0-16,0 3 0 16,3-1 2-1,4 1 0-15,4 0 0 0,-1-1 0 16,5 4-3-16,2-3 2 15,4 0 1-15,-3 3 0 16,3-4 4-16,4 7 2 16,0-6-5-16,-1 3 0 15,5-3-1-15,-1 3 0 16,3-4 0-16,12 4 2 16,6-3-1-16,18-4 2 0,7 10-2 15,7-6-1-15,25-3 1 16,18-1 1-16,6 1-3 15,18 0 0-15,4-1 1 16,-7 1 2-16,3 2 1 16,-7 1 3-16,-21 3-8 15,-14 3 0-15,-21-9 2 16,-11 9 4-16,-11-10-3 16,-6 10-3-16,-12-3-21 15,-6 3-8-15,-11 0-26 0,-6 0-9 16,-12 3-49-1,-3 7-21-15,-3-10 14 16</inkml:trace>
  <inkml:trace contextRef="#ctx0" brushRef="#br0" timeOffset="2894.65">7553 3993 236 0,'-7'-4'90'0,"3"-2"-70"0,1 0 17 16,3 3 2-16,-4 3-12 16,1-7-1-16,3 4-4 15,-4 3-2-15,4-3-10 16,0 3 0-16,4-3 1 0,6 0 0 15,8-3 3-15,7-1-3 16,6 1 1-16,15 0-1 16,14 0 3-16,4 6-1 0,-4 6 2 15,-4 0-4 1,-17 7 1-16,-4 5-1 0,-10 4 3 16,-7 10 2-16,-8 9 2 15,-17 2-6-15,-7 8 1 16,-14 5-4-16,-11-6 0 15,0 3-5-15,-7-5-3 16,8 2 2-16,2 0 0 16,5-3-1-16,6-3-2 15,11-7 1-15,7-2-1 16,7-7 2-16,7-6 1 16,14-9 1-16,14-7 0 15,11-3 0-15,0-6 0 16,0-3-2-16,-4-1-2 15,-3-2 1-15,-7 3 1 0,-1-4-1 16,-6 1-1-16,-4 6-19 16,-3-4-10-16,-4-2-23 15,-3 9-7-15,-4-3-24 16,-7 3-10-16,10 3-63 16</inkml:trace>
  <inkml:trace contextRef="#ctx0" brushRef="#br0" timeOffset="3604.43">8558 4011 308 0,'15'-18'115'0,"-8"8"-89"0,3-6 8 0,-6 10-1 16,-1 0-8-16,-3 0 3 15,0-1-7-15,-7 7-3 16,-3 3-10-16,-5 4-3 0,-6-1-1 0,-3 3 0 15,-5 1 0-15,1 2-2 16,3 1-2-16,1 3-2 16,6-7 1-16,4 4 1 15,3-1 0-15,8 1 0 16,3-4 0-16,3 0 0 16,8-2 0-16,7-1 0 15,3 0 2-15,7-3-1 16,0 1-1-16,4-4 1 15,3 0-1-15,4 0 0 16,7 9 0-16,7 10 0 16,-4 0 0-16,-3 12 2 15,0 0 1-15,-7 4-1 16,-7 2-2-16,-4-2 1 16,-4-1-1-16,-2 4 0 0,-5-7 2 15,-6 4 12-15,-4-4 6 16,-4-3 1-16,-6 7-1 15,-4-4 3-15,-11-3 2 16,-6-6-2-16,-8-3-2 16,-4-3-7-16,-2-7-4 15,-1-15-5-15,0-3-2 16,4-10-1-16,-4-3 1 16,-3-3-2-16,3 0-1 15,4 3-2-15,3 0-1 16,4 0-16-16,3 3-5 15,7 7-19-15,8-1-8 16,6 0-16-16,11 4-9 16,7 0-99-16</inkml:trace>
  <inkml:trace contextRef="#ctx0" brushRef="#br0" timeOffset="3994.09">8640 3877 264 0,'-15'9'101'0,"15"-9"-78"0,-3 0 17 0,3 0 5 16,0 9 0-16,0-9 3 16,0 10-7-16,0-4-2 15,7-3-22-15,4 0 7 0,6 0 4 16,15-3-7-16,10-3 1 16,11-3-9-16,4 0-3 15,-1-4-8-15,-3 10-1 16,3-9-1-16,4 9 2 15,0 0-17-15,-3-9-4 16,-4 5-29-16,-7-2-9 16,-8-3-47-16,1 2-19 0,-11-5-25 31</inkml:trace>
  <inkml:trace contextRef="#ctx0" brushRef="#br0" timeOffset="5343.95">10351 4090 188 0,'3'0'71'0,"-3"0"-55"0,0-3 15 0,0 3 3 16,0 0-6-16,0 0-2 15,0 0 1-15,0-4 0 0,-3 1-14 16,-1 0 8-16,-3 0 5 0,0 3-1 16,-4 0 0-16,-3 3-7 15,-3 0-3-15,-1 4-7 16,0 2 0-16,1 4-5 16,3-4-2-1,3 7 0-15,4-4 1 0,7-2 3 16,7-1 2-16,7-3-3 15,4-3-1-15,-4 1 3 16,10-11 1-16,-2 1-3 16,-1-3-1-16,-4-1 3 15,-2 1 1-15,-5-4 1 16,-6-2 0-16,-4 5 0 16,-7 1 0-16,-7-1-4 15,-4 4-3-15,-10 3 0 0,-4 6-1 16,0 6 0-16,0 7 0 15,8 3 0-15,3 0 0 16,3 6 0-16,7-3 0 16,8-10 2-16,6 1 1 15,11-4 5-15,8-6 3 16,6-3-2-16,0-6 0 16,0-6-3-16,-7-1 1 15,-3-3-2-15,-4-2 2 16,-10 5 2-16,-8-3 2 15,-10 4-5-15,-7 6-2 16,-4 6-2-16,1 0 1 16,-1 9-4-16,4 0-2 15,7 1-1-15,3 5 0 16,4-5 3-16,3-1 0 0,8-2 1 16,6-1 2-16,8-3-1 15,0-3-1-15,3-3 3 16,0-3 2-16,0-1 0 15,-3-2 0-15,-8-1-3 16,-2-5 1-16,-5 5-2 16,-3 1 2-16,-3 6-2 15,-8-3-1-15,0 6-2 16,1 6 1-16,-1-3-1 0,1 6 0 16,3-2 2-16,3-4 0 15,4 6-18-15,4-9-5 16,3 6-38-16,3-2-13 15,4-4-60-15,4 6-25 16,0-3 22 0</inkml:trace>
  <inkml:trace contextRef="#ctx0" brushRef="#br0" timeOffset="6230.02">10809 3576 256 0,'-21'-19'96'0,"17"16"-75"0,1-10 23 0,3 7 7 16,0-1-9-16,-4 4-3 15,1 0-10-15,-1 3-6 16,4 3-13-16,0 7 2 0,0 12 2 16,0 18 6-16,0 29 2 15,0-3-5-15,0 19 0 16,4 22-6-16,6 2 1 16,8-5-7-16,3-7-1 15,4 0-2-15,3 0 1 16,4-12 0-16,-4-16 1 15,4-13 2-15,-4-21 1 16,4-13 3-16,3-25 4 16,0-22-6-16,1-13 0 15,-1-6-4-15,4-28-1 0,-4-35-1 16,-3-5-2-16,-8-17 1 16,-9-9-1-16,-15 19 0 15,-18 19 0-15,-14 15 0 16,-7 19 0-16,-6 16-5 15,6 15-1-15,3 17 3 16,5 2 3-16,6 13-4 16,7 3 1-16,4 3-1 15,11 6 2-15,3 7-1 16,10-7 1-16,4 4 2 16,8-1 0-16,9-2 6 0,5-4 6 15,6-3 0 1,7 4 1-16,-3-4-5 15,0-3 0-15,3-3-5 0,15-7-2 16,21-6 0-16,10 7-1 16,4-3 0-16,28-1 2 15,7-6-1-15,0 3-1 16,17 7-2-16,-2-10 1 16,-15 10 1-16,-11-1 2 15,-10 1-1-15,-14 0 2 16,-22 5-20-16,-17-2-8 15,-17 3-36-15,-19 0-13 16,-13 3-33-16,-11 0-10 16,-4 0-38-1</inkml:trace>
  <inkml:trace contextRef="#ctx0" brushRef="#br0" timeOffset="7775.78">11875 3817 252 0,'-4'-9'96'0,"4"-1"-75"0,0 1 17 0,0 2 3 16,0 1-2-16,0 0 1 16,0 6-4-16,0 0-2 15,0 0-19-15,0 0 4 0,0 0 4 16,0 0 1-16,0 0 3 15,7-3-4-15,4-4-2 16,6-2-9-16,8-10-3 16,14 7-3-16,17-13 1 15,8 9-2-15,-1 3 2 16,-3 7-4-16,-7 6 0 16,-4 3 3-16,-6 7 1 0,-8 5 3 15,-10 4 1 1,-11 3 3-16,-11 0 4 0,-6-3-6 15,-11 9-2-15,-7-3-3 16,-8-3-2-16,-2 0-3 16,2-3 1-16,1-3-4 15,4-1 0-15,6-2-1 16,4-1 0-16,3-2 2 16,8 2 0-16,3-2 0 15,7-1 0-15,3 1 0 16,4-1 0-16,4 7-3 15,3 2 2-15,4 8 1 16,0 11 2-16,-4 7-3 16,0 6 0-16,-3-3 1 0,-4 0 0 15,-7-3 0-15,-4-6 0 16,-3 6 2-16,-7-13 1 16,-7-3 7-16,-7-6 4 15,-14 3-3-15,-15-12 1 16,-10 3-5-16,0-7-2 15,0-6-2-15,0-6 0 16,0-3-2-16,4-4-1 16,10 7 1-16,7-3-1 15,-3-7-65 1,38 7-23-16,8 6-18 0,7 0-117 16</inkml:trace>
  <inkml:trace contextRef="#ctx0" brushRef="#br0" timeOffset="8764.7">6124 6730 252 0,'-3'0'93'0,"3"0"-72"0,0 0 16 0,0 0 2 16,0 0-4-16,7 0 4 0,3 0 1 16,4 0 2-16,-3 0-23 15,3-3 5-15,4 3 3 0,3 0-2 16,7-7 0-16,15 7-7 16,6-9-3-16,14 6-7 15,-6-3-3-15,-1 2-2 16,-3 4-3-16,-3 0 1 15,-5 4 1-15,-6 2-1 16,-11-3-1-16,-10 6-15 16,-7 1-7-16,-8-1-33 0,-6 1-15 15,-4-1-65 1,-7 0-26-16,-15 1 32 16</inkml:trace>
  <inkml:trace contextRef="#ctx0" brushRef="#br0" timeOffset="8991.64">6170 7125 360 0,'-3'22'134'0,"13"-13"-104"0,8-2 20 0,-8-7 4 16,12-4-12-16,16-5-3 16,22-7-10-16,7-3-6 0,0 1-13 15,-3 5-6-15,-11 1-3 0,0 5-1 16,0 4 2-16,-8 0-14 15,1 3-5 1,-10 0-40-16,-1 0-17 0,-3 0-37 16,3 0-16-16,-14 0-11 31</inkml:trace>
  <inkml:trace contextRef="#ctx0" brushRef="#br0" timeOffset="10060.08">8347 6307 260 0,'24'-41'99'0,"-2"16"-77"0,2-7 20 0,-13 20 3 16,-1-4-1-16,1 7 1 16,0 9-6-16,-8 6-1 15,-6 7-21-15,-11 15 3 0,-15 0 1 16,-13 6-7-16,0 1-1 16,-1 9-3-16,4 0-1 15,8 3-8-15,3 0-2 16,10-3 0-16,7-10 0 15,11 4-2-15,7-7 2 16,11-9 1-16,17-6 2 0,11-7-1 16,7-3-1-1,0-2 1-15,0-4 1 16,-4 0-1-16,4 0 2 0,11 9-4 16,6 0 0-16,1 7 1 15,-4 3 2-15,-4 6-3 16,-6 3-2-16,-1 0 2 15,1 16 0-15,-1 10 1 16,1 2 0-16,-5 7 0 16,-6-10 0-16,-10 0 0 15,-8-9 2-15,-11-6 19 16,-6 0 8-16,-11-7-1 16,-11-3 0-16,-10-3-6 0,-7 0-4 15,-7-9-6-15,-4-4-2 16,-10-8-6-16,-18-4-1 15,-18-4-3-15,-3-2-1 16,0-6 1-16,-11-1 0 16,-7-6 0-16,14 1 0 15,15 8-9-15,17 1-4 16,14-1-24-16,14 4-9 16,14 0-25-16,22-1-10 15,21-5-62-15,13-10-28 16,15-6 32-1</inkml:trace>
  <inkml:trace contextRef="#ctx0" brushRef="#br0" timeOffset="10404.86">8576 6272 336 0,'14'-22'126'0,"0"6"-98"0,4-9 17 0,-4 13-1 15,14-7-4-15,4 0 3 16,7 0-11-16,7 4-2 15,3 2-17-15,4 7-6 0,0-4 0 16,14-2-4-16,21 2 0 16,7 1-1-16,-3 0 1 15,0-1-18-15,7 4-4 16,-1 0-62-16,-2-1-24 16,-12 4-72-1</inkml:trace>
  <inkml:trace contextRef="#ctx0" brushRef="#br0" timeOffset="11571.7">10661 6263 192 0,'-7'-19'71'0,"7"6"-55"0,-4-9 13 0,4 13 4 16,4-4-6-16,-1-2 1 15,1 5 0-15,-1-2 2 16,1 2-16-1,0 1 5-15,-4 9 2 0,0 9 2 0,0 13 1 16,-4 7-5-16,0 14-1 16,-3 8-4-16,0 24-1 15,-3 22-5-15,3 3-3 16,3 13 0-16,4 6-1 16,11-3 0-16,13-15 0 15,12-20 2-15,6-12 1 16,4-12 1-16,0-20 0 15,0-8 2-15,0-20 4 16,-1-15-6-16,1-26 0 16,-3-18-4-16,-5-13-3 0,-2-9 0 15,-12-22 1 1,-2-22-1-16,-8 3 2 16,-14 0-4-16,-18-12 0 15,-3 12 1-15,-4 19 2 0,0 16-6 16,1 24 1-16,-1 14-1 15,0 11 2-15,4 14-1 16,4 8 1-16,2 7 0 16,8 10-2-16,7 6 3 15,7-4 2-15,4 1 0 16,3-1-1-16,4 1 7 16,10-4 3-16,4 1 1 0,10-7 3 15,7 3-1-15,11-6 0 16,0-6-3-16,22-4 1 15,27-9-6-15,7-2-3 16,25-5 1-16,15 4 0 16,-5 1-1-16,12 2-2 15,-12 6 1-15,-20 1-1 16,-25 2 0-16,-15 1 0 16,-13-1-18-16,-14 1-5 15,-15 3-24-15,-10-4-10 16,-11 4-21-16,-10-3-6 15,-4 9-76 1</inkml:trace>
  <inkml:trace contextRef="#ctx0" brushRef="#br0" timeOffset="15864.83">11800 6391 228 0,'-7'0'85'0,"4"-3"-66"0,-1 3 12 0,4-3 3 16,0 0 0-16,0 0 1 15,-3-1-1-15,3 1 1 16,0 3-19-16,0 0 4 0,0 0 1 16,0 0 0-16,7 0 2 15,0 0-7-15,7 0 1 16,4 0-6-16,6-3-1 15,5 0-2-15,6-3 0 0,11 3 2 16,7 0 1 0,0-1-3-16,-4 4 0 15,-7 0 4-15,-10 4 4 16,-14-1 5-16,-11 3 2 0,-18 3-10 16,-14 1-3-16,-6 2-2 15,-5 4 0-15,5 0-4 16,-1-1-3-16,7 4 0 15,4 0-1-15,3 0-3 16,8-4 0-16,6 4 2 16,4 0 0-16,7-3 1 0,4 3 0 15,7-1 0-15,3 11 0 16,3-7-3-16,5 3 2 16,-1-3 1-16,-3 6 0 15,-1 3 0-15,-3 1 0 16,-6-1 2-16,-5 0 3 15,-6 4-4-15,-4-1-3 16,-7 4 1-16,-8 3 2 16,-6-4 2-16,-3 1 3 15,-5-10 3-15,-2 0 5 16,-5-6-6-16,1-6-2 16,-4-7-6-16,-7-6 0 15,-3-6 0-15,0-6 0 16,3-4 2-16,3 1 1 15,8-4-8-15,3 0-4 16,8 7-35-16,3 0-16 0,3 6-33 16,4-4-14-16,7 7-82 15</inkml:trace>
  <inkml:trace contextRef="#ctx0" brushRef="#br0" timeOffset="17231.34">12471 5573 288 0,'-46'-10'107'0,"25"7"-83"0,-11-12-3 0,14 11-7 15,-10-5-8-15,-11 0-1 16,-10-1-3-16,-4-2 1 16,-3 2-2-16,-4 1 6 0,-15-1 3 15,-9-2-5-15,-4-1-1 16,3 4-2-16,-3 0 1 16,-11-1 0-16,-7 7 3 15,0-6-1-15,0 2 2 16,-13 1 0-16,-8 0 1 15,3 0-4-15,-10 2-1 16,-11 4-1-16,8 0 1 16,-4 4-2-16,-11 2-1 0,11 3 3 15,-4 1 2-15,-3 2-4 16,3 4-3-16,11-4-2 16,-7 7 3-16,-3 3 4 15,13 6 6-15,8 1-3 16,-4 5-1-16,-4 4 0 15,15-1-1-15,10-2-5 16,4 6 1-16,-4-1 0 16,0 1 0-16,7 3 2 15,11 9 3-15,10 7 2 16,15 6 1-16,-1 3-4 16,8-3-3-16,-8 12 0 15,11 0 1-15,8 10-1 16,6 3 2-16,11-9 2 0,13 2 2 15,15-15 3-15,18 0 4 16,14 3-6-16,10 0 0 16,4 7-4-16,14-7-3 15,21-3 0-15,14-10 1 16,-3 4-1-16,7 0 2 16,24 6-2-16,8-3-1 15,-1 3 1-15,29-7 1 16,3-8-1-16,4-7-1 0,21 3 1 15,-7-6-1-15,32-7 0 16,-8 1 2-16,33-3 3 16,-4-7 4-16,21-6-2 15,0-16-2-15,7-6-2 16,14-16 0-16,-11-9-2 16,12-3-1-16,-30-10 1 15,12 1 1-15,-32-13-1 16,3-16 2-16,-17-6-2 15,-18-7-1-15,0-2 1 16,-21-13-1-16,-25-29 0 16,-11-2 2-16,-17-19 1 15,-35-16 3-15,-39 6-3 16,-39-6-2-16,-32 7-3 16,-21 15 1-16,-42 15 1 0,-32 4 2 15,-14 6-6-15,-35 13-1 16,3 19-3-16,-28 18 0 15,11 16-28-15,-1 6-14 16,4 13-73-16,18 18-33 16,7 1 17-1</inkml:trace>
  <inkml:trace contextRef="#ctx0" brushRef="#br0" timeOffset="18510.43">2438 9756 252 0,'-11'-7'96'0,"11"1"-75"0,-3 3 10 0,3 3 1 0,0-6-7 16,0 2 3-16,0 1-7 15,0 3-1-15,0 0-11 16,0 3 6-16,3 4 4 0,1-1-1 15,6 0-1-15,1 1-1 16,21-1 3-16,17-3-5 16,4-3 0-16,14-3-8 15,70-10-1 1,-62 10-2-16,-1 0-1 16,-7 0 1-16,-14 3-2 15,-8 3 2-15,-6 0 2 16,-11 7 4-16,-13 2 0 15,-8 4 0-15,-7 12-3 0,-14 19 1 16,-8 16 2-16,-13 3 2 16,-4 3-8-16,0 9-1 15,-3 13 0-15,3 0 3 16,4-3-2-16,7-13-2 16,-4-9 2-16,11-7 0 15,3-5-4-15,4-11 1 16,4 1-2-16,6-9 0 15,1-10 2-15,-1-3 0 16,0-13-22-16,4 1-10 16,0-10-26-16,0 0-9 15,4-10-59-15,3 1-24 16,-3-1 24 0</inkml:trace>
  <inkml:trace contextRef="#ctx0" brushRef="#br0" timeOffset="19097.32">3485 10010 288 0,'29'-54'110'0,"-19"35"-86"0,-3 1 16 0,-3 11 2 16,-4 1-10-16,-7 3 1 15,-4 3-12-15,-10 9-3 16,0 7-10 0,0 6-1-16,0 6 0 0,3 0 1 15,-3 1 0-15,0-7-7 0,3 3-2 16,4-7 0-16,3 4 0 16,4-6 1-16,4 0 2 15,-1-1-1-15,4-2-1 16,7 3-2-16,4-4 1 15,3-2-1-15,7-4 0 16,11 0 2-16,0 0 0 16,10 1 0-16,7 5 0 15,-6 4 0-15,10 6 2 16,-4 9-3-16,-10 13 0 16,3 6 1-16,-3-3 2 0,-7-3 12 15,-8-6 6-15,-6-4 7 16,-7-2 6-16,-8-4-3 15,-6-3 0-15,-8-3-11 16,-10-3-1-16,-11-7-7 16,-7-2-1-16,-17-4-6 15,-1-3-3-15,-10-6 0 16,18-3 1-16,-4-4-3 16,7-2 0-16,11-4-15 15,3 7-6-15,11-7-25 16,10-3-9-16,8 0-13 15,3-6-5-15,7 3-39 0,11-6-17 16,10 3 5 0</inkml:trace>
  <inkml:trace contextRef="#ctx0" brushRef="#br0" timeOffset="19397.09">3373 9796 252 0,'-22'7'96'0,"26"-4"-75"0,-1-3 21 0,1 6 3 0,3-3-6 16,11-3 0-1,6 0-7-15,12-9-2 0,17 6-17 16,7-7 3-16,7 1 2 0,7-4-8 15,17 4-3-15,1-1-4 16,0 1 0-16,-8 0-7 16,1 2 1-16,-14 4-43 15,-4 3-17-15,-25 3-74 16,-10 7-63 0,-18 5 75-16</inkml:trace>
  <inkml:trace contextRef="#ctx0" brushRef="#br0" timeOffset="19877.5">2261 11132 280 0,'-24'-6'104'0,"24"-4"-81"0,-4 7 9 0,4-3 1 0,4 3-8 16,-1-3 3-16,4-4-5 15,18 1 8 1,-11 6-19-16,4-4 2 0,10 4-1 16,25-3 0-16,21-7-1 15,21-9 2-15,32-12 4 16,32 3 1-16,31-7-10 16,8 3-5-16,24 1-3 15,0 6-1-15,-10 3 0 16,-4 0 2-16,-24 3-3 15,-19 6 0-15,-9 0 1 16,-22 4 0-16,-32 2-16 16,-7 1-6-16,-24 0-51 0,-15 2-22 15,-17-5-68 1</inkml:trace>
  <inkml:trace contextRef="#ctx0" brushRef="#br0" timeOffset="20659.23">2702 11596 284 0,'4'-22'107'0,"3"6"-83"0,0-2 17 16,0 11 4-16,0 4-4 16,0 6 0-16,0 10-5 15,0 6 0-15,0 6-20 16,-3 12 4-16,-1 7 3 0,1 10-8 15,-1 18-3-15,1-3-7 16,-1-3-2-16,1-13-3 16,3 0-1-16,0-9-6 0,4-9-3 15,3-13-21-15,0-4-10 16,0-11-29-16,-3-7-13 16,10-10-77-1</inkml:trace>
  <inkml:trace contextRef="#ctx0" brushRef="#br0" timeOffset="20919.28">3143 11753 384 0,'-3'-10'143'0,"3"10"-112"0,0-3 1 0,0 3-9 0,0 0-14 15,0 0-1-15,0 0-4 16,0 0-3-16,3 0 0 16,1 3-1-16,-1-3 0 0,1 7-3 15,-1-4 2-15,1 6-28 16,3-2-10-16,0-4-30 16,0-3-9-16,7 3-57 15</inkml:trace>
  <inkml:trace contextRef="#ctx0" brushRef="#br0" timeOffset="21363.73">3545 11424 308 0,'-14'-29'115'0,"11"17"-89"0,-4-4 10 0,7 7 0 16,0 6-9-16,0-4 1 16,0-2-11-16,3 9-5 0,8 0-7 15,3 0 1-15,11 0 0 0,13 6 0 16,1-3-1-16,-3 4 5 15,2-4 4-15,5 12-5 16,-8 4-1 0,0 13 2-16,-10 5 1 0,-11 4 1 15,-14 9 2-15,-7 4-5 16,-4 2-3-16,-3 4-1 16,-3-1 1-16,3-6-5 15,-1-9-3-15,8-6 1 16,0-13 2-16,4-6-27 15,3-10-9-15,7-6-23 16,0-9-6-16,3-10-59 16,12-6-23-16,2 1 26 15</inkml:trace>
  <inkml:trace contextRef="#ctx0" brushRef="#br0" timeOffset="21814.15">4297 11304 288 0,'7'-6'110'0,"-4"3"-86"0,1-3 24 0,-4 6 7 15,3-3-7-15,-3 0-1 16,-3-1-15-16,-4 4-8 16,-4 4-13-16,1 5-5 0,-8 3-2 15,-7 10-5-15,4 0 1 16,4 7 0-16,2-4 2 15,8-3-3-15,7 0-2 0,7-4 2 16,4-2 0-16,3-3 1 16,4-4 0-16,3 4-3 15,7-1 2-15,-7 4 1 16,8-1 0-16,-1 1 0 16,7 0 0-16,-7 3 0 15,1 6 0-15,-5-3 0 16,-6-4 2-16,-4 1 10 15,0 0 7-15,-14 0 3 16,-3 0 2-16,-15 3-5 16,-3-4-1-16,-4 1-8 15,-3-3-4-15,0-3-3 16,-11-7 0-16,4-3-9 16,-1-9-1-16,5 3-40 0,-5-13-17 15,4-3-16-15,11-3-5 16,7 0-84-1</inkml:trace>
  <inkml:trace contextRef="#ctx0" brushRef="#br0" timeOffset="21987.09">4265 11301 308 0,'21'-18'115'0,"-3"5"-89"0,14-9 14 0,-11 13 3 0,18-7-24 16,3 7-7-16,11-4-8 15,0 0-4-15,-11 4 1 16,0 3-30-16,-3 3-10 0,-3 3-109 16</inkml:trace>
  <inkml:trace contextRef="#ctx0" brushRef="#br0" timeOffset="23495.06">2790 12762 276 0,'-14'0'104'0,"11"0"-81"0,-4 4 18 0,3-4 4 0,4 0-15 16,0 0-5-16,0 0-3 16,0 0 0-16,7-4-12 15,4-2 1-15,7 3 0 0,-1-3-2 16,8 0 2-16,3-1-6 16,11 4-3-16,-4 3 1 15,4 0 2-15,0 3 2 16,-11 4 1-16,-10 2 4 15,-4-3 3-15,-7 10-8 16,-7-4-2-16,-7 14-3 16,-4-5 1-16,-3 1-2 15,3 4-1-15,-3-5-2 16,4-2 1-16,3 6 1 16,0-3 0-16,7 0-3 15,10-3 2-15,1 0 1 0,3 0 0 16,4 0-3-16,6-1 2 15,1 1-1-15,3 0 0 16,-7 0 4-16,-3-7 1 16,-7 7-1-16,-1-3-2 15,-6-1 9-15,-4 1 6 16,-4 0-3-16,-3-4-2 16,-7-2-5-16,0-1-4 15,-7-6 0-15,-7 7 1 16,-1-10-1-16,1 6-1 15,3-3-17-15,1-3-9 16,6 0-33-16,4 0-12 16,17 0-214-1,12-3 113 1</inkml:trace>
  <inkml:trace contextRef="#ctx0" brushRef="#br0" timeOffset="23706.65">3418 12919 300 0,'4'-31'112'0,"-4"22"-87"0,0-1 15 15,0 4 3-15,-4 3-15 16,1 0-4-16,-1 3-13 0,1 3-5 16,-1 3-4-16,1 0-4 0,-1 1 1 15,4-4-21-15,4 6-10 16,3-9-55-16,7 0-21 15,11-9-15 1</inkml:trace>
  <inkml:trace contextRef="#ctx0" brushRef="#br0" timeOffset="24123.81">3796 12612 324 0,'-4'3'123'15,"4"-3"-95"-15,0 0 0 0,0 0-4 0,4-3-7 16,3 0 1-16,4-3 0 16,6-1 0-16,8 4-9 15,14 0 6-15,-1 3 4 0,8 3-6 16,4 7 0-16,-15 2-1 15,0 4 0-15,-6 3 0 16,-5 9 2-16,-13 0-1 16,-8 7 2-16,-10 5-6 15,-10 4-1-15,-8 0-2 16,0-3-1-16,1-7-3 16,2-5-2-16,8-4-2 15,4-7 1-15,6-2-4 0,8-3 1 16,6-4 2-16,4-3 3 15,8-2 0-15,-1-4-1 16,-4 0-30-16,8-4-13 16,3-2-35-16,-7-6-16 15,8-7-74 1</inkml:trace>
  <inkml:trace contextRef="#ctx0" brushRef="#br0" timeOffset="24225.62">4523 12543 284 0,'7'-19'107'0,"-4"10"-83"0,1-1 21 0,-1 1 5 16</inkml:trace>
  <inkml:trace contextRef="#ctx0" brushRef="#br0" timeOffset="24617.63">4533 12496 583 0,'-10'0'46'0,"-8"9"-24"15,0 1-14-15,1-1-5 0,-1 7 0 16,4-7 1-16,0 4-5 15,10-4-1-15,1 1-2 16,3-1 3-16,3 0 0 16,11 1 1-16,4-1 0 15,7 1 2-15,3-1-1 16,7 0-1-16,-7 1-2 16,1-1-1-16,-1 1-1 15,0-1 3-15,-10 1 2 0,3 2 4 16,-3 1-4-1,-4 2-1-15,-4 1 0 16,1 6 0-16,-4 0 0 16,-4 3 2-16,-3 3 3 0,-3 0 4 15,-4-3 0-15,-4 4 2 16,-6-7-4-16,-5-4 1 16,-6-2-3-16,-11-3 2 15,1-7-6-15,-1-3-1 16,7-6 0-16,-3 0 0 15,10 0-20-15,4-7-7 16,7 1-32-16,10-1-13 16,1-2-77-1,10-1-53-15,7-2 86 16</inkml:trace>
  <inkml:trace contextRef="#ctx0" brushRef="#br0" timeOffset="24891.81">4523 12408 352 0,'-29'-9'132'0,"26"9"-103"0,-1 0 5 16,4 0-5-16,7-3-4 15,0-4 4-15,22-2-4 16,-1-7-3-16,7 1-12 0,4-1-2 15,3-3 2-15,4 3-8 0,7 1-1 16,-7 2-1-16,7 4 0 16,-7 3-31-16,-15-4-14 15,-2 10-26-15,-8-3-10 16,-11 6-72 0</inkml:trace>
  <inkml:trace contextRef="#ctx0" brushRef="#br0" timeOffset="27969.6">3157 13847 208 0,'4'-31'77'0,"3"12"-60"0,0-3 21 0,-3 10 9 16,3 2-14-16,0 4-4 15,0 3-1-15,-4 6-1 16,-3 10-14-16,-3 9-1 0,-4 9-1 15,-4 7-2-15,0-1 0 16,-3-2-1-16,0-7 0 16,-3 3-7-16,6-6 0 15,0-3 1-15,8-3 1 16,-1-3-4-16,8-4 1 16,3 4 0-16,0-4 0 15,7-2 0-15,7-4 0 16,-3 0 0-16,0-2 0 15,3-4 2-15,3-4 1 16,1-2-4-16,3 3 1 16,-6 0-2-16,2 3 0 0,1 0 2 15,0 3 2-15,6 6-3 16,-6-2 0-16,3 2 1 16,-3 4 0-16,3 2 0 15,-3 4 2-15,-11 3-3 16,4 0 0-16,-8 3 3 15,-3 3 1-15,-7 1 10 16,-3-1 6-16,-8-3-1 16,-6 0-1-16,-5-3-7 15,-9-3-2-15,2-4-2 16,1-2-1-16,0-4-3 0,3-2-2 16,-6-4 1-16,2-3 1 15,1 0-17 1,7-10-4-16,0 7-22 15,3-3-9-15,8-3-22 0,2-4-9 16,8-6-52 0</inkml:trace>
  <inkml:trace contextRef="#ctx0" brushRef="#br0" timeOffset="28328.4">3186 13716 272 0,'3'3'101'0,"4"-3"-78"0,7-3 9 15,-3 3 0-15,3-3-5 16,4-1 2-16,3 1-5 16,0-3-3-16,-3 6-11 0,10-9 0 0,7 5 1 15,11-5-9 1,0 3-2-16,10-4 1 0,-6 7 1 16,6-3 0-16,-7 0-2 15,-3 3-15-15,-3-1-5 16,-12 4-36-1,-2-3-14-15,2 6-70 16</inkml:trace>
  <inkml:trace contextRef="#ctx0" brushRef="#br0" timeOffset="29077.95">4018 14042 184 0,'-3'6'68'0,"3"-6"-52"0,0 0 10 0,0 0 1 16,0 0-4-16,3 0-2 15,1 0-5-15,-1 0 0 16,1 0-9-16,3 0 5 0,-4 0 1 16,4 0-2-16,-7 0 1 15,7 0-3-15,-3-3 0 16,-1-3 1-16,-3-1 1 15,-3 1 1-15,-1 0 2 16,-3 3-5-16,0 3-3 0,0 0-3 16,-3 3 0-16,3 0-4 15,-4 3 0-15,4 1-1 16,0-1 0-16,3 0 6 16,4 0 2-16,0-3 0 15,4-3-1-15,3 0 3 16,4 0 5-16,3 0-3 15,-4-9 0-15,1 6-2 16,-4-3 0-16,0-1 9 16,-7 7 4-16,-4-3-9 15,1 0-4-15,-1 3-5 16,-6-3-3-16,-1 0-2 16,4 0 1-16,-3 0-1 0,3 3 0 15,3 0-25-15,0-4-11 16,1 4-30-16,6-3-12 15,5-6-65 1</inkml:trace>
  <inkml:trace contextRef="#ctx0" brushRef="#br0" timeOffset="31318.66">4533 13606 236 0,'-3'-9'88'0,"6"-1"-69"0,1-2 15 0,-1 12 3 0,1-4-8 16,3-2-2-16,0 12-2 15,0 4 1-15,0 6-14 16,-3 12 2-16,-1 19 0 0,1 19-3 15,-4 3-1-15,0-4-6 16,-4-5-1-16,1 9-3 16,-1-3-1-16,4 6 1 15,0-9 2-15,0-7-3 16,4-9 0-16,-1-9 1 16,1-7 0-16,-1-12-22 15,4-10-8-15,0-12-27 16,0-12-9-16,4-11-64 15</inkml:trace>
  <inkml:trace contextRef="#ctx0" brushRef="#br0" timeOffset="31869.39">4935 13612 296 0,'7'-9'110'0,"-3"9"-86"0,-4 0-6 16,-7 6 23-16,-4 3-13 15,1 1-9-15,-4 6-6 16,-4-1-8-16,4 4 1 0,-4 3 0 16,8 3-5-16,-1-3 0 0,4 0-1 15,0-3 0-15,3 6 0 16,4-6 0-16,4-4-3 15,3-2 0-15,7-4 2 16,4-6 0-16,10-3 3 16,4-6 1-16,3 0-4 15,4 0-1-15,7-1 1 16,-11 7 2-16,4 4 0 16,0 5-1-16,-8 10-2 15,5 6 1-15,-1 3-1 16,4 7 0-16,-8-1 4 15,1 1 1-15,-7-4-1 16,0 3-2-16,-15 4 18 16,-6-4 10-16,-8 1-3 0,-3-1 0 15,-7-2-5-15,-11-7-3 16,4 0-5-16,-7-6-2 16,0-7-6-16,-11-5-3 15,0-7 0-15,-7-10-1 16,-3-5 0-16,3-4 0 15,7 0-9-15,0 6-4 16,11-2-24-16,7 2-11 16,7 1-24-16,3-4-9 15,15-3-67 1</inkml:trace>
  <inkml:trace contextRef="#ctx0" brushRef="#br0" timeOffset="32176.12">5048 13556 296 0,'-10'0'112'0,"13"0"-87"0,1 0 15 16,6-3 1-16,8-4-8 0,3 4 3 15,7-6-11-15,8-4-6 16,-5 1-10-16,8 2-4 0,11 1-1 16,-5 3-2-16,5 3 1 15,-4 3-2-15,-4 3-1 16,-7 0-28-16,1 0-14 16,-12 0-25-16,1-3-10 15,-4-6-63 1</inkml:trace>
  <inkml:trace contextRef="#ctx0" brushRef="#br0" timeOffset="36766.01">5126 12229 140 0,'7'-3'52'15,"7"0"-41"-15,4-3-4 0,-11 0-5 0,7-4-4 16,3-2 0-16,1-1 2 16,0 1 2-16,-1-4-1 15,1 7-1-15,-4-4 3 0,-7-3 15 16,0 7 11-16,-3-4-2 15,-4 1 1-15,-4-1-6 16,-3 1-4-16,0 2-8 16,-10-2-4-16,-12 2-1 15,-6-5-1-15,-11 2-2 16,-17-3-2-16,3 4 7 16,-11-1 3-16,-3 1-3 0,-28 2-2 15,-11 10 2-15,3 4 0 16,-17 8-1-16,-7 4 1 15,7 3-4-15,-7 3-2 16,-14-4 2-16,4 4 0 16,-8 0 1-16,-7 3 0 15,11 4 2-15,-18 2 1 16,-3 10 1-16,17 12 0 16,4 13 0-16,0 3 0 15,14 0-4-15,24 0-3 16,19 3 0-16,6 16-1 15,18-7 0-15,7 4 0 16,11 3 0-16,17-7 0 16,18-9 4-16,17-6 5 15,22-6 1-15,17-10 2 0,50-12 0 16,14-10 0-16,35-16-2 16,25-9 1-16,28-9-6 15,7 0-1-15,18-16-2 16,6 9 1-16,5-12-2 15,-1 0 2-15,0-3-2 16,-3-6-1-16,-11 2-2 16,4-12-1-16,-25-9 2 15,18-16 2-15,-25-3 0 16,-11 3-1-16,-7-6 1 16,-6-16 1-16,-26-13-1 15,-24 7 2-15,-18 3-2 16,-13 16-1-16,-37 2 1 15,-27 4-1-15,-25 10-3 16,-32 5 2-16,-60 13-1 0,-14 10-2 16,-31 5-17-16,-11 11-7 15,17 2-18-15,8-3-9 16,17 0-83 0</inkml:trace>
  <inkml:trace contextRef="#ctx0" brushRef="#br0" timeOffset="37876.1">6650 11317 216 0,'28'-22'82'0,"-28"22"-64"0,18-9 13 0,-15 6 3 0,4 3-3 15,-3 0 4-15,-4 3-2 16,0 0 2-16,-4 9-19 15,1 1 6-15,-11 12 5 0,0 0-4 16,-25 16 1-16,7-7-7 16,-35 20-2-16,14-14-9 15,-46 26-2-15,-38 35-2 16,10-14-2-16,21-5-2 16,11-10 1-16,10-12 1 15,11-10 2-15,10-9-3 16,15-7 0-16,0-6-17 15,6-3-5-15,8-6-11 0,-4-3-2 16,7-1-9-16,8-2-2 16,6-4-18-16,4-5-7 15,14 5-36 1</inkml:trace>
  <inkml:trace contextRef="#ctx0" brushRef="#br0" timeOffset="38251.26">5687 11869 296 0,'-11'16'110'0,"4"-4"-86"0,0 16 13 16,4-12 0-16,-8 9-16 16,-10 3-2-16,0 1-9 15,-8 8-4-15,-6-2-3 16,0-1-3-16,0 7 3 0,3 0 0 16,7 3 1-16,15-1 0 15,10-5 2-15,10-3 3 16,22-17 2-16,14-2-3 15,3-13-3-15,4-6-2 16,4-6 0-16,-12-7-2 16,-2 7-1-16,-4 5-35 0,-15-2-16 15,1 9-111 1</inkml:trace>
  <inkml:trace contextRef="#ctx0" brushRef="#br0" timeOffset="39317.56">7108 10828 208 0,'0'-25'77'0,"4"15"-60"0,-4-2 13 0,0 6 1 16,0-1-5-16,-4-2 2 16,1 0-1-16,-1 2 1 0,4 4-15 15,0 3 3-15,0 6 2 16,7 7 7-16,1 15 5 15,2 13-8-15,1 18 0 16,3-2-9-16,-7 9-3 0,3-4-5 16,1 4-4-16,-4-3 0 15,0-3-1-15,0-7 0 16,0-9 2-16,-3-10 1 16,-1-9 1-16,-3-9-35 15,0-10-17-15,0-9-24 16,0-9-10-16,-3-1-55 15</inkml:trace>
  <inkml:trace contextRef="#ctx0" brushRef="#br0" timeOffset="39723.57">7073 10643 252 0,'-7'-16'96'0,"7"7"-75"0,4-7 10 0,-1 7-2 16,1-7-11-16,-1 4 0 15,4-4-7-15,0 0-1 16,0 0-6-16,8-2-1 0,2-1 3 16,8-3 1-16,17-3 1 15,15 9 2-15,10 4 1 16,0 8 3-16,0 11 2 15,-7 8-3-15,-7 14 0 0,-15 5 4 16,-9 4 1-16,-12-4 4 16,-13 10 1-16,-8-3-10 15,-20 0-3-15,-8-4-6 16,-14 7-3 0,-7-3-3-16,0-3 1 0,0-7-1 15,11-6-2-15,3-3-24 16,11-6-11-16,3-4-24 15,4 1-9-15,7-4-56 16,7 1-49 0,3-1 69-16</inkml:trace>
  <inkml:trace contextRef="#ctx0" brushRef="#br0" timeOffset="40321.3">7553 11151 252 0,'18'0'96'0,"-1"-3"-75"0,4-7 21 0,-6 4 3 15,-1-10-12-15,3 7-2 16,1-10-9-16,-4 7-4 16,0-7-10-16,-7-3 1 0,-3 0 4 15,-4 0-1-15,-7 3 1 16,0 0-7-16,-7 16-2 15,-4 6-4-15,-3 13-3 16,-4 12 2-16,-3 7 0 0,0-1 1 16,6 4 0-1,8-1 0-15,4-5 0 0,20-1-3 16,1-6 0-16,14-6 2 16,6-10 0-16,8-5 1 15,7-8 2-15,0-2-3 16,0 6 0-16,-4-3 1 15,-3-3 2-15,-4 6-23 16,-3 0-11-16,-7 0-14 16,-4 6-7-16,0-3 9 15,-3-3 4-15,-4 0 18 16,-4 0 11-16,-3 0 13 16,0 0 9-16,-7-3 52 15,-3-6-10 1,-4-7-1-16,-4-3-12 0,1-9-5 15,-5-13-12-15,1-9-3 16,7 3-8-16,4 0 0 16,3 9-5-16,7 10 1 15,3 3-5-15,5 6 0 16,-1 4-3-16,7 5-1 16,0 1-1-16,0-1 0 15,4 10-47-15,3 0-19 16,0 0-63-16,4 10-25 15,-4 9 39-15</inkml:trace>
  <inkml:trace contextRef="#ctx0" brushRef="#br0" timeOffset="41300.54">8213 11116 236 0,'-7'10'90'0,"10"-7"-70"0,4 0 13 15,0 0 1-15,7 0-3 16,4 0 4-16,7-3-4 16,-1 0 1-16,8-3-18 15,3-3 5-15,4-10 4 0,0-2-10 0,-4-8-2 16,-3-5-5-16,0-7 1 15,3-5-6-15,4-1-1 16,7-6 0-16,-4-1 0 16,0-18 0-16,4-18 0 15,-3-4 0-15,-8-7 2 16,-7-5-3-16,-7-4 0 16,-10 10 1-16,-11 16 2 15,-7 18-1-15,-11 16-1 16,-7 16 1-16,-6 12-1 15,-1 25-3-15,0 16 0 16,0 25-1-16,-3 13 3 16,-4 34 2-16,-6 34 2 0,-1 35-4 15,-7 32 1-15,0 21 0 16,11-9 2-16,13-28-3 16,19-19 0-16,10-26 1 15,14-30 0-15,11-26-3 16,-1-40 2-16,1-22 3 15,3-26 1-15,-3-15 1 16,-4-16 2-16,-3-34-5 16,-4-6-3-16,-4-10 1 15,-10-7 2-15,-7 11-2 16,-7 18-2-16,-3 22 2 16,-8 18 0-16,-3 20-2 15,-1 18 2-15,8 7-1 16,7-3 0-16,14 2 0 15,11-2-2-15,10-1 5 0,7-5 1 16,4-7 6-16,10-4 3 16,8-5-4-16,10-3 1 15,-1-10-3-15,1-16 0 16,-3 0-1-16,-4-9 0 16,-7-3 0-16,-4 13 0 15,-7 2 2-15,-10 7 1 16,-7 3 5-16,-8 12 3 15,-6 4-6-15,-4 2-3 16,-4 1-6-16,-3 3 0 16,-3-3 0-16,-1 0 0 15,0-1 2-15,-3 1 3 16,0 0-7-16,-7 3 0 16,-4 6 0-16,-6 6 3 0,-8 16 0 15,-4 16-1-15,5 9-2 16,6 0-1-16,7 4-1 15,11-10 3-15,14-7-2 16,18 4-1-16,13-16 3 16,12-3 2-16,3-10 0 15,0-5 2-15,-1-7-7 16,1-3 1-16,0-7-32 0,0-2-14 16,-4-1-19-16,-3-6-6 15,-4-12-81 1</inkml:trace>
  <inkml:trace contextRef="#ctx0" brushRef="#br0" timeOffset="41600.37">9560 10800 348 0,'-7'-10'129'0,"0"4"-100"0,-10 6 7 0,6 0-2 16,-7 3-13-16,-10 7-2 0,-7 5-5 15,-4 10-1-15,4 4-7 16,10 8-6-16,11 1-3 0,14-7 2 16,14 7 0-16,14-10 1 15,8-6 0-15,2-3-3 16,1-4 0-16,3-5-36 15,1-7-16-15,-4-3-25 16,-1-9-8-16,-2-10-39 16</inkml:trace>
  <inkml:trace contextRef="#ctx0" brushRef="#br0" timeOffset="41854.61">9934 10292 280 0,'-7'-91'104'0,"-3"50"-81"0,-8-34 31 0,11 47 8 15,-4-4-10 1,1 7-1-16,-4 9-20 0,3 10-9 16,0 19-13-16,4 15 0 0,7 10 4 15,4 12-1-15,3 16 3 16,4 37-6-16,3 4-3 16,0-4-3-16,3 7 0 15,-2 3-2-15,-5-19-1 16,1-16-21-16,-8-15-9 15,-6-16-25-15,-11-19-8 16,-8-18-32-16,-9-23-13 16,-8-21-26-16</inkml:trace>
  <inkml:trace contextRef="#ctx0" brushRef="#br0" timeOffset="41988.32">9567 10524 344 0,'4'-72'129'0,"6"62"-100"0,12 1 18 0,-5 6 3 0,22 0-17 16,18 3-4-16,6 3-8 15,4 0-3-15,7 6-10 16,14 10-3-16,-3 0-1 0,-11 0-60 16,-10-7-26-16,-12-6-100 15</inkml:trace>
  <inkml:trace contextRef="#ctx0" brushRef="#br0" timeOffset="43220.52">8812 11944 264 0,'36'-31'99'0,"-19"12"-77"0,4-6 22 0,-10 15 7 15,-4 1-5-15,-7 0 2 16,-7-1-17-16,-11 7-7 16,-10 6-14-16,-11 7-4 0,-6 8 0 15,-5 11-3-15,1 2 0 16,-8 4-3-16,8-4-1 15,10-3 1-15,0 10 0 16,15-7-3-16,10-3 0 16,14-3 2-16,14-3 0 15,14-3-2-15,7-3 2 16,11-7 1-16,17 1 2 16,12 5-3-16,-5 4-2 0,-3 9 2 15,-7 10 2-15,-7 3 0 16,-7 3 2-16,-11-4-4 15,-7-2 0-15,-6-7 16 16,-12-2 7-16,-6-4 5 16,-8-6 3-16,-10-4-14 15,-14-2-4-15,-15-4-6 16,-9 4-1-16,-8-10-3 16,0 6-2-16,7-3-2 15,3-2 1-15,8-4-12 16,10 0-7-16,4 0-29 15,14 0-13-15,10 0-12 16,11 0-5-16,15 0-73 16</inkml:trace>
  <inkml:trace contextRef="#ctx0" brushRef="#br0" timeOffset="43758.44">9553 12242 332 0,'-10'-9'126'0,"-1"2"-98"0,-3 7 10 0,7 0-1 0,-11 0-12 16,-6 3 0-16,-8 4-10 16,-7 12-2-16,-3 9-7 15,-1 16-2-15,5 0 0 0,9-1-5 16,8 1-1-1,11-6 1-15,10-10 2 0,0 0 0 16,31-9-1-16,8-6 3 16,3-7 2-16,1-9-2 15,-4-10 0-15,-4-9 8 16,-3-6 4-16,-8 6 2 16,-6 0 1-16,-4 7 2 15,-7 5 2-15,-7 16-12 16,-3 13-3-16,-12 13-5 15,-6 8 1-15,-3 17-2 16,-5 28 2-16,5 2-2 0,6-2-1 16,11-10-2-16,14 0 1 15,11-2-1-15,10-11 0 16,4-8 4 0,3-14 1-16,7-18-1 0,4-22 1 15,0-6 0-15,0-16 3 16,-4-6-5-16,-7-7-3 15,-6-12 1-15,-5-12 2 16,-9-4-16-16,-8 3-4 16,-7 4-42-16,-7 12-17 15,-4 0-26-15,-3 3-9 16,3 1-31 0</inkml:trace>
  <inkml:trace contextRef="#ctx0" brushRef="#br0" timeOffset="44119.6">9913 12333 312 0,'-14'-28'115'0,"10"18"-89"0,1 7 16 16,3 3 2-16,-4 10-22 15,4 8-5-15,0 14-6 16,7 5 0-16,8 10-6 15,9-6 15-15,4-3 8 0,4 3-3 16,7-10 0-16,7-9 1 0,0-3 1 16,0-16 3-16,-4-3 1 15,-10-19-5-15,-11-12-4 16,-11-20-12-16,-13-8-4 16,-15-4-4-16,-10-3-2 15,0 7-6-15,0 2-1 16,3 13-10-16,7 10-4 15,4 12-20-15,7 6-7 16,7 16-18-16,14 0-9 16,11 10-34-16,14 9-14 15,7 6-11 1</inkml:trace>
  <inkml:trace contextRef="#ctx0" brushRef="#br0" timeOffset="44824.99">10837 12226 400 0,'-21'-18'151'0,"11"5"-118"0,-15 4 0 16,14 5-7-16,-6-2-14 15,-4 3 1-15,-4 3-4 16,-3 6 0-16,-1 7-5 16,1 6 6-16,-4 6 3 0,4 12-4 15,3 10-3-15,11-3-3 16,4-3-3-16,10-6 1 15,7-7 1-15,3-6-1 16,12-16 2-16,9-9 0 16,5-19 1-16,2-16-2 15,1 1-2-15,-3-1 1 16,-8 7-1-16,-7 6 0 16,-7 6 0-16,-3 6 0 0,-8 13 0 15,1 13-3-15,3 21 0 16,3 7-1-16,8-3 3 15,3-4 0-15,7-6 1 16,1-3 0-16,-1-12 2 16,-4-7 8-16,-6-18 5 15,-4-17-3-15,-7-8-2 16,-7-7-5-16,-3-9-2 16,-8-4-3-16,1-5-3 15,3-1 2-15,-1 6 2 0,1 13-2 16,4 10 0-16,-1 18-4 15,4 16 1-15,4 10-9 16,6 15-2-16,5 0-5 16,6 3-1-16,14-3 12 15,14-3 5-15,11-3 3 16,4 0 3-16,-11-10-1 16,-11-6-1-16,-7-6 3 15,-10-3 0-15,-11-4 3 16,-10-2 1-16,-11 3 1 15,-14 9 0-15,-11 0-7 16,-7 15 0-16,0 4 5 16,4 6 4-16,7 3-8 15,10 7-2-15,22-1 1 0,24-5 1 16,14-8 4-16,7-8 1 16,8-7-3-16,10-6-1 15,7-3-12-15,-3 3-4 16,-8 0-47-16,-6 0-18 15,-12 0-112 1</inkml:trace>
  <inkml:trace contextRef="#ctx0" brushRef="#br0" timeOffset="47121.74">22045 4021 232 0,'-10'0'88'0,"6"0"-69"0,0 0 15 15,4 0 3-15,0 6-4 0,0-3 3 16,0 0-7-16,0 0-1 16,4 4-15-16,3-4 8 0,7 0 2 15,11-3 4-15,10-3 1 16,11-3-11-16,7-1-3 15,-4 1-8-15,-3 0-2 16,-4 6-4-16,-6 0-1 16,-8 0-43-1,-7 9-20-15,-3 1-114 16</inkml:trace>
  <inkml:trace contextRef="#ctx0" brushRef="#br0" timeOffset="47337.53">22042 4479 312 0,'-11'9'115'0,"18"-9"-89"0,14 0 21 0,-3-3 5 0,17-3-17 16,18-1-3-16,3-8-16 16,1 2-5-16,-4 4-7 15,-7-1-5-15,0 7 0 0,-8 3-30 16,-6 3-12-16,-4 0-44 15,1 7-18-15,2-1-28 16</inkml:trace>
  <inkml:trace contextRef="#ctx0" brushRef="#br0" timeOffset="47583.37">23100 3886 316 0,'-4'-22'118'0,"4"16"-92"0,4-1 13 0,-4 7 0 0</inkml:trace>
  <inkml:trace contextRef="#ctx0" brushRef="#br0" timeOffset="48114.24">23103 3858 600 0,'0'28'44'0,"-3"0"-22"16,-1 22-3-16,1 32-1 0,3 9-6 15,3 6 1-15,11 22-6 16,18 3-2-16,14-15-5 15,7-13-2-15,3-16 1 16,8-9 2-16,7-12 4 16,3-20 2-16,-4-5 5 15,-6-20 5-15,-8-12-7 16,-7-12-3-16,-6-20-2 16,-4-15-1-16,-11-31-2 15,-7-3 1-15,-7-32-2 16,-7-22-1-16,-7-6-2 0,-3-7 1 15,-8 7-1-15,-3 22 0 16,-4 22 2-16,-6 22 0 16,-8 18 0-1,0 13 0-15,0 10-3 0,1 18 2 16,2 4-1-16,5 2 0 16,6 4 2-16,4 6 0 15,3-6 0-15,4 3 0 16,7 3 0-16,11 0 2 15,10-7-3-15,11 4-2 16,7 0 2-16,6 0 2 16,12-3 2-16,31-1 1 15,14 1 0-15,15-13 0 0,38 7-2 16,4-4 1-16,24 0-4 16,-3-6 0-16,-7 0 1 15,10-3 2-15,-20-9-1 16,-22-1 2-16,-7 1-2 15,-7-1-1-15,-18 7-10 16,-17 6-6-16,-21 10-63 16,-19 2-27-16</inkml:trace>
  <inkml:trace contextRef="#ctx0" brushRef="#br0" timeOffset="49000.42">23005 3102 304 0,'3'-9'112'0,"-3"2"-87"0,4 4 15 0,-1-3 3 16,4 3-6-16,4-3 0 15,7 2-7-15,6-5-2 16,8 3-15-16,7-1 1 0,7 1 2 16,-4 0 1-16,0 3-1 15,1 3-2-15,-5 0 1 16,-6 3 1-16,-4 3 2 15,-10 4-1-15,-11 2-1 16,-10 7-6-16,-8 0-4 16,-10 9-3-16,-4 3-3 15,-3 1-2-15,0-10 1 16,3 0 1-16,7 3 0 16,8-3 0-16,6-4 0 0,8-2-3 15,6-3 2-15,8-1 1 16,3-2 2-16,4-1-1 15,3 7-1-15,0-1 1 16,1 4-1-16,-5 0-3 16,-3 0 2-16,-7 0 3 15,-6-1 1-15,-8 1-1 16,-8 0 1-16,-2 0 2 16,-4-3 4-16,-4-4-4 15,1-2-1-15,-8-4-4 16,0-3-1-16,-3-3 1 15,3 0 0-15,1-3-7 0,2 0 0 16,5 0-37-16,3-1-15 16,10 4-54-16,4 4-21 15,4 5-41 1</inkml:trace>
  <inkml:trace contextRef="#ctx0" brushRef="#br0" timeOffset="49944.98">24402 3930 288 0,'-7'0'107'0,"3"-6"-83"0,1-1 15 16,3 1 1-16,0-3-9 15,0 2 2-15,3-11-6 16,4 5-2-16,7-6-13 15,14-3-1-15,22-3 0 0,13-3 2 16,4 9 5-16,-3 10-1 0,-1 9-1 16,-3 9-2-16,-7 10-1 15,-10 9 1-15,-15 3 4 16,-18 4-1-16,-17 6 1 16,-10 12-7-16,-12 10-4 15,-9 12-4-15,-12-6 0 16,1-6-4-16,3-10 0 15,11 0-1-15,14-9 0 16,14-6 2-16,14-7 0 16,14-6 4-16,7-6 5 15,7-6-5-15,1-4 0 16,-1 0 0-16,-3-9 0 16,-1 0-5-16,-2 0 1 15,-5 0-20-15,-3 0-9 16,1-9-58-16,-1 6-26 0,3-7-82 15</inkml:trace>
  <inkml:trace contextRef="#ctx0" brushRef="#br0" timeOffset="50351.15">25164 3757 376 0,'-11'-6'143'0,"15"6"-112"0,3 6 5 0,0-3-6 16,3 7-5-16,8 2 2 16,3 1-6-16,4 0 0 15,7-1-12-15,10 1 3 0,14-4 2 16,11 0 1-16,0-2 1 15,-3 8 5-15,-8 7 1 16,-10 0-9-16,-11 6-3 16,-10 10-4-16,-11 19 1 15,-14 5-2-15,-7 1 0 16,-10 0-6-16,-8-13-1 16,-3-3 1-16,-1-6 2 15,1-4 0-15,0-9-1 0,7-6-17 16,7-3-6-16,7-9-33 15,7-4-14-15,14-3-21 16,10-3-8-16,5-3-65 16</inkml:trace>
  <inkml:trace contextRef="#ctx0" brushRef="#br0" timeOffset="51270.35">26790 3974 228 0,'-4'-7'85'0,"4"7"-66"0,0 0 10 0,0 0 2 16,0 0-10-16,-3 0-2 16,3 0-7-16,0 0-2 15,0 0-6-15,0 0-1 0,0 0 3 16,3-3 6-16,1 0 2 16,3-3 1-16,0 0 1 15,-3-1-6-15,-1 1-4 16,-3 0 3-16,0 6 2 0,-3-6-2 15,-1 6 0-15,-3 6-5 16,0-3-1 0,-4 6-3-16,1 4-1 15,-1-1 1-15,1 1 2 0,3 0 1 16,3-4 1-16,4 7 2 16,4-13 3-16,3 3 5 15,3-6 1-15,4-6 3 16,4 3 3-16,0-13-5 15,-4 7-1-15,-4-1-5 16,-6 7-1-16,-8-3-5 16,-3 6-3-16,-3 0-16 15,-1 3-5-15,4 0-47 16,0 0-19-16</inkml:trace>
  <inkml:trace contextRef="#ctx0" brushRef="#br0" timeOffset="51952.89">27309 3463 324 0,'-18'-13'123'0,"14"10"-95"0,1 6 0 0,3 0-4 0,0 7-12 15,-4 5-2-15,1 7 6 16,3 25 3-16,0 19-9 16,0 16 3-16,3 2 3 0,4 14-6 15,7 8-1-15,11-9 1 16,14-12 1-16,10-13-1 15,4-12 1-15,0-13 3 16,0-13 3-16,0-18 2 16,-4-13 3-16,1-16-8 15,-8-21-3-15,-7-22-6 16,-10-7-2-16,-11-6-1 16,-10-19 1-16,-8-22-4 15,-3 4 0-15,-7 8 1 0,-4 8 0 16,1 2 2-16,-4 16 1 15,-1 21-4-15,1 17-1 16,-3 12-2-16,2 10 0 16,8 8 0-16,4 4 3 15,6 0 0-15,4 4 1 16,7 2 0-16,4-6 0 16,3 0 0-16,4 0 0 15,6-6 0-15,12 2 0 16,16-8 4-16,19 2 5 15,10 1-1-15,18-4 1 0,28-8-3 16,3 2-1 0,29-3-6-16,7 6 1 15,-7-9 0-15,17 6 2 0,-17 10-3 16,-14-7 0-16,-1 0 1 16,-10 1 2-16,-24 2-8 15,-15 4-1-15,-21-1-34 16,-14 1-15-16,-14 9-37 15,-22 0-134 1</inkml:trace>
  <inkml:trace contextRef="#ctx0" brushRef="#br0" timeOffset="52797.9">27273 2861 272 0,'-7'-7'101'0,"11"7"-78"0,-4 0 9 0,0 0 0 16,0 0-5-1,0 0 2-15,7 0-1 16,3 0 0-16,8 0-15 0,7-9 1 0,6 0 2 15,12-1-2-15,-1 4 2 16,0 0-5-16,-3 6 1 16,-7 0-3-16,-7 6 2 15,-8 0 3-15,-10 4 1 16,-10 8-8-16,-11 7-2 16,-7-6-3-16,-4 0-2 15,0-3 1-15,4-1-1 16,7-2 0-16,3 3 2 15,4-13-3-15,7 6-2 16,4 1 2-16,6-4 0 0,5 3 1 16,2-2 0-1,4 2-3-15,4 0 2 16,0 1 1-16,-4 5 2 0,0-5-1 16,-3 2-1-16,-8-2 7 15,1 5 3-15,-8-2 3 16,-3 0 5-16,-3-1-4 15,-11 1 0-15,-7 2-8 16,-15-5-2-16,-3 5-2 16,1-5-2-16,2 9 1 15,5-10 1-15,6 0-10 16,7 1-4-16,11-4-43 16,18-3-18-16,10-3-54 0,11-3-21 15,0 3 1 1</inkml:trace>
  <inkml:trace contextRef="#ctx0" brushRef="#br0" timeOffset="53400.08">28536 3626 244 0,'-14'-19'93'0,"14"19"-72"0,-7-16 25 0,7 13 5 16,0-3-11-16,0 3-1 16,7-4-9-16,7-2-2 15,7 3-15 1,8 3 3-16,2-7 4 0,12 7-7 0,10 3 0 15,10 3 8-15,1 7 4 16,-4 8-2-16,-11 7 0 16,-14 13-3-16,-14 3-1 15,-21 3-6-15,-17-4 0 16,-19 8-8-16,-9-5-1 16,-5-8 2-16,8 9 1 15,3-10-3-15,4 4-1 16,10-4-1-16,15-2-2 15,10-4 3-15,17-6 2 16,29-6-2-16,18-7-2 16,10-6 0-16,-7 3 1 15,-4-6-17-15,-3 0-6 16,-10 0-48-16,-12 0-17 16,-9 4-123-16</inkml:trace>
  <inkml:trace contextRef="#ctx0" brushRef="#br0" timeOffset="54207.57">22483 6084 276 0,'-18'6'104'0,"14"-3"-81"0,-3 4 18 0,7-7 2 16,0 3-10-16,4 3 0 15,3 0-3-15,3 1 1 16,8-1-17-16,7 0 12 0,17-3 4 16,11-3 0-16,4-3 2 15,2 0-9-15,5-3-4 16,7-4-11-16,13 4-5 16,1 3-2-16,-4 3-1 15,-10 3-3-15,-11 3 2 0,-15 4-59 16,-9 2-26-16,-12 1-17 15,-10 2-5-15,-10-2-39 16</inkml:trace>
  <inkml:trace contextRef="#ctx0" brushRef="#br0" timeOffset="54450.79">22694 6441 356 0,'-32'10'134'0,"40"-10"-104"0,9 9 16 0,1-9 1 16,10 0-11-16,14 0-1 16,4-3-13-16,11-6-4 15,20-1-10-15,8-2 1 0,-4 2 4 16,-10 4-7-16,-11 3-3 16,-11 3-5-16,-7 0-1 15,-6 3-42-15,-8 0-20 16,-7 0-31-16,-3 7-13 15,-1-4-40 1</inkml:trace>
  <inkml:trace contextRef="#ctx0" brushRef="#br0" timeOffset="56823.73">24546 5824 212 0,'-28'-10'82'0,"17"7"-64"0,-3-3 22 0,11 6 7 16,-4 0-7-16,3 0 1 15,-3 0-6-15,4 0-1 16,3 0-19-16,3-3 4 0,11-4 4 16,15-5 1-16,16-7 1 15,12-3-8-15,6-3 0 0,15-3-1 16,17 9-1-16,0 10 1 15,-10 9 0 1,-11 9 0-16,-17 10 0 0,-11 6 0 16,-11 0 3-16,-14 3-5 15,-14 0 2-15,-11 1-9 16,-17-1-2-16,-14 3-3 16,-7 1-2-16,-4 2-2 15,0 1 1-15,11-1 1 16,6 4 0-16,8-1 0 15,7 1 0-15,11-4 0 16,13-2 0-16,11-1 0 16,11-3 0-16,7 1 0 15,7-1 0-15,-4 0 0 0,-7 0 0 16,-3 4 0-16,-4-1 0 16,-6-3 0-16,-8 7 0 15,-4-4 0-15,-6 0 2 16,-8-2 1-16,-6-1 1 15,-8 0 0-15,-14-6 2 16,-10 0-3-16,-7-6 0 16,-4 2-1-16,-4-8 1 15,8 2-4-15,3-2 0 16,4-4 1-16,6 0 0 16,5 1-18-16,6-4-8 15,11 0-24-15,7 0-11 0,7 0-27 16,7-3-10-1,7-6-77 1</inkml:trace>
  <inkml:trace contextRef="#ctx0" brushRef="#br0" timeOffset="57602.51">25562 5830 276 0,'-35'-16'104'0,"24"7"-81"0,-3-1 20 0,11 1 6 15,3 6-16-15,0-3-4 16,7 2-3-16,3 8 0 16,1 5-14-16,3 16 6 0,0 6 3 15,0 20-3-15,0 21 0 16,8 6-8-16,6-3-4 15,7-2-3-15,4-8-3 0,3-5 3 16,8-10 0 0,10-6 1-16,7-13 2 0,-4-15 6 15,-3-13 4-15,-7-12-6 16,-7-10-1-16,-11-9-3 16,-7-16-1-16,-6-19-3 15,-8-15-2-15,-11 2 1 16,-6-11 1-16,-11-11-1 15,-11-5 2-15,-10 15-2 16,-4 19-1-16,0 16-2 16,0 12-1-16,4 10-1 15,7 12 0-15,7 10 3 16,6-1 0-16,8 10-2 0,7 0 2 16,18 6 1-16,10-2 0 15,11-4-3-15,7 9 2 16,7-9 5-16,7 0 2 15,21 0 0-15,18-9-1 16,-1 5-3-16,19-11 1 16,20 2-4-16,-2-2 0 15,9-4 1-15,8 0 0 16,-15-3 0-16,-13 3 0 16,-4 0 0-16,-4 7 0 15,-13-1 0-15,-19 1 2 16,-13 2-32-16,-15 1-14 0,-13 3-22 15,-12-1-7-15,-13 1-36 16,-18 0-13-16,-11 0-8 16</inkml:trace>
  <inkml:trace contextRef="#ctx0" brushRef="#br0" timeOffset="58519">25506 5178 228 0,'3'-10'85'0,"1"1"-66"0,3 0 10 16,-4 5 2-16,1-2-2 16,0 6 3-16,-4-3 0 0,0 3 0 15,3-3-17-15,1 0 2 0,3-7 3 16,7 4-7 0,10 0 0-16,8-1 2 0,3 4 2 15,1 0-5-15,-1 3-2 16,-3 0-1-16,-4 3 1 15,-3 4 4-15,-8 2 3 16,-10 7 2-16,-7-1 3 16,-7-2-12-16,-3 6-3 15,-4 3-5-15,0-3 1 16,-1-4 0-16,1 1 1 16,4-4-5-16,3 1-1 15,3-4 1-15,1 7 2 16,3-3-2-16,0-1 0 15,3 1-4-15,4-1 1 16,0 1 4-16,4-1 4 16,3 1-3-16,0-1-3 0,-3-2 1 15,-1 5 0-15,1-5 1 16,-4-1 0-16,0 1 0 16,-7-1 0-16,-4 0 4 15,-6 1 2-15,-4-4 4 16,-4 0 1-16,-3 1-5 15,-4-1-4-15,4-3-1 16,3 0 1-16,4 0-3 16,4 4-2-16,3-4-36 15,3 6-14-15,4 1-30 16,7-1-14-16,0 7-71 16</inkml:trace>
  <inkml:trace contextRef="#ctx0" brushRef="#br0" timeOffset="59133.94">26755 5824 288 0,'-7'-3'107'0,"7"3"-83"0,0-7 6 16,0 7-1-16,7 0-3 16,0-3 4-16,0-3 1 15,3-4 3-15,4 7-18 16,8-3 4-16,6 0 3 0,14 3-8 16,8 3-1-16,3 3-2 0,-4 3 2 15,-3 3 4-15,-11 10 1 16,-7 9-4-16,-10-2-1 15,-11 8-4-15,-14 4 1 16,-18 9-2-16,-14 6 0 16,-10 0-5-16,-4-3-1 15,4-2 5-15,6-5 5 16,8-5-7-16,7-3-1 16,7-7-5-16,10-3-3 15,11-3 4-15,11-7 3 16,17-2-1-16,18-4-2 15,10-2 0-15,1-1-1 16,-8-6 0-16,-7 6 0 16,-3-6-25-16,-11 0-10 15,-6 0-33-15,-5 0-12 0,-3 3-121 16</inkml:trace>
  <inkml:trace contextRef="#ctx0" brushRef="#br0" timeOffset="60278.21">27573 4983 192 0,'-7'-9'74'0,"4"3"-58"0,-8-4 12 16,7 4-1-16,-3 0-2 15,-3-1 0-15,-8 1 3 16,-7 0 5-16,-3-4-18 15,0 1 1-15,0 0 0 0,0-1-2 16,-1 1 2-16,1-4-3 16,-4 1 0-16,-6-4-3 15,-8-3 1-15,-11 0-2 16,-6 1 2-16,-1-1-4 16,1 6 1-16,-1 1-1 15,-10-1 1-15,-10 7-2 0,-1 3-1 16,4 0-6-1,0 0 1-15,-11 3 0 0,-14 3 2 16,7 0-3-16,4 3-2 16,-7 4 2-16,-15 2 2 15,4 4 2-15,11 3 1 16,24-7 0-16,-38 16 2 16,3 4-1-16,7 2 0 15,15 4-3-15,-5 12-2 16,-2 19 1-16,-5 6-1 15,4 7-3-15,8 2 2 16,3 17 1-16,-8 8 2 16,-2 1 3-16,-1 6 4 15,-7 44-2-15,18-19 1 16,14-12-3-16,10 6 2 16,11-1-2-16,14-14 2 0,18-14 0 15,18-9 3-15,13-3-1 16,19 7 0-16,27-13-1 15,39-10 2-15,15-12-3 16,38-7 1-16,18-8-3 16,28-8 0-16,10-2-1 15,18-9 0-15,11-7-5 16,14-16 1-16,-10-9 2 16,17-13 1-16,-15-8 1 15,23-17 2-15,-26-9-3 16,14-22-2-16,-24-3 0 15,3-3 1-15,-17-1 5 16,-18-5 4-16,4-32-6 0,-22-9-1 16,-17-4-2-16,0-37 1 15,-11 9-2-15,-25-2-1 16,-17-10 1-16,-25 15-1 16,-17 19 2-16,-22-12 3 15,-21 6-4-15,-28 16-1 16,-28 6-5-16,-53-3-1 15,-29 12-4-15,-59 19 1 16,-18 22 5-16,-43 32 2 16,-6 31-12-16,3 25-5 15,14 12-26-15,8 10-8 0,41 0-30 16,29 0-13-16,21 0-69 16</inkml:trace>
  <inkml:trace contextRef="#ctx0" brushRef="#br0" timeOffset="61701.27">19216 9160 272 0,'14'-19'104'0,"-11"13"-81"0,1 3 14 0,-4 3-1 16,-4 3-10-16,1 3-3 16,-8 10-9-16,1-4-4 15,-4 13-5-15,-4-3-2 0,0 3 3 16,1 0-3-16,-1 1-2 16,4 2 0-16,3 3-1 0,8-3-3 15,3 1 2-15,7-8 1 16,7-2 0-16,7-6 0 15,7-4 0-15,11 1-3 16,7 2 2-16,3 4 1 16,1 3 0-16,-4 6 0 15,0 3 2-15,-8 3-3 16,-2 4 0-16,-5-4 1 16,1 1 2-16,-7-1 12 15,-4 3 8-15,-7 4 4 16,-3 0 4-16,-8-1-5 15,-6-2-3-15,-8 2-8 16,-10-2-4-16,-11-4-5 16,-14-3-4-16,-10-6 0 15,-4 3 1-15,4-9-1 0,3-3-1 16,7-7-2-16,3-3 1 16,5-3-17-16,6-3-8 15,7-3-30-15,4-4-13 16,7-5-34-16,3-4-12 15,1-9-10 1</inkml:trace>
  <inkml:trace contextRef="#ctx0" brushRef="#br0" timeOffset="61958.31">19096 9257 316 0,'3'-16'118'0,"12"10"-92"0,9-10 0 15,-6 7-6-15,14 0-12 16,17-4 0-16,7 4-4 16,4 5-3-16,-7-2 0 15,-3 6-4-15,-4 10 2 0,-8-1-28 16,1 4-13-16,4-1-18 15,-1 1-8-15,0 2-38 16</inkml:trace>
  <inkml:trace contextRef="#ctx0" brushRef="#br0" timeOffset="62241.86">20077 9125 232 0,'-4'-9'88'0,"1"6"-69"0,-1 6 13 0,4 0 2 16,-7 6-11-16,0 4-4 16,-7 12-4-16,-7-3 0 15,-1 13-8-15,1-1 2 0,-3 4 4 16,2 12-1-16,5 0 3 16,6-6-8-16,8 3-2 0,10-9-3 15,7-7-2-15,7-6 1 16,4-6-1-16,3-7-3 15,0-5 2-15,0 2-23 16,-6-6-10-16,-1-3-28 16,-4-3-12-16,1-10-42 15</inkml:trace>
  <inkml:trace contextRef="#ctx0" brushRef="#br0" timeOffset="62509.73">20331 9201 280 0,'3'-32'104'0,"-3"23"-81"0,0-1 12 0,0 10 0 16,0 0-10-16,-3 7 0 15,-4 2-1-15,-4 4 2 16,-3 12-14-16,-4 3 0 0,-3 16-1 16,0 22-2-16,0 3 0 15,3 9-8-15,0-6 0 16,4 3-1-16,4 1 0 15,3-1-3-15,3-3 2 16,1-9-26-16,3-7-9 16,0-9-15-16,-4-6-4 15,1 0-58 1,-1-4-53-16,-7-8 61 16</inkml:trace>
  <inkml:trace contextRef="#ctx0" brushRef="#br0" timeOffset="63471.91">18718 10307 212 0,'-24'0'79'0,"24"7"-61"0,-4-4 8 0,8-3 1 0,6 0-3 16,8 0 3-16,17 0-4 15,22-10-2-15,6 7-11 16,4-6 7-16,18-1 3 0,24-2 3 16,8-1 3-16,10 1-10 15,17-1-2-15,-3 4-10 16,4 3-3-16,7-4-1 16,-8 10 0-16,-20 0 0 15,-8 0 2-15,-10 10-1 16,-18-4-1-16,-17 0-2 15,-18 4-1-15,-14-1-38 16,-18 0-15-16,-14 7-93 16</inkml:trace>
  <inkml:trace contextRef="#ctx0" brushRef="#br0" timeOffset="64088.8">18740 10746 200 0,'0'-6'74'0,"0"6"-58"0,3-9 9 0,1 9 2 16,-1-10-1-16,1 7 4 15,-1-3-1-15,-3 6 0 16,0 0-16-16,0 0 8 0,4 9 5 16,-1 1-1-16,8 18 0 15,-4 13-9-15,3 15-5 16,1 4-4-16,0-4-2 16,-1-6-6-16,1-3 1 15,-1-9 0-15,1 3 2 16,0-13-17-16,-1-6-6 15,-3-6-34-15,0-7-15 16,0-3-71 0</inkml:trace>
  <inkml:trace contextRef="#ctx0" brushRef="#br0" timeOffset="64390.8">19135 10909 296 0,'-14'-9'112'0,"14"6"-87"0,0 3 22 0,0 0 5 15,0 0-19-15,0 0-4 16,0 0-13-16,3-3-3 16,1 0-7-16,-1-1-6 0,1-2-1 15,-1 3 1-15,-3 3 0 16,4-3 0-16,-1 3 0 15,1 6-3-15,-4 7 2 16,0 2-12-16,0 1-7 16,0 0-25-16,0-4-8 15,0-2-59 1,0-1-62-16,7-9 54 16</inkml:trace>
  <inkml:trace contextRef="#ctx0" brushRef="#br0" timeOffset="65109.31">19502 10674 272 0,'-4'-3'104'0,"8"0"-81"0,3-3 5 16,-4-1-4-16,4-2-5 15,0 0 1-15,0-4-3 16,4 1 0-16,-4 2-9 16,0 1 1-16,0 2 4 0,0-2-5 15,-3 6 0-15,-4 3 2 16,0 0 1-16,0 0-3 0,0 0-3 16,0 0 0-16,0 3-1 15,-4-3-2-15,1 6-2 16,-1-3 1-16,1-3-1 15,3 7-3-15,-4-4 2 16,0 6 1-16,1 7 0 16,-1-4-3-16,-3 4 2 15,0 0 3-15,0 0 1 16,-3-4-1-16,3 4-2 16,0-7 1-16,0 1-1 15,3-7 2-15,4 3 1 16,0-6-1-16,7 0 1 15,4-6-2-15,-1 6 2 16,4-3-4-16,0-4 0 16,4 7 1-16,0 0 0 15,-1 0 0-15,5 0 0 0,2 7 0 16,4-4 2-16,4 6-3 16,3 1 0-16,4 2 1 15,0 4 0-15,0 6 6 16,-4 3 4-16,-3-3-5 15,-7 9-3-15,-4-6 10 16,-4 0 4-16,-2-3-2 16,-8-3 2-16,-7-6-7 15,-7 2-1-15,-8-2-4 16,-9-4-3-16,-12-3 2 16,-6 1 0-16,-4-4-4 0,4-3-1 15,3-3 1 1,4-4 0-16,3 1-28 15,4-3-13-15,3 2-16 0,8-5-7 16,2 3-41-16,1-1-18 16,0 1 6-1</inkml:trace>
  <inkml:trace contextRef="#ctx0" brushRef="#br0" timeOffset="65357.87">19604 10442 332 0,'-4'-3'126'0,"8"-3"-98"0,6 6 3 16,-2-6-5-16,6-1-18 16,3 1-2-16,11 3-2 15,4 3 0-15,7 0-2 16,0 0-4-16,0 3-1 0,-1 0-7 15,-2 3-4-15,-5 4-34 16,-2-1-16-16,-1 1-71 16</inkml:trace>
  <inkml:trace contextRef="#ctx0" brushRef="#br0" timeOffset="65592.82">20126 10536 256 0,'-4'-3'96'0,"4"0"-75"0,0 3 14 0,0 0 1 16,4 3-15-16,0 3-2 16,-1 4-2-16,-3 6-2 15,4-4-7-15,-1 7-1 0,1-3 0 16,-1-1-1-16,1-2 1 16,3-1-4-16,0-2 0 15,3-1-3-15,4-3-3 16,4-2-36-16,3-1-14 15,0-3-61 1,1-3-54-16,-5-4 63 16</inkml:trace>
  <inkml:trace contextRef="#ctx0" brushRef="#br0" timeOffset="65786.3">20391 10511 280 0,'-7'-34'107'0,"3"18"-83"15,0 7 21-15,4 9 5 0,-3 0-18 16,-4 6-4-16,0 6-7 15,0 17-2-15,3 2-10 16,1 4 1-16,3 2 1 0,0-9-4 16,3 16-2-16,1 3-5 15,3 7 0-15,0-1-9 16,0-3-4-16,4-3-40 16,-1-9-17-16,-3-10-88 15</inkml:trace>
  <inkml:trace contextRef="#ctx0" brushRef="#br0" timeOffset="67389.67">18870 11678 224 0,'-10'0'85'0,"6"0"-66"0,0 0 14 0,4 0 2 15,-3 0-1-15,-1 0 2 16,-3 0-4-16,0 0-2 16,4 0-17-16,-1 3 3 0,1 0 2 15,3-3-8-15,3 0-3 16,4 0 4-16,7 0 3 16,8-3-1-16,6 0 2 0,4 3-4 15,-1 0 1-15,-2 6-1 16,-1 3 1-16,-4 7-2 15,-6 9-1-15,-4 13-3 16,-7-4 1-16,-3-6 0 16,-4 16 3-16,-7 16-5 15,0-13-1-15,-4 0 2 16,-3-6 1-16,3-7-3 16,1-6-1-16,6-3-3 15,4-6-1-15,4-3 5 16,6-7 2-16,4-2 2 15,4-7 0-15,0-3-4 16,-1-1-3-16,-2 1 0 16,-1 0-1-16,-4 3-33 0,1 0-15 15,-1-3-31-15,1 0-13 16,0 0-83 0</inkml:trace>
  <inkml:trace contextRef="#ctx0" brushRef="#br0" timeOffset="67672.06">19339 11922 284 0,'-3'-12'107'0,"3"5"-83"0,0 1 15 16,0 6 3-16,0 0-19 15,0 0-4-15,0 0-6 16,0 10-1-16,0-4-6 16,0 0-8-16,0 0-2 0,3 4 2 15,4-7 3-15,-3 0-7 16,10-6-3-16,7-7-48 16,0-2-20-16,-3 3-58 15</inkml:trace>
  <inkml:trace contextRef="#ctx0" brushRef="#br0" timeOffset="68094.39">19703 11627 252 0,'-29'0'93'0,"26"-3"-72"0,-1-3 16 0,4 6 4 16,0-3-11-16,4-3 0 16,3-4-4-16,4 1-1 15,6-1-14-15,11-5 7 0,8-4 4 16,6 0 2-16,0 3 1 16,-3 7-6-16,-4 9 1 0,-3 9-7 15,-7 7-3-15,-4 6 1 16,-7 3 0-16,-7 0-3 15,-7 3 0-15,-3 4-3 16,-1-4 0-16,-3 3-3 16,0 1-2-16,0-1-2 15,3 0 1-15,4-2-1 16,4-4 0-16,3-3 4 16,4 0 1-16,6-7-4 15,-3-5 1-15,0-4-2 16,1-6 0-16,-1-6-25 15,0-4-11-15,0-2-47 16,0-4-21-16,7 4-61 16</inkml:trace>
  <inkml:trace contextRef="#ctx0" brushRef="#br0" timeOffset="68396.72">20154 11408 328 0,'-3'6'123'0,"6"4"-95"0,11 5 9 0,0-8 0 15,8 2-6-15,9 0 4 16,8 1 1-16,3-1 2 16,4-3-21-16,-3-2 8 0,-5 5 5 15,-6 10-10-15,-7 0-1 16,-7 3-9-16,-4 6-4 15,-7 6-3-15,-4 1 0 0,1 2-4 16,-4 1 0-16,0 0-8 16,3-7-2-16,1-3-32 15,-4-9-11-15,0 6-28 16,0-12-9-16,-4-4-79 16</inkml:trace>
  <inkml:trace contextRef="#ctx0" brushRef="#br0" timeOffset="71310.02">19008 12706 236 0,'-7'-6'90'0,"3"0"-70"0,1 2 24 0,3 1 4 16,-4 0-5-16,1 3-1 15,-1 0-8-15,0 0-1 16,1 0-19-16,3-3 1 0,0 3-1 16,11-6 1-16,3-4 4 15,7 1-5-15,3-1 2 16,5 1-3-16,2 3 2 15,1 3-6-15,0 6-3 16,0 6 3-16,-8 1 4 16,-9 8-3-16,-8 4 0 15,-7 7-4-15,-7 2 1 0,-1 0-4 16,-2 1 0-16,-1-7-1 16,1 0 1-1,3-6-4-15,0-1-2 0,0 1 2 16,3-3 0-16,0-4-2 15,4 1 2-15,4 0 1 16,3-1 0-16,4 1-3 16,6-1 2-16,1 1 3 15,3-1 1-15,4 4-1 16,-4 3-2-16,0 0 1 16,-7-4-1-16,-3 1 0 0,-4 0 2 15,-4-1-1-15,-3 1-1 16,-7-3 9-16,-3-4 6 15,-8 0-5-15,-3 1-1 16,-4-4-7-16,1 0-2 16,-1-3 0-16,0 1 0 15,4-4-3-15,3 0 2 16,4-4-26-16,4 1-11 16,6-3-23-16,4 0-10 15,4-1-12-15,3 1-6 16,7 3-64-1</inkml:trace>
  <inkml:trace contextRef="#ctx0" brushRef="#br0" timeOffset="71851.34">19590 12857 236 0,'-4'0'88'0,"4"-4"-69"0,0 4 13 0,0 0 2 15,0 0-11-15,0 0-1 16,0 0 2-16,4 4 2 16,-1-1-13-16,-3 0 1 0,0 0 0 15,4 0-3-15,-1 0-1 16,1-3-4-16,-4 0 1 16,3-6-2-16,1 0 2 15,-1-1 0-15,1 1 1 16,-4 3 2-16,0 3 1 15,0 0-1-15,-4 3-1 16,1 3-8-16,-1 4 0 0,1-1-1 16,-1 1 0-16,1-1 0 15,-1-3 0-15,1-3 0 16,3 7 2-16,0-1-3 16,0-2-2-16,0-4 2 15,0 6 2-15,0-6-2 16,0 0 0-16,0-3-23 15,0 0-12-15,0-6-74 16,3-3-33-16,1 6 14 16</inkml:trace>
  <inkml:trace contextRef="#ctx0" brushRef="#br0" timeOffset="73741.98">20045 12612 184 0,'0'-9'71'0,"3"2"-55"0,1 1 6 0,-1 0 0 16,1 3-3-16,-1-4 3 15,1 1 5-15,0 0 6 16,-4 3-18-16,0 3 12 0,0 0 5 15,0 0-1-15,0 0 2 16,0 3-10-16,-4 3-2 16,4 7-3-16,0 5-2 15,0 14-2-15,0 2-1 16,4 13-7-16,-1 3-2 16,1 4-2-16,3-4 1 15,-4-6-2-15,4-3-1 0,-3-10 1 16,-1-3-1-16,1-6-3 15,-1-9 0-15,-3 2-25 16,0-8-11-16,-3-4-29 16,-1-3-10-16,1 3-68 15</inkml:trace>
  <inkml:trace contextRef="#ctx0" brushRef="#br0" timeOffset="76065.34">20493 12606 184 0,'3'-7'68'0,"1"4"-52"0,-1-3 8 0,1 3 2 15,0 0-2-15,-4 3 3 16,0 0 2-16,0 0 2 16,0-3-16-16,-4 3 4 0,-3 3 2 15,-4 3 2-15,-3 0 1 16,-3 1-2-16,-1-1-2 16,-3 3-4-16,0 4-2 15,-1-4-6-15,1 1-3 16,4-1 0-16,3 0-1 15,3 1-5-15,4-1 1 0,0 1 0 16,3-1 0-16,4 0 0 16,4-2 0-16,3-1-3 15,3 0 2-15,5-3 1 16,6 1 0-16,0 2 0 16,0 0 0-16,0-3 0 15,0 7 2-15,4 5-3 16,-4-2 0-16,0 3-1 15,-3 2-2-15,0 1 5 16,-4 3 1-16,0 0 0 16,-3 3-2-16,-4-3 1 15,-4 0-1-15,-3 0 0 16,0-3 2-16,-3-4 8 0,-4 4 5 16,-4-3-1-1,0-3 2-15,-3-1-7 16,0-3-1-16,-3 1-2 0,-1-4-1 15,0-3-3-15,1 0-2 16,2-3-2-16,1 0 1 16,4-3 1-16,3-3 0 15,7-3-3-15,3-7 2 16,8-6-1-16,-1-13 0 16,8-8 2-16,0-4 0 15,-1-4 0-15,5 4 0 16,-1 0-3-16,-4 7 2 0,1 2 3 15,-4 3 1-15,-3 4-1 16,-4 3-2-16,-4 6 1 16,-6 6 1-16,-4 7-1 15,0 6-1-15,-4 3-2 16,-3 3-1-16,3 0-9 16,-3 3-5-16,0 1-24 15,4-4-9-15,2 0-29 16,8 0-13-16,-3-6-43 15</inkml:trace>
  <inkml:trace contextRef="#ctx0" brushRef="#br0" timeOffset="82865.56">19283 13691 184 0,'7'-4'68'0,"0"-2"-52"0,4 6 8 0,-4-3 2 16,0-3-2-16,0-4 3 16,0 7-2-16,0-3 0 15,0 0-14-15,-4-1 9 0,1 4 3 16,-4 0-3-16,0 0 1 0,-4 0-6 15,1 0-1-15,-4 3-6 16,0-3 0-16,-4-1-5 16,1 1 0-1,-1 3 3-15,-3 0 3 16,0 0 0-16,-4 3 2 0,1 7-4 16,-1 2-2-16,0 1 0 15,1 15-1-15,-5 4-2 16,1 11 1-16,0 8 0 15,0-1 3-15,3 3-1 16,4-3 0-16,4 0-1 16,6 4 2-16,8-1-1 15,6-12 0-15,-3-10-3 0,14 4 1 16,15 2-4 0,-1-15 0-16,-7-6 3 0,18-7 3 15,14-2 4-15,-7-14 5 16,-7-8-2-16,-7-7 3 15,-8-7-4-15,-9-2 1 16,-8 3 2-16,-14-3 3 16,-11-1-9-1,-14 4-4-15,-10 3-1 0,-7 6 2 16,3 10-2-16,0 9-2 16,4 6-5-16,7 6 0 15,3 14-3-15,7-1 2 16,4 6-8-16,7-3-4 15,4-3-16-15,3 0-6 16,7-9-4-16,3-7-1 0,8-5-28 16,0-8-12-16,6 1-59 15</inkml:trace>
  <inkml:trace contextRef="#ctx0" brushRef="#br0" timeOffset="83543.58">19960 13882 244 0,'-7'3'90'0,"4"-3"-70"0,-1 3 17 0,4-3 2 16,0 0-10-16,-3 3 0 15,-1 0-10-15,0 1-1 16,4-1-11-16,0 0 0 0,0 0 0 15,4 0-1-15,0 0 1 16,-1-3-4-16,4 0 0 16,0 0 1-16,0 0 0 15,-3-6 0-15,-1 0 2 0,1-1 3 16,-4 1 5-16,-4 3 1 16,1 0 0-16,-4 3-5 15,-4 6-4-15,1 4-6 16,-1 2-2-16,0 1 3 15,1 5 1-15,-1-8-3 16,4 9 1-16,4-7-2 16,3 1-2-16,7-4 3 15,0-3 2-15,3-6 6 16,4-3 4-16,1-6 2 0,-1-4 5 16,-4-2-4-16,-3-4 0 15,-3 6 0-15,-4-2 4 16,-7 2-4-16,-4 4 0 15,-3 2-8-15,0 4-4 16,0 6-1-16,0 4-1 16,0 2-7-16,3 0 0 15,4 1-19-15,3-1-8 16,4 1-20-16,0-1-6 16,8-6-19-16,-1 7-7 15,3-7-58 1</inkml:trace>
  <inkml:trace contextRef="#ctx0" brushRef="#br0" timeOffset="84203.64">20613 13662 256 0,'0'-3'96'0,"3"-3"-75"0,1 0 8 0,-4-1-1 16,0 1 5-16,0 0 4 15,0 0 3-15,0-1 0 16,-4 1-22-1,1-3 5-15,-4-1 1 0,0 1 1 0,-4 3 0 16,-3-4-8-16,-4 10-2 16,-3 0-3-16,-7 0 0 15,-4 10-4-15,-3 5 0 16,-4 1-5-16,0 3-2 16,8 3 0-16,2 3-1 15,12 9-3-15,6-2 2 16,11-4-1-16,14-6 0 15,11-3 4-15,7-10 1 16,-1 0-1-16,5-9 1 16,-5-9 2-16,1-4 2 15,-4-8 1-15,1-5 2 0,-5-2-1 16,1 0 2-16,-7 0 0 16,-4 9 3-1,0 6-3-15,-3 4 1 0,-8 6-3 16,-3 9 0-16,-3 10-3 15,-5 15-1-15,1 19-6 16,0 7 1-16,0-1 0 16,4 1 2-16,-1-1-3 15,4-3 0-15,0-6 1 16,0 10 0-16,4-4 0 16,-4-9 0-16,0-6-18 0,0-10-8 15,0-6-35-15,0-6-13 16,0-7-41-16,3-6-15 15,4-6-35 1</inkml:trace>
  <inkml:trace contextRef="#ctx0" brushRef="#br0" timeOffset="86018.78">20860 11167 204 0,'-11'0'77'0,"4"0"-60"0,-11 3 13 0,11-3 3 15,-3 0-10-15,-4 0-4 16,-4 0-2-16,0 0-1 0,-3 0-8 15,0 0 1-15,-4 0 2 0,1 0 2 16,-4 3 5-16,-8 0-4 16,-13 3 0-16,-22 4-6 15,-13-1 0-15,-12 4-3 16,-27 2 2-16,-11 7-4 16,-21 3 0-16,-18 13 3 15,3 6 1-15,-13 15-3 16,7-2-1-16,6-1-3 15,-3 1-3-15,15 9 2 16,24-1 2-16,14 1 0 16,14-3 2-16,18-3-4 15,21-10 0-15,17-3 3 16,22-3 1-16,24 0 5 0,22 3 3 16,21 0-2-16,42 0 0 15,25-7-1-15,49-8 0 16,21-13-2-16,50-13 1 15,14-9 2-15,11-4 2 16,10-8-3-16,-14-1-3 16,0-3-2-16,-22-6 0 15,-17 0-2-15,-6-9 2 16,-26-13-4-16,-28-13 0 16,-21-9 3-16,-14-3 1 15,-21-7 1-15,-22-18 0 0,-20-9-5 16,-26-4 1-16,-24-6 0 15,-14-6 0-15,-21 9-3 16,-43 16 0 0,-20 37 2-16,-33 22 2 0,-17 35-5 15,0 22-1-15,-4 12-45 16,14 1-16-16,29 18-108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1T04:09:56.7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3747 5300 148 0,'0'3'57'0,"0"-3"-44"0,0 0 10 16,0 0 0-16,0 0 0 15,3 0 3-15,1-9-5 16,-1 6-1-16,4-4-11 15,-3-2 3-15,-1 3 4 0,1-4-2 16,-4 1 0-16,0-1 0 16,0 4 2-16,0 0-1 15,-4 0 1-15,1 3-4 0,-8 3-2 16,4 3-4-16,-4 6 1 16,1 4-2-16,-1 2 2 15,1 1-4-15,3 3 0 16,0-4-1-16,3 1-2 15,4-3 3-15,4-1 0 16,6-2 3-16,1-4 1 16,3-6 5-16,4-3 5 15,-1 0-5-15,-3-4 1 16,0 1-8-16,-7 0-3 16,4-4 5-16,-4-8 3 15,-3-1-5-15,-4 0-1 0,-4-6 0 16,1 0 0-16,-5 3 4 15,-2 3 3 1,-1 3-6-16,-6 7-1 16,-4 9-2-16,-1 6-2 0,1 7 1 15,4 12-1-15,2 0 0 16,12 0 2-16,-1-3-3 16,8 3-2-16,3-3 2 15,7-3 0-15,4-7 5 16,3 1 2-16,0-7 0 15,4 0 1-15,-4-2-2 16,-3-8 2-16,-1-2 0 16,-3-6 1-16,-7-7-4 15,-3-3-1-15,-4-3-1 0,-4-3 1 16,-3-1 2-16,-7 4 2 16,0 6-6-16,-4 4 0 15,4 15-1-15,-7 9 0 16,0 13 0-16,3 3 0 15,8 0-3-15,6-3 0 16,8-3 2-16,6-6 0 16,4 2 3-16,4-8 1 15,3-4 1-15,-3-3 2 16,-4-3-3-16,0-1-2 16,-7-2 0-16,-7 6-1 15,0 0-55-15,-3 0-23 16,-1 3-65-16,4 0-26 15,0-3 36-15</inkml:trace>
  <inkml:trace contextRef="#ctx0" brushRef="#br0" timeOffset="1350.41">4695 5993 196 0,'-3'-22'74'0,"3"9"-58"0,0 1 14 15,0 3 1-15,0-1 1 16,0 1 4-16,0-1-3 16,0 1 2-16,0 3 9 15,0 12-24-15,0 16 5 16,0 22 0-16,3 25 0 15,5 9 0-15,-1 16-10 16,3 16-2-16,4 6-7 16,4-13-2-16,3-9-2 15,0-21 1-15,7-11-4 16,8-18 0-16,10-16 3 0,-11-18 1 16,0-10 1-1,-7-10 2-15,1-18-3 0,-15-25-2 16,-7-13 2-16,-11-9 0 15,-6-4-4-15,-15-24 1 16,-3-7 0-16,-4 7 0 16,0 12-5-16,8 16 1 15,-8 15 0-15,11 13 2 16,3 16 1-16,4 9 1 16,3 9 0-16,4 4 0 15,4 9-3-15,3 0 0 16,7 0 2-16,7 0 2 15,4 0 9-15,10-3 3 16,18-1 0-16,-4-2 2 16,11 0-2-16,0-4 2 15,3 1-6-15,8 0-1 0,17-1-4 16,14-2-3-16,4-4 0 16,14 10 1-16,14-4-1 15,-4-2-1-15,-10 2 1 16,0-2-1-16,0-7 0 15,-18-3 0-15,-10-3 0 16,-15 9 2-16,-20 1-1 16,-11 5-1-16,-15 4-6 15,-6 6-4-15,-15 6-27 0,-6 7-12 16,-11 2-18-16,3-2-9 16,1 6-86-1,-1-10-48-15,0 4 100 16</inkml:trace>
  <inkml:trace contextRef="#ctx0" brushRef="#br0" timeOffset="1993.96">5380 6100 352 0,'-7'-10'132'0,"7"4"-103"0,0 6 14 16,0 0-1-16,3-3-11 15,4-4-1-15,8-2-12 16,2 0-6-16,15-1-7 16,10-2 1-16,8 2 3 0,-5 1 6 0,5 3 5 15,3 3-6 1,0 6-3-16,-4 3-2 0,-17 10-1 16,-11 6-2-16,-14 6 1 15,-10 3-2-15,-5 0 0 16,-2-2-1-16,-4-4 0 15,0-3-2-15,3-3-2 16,1-4-2-16,2 1-1 16,1 0 2-16,7 2 0 15,7 1 1-15,1 0 0 16,2-3 0-16,11 2 0 16,7 1 0-16,8 3 2 15,3 3-1-15,-4 10-1 16,-3-4 3-16,-8 1 0 15,-3-4 7-15,-13 0 4 16,-16 6 1-16,-13-8 1 16,-10-4-6-16,-8-7-2 15,-4 4-4-15,-2-10-1 16,-5 1-3-16,-6-1-1 0,-4-6-4 16,3-6-1-16,8-6-37 15,14-1-14-15,3-8-50 16,18-4-22-16,7 0-58 15</inkml:trace>
  <inkml:trace contextRef="#ctx0" brushRef="#br0" timeOffset="3405.03">4636 3472 168 0,'7'-16'63'0,"-4"7"-49"0,-3-4 11 16,0 10 5-16,0-6-5 15,-3 3 3-15,-4-1-7 16,3 1-1-16,0 0-11 16,1 6 3-16,3-10 4 0,0 4-2 15,0-3 0-15,0-7 0 0,0 7 4 16,0-1 1-1,0 4 1-15,0 6-3 0,0 12 0 16,0 7 2-16,-4 16 2 16,4 9-5-16,0 34-1 15,7 10-7-15,8 9 0 16,-1-6-1-16,0 9 1 16,7-12-4-16,0-6-1 15,-3-13 1-15,3-13 0 16,0-12 0-16,-3-16 2 15,-4-9-1-15,0-13 0 16,0-21-3-16,0-14 1 16,0-11-2-16,0-7-1 15,-10 0 1-15,-4-13-1 16,-4-22 0-16,-6-8 0 0,3-5-3 16,-4 5 2-16,1-5-1 15,-1 23 0-15,-3 10 0 16,3 15 0-1,1 12 0-15,6 10-2 0,1 16 0 16,-1 5 0-16,4 4 3 16,4 0 0-16,-1 10 1 15,1-7 0-15,3 6 2 16,3 1 1-16,4 2-4 16,4-2-1-16,14-7 7 15,14 3 4-15,7-3-2 16,14-3 1-16,3 0-3 0,33-6 0 15,13-6 1-15,7-4 1 16,19 3-1-16,-1-6-1 16,-7 4-8-16,3 2 0 15,1 7 3-15,-18 6 4 16,-18 6-1-16,-14 1-2 16,-10 2 0-16,-18-3 1 15,-14 0-3-15,-11-2-2 16,-10 2-27-16,-15-6-10 15,-10 0-20-15,-3-6-7 16,-8 6-15-16,-6 6-6 16,-8-6-38-1</inkml:trace>
  <inkml:trace contextRef="#ctx0" brushRef="#br0" timeOffset="4098.56">5281 3554 260 0,'-18'0'99'0,"15"-7"-77"0,-4 4 15 0,7 3 3 16,0 0-9-16,3-3-1 16,4 0-3-16,8 0-2 15,-1 0-14-15,17-1 2 0,15 4 3 16,14 0 3-16,0 4 1 16,0 2-5-16,-3 0-1 15,-1 7 0-15,-10 2 4 16,-7 4 1-16,-7 3 1 15,-18 9-3-15,-11 1 0 16,-6 2-7-16,-8-2-4 16,-10-4-3-16,0 3 0 15,-4-6-2-15,0 0-1 16,1-9-2-16,6 3 1 0,0-10-1 16,11 4 0-16,11-1 2 15,6 1 0 1,12-4 0-16,-5 4 0 15,8-1 0-15,3 4 0 0,7 3 0 16,4 6 2-16,0 10 1 16,0 2 1-16,-7 7-5 15,-4 0 1-15,-11-3 0 16,-6-7 2-16,-7-2 8 16,-12-4 5-16,-9 0-3 15,-8-9 1-15,-7 6-6 16,-3-13-2-16,-4 7-5 15,-7-6 0-15,-17-4 0 0,-8 1 2 16,1-4-3-16,6 3-2 16,8-9-12-16,10 3-2 15,4-3-27-15,10 0-10 16,7 0-22-16,11 0-7 16,4 4-86-1,6 2-49-15,8 0 101 16</inkml:trace>
  <inkml:trace contextRef="#ctx0" brushRef="#br0" timeOffset="4653.05">4272 4673 256 0,'-3'-6'96'0,"6"6"-75"0,-6 6 23 16,3-6 5-16,0 3-4 16,0 3 0-16,0-3-7 15,0 4-3-15,3-1-20 0,1 0 6 16,3 1 6-16,3-1-6 0,-3 0 0 15,11-3-3-15,10 0 0 16,11-3-5 0,21-6-3-16,14-6 1 15,7-7 0-15,43-6 1 0,17-4 2 16,42 1-3-16,4 3 1 16,32 3-7-16,-7 10-3 15,-1 2-1-15,-17 10-1 16,-28 0 0-16,-28 10 0 15,-18-1 2-15,-22 4 1 16,-20-1 5-16,-18-2 3 16,-11-1 0-16,-17-3 1 15,-7-3-4-15,-8 0-3 16,-2-3-2-16,-5-3 0 16,-6 0-2-16,-4 3-1 0,0 0-4 15,-4-3-2-15,-3 3-11 16,-3 3-3-1,-1 0-34-15,-3 4-13 0,3 2-40 16,-3 0-15-16,7 7-58 16</inkml:trace>
  <inkml:trace contextRef="#ctx0" brushRef="#br0" timeOffset="6814.36">1506 7884 192 0,'-7'0'74'0,"7"0"-58"0,0-7 9 15,0 7 2-15,0 0-5 16,0 0 1-16,0 0-1 0,0 0 1 16,0 0-13-16,0 7 12 0,-3-4 7 15,-4 6 0 1,-4 10 1-16,-6 0-4 0,-8 3-1 16,-3 6-6-16,-15 0-1 15,4 4-8-15,1-7-2 16,-5-3-4-16,12-4-1 15,2 1-3-15,12-9-1 16,13-4-4 0,11-12-30-16,7-13-12 15,8 3-38-15,2-3-14 16,1 7-33 0</inkml:trace>
  <inkml:trace contextRef="#ctx0" brushRef="#br0" timeOffset="7077.74">1429 7968 252 0,'-4'3'96'0,"4"1"-75"0,0-1 17 16,4 0 3-16,-1 0-13 16,8 3-4-16,3-3-9 15,7 4-2-15,14-4-8 16,8-3-1-16,-1 6 2 0,7-3-1 15,-6 7 0-15,-4-1-1 16,-1 0 2-16,-9 4-3 16,-8 0-2-16,0-1-7 15,-7-3-4-15,-3 1-34 0,-4-1-16 16,-7 1-79 0</inkml:trace>
  <inkml:trace contextRef="#ctx0" brushRef="#br0" timeOffset="7630.52">1411 8034 200 0,'11'-22'74'0,"-8"13"-58"0,-3-1 5 15,0 10-1-15,0-3 1 16,-3 3 2-16,-4 3-4 16,-4 7-1-16,-3 5-10 0,-7 11 12 0,0 5 7 15,-8 3-1 1,1 13-1-16,-7-3-5 0,-11 16 0 16,7 21-11-16,0 10-3 15,4 0 5-15,3 3 4 16,15 4-1-16,6-4 2 15,15-7 0-15,13-18-1 16,19-18 1-16,17-8 3 16,-4-11-2-16,11-13 1 15,-7-7-11-15,3-9-5 16,4-3-1-16,-10-3-1 16,-1-3 0-16,-17 0 2 15,-4-1-39-15,-10 1-14 16,-8 3-30-16,-6 0-12 15,-1 3-63 1</inkml:trace>
  <inkml:trace contextRef="#ctx0" brushRef="#br0" timeOffset="8120.57">1965 8887 228 0,'4'-16'85'0,"-1"7"-66"0,1-4 8 0,-1 7-2 16,1-3-2-16,-4-4 1 16,0 1 2-16,0 2 3 15,-4 1-15-15,-3 3 3 0,0 12 3 16,-4-3 0-16,-6 13 0 16,-1 2-4-16,-3 8 0 15,-7 11-5-15,7 13-1 16,-1 1-4-16,8-1 1 15,7-6-4-15,7-7 0 16,7-9 3-16,7 1 1 16,8-7 1-16,2-10 2 0,12-9-3 15,-5-3-2-15,8-6-2 16,3-3-3-16,-10-7 1 16,0-9 1-1,-7 6-39-15,-8-3-14 0,-3 3-39 16,-10 10-14-16,-4 3-37 15</inkml:trace>
  <inkml:trace contextRef="#ctx0" brushRef="#br0" timeOffset="8705.33">2300 8865 220 0,'0'-9'85'0,"4"2"-66"0,-4 1 16 0,0 3 4 15,0-3-8-15,0 3-1 16,0-1-3-16,-4 1 0 15,1 3-15-15,-8 0 2 0,-3 7 0 0,-7 2 1 16,0 7 4 0,-1 15-9-16,-2 7-1 0,10 6-5 15,-1-1-3-15,8-5 0 16,7-7 1-16,7-5 1 16,8-8 1-16,-1-8 4 15,7-7 3-15,-3 0-6 16,3-28-1-16,3-13 0 15,-6-6 0-15,-4 7 2 16,-7-1 3-16,0 7 2 16,-3 3 1-16,-1 15 2 15,-3 7 2-15,-3 12-9 16,3 7-2-16,0 15-5 0,7 0-1 16,0 0 3-16,7-6 1 15,0-6-1-15,0-7 1 16,4-6 0-16,-1-12 1 15,1 0 0 1,-4-7 0-16,0 3-2 0,0 1 1 16,-3 2-4-16,-4 7-2 15,0 3-25-15,0 7-11 16,4 2-33-16,-1 0-12 16,1 4-86-1</inkml:trace>
  <inkml:trace contextRef="#ctx0" brushRef="#br0" timeOffset="9050.49">2787 8282 324 0,'-4'-22'121'0,"4"16"-95"0,0-4 9 16,0 10-1-16,0 0-9 15,4 0 0-15,3 7-7 16,0 5-1-16,-3 19-10 16,6 20-2-16,4 18 1 0,0 3 1 0,1 0 1 15,2 0-4-15,4 0-1 16,-3 0-3-16,0-6-1 15,-1-10-12-15,1-12-7 16,-4-15-27-16,-3-14-12 16,-4-12-66-1,0-6-65-15,-7-6 67 16</inkml:trace>
  <inkml:trace contextRef="#ctx0" brushRef="#br0" timeOffset="9256.18">2586 8520 340 0,'21'13'129'0,"11"-13"-100"0,14 6 7 0,-18-12-5 0,4 6-19 16,10-10-5-16,-7 7-4 16,4-3-3-16,3 6 1 15,-13 6-12-15,-5 4-3 0,-6 2-37 16,-11 4-17-16,-7 6-72 15</inkml:trace>
  <inkml:trace contextRef="#ctx0" brushRef="#br0" timeOffset="9566.77">2350 8229 300 0,'-15'-10'112'0,"15"10"-87"0,11 3 18 0,-4-3 0 15,4 3-12-15,-1 7-3 16,8-1-14-16,-1 16-4 15,5 0-6-15,2 10-3 0,5 12 0 16,2 9-1-16,-6 4 0 16,-7-10-33-16,-1 3-15 15,-3-12-16-15,-7-3-6 0,1-4-56 16</inkml:trace>
  <inkml:trace contextRef="#ctx0" brushRef="#br0" timeOffset="10224.45">2409 9044 236 0,'-3'6'88'0,"6"-6"-69"0,-3-6 15 15,0 6 3-15,4-10-6 16,0 1-1-16,-4 0-3 15,3-1 0-15,1-5-15 16,-4-1 0-16,0-3 1 0,0-3 2 16,0-3 0-16,3 6-1 15,-3-9-1-15,4 3-1 16,3 3 2-16,0 0-3 16,0 13-1-16,3-1 2 15,1 7 3-15,0 6-4 16,3 7-1-16,0-1 0 15,0 10 4-15,0 0-8 16,-3 3-3-16,3 6-5 0,0 0 1 16,0-3-1-16,0 0 0 15,0-3-14-15,4-3-6 16,-4-3-33-16,0-7-13 16,-7 0-46-16,4 1-19 15,-4-10 6 1</inkml:trace>
  <inkml:trace contextRef="#ctx0" brushRef="#br0" timeOffset="11303.65">1090 9771 208 0,'0'-22'77'0,"4"10"-60"0,-4-7 19 0,3 10 7 15,1-10-4-15,-1 6-1 16,1-3-2-16,3 16 0 16,7 10-19-16,0 9 1 0,4 28 0 15,3 28 1-15,0 10 3 16,4 2-3-16,-4 1-2 0,4 3-5 16,-8-25 0-1,-3-13-3-15,-3-3 2 16,-1-6 0-16,5-19 1 15,-1-3-6-15,0-31-2 0,10-16-4 16,-6-13-1-16,0 1 7 16,-4-4 6-16,0-3-8 15,-3 3-2-15,-1 7-2 16,1 9 2-16,-4 12-3 16,3 16 0-16,1 10 1 15,0 6 0-15,-1 3 0 16,1 3 0-16,-1-3-5 15,8 3 1-15,3-6-29 0,4-4-13 16,7-5-25-16,-8-4-8 16,4-6-64-1,-3 0-47-15,0-3 78 16</inkml:trace>
  <inkml:trace contextRef="#ctx0" brushRef="#br0" timeOffset="11647.23">1870 10116 268 0,'-7'-16'101'0,"3"10"-78"0,1-3 15 0,3 9 4 15,-4 6-10-15,-3 0-1 16,-4 7-6-16,1 6-4 16,-4 3-11-16,3 0-4 0,1-4-2 0,3 7 0 15,3-6 0-15,8-6 4 16,6-4 3-16,1-6-4 15,3-6-2-15,3-6 0 16,1-4-1-16,-4-2 2 16,4-4 3-16,-8 9 5 15,1 1 1-15,-4 0-6 16,-3 9-1-16,-1 6-2 16,1 3-1-16,-1 4-6 15,1-4 1-15,-4 1-11 16,7 2-5-16,3-2-28 15,1-4-9-15,0-3-27 16,-1-3-12-16,4 0-48 16</inkml:trace>
  <inkml:trace contextRef="#ctx0" brushRef="#br0" timeOffset="12190.2">2011 9956 284 0,'-11'22'107'0,"11"0"-83"0,0 19 15 0,7-25 1 16,-3 2-2-16,3 4 4 15,3-3-3-15,8-3-2 16,-4-4-20-16,7-2 1 0,1-4 2 16,-1-6-5-16,3-6 0 15,-2-10-5-15,-8-12-1 16,3-10-8-16,-3-3 0 15,-3 1-1-15,-4-1 0 0,0 13 0 16,-3 3 0-16,-1 6-11 16,-3 3-5-16,0 10-17 15,-3 6-4-15,-1 9-9 16,4 10-1-16,0 6-13 16,4 7-4-16,10-4 30 15,0-3 16-15,4-6 13 16,-1-10 4-16,8-6 9 15,3-9 7-15,0-7 8 16,-3-9 6-16,-4-3-1 16,-3-3 1-16,-8 3-3 0,-6 6 1 15,-8 7-6-15,-3 5-1 16,-3 14-11-16,-4 15-5 16,3 9-3-16,0 7 1 15,4-1-3-15,7-2 0 16,7-7 1-16,4-3 0 15,10-9 0-15,15-7 2 16,13-9-1-16,-3-6-1 16,0-4-21-16,-4-5-9 15,-10 5-62-15,-1 7-25 16,-2-6-15 0</inkml:trace>
  <inkml:trace contextRef="#ctx0" brushRef="#br0" timeOffset="12804.39">2840 9545 264 0,'-14'-28'99'0,"10"16"-77"0,1-7 20 15,3 10 3-15,3 2-3 0,1 4 1 16,3 6-12-16,0 13-7 16,3 15-13-16,1 7 4 0,3 12 2 15,7 3-3-15,0 1 2 16,4 2-3-16,10-3 0 15,8-6-5-15,-8-9 0 16,4-13 1-16,-4-9 2 16,0-16-1-16,-13-16-1 15,-1-6-5-15,-7-6-1 16,-11-7-1-16,-10-5 1 16,-10-4-2-16,-8-19-1 15,-10-6-2-15,-4 3 1 16,4 13-1-16,6 9-2 15,-2 13 0-15,10 6 3 16,3 15-2-16,4 4-1 0,3 3 0 16,8 6 3-16,6 0-2 15,11-3 1-15,15 0 4 16,16-6 1-16,8-4 3 16,14-2 1-16,0-7-1 15,18 0 1-15,10-3-6 16,-10-3-1-16,-4 10 0 15,-3-1 2-15,-18 3-3 16,-7 4 0-16,-8 3-43 16,-6 3-18-16,-7 3-33 0,-4 6-13 15,-10 6-50 1</inkml:trace>
  <inkml:trace contextRef="#ctx0" brushRef="#br0" timeOffset="13439.54">1545 11286 252 0,'0'-16'96'0,"4"3"-75"0,-1-2 21 0,1 5 6 15,-4 1-6-15,3 6 2 16,1-3-9-16,-4 6-4 16,0 6-17-16,0 3 0 0,-4 13 0 15,1 13-5-15,3-1-1 16,0-6-6-16,0 13-2 15,0-6 0-15,0-1 0 16,0-9-16-16,3 0-4 16,1-6-30-16,-1-13-10 0,1 1-44 15,-1-20-19-15,1 4 8 16</inkml:trace>
  <inkml:trace contextRef="#ctx0" brushRef="#br0" timeOffset="13857.62">1436 10815 160 0,'14'32'63'0,"-3"-13"-49"0,6 24 0 0,-3-21-3 16,11 10-7-16,3 12-3 15,0 0 6-15,4-1 3 16,3 8-5-16,-3-4 21 15,-7-7 12-15,0 1 5 0,-4-6 4 16,0-10-13-16,-7-10-3 16,0-5-3-16,-3-13 2 15,-8-7-5-15,4-5-3 16,-3-7-4-16,-1-7 1 16,1-2-6-16,3-3-3 15,0-4-1-15,4 0-1 16,3-2-4-16,0 14-1 15,3 8 3-15,-2 11 1 16,2 17-1-16,-3 9 1 0,0 3-4 16,1 12-2-16,-5-3 2 15,1 1 0 1,-1-4-4-16,8 0 1 16,-4-6-40-16,4-9-15 0,-1-7-44 15,12 0-15-15,-8-3-32 16</inkml:trace>
  <inkml:trace contextRef="#ctx0" brushRef="#br0" timeOffset="15265.42">2787 11192 176 0,'3'3'68'0,"1"-3"-52"0,-4 0 10 0,0 0 4 16,4-3-5-16,-1-4 0 15,-3 1-2-15,4-3-3 16,-1-1-10-16,1 1 2 0,-1-4 4 16,-3 1 3-16,0-1 3 15,0 4 1-15,-3-1 1 16,-4 4-5-16,0 6 1 15,-11 0-7-15,0 10 0 16,-10-1-4-16,3 0 0 16,-3 7-5-16,3 0-1 15,-6 3-3-15,6-1-1 16,4 1 1-16,3 9 2 0,8 1-1 16,6 2-1-16,4 0-2 15,4-15-1-15,-1 3 2 16,15-4 0-16,-4-2 1 15,11-10 0-15,13-9 2 16,-9-10 1-16,2-3 1 16,-2 1 0-16,2-11-2 15,-6-5 1-15,-7-10 0 16,-4 6 3-16,-4 4-3 16,1-32-2-16,-4-19-3 15,-7 4 1-15,-4-4 1 16,-6-3 2-16,-8 7-1 0,-3 12-1 15,0 16-2-15,-11 12-1 16,4 16 2-16,3 9 0 16,4 16-2-16,7 16 2 15,3 9-1-15,4 6 0 16,7 4 4-16,7 2 1 16,4 17-1-16,3 8-2 15,11 17-2-15,-1-4 1 16,8-6 1-16,3 0 0 15,-6-10-47-15,2-2-18 16,5-7-97 0</inkml:trace>
  <inkml:trace contextRef="#ctx0" brushRef="#br0" timeOffset="15808.44">2932 11129 236 0,'-4'22'88'0,"11"-10"-69"0,4-2 13 15,-1-7 2-15,8 0-5 16,3-3 3-16,11-6-1 16,-4-4 1-16,4-2-17 0,-4-7-2 0,0-9 0 15,-7 0 2-15,-10-4 3 16,-4 1-6-16,-10 0 1 15,-1 12-6-15,-7 6 1 16,-3 13-7-16,-7 13-3 16,0 15 1-16,3 10 2 15,1-1 0 1,6 1-1-16,8 3-2 0,6-7-1 16,11-3-1-16,11-9 0 15,3-6 0-15,7-13 3 16,-3-3-2-16,3-9 1 15,1-4 2-15,-12-6 2 16,-2-3-1-16,-5-3 2 16,-3-3-2-16,-3-9 2 15,-4 2 9-15,0 4 4 16,0 6-1-16,4 6-1 0,-4 9-2 16,0 14 2-16,0 11-5 15,0 7-3-15,0 0-3 16,4 0-3-16,3 0 1 15,0 0 1-15,-4 0-12 16,4-6-6-16,1-4-42 16,2-2-17-16,-3-1-81 15,0 0-57 1,-3-6 88-16</inkml:trace>
  <inkml:trace contextRef="#ctx0" brushRef="#br0" timeOffset="16181.22">3771 10913 296 0,'-21'-16'112'0,"14"10"-87"0,-7-1 7 0,10 7-3 16,-3 3-12-16,-3 10 1 15,-1 9-7-15,-3 6 1 16,3 4-7-16,8 5 1 0,-1-5 4 15,8-4-2-15,3-9 3 16,7-1 0-16,4-5 1 16,-1-7 0-16,1-6 0 15,3-9 0-15,-3-10 0 0,-4-9-2 16,-7 0 1 0,0-7-6-16,-7 1-1 15,-7-4-2-15,0 10 1 0,-7-1-4 16,0 4 0-16,-4 7-1 15,4 8-2-15,3 4-19 16,4 6-8-16,4 9-19 16,3 7-7-16,3 6-33 15,4 9-15-15,0-6-15 16</inkml:trace>
  <inkml:trace contextRef="#ctx0" brushRef="#br0" timeOffset="16543.66">3877 11072 264 0,'7'-3'99'0,"0"-6"-77"0,-7-7 29 0,4 7 7 16,-1-7-8-16,-3-6-2 16,0-3-14-16,0-3-6 15,4 0-16-15,-1 3 1 0,1 0 3 16,3 6-8-16,-4 0-2 16,4 9-2-16,-3 4 0 15,-4 6 0-15,3 6 0 16,-3 10-2-16,0 6 1 15,0 3-4-15,0 0-2 16,4-3 4-16,7-6 1 16,3-10-3-16,7-12 1 15,11-7 0-15,-1-5 0 16,-2-1-3-16,-1 6 2 0,-3 4 1 16,3 3 2-16,-14 15-1 15,3 7-1-15,-6 6 1 16,0 3 1-16,-1-3-1 15,-3-4-1-15,0-5-17 16,0-1-6-16,4-8-55 16,3-4-22-16,0-10-67 15</inkml:trace>
  <inkml:trace contextRef="#ctx0" brushRef="#br0" timeOffset="16701.78">4371 10803 328 0,'-25'-10'123'0,"22"14"-95"0,-4 5 14 0,7-3-1 16,0 0-25 0,-4 13-6-16,4 0-7 0,0 3-3 15,4 0 1-15,3-3-63 0,3-3-25 16,8-7-58 0</inkml:trace>
  <inkml:trace contextRef="#ctx0" brushRef="#br0" timeOffset="16977.93">4424 10693 384 0,'-7'28'145'0,"10"-12"-112"0,4 6-6 0,4-13-7 0,3 4-12 16,4-1 3-16,3-2 0 15,7-1 1-15,-3-3-6 16,-8-6 0-16,5-3 1 15,-5-3-1-15,-3 0 1 0,0 0-6 16,4 2-1-16,-4 1 0 16,-3 3 2-16,-1 3-1 15,1 1-1-15,0 2-13 16,-1-3-4-16,1 0-37 16,-1-6-18-16,1-3-33 15,3 3-12-15,7-4 1 16</inkml:trace>
  <inkml:trace contextRef="#ctx0" brushRef="#br0" timeOffset="17258.34">4858 10712 356 0,'-21'19'134'0,"10"-7"-104"0,-3 4 9 0,10-10-1 15,1 4-22-15,-1-1-6 16,4 0-6-16,0-2-4 15,7-4 1-15,4-3 1 0,3-6 1 16,4-7-4-16,6 0 1 16,1 1 2-16,-7-1 1 15,-8 4-4-15,4 3 1 16,-3 3 0-16,-4 6 0 16,0-3 0-16,0 9 0 0,0-3-31 15,4-2-12-15,-1-1-27 16,1-3-8-16,3 0-56 15</inkml:trace>
  <inkml:trace contextRef="#ctx0" brushRef="#br0" timeOffset="18060.91">4964 10173 352 0,'-22'-29'132'0,"15"17"-103"0,0 2 12 0,7 7 4 31,0 6-23-31,0 10-5 16,4 9-4-16,3 3-7 0,3 19-4 0,5 19 1 15,-1 9-4-15,3 0 0 16,1-13 1-16,3-8 0 16,-7-8-9-16,0-8-4 15,-3-10-26-15,-4-9-13 16,-7-10-10-16,-7-6-4 15,-7-6 29-15,-4-7 16 16,-14-9 14-16,4-9 7 16,0 0 7-16,7-1 6 15,7 7 10-15,7 6 6 16,0 7-4-16,7 12-1 16,10 3-11-16,4 6-3 15,15 4 0-15,2-1 1 16,8 1 8-16,-4-4 5 15,1-2-7-15,-5-7-2 0,5 0-6 16,-15-7-4-16,0 1-5 16,0-3 0-16,-3-1 2 15,-4-2 1-15,0-1-1 16,-3 4-2-16,-4-1 1 16,-7 4-1-16,0 6 0 15,0 0 2-15,-7 9-3 16,0 10 0-16,-8 0 1 15,5 3 0-15,-1 0 0 16,4 0 0-16,4-3 0 16,6-7 0-16,4 4 0 0,0-10 2 15,4-3 1 1,3-3 1-16,-3-3 0 16,-4-6 0-16,0-4-2 0,-4 1 1 15,1-4-4-15,-4 4 0 16,0 2-17-16,0 4-8 15,0 9-13-15,3 3-6 16,1 10 11-16,-1-4 8 16,4-2 15-16,0-1 7 15,4 1 16-15,0-10 7 16,-1-10 17-16,1-2 9 16,-1-16-10-16,5-7-6 15,-8-3-12-15,0-2-4 0,-4 8-7 16,-3 1-4-16,4 0-1 15,3 9-1-15,7 3-3 16,3 3 2-16,8 0-21 16,3 4-8-1,1 6-75-15,-5-1-32 0,1-2 5 16</inkml:trace>
  <inkml:trace contextRef="#ctx0" brushRef="#br0" timeOffset="18929.55">7620 4927 260 0,'-11'-10'96'16,"8"7"-75"-16,-4-3 25 0,7 3 8 0,-4-3-6 15,1 6 1-15,-1 0-14 16,4 0-4-16,0 0-18 16,11 0 8-16,3 0 2 0,4 6-3 15,10-6-1-15,14 0-9 16,11 0-2-16,7 0-4 15,-4 0-3-15,-3 0 0 16,-7 3-1-16,-7-3-5 16,-11 9-1-16,-7 1-66 0,-10-1-26 15,-11 10-88 1</inkml:trace>
  <inkml:trace contextRef="#ctx0" brushRef="#br0" timeOffset="19126.34">7581 5372 356 0,'-3'6'132'0,"17"-6"-103"0,10-3 16 0,-9-3 2 16,16-3-19-16,26-10-4 16,13-9-14-16,4-1-6 15,-3-2-3-15,7 0-15 0,3 2-5 16,0 4-50-16,-7 16-20 15,-14 9-69 1</inkml:trace>
  <inkml:trace contextRef="#ctx0" brushRef="#br0" timeOffset="20507.91">9056 4946 224 0,'-4'0'85'0,"1"0"-66"0,3-3 12 0,0 3 1 16,0 0-8-16,0 0 0 15,0 0 2-15,3 0 3 16,4 0-15-16,4 0 7 0,0 0 3 16,-1-4-4-16,4 1-1 15,4 0-5-15,3 3-1 16,7-6-1-16,11 6 0 15,7-3-2-15,7-4-1 16,3 4-1-16,8-3 2 16,20-3-1-16,19-1 2 15,3-2-4-15,24-4 1 16,22-6-3-16,-1 0 2 0,22-3 0 16,-7 6 1-16,3 0-4 15,4 13-3-15,-17 3 0 16,-5 3-1-16,8 3 0 15,-14 0 0-15,-15 0-3 16,-6-3 0-16,3-3 4 16,-11-6 1-16,-14-4 0 15,-13 1 1-15,-19-1-2 16,-13 1-1-16,-12 2 1 16,-9 4-1-16,-8 3-3 15,-10 3 2-15,-4 3-39 16,-7 3-15-16,0 1-28 0,-4-1-9 15,4 0-62 1</inkml:trace>
  <inkml:trace contextRef="#ctx0" brushRef="#br0" timeOffset="21600.89">9232 3463 224 0,'-7'-10'85'0,"7"4"-66"0,0 0 12 0,4-4 1 0,-1 4-2 15,1 3 4-15,3 0-1 16,3 3 0-16,1 6-18 16,3 10 9-16,0 2 5 0,4 14 0 15,-1 31 3-15,-2 9-14 16,-8 6-3-16,0-6-7 15,-4 7-3-15,-3 5-2 16,0 4-3 0,0-10 1-16,0-9 1 0,0-12-3 15,0-7 0-15,0-9-1 16,-3-10-2-16,3-6-39 16,-4-6-17-16,1-3-29 15,-1-13-9-15,1-3-38 16</inkml:trace>
  <inkml:trace contextRef="#ctx0" brushRef="#br0" timeOffset="22112.42">9670 3538 284 0,'3'-3'107'0,"4"3"-83"0,4 3 19 0,-4-3 3 16,0 3-4-16,4 0 1 15,-1 0-17-15,-3 4-7 16,-7 2-12-16,-10 4-1 0,-8 8 1 0,-3 8-3 16,0 5-1-1,-1-2-1-15,5-1-2 16,3-3-2-16,7-9-1 16,3 3-1-16,8-6 0 0,6-10 3 15,11-3 0-15,11-6 3 16,7-3 1-16,7-4-4 15,0 4-1-15,0 3-2 16,-1 6 3-16,-2 13 2 16,-4-1 2-16,-1 7-1 15,1 0 1-15,-7 6-4 16,7 7 0-16,-8-1 12 16,-2 10 5-16,-12 0 9 15,-6 0 5-15,-11-6-3 16,-7-1-2-16,-11-5-9 15,-7-4-3-15,-3-6-7 0,-7 3-4 16,-7-6-1-16,-8-7-1 16,-3-2-3-16,-3-7 2 15,7-6-6 1,3-7 0-16,7-5-37 0,7-7-13 16,4-7-15-16,7 4-4 15,3-3-18-15,11 6-5 16,3 0-26-1</inkml:trace>
  <inkml:trace contextRef="#ctx0" brushRef="#br0" timeOffset="22331.27">9719 3491 336 0,'7'-3'126'0,"11"-4"-98"0,17-5 1 15,-10 6-5-15,10-4-12 16,7 1 1-16,8-1-8 16,-4 7-3-16,3-6-1 15,-3 9-4-15,-4 3 2 0,-3 3-45 16,-7 4-22-16,-8 8-75 16</inkml:trace>
  <inkml:trace contextRef="#ctx0" brushRef="#br0" timeOffset="22908.28">10601 3441 296 0,'-21'-22'110'0,"17"12"-86"0,1 4 18 0,-1 6 1 16,1 3-14-16,-1 7-5 15,1 8-5-15,-4 11 0 16,0 27-10-16,3-18 3 0,0 49 2 16,4-2-3-16,4-13-1 15,7 0-2-15,3-3 2 16,7-9-1-16,4 0 2 16,3-17 0-16,4-11 1 15,-1-13-4-15,1-10-3 16,0-18-2-16,3-10 0 0,-3-3 0 15,0-10 1-15,-4-8 0 16,-4-14 0-16,-2-18-5 16,-8-9 1-16,-7-4 0 15,-4 4 0-15,-6-10 0 16,-4 9 0-16,-7 10 0 16,0 19 0-16,-4 15-3 15,4 13 2-15,0 16-1 16,3 5 0-16,8 8-3 15,6 5 1-15,8 0 0 16,6 1 2-16,8-4 7 0,3 3 5 16,15-9 1-16,20 4 3 15,11-8-5-15,7-2-3 16,-3-3-1-16,14-4-1 16,10-2-5-16,-3-4 1 15,-11 3 0-15,-10-9 2 16,-11 6-8-16,-11 10-3 15,-10-1-42-15,-14 7-18 16,-11 6-38-16,-11 16-13 16,-3-9-31-1</inkml:trace>
  <inkml:trace contextRef="#ctx0" brushRef="#br0" timeOffset="23508.65">11317 3547 272 0,'4'-3'104'0,"6"0"-81"0,4 0 16 15,-7 0 1-15,4-4-5 16,3 1 4-16,4 3-6 0,-1-6 0 16,1-1-19-16,3 1 1 0,4 9-1 15,3 0-3-15,4 0 1 16,0 9-3-16,-4 1 2 16,-7 2-2-16,-10 7 2 15,-11 3 3-15,-11 6 1 16,-3 4-2-16,-4 2 0 15,1-6-7-15,-1-3-2 16,0-3-4-16,4 3-1 16,4-3-1-16,3 0 0 15,3-3 2-15,8 3 0 16,6-6 0-16,8 3 0 16,10-1 0-16,7 4 0 15,4-6 0-15,3 0 0 0,-3 2 0 16,-3-2 2-16,-8 3 8 15,-11 0 3-15,-6 0 5 16,-15 3 1-16,-10-10-6 16,-14 4-3-16,-11-7-5 15,-3-3-4-15,3-2 0 16,0-4-1-16,1 0 0 16,2 0 0-16,5-4-16 15,2 1-6-15,5 0-40 16,2 3-17-16,5 0-34 15,-1 10-12-15,1-1-34 16</inkml:trace>
  <inkml:trace contextRef="#ctx0" brushRef="#br0" timeOffset="24752.75">10414 5253 256 0,'-4'-16'96'0,"4"7"-75"0,0 0 21 16,0 2 6-16,0 1-6 15,0 0 2-15,-3-1-2 16,3 1 1-16,0 3-24 0,0-3 0 0,7-4 2 16,7-2-6-16,4-4 2 15,10-3-4 1,18 0 0-16,17 4 1 16,11 2 2-16,1 10-7 0,-5 6-3 15,-3 10 3-15,-7 6 2 16,-11 9 0-16,-13 3 1 15,-15 4 0-15,-18-1 2 16,-10 1-7-16,-10-1-2 16,-11 4-3-16,-8-7 1 15,-6-3-2-15,-4 7-1 16,7-10 1-16,4 0-1 16,7-6-3-16,7 0 2 15,10-7-1-15,7 4 0 16,8-4 0-16,7 4 0 0,6 6 2 15,8 3 0-15,3 3 0 16,4 4 2 0,0 2-3-16,-1 1 0 15,1 2 1-15,3 1 0 0,1 0 0 16,2 5 2-16,-6-5-1 16,-4 6-1-16,-6-6 1 15,-8-4 1-15,-7 4 1 16,-7-10 3-16,-11-6 6 15,-3-3 2-15,-7-10-5 16,-7 1-3-16,-8-10-6 16,-13-4 0-16,-14-5 2 15,-12 0 1-15,5-4-4 0,3-3-1 16,7 1-6-16,3 2 0 16,8 7-18-16,7 3-8 15,10 3-26-15,14 3-12 16,8 0-13-16,10 0-5 15,7 3-82 1</inkml:trace>
  <inkml:trace contextRef="#ctx0" brushRef="#br0" timeOffset="25626.51">12806 4416 272 0,'-14'0'104'0,"10"0"-81"0,1 6 27 0,3-6 8 15,0 0-11-15,0 0 0 16,0 0-7-16,7 0-3 16,7 0-20-16,7 0-6 0,7 0 0 15,8-6-5-15,9 6-1 16,8-3-2-16,0 3 0 16,-7 0-4-16,-7 3 0 15,-11 3-76-15,-14 7-35 16,-17 9-68-1</inkml:trace>
  <inkml:trace contextRef="#ctx0" brushRef="#br0" timeOffset="25821.56">12883 4801 376 0,'18'7'143'0,"-7"-14"-112"0,13 7 12 16,-6-3-2-16,14-3-14 15,10-3-3-15,7-4-14 16,-3 4-4-16,-3-1-4 16,-8 4-4-16,-3 0 1 0,-8 3-32 15,-2 0-13-15,-8-1-26 0,0 4-9 16,-4 4-70 0</inkml:trace>
  <inkml:trace contextRef="#ctx0" brushRef="#br0" timeOffset="26781.36">8841 4416 204 0,'-4'0'77'0,"8"-3"-60"0,6-4 24 16,-3 7 6-16,4-9-4 0,3 6-1 15,4-7-6-15,-1-8 0 16,1 2-20-16,3-9 4 0,0 0 3 16,0-7 1-16,4-5 3 15,7-7-11-15,17-6-2 16,25-10-2-16,11-18 0 16,14-16-4-16,31-3-3 15,4-1-5-15,11-5 0 16,10 6 2-16,-17 6 1 15,-25 19-32-15,-18 12-13 16,-17 13-85-16,-11 19-37 16,-15 18 21-1</inkml:trace>
  <inkml:trace contextRef="#ctx0" brushRef="#br0" timeOffset="27428.21">10054 6169 272 0,'0'0'104'0,"0"-4"-81"0,4 1 12 16,-1 0-2-16,4-6-1 15,4-4 4-15,7-9-1 16,13-9 4-16,19 0-22 16,13-7 6-16,4-6 4 0,14-12-6 15,29-29 0-15,6-3-8 16,4 3-3-16,18-2-5 0,-1-11-4 15,-13-2-5-15,-4 12 0 16,-18 13-53-16,-17 16-22 16,-22 8-53-16,-17 17-21 15,-21 9 26 1</inkml:trace>
  <inkml:trace contextRef="#ctx0" brushRef="#br0" timeOffset="28973.75">8477 3133 212 0,'11'-31'82'0,"-4"15"-64"0,0 1 18 0,0 8 4 16,0-2-1-16,0-4 1 16,0 4-4-16,0 3-2 15,0 0-19-15,-7 6 11 0,4 3 6 16,-4 3-3-16,-4 6 0 15,1 4-12-15,-8 9-5 16,1 7-7-16,-5 5-4 16,1 4-3-16,0-3 1 15,4-4-1-15,3-3 0 16,3-5 2-16,1-5 0 16,3-2 0-16,3-6 0 0,4-1 0 15,4-2 0-15,3-4 0 16,3-3 0-16,5 3 0 15,2-2 2-15,1 2-3 16,0 3 0-16,3 1 1 16,0 2 0-16,0-2 0 15,-3 8 2-15,-7-2-1 16,-4-3-1-16,-7 5 1 16,-7-2 1-16,-4 3 1 15,-3-6 3-15,-3-1 8 16,-4-3 3-16,-4 7-8 15,-3-3-3-15,-4 2-4 16,0-2 1-16,1-1-4 0,-1-2-2 16,4-1-1-16,3-9 3 15,4 0-27-15,7-12-10 16,4-1-28-16,6-3-10 16,4-5-22-16,0 5-6 15,0 6-17 1</inkml:trace>
  <inkml:trace contextRef="#ctx0" brushRef="#br0" timeOffset="29303.93">8523 3021 288 0,'-14'-7'107'0,"10"4"-83"0,1 3 15 15,3 0 1-15,0 0-9 16,0 0 2-16,0 0-4 16,7 0 0-16,7 3-16 15,4 4 3-15,10-7 2 0,14-7-6 16,22 4-2-16,6-6-5 15,4-4-4-15,-7 4 0 16,1-1-1-16,-5 1-14 16,1 0-5-16,-5 5-83 15,-6-8-37-15,-14-4-15 16</inkml:trace>
  <inkml:trace contextRef="#ctx0" brushRef="#br0" timeOffset="30488.51">13956 4071 248 0,'10'-9'93'0,"-6"9"-72"0,0 0 25 0,-4 0 5 16,0 0-2-16,0 0 1 16,3 0-6-16,1 3-3 15,-4 3-22-15,-4 6 0 0,-3 7-1 16,-4 6-8-16,-3 4-1 15,-3 11-5-15,-1-5-3 16,0-4 2-16,4 4 0 16,4-10-4-16,3-3-1 15,3 0-2-15,4-4 3 16,4-5 0-16,6-4 3 16,4 1-3-16,8-1 0 15,6-6 1-15,11 0 0 16,3 1 0-16,4-1 0 0,-4 3-3 15,-3 3 2 1,0 10 1-16,-4 0 2 16,-7 12-1-16,0 10-1 0,-3 6 1 15,-7-9 1-15,-4-4-1 16,0 1-1-16,-3-4 9 16,-1 1 6-16,-3 5 8 15,-3-5 3-15,-4-4-7 16,-7-6-4-16,-11-7-8 15,-10-2-3-15,-11-1-4 16,-10-5-1-16,-4-4 1 16,0-3 2-16,3-3-3 15,8-7-2-15,7-9-27 0,3 1-10 16,7 2-9-16,4-6 0 16,4 0-13-16,9 3-3 15,1 0-16-15,7 1-6 16,4-11-39-1</inkml:trace>
  <inkml:trace contextRef="#ctx0" brushRef="#br0" timeOffset="30767.72">13959 4011 316 0,'0'-3'121'0,"4"-3"-95"0,3 3 14 16,0-3-3-16,7 2-9 15,7-2-2-15,8 0-12 16,6 3-4-16,4-4-6 16,-1 7-3-16,1 7 0 0,-7-1-1 15,0 3 0-15,-4 4-38 16,0 6-14-16,0 6-27 15,1 3-9-15,2 3-36 16</inkml:trace>
  <inkml:trace contextRef="#ctx0" brushRef="#br0" timeOffset="31331.11">14704 4096 272 0,'-4'-6'101'0,"1"6"-78"0,-1 6 15 0,4-6 2 16,-3 9-9-16,-1 13-1 15,1 7 1-15,-1 14 0 16,1 1-16-16,-1 10 6 0,4-1 3 16,4 13-8-16,3 9-2 15,3-3-6-15,4-6 0 0,7-10-3 16,1-5 0-1,-1-14 3-15,0-2 3 16,4-13-4-16,-1-3 1 16,5-16-3-16,-1-3 2 15,0-10-4-15,4-15 0 0,0-19-1 16,-4-9 1-16,-7-3 0 16,-7-4 1-16,-10-12-2 15,-8-16-2-15,-10-6 1 16,-7 16-1-16,0 12 0 15,-8 16 0-15,8 12-3 16,4 10 0-16,-1 12 2 16,7 7 0-16,1 6 1 15,6 3 0-15,11 0-3 16,14 0 2-16,18 0 1 0,18 0 0 16,3 0 6-16,0 0 4 15,10-10-1-15,15 4 2 16,10-4-4-16,-3 1-2 15,-7 0-2-15,3-1-3 16,-4-5 1-16,-6 5-1 16,-15 4-7-16,-10 3 0 15,-14-7-41-15,-11 7-16 16,-10 3-40-16,-11 6-15 16,-10 10-42-1</inkml:trace>
  <inkml:trace contextRef="#ctx0" brushRef="#br0" timeOffset="31943.19">15367 4300 340 0,'-7'-3'129'0,"7"3"-100"0,0-3 9 16,0 3-1-16,7-4-6 16,4-5 4-16,3 0-10 0,7-1-3 15,11-2-13-15,6-4 1 0,8 3 1 16,0 7 0 0,-4 6 1-16,-3 6-2 15,-7 7-1-15,-4 3 3 0,-7 2 3 16,-6 1 3-16,-8 3 1 15,-7 0-4-15,-7 0-1 16,-11-6-6-16,-7 9-3 16,-7-13-2-16,1-2 0 15,2 5-2-15,5-2 2 16,3 0-4-16,7 2-2 16,6 1 2-16,12 0 0 15,7-1-2-15,6-2 2 16,8 6 1-16,0-4 0 15,-1 4 0-15,1 0 0 16,0 3 2-16,-4 0 1 16,0 6-4-16,-7 0-1 15,-3-3 1-15,-4 0 2 0,-7-6 0 16,-4 6 2-16,-3-9 4 16,-7 0 6-16,-7-4-7 15,-11-2-1-15,-7-1-5 16,-7 0-1-16,-3-2 1 15,0-4 0-15,6 0-5 16,1-3 1-16,7 0-27 16,3 0-9-16,4-3-35 15,7 0-13-15,3 0-241 32,-7-16 143-32</inkml:trace>
  <inkml:trace contextRef="#ctx0" brushRef="#br0" timeOffset="32663.97">15522 3616 304 0,'-10'-9'112'16,"6"-1"-87"-16,-10 4 9 0,7 0-1 0,-7 0-10 16,-7-4 1-16,-8 4-7 15,-2-3 0-15,-8-1-10 16,-10 1 2-16,-15-1 4 0,-10 4-3 15,0-3 0-15,-4 9 0 16,-13-10 1-16,-15 10 6 16,0 10 1-16,0 2-3 15,-14 7-1-15,-7 12-2 16,7 13 0-16,-3 16-6 16,-11 3-2-16,7 6 0 15,10 9 0-15,15 19 4 0,21 10 3 16,24-4-2-16,26 19 2 15,20 10-4-15,32-10 1 16,46 7-1-16,21 9 3 16,36-9-5-16,17-13-1 15,4-13-2-15,20-18-2 16,-6-13 3-16,10-19 0 16,4-18-1-16,-14-26 1 15,7-12-2-15,0-22 2 16,-18-16 2-16,0-25 2 15,11-12 1-15,-11-7 0 16,-3-21-2-16,13-20 1 16,-2 1-4-16,-12-13-2 15,1-19 0-15,-18 3-1 16,-32-24 0-16,-49 5 2 0,-50 7-6 16,-38 0-1-16,-64 25-1 15,-38 31 2-15,-40 32-1 16,-24 24 4-16,3 35-2 15,22 26-1-15,3 18-30 16,21 6-13-16,32 10-55 16,32 3-25-16,28 6-63 15</inkml:trace>
  <inkml:trace contextRef="#ctx0" brushRef="#br0" timeOffset="35494.14">21315 5752 220 0,'-18'-4'85'0,"11"4"-66"0,4 0 19 15,3 0 5-15,0 0-9 16,3 0-2-16,8 4-3 15,-1 2 1-15,4 0-16 16,8-3 7-16,2 0 3 0,5-3-8 0,2-3-2 16,5-3-6-16,2 0 0 15,8-4-5-15,-3 1-2 16,-5 3-3-16,-6-1 1 16,-11 7-23-16,-7 7-12 15,-14 2-52-15,-10 7-23 16,-4-4-22-1</inkml:trace>
  <inkml:trace contextRef="#ctx0" brushRef="#br0" timeOffset="35688.87">21315 6074 320 0,'14'16'121'0,"7"-13"-95"0,14-3 16 0,-17-3-1 0,10-3-17 15,4 3-3-15,7-4-12 16,7-2-4-16,3 9-3 16,0 0-2-16,-3 0 1 0,0 9-48 15,-7-2-18-15,-4 2-90 16</inkml:trace>
  <inkml:trace contextRef="#ctx0" brushRef="#br0" timeOffset="36660.42">23022 4444 208 0,'0'-28'79'0,"0"15"-61"0,-3-6 17 0,3 4 5 16,-4 5-3-16,1-5 0 16,-1 2-7-16,1 1-2 15,-1 2-15-15,1 10-1 0,-1 13-1 16,-3 15 2-16,0 16 5 15,0 25-1-15,0 22-1 16,0 12-6-16,0 20-2 16,7 2 0-16,3-9 2 15,4-16-3-15,7-6-2 16,4-15 6-16,7-13 3 16,3-16 1-16,4-13 4 15,3-18-9-15,4-19-1 16,0-9-5-16,-1-13-1 15,-2-16-1-15,-5-24-2 0,-2-14 1 16,-5-8 1-16,-2-23-3 16,-1-9-2-16,-7 3-1 15,-4 7 3-15,-6-1-5 16,-4 10 2-16,-4 15-3 16,-3 23 2-16,-3 12 1 15,-1 21-1-15,4 17 1 16,0 9 3-16,4 3-2 15,6 7 1-15,4 2 2 16,7 1 0-16,7-1 0 16,11 1 2-16,21 2-1 15,18-5 2-15,6-7 0 16,11 6 1-16,29-2 0 16,3-4 2-16,-7-3-5 0,7 0-1 15,-4 0 0-15,-10 0 0 16,-18 0 2-16,-14-3 1 15,-14-4-19-15,-10 7-9 16,-12-3-40-16,-9-3-18 16,-19 3-87-1</inkml:trace>
  <inkml:trace contextRef="#ctx0" brushRef="#br0" timeOffset="37066.75">23499 4830 312 0,'10'12'118'0,"15"-5"-92"0,31-7 11 16,-28 0-1-16,22 0-5 15,3-7 4-15,7 4-6 16,21-3-3-16,7-4-14 15,0-2 1-15,-7-7 1 0,-3 0-5 16,0-6-3-16,-1 0-3 16,-10 3 0-16,-10 3-2 15,-11 4-1-15,-18 12 3 16,-18 12 2-16,-20 16 0 0,-18 10 0 16,-8 2-3-16,-10 7-2 15,-10 3 1-15,-7 6-1 16,-5 10 0-1,9 3 0-15,6 0 0 0,7-7 0 16,7 1-3-16,4-13 0 16,6 0-25-16,5-6-9 15,6-7-30-15,4-2-10 16,3-4-85 0</inkml:trace>
  <inkml:trace contextRef="#ctx0" brushRef="#br0" timeOffset="37668.26">22483 5883 268 0,'-4'-3'101'0,"8"3"-78"0,-1-6 9 0,-3 6 0 0,4 0-3 16,3 6 3-16,3-6-2 15,8 0-1-15,10 0-16 16,18 0 1-16,10-9 0 16,11-1-1-16,11 1 2 0,35-4-8 15,10-5-2-15,11-1-3 16,18-3 1-16,-11 3-2 16,-7 3-1-16,4 1 1 15,-1 2-1-15,-17 1 0 16,-17 2 0-16,-12 1 0 15,-9-1 0-15,-12 1-36 16,-24 3-13-16,-11 6-48 16,-10 0-18-16,-4 9-17 15</inkml:trace>
  <inkml:trace contextRef="#ctx0" brushRef="#br0" timeOffset="38835.75">22825 6354 220 0,'3'-19'85'0,"1"16"-66"0,-4-7 10 15,0 10-1-15,0 0 3 16,0 0 4-16,0 0-11 15,0 0-1-15,3 3-14 16,1 7 6-16,-1 12 4 0,1 12 1 16,-4 23 0-16,0 15-4 15,3 3 0-15,4 10-5 16,8 9 1-16,2 9-9 16,8-12-2-16,0-9-1 15,3-17 2-15,0-11 3 16,0-13 4-16,1-10 2 15,-5-9 3-15,1-13-5 0,-4-15-1 16,-7-19-2-16,-3-16-1 16,-8-15-6-16,-6-4 1 15,-4-6 0-15,-4-15 2 16,-3-13-3-16,0 3 0 16,0 9-1-16,-4 7-2 15,4 12 3-15,0 10 0 16,3 15 1-16,1 13 0 15,3 3-3-15,0 10 0 16,3 2-1-16,4 4 0 0,7 6 3 16,7 0 2-1,11 0 2-15,10 0 3 0,11-3 6 16,7-3 4-16,0-1-4 16,3 1-2-16,8-3-3 15,21-1-2-15,10 1-1 16,-3-4 0-16,6 1-5 15,15-1 1-15,-3 1 0 16,-15-4 0-16,-14 4 0 16,-14-1 0-16,-14-3-20 15,-7 7-7-15,-11 0-30 16,-10 5-12-16,-8-2-34 16,-3 6-12-16,-6 0-16 15</inkml:trace>
  <inkml:trace contextRef="#ctx0" brushRef="#br0" timeOffset="39961.93">23495 6576 212 0,'-7'0'82'0,"3"0"-64"0,1 6 11 0,3-6 2 16,0 0-4-16,0 0 4 16,0 0-2-16,0 0 0 15,0 0-16-15,3-6 8 0,4-3 5 16,4-4-5-16,7 1-2 16,10-4-5-16,11 0 1 15,7 4-6-15,-1 2-3 16,1 1 3-16,-7 6 2 15,-4 3-2-15,-3 3 0 16,-11 13 1-16,-7 9 4 16,-10 9-6-16,-11 7-2 15,-14 12-3-15,-11-9 0 16,-3 3-4-16,-1-6 0 0,1-3 5 16,3 6 5-16,8-4-3 15,10 1 2-15,10-3 1 16,15-4 2-16,13-6-3 15,12-9 0-15,6-6-5 16,4-10-2-16,7-9 0 16,0-7 1-16,-4 0-1 15,-7 1 2-15,-10 3-13 16,-7-1-6-16,-8 4-44 16,-6 0-21-16,-4 9-110 15</inkml:trace>
  <inkml:trace contextRef="#ctx0" brushRef="#br0" timeOffset="41165.89">25210 5545 212 0,'-4'0'79'0,"4"0"-61"0,4 0 6 0,-4 0 0 15,3 0-4-15,1 6 3 16,3-3-4-16,0-3-2 16,0 6-9-16,0-3 1 0,0-3 2 15,0 0 2-15,0 0 5 16,0 0-4-16,0-3 0 16,0-3-6-16,0-3 0 15,-3 5-5-15,-1-2-2 16,-3-3 2-16,0 6 0 15,-3-4 3-15,-1 4 3 16,-3 0-2-16,0 3-2 16,-4 3-5-16,1 7-2 15,-4 2 3-15,3-2 3 16,1 8-3-16,3-2-1 16,7-3 4-16,3-1 5 15,4-2 1-15,4-4 2 16,3-6 0-16,3-3 2 15,1-4 2-15,0-5 2 0,-1-1-1 16,-2-2-1-16,-5-1 3 16,-3-3 0-16,-3 7-4 15,-8-1 1-15,-3 4-9 16,-3 6-4-16,-5 3-5 16,1 6 1-16,0 3-1 15,0 1 0-15,7 2 2 16,3-2 0-16,4-1-9 15,4 0-2-15,3 1-34 16,-3-4-15-16,-1 0-51 0,-6 7-105 31</inkml:trace>
  <inkml:trace contextRef="#ctx0" brushRef="#br0" timeOffset="42034.9">25880 6200 320 0,'-7'-13'121'0,"7"7"-95"0,0 6 3 0,0 0-6 16,0 6 2-16,0 7 5 16,0 15-8-16,-4 7 0 15,1 9-13-15,-1 18 1 0,1 10 3 16,3 7-3-16,3-7 0 16,4-3 0-16,11-13 1 15,10-9 3-15,7-12 4 16,8-10-4-16,-1-13 0 15,0-5-2-15,-3-17 0 16,-4-12-6-16,-3-15-4 0,-7-17-1 16,-7-2-1-16,-4-13 0 15,-4-3 2-15,-3-19-3 16,-3 3 0-16,-4 7-1 16,-4 15-2-16,1 16 0 15,-1 9 3-15,1 9-2 16,-1 14-1-16,1 15 3 15,3 3 0-15,3 3-2 16,4 12 2-16,7-2 1 16,4-1 0-16,17-5 2 0,25-7 1 15,11-3 3-15,3-4 3 16,7-5-2-16,14-4-2 16,8 4-2-16,-8 2-3 15,-11 4 1 1,-9 0-1-16,-8-1-3 0,-4 4 2 15,-6 0-30-15,-8 3-14 16,-10 0-30-16,-11 6-11 16,-14 10-88-1</inkml:trace>
  <inkml:trace contextRef="#ctx0" brushRef="#br0" timeOffset="42437.5">26525 6385 308 0,'-3'-3'115'0,"10"-4"-89"0,11 1 10 15,-4 3-2-15,7-3-4 16,4 3 4-16,3 0 2 15,0 6-1-15,0 3-18 16,-3 3 3-16,-4 4 1 0,0 3-5 16,-7 6-1-16,-7 6-3 15,-7 6 0-15,-3 4-6 0,-4 3-2 16,-4-4-2-16,1 1 1 16,-1-10-2-16,4-3-1 15,3-6-2-15,8 0 1 16,7-7 3-16,3-2 3 15,7-4-2-15,7-3-2 16,7 0 0-16,1 0-1 16,-1-3-29-16,0 0-13 15,-7-3-44-15,-6 0-19 16</inkml:trace>
  <inkml:trace contextRef="#ctx0" brushRef="#br0" timeOffset="43402.79">26060 4416 224 0,'0'-10'85'0,"0"10"-66"0,0 0 10 16,0 0 17 0,3 10-11-16,1 2 0 15,-1 7-3-15,1 6-17 16,3 16 4-16,0 19 2 0,4 5-5 15,3 1 1-15,0-6-4 16,3-1 0-16,5-2-7 16,-1-4-2-16,0-3 0 15,0-9 2-15,0-6 3 16,4-13 2-16,0-16-3 0,3-12-3 16,7-10-2-16,-7-6 0 15,1 0 0-15,-8-6 1 16,-11-10-5-16,-6-18 1 15,-8-10-2-15,-3-6 0 16,-7 3 0-16,0 6 0 16,-4 7 0-16,4 5-2 15,0 20 0-15,0 6 3 16,-4 9-2-16,11 10-1 16,0 6 3-16,4 6 0 15,3 4 1-15,7 2 0 16,3 1-3-16,8-4 0 15,3 7 13-15,11-7 5 16,14 1-1-16,7-7 2 16,7-3-9-16,7 0-2 0,21-10-3 15,18 1 1-15,-4 6-2 16,-3-3-1-16,7-4 1 16,0 7-1-16,-8 0-3 15,-10 0 2-15,-10 0-12 16,0 3-5-16,-1 0-23 15,-10 0-9-15,-14 3-25 16,-14 0-10-16,-18 3-58 16</inkml:trace>
  <inkml:trace contextRef="#ctx0" brushRef="#br0" timeOffset="43820.72">26776 4754 272 0,'7'-3'101'0,"0"0"-78"0,7 0 9 0,-3 3 0 16,3 0-3-16,7 3 5 0,7 3-3 15,0 4 1-15,1-1-18 16,-1 7 1-16,-7-4-1 0,-7 7-3 16,-10 0 1-16,-11 0-3 15,-8 0 0-15,-2 0-3 16,3-7-1-16,0 7-6 16,3-7-1-16,7 1 1 15,8 0 2-15,10-4 0 16,11 0 2-16,7-2-2 15,6-1 2-15,5 0-2 16,-4 0-1-16,-4 1-2 16,-3-7 1-16,-8 6-48 15,-3-3-19-15,-6-3-17 16,-8 6-5-16,-11 4-42 16</inkml:trace>
  <inkml:trace contextRef="#ctx0" brushRef="#br0" timeOffset="44181.81">26095 5375 240 0,'-28'13'90'0,"28"-10"-70"0,0 3 13 0,0-6 1 0,3 0-5 16,1 3 3-16,6-3-3 16,5 7 2-1,9-7-17-15,15-7 5 0,14 4 2 0,39-3-3 16,21-3 2-16,17 2-7 16,22 4 0-16,-11 3-8 15,0 6-3-15,4 1 1 16,-15 2 0-16,-17-3-4 15,-18 4-1-15,-14-10 3 16,-6 0 3-16,-19 0-45 16,-14 0-20-16,-13-10-40 15,-12 7-14-15,-10-9-12 16</inkml:trace>
  <inkml:trace contextRef="#ctx0" brushRef="#br0" timeOffset="45075.27">28515 5360 232 0,'-18'3'88'0,"15"-3"-69"0,3 0 13 0,0 0 2 15,7 3-5-15,4 0 3 16,6 0-9-16,4-3-4 15,4 0-11-15,7 0-1 0,0-3 0 16,6 0-3-16,1 3-3 16,-4-3-5-16,-6 3 0 15,-12 3-88-15,-6 3-41 16,-8 4 15 0</inkml:trace>
  <inkml:trace contextRef="#ctx0" brushRef="#br0" timeOffset="45255.12">28596 5698 292 0,'7'25'110'0,"7"-18"-86"0,11-1 9 0,-11-6-3 0,7 0-10 16,18-6-1-16,11-1-11 16,2 1-5-16,1 0-2 15,-3 3-12-15,-11 0-3 0,-8 3-70 16,-6 3-32-16,-11-3-2 15</inkml:trace>
  <inkml:trace contextRef="#ctx0" brushRef="#br0" timeOffset="47050.57">30173 4353 228 0,'-7'-9'88'0,"7"2"-69"0,0-2 8 0,0 6 1 15,0 3-8-15,0-3 11 16,-3 18-4 0,3 11-14-16,-4 14 1 0,4 10 0 15,0 16-1-15,4 6 2 16,3-6-6-16,7 0-3 15,3-9-1-15,4-10-1 16,8-7 0-16,-1-8 2 16,4-4 3-16,3-6 5 15,0-10-4-15,-3-8 0 16,0-8-6-16,-4-8-3 16,-7-10 0-16,-3-6-1 15,-4-10 0-15,-4-15 0 16,-2-10 0-16,-5 0 0 15,-3-6 0-15,-3-3 0 0,-1-3-5 16,-3 3 1-16,0 6 2 16,0 16 3-16,-4 15-5 15,1 10 1-15,3 13 1 16,0 9 1-16,-1 6-2 16,5 6 2-16,3 4 1 15,3 2 0-15,5 4-3 16,2-9 0-16,4-1 8 15,4 4 4-15,7-1 0 16,6-9 0-16,19 0-1 0,20-6 0 16,11 0-2-16,11-6 1 15,28-1-4-15,11 1 0 16,3 3-1 0,21-4-2-16,-10 1 1 0,-15-1 1 15,1 7-3-15,-11-3 0 16,-15 0-1-16,-20-1 0 15,-21 4-22-15,-15 3-10 16,-17 3-9-16,-18 4-1 16,-18-1-11-16,-10 0-6 15,-14 4-63 1</inkml:trace>
  <inkml:trace contextRef="#ctx0" brushRef="#br0" timeOffset="47577.85">31080 4463 216 0,'3'-6'82'0,"-3"2"-64"0,0 4 9 0,0 0 0 16,0 4-1-16,0 2 2 15,0 3-2-15,0 4 1 0,0 2-15 16,0 7 4-16,0 7 2 0,-3 5-4 16,-1 1 0-16,1 2-6 15,-1-2 0 1,1-1-7-16,-1-6-1 15,4 1 0-15,0-11 2 0,0-2-3 16,0-3 0-16,0-1 1 16,0-2 0-16,4-7-25 15,-4 0-10-15,0-3-18 16,0-3-4-16,0 0-67 16</inkml:trace>
  <inkml:trace contextRef="#ctx0" brushRef="#br0" timeOffset="47933.49">31238 4529 200 0,'4'-7'74'0,"0"4"-58"0,3-3 18 0,0 3 4 15,0-3-3-15,3-4 2 16,-3 10-7-16,0-3-4 15,-3 3 3 1,-8 3-16-16,-3 7-5 0,-3 5-1 16,-1-2-4-16,1 12 0 15,3-3-1-15,3 0 1 16,11 0-2-16,7-7-1 16,7 4 5-16,8-9 1 15,2-4-2-15,1-3-3 16,3-3 2-16,-6 0 2 0,-8 0-2 15,-4-3-2-15,-3-3-16 16,-3 6-5-16,-11 0-28 16,0 0-11-16,0 0-22 15,-3 0-67 1</inkml:trace>
  <inkml:trace contextRef="#ctx0" brushRef="#br0" timeOffset="48204.56">31567 4519 252 0,'-4'-19'96'0,"4"10"-75"0,0-3 19 0,0 8 2 16,0 1-11-16,0 3-1 16,0 0-8-16,0 7-4 15,0 5-10-15,-3 10 4 0,-5 6 3 16,1 16-5-16,0 9-1 15,0-6-5-15,0 4-3 16,4-7 0-16,3-4-1 16,7 1 2-16,0-6 1 15,0-4-19-15,3-6-9 16,-2-6-29-16,-1-4-13 16,-4-2-75-1</inkml:trace>
  <inkml:trace contextRef="#ctx0" brushRef="#br0" timeOffset="48758.81">30060 5203 200 0,'0'3'77'0,"0"0"-60"0,4 3 8 0,-4-6 2 16,3 4 1-16,1-1 6 15,-4 0-4-15,0 0 0 16,3 0-17-16,1 0 3 0,3 0 4 16,3 4 0-16,5-1 3 15,2-3-4-15,19 0-2 16,13 0-3-16,14-6 1 16,15-3-4-16,21-7-1 15,35-5 2-15,21-4 3 16,32-7-8-16,4 11-4 15,24-1-2-15,-18 0-1 0,-6 6 2 16,-15 7 1 0,-31 6-4-16,-25 0 1 0,-25 3 0 15,-17 0 2-15,-18 0-3 16,-15 1 0-16,-13-1-12 16,-11 0-7-16,-7-3-16 15,-6 0-5-15,-8 0-11 16,0 0-5-16,-4-3-51 15,0 6-57 1,-3 0 51-16</inkml:trace>
  <inkml:trace contextRef="#ctx0" brushRef="#br0" timeOffset="50396.15">30766 5541 212 0,'0'-6'82'0,"3"3"-64"0,1-3 13 0,-4 6 3 15,3-6 0-15,4-1 4 16,0 1-4-16,1 0 0 16,-1-1-19-16,3 1 2 0,4 0 3 15,7-4-2-15,11 1-1 16,7 0-1-16,3-1 0 15,11 1-4-15,11 3 0 16,3 6-1-16,0 0 3 16,-4 9-1-16,-6 0 0 15,-8 13 1-15,-10 7 4 16,-11 8-1-16,-10 10-1 16,-15 3-6-16,-17-3-2 0,-21 7-2 15,-18-4-1-15,0 0-3 16,4 10-2-16,3-7 3 15,7-3 0-15,7-3-1 16,15-6-2-16,13-7 3 16,15-5 0-16,28-11 1 15,24-5 2-15,8-10-5 16,-1-3-1-16,15-3 0 16,-4-3 0-16,-18 6 0 0,4-7 2 15,-17 1-17-15,-11 3-6 16,-15 0-41-16,-10 3-15 15,-3 0-39-15,-4 3-15 16,-3-3-16 0</inkml:trace>
  <inkml:trace contextRef="#ctx0" brushRef="#br0" timeOffset="58605.44">29460 3607 176 0,'22'-31'66'0,"-8"18"-52"0,7-6 8 16,-7 10-1-16,0-7 0 15,0-3 2-15,4 7 3 16,-4-4 1-16,-3 7-14 16,-1 5 5-16,-3 4 3 0,0 10 4 15,-3 2 2-15,-1 17-6 0,1 24 0 16,3 10-3-16,-4 15 0 15,1 7-3-15,3 21-1 16,-3 17-6-16,-4 5 0 16,0 20-5-16,-4 8 0 15,-7 4-1-15,-3 13-2 16,-3-4 1-16,-1 10-1 16,0-7 0-16,1-18 2 15,3-1-1-15,3 1 2 16,4-13-2-16,4-19-1 15,3-15 1-15,0-3-1 16,3-7 0-16,1-9 2 0,-1-7 1 16,4-12 3-16,0 0-3 15,4-13 0-15,3-2-1 16,0-7 1-16,0-10 0 16,4 1 1-16,3-7-5 15,0-9 1-15,7-3-2 16,8-3 0-16,9 0 2 15,5-4 2-15,-1 1-1 16,-3-4-1-16,0 4-2 16,-4-1 1-16,-3-3 1 15,0-2 0-15,7-4 0 16,17-6 2-16,11-7-1 16,4-2-1-16,0-7 1 15,13-3-1-15,15 0-3 16,11-3 2-16,-5 0 1 0,15-3 2 15,15-7-3-15,-8 7 0 16,10-6-1-16,15 2 0 16,-14 7 4-16,-4 9 1 15,7 7-4-15,-14 9-1 16,-18 9 1-16,-13 1 0 16,-8 9-2-16,-10-4 0 15,-8 1 2-15,-6-3 0 16,-22-4 1-16,4 3 0 15,-7-2 0-15,-11-7 2 16,-7 6-1-16,-6-9-1 0,-8 7 3 16,-7-7 2-16,-7 0-2 15,-4-7-2-15,1-2-3 16,-4 6 1-16,0-7 1 16,0-2 0-1,3-4-3-15,0-12 2 0,4-13 1 16,0-15 0-16,8-13 2 15,-1-6 1-15,3-35-4 16,1-28 1-16,-4-35-5 16,-4-30-1-16,-3-51-8 15,0 3-2-15,-7-19 9 16,-7 26 3-16,-7 8 1 16,-14 48 2-16,-11 35 1 15,-7 27 2-15,0 20 1 0,4 15 1 16,6 12-2-16,8 4-2 15,10 6 1-15,8 13-1 16,6 2 0-16,8-8 2 16,3 5-1-16,3 4-1 15,1 6-2-15,-4 12 1 16,-4 4 1-16,-3 18 0 16,-4 4-3-16,-6 9 2 15,-11 3 1-15,-11 3 2 16,-14 4 1-16,-14-10 3 15,-4 0-1-15,-13 3 0 16,-47 3-3-16,-21 4-2 16,-56 5-2-16,-28 4-1 0,-32 16 2 15,-32 12 2-15,-7 12-9 16,14 10-2-16,11 7-19 16,49-26-7-16,60-10-38 15,39-21-18-15,35-25-37 16</inkml:trace>
  <inkml:trace contextRef="#ctx0" brushRef="#br0" timeOffset="60092.81">24134 8733 228 0,'0'-9'88'0,"0"3"-69"0,0-4 4 0,0 4-4 16,0-3-6-16,3-1 2 0,1 1-2 16,-1-7 2-1,1 7-8-15,-1-4 2 0,-3 4 4 0,0-1-1 16,0 4 3-16,-7 3-2 15,-3 6 0-15,-8 3-7 16,-3 7-2-16,-4 3 0 16,-3 2 2-16,0 7-3 15,-4 4 0-15,0-1-1 16,-3 6-2-16,-4 4 1 16,4 6-1-16,-1 3-3 15,15 3 0-15,7-6 4 16,11-6 1-16,13-7 2 15,8 0 2-15,10-6-1 16,0-6 0-16,8-6-1 0,6 2 2 16,7-11 3-1,4-4 5-15,0-10-2 0,0-9 1 16,-7-12-7-16,0-13-2 16,-7-6 0-16,-8 3 0 15,-9-6 0-15,-8-7 2 16,-11-3-3-16,-10-6-2 15,-11 4-3-15,-6 14-1 16,-8 14-1-16,-3 15 3 16,-1 16-2-16,1 12-1 15,7 13-8-15,10 3-3 16,11 3-32-16,14 0-12 16,11 0-51-16,10 0-20 15,4 0 25-15</inkml:trace>
  <inkml:trace contextRef="#ctx0" brushRef="#br0" timeOffset="60439.46">24691 9072 284 0,'-18'-6'107'0,"15"-7"-83"0,-1-6 21 16,1 7 7-16,-1-7-15 15,-3-3-1-15,-3-3-10 16,-1 6-2-16,-7-12-13 0,-3-4 0 0,4 1 0 16,2-10-6-16,8 6-1 15,7-6-2-15,11 1-2 16,10 5 1-16,11 0-1 16,7 7 0-16,3 3 0 15,4-1-3-15,7 11 2 16,14-1 3-16,7 3 1 15,0 7-4-15,-7 3 1 16,-4 2-16-16,-10 4-4 16,-7 0-34-16,-7 0-15 15,-7 0-52 1,0 7-63-16,-1-1 58 16</inkml:trace>
  <inkml:trace contextRef="#ctx0" brushRef="#br0" timeOffset="62119.05">17625 11960 204 0,'-7'-28'77'0,"7"18"-60"0,-4-5 13 15,4 5 1-15,0 1-5 16,0-1 2-16</inkml:trace>
  <inkml:trace contextRef="#ctx0" brushRef="#br0" timeOffset="62887.84">17621 11913 449 0,'14'47'30'0,"4"16"-3"0,3 43-2 0,7 16 1 16,8 26-12-16,13 24-3 16,8-2-5-16,2 18-1 15,-2-10-3-15,-8-18 1 16,-3-9-2-16,-7-23-1 15,-4-21 1-15,1-22-1 16,-5-20 2-16,-2-14 3 16,-5-17 0-16,-3-18 2 15,-3-26-4-15,0-24 0 16,-4-19-1-16,-4-19 1 16,-3-51-2-16,-3-21 2 15,-4-57-2-15,-4-31-1 16,-3-3-2-16,0-31-1 15,-3 24-5-15,-4-2-2 16,-1 30 2-16,1 42 5 16,0 21 0-16,4 23 1 15,-1 21 2-15,1 19 2 0,2 16-3 16,1 16 0-16,0 12 1 16,0 10 0-16,0 5-3 15,0 4 2-15,4 6-1 16,-1 7 0-16,1-1 2 15,3 4 2-15,0 0-3 16,0-1 0-16,3 1 1 16,1 6 0-16,-1-4-3 15,4 7 2-15,0 0 1 16,4 0 2-16,-1 0-1 16,1 7 2-16,3-4-2 15,4 6 2-15,6 7 2 0,12-4 2 16,10-2 3-16,10-4 4 15,11-6-4-15,32-6 0 16,17-1-4-16,18-5 1 16,25 3-4-16,-7-1 0 15,7 10-1-15,10 0-2 16,-14 0 1-16,14 0-1 16,4 0 11-16,-14-9 5 15,3-4-6-15,-3-3-3 16,-18 4-4-16,-14-1-3 15,-7 4 1-15,-7 3-1 16,-7 3 0-16,-14 6 2 16,-11 3-3-16,-7 3-2 15,-14 4 2-15,-4-1 0 0,-3-2 3 16,-7 6 1-16,-4-7-4 16,-6 0 1-16,-8-5 0 15,-11 2 2-15,-6-3-34 16,-7 0-16-16,-11 3-39 15,-8 4-18-15,5 2-46 16</inkml:trace>
  <inkml:trace contextRef="#ctx0" brushRef="#br0" timeOffset="65542.81">19378 11173 176 0,'-10'-3'68'0,"6"3"-52"0,0-3 14 16,4 3 4-16,0 0-11 15,0 0 0-15,0 0-3 16,0 0 0-16,0 0-11 16,0 0 1-16,0 3 3 0,0 0 2 15,0 3 0-15,8 0-3 16,2 1 0-16,4-1 4 15,11 0 2-15,7-6-5 0,3 6 0 16,4-6-2 0,7 0 1-16,7 0-9 0,3 0-1 15,-3 4 0-15,-4-4 1 16,-6 0-1-16,-8 0 1 16,-7 0-4-16,-7 6 0 15,-7-6 12-15,-3 3 5 16,-8-3-8-16,-6 9-2 15,-8 1-4-15,-6 12 1 16,-8 6-2-16,-7 13 2 16,1 3-2-16,-1 6 2 15,0-3 0-15,4-3 1 16,3-4-5-16,7-8-1 16,4 2 1-16,4-9 0 15,-1-3-2-15,8-6 2 0,-1-3 1 16,4-4 2-16,0-3-3 15,4-3-2-15,-4 1-29 16,0-1-14-16,0-3-27 16,0 0-10-16,3 9-50 15</inkml:trace>
  <inkml:trace contextRef="#ctx0" brushRef="#br0" timeOffset="66012.12">19106 11994 264 0,'0'0'99'0,"4"0"-77"0,0 7 13 0,-4-7 1 0,3 0-4 16,4 0 3-16,0 0-4 15,4 0-1-15,6 0-17 16,15-7-1-16,21 4 1 0,11-9-5 15,6-7 0 1,8-3-4-16,13 0-3 16,12 3 0-16,-8 7-1 15,-10 2 0-15,-8 1 0 0,-6 2 0 16,-8 7 0-16,-13 10 0 16,-11-1 2-16,-11 1-10 15,-11-1-4-15,-6 1-38 16,-11-1-15-16,-7-3-44 15,0 4-19-15,-4-4 20 16</inkml:trace>
  <inkml:trace contextRef="#ctx0" brushRef="#br0" timeOffset="66462.53">19375 12242 252 0,'-11'-9'96'0,"15"2"-75"0,3 1 17 0,0 0 1 16,3 0-10-16,8-4 0 15,3 1-1-15,0-4 2 0,4 4-16 16,3-1 3-16,0 1 1 0,1 9-4 15,-1 6 0-15,-4 4-2 16,-6 8 0-16,-7 14-4 16,-8 9 0-16,-6 15 1 15,-8 0 5-15,-3-2 1 16,-4-4 0-16,-3-6-5 16,4-7-2-16,2-2-4 15,5-7-3-15,3-3 0 16,7 0 1-16,7-6-1 15,3-3-1-15,5-7 1 16,2-3 1-16,4-2-1 16,4-4 2-16,0 0-2 15,-1 0-1-15,1 0-4 16,-4 0 0-16,-3 0-62 0,0 0-28 16,3 3-95-1</inkml:trace>
  <inkml:trace contextRef="#ctx0" brushRef="#br0" timeOffset="67497.36">20814 11859 212 0,'0'0'79'0,"0"0"-61"0,0 0 6 0,0 0 0 16,0 0-4-16,0 0 0 0,0 0 1 15,0 0-1-15,0 0-11 16,0 0 1-16,0 0 3 0,0 0-3 16,0 0 2-16,0-3-5 15,0-3-2-15,0 3 0 16,0 3 1-16,0 0-1 16,0 0 0-16,0 0 1 15,0 0 3-15,0 0-4 16,-4 3-3-16,1-3-4 15,3 6 1-15,0-3 1 16,0-3 2-16,0 7 1 16,0-7 1-16,0 0 4 15,3-7 3-15,4 4-4 16,0-3 1-16,1 0-3 16,-1 0 2-16,-4-1 5 0,1 1 2 15,-1 3 1-15,-3 3 1 16,-3 0-11-16,-1 3-2 15,1 3-3-15,-1 1 0 16,1-1-3-16,-1 0 2 16,4 0 1-16,0-3 0 15,0 4 2-15,4-4 3 16,-1 3 2-16,4-6 3 16,0 0-1-16,0-6 0 15,0-4-5-15,0 7-1 16,0-3 10-16,-3-3 6 0,-4 2-8 15,0 1-1 1,0 0-4-16,0 3-1 16,-4 3-6-16,-3 6 1 0,0 3-2 15,0 1 0-15,4-4 2 16,-1 3 2-16,1 7-1 16,-1-6-1-16,1-7-26 15,3 3-10-15,0-3-35 16,0-3-13-16,0 6-89 15</inkml:trace>
  <inkml:trace contextRef="#ctx0" brushRef="#br0" timeOffset="68199.2">21435 12148 264 0,'-4'0'101'0,"1"0"-78"0,-1-3 15 16,1-3 4-16,-1 6-3 16,1 0 1-16,-1 0-13 15,4 0-4-15,0 0-13 0,7-4 2 0,4 4 4 16,3 0-4-16,3 0 1 15,1 4 1-15,0 2 3 16,-1-3 0-16,-2 9-1 16,-5 1-4-16,-3 6 0 15,-7 3-5-15,-3 0-2 16,-1 6-5-16,-3-3 0 16,0 0 0-16,3 0 0 15,1 0-3-15,-1-3 0 16,4 0 2-16,0-3 2 15,4-3-2-15,3-1 0 16,4-2-1-16,-1-7 0 16,4-3 4-16,0-3 1 15,0-3-41-15,1-3-17 0,-5 0-45 16,4-1-19-16,0-2-34 16</inkml:trace>
  <inkml:trace contextRef="#ctx0" brushRef="#br0" timeOffset="68618.32">21301 11834 280 0,'-4'0'107'0,"4"0"-83"0,0 0 8 0,0 0 1 15,0 0-8-15,0 4 0 0,0-1-5 16,4 0-2-16,3 0-10 16,10 0 1-16,5-3 4 0,6-3-7 15,4 0-3-15,-1 0-2 16,-2 0-1-16,-1 3 2 16,0 0 1-16,-3 0-6 15,-1-4 0-15,-2 4-41 16,-1-3-18-16,-4 0-92 15</inkml:trace>
  <inkml:trace contextRef="#ctx0" brushRef="#br0" timeOffset="69682.67">21318 11176 244 0,'-10'-3'93'0,"6"0"-72"0,1 3 7 0,3 0 0 15,0 0-4-15,0 0 1 16,0 0-8-16,0 0 0 15,0 0-10-15,7 0 11 0,3 0 5 0,8 3 2 16,3-3 0-16,4 0-10 16,0 0-2-16,3 0-5 15,-4 0 0-15,-2 3-3 16,-1-3 0-16,-4 3-1 16,-2 0 2-16,-1 0-1 15,-4 0 0-15,-3 4-3 16,-3 2 1-16,-4 1-2 15,-4 8-1-15,1 7 1 16,-1 4-1-16,-3 5 0 16,0 1 2-16,0-1-1 15,0-2-1-15,0-4 1 16,0-3-1-16,0-6 2 16,3 3 1-16,1-7-4 15,-1-2-1-15,1-4 3 0,3 1 1 16,0-4-3-16,0 0-1 15,0 0 1-15,0-2 0 16,0-1 1-16,0 0 0 16,0-3 0-16,0 6 2 15,0-3-3-15,0-3 0 16,0 7-1-16,0-7 0 16,0 3 2-16,0-3 0 15,0 0 2-15,0 0 1 16,0-3-4-16,0 3 1 15,0-7-2-15,0 7 0 16,0 0-20-16,0 0-8 0,0-9-25 16,0 6-10-16,0 0-60 31,0-7-56-31,0-2 65 0</inkml:trace>
  <inkml:trace contextRef="#ctx0" brushRef="#br0" timeOffset="70885.6">21512 11574 208 0,'0'0'77'0,"0"0"-60"0,0 0 4 0,0 0-1 16,0 0-3-16,0 0-1 15,4 3 3 1,-1-3 2-16,1 3-11 0,-4 1 10 0,0-4 6 16,4 0 1-16,-4 0 4 15,3 0-4-15,1 3 1 16,3-3-7-16,0 0-1 15,3 0-5-15,4 0-1 16,4 0-6-16,0 0-3 16,3 0-5-16,0 0 0 15,0 0 0-15,-3 0 0 0,-1 0 0 16,-2 0 2-16,-1-3-1 16,-4-1 2-16,-3-2-2 15,0 0 2-15,-3 0-18 16,-4-1-6-16,-4 1-61 15,1 6-24-15,-1 0-46 16</inkml:trace>
  <inkml:trace contextRef="#ctx0" brushRef="#br0" timeOffset="72489.67">21325 11176 180 0,'0'0'68'0,"0"-3"-52"0,0 3 1 0,0 0 0 0,0 0-5 16,0 0 1-16,0 0 1 15,0 0 2-15,4 0-9 16,-4 0 5-16,3 0 1 0,1 3 7 15,0 0 2-15,-1 0-3 16,-3 3 1-16,0 1-5 16,0-1 1-16,0-3-5 15,0 7-1-15,0-1-2 16,0 0 0-16,0 1-4 16,0-4-3-16,0-3 0 15,0 7 1-15,0-7-1 16,0 0 2-16,-3 0-2 0,-1 0-1 15,0 0 3-15,1-3 0 16,-1 0 3-16,1-3 1 16,-1-3-3-16,1 0-1 15,-1-4-1-15,1 1-2 16,-1-1 1-16,1 1 1 16,-1 0-3-16,-3 5 0 15,4-2 1-15,-1 0 0 16,1 0 0-16,3-1 0 15,0 1-5-15,0 3 1 16,0-3 4-16,3 3 2 16,-3 3-5-16,4-4 0 15,6 1 1-15,1 3 3 16,-1 0 0-16,4 0-1 16,1 0 3-16,-1 0 0 0,3 0 1 15,1-3 0-15,0 0 2 16,-4 0 1-16,3 0-1 15,-3-4-1-15,1 1-3 16,-5 3 1-16,1 0-2 16,-4 0-1-16,0 3 1 15,0 0-1-15,-4 3 0 16,1 0 2-16,0 3-1 16,-1 1-1-16,1-1 1 15,-1 0-1-15,-3 4 0 16,0-1 0-16,0 3 4 15,0 1 2-15,0 0-2 0,-3 2-1 16,-1 4-1-16,1 0-2 16,-1 3 1-1,-3 3 1-15,0 0-1 16,0 0-1-16,3 0 1 0,1 0-1 16,-1-3 0-16,1 0 2 15,-1-6-3-15,1 3 0 16,-1-1 1-16,1-2 0 15,-1-3 2-15,1-4 1 16,3 0 1-16,0-2 0 16,0-1 2-16,3 0 1 15,1-3-3-15,3 1-1 16,0-1 1-16,0-3 2 16,0 0-5-16,0 0-1 0,0-3 0 15,0-1 2-15,0 4-1 16,0 0 2-16,0 0-2 15,0 0-1-15,4 0 1 16,-1 0 1-16,1 0-1 16,0 0 2-16,-1 0-4 15,1 0 0-15,-4 0 3 16,0 0 3-16,-7 0-2 16,0 0 0-16,0 0-28 15,0 0-10-15,0-3-29 16,0 3-10-16,0 0-84 15</inkml:trace>
  <inkml:trace contextRef="#ctx0" brushRef="#br0" timeOffset="73451.2">22454 11759 296 0,'-10'0'110'0,"6"0"-86"0,4-6 22 0,0 6 4 16,0 0-18-16,0 0-4 15,4 0 1-15,6 6 2 16,4-3-17-16,8-3-1 0,9 0-2 15,19 0-6-15,-1 0-1 16,1 0-4-16,-5 0-1 16,-9 10-21-16,-12-1-10 15,-10 7-68-15,-17 9-27 16,-11 0-21 0</inkml:trace>
  <inkml:trace contextRef="#ctx0" brushRef="#br0" timeOffset="73647.99">22475 12129 356 0,'4'10'132'0,"3"-10"-103"0,7 6 7 15,0-6-1-15,7-6-17 16,15 6-2-16,3-4-7 16,3-2-4-16,-3 3-2 15,-1-3-5-15,-6 6-1 0,-4-3-34 16,-3 3-15-16,-4 0-72 15,-3-7-73 1,0 4 67-16</inkml:trace>
  <inkml:trace contextRef="#ctx0" brushRef="#br0" timeOffset="75092.72">23756 11029 212 0,'-7'-76'82'0,"7"45"-64"0,-4 3 20 0,4 18 3 16,-3 4-12-16,-1 9-5 15,-6 19 0-15,-4 19-1 16,0 18-12-16,-4 10 2 0,4 41 3 16,0 9 1-16,3 22-1 15,8 23-4-15,3-1-2 16,7 31-6-16,7-22-1 15,3-12-1-15,5-3-2 16,6-22 7-16,0-22 5 16,-3-22-6-16,-1-22-1 15,5-19-3-15,-15-22 1 0,0-6 0 16,0-22 3-16,4-25-3 16,3-22 0-16,-4-13-1 15,1-24-2-15,-4-42-2 16,0-12 1-16,0-40 1 15,1-4 0-15,-5-16-7 16,-3 10-3-16,-7 31 3 16,-3 13 4-16,-4 25 0 15,0 28-1-15,3 19 3 16,0 15 0-16,4 23-6 16,8 12 2-1,6 6 2-15,7 4 2 16,11 2 3-16,6 1 1 15,8 0 1-15,0-1 6 0,0-2 4 16,7-4 1-16,21 3 1 16,18 1-6-16,6-1-2 15,26 1-4-15,24-1-1 16,0-2-1-16,29 5-2 16,-12 10-2-16,-6-3 1 15,3-3 3-15,-13 6 1 16,-19 0-1-16,-6-10-2 15,-4-2 1-15,-15-1 1 16,-16 4-3-16,-26 3 0 0,-13-1 1 16,-22 4 2-1,-21 6-23-15,-18 4-11 0,-13 5-30 16,-1 7-11-16,-3 0-65 16,3 9-46-1,-3-6 77 1</inkml:trace>
  <inkml:trace contextRef="#ctx0" brushRef="#br0" timeOffset="75549.81">24832 11214 224 0,'0'-10'85'0,"0"10"-66"0,4-3 14 0,-4 3 2 16,0 0-3-16,7-3 1 15,0 3-5-15,0 3-3 16,0 6-13-16,0 4-1 0,-4 12 2 0,1 6-5 16,-4 7-2-16,0 3-3 15,0 3-3-15,-4-4 1 16,4-8 1-16,0 2-10 15,0-9-2-15,0-3-33 16,0-6-14-16,0-7-50 16,4-9-54-1,3-6 54-15</inkml:trace>
  <inkml:trace contextRef="#ctx0" brushRef="#br0" timeOffset="75861.25">25153 11195 296 0,'0'0'110'0,"0"0"-86"0,0 3-6 15,-7 3 20-15,-4 0-15 16,1 4-6-16,-1 2-5 15,1 4-8-15,3 0-1 0,7-1 3 16,7-2-1-16,3-1 0 0,8-2-1 16,3-4 0-16,4 0-2 15,-4-2 1-15,0-1-2 16,-3 0 2-16,-4-3-4 16,-4 0-2-16,-3 0-38 15,-3-3-15 1,0 0-91-16</inkml:trace>
  <inkml:trace contextRef="#ctx0" brushRef="#br0" timeOffset="76115.03">25315 11220 304 0,'-7'0'115'0,"7"0"-89"0,0 0 5 0,0 0-3 16,4 0 1-16,-1 3 7 15,1 6-8-15,-4 7-4 16,0 6-14-16,0 6-4 0,0 10-2 16,-4 3-2-16,1 3-2 15,3-4 1-15,0-2-1 16,3-4-14-16,4-2-5 16,0-7-26-16,1 3-8 15,-1-9-46-15,3 0-16 16,-3-7 3-1</inkml:trace>
  <inkml:trace contextRef="#ctx0" brushRef="#br0" timeOffset="76501.38">24455 11888 252 0,'-25'0'96'0,"21"0"-75"0,1 0 10 16,3 0 1-16,0 0-11 16,7-10 0-16,3 1-1 15,5-1 2-15,6 1-12 0,10-3 5 0,15 2 3 16,7 1-6-16,4-1-2 15,6 1-1-15,15-1 1 16,17 1-1-16,4 6 0 16,-4 0-8-16,7 3-2 15,4 0 2-15,-3 3 1 16,-12 0 0-16,-13-3-2 16,-8 0-2-16,-10-3 1 15,-14 0-15-15,-10 0-4 16,-15 3-30-16,-11 3-10 15,-13 3-86 1</inkml:trace>
  <inkml:trace contextRef="#ctx0" brushRef="#br0" timeOffset="76984.98">24829 12148 260 0,'7'-9'96'0,"-4"-1"-75"0,1 10 12 0,-4 0 0 16,0 0-12-16,3 0-1 16,-3 0-4-16,0 10 0 15,-3-1-8-15,-4 3-3 0,0 4-1 16,-1 0 2-16,1 3 3 15,4-1-2-15,3-2 1 16,0 3-3-16,7-3 0 16,4-4-1-16,6-6 2 15,8-2-1-15,10-8 2 16,7-2-6-16,4-3-1 0,-3 9-2 16,-8-3 0-1,-3-4-42-15,-11 7-18 0</inkml:trace>
  <inkml:trace contextRef="#ctx0" brushRef="#br0" timeOffset="77240.56">25121 12110 300 0,'-10'-25'112'0,"10"16"-87"0,0 3 20 0,0 6 4 16,3-4-14-16,4 8-2 15,4 2-6-15,3 10-2 16,0 2-14 0,-3 17 0-16,-4 15 0 0,0 16-4 0,0 3-2 15,-4 0-5-15,4-7 0 16,1-8 0-16,-1-1 2 16,0-9-21-16,0-6-7 15,0-10-25-15,3-9-10 16,-3-7-104-1</inkml:trace>
  <inkml:trace contextRef="#ctx0" brushRef="#br0" timeOffset="78391.28">26614 11618 288 0,'-7'0'110'0,"10"0"-86"0,1 0-6 15,6 0 31-15,8 0-14 16,3 0-12-16,4 6-7 16,3-6-10-16,4 0-4 0,3 3-1 15,0-3-6-15,-7 7-1 16,-6-4-83-16,-8 6-38 15,-4 4-1 1</inkml:trace>
  <inkml:trace contextRef="#ctx0" brushRef="#br0" timeOffset="78564.16">26702 11894 296 0,'0'19'110'0,"7"-10"-86"0,7 4 7 0,0-10-4 0,4-3-13 15,10-3-1-15,11-4-9 16,7 1-3-16,-1 3-1 16,-2 0-3-16,-4 3 2 0,-4 0-54 15,-7 6-25-15,-7 0-46 16</inkml:trace>
  <inkml:trace contextRef="#ctx0" brushRef="#br0" timeOffset="79233.64">28028 10938 208 0,'7'-44'77'0,"-3"31"-60"0,-1-2 10 0,1 11 4 16,-1-2-8-16,1-3 1 0,-4 9-2 15,0 0-2-15,0 9-10 16,-4 22 9-16,-3 13 4 0,-3 7-3 15,-1 2 1 1,1 0-10-16,6 16-4 0,8-3-2 16,6 6-1-16,8-12-2 15,3-10 1-15,0-9 2 16,0-13 2-16,0-13 1 16,1-15 0-16,-5-15-4 15,1-13-1-15,-4-7-1 16,-3-9 1-16,-4 0-2 15,-4-12 2-15,-3-13-2 16,-3-13-1-16,-4 10-2 16,0 6 1-16,-1 13-1 15,1 9 0-15,0 10 0 0,4 12 0 16,-1 6 0 0,4 10-2-16,0 0 0 15,7 9 3-15,11 3 4 0,7 0 6 16,-4 0 4-16,46 4 4 15,11-1-5-15,-1-2-2 16,11-4-5-16,18-3-2 16,0 6-1-16,-11-3-2 15,-3-3 1-15,-11 0-1 16,-3 0 0-16,-11 0 0 16,-14 0-25-16,-15 0-8 15,-20 0-36-15,-18 6-14 16,-10 7-66-16</inkml:trace>
  <inkml:trace contextRef="#ctx0" brushRef="#br0" timeOffset="79573.1">28480 11107 244 0,'10'-22'93'0,"-10"22"-72"0,14-19 22 0,-6 13 6 16,2 0-11-16,1 6-2 16,-1 3-12-16,1 6-2 15,-1 4-13-15,-3 12-1 0,1 3-1 16,-5 0-3-16,1 0-1 15,-1 4-1-15,1-1-2 16,-1 7-2-16,1-4-1 16,-1-9-23-16,4 4-10 15,0-14-17-15,0-5-7 16,0-7-71 0</inkml:trace>
  <inkml:trace contextRef="#ctx0" brushRef="#br0" timeOffset="79825.03">28833 11079 300 0,'-4'9'112'0,"0"-3"-87"0,-3 7 9 16,4-13-4-16,-4 9-10 15,0 4-1-15,-4-1-7 16,1 1-2-16,3 3-6 15,3-1-5-15,4 1-2 0,4-3 2 16,6-4 2-16,8 0 0 16,6 1-1-16,5-1-2 15,2-9 1-15,-6 6-34 16,-7-6-17-16,-4 0-92 16</inkml:trace>
  <inkml:trace contextRef="#ctx0" brushRef="#br0" timeOffset="80029.77">28984 11116 304 0,'0'10'115'0,"0"-10"-89"0,4 6 10 0,-1-3-2 16,1 7-8-16,-4 2 2 16,0 4-7-16,-4 6-3 15,1 6-10-15,-1 6-5 0,1 7 0 16,-1 0-2-16,1 6-1 0,-4-6-19 15,0-4-8-15,-1 1-43 16,-2-3-20-16,3-7-48 16</inkml:trace>
  <inkml:trace contextRef="#ctx0" brushRef="#br0" timeOffset="80346.87">27735 11665 276 0,'-21'6'104'0,"18"-6"-81"0,3 3 7 0,7-3-3 15,0 4-6-15,7-1 2 16,14 0-4-16,29-3-2 15,20 0-9-15,11 0-3 0,32 0-1 16,14 0-2-16,-3 0 1 16,10 0 0-16,-7 0 1 15,-17 3-7-15,-22 0 0 16,-14 0-34-16,-18 0-13 16,-13 1-191-1,-11 11 109 1</inkml:trace>
  <inkml:trace contextRef="#ctx0" brushRef="#br0" timeOffset="80976.73">27908 12107 336 0,'21'-12'126'0,"-17"9"-98"0,-1 3 10 0,1 3-3 16,-4 3-11-16,-4 3 0 15,1 16-9-15,-4 7-4 16,0 15-6-16,3 12 1 0,4 4 3 16,11-10-7-16,7 1-1 15,10-10-1-15,4-10 0 16,3-6 4-16,0-9 2 16,-3-9 2-16,0-7 0 15,-4-13-2-15,-4-9 1 16,-2-12-4-16,-8-13 0 15,-7-9-1-15,-4-4 1 16,-6-2-2-16,-4-13-1 16,-4 0-2-16,1 3 1 0,-1 12 1 15,0 10 2-15,1 16-3 16,-1 12 0 0,4 10-1-16,4 12 0 0,6 6 0 15,8 4 0-15,10-1 4 16,18-2 3-16,24-4 0 15,15 0 0-15,-1-6 3 16,1-6 3-16,3 6-9 16,-3-6-2-16,-4-1 1 15,-7 1 1-15,-4 0-18 16,-13 0-9-16,-8 2-29 16,-10 1-11-16,-11 6-21 15,-10 7-9-15,-15 2-39 16</inkml:trace>
  <inkml:trace contextRef="#ctx0" brushRef="#br0" timeOffset="81379.45">28504 12182 256 0,'15'-18'96'0,"-1"11"-75"16,3-2 3-16,-10 0-2 0,0 5-3 16,0-2 1-16,-7 6 4 15,0 0 2-15,-3 6-13 16,-1-2 5-16,-3 5 3 0,-3 3-3 15,-4 7 2-15,-4 0-7 16,4 3-3-16,3 0-1 16,8 0 1-16,6-3-5 15,11 3-1-15,4-10-2 16,7-2 1-16,-1-4-2 16,1-3-1-16,0-3-6 15,-4-3-1-15,-3 0-48 16,-4 0-18-16,-4 0-80 15,1 3-41-15,-4 3 93 16</inkml:trace>
  <inkml:trace contextRef="#ctx0" brushRef="#br0" timeOffset="81595.81">28741 12204 400 0,'-4'0'151'0,"4"4"-118"0,-3 5 9 0,3-3-3 15,-4 7-19-15,1 15-1 0,-4 13-11 16,0 3-3-16,0-4-3 16,-1 4-6-16,5-3 0 0,-1-3-9 15,1-1-2-15,-1-5-34 16,1-4-13-16,3 0-54 16,3 0-81-1</inkml:trace>
  <inkml:trace contextRef="#ctx0" brushRef="#br0" timeOffset="82142.7">29789 11555 232 0,'17'3'88'0,"1"-6"-69"0,7 3 28 16,-15 0 10-16,4 3-6 16,4 1 2-16,3-1-18 0,4 3-9 15,3-3-15 1,0-3-10-16,4 0-1 0,-4-3-35 15,-3 0-15-15,-4 0-111 16</inkml:trace>
  <inkml:trace contextRef="#ctx0" brushRef="#br0" timeOffset="82324.98">29997 11775 312 0,'-7'12'115'0,"10"-5"-89"0,8 5 12 0,-1-9-1 15,8 0-16-15,7 1-2 16,6-4-11-16,12-4-5 0,13-2-2 16,4 0-12-16,-3 0-5 0,-4-1-45 15,-4 7-18-15,-3 3-56 16</inkml:trace>
  <inkml:trace contextRef="#ctx0" brushRef="#br0" timeOffset="90315.71">30815 11016 228 0,'-7'-34'85'0,"7"15"-66"0,0-9 16 0,4 15 4 16,-1 0-6-16,1 1 3 16,3 2-7-16,0 7-1 15,0 13-15-15,0 15 5 0,0 19 5 16,0 9-3-16,-3 7-2 16,3 21-10-16,3 10-3 15,8-6-3-15,3-7 1 0,0-15-2 16,0-4-1-1,0-15 1-15,-3-12 1 16,0-7 10-16,-4-22 7 16,0-13-8-16,-3-8-3 0,-4-23-5 15,0-12-3-15,-4-7 1 16,1-3-1-16,-1-9 0 16,1-16 2-16,-1-3-3 15,1 7-2-15,-4 15 2 16,0 12 2-16,0 17-2 15,0 11 0-15,0 11-1 16,0 8-2-16,0 10 0 16,0 10 3-16,7 2 0 15,3 10 3-15,8 0-1 0,10 0 2 16,18 0 4-16,18-3 6 16,6-10-7-16,18 1-1 15,29-10-3-15,3 0-2 16,0 0 1-16,14 0 1 15,-7-4-1-15,-14-2 2 16,-18 3-4-16,-17-3 0 16,-18-4-39-16,-15 7-18 15,-16-3-36-15,-15 12-15 16,-14-3-36 0</inkml:trace>
  <inkml:trace contextRef="#ctx0" brushRef="#br0" timeOffset="90726.32">31500 11192 292 0,'3'-7'110'0,"1"7"-86"0,-1 0 9 0,1 0-3 16,-1 7-7-16,1 2-2 15,-4 4-5-15,-4 5-2 16,1 7-8-16,-1 7-2 0,1 2 0 16,-1 1-2-16,4-1 1 15,0-2-4-15,0-4 0 16,0-6-32-16,0-3-13 16,0-10-17-16,0 0-4 15,0-5-51 1</inkml:trace>
  <inkml:trace contextRef="#ctx0" brushRef="#br0" timeOffset="91007.96">31764 11170 268 0,'4'0'101'0,"-4"3"-78"0,-4 6 15 16,1-6 2-16,-4 4-7 15,-4 2 1-15,0 4-8 16,1-4-4-16,-1 10-12 16,1 0 0-16,3-1 1 0,7 1-6 0,3 0-1 15,4-3-2-15,4-4 1 16,3-2-2-16,3-1-1 16,1-6-2-16,-4 3-1 15,-3-2-20-15,-1-4-8 16,-10 0-41-16,0 0-17 15,-3 0-48 1</inkml:trace>
  <inkml:trace contextRef="#ctx0" brushRef="#br0" timeOffset="91260.52">31916 11223 336 0,'-4'-9'126'0,"4"-1"-98"0,0 10 17 0,0 0-1 0,0 0-9 16,0 0 0-16,0 6-12 16,0 4-3-16,-3 2-12 15,-1 17-3-15,-3 8 1 0,0 4-5 16,4 12-1-16,-1-6 0 16,4-6 2-16,0-3-14 15,0-7-7-15,0-3-30 16,0-6-11-16,0-3-40 15,-3-3-14-15,-5-7-14 16</inkml:trace>
  <inkml:trace contextRef="#ctx0" brushRef="#br0" timeOffset="91619.2">30949 11859 252 0,'-39'7'93'0,"32"-7"-72"0,0-7 11 0,7 7 3 0,0 0-12 16,7 0-1-16,7-3 0 15,4-3 3-15,7 6-13 16,3 0 6-16,11 0 5 0,14 0-6 16,24 0-2-16,12 0-2 15,16 0-1-15,33 6-2 16,-4-3 1 0,-11-3-6-16,1 0-3 0,-8 0-50 15,-17 0-22-15,-21 7-25 16,-25 2-7-16,-25 1-19 15</inkml:trace>
  <inkml:trace contextRef="#ctx0" brushRef="#br0" timeOffset="92055.45">31193 12098 276 0,'-11'-6'104'0,"18"6"-81"0,4-4 23 0,-1 4 3 16,8 0-9-16,10 0 0 16,7 4-6-16,4-1-1 15,4 3-18-15,2 3 9 0,-6 1 5 16,-7 9-6-16,-4-1-1 15,-7 7-4-15,-14 7-2 0,-10 5-6 16,-11 4-2 0,-14 3-6-16,-15 0-2 0,-6-3 4 15,-4-7 5 1,11-2-5-16,6-4-2 0,12 0-4 16,9 0 1-16,15-3-1 15,18-3 0-15,17 0 2 16,11-3 2-16,7 0-1 15,4-10-1-15,-8-2-19 16,-3-4-10-16,-7-3-27 16,-11 0-12-16,-10-3-26 15,-11 6-11-15,0 3-47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1T04:11:41.9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5846 5353 208 0,'-4'3'77'0,"4"-3"-60"0,0 0 8 0,0 0 2 0,0 0-10 16,4-3 1-16,3 0 2 15,0 0 4-15,3 0-12 16,4 3 0-16,4 0 1 0,-4 3-1 15,7 0 1-15,7 0 1 16,4-3 2-16,7 0-1 16,-4 0 4-16,4 0-11 15,7 0-2-15,-4 0-11 16,8-3-2-16,-1 0 10 16,0 0 5-16,-3 0-3 15,-7 0-3-15,-4 0 1 16,-6-1 0-16,-8 1-1 0,0 0-2 15,-10 3 1-15,-1 0-1 16,-3 0-16-16,-7 0-6 16,-3 3-22-16,-4 0-10 15,-4 4-33-15,0-1-12 16,-6 0-1 0</inkml:trace>
  <inkml:trace contextRef="#ctx0" brushRef="#br0" timeOffset="388.5">6061 5717 208 0,'-25'0'77'0,"25"0"-60"0,-3 0 13 16,3 0 3-16,0 0-17 15,0 0-6-15,3 3 5 16,1 0 4-16,6 0-10 16,4 1 2-16,4-1 2 0,3 0 4 15,4 0 2-15,7 0-2 16,-11 0 0-16,10-3-5 16,5 0 0-16,6 0-7 15,4 0-3-15,0-3 1 16,-4 0 2-16,-3 0-2 0,-7 0 0 15,-1 0-1 1,-13-1 1-16,0 1 0 0,-4 3 1 16,-4 0-5-16,-6 0 1 15,-4 0-29-15,0 0-10 16,0 0-19-16,0 0-4 16,0 3-63-1</inkml:trace>
  <inkml:trace contextRef="#ctx0" brushRef="#br0" timeOffset="21990.37">8647 4190 204 0,'3'-81'77'0,"-3"55"-60"0,4-5 10 15,-1 19 4-15,4-7-6 16,-3 9 3-16,-1-2-5 0,1 2 0 16,-1 4-12-1,1 6 11-15,3 16 7 0,0 18-2 0,0 38 1 16,0 19 0-16,0 57 2 16,-3 21-12-16,3 47-5 15,-4 16-8-15,1 10-2 16,-4-1-3-1,0-15-1-15,0-25 1 16,3-10 2-16,4-25 3 0,4-31 4 16,3-28-2-16,0-29 1 15,4-22 1-15,3-12 2 16,4-22-3-16,3-22-3 16,0-22-5-16,0-22 0 15,1-3 0-15,-1-18 2 16,-4-33 1-16,-2-24 3 0,-1-38-5 15,-4-31-3-15,-2-51 1 16,-1-21 2-16,-4-3-9 16,1-4-4-16,-4 44 3 15,-4 38 3-15,-3 19 1 16,0 28 4-16,-3 31-2 16,-1 22 1-16,1 16 2 15,-1 25 2-15,1 9-3 16,3 13-2-16,0 9 2 15,0 7 0-15,0 9-2 16,0 0 2-16,3 0 3 16,1 6 1-16,-1-3 5 15,1-3 5-15,-1 7 2 16,1-4 0-16,-1 6-3 16,1-2-2-16,0 2-4 0,3 4 1 15,7-4-2-15,3 3 0 16,15 1-1-16,14 0 0 15,10-4 0-15,11-6 2 16,25 7-5-16,25-10-1 16,10 0 4-16,38 0 5 15,8 0 4-15,25 0 2 16,-11 9-8-16,0-9-2 16,-11 9-5-16,-24-2-1 15,-29-4-1-15,-17 3 0 16,-21 0 4-16,-18 1 1 0,-14-1-12 15,-11-3-4-15,-10 0-36 16,-11 0-13 0,-10 0-12-16,-8 0-5 15,-6-3-22-15,-4 4-9 0,-15-4-18 16</inkml:trace>
  <inkml:trace contextRef="#ctx0" brushRef="#br0" timeOffset="25684.94">8047 4623 216 0,'3'-3'82'0,"1"-1"-64"0,3-2 13 16,0 0 1-16,0 0-2 16,0-4 4-16,0-2-3 15,0-1-1-15,0 1-17 0,-3-1 8 0,-1-3 2 16,-6 4 6-16,-4-4 5 15,-4 1-10-15,-6-1-2 16,-8-3-7 0,-7-3-1-16,-3-6-4 15,-7-16-1-15,-1 0-5 0,1 0-3 16,0 3-3-16,-1 4 1 16,1 9-4-16,0 9-1 15,-8 19 3-15,-3 19 1 16,-7 28 2-16,4 3 0 15,3 12-3-15,7 17 2 16,7 12 1-16,15 0 0 16,9-10 4-16,15-18 2 15,0-13 2-15,29 19 2 16,24 16-1-16,7-13 2 16,-4-16-2-16,-10-21 0 0,-7-7-1 15,24-22 2-15,22-18-1 16,-4-13 0-16,-7-10-8 15,-10-9 0-15,-8-9 1 16,-7-13 3-16,-6-3-4 16,-12 6-1-16,-6 13 4 15,-11 13 5-15,-7 8 4 16,-7 29 4-16,-7 26-7 16,-7 14-3-16,-4 10-4 15,-3 13-3-15,-3 34 1 16,-5 13-1-16,1 12-3 15,3 26 2-15,4-4 1 0,7-9 0 16,7 0 0-16,7-10 0 16,4-18 0-16,-1-16 2 15,1-22-3-15,-1-16 0 16,1-15-8-16,-4-10-4 16,0-9-18-16,-4-10-5 15,1-9-34-15,-1-6-15 16,1-7-74-1,-1-6-68-15,-3 7 84 16</inkml:trace>
  <inkml:trace contextRef="#ctx0" brushRef="#br0" timeOffset="26947.93">10037 4394 244 0,'10'-25'93'0,"-3"15"-72"0,0-5 11 0,-3 5 3 15,-1 4-1-15,-3 0 1 0,0-1-3 16,0 7-2-16,0 0-17 15,0 0 8-15,-3 4 2 0,-1 2-3 16,-3 0 1-16,-3 4-10 16,-5 2-4-16,-2 4-7 15,-1 9 0-15,-3-13 0 16,3 10 2-16,4-6-3 16,4 0-2-16,6-4 2 15,4 1 0-15,4-4 1 16,3-3 0-16,3-2-3 15,1 2 2-15,3-3 1 16,0-3 2-16,4 0-3 16,-1 0 0-16,1 0 1 15,3 0 0-15,4 9 0 16,3 1 0-16,0 6 0 0,1 5 2 16,-1 11-1-16,-3 5-1 15,-4-8 1-15,-7 8-1 16,-4-8 2-16,-6-1 1 15,-8-6 18-15,-6-4 9 16,-8-2-7-16,-3-3-3 16,-4-7-9-16,-3-3-3 15,0 0-4-15,-4-3-1 16,0 0-3-16,-3-3-1 16,3 0-1-16,4-3 0 15,3-1-27-15,8 1-10 0,10 0-32 16,7-4-10-1,0 7-21-15,10-6-6 16,4-7-19 0</inkml:trace>
  <inkml:trace contextRef="#ctx0" brushRef="#br0" timeOffset="27263.13">9980 4281 280 0,'-10'0'104'0,"10"0"-81"0,3 0 9 0,1 6 1 16,3-3-4-16,3 1 3 15,4-1-9-15,7 6-1 16,11-6-13-16,14 0-1 0,14-3-1 15,4-3-3-15,-4 0-3 16,-4-3 0-16,-7 3 1 16,-3 3-1-16,-3 0 2 15,-1 0-20-15,-7 0-8 16,-3 3-31-16,-7 3-13 16,-8 0-71-1</inkml:trace>
  <inkml:trace contextRef="#ctx0" brushRef="#br0" timeOffset="27878.25">9529 5099 256 0,'-11'0'96'0,"7"-3"-75"0,1 0 17 0,3 0 1 0,0-3-4 15,-4-1 2-15,4 1-5 16,0 0 0-16,0 6-18 15,0 0 3-15,7 3 1 0,8 0 1 16,2 0 3-16,8-3-6 16,17-3-1-1,18-3-5-15,11 0 1 0,3-4-4 16,3 1-2-16,15-1 0 16,3 4-1-16,-6 3-5 15,-12 6-1-15,-10-3 1 16,-7 6 0-16,-7-2 1 15,-7 5 2-15,0-3-3 16,-7-3 0-16,-4 4-26 16,-7-4-11-16,-3-3-12 0,-8-3-2 15,-6-4-14-15,-11 7-3 16,-7 7-71 0</inkml:trace>
  <inkml:trace contextRef="#ctx0" brushRef="#br0" timeOffset="28373.56">9634 5391 256 0,'-14'-6'96'0,"14"-1"-75"0,0 4 12 16,0 3 0-16,4-6-5 15,3 0 3-15,3-4-4 16,8 1-2-16,3 0-13 16,7-1 6-16,4-2 2 0,3 8-4 15,4 4-1-15,-3 4-3 16,-5 2 2-16,1 6-1 15,0 7 0-15,-11 3-1 16,-7 3 2-16,-7 7-3 16,-7 5 1-16,-7 7-3 15,-7 6 0-15,-7 0-1 16,-7-3 2-16,-1-6-3 16,5-3-2-16,3-7-2 0,3-3-3 15,4-2-2-15,7-5 1 16,7-5-1-16,7-3 0 15,7-1 0-15,7-9 0 16,4-3 0-16,-1-6-2 16,1-3-39-16,-4-1-17 15,-7 4-24-15,4-7-11 16,-4 4-63 0</inkml:trace>
  <inkml:trace contextRef="#ctx0" brushRef="#br0" timeOffset="28717.49">10065 5416 324 0,'-4'3'121'0,"4"3"-95"0,4 4 11 15,3-7-2-15,3-3-5 16,8 6 4-16,10-3-3 15,11-3 1-15,7 0-18 16,3 0 12-16,1 0 4 0,-4 0-4 16,-18 0-1-16,-4 0-3 15,-2 13-2-15,-5 6-6 0,-6 12-1 16,-8 10-8-16,-3-7-1 16,0-5-2-16,-10 8-2 15,-4 10-6-15,3-9-4 16,4-7-25-16,0-6-10 15,3-6-21 1,4-6-9-16,4-4-21 0,0-3-7 16,-4-3-44-1</inkml:trace>
  <inkml:trace contextRef="#ctx0" brushRef="#br0" timeOffset="30024.59">11021 5062 112 0,'0'3'44'0,"3"-3"-35"0,1 0 16 0,-4 0 6 0,3 0-4 16,4-3-1-16,-3 0-6 15,3-4-2-15,0 7-10 16,0-9-1-16,0 6 3 0,0-3 3 16,0-4 4-16,-3 7-5 15,-1-3 1-15,-3-1 7 16,0 1 5-16,-3 3-7 15,-1 0 0-15,1 3-7 16,-1 0-1-16,1 3-2 16,-1 3 0-16,-3 4-2 15,4-1 1-15,-1 1-2 16,1-4 0-16,-1-3-1 16,4 6 0-16,4-9 0 15,3 0 2-15,3 0 1 0,4-9 1 16,4 0-2-16,-4 5-1 15,-3-2 3-15,6-3 5 16,1-4-1-16,-8 4 3 16,1-1-2-16,-4 1 0 15,-14-4-3-15,-4 4 1 16,-3 6-6-16,0 3-1 16,-3 3-2-16,3 3-2 15,-1 4 1-15,5-1 1 16,3 0-3-16,7 1 0 15,3-4 1-15,4 7 2 16,4-13-1-16,3 9-1 16,4-3 1-16,-1-2-1 15,1-4 0-15,-4 6 0 16,0-6-22-16,-7 0-8 0,0-6-58 16,-3 6-23-16,-1 9-39 15</inkml:trace>
  <inkml:trace contextRef="#ctx0" brushRef="#br0" timeOffset="33494.01">11532 4983 176 0,'-3'-3'66'0,"3"0"-52"0,0 0 10 0,0 3 0 0,0 0-8 16,0 0 1-16,0 0 1 15,0 0 1-15,0 3-10 16,0 0 1-16,0 3 1 0,3 1 2 16,-3-1 3-16,4 0-1 15,-1-3 1-15,1 4-2 16,-1-7-1-16,4 0-3 16,1 0 1-16,-1 0-4 15,0-7-2-15,0 4-2 16,0-3-3-16,0 0 1 15,0 3-1-15,-4-4 0 16,1 1 2-16,-4 3-1 0,0 0-1 16,-4 0 1-1,1 3-1-15,-1 0 0 0,1 0 0 16,-1 0 0-16,1 3 2 16,-1-3-1-16,1 0-1 15,-1 0 1-15,4 0-1 16,0 0 0-16,-3 0 2 15,3 0-3-15,0 0 0 16,0 0 1-16,0 0 2 16,0 0-1-16,0 0-1 15,0 0 1-15,0 0-1 16,0 0-3-16,0 0 2 16,0 0 1-16,0 0 0 0,0 0 0 15,0 0 0-15,0 0 0 16,0 0 0-16,-4 0 0 15,4 0 2-15,-3 0-3 16,-1 0 0 0,1 0-32-16,-1 0-13 0,0 0-39 15,12 6-69 1</inkml:trace>
  <inkml:trace contextRef="#ctx0" brushRef="#br0" timeOffset="35203.61">11472 4946 244 0,'-7'-3'90'0,"7"3"-70"0,-3 0 10 0,3 0 2 16,-4 0-9-16,1 0-1 15,3 0-1-15,0 0 1 16,0 0-12-16,0 0 8 0,7 0 26 16,0 0-21-1,0 0-1-15,0 0 1 16,0 0-2-16,0 0-1 16,0 0-4-16,0 0 0 15,4 0-5-15,-1 0 1 16,4 0-3-16,4 0 2 15,3 0-2-15,7 0 2 16,8-4-6-16,3 1-1 16,3 0 0-16,-3-3 0 15,-1 6-2-15,-2 0-2 0,-4 0 1 16,-1 0-1-16,-3 6 0 16,1-6 0-16,-1 3 0 15,0-3 2-15,0 0-1 16,-3 0 2-16,-4 0-4 15,-3 0 0-15,0 0-1 16,-4 0 0-16,-4 3 4 16,-3-3 1-16,0 4-1 15,0-4-2-15,-3 0-2 16,-1 0 1-16,1 0-12 0,-1 0-5 16,1 0-3-16,-4 0-3 15,0 0 0-15,0 0 3 16,0 0-20-1,-4 0-6-15,-3 0-24 0,0 3-7 16,-3 3-65 0</inkml:trace>
  <inkml:trace contextRef="#ctx0" brushRef="#br0" timeOffset="43174.88">11755 5438 220 0,'-4'-3'82'0,"-3"-3"-64"0,0 6 15 15,3-4 4-15,-3-2-4 16,0 6 3-16,-3 0 0 16,3-3-1-16,0 3-18 15,0 0 5-15,3 0 5 0,4 0-2 16,11-6 0-16,6 3-7 15,8-4-1-15,7 1-4 0,-1 0 0 16,1 0 1-16,0 2 2 16,-4 4-7-16,-3 4-1 15,-4 2 5-15,-7 3 3 16,-7 4-2-16,-7 6 2 16,-3-4-3-16,-4 1 0 15,-4 0-7-15,0-4-4 16,1 1-1-16,-1-1 1 15,-3-2-1-15,4-1-1 16,3 0 1-16,-1 4-1 16,5-4-3-16,3 7 2 15,7 0-1-15,0-1 0 16,4 4 2-16,3 3 0 0,0-3 0 16,0 9 0-16,0-3 0 15,-3 0 2-15,-1-3-3 16,-3 0 0-16,-3-3 3 15,-4-6 1-15,-4 2 1 16,1-5 2-16,-1-4 3 16,-6 0 2-16,-1-3-5 15,-7-3-2-15,-13 0-2 16,6-3 1-16,4 0-15 16,-7-6-7-16,3 2-39 15,4-11-17-15,3 8-45 0,11-9-19 16,-4-6-28-1</inkml:trace>
  <inkml:trace contextRef="#ctx0" brushRef="#br0" timeOffset="44122.11">11684 4369 220 0,'-18'0'82'0,"11"0"-64"0,-3 0 20 0,6 0 5 16,1-3-9-16,-1 0 0 15,1-1-4-15,-1-2 1 16,4 3-17-16,0-6 7 0,0 2 3 15,0-2-4-15,4 3 1 16,3-1-6-16,3 1-1 16,8-3-4-16,7-1 1 15,6 1-2-15,5 3 2 16,-5 2-2-16,1 8 0 16,-4 2-3-16,-3 3 1 0,-7 4 0 15,-4 2 1-15,-7 1 0 16,-4 3 2-16,-3-6-3 15,-3 2 1-15,-4 1-5 16,0-4 0-16,0-2-1 16,0-1 1-16,0-3-2 15,0 1-1-15,-1-4 1 16,5 0-1-16,3 0-3 16,3 3 0-16,5 1-1 15,2-1 3-15,4 0 0 16,0 4 1-16,0 2 0 15,1-2 0-15,-1 8 0 16,0 1 0-16,-4 6 0 0,-3 0 0 16,-3 0 0-16,-4-3 2 15,0-3-1-15,0-3 2 16,0-4 2-16,-7 1 2 16,-7 0 3-16,-4-4 1 15,-3-3-3-15,-4-3-3 16,1-3-2-16,-1 0-3 15,4 0 1-15,3-3-1 16,4 0-14-16,3 3-3 16,4 3-35-16,7 4-16 15,7-1-42-15,4-3-18 16,-4 0-29 0</inkml:trace>
  <inkml:trace contextRef="#ctx0" brushRef="#br0" timeOffset="47148.75">12517 4908 264 0,'-4'6'101'0,"4"-6"-78"0,4 3 17 0,-4-3 3 15,7 0-3-15,0 0 0 16,3 0-6-16,4 0-4 15,0 7-16-15,4-7 2 0,3 0 2 16,4 3-8-16,3-3-1 16,0 0-5-16,1 0-3 15,-5 0-5-15,-2 0 0 16,-5 0-49-16,-3 6-19 16,-3-3-70-1</inkml:trace>
  <inkml:trace contextRef="#ctx0" brushRef="#br0" timeOffset="47338.72">12555 5159 304 0,'0'9'115'0,"7"-9"-89"0,8 10 14 16,-5-4 1-16,8-3-19 15,6-3-2-15,8 0-14 16,0 0-4-16,0 6-2 15,-4-2-18-15,-3-1-8 0,-4 0-70 16,0 0-30-16,-3 0 8 16</inkml:trace>
  <inkml:trace contextRef="#ctx0" brushRef="#br0" timeOffset="48623.16">13723 4682 204 0,'11'-9'77'0,"-1"3"-60"0,4-4 8 16,-3 1 2-16,0 6-7 15,-1-4-2-15,1-2 1 16,-1 3 0-16,1-4-10 15,-1 1 10-15,1 0 4 0,-4-1 2 16,0 1 0-16,0-1-3 16,-3 1-2-16,-1 0-4 15,-3-1-2-15,0 1-2 16,0-7 0-16,0 7 0 16,0-7 0-16,-3 0-2 15,-4-3-1-15,-4 1 1 16,-7-1 1-16,-3 6-1 15,-7 4 1-15,-7-7-4 0,-4 7-2 16,0 9-2-16,0 9 0 16,1 7 0-16,2 3 1 15,1 6-2-15,3 9 1 16,4 4 2-16,3 15 2 16,4 4 1-16,7-1 2 15,7-6-1-15,7-3 0 16,7-6-5-16,11-3-1 15,6-7-1-15,12-6 1 16,6 0-2-16,4-9 2 16,0-7-2-16,0-6-1 15,-4-6 1-15,0-6 1 16,-6-7 1-16,-5-9 1 16,-6 6-2-16,-4-6 1 15,-7 3 0-15,0 3 1 0,-3 7 4 16,-8 9 3-16,-3 9-4 15,-3 10-2-15,-1 6-2 16,-3 9-3-16,0 3 1 16,0 23-1-16,0 12 0 15,0 3 0-15,4 0 6 16,3 0 6-16,0 0-4 16,3-3-2-16,1 3-6 15,-1-9 0-15,-3-3 0 16,4-13 2-16,-4-10-1 0,0-8 2 15,0-7-13-15,0-4-3 16,-4-5-18-16,1-4-6 16,-1-2-26-16,4-7-11 15,0-10-77 1,7-5-35-16,4-4 45 16</inkml:trace>
  <inkml:trace contextRef="#ctx0" brushRef="#br0" timeOffset="49823.86">14125 4447 280 0,'0'-25'104'0,"0"19"-81"0,0 6 18 0,0 0 2 15,0 0-8-15,4 0 2 16,3 6-4-16,0 10 2 15,3 12-19-15,1 35 6 0,0 21 5 16,-1 14-6-16,1 40-2 16,3 3-11-16,7 3-5 15,4-3-5 1,3-9 1-16,4-26 1 0,7-18 2 16,3-19 1-16,0-16 1 15,-3-15 6-15,-4-19 4 16,-3-16-5-16,-4-25-1 15,-7-28-4-15,-3-13-1 16,-7-12-1-16,-8-38-2 16,-3-9-2-16,-3-10 1 15,-1-31-4-15,-6 19 1 16,-8 6-3-16,-7 0 2 16,1 19-2-16,-1 21 0 0,4 20 1 15,-1 22 4-15,5 21-1 16,3 7-1-16,3 9 3 15,4 7 0-15,4-1-2 16,3 4 0-16,3-1 2 16,4-2 0-16,4-4 1 15,6 7 2-15,5 2 3 16,2 1 2-16,8-3 1 16,3 5 0-16,1 4 0 15,2 4 2-15,1-1-3 16,3 3-2-16,15-6 0 15,17 3-1-15,14 3-2 0,7-2-2 16,15-4 1-16,20 0-1 16,-3-4 2-16,4-2 1 15,3-3-1-15,-14 2-2 16,-18 1 1-16,-21 0 1 16,-17 0-6-16,-15 3-1 15,-10-4-14-15,-7 4-5 16,-8 0-12-16,-6 0-2 15,-4 0-33-15,-3-4-14 16,-8 11-85 0</inkml:trace>
  <inkml:trace contextRef="#ctx0" brushRef="#br0" timeOffset="50741.74">14947 4435 264 0,'-3'-7'101'0,"6"4"-78"0,-3-6 15 0,4 9 4 15,3-3-3-15,0-4 4 16,0 7-11-16,7 0-4 0,-3 0-16 16,-1 10 8-16,1 2 6 0,-4 4-8 15,0 3 0 1,-4 6-12-16,1 0-4 0,-1 10-2 15,5-4 0-15,-1 0 0 16,0-3 0-16,0-9-27 16,-4 6-9-16,1-15-31 15,-4-1-12-15,3-6-79 16</inkml:trace>
  <inkml:trace contextRef="#ctx0" brushRef="#br0" timeOffset="51250.83">15332 4384 316 0,'7'-6'118'0,"-4"6"-92"0,8 6 19 0,-4-6 5 16,-4 0-15-16,1 0-2 15,-4 0-11-15,-4 4-1 16,-3 2-12-16,-7 3-5 0,-3 4-3 15,-1 2-1-15,4-2 0 16,0 0-3-16,7 2 2 16,3-5-4-16,4-1 1 15,7 0 0-15,4-5-1 16,3 2 4-16,4-6 0 16,-1 0-2-16,4 0 2 0,4 0 1 15,3 3 2-15,-6-3-3 16,9 6 0-16,1 4 1 15,0-1 2-15,-4 4-3 16,0 2-2-16,-3 4 6 16,-7 0 3-16,-4-3-8 15,-4 2 0-15,-6 8 11 16,-8-5 6-16,-6-2 1 16,-12 0 3-16,-6-3-1 15,-7-1-2-15,0-5-11 16,-1-1-2-16,5 1-3 15,2-10 2-15,5 0-1 16,3-3 2-16,3-7-24 0,7-6-11 16,4 4-23-16,4-4-11 15,-1 1-17-15,8-4-6 16,3 3-49 0</inkml:trace>
  <inkml:trace contextRef="#ctx0" brushRef="#br0" timeOffset="51582.78">15335 4306 272 0,'-10'-9'101'0,"10"9"-78"0,-4 3 13 0,4 3 0 0,4-6-2 16,-1 6 2-16,1 1-2 16,3-1-1-16,7 0-18 15,4 0 0-15,10-2 1 0,11-1-6 16,6-3-1-16,5-3-7 16,-1-1-2-16,-3 1 0 15,-7 3 2-15,-4 3-3 16,-3 1 0-16,-4-1-34 15,-3 3-15-15,-4-3-20 16,-3 0-10-16,3-3-60 16</inkml:trace>
  <inkml:trace contextRef="#ctx0" brushRef="#br0" timeOffset="52152.66">14877 4924 276 0,'-4'-7'104'0,"4"4"-81"0,0-3 12 15,0 6 0-15,0 0-6 16,0 0 1-16,0 0-6 15,-3 0-3-15,3 0-11 16,0 6 5-16,3-3 2 0,4-3 2 16,4 0 1-16,6 0 0 15,12 0 0-15,13 0-7 0,4 0-3 16,7-9-8-16,0 6-1 16,10-3 1-16,15 3 3 15,10-4 0-15,0 7 2 16,-7-3-9-16,-3 3 0 15,-4 0 0-15,-3 3 1 16,-8-3 1-16,-10 7 2 16,-7-7-3-16,-4 0 0 15,-10 0-10-15,-4-7-3 16,-7 7-33-16,-7-3-12 16,-10 0-46-16,-1 0-19 15,-10-3-11 1</inkml:trace>
  <inkml:trace contextRef="#ctx0" brushRef="#br0" timeOffset="53157.78">15268 5215 228 0,'4'-9'88'0,"-4"3"-69"0,3-7 17 0,1 10 3 0,-4-3-1 15,0-4 2-15,0 1-5 16,0 0-1-16,-4-1-19 16,1 7 0-16,-4-3-1 0,-7-1-3 15,-4 7-1 1,-3 10-4-16,-4-4 1 0,-3 13-2 16,3-3 2-16,0 2-6 15,4 1-3-15,0 0 1 16,4-3 0-16,2-1-2 15,5-2 0-15,-1-4 2 16,8 7 2-16,-1-7 0 16,8 1-1-16,6-1 1 15,4-2-1-15,8-1 0 16,6 0 0-16,0 0 0 16,0 1 0-16,0 5 0 0,4 1 0 15,-4 2 0-15,1 1 0 16,-1 3 0-16,-3 3 2 15,-1 0-1-15,-3 3-1 16,-3-3 1-16,-4 6 1 16,-3-9 1-16,-11 6 1 15,-4-3 4-15,-6 0 5 16,-4-3 2-16,-4-1 3 16,-3 1-4-16,-4-6 2 15,0-4-5-15,-3-3 1 16,0-2-5-16,0-4 1 15,-1-7-7-15,5-5-3 16,3-4 1-16,6-9 0 0,5 6-2 16,10-6 2-16,7 0-1 15,7-3 0-15,11 6 2 16,-1-3 0-16,5-3-3 16,2-4 2-16,1 1 3 15,-4-4 1-15,-3-5-4 16,-4-7 1-16,-3 3 0 15,-11 0 2-15,-7 6-1 16,-7 7-1-16,-4 9 1 16,1 3-1-16,-1 10-3 15,-3 2 2-15,3 4-12 0,1 3-7 16,3 0-25-16,3 3-8 16,8 0-19-1,3 4-8-15,11 2-73 16</inkml:trace>
  <inkml:trace contextRef="#ctx0" brushRef="#br0" timeOffset="53442.21">15730 5156 340 0,'-7'-22'126'0,"7"9"-98"0,-3 7 23 0,3 6 5 0,0-3-12 15,-4 3-2-15,1 3-6 16,-1 13-2-16,1 3-19 16,-1 15 0-16,1 4 1 0,3 2-4 15,-4 1 1 1,1 9-8-16,3 4-1 0,0 2-2 16,3 1 1-16,1-4-11 15,-1-6-2-15,-3-10-37 16,4-5-16-16,-4-7-41 15,3-9-17-15,-6-10-45 16</inkml:trace>
  <inkml:trace contextRef="#ctx0" brushRef="#br0" timeOffset="54872.23">6675 8965 284 0,'-22'4'107'0,"19"-4"-83"0,6 3 19 0,-3 0 3 16,4 0-4-16,-1 3-1 15,1 1-3-15,7 2 1 16,3-3-21-16,7 0 7 0,14-2 5 16,18-4-7-16,11-4-1 15,3 1-9-15,0-3-3 16,7 3-5-16,7 0-4 15,-11 3 0-15,-6 3-1 16,-11 3-5-16,-11 0-1 16,-10 4-28-16,-14 2-10 15,-18 4-27-15,-15 3-10 16,-9 0-97 0</inkml:trace>
  <inkml:trace contextRef="#ctx0" brushRef="#br0" timeOffset="55081.12">6823 9367 356 0,'-7'9'132'0,"21"-9"-103"0,10 3 21 15,-6-3 1-15,21-3-8 16,0 0 1-16,10-3-18 16,4-4-5-16,7 4-13 15,7 0-3-15,0 6-1 0,-3 3-2 16,-12 6-2-16,1 7-19 15,-14 6-8-15,-7 3-37 0,-4 3-16 16,-3-9-101 0</inkml:trace>
  <inkml:trace contextRef="#ctx0" brushRef="#br0" timeOffset="56533.65">9013 8504 192 0,'4'-3'74'0,"3"-3"-58"0,4 3 23 0,-4-3 4 15,0-1-8-15,0 1-1 16,3 0-4-16,-3 0-1 16,1-1-16-16,-1 1 5 0,-4 0 5 15,1 3 1-15,-4-4 3 16,0 1-9-16,-4 0 0 16,1 0-5-16,-1-1 0 0,1-2-5 15,-5-1 0-15,5 1 1 16,-4 0 2-16,0-1-5 15,-7-2-2-15,-4-1-2 16,-7 1 1-16,-6-1 0 16,-5 1 1-16,-6 2-2 15,-4 4-2-15,4 3 3 16,-1 3 2-16,1 3-4 16,-4 9-1-16,-7 4 2 15,0 6 3-15,-3 13 0 16,0 15 2-16,6 9-2 15,11 4 2-15,11-3 0 16,14-4 1-16,18-6-2 0,24 0 1 16,14-3-2-16,8-6 0 15,6-6-1-15,15-13 0 16,6-13 0-16,1-3 0 16,-11-12 2-16,-4-7 1 15,-10-5-1-15,-7-11-1 16,-7 1-6-16,-7-3 1 15,-8-4 2-15,-6 10 1 16,-7 3 5-16,-4 7 3 16,-4 5-6-16,-3 10-1 15,0 13-2-15,-3 6 1 16,-4 9-2-16,-1 13-1 16,-2 18 1-16,-1 16-1 15,1 1 0-15,3-1 2 0,0-3 3 16,3 16 2-16,1-4-3 15,-1 1-1-15,0-13-1 16,1-15-2-16,-1-4 1 16,1-12-1-16,-1-4-3 15,1-15 2-15,-1 3-15 16,4-9-6-16,0-7-20 16,4-5-9-16,-1-8-25 15,4-2-10-15,4-9-102 16</inkml:trace>
  <inkml:trace contextRef="#ctx0" brushRef="#br0" timeOffset="57914.45">9610 8533 184 0,'-7'-32'71'0,"7"14"-55"0,-4-4 20 0,4 12 4 16,0-2-7-16,0-1 0 15,0 1-5-15,0-4 0 16,0 6-16 0,0 7 9-16,4-3 5 0,-1 12 3 0,-3 13 3 15,0 28-4-15,0 16-3 16,0 18-2-16,-3 26-3 15,3 18-6-15,0 1-4 16,0 2-3-16,3 1-2 16,4-16-3-16,4-19-2 15,3-16 3-15,4-12 0 16,-1-16-1-16,1-6 1 16,3-19 2-16,0-6 2 15,4-19-1-15,3-9 1 16,0-20-4-16,-3-30-2 15,0-7 2-15,-4-15 0 16,0-35-1-16,0-10 1 16,-7-9-4-16,-7-15 0 0,-3 6 1 15,-8 28 0-15,-3 25-3 16,-3 15 2-16,-8 17 1 16,4 15 0-16,-4 13-3 15,4 9 0-15,4 6-1 16,3 7 3-16,3 2-5 15,4 7 2-15,4 0 2 16,3 3 1-16,7 1 1 16,0-1 2-16,3 3 5 15,8-3 6-15,0 0-3 0,3 0 2 16,4 0-5-16,17 1-2 16,22-1-2-16,6 0 0 15,5 0-2-15,16 3 2 16,15 1-2-16,-3 2-1 15,-8 0 1 1,4-6-1-16,3 7 0 0,-28-10 2 16,-17 6-1-16,13-6-1 15,22 0 1-15,-14-6 1 16,-15 6-6-16,-24 0-1 16,-11 0-36-16,-13 9-13 15,-5 1-38-15,-20 9-15 16,-1-4-62-16</inkml:trace>
  <inkml:trace contextRef="#ctx0" brushRef="#br0" timeOffset="58324.15">10442 8802 288 0,'7'-22'110'0,"-3"13"-86"0,3 0 20 0,-4 2 5 15,1 4-9-15,-4 3-1 16,7 0-7-16,-3 3 0 16,-1 13-18-16,-3 3 1 0,-3 12-1 15,-1 16-7-15,-7 13-2 16,1 6-3-16,-4-7-2 16,0 4 1-16,3-10-1 15,4-3 0-15,3-3 0 16,4-9-25-16,4 0-8 15,-1-16-34-15,5-13-12 16,-1-3-82 0</inkml:trace>
  <inkml:trace contextRef="#ctx0" brushRef="#br0" timeOffset="58803.36">10873 8743 376 0,'24'-3'140'0,"-13"3"-109"0,3 3 18 16,-7-3 2-16,-3 3-20 0,-4 3-5 15,-4-3-9-15,-10 7-3 16,-7 5-8-16,-11-2-2 0,-3 3 0 16,-1 2-2-16,5 1-2 15,3 3-2-15,6 10 1 16,5-4-4-16,10 0 1 15,7-3 2-15,7 0 3 16,10-6-2-16,8 0-2 16,3 0 2-16,4-4 0 15,0 4 1-15,0 0 0 16,-1 3 0-16,1 0 0 16,0 3-3-16,0 0 2 15,-4-3 1-15,-4 0 0 16,-2-3 4-16,-8 0 5 15,-11-7 12-15,-6 7 9 0,-8-3-11 16,-10-4-5-16,-7-3-5 16,-8 1-1-16,-13-4-4 15,-11 4-3-15,0-1-3 16,7-3 1-16,7-6-1 16,8 0 0-16,6 0-33 15,11-6-15-15,10-3-29 16,8-4-11-16,13-3-95 15</inkml:trace>
  <inkml:trace contextRef="#ctx0" brushRef="#br0" timeOffset="59103.94">10830 8724 400 0,'-10'-6'148'0,"6"3"-115"0,4-1 11 0,4 1-3 15,3 0-10-15,3 0-1 16,8 0-8-16,3 3-1 16,7 0-12-16,8 0-3 0,13 3 0 15,18 0-3-15,-10 0-2 16,-12-3 0-16,15 3 1 15,7 4-3-15,-10-1-2 16,-11 0-49-16,-11-3-22 16,-10 1-91-1,-8-4-76-15,-3 0 87 0</inkml:trace>
  <inkml:trace contextRef="#ctx0" brushRef="#br0" timeOffset="60214.49">8467 10025 240 0,'0'-9'90'0,"10"-1"-70"0,4-2 6 0,-3 6-3 0,7-1 0 16,-1 1 3-16,4 3 0 15,8 3 1-15,2 0-15 16,8 3 4-16,7 3 4 0,0 1 0 16,-4-1 0-16,1 0-4 15,-5 0-2-15,1 1-6 16,-4-1-3-16,4 0 2 15,11-3 2-15,20 0-2 16,22-3 1-16,10-3-1 16,39-6 1-16,8 0-2 15,20-7 1-15,11 0-4 16,-11-3 0-16,11 7-1 16,-11 2-2-16,-20-5 1 15,-12 5-1-15,-10 4 0 16,-18 0 0-16,-20 3 0 0,-19 3 0 15,-10 3 0 1,-14 0 2-16,-7 0-1 16,-11 0-1-16,-7 0 1 0,-3 4 1 15,0-4-1-15,-4-3 2 16,0 6-4-16,-4-3 0 16,1-3-1-16,-4 6 0 15,0-2 2-15,-3-4 0 16,-4 6-18-16,-4-3-8 15,0-3-13-15,-6 6-3 16,-4-6-22-16,0-6-7 16,-7 12-70-1</inkml:trace>
  <inkml:trace contextRef="#ctx0" brushRef="#br0" timeOffset="61806.29">9010 10530 200 0,'-4'-25'77'0,"8"12"-60"0,-1-9 17 0,-3 13 6 16,4 0-14-16,0-1-3 16,-1 7-2-16,1-3-1 15,-4 6-11-15,0 0 8 0,3 6 3 16,1 16 3-16,3 13 1 15,0 8-5-15,3 11-1 16,1 12-4-16,3 18 1 16,4 1-6-16,6-4-3 15,5-8-3-15,2-14-3 16,5-6 1-16,-1-6 1 16,-3-12 3-16,-8-10 4 0,-2-12 5 15,-5-13 1-15,-6-10-6 16,-8-6-3-16,-6-12-1 15,-4-25-1-15,-7-3-2 16,-8-7 1-16,-2-3-4 16,-5 0-2-16,5-12 2 15,-1-7 0-15,4 10-2 16,3 12 2-16,4 13-1 16,4 12 0-16,-1 13-3 15,4 10 1-15,3 8 2 16,4 7 1-16,4 3-2 15,3 4 2-15,4 2 1 16,3-6 0-16,3 7 11 16,5-10 5-16,6 0-2 0,7-3 2 15,11-7-5-15,3-2 1 16,4-4-7-16,21-3-3 16,22-6-1-16,6 9-1 15,7 1 0-15,18 2 2 16,0 4-1-16,-14 2-1 15,-7 1 1-15,-4 0 1 16,-7 0-3-16,-10-1 0 16,-14 1 1-16,-15 0 2 15,-14 3-1-15,-10 0 2 0,-7-1-13 16,-11 1-6-16,-3 3-9 16,-11 0-2-16,0-3-17 15,-4 3-4-15,-3 0-28 16,-4 0-9-16,1 3-61 15</inkml:trace>
  <inkml:trace contextRef="#ctx0" brushRef="#br0" timeOffset="62857.35">9772 10684 260 0,'3'-10'99'0,"1"4"-77"0,-4-3 11 16,0 2 0-16,0 1-5 0,-4 0 3 15,-3-1-6-15,-3 4-1 16,-1 0-13-16,-3 3 0 0,-3 0 2 16,-1 3-5-16,-3 4-2 15,0 2-1-15,-1 4-1 16,1 2-5-16,0 1 1 16,3 3 0-16,4-7 0 15,4 7 0-15,3-3 0 16,7-4-3-16,3 1 2 15,4-4 1-15,7 1 0 16,4-1-3-16,7 0 2 16,6 1 1-16,8-1 2 15,0 10-3-15,3 0 0 16,-3 6 1-16,-4 3 0 16,-3-3 0-16,-4 4 0 0,-6 2 6 15,-1-6 6-15,-7-3 3 16,-7-3 3-1,-7 0-6-15,-4-4-2 16,-10 1-1-16,-10-7 1 0,-5-2-5 16,-2-1-3-16,-5-3-1 15,1 0-1-15,0-3 0 16,3-3 0-16,4-3 0 16,7-4 0-16,3-2 0 15,7-7 2-15,4 0-6 16,11-6 1-16,6-3 1 15,15-7 1-15,10-5 1 0,4 2 2 16,4-3-3-16,-5 4 0 16,-2-1 1-16,-8 0 2 15,-7 1-1-15,-3 5 2 16,-15 4-2-16,-10 3 2 16,-10 6-2-16,-1 7-1 15,-7 2-2-15,1 7-1 16,-1 3-1-16,4 0 3 15,3 0-24-15,4 0-11 16,7 3-14-16,10-3-5 16,11 7-80-1,8-4-61-15,-1 0 78 16</inkml:trace>
  <inkml:trace contextRef="#ctx0" brushRef="#br0" timeOffset="63083.74">10283 10602 360 0,'8'-25'134'0,"-1"16"-104"0,3-1 25 16,-6 10 3-16,3 7-15 15,0 2-2-15,-4 10-19 16,1 6-6-16,3 6-10 16,0 7-2-16,4 12 0 0,-1 10-5 15,4-1 1-15,0-2 0 16,-3-7 2-16,0-10-28 15,-1-8-11-15,-3-7-46 16,0-22-141 0</inkml:trace>
  <inkml:trace contextRef="#ctx0" brushRef="#br0" timeOffset="63794.28">12185 9555 316 0,'-4'0'118'0,"4"0"-92"0,0 9 17 0,4 1 1 0,-1-1-13 16,5 1-1-16,6 2-8 16,7 1-4-16,4-1-10 15,6-6-1-15,1-2 3 0,3-1-8 16,-3-3-1-16,-4 0-14 16,-7 3-5-16,-10 6-58 15,0-3-28-15,-8 4-52 16</inkml:trace>
  <inkml:trace contextRef="#ctx0" brushRef="#br0" timeOffset="63987.3">12150 9941 340 0,'0'37'126'0,"14"-21"-98"0,18 3 6 0,-11-16-4 15,7-3-13-15,7 0 1 16,4-6-11-16,0-1-2 15,3-2-3-15,0 3-2 0,4-1 3 16,-3 1-35-16,-5 0-16 16,5-4-72-1,-4 10-70-15,-8 0 62 16</inkml:trace>
  <inkml:trace contextRef="#ctx0" brushRef="#br0" timeOffset="64673.92">13822 8868 244 0,'0'-12'90'0,"3"5"-70"0,4-2 2 0,0 3-4 15,1-4-1-15,-1 1 4 16,0-4 4-16,0-5 2 16,3 5-14-16,-3-6 8 15,0-3 2-15,-7-3 2 0,0 0 2 16,-7-6-6-16,-3 9-1 15,-8-3-5-15,-7 6 1 16,-10 6-5-16,-7 13-1 16,-15 13-4-16,4 9-1 15,4 9-6-15,3 7 1 16,7 3 2-16,8 6 3 16,6 6 0-16,11 0 0 15,10 4-1-15,8-10 2 16,13-7-1-16,12-8 2 15,10-10 0-15,6-16 1 16,1-12 0-16,0-16 2 0,-7-6-3 16,0-4-2-16,-8-2 2 15,-6 2 0-15,-4 4 3 16,-3 3 1-16,-7 9-1 16,-1 7-1-16,-3 9-5 15,-7 13-1-15,-3 15-1 16,-4 9 1-16,0 23-4 15,-4-4 0-15,4 4 3 16,0-4 1-16,3 1-4 16,1 2 1-16,3 1 0 15,0-4 0-15,3-9-5 16,-3-6-1-16,0-9-26 16,0-10-11-16,0-10-14 0,4-3-4 15,-1-12-20-15,4-12-9 16,4-4-64-1</inkml:trace>
  <inkml:trace contextRef="#ctx0" brushRef="#br0" timeOffset="65243.8">14323 8737 288 0,'3'-10'110'0,"1"4"-86"0,-1 0 13 0,1 2 2 16,-1 1-8-16,1 0-1 15,-1 3-5-15,1 3-2 16,3 7-12-16,-3 2 4 0,-4 10 5 16,0 10-5-16,-4 11 2 15,1 17-8-15,-5 3-1 16,1 3-4-16,0-4-3 16,0-2 0-16,0-1 1 15,4 1-1-15,3-4-1 16,0-5 1-16,3-7 1 15,1-13-3-15,-1-3 0 16,1-12-17-16,-1-7-8 0,1-6-19 16,-4-6-10-16,0-6-10 15,-4-4-2-15,4-2-70 16</inkml:trace>
  <inkml:trace contextRef="#ctx0" brushRef="#br0" timeOffset="66189.52">14259 9436 220 0,'-3'-7'82'0,"6"7"-64"0,-3-3 7 16,0 3-3-16,0 0-3 15,0 0 3-15,0-6 3 16,0 6 2-16,0 0-14 16,0 0 3-16,4 0 4 0,3-3 2 15,3-3 4-15,1 3-1 16,3-4 0-16,4-2-6 0,3-7 1 16,7 0-2-16,7-5 0 15,4-5-7-15,0-5-2 16,0-13-3-16,0-15-1 15,-1-7-3-15,-6-3-2 16,-4 6 1-16,-6 10-1 16,-5 6 0-16,-3-13 0 15,-3 13 0-15,-4-3 0 16,0 9 0-16,-7 7 2 16,0 9-3-16,0 9-2 15,0 3-1-15,-3 10 0 16,-1 0 3-16,4 9 0 15,0-2 1-15,0 5 0 0,0 4 0 16,0-4 2-16,0 0 5 16,0 1 4-16,0-4 0 15,7-3 3-15,4 7-3 16,-1-10-1-16,1 0-2 16,17 0 0-16,-7 0-4 15,39 0-3-15,-10-4 0 16,20-2-1-16,-17 6 0 15,18 0 2-15,-15 0-3 16,18 0 0-16,-14 6 1 16,11-2 2-16,-15 2-1 15,4-3 2-15,-11 0-4 16,4 0 0-16,-10 0-1 16,3 0 0-16,-8 1-20 0,1 2-8 15,-4-3-14-15,-6 3-3 16,-8-3-31-16,-14 4-15 15,-4-4-64 1</inkml:trace>
  <inkml:trace contextRef="#ctx0" brushRef="#br0" timeOffset="66535.91">15064 8969 304 0,'-4'-26'115'0,"4"26"-89"0,14-25 19 0,-10 22 4 0,3-3-12 16,0-3-1-16,0 5-9 15,-4-2-5-15,-3 6-12 16,0 0 0-16,-7 19 1 0,0-10-6 15,-10 29-1-15,3-10-4 16,-8 10-1-16,5-7 1 16,-1 7 0-16,4-7 0 15,-4-3 2-15,8 1-19 16,-1-4-6-16,1-3-37 16,3-4-14-16,0-2-87 15,10-6-42-15,1-4 103 16</inkml:trace>
  <inkml:trace contextRef="#ctx0" brushRef="#br0" timeOffset="66983.6">15363 8909 280 0,'15'-9'107'0,"-15"9"-83"0,10-10 19 0,-10 10 3 15,0 0-11-15,0 0-1 16,-7 6-8-16,4-6-2 15,-15 10-13-15,4-1-2 0,-7 4 1 16,3 2-6-16,-3 4 0 0,3-3-4 16,4 6-3-16,4-6 2 15,6 2 0-15,0-2 1 16,8 3 2-16,0-3-3 16,6-1 0-16,1 1 1 15,6 0 2-15,-3-1-1 16,8-2-1-1,-5 6 1-15,4-1-1 0,-3-2 0 16,0 0 0-16,-4-4 2 16,0 4 1-16,0-3 14 15,-7-1 8-15,0 1 1 16,-7-4 2-16,0 0-7 16,-14 4-3-16,3-4-8 15,-10-2-4-15,4-1-3 0,-8-3-3 16,4-3 1-16,-7 0 1 15,6 0-8-15,1-6-1 16,4 3-38-16,6-4-15 16,0 1-27-16,8-3-9 15,3-1-71 1</inkml:trace>
  <inkml:trace contextRef="#ctx0" brushRef="#br0" timeOffset="67214.17">15339 8937 380 0,'3'-9'143'0,"-3"9"-112"0,25-10 5 0,-21 7-4 0,17-6-17 16,0 3-3-16,18-4-10 15,-8 7-1-15,8-3-1 16,-7 3-3-16,0 3 0 0,-4 0-20 15,-3 3-10-15,-4 6-23 16,-4 1-10-16,-2-4-79 16</inkml:trace>
  <inkml:trace contextRef="#ctx0" brushRef="#br0" timeOffset="67858.55">13063 9671 288 0,'29'-10'107'0,"-8"7"-83"0,14-3 15 16,-28 3 3-16,14 0-5 15,-3 0 2-15,3 3-4 16,4 0 1-16,-4 0-20 16,0 3 4-16,0 0 1 0,4 0-3 15,3 3 0-15,18-3-4 16,7 4-1-16,-7-4-5 15,46-3-3-15,-18 0 2 0,88-3 0 16,-42-4-6 0,81 4 0-16,-49-3-1 0,52 0 2 15,-52 0-1-15,24 6-1 16,-42 0 1-16,22 0-1 16,-40 0 0-16,0-4 2 15,-24 1-1-15,10-3 2 16,-20-3-4-16,2 2 0 15,-17 1-12-15,-7 3-5 16,-14 0-32-16,-11 3-15 16,-6 0-37-16,-8 6-15 15,-4-3-35 1</inkml:trace>
  <inkml:trace contextRef="#ctx0" brushRef="#br0" timeOffset="68653.25">14598 10126 228 0,'3'0'88'0,"5"-7"-69"0,6-2 22 0,-4 3 3 0,4-7-5 16,0-3 0-16,1-2-7 16,-1-1 0-16,0 0-18 15,-4 3 5-15,-3 1 2 0,0-1 0 16,-3 3-1-1,-8 1 1-15,-6-4 1 0,-8 7-6 16,-10 6-1-16,-11 3-1 16,-3 3 4-16,-4 12-8 15,0 7-3-15,0 7-4 16,0 5 0-16,1 1-4 16,2 5 0-16,8-5-1 15,17-4-2-15,15-3 3 16,10-3 2-16,11-6 0 15,10-6-1-15,14-7 3 16,7-6 0-16,4-9 1 16,4-7 2-16,-8-3 6 0,-3-9 2 15,-7 9 1-15,-7 0 4 16,-8 4-7-16,-6 5-2 16,-4 10-3-16,-3 10-2 15,-8 12-3 1,-3 6 1-16,-3 3 2 0,-4 23 2 15,0 8-1-15,-1 7-1 16,1-6-3-16,4-7-2 16,3-5-2-16,3-11 1 15,1-5-19-15,-1-7-7 16,1-6-30-16,0-10-14 16,-4-5-33-16,7-14-14 15,-11-2-56 1</inkml:trace>
  <inkml:trace contextRef="#ctx0" brushRef="#br0" timeOffset="69281.48">14189 8251 208 0,'35'-16'77'0,"-35"16"-60"16,21-16 15-16,-17 13 2 0,3-3 5 16,-4-1 5-16,-3 7-6 15,0 0-3-15,-7 13-19 16,0-4 8-16,-21 20 5 0,3-11 0 15,-28 64 1-15,11-22-17 16,-32 49-8-16,-42 64-3 16,3-13 0-16,7 0-1 15,14-1 2-15,14-21-4 0,11-25-2 16,11-15-18-16,7-17-9 16,10-9-22-16,7-19-7 15,11-15-97 1</inkml:trace>
  <inkml:trace contextRef="#ctx0" brushRef="#br0" timeOffset="69792.42">15286 9846 376 0,'0'-12'140'0,"0"3"-109"0,-4 5 7 0,4-2-3 16,-7 6-10-16,-7 0 3 15,-18 6-12-15,-20 7-2 16,-23 31-8-16,-9 15-4 0,-36 10 1 16,-7 10-2-16,3 15 2 15,1 9-2-15,14-5-1 16,17-11-2-16,14-8-1 16,15-10-27-16,13-7-12 15,11-8-37-15,15-4-12 16,10-13-62-1</inkml:trace>
  <inkml:trace contextRef="#ctx0" brushRef="#br0" timeOffset="70449.35">12390 12543 328 0,'-46'9'123'0,"35"-12"-95"0,4 3 20 16,7 0 20-16,11 0-21 15,10 0-11 1,7 0-8-16,14 0-16 0,25 0-5 0,4 0-3 16,0 3 0-16,-8 1 0 15,-7 2-5-15,-10 3 1 16,-10 7-51-16,-12 3-23 15,-6 3-114 1</inkml:trace>
  <inkml:trace contextRef="#ctx0" brushRef="#br0" timeOffset="70667.5">12421 12947 428 0,'-3'16'159'0,"6"-10"-124"0,8 1 9 0,-1-7-5 0,12 0-19 16,6-3-1-16,14-1-11 16,8 1-3-1,3 0-3-15,-4 3-4 0,-3 0 1 0,-4 0-15 16,-3 0-4-16,0 0-36 16,0 0-17-16,-1 0-38 15,8-6-16-15,-3-4-3 16</inkml:trace>
  <inkml:trace contextRef="#ctx0" brushRef="#br0" timeOffset="71234.84">13324 12295 312 0,'-10'-25'115'0,"10"19"-89"0,0 3 21 0,0 3 3 16,0 3-21-16,3 16-5 16,-3 15-4-16,-3 20 1 15,-1 15-11-15,1 15 3 0,-4 32 1 16,3 0-5-16,4 0-1 16,7 0-4-16,7-6-1 15,8-16 3-15,6-19 3 16,4-15-2-16,6-16 1 15,5-16 1-15,3-28 5 16,3-28-2-16,-3-10 1 0,-7-9-5 16,-8-12-3-16,1-29-5 15,-14-16 0-15,-8-2 0 16,-10-23 0-16,-7-3 0 16,-3 20 0-16,-8 24-3 15,-3 19 2-15,0 19-4 16,0 15 1-16,-1 10 0 15,5 9 2-15,6 4-1 16,8 6-1-16,13 2 0 16,15-2 3-16,14 3 4 15,10-3 3-15,11 3 0 16,25-4 1-16,13 1 0 16,5 0 3-16,17 0-5 0,10-4-3 15,-10 4 1-15,4 0 0 16,-1-1-1-16,-10 4-2 15,-14 3 1-15,-15 3-1 16,-20 0-27-16,-11 4-9 16,-14-1-42-16,-15 3-15 15,-9 4-92 1</inkml:trace>
  <inkml:trace contextRef="#ctx0" brushRef="#br0" timeOffset="71569">13977 12543 340 0,'35'-41'129'0,"-10"19"-100"0,7-6 26 15,-18 19 8-15,4 6-16 16,-1 12-3-16,-3 13-16 16,-7 9-6-16,-7 10-12 15,-3 9-9-15,-8 22-1 0,-3 10 0 16,0-4 2-16,3-12-1 16,1 0-1-16,3-10-13 0,3-5-6 15,4-8-37 1,7-11-13-16,4-13-51 15,10-16-21-15,-3-3 6 16</inkml:trace>
  <inkml:trace contextRef="#ctx0" brushRef="#br0" timeOffset="72012.75">14524 12389 376 0,'3'-12'140'0,"1"12"-109"0,-1 3 18 0,1 3-1 0,0 4-22 15,-4 2-7-15,-8 7-9 16,-6 3-2-16,-7 3-5 16,-4-3 3-16,1 6 0 0,-1-3-2 15,0 0-1-15,4 0-3 16,7-3-1-16,4 7 1 16,6-11 0-1,8 8 0-15,6-8 0 0,8 1-3 16,10 0 2-16,7-3-1 15,8 9 0-15,2 0 2 16,-2 3 2-16,-1 3-1 16,-7 1-1-16,-3-1 1 15,-7 0-1-15,-4 1 0 16,-3-7 2-16,-8 3 10 16,-3-3 7-16,-7-3 5 0,-7-3 5 15,-10-3-9-15,-12-4-2 16,-13-2-6-16,-7-1-2 15,-1-6-9-15,1 3-2 16,-1-12-3-16,5 3 3 16,6-6-11-16,7-7-2 15,7 3-35-15,11-2-13 16,7-1-32-16,4-3-13 16,10-6-67-1</inkml:trace>
  <inkml:trace contextRef="#ctx0" brushRef="#br0" timeOffset="72462.53">14411 12408 260 0,'-7'0'96'0,"7"0"-75"0,0 0 17 0,0 0 1 16,0 0-10-16,0 0-2 16,3 0 0-16,1-3 2 15,3-3-15-15,0-4-1 0,0 7 0 16,-3-3 2-1,3 3 3-15,0-3-1 0,3 6-1 16,4 6 0-16,8-3 3 16,9 6-2-16,12-2-1 15,3-4-4-15,7 6-2 16,-1-9-4-16,12 6 1 16,3-2-4-16,-4-1-2 15,-6 0 0-15,-8 0-1 16,-13 0-31-16,-8 0-14 15,-7 0-15-15,-3 1-5 16,-4-1-27-16,-4 0-11 16,-3-3-29-1</inkml:trace>
  <inkml:trace contextRef="#ctx0" brushRef="#br0" timeOffset="73262.52">15088 11668 324 0,'14'-25'121'0,"-17"9"-95"0,-8 4 5 0,1 6-4 15,-8-4-12-15,-10 1 0 16,-4-1-1-16,-7 1 4 0,1 0-10 16,-8-1 2-16,-11 1 3 15,-13-1-3-15,-11 1 0 0,-4 3-6 16,-17 6-3-16,-22 9 0 16,-3 10-1-16,-21 6 0 15,-11 13 2-15,0 9-1 16,-21 19 2-16,11 15 0 15,10 13 1-15,-6 3 0 16,13 38 0-16,28 0 11 16,26 28 5-16,27 13-4 15,25 5-1-15,22 11-7 16,27-17 0-16,32 7-3 16,22-9 0-16,10-26-3 0,21-25 1 15,35-18 11-15,19-26 6 16,41-21-4-16,22-26-1 15,13-28-7 1,8-19-3-16,-4-31-2 16,-24-19 0-16,3-2 0 0,-18-11 1 15,-10-15-2-15,18-22 1 16,-18-6 2-16,-18-13 2 16,-3-22-1-16,-22-12-1 15,-28-26-6-15,-35-15-1 16,-42-9-2-16,-35 12 3 15,-22 9-2-15,-32 29 1 16,-34 37 2-16,-15 32 0 16,-28 22-3-16,-8 28 2 15,-2 18-15-15,-8 16-6 0,14 20-51 16,32 18-22-16,22-4-112 16</inkml:trace>
  <inkml:trace contextRef="#ctx0" brushRef="#br0" timeOffset="99276.4">18172 4011 168 0,'7'-28'66'0,"-4"19"-52"0,4-13 19 16,-3 12 6-16,-1-2-11 15,-3-4-1-15,0-3-1 16,-3 10 1-16,-4 0-14 16,-7 5 3-16,-8 8 2 0,-13 14-2 15,-14 4 1-15,-15 22-5 16,-6 38 0-16,-4 18-7 16,-11 25-3-16,-10 35 1 15,-1 10 2-15,12 15 0 16,24-10 0-16,21-9 8 15,28-15 3-15,36-26-1 16,25-24 1-16,17-29-5 16,14-19-1-16,21-25 2 0,0-21 3 15,-3-23 3-15,3-19 1 16,4-12 1-16,0-12 2 16,-11-35-6-16,-10-7 1 15,-14-11-8-15,-19-42-1 16,-16 0-2-16,-19-34-1 15,-20-3-6-15,-25-13 1 16,-29 16-7-16,-10 44-3 16,-3 37-5-16,-1 32-4 15,-3 31-3-15,7 25-1 16,18 22-23-16,17 22-10 16,25 0-67-16,21 1-29 15,11 2 20-15</inkml:trace>
  <inkml:trace contextRef="#ctx0" brushRef="#br0" timeOffset="101873.68">21089 6093 176 0,'-3'10'66'0,"3"-7"-52"15,0 3 6-15,0-6-1 0,3 3-5 16,1-3 0-16,-4 0-2 16,0 0 0-16,0 0-6 15,3 0 0-15,-3 0 4 0,4-3-2 16,-1 0 3-16,1 0-2 15,-1-3 0-15,1-1-3 16,-1-2 1-16,-3-1 0 16,0 1 3-16,0 0-3 15,0-1 1-15,0 4-5 16,0 0 0-16,0 3 3 16,-3-1 1-16,-1 8-3 0,1-1-3 15,-1 3 0-15,1 0-1 16,-1 4 0-16,1-1 0 15,-1 0 0-15,4 1 0 16,0-1 2-16,0-2 3 16,4-4-2-16,-1 0 0 15,4-3 1-15,0-3 0 16,0-4 2-16,0-5 1 16,0 2-1-16,0 1-1 15,1 0-1-15,-5-1 2 16,1 4-1-16,-4-3 2 0,0 2-4 15,-4 1-2-15,1 0 0 16,-1 3-1 0,-3 3 0-16,0 3 0 15,0 3 0-15,0 3 2 0,0 4-1 16,3 0-1-16,1-1-2 16,-1-3 1-16,4 1 1 15,0-1 0-15,4-6 2 16,3-3 1-16,0-3 1 15,3-6 2-15,1-1-1 16,3 1 0-16,-3 0 1 16,-1-4 1-16,-3 1-1 15,-3-1 1-15,-4 4-2 16,-4-1 0-16,-3 1-3 0,0 3 1 16,-3 2-4-16,-1 4 0 15,0 4-1-15,1 2 0 16,-1 6 0-1,1 4-2-15,-1 0 3 0,4 3 2 16,3 2-2-16,4-2 0 16,0-3-1-16,4 0 0 15,3-7 2-15,4-3 0 16,3-3 2-16,3-6 1 16,1-6 5-16,0-7 3 15,-1-3-2-15,-3-3 0 16,-7 1-3-16,-3-1-1 15,-4 3-3-15,-4 0 1 16,1 3-4-16,-8 4 0 0,-3 2 1 16,0 4 2-16,0 12-1 15,0 4 2-15,-4 5-4 16,8 4-2-16,-1 3-1 16,4 3 3-16,4 0 0 15,3-3 3-15,3-6-1 16,8-3 2-16,3-4-2 15,3-6 2-15,5-9 4 16,-1-10 6-16,-4-3-3 16,1-3 2-16,-7-3-1 15,-8 6 1-15,-3 1-4 16,-7-1-3-16,-4 6 0 16,-3 4-1-16,0 9-5 0,-3 6-1 15,3 7 3-15,3 2 1 16,0 1-5-16,8 3 0 15,3-3-1-15,3-4 2 16,4 4-17-16,0-7-4 16,4 1-33-16,0-1-14 15,-4-3-58-15,7 1-72 32</inkml:trace>
  <inkml:trace contextRef="#ctx0" brushRef="#br0" timeOffset="140756.4">20168 3086 208 0,'-3'0'79'0,"3"0"-61"0,0 0 8 0,0 0-1 16,0 0-2-16,0 0 3 16,0 0-3-16,3-3 0 15,1-3-12-15,3 6 9 0,0-3 3 16,-4 3 0-16,1 0 0 15,0 0-1-15,-1 3-2 16,4-3-2-16,-3 6-1 16,3-3 2-16,0-3 0 15,3 0-2-15,4 0 2 0,1 0-1 16,-1 0 0-16,0 0-7 16,0 0-2-16,4 0-3 15,-4 0 1-15,3 0-2 16,1 0 2-16,0 0 0 15,-1 7 1-15,1-4-2 16,-1-3 1-16,1 6-4 16,-4-3 0-16,0-3-1 15,0 6-2-15,1-2 1 16,-1-4 1-16,3 0 8 16,1 0 5-16,0 0-5 15,3-4-3-15,0-2-4 0,0 6 0 16,4-3-2-1,-1 3 2-15,1 0-4 16,-4 0 0-16,4 0 1 0,0 0 0 16,-1 0 0-16,1 0 2 15,0 0-1-15,0 0-1 16,-4 0 3-16,0 0 2 16,0 0-2-16,0 0 0 15,-3 0-1-15,3 0-2 16,0 0-2-16,0 3 1 15,0-3 1-15,4 0 2 16,3 0-1-16,4 0-1 16,0 0-2-16,0 0 1 15,-1 0 3-15,1 0 1 0,0 0-1 16,-4 0-2-16,-3 0-2 16,0 0 1-16,-1 0 1 15,1 0 0-15,0 0 0 16,-1 0 2-16,1 0-1 15,3 0-1-15,4 0 1 16,0 0-1-16,-1 0 0 16,-2 0 0-16,-1 0 0 15,4 0 0-15,-4 0 0 16,-7 0 0-16,-3 0 0 16,3 0 0-16,7-3 0 15,-3 3 0-15,-4 0 2 0,-3-6 1 16,-4 6-4-16,3 0 1 15,8-3 0-15,0-4 0 16,-4 7 0-16,4 0 0 16,-1-3 0-16,-6 3 0 15,0 0 0-15,3 0 0 16,3 0 0-16,-6 0 0 16,-4 0 0-16,4 0 0 15,-4 0-3-15,4 0 2 16,-4 0 1-16,0 0 2 15,3 0-3-15,-2 0 0 16,-5 0 1-16,-3 0 2 16,-3 0-1-16,-4 0 2 15,0 0-2-15,3 0-1 16,-3 0 1-16,0 0-1 0,-3 3 0 16,3-3 2-16,0 0 1 15,-4 0 1-15,1 0-5 16,-4 0 1-16,-8 0 0 15,-2 7 2-15,-1-7-1 16,1 3-1-16,-1-3 1 16,-3 0-1-16,0 0 0 15,-4 0 0-15,0 6 0 16,4-3 0-16,-4-3 0 16,4 6 2-16,0-2-1 15,0-4-1-15,0 6-2 0,3-3 1 16,0-3 1-1,1 9 0-15,-1-9 0 16,0 0 2-16,1-9-3 0,-4 9 0 16,-1-3 1-16,8-3 2 15,4 6-1-15,-11 0 2 16,-18 0-4-16,4 0 0 16,-1 0 1-16,8 0 0 15,0 0-3-15,3 0 2 16,4 0 1-16,3 0 2 15,1 0-3-15,-1 0 0 16,0 0 1-16,1 0 2 16,-4 0-1-16,-4-4-1 15,-3 4 1-15,-4 0-1 16,-3 0-3-16,-1 0 2 0,-2 0 1 16,6 0 2-16,0 0-1 15,4 0-1-15,3 0 1 16,0 0-1-16,4 4-3 15,0-4 2-15,0 6 1 16,0-3 2-16,3-3-3 16,1 0 0-16,-1 0 1 15,0 0 0-15,-3 0 0 16,0 0 0-16,-4 0 0 16,1 0 2-16,-5 9-1 15,-2-9-1-15,-1 4-2 16,0 2 1-16,0-6 1 0,4 3 0 15,0 0 0-15,0 0 2 16,-1 0-3-16,5 0 0 16,3 1 1-16,-4-1 0 15,4 0-3-15,0 0 2 16,-1 3 3-16,5-6 1 16,3 3-1-16,3-3-2 15,0 0-2-15,4 0 1 16,-3-3 1-16,-1 3 0 15,1-6 0-15,-4 3 0 16,-4 0 0-16,-7 0 0 16,0-1 0-16,-3 4 2 15,0-3-1-15,3 3-1 16,1 0-2-16,-1 0 1 16,4 0 1-16,0 0 0 0,3 0 0 15,4 0 0-15,3-3 0 16,1 0 2-16,-1 0-3 15,4 0 0-15,0 3 1 16,0-6 2-16,0 2-3 16,-4 4 0-16,4 0-1 15,-7 0 0-15,7 0 2 16,4 0 0-16,-1 0-5 16,4 4 1-16,7 2 2 15,7-6 1-15,11 0 1 16,3 0 2-16,18-10-3 15,17 10 0-15,8 0 1 16,0 0 0-16,-1 4 0 16,4-4 0-16,21 0 0 0,8 0 0 15,-8 6 0-15,-7-6 2 16,4 0-1-16,3 3-1 16,-3 0-2-16,-11 3 1 15,-10-3 1-15,-4 1 0 16,-11-8 2-16,1-2 1 15,-5 0-4-15,-6 3 1 16,-7-7 2-16,-7 1 1 16,-11 6-1-16,-7-3-2 15,-7 6 1-15,-14-4 1 16,-10 4-1-16,-12 0-1 16,-6 0 1-16,-14-6-1 0,-25 6 0 15,-18 0 0 1,-3 0 0-16,10-3 0 0,0-3 0 15,1 6 2-15,-1 0-1 16,11-3-1-16,14 3-2 16,10 0-1-16,12 0 2 15,9 0 2-15,5 0-2 16,6 3 0-16,4-3 1 16,3 0 0-16,1 6 0 15,6-3 0-15,8 3-5 16,10 4 1-16,25 2 2 15,24-2 1-15,15 5 1 0,3-2 0 16,25-7 0-16,14-3 0 16,-11 4 2-16,-3-14 1 15,0-2-4-15,-4 0 1 16,-14-1 0-16,-14 1 2 16,-14-1-3-16,-14 1 0 15,-7 6 1-15,-11-3 0 16,-7-4 2-16,-6 10 1 15,-5-3-1-15,-3-3-2 16,-7 6 1-16,-3-3-1 16,-4-4 0-16,-11 7 0 15,-14 0 0-15,-10 0 0 16,-11 0-3-16,0 7 2 16,7-4 1-16,7-3 2 0,11 6-1 15,10-3-1-15,8-3-4 16,10 0-2-16,25-9-17 15,17 6-5-15,11-4-19 16,3 7-8-16,-6 0-6 16,-4 7 0-16,-8-4 3 15,-6 3 3-15,-4-3 2 16,-7 7 3-16,-6-4-76 16</inkml:trace>
  <inkml:trace contextRef="#ctx0" brushRef="#br0" timeOffset="200040.31">21597 5987 256 0,'-3'3'96'0,"3"-3"-75"0,0 3 17 15,0-3 1-15,0 0-8 16,0 0 2-16,0 0-4 16,0 0 0-16,0 0-16 15,0 0 1-15,0 0 0 0,0 0-1 16,3 0 0-16,4 0 4 16,0 3 3-16,4-3-4 15,6 0 1-15,12 0-1 0,6 0-1 16,7-3-5-1,4 0-4-15,0 3-1 16,0-3-1-16,3 0 0 16,8-1 0-16,6 1 2 0,4 0 1 15,-3 0-3-15,-8 3-1 16,-3 0-1-16,-7 0 1 16,-7 0 0-16,-4 0 1 15,-3 0-2-15,-1 0-2 16,-2 0 1-16,-5 0-1 15,1 0-3-15,0 0 0 16,-8 0 4-16,-2 0 1 16,-5 0 2-16,1 0 0 15,-4 0-2-15,0 0 1 16,-7 0-15-16,0 0-5 0,0 0-37 16,0 0-18-16,0 0-31 15,0 13-112 1</inkml:trace>
  <inkml:trace contextRef="#ctx0" brushRef="#br0" timeOffset="201015.05">21883 6799 248 0,'0'0'93'0,"0"-3"-72"0,0 0 14 0,0 3 0 15,0 0-3-15,0 0 3 16,0 0-10-16,0 0-3 16,3-4-13-16,4-2 3 0,4 0 4 15,3-4-2-15,4-2 0 16,-1-4-2-16,1 4 2 16,3-4-5-16,4 7-3 0,3 5 1 15,0 4 2-15,1 4 2 16,-5 5 1-1,-3 0 7-15,-6 13 5 16,-12 0-9-16,-6 3-1 0,-8 4-2 16,-7 5 2-16,-3 10-3 15,0 3-1-15,3 0-9 16,1 6 0-16,3-9 1 16,3 0 1-16,4-6-4 15,7-7-1-15,7-9 3 16,7 3 3-16,14-9 1 15,11-7 0-15,11-2-3 16,2-4 1-16,-6-3-2 0,-3-3-1 16,-8-1 3-16,-7 1 0 15,-7-3-15-15,-3 0-6 16,-4-4-73-16,0-2-32 16,0-7-74-1</inkml:trace>
  <inkml:trace contextRef="#ctx0" brushRef="#br0" timeOffset="202143.19">21816 4836 252 0,'-4'-6'93'0,"1"3"-72"0,-1-1 18 0,4 4 3 15,0-3-5-15,0 3 1 16,0-3-10-16,4-3-3 15,-1-4-14-15,4 7 4 0,7-6 5 16,4 0-2-16,0-7-1 16,3 6-5-16,4 4 0 15,-1 0-3-15,1 6 2 16,0 3-4-16,-4 6 1 16,-4 7 4-16,-6 6 2 15,-4 6-1-15,-7 4 2 16,-7 5-6-16,-4 7-3 15,-3 6 1-15,0 1 2 0,4 8-4 16,-1-6-3-16,0-12-1 16,8 0-1-16,3-10 6 15,3-6 6-15,8-6 0 16,3-3 1 0,11-7-5-16,10-2-3 0,7-7 0 15,4-4-1-15,-3-2 0 16,-8 0 0-16,-3 0-2 15,-8 2 1-15,-6-2-2 16,-4 6-1-16,-3 0 1 0,-1 0-1 16,1-3-20-1,-1-3-9-15,1 3-21 16,0-4-6-16,-4 7-25 0,0-3-9 16</inkml:trace>
  <inkml:trace contextRef="#ctx0" brushRef="#br0" timeOffset="204876.81">23767 5733 228 0,'-4'-7'85'0,"4"4"-66"0,0 3 8 15,0 0 0-15,0 0-5 16,0 0 1-16,0 0-1 16,0 0-2-16,0 0-10 15,4 0 9-15,3 0 7 0,3 3-1 16,1 1 0-16,7-4-2 16,3 0 0-16,3 0-7 15,5 0 1-15,9 0-8 16,8 3-3-16,0 0-3 15,0 0 0-15,-4 0-2 16,-10 0-1-16,-4 4 1 0,-10-1 1 16,-7 0-17-16,-11 3-6 15,-8-2-54-15,-6-1-21 16,-3 0-61 0</inkml:trace>
  <inkml:trace contextRef="#ctx0" brushRef="#br0" timeOffset="205106.87">23872 6006 288 0,'8'0'110'0,"6"-4"-86"0,10-2 24 0,-10 0 7 0,15-4-16 16,9 1-2-16,8-4-22 15,4 4-7-15,-4 0-5 16,-8 9-5-16,-2 0 1 0,-5 0-6 15,-2 0 0-15,-8 6-35 16,0-3-14-16,0-3-22 16,0 6-9-16,0-3-30 15</inkml:trace>
  <inkml:trace contextRef="#ctx0" brushRef="#br0" timeOffset="206644.94">25262 4344 196 0,'4'-32'74'0,"-1"10"-58"0,1-15 12 0,0 24 2 16,-1-9-1-16,1-3 3 15,-4 3-2-15,3-3 1 16,-3 6-17-16,4 7 1 0,-4-4 1 16,0 4 3-16,0 2 3 15,0 4-10-15,0 6-4 16,0 9 1-16,-4 20 4 16,-3 24-1-16,-4 13 3 15,-3 25 1-15,-3 47-1 16,-4 25-5-16,-4 37-2 15,4 32-2-15,3 7 1 16,7 15-2-16,8-22 0 16,6 9-1-16,1-31 0 15,3-25-2-15,0-6 1 16,-3-19-2-16,-1-29-1 16,-3-24 1-16,4-19 1 0,-1-19-3 15,4-16 0-15,4-12 3 16,-1-10 1-16,5-12-1 15,2-10-2-15,4-9 3 16,1-9 0-16,-1-19-1 16,0-22 1-16,4-19-2 15,6-16-1-15,12-53 1 16,6-22-1-16,7-56 2 16,1-44 1-16,-8-7-8 15,-6-12-2-15,-12 28-1 16,-9 16 2-16,-8 34 4 15,-7 38 1-15,-4 25-2 16,-3 25 2-16,-3 16-1 0,-4 22 0 16,3 15 0-16,1 17 0 15,-1 8 0-15,4 13 0 16,0-3 0-16,0 16-2 16,4-1 3-16,-1 1 2 15,1 6-2-15,-4 3 0 16,0 0 3-16,0 0 1 15,7 0 1-15,0 0 2 16,3 3-1-16,4 6 0 16,4-9 1-16,10 10 1 15,22-1-3-15,20-3-1 16,8-3 1-16,21 4 2 16,35-7 6-16,14-7 2 15,35-11-5-15,15-1-1 16,28 3 5-16,17-6 1 15,4 6-5-15,-46 4-3 0,-53 3-3 16,43 2-3-16,28 1 1 16,-36 6-1-16,-31 3 0 15,-32 3 2-15,-29 4-28 16,-17-4-9-16,-21 3-45 16,-28-2-16-16,-4-1-91 15</inkml:trace>
  <inkml:trace contextRef="#ctx0" brushRef="#br0" timeOffset="208552.43">25326 3613 212 0,'0'-6'79'0,"3"-4"-61"0,5 1 12 16,-5 3 2-16,4 0-2 16,0-1 2-16,-3 1-2 15,-1 6 1-15,4-6-17 16,0 3 3-16,0 3 3 0,4-7-5 15,3 1 2-15,11 0-6 16,14-1 1-16,6 4-1 16,5 0 3-16,-4 3-5 0,-4 3-1 15,-7 4 2 1,-6-1 4-16,-8 3 3 0,-7 7 4 16,-11-3-2-16,-10 8 0 15,-7 5-10-15,-7 5-3 16,-4 0-2-16,1-6 0 15,-1-3-2-15,4 3-2 16,3-6 1-16,4-3-1 16,3 0-5-16,4-7 1 15,0 3 2-15,7-2 1 16,4 2 1-16,3 1 0 16,3 0 0-16,5-4 0 15,2 10 0-15,1-4 2 16,-1 1-1-16,-2 0 2 0,-5-1-2 15,-3 1-1-15,-7 0 3 16,-10 3 0-16,-8-7 1 16,-10 7 2-16,-7 0-1 15,-1-4 0-15,1 1-6 16,3-6-1-16,0-1 1 16,8 0 0-16,6 1-8 15,18-4-55 1,21-3-16-16,22 3-116 15</inkml:trace>
  <inkml:trace contextRef="#ctx0" brushRef="#br0" timeOffset="209574.89">26247 5523 236 0,'-11'-3'90'0,"11"3"-70"0,0-4 17 16,0 4 2-16,0 0-6 16,4-3 3-16,3 0 2 15,3 0 1-15,4 3-21 16,0-3 9-16,4 3 4 0,3 0-10 15,8 0-2-15,-1 0-2 16,3 3 1-16,8 0-1 16,7-3 1-16,7 0 0 15,7 0-2-15,18-6-2 16,24-4-1-16,7 4-7 0,4 0-2 16,-28 0 0-16,56 6 0 15,-10 0 2-15,3 3 1 16,-4 0-3-16,-38 3-3 15,-18-3 0-15,4 4-1 16,10-1 0-16,-11-3 2 16,-10 0-1-16,-10-3-1 15,-8 0 1-15,-17 0-1 16,-7 0 2-16,-4-3 1 16,-4 0-1-16,-10 0-2 15,-3 0-26-15,-4 3-10 16,-4 0-31-16,1 0-10 15,-1 0-25-15,-3 6-11 16,0 0-38 0</inkml:trace>
  <inkml:trace contextRef="#ctx0" brushRef="#br0" timeOffset="-214637.95">26980 4569 224 0,'-17'-3'85'0,"10"3"-66"0,0 0 23 0,3 0 6 16,1 0-1-16,-1 0 2 15,1 0-5-15,-1 0-1 16,1 0-23-16,-1 0 6 0,4 0 4 0,11-6-7 15,6 0-4-15,11-7-2 16,11 4-1-16,4-1-4 16,2 1-2-16,1 6-2 15,-3-3 0-15,-5 12-2 16,-2 3-1-16,-12 4 3 16,-6 15 3-16,-11 7 5 15,-10 8 2-15,-8 1-7 16,-10-3-4-16,-7 0-2 15,-8-4 1-15,-6 4-3 16,0-3 0-16,-1-1-3 16,5 7-1-16,9-3 1 15,15 0 0-15,14-7 2 16,21-9 3-16,11-6 2 16,7-3 1-16,3-13 0 15,-3 3 2-15,0-2-3 0,-4-4-2 16,-3 9-5-16,-4-9 0 15,-3 6-2-15,0-6 0 16,-4 0-33-16,0-6-17 16,0 3-42-16,-3-3-18 15,-4 12-94 1</inkml:trace>
  <inkml:trace contextRef="#ctx0" brushRef="#br0" timeOffset="-213106.28">27192 6034 260 0,'18'-16'96'0,"-11"10"-75"0,3 0 8 15,-6 2-1-15,-1 1 5 16,-3 3 4-16,0 0 3 16,0-3 2-16,-3 0-23 15,-4 0 9-15,0 0 3 0,-4 0-5 16,-6 3-1-16,-8 0-12 16,-3 3-3-16,-8 6-4 0,-2 4 1 15,-1 9-4-15,0 3 0 16,7 3-3-16,4 0-1 15,7 0-1-15,7-3 0 16,3-3 2-16,8-3 0 16,6-6-5-1,11 2 1-15,11-5 4 0,7-1 2 16,7-3 0-16,3 4 1 16,0-1-4-16,1 4 0 15,-5 3 1-15,1 2 2 16,-4 1-3-16,1 9-2 15,-5-3 4-15,-6 4 1 16,-7 5 8-16,-8 4 4 16,-10 3 4-16,-7-4 3 0,-7 7 0 15,-3-3-1-15,-8-10-4 16,-7 7 0-16,-7-10-5 16,-3-3-1-16,-4-6-6 15,0-7-3-15,7-8 0 16,4 2 1-16,7-12-3 15,10-4-2-15,11-12 2 16,14-12 0-16,11-16-2 16,14 3 2-16,6-4 3 15,8 4 1-15,0 0-4 16,7-3-1-16,14 0 1 16,7-16 2-16,-3 0-2 15,-8-3 0-15,-10 3 1 16,-14 7 2-16,-14 6-1 0,-15 6 2 15,-17 9-4-15,-17 10 0 16,-15 9-1-16,-4 6 0 16,1 7-9-16,7 0-3 15,7 6-26-15,10 0-9 16,7 0-46-16,4 6-18 16,11 3-78-1</inkml:trace>
  <inkml:trace contextRef="#ctx0" brushRef="#br0" timeOffset="-211727.96">29231 5269 224 0,'-3'-3'85'0,"3"-4"-66"0,0 4 21 0,0 3 7 16,0 0-10-16,0 0 1 0,0 0-6 15,0 3 0-15,3 4-18 16,1-1 7-16,3-3 6 0,0 6-6 16,3-2 0-16,1-4-3 15,3 3-2-15,4-3-8 16,6-3-3-16,8 6-3 15,3-2-2-15,1-4 1 16,-5 6 1 0,-2-6-1-16,-5 0-1 0,-2 0-15 15,-8 0-5-15,-4 0-32 16,-6 3-12-16,-11 0-34 16,-4 7-14-16,-6-4-13 15</inkml:trace>
  <inkml:trace contextRef="#ctx0" brushRef="#br0" timeOffset="-211491.23">29238 5488 336 0,'-3'0'126'0,"6"0"-98"0,11-3 17 0,-3 0-1 16,7 0-15-16,6 0-2 15,4-1-16-15,4 1-4 16,0 3-5-16,0 0-2 0,-4 3 3 0,-3 4-29 16,-4-1-9-1,-4 0-29-15,-2 1-10 0,-1-1-71 16</inkml:trace>
  <inkml:trace contextRef="#ctx0" brushRef="#br0" timeOffset="-210166.21">30579 4460 192 0,'-4'-38'74'0,"8"13"-58"0,-1-13 18 16,1 20 6-16,-1-1-1 15,4 3 1-15,-3-3-6 16,-1 10-1-16,1 12-19 0,-4 13 5 15,0 12 4-15,-4 13-3 0,-3 28 0 16,0 18-9-16,4 7-2 16,3 1-5-16,7 5-1 15,3-3-1-15,5-9-2 16,2-16 1 0,8-9 1-16,3-19 10 0,0-16 4 15,4-22-5-15,0-22-2 16,0-18-7-16,-4-7-2 15,-7-6 0-15,-3-9 2 16,-4-32-1-16,-7-3-1 16,-7-3-2-16,-4 0 1 15,-3 3 1-15,-3 13 2 16,-1 12-3-16,0 9-2 16,1 20 2-16,-1 15 0 15,4 6-2-15,7 16 0 0,7 9-1 16,11 1 3-16,10 2 0 15,7 1 3-15,4-1 1 16,14 1 1-16,25-10 2 16,17-6 3-16,4-3-2 15,17-4-2-15,18 1-2 16,-10-1-3-16,-1 4 1 16,1 3-1-16,-8 3 0 15,-21-6 2-15,-17 3-17 16,-18 3-6-16,-21 0-32 15,-18 3-11-15,-14 3-13 16,-18 0-3-16,-10 4-49 16</inkml:trace>
  <inkml:trace contextRef="#ctx0" brushRef="#br0" timeOffset="-209306.73">30561 3729 208 0,'-7'-9'77'0,"4"-1"-60"0,-1 4 13 0,4 3 3 15,0 0 1-15,0 0 1 16,0-4-3-16,0 4-2 16,4-6-17-16,6 3 3 0,1 2 4 15,6 1-2-15,5 3 1 16,6 3-4-16,4 7-1 16,3 2-8-16,-3 4-4 15,-4 0 5-15,-4-4 5 0,-6 7 0 16,-11-3 3-1,-7-1-6-15,-7 1-3 0,-7 0-3 16,-4-4 0-16,-3-2-2 16,4-1-1-1,-1 1 1-15,4-1-1 0,7 0-3 16,3 4 0-16,11-4-1 16,4 1 3-16,6 2 0 15,1 1 3-15,3 2-3 16,-3 1 0-16,-4 0 1 15,-3 0 2-15,-8-1 1 16,-3-2 1-16,-7 2-2 16,0-2 1-16,0 0-2 15,-4-10 2-15,1 0-4 0,-4 0 0 16,-4-3 1-16,0 0 0 16,4 3-5-16,0 0 1 15,0 0-38-15,4 4-14 16,2 2-25-16,5 4-10 15,14 12-45 1</inkml:trace>
  <inkml:trace contextRef="#ctx0" brushRef="#br0" timeOffset="-208680.22">31313 4513 236 0,'-11'-13'90'0,"11"13"-70"0,0 0 19 0,0 0 5 15,7 0-8-15,4 0-1 16,10 0-8-16,7 4-3 16,7-4-13-16,1 9 4 0,-1-3 3 15,0 4 3-15,0 2 4 16,-6 13-2-16,-12 4 0 16,-10 5 1-16,-10 1 2 15,-11-1-10-15,-7-3-2 16,-8 1-6-16,-6-4-3 15,3-3-2-15,4-3 0 16,7 0-2-16,10-3-1 16,11 0-2-16,14-7-1 15,8 7 2-15,6-7 0 0,4-2 1 16,6-4 0-16,8 0 0 16,0-2 2-16,-4-4-12 15,-3 0-3-15,-7 0-43 16,-7 0-17-16,-8 0-36 15,-6 3-14-15,-8 3-18 16</inkml:trace>
  <inkml:trace contextRef="#ctx0" brushRef="#br0" timeOffset="-208229.46">30314 5425 236 0,'-7'4'90'0,"14"-4"-70"0,4 0 17 0,-4 0 2 0,3 0-6 16,5 0 3-16,2 0 0 16,4 0-1-16,8 6-18 15,2-3 1-15,5-3 0 0,9 0-6 16,26 0-2-16,28 0 3 16,21 0 2-16,38-3-4 15,5 3 1-15,27-6-9 16,-6 6-2-16,-1 0 1 15,-3 0 1-15,-21 0-4 16,-15 0 1-16,-9 0-2 16,-16 0-2-16,-20 0-22 15,-25 0-7-15,-17 6-19 16,-29-6-6-16,-17 0-28 16,-18 3-10-16,-8 6-22 15</inkml:trace>
  <inkml:trace contextRef="#ctx0" brushRef="#br0" timeOffset="-207084.56">30544 6053 296 0,'3'-16'112'0,"1"13"-87"0,3 3 11 15,-7 0-2-15,7 0-8 16,0 6 2-16,0 7-1 16,0 8 1-16,-4 11-15 15,1 9 1-15,-4 3 2 0,0 9-4 0,3 3-2 16,4 10-5 0,1 0-4-16,2-3 0 15,4-7 1-15,7-12 3 0,4 0 2 16,3-16 1-1,4-9 0-15,0-13-4 0,3-6-1 16,-3-19 1-16,0-12 2 16,-8-10-3-16,-3 0-2 15,-3-6 0-15,-4-15 1 16,-3-17-3-16,-4-8 0 16,-4 8 1-16,-6 7 2 15,-4 12-1-15,0 13-1 16,-4 13-2-16,-3 6-1 15,0 9 2-15,0 3 0 0,3 13-2 16,8-3 0 0,3 6-1-16,10 0 3 15,8 6 2-15,3-3 2 16,4-3-1-16,-1 0 1 16,5 0 7-16,10 0 3 0,13 0-4 15,23-3-3-15,13-3-1 16,14 3 1-16,32 0-5 15,-3-4-1-15,3 1 0 16,7 0 0-16,-14-1 0 16,-18 1 0-16,-21 3 0 15,-21-3 2-15,-14 3-23 16,-14 0-11-16,-14 3-38 0,-11-4-16 16,-11 8-74-1,-10-4-52-15,-10 0 92 16</inkml:trace>
  <inkml:trace contextRef="#ctx0" brushRef="#br0" timeOffset="-205993.07">30544 5604 220 0,'-4'-3'82'0,"8"0"-64"0,3 0 13 16,-7 3 1-16,7-3-2 15,0-1 2-15,-4 1-2 16,4 0 1-16,0 0-17 16,0-3 3-16,4 6 3 0,0-3-2 0,3-4-1 15,3 7-1-15,4 0 3 16,4 0-2-16,0 0 1 15,-4 7-3-15,-3-4-1 16,-8-3 3 0,-6 9 1-16,-8-3-5 0,-6 1 0 15,-4 2-8-15,-4 1-3 16,4-1-4-16,0 0-1 16,0 1 2-16,3-1 0 15,4 1-2-15,0 5 0 16,3-2 2-16,4-4 2 15,4 7-2-15,3-4 0 16,0 1 1-16,4 0 0 16,-1-1-3-16,-3 1 2 15,0-4 1-15,0 7 0 0,-3-4 2 16,-4-2 1-16,0-1-1 16,0 0 1-16,-4 1 4 15,-3-7 4-15,0 0-4 16,0-3-2-16,-3 0-2 15,-1 0 0-15,0 0-4 16,-3-3-2-16,4 3-7 16,-1 0-4-16,4 3-41 15,4 0-16-15,3 4-28 16,7 5-9-16,7 1-36 16</inkml:trace>
  <inkml:trace contextRef="#ctx0" brushRef="#br0" timeOffset="-204984.17">31535 6256 212 0,'3'-9'79'0,"4"0"-61"0,4-4 19 0,-4 4 6 15,0-7 2-15,0 7 5 16,0-4-14-16,0 0-4 16,-3 1-19-16,-8 2 3 0,-3 1 2 15,-3 3 1-15,-8 6 3 16,-7 3-3-16,-3 6-2 15,-4 4-9-15,4-1-3 16,3 1-5-16,1 0-1 16,6-4-1-16,4 0 0 15,3 7 2-15,8-7 0 16,3 4-3-16,7-1 2 16,3 1-1-16,5 0 0 0,2-1 2 15,8 4 2-15,0 3-3 16,3-1 0-16,-3 4 1 15,3 0 0 1,0 3 0-16,0 7 2 0,0 9-1 16,-3 2-1-16,-7-2 3 15,-11 0 0-15,-11-3 7 16,-6-7 6-16,-4-6 3 16,-8-6 1-16,-9 3 0 15,-8-7 2-15,-7-5-6 16,-3-7-1-16,-4-3-7 15,10-9-3-15,5-7-2 0,9-12-3 16,12-10-2 0,17-3 1-16,17-3-1 0,15 7-2 15,10 9 3-15,8-1 0 16,3 4 1-16,7 0 0 16,7-3-3-16,-4 9 2 15,-3-3 3-15,-10-3 1 16,-15-6-1-16,-14-4 1 15,-17-2-4-15,-15-7-2 16,-14 6-3-16,-3 10 1 16,-4 3-15-16,8 6-6 15,2 6-27-15,5 1-9 16,10 12-46-16,10 0-21 16,11 9-20-1</inkml:trace>
  <inkml:trace contextRef="#ctx0" brushRef="#br0" timeOffset="-204030.35">29496 8047 272 0,'-25'-3'101'0,"22"-1"-78"0,3 4 15 16,0 0 2-16,7-3-5 15,7 0 4-15,7 0-8 16,4 0-2-16,6-3-16 16,5 6 1-16,6 0 2 0,4 6-10 15,3 0-4-15,-3 4-3 16,-7-1-1-16,-7 4-33 15,-11-1-15-15,-11 1-45 0,-10 2-17 16,-10-2-18 0</inkml:trace>
  <inkml:trace contextRef="#ctx0" brushRef="#br0" timeOffset="-203866.51">29612 8323 288 0,'21'3'107'0,"-7"0"-83"0,18-6 10 0,-11 0 2 16,15 0-16-16,10-4-1 16,3 4-11-16,-3 3-5 15,-4 0-2-15,-3 0-32 0,-7 3-12 16,-4 0-97 0</inkml:trace>
  <inkml:trace contextRef="#ctx0" brushRef="#br0" timeOffset="-202780.49">30663 7670 204 0,'-14'-12'77'0,"11"6"-60"0,3-4 21 0,3 4 6 16,1-3 0-16,3-1 1 15,0 1-6-15,0 9 1 16,0 6-22-16,-3 7 1 0,-1 15-1 15,-3 6-4-15,4 7 2 16,-1 9-7-16,4 13-3 16,11 9-1-16,7-3-1 15,6-9-2-15,8-7 1 16,3-6 0-16,-3-9 3 16,0-10 1-16,-14-16 1 15,-4 1-4-15,4-16-1 16,-4 0-1-16,0-19 1 15,-3 3-2-15,-4-31-1 16,-4-16-2-16,-3-6 1 16,-7-10 1-16,-3-6 2 15,-4 7-3-15,-4 12-2 0,1 12-1 16,-1 23 3-16,4 6-2 16,0 9-1-16,0 3 3 15,0 7 0-15,3 3-2 16,4 6 0-16,0 0 2 15,7 9 0-15,0-3 3 16,11 4 1-16,10 2 3 16,8-9 1-16,-5 0 1 15,36-6 0-15,-10 0-4 16,49-9-3-16,-18 2 0 0,25 4 1 16,-25-3-1-16,11 5 2 15,-22-2-15-15,-3 3-5 16,-14-3-20-16,-10 6-6 15,-11-3-16-15,-15-4-3 16,-3 7-74 0,-10 0-47-16,-4 0 82 15</inkml:trace>
  <inkml:trace contextRef="#ctx0" brushRef="#br0" timeOffset="-202009.06">30642 7210 216 0,'-10'-13'82'0,"10"13"-64"0,-4-6 15 0,4 6 4 16,4-3-8-16,-4 3 0 16,10-7-1-16,-3 4 2 15,22-3-16-15,-8 0 5 0,18 3 2 0,-8-1-3 16,5 4 2-16,-8 0-2 15,-4 4-2 1,-2-1 3-16,-12 3 0 16,-3 0-10-16,-14 4-3 0,0-1-4 15,-10-3-2-15,2 4 1 16,-2 5-1-16,3-5-5 16,3-1 1-16,4 1 0 15,7 2 2-15,0-2 1 16,7-1 1-16,0 0 0 15,4 4 0-15,-1-4-3 16,1 1 2-16,-4-1 1 16,0 1 2-16,0-1-3 15,0 0 0-15,-3 7 1 16,-1-3 2-16,1-1-1 0,-4 1-1 16,0-1 1-16,-11 1-1 15,4-4 2-15,-14 1 1 16,3-1-4-16,-10-3 1 15,7-3-11-15,0 7-3 16,3-4-22-16,7-3-9 16,1 7-34-16,20-1-14 15,1-3-39 1</inkml:trace>
  <inkml:trace contextRef="#ctx0" brushRef="#br0" timeOffset="-201336.6">30388 8404 272 0,'-14'-6'104'0,"14"6"-81"0,0-10 7 0,0 10-1 0,7 0-7 16,0-3 1-16,11-3-1 16,-4 6-2-16,11-3-10 15,-4 3 2-15,14-6 2 16,-7 6 1-16,32-7 4 0,-10 4-7 16,38-3 1-16,-17 3 1 15,70 0 1-15,-32 0-4 16,81-1 1-16,-45 1-9 15,70 0-2-15,-56 0-1 16,28 0 2-16,-46 0 1 16,21 0 1-16,-38 0-5 15,-8-1-1-15,-24 1-6 16,-18 0-2-16,-10 0-26 16,-22-3-9-16,-7 3-28 0,-14-4-11 15,-3 4-61 1</inkml:trace>
  <inkml:trace contextRef="#ctx0" brushRef="#br0" timeOffset="-200463.82">31471 7699 228 0,'4'-3'85'0,"-4"3"-66"0,3-7 21 0,-3 7 7 0,0-3-7 15,0 0 1-15,4 0-10 16,-1 0-2-16,4-4-16 16,-3 1 1-16,7 0 2 0,-1 0 1 15,11-4 1-15,-3 4-3 16,14-3-1-16,-4 5-4 15,11 4-1-15,-7 0-3 16,-4 13 1-16,-4-4 2 16,-13 10 5-16,0-3 1 15,-26 9 3-15,5-6-8 16,-15 9-1-16,4-6-3 16,-7 6-1-16,7-6-3 15,-8 3-2-15,8 0 1 16,0 3-1-16,3-6 0 0,11 4 0 15,0-5 0-15,14 1 2 16,-3-3-1 0,21-9-1-16,-8 2 1 0,19-9 1 15,-5 0-1-15,-2-3 2 16,-5 0-24-16,-6 0-11 16,-4 0-45-16,-11 0-21 15,1 0-85 1</inkml:trace>
  <inkml:trace contextRef="#ctx0" brushRef="#br0" timeOffset="-199534.09">31246 8774 292 0,'-22'-12'110'0,"22"12"-86"0,-21-13 9 0,21 10-3 16,-3-3-5-16,-1-1 0 15,1 1-3-15,3-3 1 16,7 2-13-16,-4 1 3 0,25-6 3 16,-3 2 3-16,21 1 1 15,-7 3 0-15,14 6 0 16,-7 6 4-16,6 6 2 16,-9-2-2-16,-4 9-3 15,-8-4 2-15,-13 10 0 16,-11 10-10-16,-14 6-3 15,-7 6-6-15,-4-7-3 16,-6 7 0-16,-1-6 1 16,0-3-3-16,8-1-2 15,9-5 2-15,8-4 2 0,15-3-2 16,9-3 0 0,12-3 1-16,16-7 0 0,8-2 0 15,0-7 0-15,-10-3-11 16,-8-3-3-1,-10-3-33-15,-11-1-12 0,-7-2-53 16,-7-1-21-16,-10-8-38 16</inkml:trace>
  <inkml:trace contextRef="#ctx0" brushRef="#br0" timeOffset="-197567.99">32399 7222 208 0,'4'-12'77'0,"-4"12"-60"0,3-16 6 0,-3 13-1 15,4-4-1-15,-1 1 2 16,-3-3-1-16,0-1 1 16,-7-2-13-1,4 2 1-15,-11-2 2 0,3 2-1 0,-7-2 1 16,4 3-3-16,-7-7 1 16,3 10-2-16,-10-7 0 15,7 4 1-15,-7-1 1 16,3 4-3-16,-3 0-3 15,3-1 0-15,-3 1-1 16,3 0 0-16,-6 0 0 16,2-1-2-16,-6 1 1 15,3-3 0-15,-7 6 3 16,8-4-3-16,-8-2-2 16,7 6 2-16,-7-4 0 0,-7 1-1 15,8 0-2 1,-1-4 3-16,11 4 0 0,6 3 1 15,-6-3 2 1,4 3-3-16,-15 0 0 0,-14-1-1 16,0 4 1-16,-4 0-2 15,8 4 2-15,3-1-4 16,4 0 0-16,7-3 1 16,-1 0 2-16,5 0 1 15,-1 0 3-15,4 0-3 16,-1 0 0-16,1 0-1 15,0 0-2-15,0 0 1 16,0 3-1-16,-1 0 0 0,-2 0 0 16,-1 3 0-16,0 1 0 15,4 2 0-15,0-3 0 16,3 10 2-16,0-3 3 16,1-4-2-16,-1 0 0 15,0 1-1-15,0-4 1 16,1 0-2-16,-4 4-1 15,-1-1 1-15,1 4-1 16,3 2-3-16,1 4 0 16,-1 0 2-16,4 6 2 15,0 0-2-15,-1 0 0 16,-2-3 1-16,-1 3 2 16,0-3-1-16,1 10-1 0,-1-7 3 15,0 3 2-15,1 0 2 16,2 7 1-16,1-1-4 15,7 7-1-15,4-3-1 16,3 9 1-16,3-7 0 16,0-2 3-16,4 6-3 15,0-3-2-15,0-1 2 16,0 4 2-16,0 0 2 16,0 13 3-16,0-4-3 15,4 0 1-15,0 10-3 16,-1-3 0-16,1-7-3 0,-1-6-2 15,1-3 1-15,-1 0 1 16,1 3 3-16,-1 3 4 16,1 0-4-16,6 0-1 15,-3-3-2-15,0-3 1 16,4-6 0-16,3 6 3 16,0-10-3-16,0 1 0 15,0-4-1-15,4 10 1 16,3 6 2-16,8 0 2 15,2 0-3-15,5 0-1 16,2-6 1-16,1-4 2 16,-4-2-5-16,1-4-1 15,-5 0 0-15,1-2 2 0,0-4-1 16,0-3-1-16,3 0 1 16,7-4 1-16,8 4 1 15,3-3 1-15,0 3-2 16,3 3-2-16,-3-6 3 15,3 6 0-15,8-3 1 16,13 0 0-16,5-3-2 16,-5-3 1-16,-3-4 0 15,-3-3 1-15,3 7-2 16,0-3 1-16,-3-4-2 16,-8 1-1-16,-6-1 1 15,-5-3-1-15,-6-3 0 16,-3-3 2-16,-1-3-3 15,4-3 0-15,7-7 1 16,3-2 2-16,4-7-1 0,0-3-1 16,-3 0 1-16,-5 3 1 15,-2-3-1-15,-4-1-1 16,0-2 1-16,3 6-1 16,0-6 0-16,4 0 2 15,-3-10-3-15,-1-3-2 16,-3-15 2-16,-7 0 2 15,-4-1 0 1,-3-2-1-16,-8 8 1 0,-9 14 1 16,-1 9-1-16,0-26-1 15,7-55-2-15,-7 40 1 16,-3 18-1-16,10-33 0 16,-4 21-3-16,8-37-1 15,-7 21 0-15,-8-2 2 0,1 15 2 16,-22-9 3-16,4 18-2 15,-17-18 0-15,2 15-1 16,-27-18 0-16,10 12-3 16,-28 0-1-16,14 13-2 15,-7 0 2-15,11 9-7 16,-4 9-2-16,7 7-16 16,0 9-6-16,11 4-20 15,-4 11-9-15,7 1-24 16,1 10-11-16,6-1-47 15</inkml:trace>
  <inkml:trace contextRef="#ctx0" brushRef="#br0" timeOffset="-196370.39">23449 10031 236 0,'7'-34'90'0,"0"12"-70"0,0-12 15 0,0 15 0 16,0 0-7-16,0-3-2 15,1 0 1-15,-1-3 2 16,-4 6-15 0,-3 0 14-16,-3 1 8 0,-1 2-2 0,-3 3 1 15,-4 1-12-15,-3 2-1 16,-3 4-7-16,-4 3-1 15,-8 12-6-15,-10-6 0 16,-6 7-1-16,-8 6 1 16,-4 12-4-16,8 3-3 15,3 16 0-15,4 3-1 16,6 10 0-16,8-7 0 16,11-3 0-16,9 4 0 15,8-10 0-15,15-7 2 16,16 1 1-16,19-7 3 15,10-6-3-15,0-12 0 16,3-7 3-16,1-12 3 0,10-4 5 16,7-8 3-16,-3-4-7 15,-8-13-3-15,-10-9-4 16,-14-12 0-16,-14-4 2 16,-15-2 4-16,-17-1-4 15,-17 0-1-15,-22 10-4 16,-11 3-1-16,-2 12 1 15,2 13 0-15,1 16-5 16,6-1 1-16,12 20-7 16,6-4-1-16,11 3-22 15,10 4-8-15,11 6-40 16,8-4-17-16,13 10-94 16</inkml:trace>
  <inkml:trace contextRef="#ctx0" brushRef="#br0" timeOffset="-196041.39">24063 9846 332 0,'-11'-21'126'0,"11"11"-98"0,0-2 17 0,4 5 1 0,-1-2-10 16,1 9 2-16,0-3-5 15,3 3 0-15,0 3-18 16,0 6 0-16,0 7 1 0,0 15-6 16,0 20-3-16,3 2-4 15,5 0-3-15,-1 0-2 16,0-6 1-16,0-3 3 16,0-6 1-16,-3 0-15 15,-4-10-4-15,0-6-25 16,-4-10-9-16,-3-5-14 15,0-7-5-15,-3-10-15 16,-4-2-5-16,-4-10-34 16</inkml:trace>
  <inkml:trace contextRef="#ctx0" brushRef="#br0" timeOffset="-195562.97">24126 9671 332 0,'-7'-13'123'0,"7"7"-95"0,0-3 9 0,4 2 0 16,-1 1-3-16,1-3 1 15,0 2-3-15,-1 1-2 16,4 0-17-16,7 0 3 0,4 3 4 16,7 3-5-16,3 0 0 15,7 3-5-15,4 3 1 16,10 6-2-16,11 4 2 15,0 3-4-15,-3 0 1 16,-11 3-1-16,-11 0 1 16,-14 0 4-16,-18 0 5 15,-20 3-9-15,-15 0-2 0,-7 3 0 16,-3 0 3-16,-4-3-4 16,0 0-1-16,0-6-4 15,8 6-1-15,6-3 1 16,7 0 2-16,11 0-3 15,14 0 0-15,14 0 1 16,14-3 0-16,8 0 2 16,13-1 1-16,11 1-1 15,3-3 1-15,-6 0-2 16,-8-1-1-16,-10-2-2 16,-7-4-1-16,-7 1-23 0,-8 2-7 15,-3-2-35-15,0-4-11 16,-3 0-32-1,0 0-10-15,-4 1-41 16</inkml:trace>
  <inkml:trace contextRef="#ctx0" brushRef="#br0" timeOffset="-193679.33">17956 12891 232 0,'-17'-56'88'0,"13"27"-69"0,-3-2 11 0,7 22 1 15,0-1-8-15,4 4 1 16,3 0 7-16,3 9 4 0,4 16-18 16,8 34 6-16,6 16 4 0,4 19-4 15,6 37 1-15,5 13-9 16,13 41-4-16,11-7-6 15,7 10-2-15,-3-6-1 16,-8-23-2-16,-6-18 3 16,-4-19 0-16,0-9 1 15,-4-19 2-15,-3-19-5 16,-7-19-1-16,-4-25 2 16,-7-25 3-16,-7-16 0 15,-7-15 0-15,-6-29-6 16,-5-37 1-16,-10-19 0 0,-7-53 2 15,-4-19-3 1,-3-32 0-16,-4-18-15 0,-6 6-4 16,2 12 3-16,-6 16 5 15,-4 35 5-15,1 34 2 16,-1 35 0-16,0 25 4 16,4 18 0-16,3 17 1 15,4 8 0-15,3 10 0 16,4 3 0-16,7 4 2 15,3 2-6-15,4 4 1 16,7-1-1-16,7 4 2 16,4 0 1-16,6 3 1 15,4 0 2-15,8 3 1 16,2 0-1-16,5 0-2 16,3 0 7-16,10 0 3 15,14 0-1-15,22 0 2 16,10-4-4-16,22-2-2 0,24-3 0 15,7-4 1-15,28-6-3 16,-3-6-2-16,18 3 2 16,-4-6 0-16,-4 3 1 15,1 0 0-15,-15 0-2 16,-17-3 1-16,-8 3-2 16,-10 3 2-16,-21 0-9 15,-25 12-3-15,-21 1-46 16,-17 15-21-16,-22 7-56 15,-24 12-61-15,-15-3 63 16</inkml:trace>
  <inkml:trace contextRef="#ctx0" brushRef="#br0" timeOffset="-193127.6">19861 12399 248 0,'-10'-32'93'0,"10"14"-72"0,0-1 22 15,3 9 6-15,1 1-6 0,-1 3 1 16,4-1-9-16,1 7-4 16,-1 10-17-16,0 15 4 0,0 9 3 15,3 7-9-15,1 6-4 16,3 0-5-16,-3 0 0 15,3 3-2-15,0 10 2 16,0-4-4-16,4-5-2 16,-4-1-18-16,-4-9-9 15,1-7-31-15,-11-6-13 16,-4-3-82 0</inkml:trace>
  <inkml:trace contextRef="#ctx0" brushRef="#br0" timeOffset="-192765.34">19166 13167 252 0,'0'-6'93'0,"7"-4"-72"0,1 7 20 0,2-3 4 15,4 3-8-15,7-4-2 16,8 1-2-16,9 0 1 16,8 0-18-16,7-1 6 15,4 1 5-15,13 0-4 0,25-4-1 16,11-2-6-16,7 3 0 16,25-4-9-1,3-3-2-15,-18 13-3 0,1-3-2 16,-15 3-2-16,-17-4-1 15,-22 7-25-15,-20 0-9 16,-18 0-12-16,-18 0-5 16,-14 7-19-16,-14-4-8 15,-1 6-56 1</inkml:trace>
  <inkml:trace contextRef="#ctx0" brushRef="#br0" timeOffset="-192343.28">19657 13396 352 0,'7'-25'132'0,"-4"22"-103"0,1 6 5 0,-4 6-3 16,0 7-14-16,0 9 1 15,-4 6-7-15,1 4 1 16,-4 2-7-16,0 1-1 0,3 3 0 15,1 0-2-15,3-4 1 16,7-2-2-16,7-7 2 16,14-6-4-16,11-6-2 15,7-4 4-15,0-9 3 16,-1 3-25-16,-6-6-11 16,-7 0-57-16,-4 0-25 15,-14 4-26-15</inkml:trace>
  <inkml:trace contextRef="#ctx0" brushRef="#br0" timeOffset="-192090.17">19985 13481 384 0,'-7'-7'143'0,"7"7"-112"0,3 7-1 15,1-1-8-15,-1 6-5 16,1 10 4-16,-1 10 9 0,1 12 5 15,0 21-18-15,-1 11-5 0,1-1-1 16,-1-6-5-16,4 0-1 16,7 0-2-16,-3-3-3 15,3-10-13-15,0-15-4 16,0-13-26-16,4-12-13 16,-1-13-23-1,1-9-11-15,3-1-61 16</inkml:trace>
  <inkml:trace contextRef="#ctx0" brushRef="#br0" timeOffset="-191142.86">21153 13073 228 0,'3'-6'85'0,"-3"-7"-66"0,0 10 19 15,0 3 3-15,0-6-8 16,0 6-2-16,-3-3-11 15,-1 3-2-15,1 0-11 16,3 3 0-16,-4 3 3 0,4-3-4 16,0 7 2-16,0-4 1 15,4 0 2-15,-1 0-3 0,4 1 0 16,0-4-3-16,4-3 2 16,3 0-2-16,0-3 0 15,0-7-1 1,0 1 0-16,-3-7 9 0,-4 7 6 15,-7-4 1-15,-4 4 3 16,-6 2-11-16,-1 7-4 16,-3 7-5-16,0 2 0 15,0 4-4-15,3-4-2 16,4 7 2-16,4-7 0 16,3 1-2-16,3-4 2 15,4-3 1-15,4-3 2 16,-1 0-1-16,4-3 2 0,-3 0-2 15,0 0-1-15,-4-1-43 16,0 4-19-16,0 0-44 16,0 7-16-16,0-4-14 15</inkml:trace>
  <inkml:trace contextRef="#ctx0" brushRef="#br0" timeOffset="-190691.85">21636 13430 232 0,'3'-12'88'0,"1"2"-69"0,-1-5 17 0,1 8 3 15,0 1-6-15,-1-3 1 16,-3 9 3-16,4 6 1 16,-1 3-20-16,-3 7 3 0,-3 3 2 15,-1 6-8-15,1 0-3 16,-1 0-5-16,4 0 0 15,4-3-2-15,3 0 0 16,7-3-1-16,10-6 0 16,5-4 0-16,6-3 0 0,0-3-2 15,-3-3-2-15,-4 0-2 16,-3-3 1-16,-4 0-4 16,-7 0-1-16,-3 0-39 15,-4 3-15-15,-7 0-38 16,0 0-16-16,-4-3-14 15</inkml:trace>
  <inkml:trace contextRef="#ctx0" brushRef="#br0" timeOffset="-190419.15">21915 13421 332 0,'-7'0'126'0,"7"0"-98"0,3 0 1 0,-3 0-7 15,4 6-2-15,-1 4 2 16,4 5 0-16,0 7-2 16,-3 6-10-16,-1-6-2 0,1 25-1 15,-1 10-1-15,1 6-1 16,3-1-1-16,0-8 0 16,4-4-5-16,-1-9-1 15,1-10-10-15,-4-9-5 16,0-3-29-16,0-7-10 15,-4-9-37-15,-3-3-14 0,4-12-11 16</inkml:trace>
  <inkml:trace contextRef="#ctx0" brushRef="#br0" timeOffset="-190047.06">21929 13123 308 0,'-4'-6'115'0,"8"3"-89"0,3 0 3 0,0 3-4 15,0 0-6-15,3 0 1 16,5 3 2-16,-1 0 3 15,0 3-13-15,3 3 2 0,-2 1 0 16,-1 6-1-16,0-4 2 16,-4-2-6-16,-3 8-1 15,0-5-2-15,0-1-1 16,1-2-6-16,-1-1 1 16,3 1 0-16,4-4 0 15,4-3 0-15,7-3 2 16,3-6-3-16,0 0 0 15,0-1-39-15,-7 1-15 16</inkml:trace>
  <inkml:trace contextRef="#ctx0" brushRef="#br0" timeOffset="-188143.64">21562 12189 196 0,'0'-7'74'0,"0"4"-58"0,3-3 14 16,-3 6 3-16,0 0-8 16,0 0 0-16,0 0-1 0,0 0 2 15,0 0-14-15,0 0 4 0,0 0 2 16,0 3-2-16,0 3 3 15,-3 4-8 1,-1 6-4-16,1 2 0 0,-1 1 2 16,1 0 0-16,-1 0 0 15,4-4-3-15,4-2 1 16,3-4-2-16,7-2 2 16,7-4-4-16,7-3-2 15,4-3 0-15,-4 3 1 16,-3-3-1-16,-4 3 2 15,-3 0-2-15,-8 0-1 16,-3 0-21-16,-7 0-11 16,0 3-24-16,0 0-10 15,-3 0-72-15</inkml:trace>
  <inkml:trace contextRef="#ctx0" brushRef="#br0" timeOffset="-187840.36">21752 12214 228 0,'4'-13'88'0,"-1"7"-69"0,1 3 13 16,-4 3 0-16,0 0-2 16,0 0 2-16,3 0-4 15,-3 6 0-15,0 4-16 0,0 5 0 0,-3 7-1 16,-1 16 0-16,4 3 1 15,0 2-6-15,0-2-4 16,4-3-4-16,-1-4 1 16,4-2 1-16,1-10 2 15,-1 3-3-15,0-10 0 16,0-2-26-16,0-4-9 16,-4-2-20-16,-3-4-5 15</inkml:trace>
  <inkml:trace contextRef="#ctx0" brushRef="#br0" timeOffset="-187451.48">21915 12148 260 0,'-4'-9'99'0,"8"9"-77"0,-1 0 15 15,1 0 3-15,3-4-2 16,3-2 4-16,1-3-8 16,3 6-1-16,0-4-18 15,-3 1-7-15,-1 3-1 0,1 0 5 16,-4 3 2-16,0 3-1 16,0 3 0-16,-3 4-3 15,-4 2-1-15,0 7-5 16,0-3-1-16,-4-1 3 15,0 1 3-15,1 0-6 16,3-1-2-16,0-5-1 0,3 5 0 16,5-5-3-16,-1-7 2 15,3 6 1-15,4-9 2 16,0 7-3-16,0-7 0 16,-3 3-21-16,-4-3-10 15,-3 0-35-15,-4 0-15 16,-4 12-84-1</inkml:trace>
  <inkml:trace contextRef="#ctx0" brushRef="#br0" timeOffset="-186998.83">21558 12734 252 0,'-3'-3'96'0,"-1"3"-75"0,1 0 12 15,3 0 0-15,-4 0-3 0,1 0 2 16,-1 3-4-16,4 0 0 15,0 1-16-15,4-1 9 16,3-3 2-16,3 0 0 0,8 0 0 16,10 0-3-16,11-3-1 15,10-1 3-15,4 1 1 16,4 0-6-16,3-3 0 16,10 0-6-16,8-4-1 15,-1 4-6-15,-6 0-1 16,-8-1-1-16,-10 4 1 15,-7 0-2-15,-10 3-1 16,-8 3-17-16,-7 4-6 16,-7-1-31-16,-3 0-10 15,-1 0-38-15,1 7-107 32</inkml:trace>
  <inkml:trace contextRef="#ctx0" brushRef="#br0" timeOffset="-185849.42">23019 12897 276 0,'-4'0'104'0,"8"0"-81"0,-1 3 12 0,4 4-2 15,4-4-5-15,7 6 3 16,10-2 0-16,7-4 1 16,11-3-17-16,0-10-5 0,0 7 1 15,-8-3-9-15,-2-4-1 16,-8 10-54-16,-3 0-24 16,-4 10-82-16</inkml:trace>
  <inkml:trace contextRef="#ctx0" brushRef="#br0" timeOffset="-185631.07">23248 13151 312 0,'-35'10'115'0,"31"-10"-89"0,8 0 25 16,3 0 8-16,7 0-19 15,7 0-5-15,7 0-12 16,8-10-2-16,-1 7-12 15,4-3-5-15,0 0-1 0,-4-1-4 0,-3 4 0 16,-4 3-30-16,0 3-12 16,-3 0-31-16,-4 1-13 15,0 2-62 1</inkml:trace>
  <inkml:trace contextRef="#ctx0" brushRef="#br0" timeOffset="-184494.1">17791 11769 212 0,'-15'-7'82'0,"15"4"-64"0,4-3 11 0,0 3-1 16,3-4 1-16,0-2 5 16,3 6 3-16,-3-3 2 15,0 3-21-15,-3-1 9 0,-4 4 6 16,0 0-6-16,3-3-1 16,4 3-15-16,8 0-4 15,9 0-1-15,12 0 3 16,2 3 2-16,1 4 1 15,0 2-4-15,-4 0 0 16,-3 1 1-16,-7 9 2 16,-11-1 6-16,-4 4 1 15,-10 4-7-15,-7 2-2 16,-3 0-3-16,-4-3 1 16,-4-3-4-16,0-3 0 15,4-4-3-15,4 1-1 16,-1-3-1-16,4-4-2 15,7 1 0-15,4-1 3 0,3 0 0 16,3 1 3-16,4 2-1 16,0 1 2-16,-3-1-4 15,0 4 0-15,-4 0 3 16,-4-7 1-16,-3 7 7 16,0-4 6-16,-3 1-2 15,-4-4 0-15,-4 1-6 16,-7-1 0-16,-6 1-5 15,-5-1 0-15,-2 0-3 16,-1 1-1-16,4-1-1 16,3 1 0-16,4-1-31 15,7 0-13-15,10-9-48 0,11 7-17 16,7-4-81 0</inkml:trace>
  <inkml:trace contextRef="#ctx0" brushRef="#br0" timeOffset="-181414.76">24253 12255 184 0,'0'-10'68'0,"4"10"-52"0,0-9 8 0,-4 9 2 16,0 0 5-16,0 0 3 15,0 0-5-15,0 0-3 0,0 0-14 16,0 0-1-16,0 0 0 0,0 6 7 16,3 3 3-16,1 10 1 15,3 9-2-15,3 10 1 16,1 6 1-16,3 3-6 15,4 0-1-15,-4-9-5 16,3 9-1-16,1-3-3 16,0-1 1-16,-1-5-2 15,1-7 2-15,3-2-4 16,-3-7 0-16,-1-7 3 16,1-5 3-16,0-7-2 15,-4-13 1-15,0 1-3 16,-4-10 2-16,-6 4-6 15,-4-11-1-15,-4-5 0 16,-6-7 0-16,-1-18-3 0,-3-10 2 16,0 7 1-16,0 2 2 15,0 4-3-15,3 6 0 16,1 3-1-16,-1 16 0 16,4 0 2-16,0 9 0 15,3 3-3-15,1 3 0 16,-1 1-1-16,4 9 3 15,0-3 0-15,0 6 1 16,0 0 0-16,0 0 2 16,0 0-1-16,0 0 2 15,4-4-7-15,3-2 1 16,0 6 1-16,0 0 3 16,4 0 0-16,3 0-1 15,3 0 1-15,5 0 1 0,6-3 3 16,4-3 4-16,6 3 2 15,8-4 1-15,7-2-4 16,14-4 0-16,28-5-1 16,15-8 1-16,13 1-2 15,15 0-1-15,-4 6-6 16,-18 7 1-16,-6-1 0 16,-12 4 0-16,-9 0 0 15,-15-1 0-15,-18 4 0 16,-14 0 2-16,-17 3-23 0,-14-1-11 15,-18 4-41-15,-11 0-16 16,-3 7-90 0</inkml:trace>
  <inkml:trace contextRef="#ctx0" brushRef="#br0" timeOffset="-180651.11">24218 11606 208 0,'-10'-7'79'0,"6"7"-61"0,-3-3 17 0,7-3 3 16,-3 6 0-16,3-3 4 15,0 3-6-15,0 0 1 16,3-3-21-16,8-4 2 0,6 1 0 16,4-3 1-16,4-1 1 15,3 1-3-15,1 3 0 16,2 2-5-16,-2 4-2 15,-5 4 0-15,-3 2 4 16,-6 3 3-16,-8 4 2 16,-7-1-4-16,-4 1-1 15,-3 6-11-15,0-10-1 16,0 7-4-16,3-4 0 16,1-2 4-16,-1-1 1 15,4 0-4-15,0-2-1 0,4-1-2 16,-1 3 3-16,4 1 0 15,0-1 3-15,1 1-1 16,2 8 2-16,4 1-4 16,0 3 0-16,0 0 3 15,-3 0 1-15,-4 0-1 16,-3-3 1-16,-4 0-2 16,-4 3-1-16,-3-7 3 15,-7 1 2-15,0-3-4 16,-4-4-3-16,1-3 1 15,-1 0 0-15,4-2-19 16,3-1-9-16,11-3-100 16,4 3-69-1</inkml:trace>
  <inkml:trace contextRef="#ctx0" brushRef="#br0" timeOffset="-179522.69">24864 12355 168 0,'0'-6'63'0,"0"2"-49"0,0-5 11 0,3 3 2 15,1 0-2-15,-4-1 0 16,3-2 3-16,-3 3 5 16,0-1-18-16,0 1 9 0,0 0 4 15,0 3 0-15,0 3 3 0,0 0-8 16,4 3-4-16,-1 12 4 15,1 7 3-15,-1 10-8 16,5 5 0-16,-1 4-9 16,0-3-3-1,0-4-6-15,-4-2 0 0,4 2 0 16,-3-6 0-16,-1-3 2 16,1 0 1-16,-4-12-4 15,0 6 1-15,0-7 0 16,0-2 2-16,0-1-12 15,0-3-6-15,0-2-22 16,0-1-9-16,0-3-19 16,0 0-7-16,7-7-64 15</inkml:trace>
  <inkml:trace contextRef="#ctx0" brushRef="#br0" timeOffset="-178981.79">25337 12308 240 0,'0'-16'90'0,"3"7"-70"0,-3-1 17 0,0 10 2 0,0-9-6 15,0 6 3-15,0-3-9 16,0-4-4-1,0 7-13-15,0-3 0 0,0-1 3 0,0 1-3 16,0 6 0-16,-3 0-4 16,-1 3 1-16,-3 7-4 15,-4 5 0-15,-3 7 3 16,-3 19 1-16,-5 3-3 16,1-3-1-16,0 3 1 15,3-7 2-15,8-2-1 16,3-1 0-16,10-5-1 15,8-4 2-15,7 0 1 16,3-3 1-16,3-4 0 16,5-5 0-16,-1-4 2 15,4-2 1-15,6-7 1 16,1-3 0-16,-3-4-4 16,-5-2 0-16,-10-4-3 0,-6-2 0 15,-15 5 3-15,-11-2 3 16,-10-1-9-16,-4 7 0 15,-3 6-2-15,-4 3 0 16,0 3-3-16,1 7 2 16,2-4-15-16,8 1-6 15,4-1-29-15,2 0-12 16,8 1-20-16,4-1-6 16,-1 4-62-1</inkml:trace>
  <inkml:trace contextRef="#ctx0" brushRef="#br0" timeOffset="-178250.99">24151 12985 200 0,'-3'0'74'0,"-1"0"-58"0,-3 3 16 0,7-3 2 0,-3 0-4 16,-1 3 2-1,0 1-3-15,1-4 0 16,-1 0-16-16,4 3 5 0,7 0 3 0,4-3 6 16,3 0 4-16,7-3-9 15,4 0-2-15,3-1-4 16,4-2 0-16,3 3-2 16,1 0-1-16,9 0-3 15,19-4 1-15,10 1-4 16,4 0 1-16,6-4-3 15,29-2 0-15,14-4 3 16,0-3 3-16,21 1-6 16,-7 2-3-16,-17 0-4 15,-11 4 1-15,-7 2 1 0,-15 1 2 16,-13 3-1-16,-15 3 2 16,-10-1-2-1,-10 1 2-15,-12 0 2 0,-2-3 2 16,-8 3-3-16,-3-4-1 15,-8 4-1-15,-3-3-2 16,-3 6-19-16,-4 0-10 16,0 0-29-16,0 0-14 15,-4 0-14-15,-3 6-5 16,-3 7-51 0</inkml:trace>
  <inkml:trace contextRef="#ctx0" brushRef="#br0" timeOffset="-177076.37">24303 13565 188 0,'3'-19'71'0,"-3"7"-55"0,0-4 13 0,0 7 4 16,0 2-2-16,0 1 2 16,0 3-3-16,0 3-1 15,7 3-16-15,1 7 5 0,2 5 5 16,1 7-1-16,-1 6-1 15,1 10-5-15,-1 12-2 16,5 10-2-16,2 6 2 16,1-4 2-16,7-5 2 15,3-10-10-15,0 0-2 16,0-13 2-16,0-9 3 16,1-6-2-16,-1-9 0 15,0-10-3-15,-3-10-1 16,-1-9-1-16,-2-6 0 0,-5-22-5 15,-6-15 1-15,-8 2 0 16,-6-6 2-16,-8-6-1 16,-10-13 2-16,-7-2-2 15,-4 11-1-15,4 11-2 16,0 14 1-16,3 11 1 16,4 5 0-16,3 13-3 15,4 7 0-15,0 2-1 16,3 4 3-16,8 2-2 15,-1 4 1-15,8 0 2 16,6 0 0-16,5 0 4 16,2 0 5-16,4-1 4 15,4 1 4-15,3-3-7 16,0 3-3-16,4 0-2 0,4-3 1 16,2 6-3-16,8-10 0 15,18 7 1-15,17-3 0 16,7-4-5-16,0 7-1 15,4-3 1-15,3 3 2 16,-3 0 0-16,-14-1-1 16,-11 1 1-16,-15 0-1 15,-9 0 0-15,-11 0 2 16,-8 0-12-16,-6-3-6 16,-4-1-24-16,-7 1-12 15,-7 6-22-15,-3-3-8 16,-8 6-82-1</inkml:trace>
  <inkml:trace contextRef="#ctx0" brushRef="#br0" timeOffset="-176207.71">24179 13161 240 0,'-3'0'90'0,"3"-3"-70"0,0-4 15 0,0 7 0 0,0 0 2 15,0 0 2-15,0 0-8 16,0 0-2-16,0 0-16 15,0 0-1-15,10 0 8 16,8-3-1-16,3-3-2 16,4 3-1-16,3-4-5 15,0 4 1-15,-3 0-5 16,-4 0 1-16,-7 3 4 16,0 3 4-16,-6 0 3 15,-5 4 3-15,-6-1-10 16,-5 0-4-16,1 4-5 0,-3-7-3 15,-1 6-2-15,1-3 1 16,3-2-1-16,0 5 0 16,3 0 2-16,1 1 0 15,3-1-3-15,3 1 0 16,4-1 4-16,0 0 1 16,0 4-3-16,0-4-1 15,0 1 1-15,0-1 2 16,-3 1 2-16,-1-4 1 15,-3-3-2-15,0 6 1 16,-3-2-2-16,-1-1 2 16,-3 0-4-16,0 0 0 15,-3 1 1-15,-1-1 0 16,1-3 0-16,2 0 2 0,1 0-30 16,4 1-11-16,3-4-33 15,0 0-12-15,7-4-93 16</inkml:trace>
  <inkml:trace contextRef="#ctx0" brushRef="#br0" timeOffset="-173427.53">25008 13521 164 0,'4'-6'63'0,"-4"3"-49"0,3 0 16 0,-3 3 5 16,0 0-2-16,4-3 3 15,-4-1-11-15,0 4-3 16,0 0-13-16,0 0 1 0,0 0 3 15,0-3-3-15,0 3 2 16,0 0 2-16,0 3 1 16,0 4-2-16,-4-1 0 15,1 3-7-15,-1 4-2 16,1 3 0-16,-1-4 0 16,1 7-2-16,-1-3 1 15,4-1-4-15,0-2 0 16,4-1 3-16,3-2 1 0,3-1 3 15,1-6 1-15,3 4 1 16,4-7 0-16,-1 0 0 16,1-7 0-16,-4 7-2 15,0 0 1-15,0-3-6 16,1-3-1-16,-5 6 2 16,1 0 1-16,-4 0-12 15,-4 0-7-15,1 0-35 16,-4 0-17-16,0 0-29 15,3 0-10-15,1 0 5 16</inkml:trace>
  <inkml:trace contextRef="#ctx0" brushRef="#br0" timeOffset="-173044.21">25178 13537 224 0,'-4'0'85'0,"4"-3"-66"0,0 3 10 0,0 0 2 16,0 0-6-16,0 0 0 0,4-6 0 15,-4 6-1-15,7 0-13 16,0 9 4-16,0 0 3 15,0-2-6-15,0 11-2 0,0 14-3 16,0 2-2 0,-3 1-3-16,-1 6-2 15,4-4 3-15,0-2 0 0,0-7-1 16,0-3-2-16,0-6 1 16,-3-4-1-16,0-2-3 15,-1-4 2-15,-3-2-12 16,0-4-7-16,0-3-27 15,0-3-12-15,-3-4-44 16,3 4-50 0,0-3 50-16</inkml:trace>
  <inkml:trace contextRef="#ctx0" brushRef="#br0" timeOffset="-172304.94">25361 13267 236 0,'-3'0'90'0,"3"-3"-70"0,0 3 15 16,0 0 0-16,0 0-1 15,0 0 5-15,0 0-13 16,0 0-4-16,0 0-12 15,0 0 7-15,3 3 5 0,1-3-2 0,3 7-2 16,0-4-2-16,3-3 3 16,5 0-5-16,2 0 2 15,4 0-7-15,1 0-1 16,-5 0 2 0,-6 6 4-16,-1-6 5 0,-3 3 3 15,-7 7-3-15,-3-1-1 16,-1 0-10-16,-6 1-5 15,-1 5-2-15,1-2-1 16,-1 0 0-16,7-1 0 16,1-6-3-16,3 4 2 15,0 5-1-15,3-2-2 16,5-4 3-16,2 7 2 16,1-3 0-16,3-1-1 15,-4 1 1-15,-3-4-1 16,0-3 0-16,-3 4 2 15,0 2-1-15,-4 1 2 0,-4-1-2 16,0-2 2 0,-3-1-2-16,0-3-1 15,0-2 1-15,-3 2 1 0,-1-6-1 16,1 0-1-16,-1 0-6 16,0 0-1-16,1 0-30 15,3 0-13-15,0 0-14 16,0 0-6-16,3 0-16 15,8 3-9-15,10-6-43 16</inkml:trace>
  <inkml:trace contextRef="#ctx0" brushRef="#br0" timeOffset="-171358.5">26614 12694 240 0,'-18'0'90'0,"11"0"-70"0,-4 3 15 0,8-3 0 15,-1 3-5-15,1 0 0 16,3 0-2-16,3 0 0 16,4 0-15-1,7 0 5-15,4 1 5 0,3-1 1 0,4-3 3 16,0-3-13-16,3 3-3 15,0-4-7-15,0 1-1 16,0 0-3-16,-3 0-1 16,-4 3 1-16,-3 0 2 15,-4 0-30-15,-3 0-13 16,-8 3-32-16,-6 0-12 16,-1 7-61-1</inkml:trace>
  <inkml:trace contextRef="#ctx0" brushRef="#br0" timeOffset="-171135.1">26663 13016 276 0,'-14'10'104'0,"14"-4"-81"0,0-3 20 16,0-3 6-16,7 0-9 15,3 0-1-15,5-3-11 16,6-3-5-16,0 3-13 15,0-4-4-15,0 7-2 0,-3 0-5 16,0 0-1-16,-1 7-19 16,-3-4-7-16,0-3-34 15,1 6-15-15,6-3-67 16</inkml:trace>
  <inkml:trace contextRef="#ctx0" brushRef="#br0" timeOffset="-164812.31">27376 12139 192 0,'0'-13'74'0,"3"4"-58"0,-3-4 12 15,0 10-1-15,0-3-2 0,0 3 2 16,0-1-4-16,-3 1-2 16,-1 3-11-1,1 7-2-15,3-1-1 0,0 3 1 0,0 4 2 16,3 2 4-16,1-2 1 15,3 15-2-15,7 7 0 16,3 9-3-16,8 18 1 16,3-2-4-16,4-7-2 15,3-3-5-15,1-6 0 16,-5-6 4-16,5-7 2 16,-12-6 2-16,1-3 0 15,-7-6 2-15,-1-13 1 16,-3 3-3-16,-3-12 0 15,0-7-5-15,-4-12 0 16,-4-6-1-16,-3-10-2 16,-3-12-2-16,-1-7 1 15,1-5 1-15,-4 5 0 16,-4-6 0-16,0 0 0 0,1 4 0 16,-1 5 0-16,1 10-3 15,-1 16 2-15,4 6 1 16,0 3 0-16,3 9-3 15,1 4 0-15,3 3 2 16,0 6 0-16,0 0-2 16,0 0 2-16,0 0 1 15,0 0 0-15,0 0 0 16,0 0 2-16,3 0-1 16,4 0-1-16,4 0 1 15,3 3 1-15,4 0 1 0,3 3 3 16,14 0-1-1,18 1 2-15,11-1-2 16,6 0 2-16,8-6-2 0,21-6 2 16,13-7-4-16,-2-5-2 15,-4-11 0-15,-1 1-1 16,-9 9 0-16,-15 4 2 16,-21 2-6-16,-28 10-39 15,-15 3-14 1,-13 3-29-16,-11 6-11 15,0 4-34 1</inkml:trace>
  <inkml:trace contextRef="#ctx0" brushRef="#br0" timeOffset="-164076.18">27333 11618 220 0,'-3'-9'85'0,"3"9"-66"0,3-10 12 0,-3 10 1 16,0 0-6-16,0 0-1 15,0 0-5-15,0 0-2 16,0-3-10-16,0 3 6 0,0 0 3 0,0 0-5 16,11-6 1-1,6 6-2-15,8 0 1 16,7 6 0-16,3-3 0 0,0 4-2 16,-3-4 1-16,-7 6 5 15,-4 0 2 1,-7 1-1-16,-10 2 2 0,-8 1-4 15,-6-1-1-15,-5 1-11 16,1 0-1-16,0-4-2 16,4 0 0-16,3-2-5 15,3 2 1-15,4 7 4 16,4-7 2-16,3 4 0 16,3-1-2-16,1 1-2 15,-1 2-1-15,1 1-1 0,0 0 3 16,-4-1 2-16,-4 1 2 15,1-3-1 1,-4-4 1-16,0 7-2 0,-4-4-1 16,-3 1 3-16,-3-1 0 15,-8 1-1-15,-3-1-2 16,0-2-17-16,-1-1-9 16,5 1-24-16,6-1-11 15,8 1-27-15,10 2-12 16,7-9-28-1</inkml:trace>
  <inkml:trace contextRef="#ctx0" brushRef="#br0" timeOffset="-163656.9">28099 12226 252 0,'-4'-22'93'0,"8"10"-72"0,3-7 9 0,-4 10-1 15,1-1-6-15,3 4 0 16,-4-3-1-16,1 9-2 16,0 0-10-16,-1 6 5 0,4 22 14 15,-7-9-16 1,0 6-8-16,-3 3-1 16,-1 10 0-16,1 6 0 15,3-7-5-15,0-2 1 16,3-7-18-16,4-3-5 15,4-6-22-15,-1-7-7 16,1-5-18-16,-4-4-7 16,3-3-29-1</inkml:trace>
  <inkml:trace contextRef="#ctx0" brushRef="#br0" timeOffset="-163237.86">28416 12164 232 0,'11'-16'88'0,"-8"7"-69"0,1 5 17 15,-4 4 3-15,0-6-8 16,-7 6 2-16,-4 0-10 16,1 0-2-16,-4 0-12 15,-4 10 1-15,0 5 1 0,1 4-4 16,3 3 1-16,3 9-5 0,4 4-2 15,3 6 0-15,4-1-1 16,11-2 0 0,3-10 2-16,7 4 3 0,0-11 4 15,4-5-2-15,-4-6 1 16,4-4-1-16,-4-6 1 16,4-10-4-16,-4-8-3 15,-3-4 0-15,-4-7 1 16,-7 1-1-16,-11 0 2 15,-6 3-2-15,-11 3 2 16,-8 9-4-16,-2 7 0 16,-1 6-12-16,4 3-7 15,3 0-22-15,7 4-11 16,1 2-25-16,2 7-11 0,12-1-27 16</inkml:trace>
  <inkml:trace contextRef="#ctx0" brushRef="#br0" timeOffset="-162652.22">27510 12703 228 0,'-14'3'88'0,"10"-3"-69"0,0 3 8 0,4-3 1 0,0 0-4 16,0 0 1-16,0 0-3 15,0 0 1 1,0 3-13-16,4 0 5 0,0 1 3 16,3-1-2-16,3 0 3 0,4 0-4 15,4 0 1-15,10-3-5 16,4 0 1-16,10-3-3 15,15-3 0-15,20-1-1 16,8 1 0-16,0 0-2 16,6 0 1-16,12 3-4 15,-1-1 0-15,-14 4-1 16,-10 0-2-16,-11 0-2 16,-11-3 1-16,-10 0 3 15,-11 3 1-15,-10-3-1 16,-7 3 1-16,-4 0-2 15,-7 0 2-15,-7 0-26 16,0 0-12-16,0 0-31 16,0 0-13-16,7 0-73 15</inkml:trace>
  <inkml:trace contextRef="#ctx0" brushRef="#br0" timeOffset="-159795.95">27905 13073 204 0,'7'-6'77'0,"0"-1"-60"0,3 1 13 15,-3-3 1-15,1 6-1 16,2-4 2-16,-3-2-4 15,0 6-3-15,0-4-13 16,-3 4 8-16,-4 3 3 0,0 3-5 16,-4 4-3-16,1 2-4 15,-1 1 0-15,1-1-6 16,-1 7-1-16,-3 2 0 0,4 1 2 16,-1 0-1-16,4-3 2 15,4-4-4 1,3 4 0-16,3-7 1 15,4 1 2-15,4-4-1 0,3-3 2 16,4 0-4-16,-4-3 0 16,0-3 1-16,0 0 0 15,1 0-2-15,-5 0 1 16,-3-3-2-16,0 6 2 16,-3-4-7-16,-4-2 1 15,0 6-17-15,-3 0-6 16,-4 0-23-16,0 0-8 15,0 0-23-15,0 0-10 16,0 6-26-16</inkml:trace>
  <inkml:trace contextRef="#ctx0" brushRef="#br0" timeOffset="-159466.02">28194 13032 228 0,'0'-16'88'0,"0"16"-69"0,0-3 17 0,0 3 5 16,0 0-11-16,0 0-2 16,4 3-3-16,-1 4 1 15,1 5-14-15,-1 4 4 16,1 6 2-16,-1 3-4 0,1-3 0 15,-1-3-6-15,1 18-3 16,-1-5-2-16,4 12 0 16,0 9-4-16,0-19 0 15,-3-5-1-15,3-1 0 16,0-6-11-16,4-10-5 16,-4 4-36-16,3-13-18 15,-3 0-70 1</inkml:trace>
  <inkml:trace contextRef="#ctx0" brushRef="#br0" timeOffset="-158907.7">29108 12640 204 0,'-7'0'77'0,"7"-3"-60"0,0-3 10 0,0 6 1 0,0 0 3 15,0 0 6-15,7 0 0 16,0 0 1-16,0 0-20 16,0 0 5-16,3 0 4 0,1 6-6 15,7-6-2 1,-1 0-9-16,8 0-4 0,0 0-6 15,-1-6 0-15,-2 6-35 16,-5 0-17-16</inkml:trace>
  <inkml:trace contextRef="#ctx0" brushRef="#br0" timeOffset="-158714.87">29143 12891 316 0,'4'9'118'0,"6"-2"-92"0,4-7 6 0,-3-7-2 16,6 4-15-16,8-6-3 15,3 0-10-15,1-1-1 16,-5 4-1-16,-3 0-16 0,-3 2-4 16,-4 4-61-16,-3 7-24 15,-1-4-14 1</inkml:trace>
  <inkml:trace contextRef="#ctx0" brushRef="#br0" timeOffset="-156732.04">29880 12019 176 0,'-3'-9'68'0,"3"3"-52"0,-4-4 8 16,4 1 0-16,0 6-1 16,0-4 1-16,0 1-2 15,0 0 1-15,0 0-13 0,0-1 8 16,0 1 2-16,0 0 1 0,0 0 2 15,0 6-2-15,0 0-1 16,0 0-6-16,4 0-4 16,-1 6 8-16,1 10 5 15,3 9-6-15,0 6 1 16,0 3-7 0,0 1-1-16,0 3-6 0,4 2-1 15,3 4 1-15,3 0 2 16,5 6-3-16,-5-6 0 15,1-6 1-15,0-7 2 16,-1-3-1-16,-3-12 2 16,-3-3-2-16,-1-4 0 15,5-3-3-15,-1-9-2 16,-4-9 1-16,4-10 1 0,-7-7-1 16,-3-5 2-16,-4-1-2 15,0-2-1-15,-4-7 1 16,1-6-1-16,-8-4 0 15,4-5 0-15,-3 2 0 16,3 7 0-16,0 16-3 16,-1 2 2-16,1 7-1 15,4 10-2-15,-1 5 0 16,4 7 3-16,0 3 0 16,4 3 1-16,-1 4 0 15,4-4 0-15,1-3 0 16,-5 6 2-16,4-3-3 15,-3-3 0-15,-1 0 1 16,1 0 2-16,-1 0-1 16,1 0-1-16,6 0 1 0,-3 0 1 15,4 0-3-15,7-3 0 16,10-3 1-16,14-4 0 16,11 7 0-16,7-6 2 15,0 2-1-15,4 4 2 16,-1-3-2-16,1 6-1 15,-4 0 1-15,-8 0 1 16,-6 0-1-16,-7 0 2 16,-11-3-18-16,-7 0-6 15,-10 0-37-15,-7-4-12 16,-8 4-70 0,-3 6-60-16,-4 1 72 15</inkml:trace>
  <inkml:trace contextRef="#ctx0" brushRef="#br0" timeOffset="-156047.06">29739 11471 288 0,'7'-10'107'0,"0"7"-83"0,4 0 4 0,-4 0-2 16,0 3-2-16,4 0 3 15,-1 0-6-15,4 0 0 16,7 0-12-16,8 0 3 0,2 3 4 16,5 3-2-16,-5 4 0 15,1-1-6-15,-4 0-3 0,-6 1 4 16,-8 2 2-16,-4 1 0 15,-6 0 1-15,-8-1-4 16,-6 1-3-16,-4-1-2 16,-4 1-3-16,0-1 1 15,1-2 1-15,3-1-3 16,3 0-2-16,7 1 2 16,4 2 0-16,7-2 1 15,4-4 0-15,3 0 0 16,0 1 0-16,0-1 0 15,-3 0 2-15,-4-3-3 16,0 4-2-16,-3-1 2 16,-4-3 2-16,-4 3 2 0,1-3 1 15,-1 1-2-15,-3-1-2 16,0-3 1-16,-4 6-1 16,-3-3-5-16,-7-3 1 15,-4 9-29-15,1-2-11 16,-1 2-15-16,4 1-3 15,7 2-82 1,14 1-44-16,0-4 87 16</inkml:trace>
  <inkml:trace contextRef="#ctx0" brushRef="#br0" timeOffset="-154917.49">30533 12129 216 0,'0'-9'82'0,"3"9"-64"0,5-3 20 16,-5-4 3-16,1 7-6 15,3-6 0-15,-4 3-3 16,-3 3 0-16,0-6-17 16,0 3-2-16,0-1 0 0,0 1-3 15,-3 0 0-15,-4 0-6 16,0 3-3-16,-4 0 0 15,0 0 1-15,-3 0 1 16,0 3 3-16,0 0-3 16,-4 0 0-16,1 4-3 15,3-1-1-15,0-3 3 0,-1 3 1 16,5 1-4-16,-1-4 1 16,1 3 0-16,3-3 0 15,0 3 0-15,-1-2 0 16,5 5-3-16,-1-3 2 15,8 0 1-15,3 1 0 16,7-1-3-16,7 0 2 16,4 1 1-16,3-1 0 15,4 0-3-15,-4 4 2 16,-3-1 1-16,0 3 2 16,-8 4-1-16,1 3-1 15,-4 0 1-15,-3 9-1 16,-4-3 0-16,-4-3 2 15,-3 0 1-15,0-3 1 16,-3-4 11-16,-4-2 7 16,-1-4-9-16,1-2-2 0,0-4-7 15,-7-3-1-15,-3-3 1 16,-5-4 0-16,1 1-2 16,4-3-2-16,-1-7 1 15,7-3 1-15,4 0-3 16,7-3-2-16,11-3-1 15,3 3 3-15,4-3 0 16,3 7 1-16,4-4-3 16,-4 3 0-16,0 0 2 15,-3 3 0-15,-4 4 3 16,-4-1 1-16,-6-2-1 0,-8 5 1 16,1-2-7-1,-8 2 1-15,1 4-10 0,-1 3-4 16,0 0-13-16,4 3-6 15,7 3-25-15,4 0-9 16,10 3-73 0</inkml:trace>
  <inkml:trace contextRef="#ctx0" brushRef="#br0" timeOffset="-154317.5">31108 12154 244 0,'-4'0'90'0,"4"3"-70"0,-3-3 13 0,3 0 1 15,0 0-11-15,0 0-4 16,0 0-6-16,0 0-3 16,0 0-6-16,0 0 2 0,3 0 0 15,4 0 9-15,1 0 2 16,-1-3-2-16,-7 3 1 16,0 0 4-16,0 0 2 15,0 0-5-15,0 3-2 16,-4 0-9-16,1 1-2 15,-1-1-2-15,0 0-2 16,4 0-2-16,0 0 1 0,4 0-1 16,0-3 0-16,-1 0 4 15,1 0 3-15,-1 0-4 16,1 0-1-16,-4 0-2 16,0 0 0-16,0 0-20 15,0 0-8-15,0-3-31 16,0 3-14-16,3 0-70 15</inkml:trace>
  <inkml:trace contextRef="#ctx0" brushRef="#br0" timeOffset="-153585.91">31365 11985 288 0,'0'-13'107'0,"0"7"-83"0,0 0 8 0,0 6-2 15,0 0-10-15,0 0 8 16,0 9-10-16,0 7-9 15,0 12-6-15,0-3 0 0,4 3-2 16,3 4 2-16,4-1-2 16,-1 0 2-16,8 1-4 15,0-1-2-15,-1-3 8 16,1-6 6-16,-1 3-1 16,1-9 0-1,0-6-2-15,3-7 0 0,0-6-7 16,0-7 0-16,4-2-1 15,0-7 2-15,-1 0 1 16,-3-3 1-16,-3-9-2 16,-4-7-2-16,-7-15-2 15,-3-10 1-15,-4 0 1 0,-4 7 2 16,-3 6-3-16,-3 12-2 16,-1 7 4-16,-3 6 1 15,3 6-3-15,1 3 1 16,3 0-2-16,0 7 0 15,3 6 2-15,1-3 0 16,-1 3 0-16,4-1 2 16,0 4 5-16,0 0 6 15,7-3-3-15,0 0 2 16,7 0-1-16,4 0 1 16,7 0-6-16,6 3-2 15,8 0 0-15,7 0 0 16,3 0-2-16,4-3-2 15,11-1 1-15,17 1 1 16,7 0-1-16,-3 0 2 16,-8-3-4-16,1 3 0 0,-4-1 1 15,-10 1 0-15,-15 0 0 16,-14 0 0-16,-17 0-47 16,-18 3-20-16,-11 0-30 15,-3 0-11-15,-7-3-29 16</inkml:trace>
  <inkml:trace contextRef="#ctx0" brushRef="#br0" timeOffset="-152847.52">31323 11323 236 0,'0'-3'88'0,"4"0"-69"0,-1 3 17 0,-3 0 5 0,7-3-4 15,4 0 2-15,3 0-8 16,4 3-2-16,-1 0-16 16,8 0 1-16,-7 3 0 0,-1 3-3 15,1 3-1-15,-4 1-2 16,0 2 0-16,-3-2 2 15,-1 9 1-15,-3-7-5 16,0 1-2-16,0-4 0 16,-3 1 0-16,-4-4-2 15,0 0 1-15,0 0-2 16,0-3 2-16,-4 1-2 16,4-1-1-16,-3 0-2 0,3 0 1 15,0-3 1-15,-4 3 0 16,1 0-3-16,3 0 2 15,0 4-1-15,0-4 0 16,3 6 2-16,1 7 0 16,3-4-3-16,0 1 2 15,4 3 1-15,-4-4 0 16,3 1 0-16,-3-1 0 16,-3 1 0-16,-4-4 2 15,-4 7 1-15,1-7 3 16,-4 1 3-16,-4-7 5 15,1 6-8-15,-1-6-3 16,0 1-2-16,1-4 1 16,-1 0-3-16,4 0 0 0,0 3-8 15,-4 0-2-15,1 0-32 16,-1 0-14-16,1 0-17 16,-1 0-4-16,-3 7-64 15</inkml:trace>
  <inkml:trace contextRef="#ctx0" brushRef="#br0" timeOffset="-151991.86">31976 11932 204 0,'-7'-13'77'0,"3"7"-60"0,-6-4 13 0,6 4 1 16,-3 6-5-16,-4-3-1 15,1 3 2-15,-1 0 2 16,1 3-15-16,-1-3 7 0,4 6 3 16,4-2 1-16,6-1 2 15,8 0-4-15,6 0-2 16,4 0-5-16,4 0 0 16,3 0-3-16,1 4 2 15,2-1-2-15,-2 3 0 16,-1 1-1-16,-7-1 2 15,-3 4 4-15,-11 2 1 16,-7 1-6-16,-7-3-3 16,-4 8-5-16,0-5-4 15,-3 3 0-15,0 0-1 16,0-7-3-16,0 7 2 0,3-3 1 16,1-1 0-16,3-2-3 15,3 0 2-15,1-1 1 16,6-2 2-16,4-1-3 15,4-3 0-15,3-3 1 16,0 0 2-16,4-3-8 16,-1 0-1-16,-3 0-31 15,1 0-15-15,-1 4-24 16,-4-1-7-16,-3-3-83 16</inkml:trace>
  <inkml:trace contextRef="#ctx0" brushRef="#br0" timeOffset="-151121.1">30057 12637 228 0,'-11'0'88'0,"11"0"-69"0,0 0 8 0,0 0 1 16,0 0-4-16,4 0 3 16,-1 3 2-16,4-3 5 15,0 6-19-15,0-2 9 0,4-4 6 16,-1 6-3-16,5-3-1 0,2-3-3 16,8 6 0-16,10-3-2 15,18-3-1-15,11 0-4 16,6-3-2-16,11-3-6 15,29-3 0-15,6-1-3 16,8 1 0-16,24-7-1 16,3 4 0-16,15 2 0 15,11-2 0-15,-19 5-2 16,-6 1-2-16,-4 3 1 16,-17 0 1-16,-18 3-3 15,-22 0 0-15,-9 3 1 16,-12 0 0-16,-13 0 0 15,-8 0 2-15,-10-3-1 16,-11 0-1-16,-10-3-10 0,-4 0-4 16,-7-3-17-16,-7 0-8 15,0-1-28-15,-4 1-10 16,1 3-96 0</inkml:trace>
  <inkml:trace contextRef="#ctx0" brushRef="#br0" timeOffset="-147680.89">31009 12831 228 0,'-3'-12'88'0,"3"12"-69"0,7-6 13 0,-7 6 2 0,3-3-9 15,1-1 0-15,3 1-1 16,0 0 0-16,0 3-13 16,0 0 4-16,-3 13 5 0,-1-4-7 15,-6 16-2-15,3-3-4 16,-8 9-2-16,5-5-6 15,-1-1-1-15,1-3 1 16,6 0 2-16,1-4 4 16,10 1 2-16,-3-6-3 15,10 2-1-15,-4-5-1 16,8-1-2-16,-4-3 1 16,0 1-1-16,-3-1-3 15,-4-3 2-15,0 0-21 0,-3 0-10 16,-1 1-24-16,-2-4-10 15,-5 0-66 1</inkml:trace>
  <inkml:trace contextRef="#ctx0" brushRef="#br0" timeOffset="-147381.47">31334 12882 288 0,'3'-10'107'0,"-3"10"-83"15,0 0 8-15,0 0-2 0,0 7-5 16,0-4 2-16,-3 22-6 16,-1-6-1-16,-3 12-11 15,0-6-1-15,-3 9-1 0,2-5-3 16,1 11-3-16,0-5 0 15,4 6-1-15,-1-1-5 16,4 1-1-16,0-6-33 16,0-7-11-16,-3 10-32 15,3-4-14-15,0-15-19 16</inkml:trace>
  <inkml:trace contextRef="#ctx0" brushRef="#br0" timeOffset="-146607.02">29520 14484 284 0,'-3'-3'107'0,"6"3"-83"0,1 0 10 16,3-3 2-16,4 3-9 15,3-7-1-15,3 7-10 16,8-3-5-16,7 3-6 16,3 0-4-16,7 0 0 0,-3 0-1 15,0 0 0-15,-11 3-42 16,-7-3-19-16,-6 10-84 16</inkml:trace>
  <inkml:trace contextRef="#ctx0" brushRef="#br0" timeOffset="-146417.78">29651 14622 232 0,'-11'6'88'0,"15"-3"-69"0,-1 0 11 0,1 1 1 16,3-4-4-16,7 0 2 16,4 0-12-16,6-4-3 15,5 1-8-15,-1 0-4 0,0 3 1 16,-3 0-4-16,-8 0-2 15,1 0-47-15,-4 6-107 32</inkml:trace>
  <inkml:trace contextRef="#ctx0" brushRef="#br0" timeOffset="-145746.84">30431 14039 208 0,'-22'0'77'0,"22"0"-60"0,-14 0 17 0,14 0 6 0,-3 0-6 16,-1 0 3-16,1 0-12 16,-1 0-3-16,11-3-13 15,0-1 8-15,15-2 5 16,16 0 2-16,5 0 1 0,3 6-6 15,6 6-1-15,-13-3-6 16,4 16-2-16,-15 3 0 16,-14 0 4-16,-14 12-4 15,-11 7 0-15,-6 0-4 16,-1 6 1-16,0-7-6 16,1-2-1-16,3-3-2 15,7-4 0-15,3-6 0 16,4-3 0-16,7-9 2 0,7 2 2 15,7-5-1-15,8-4-1 16,2-3-2-16,-6-3 1 16,-4 0-30-16,0-3-14 15,-3 0-39 1,0-7-17-16,-4 10-45 16</inkml:trace>
  <inkml:trace contextRef="#ctx0" brushRef="#br0" timeOffset="-145115.34">31023 13985 252 0,'-10'-3'96'0,"6"6"-75"0,1 4 6 15,3-4-4-15,0 3-2 16,3 7 4-16,1 5 0 16,-1 4 0-16,4 7-14 15,0 5-2-15,0 13-2 0,4 0-3 16,0 0-1-16,-1-6-3 15,4-3-1-15,0-7 7 0,4-6 6 16,3-9 5-16,0-10 4 16,4-12-7-16,0-13-3 15,-4-9-6-15,-7-1-2 16,0 4-1-16,-7-3-2 16,-7-16 3-16,-3-3 0 15,-4-3-4-15,-4-6-1 16,0 9 3-16,1 9 1 15,-1 10-3-15,1 9-1 16,3 9-2-16,0 10 0 16,3 0 3-16,8 10 2 15,6-1 0-15,8 4 2 0,3-4-7 16,4-3 1-16,-4 1 7 16,18-1 5-1,-8-3 0-15,26-3 2 16,27-3-4-16,-6-3-2 0,-14-1-2 15,20 1-3-15,26 0 1 16,-33 3-1-16,-17 0-18 16,0 3-8-16,-10 0-30 15,-8 0-13-15,-7 0-5 16,-14 3-2-16,1 0-42 16</inkml:trace>
  <inkml:trace contextRef="#ctx0" brushRef="#br0" timeOffset="-144412.08">31016 13603 236 0,'18'-16'90'0,"-18"16"-70"0,14-12 8 15,-10 8-2-15,3-2-3 16,-4 6 1-16,1 0-5 16,-1 0-1-16,4 0-10 15,0 0 6-15,4 0 5 0,-4 6-6 16,7-2 0-16,-3 5-3 15,-1-3 1-15,1 1 0 16,-4-1 3-16,0 0-1 0,-7 3 0 16,0-2-7-16,-4 2-4 15,1-3-1-15,-4 1-1 16,3-1-3-16,1 0 0 16,-1-3 2-16,4 4 0 15,0-4-2-15,4 3 2 16,-1-3 1-16,1 7 0 15,-1-4 0-15,1 6 2 16,-1-2-1-16,-3 6-1 16,0-4 1-16,-3 4-1 15,3-4 0-15,-4 1 2 16,1-4-3-16,-1 1 0 16,1-4 3-16,-1-3 3 15,1-3-4-15,-4 6-3 16,3-3-13-16,-7-3-5 0,4 7-20 15,-3-1-8-15,-1-3-18 16,1 7-7-16,3-4-46 16</inkml:trace>
  <inkml:trace contextRef="#ctx0" brushRef="#br0" timeOffset="-143794.78">31591 14239 224 0,'-7'0'85'0,"7"0"-66"0,0 3 14 15,0-3 2-15,0 0-3 16,0 0 3-16,4-3-2 16,-1 0 2-16,8 0-19 15,-4 0 2-15,14-3 2 0,-3 3-7 16,10-1-2-16,-7-2 0 16,4 16 0-16,-4-7 1 15,-10 12 2-15,-1-2-3 16,-13 9 1-16,-1-3-7 15,-14 6-1-15,4-6-4 16,-7 2-1-16,4-2 1 0,-1 3 0 16,4-6-3-16,3 3 2 15,4-4-1-15,7-2 0 16,0 3 0-16,11-4 0 16,-4-2 2-16,14-4 2 15,-3-3-1-15,3 0-1 16,-4-3-35-16,-3 0-14 15,-3 0-52-15,-4 0-23 16,-3 0-10 0</inkml:trace>
  <inkml:trace contextRef="#ctx0" brushRef="#br0" timeOffset="-143296.79">30621 14638 236 0,'4'-7'88'0,"3"4"-69"0,0-3 26 0,0 3 8 16,0 0-9-16,3-1-2 15,1-2-10-15,7 6-3 16,3 0-16-16,7-3 8 0,4 3 5 15,-7 0-3-15,24-6-1 16,-7 6-6-16,39-3-2 16,-17-4-8-16,31 7-4 15,-17 0 1-15,35 7 0 16,-22-4-4-16,19 3 1 16,-22-3 0-16,4-3 2 15,-18 6-6-15,-4-2 1 16,-10-1-52-16,-17-3-21 15,-8 0-91-15,-10 3-58 16,-4 0 100 0</inkml:trace>
  <inkml:trace contextRef="#ctx0" brushRef="#br0" timeOffset="-142561.21">31059 14788 288 0,'3'-19'110'0,"-3"19"-86"0,0-12 11 0,0 12 1 16,-3-3-16-16,3-1-1 15,-7 8-7-15,3-1 0 16,-3 12-7-16,0-2-1 0,0 12 0 16,3-6 2-16,8 9 3 15,-4-6-2-15,10 0 1 16,8 3-5-16,0-6 0 16,-1 0-1-16,-3-1-2 15,1-8-15-15,-5 6-7 16,-3-7-36-16,0-3-14 0</inkml:trace>
  <inkml:trace contextRef="#ctx0" brushRef="#br0" timeOffset="-142346.54">31231 14973 276 0,'-3'-19'104'0,"3"19"-81"0,3-25 20 16,1 19 6-16,-1 0-12 15,1-1-1-15,-4 7-14 16,4 7-4-16,-4 8-10 16,-4 7-3-16,0 6 1 0,1 4-3 0,-1-1-2 15,1 4-9-15,-1 9-5 16,4-4-35-16,4 1-16 16,-1-3-91-1</inkml:trace>
  <inkml:trace contextRef="#ctx0" brushRef="#br0" timeOffset="-141609">29725 16177 284 0,'-11'0'107'0,"11"3"-83"0,4 0 15 15,3 0 1-15,7 1-9 16,7 2-1-16,15 0-14 16,9 0-7-16,1 1-6 15,0-1-5-15,-3 0-1 0,-8 0-47 16,-7 4-21-16,-3 2-74 16</inkml:trace>
  <inkml:trace contextRef="#ctx0" brushRef="#br0" timeOffset="-141426.2">29923 16390 288 0,'0'7'110'0,"10"-4"-86"0,15-3 13 0,-11-3 2 16,7-4-19-16,4 4-3 16,3-3-11-16,-3 3-2 15,-1-4-2-15,-2 4-19 0,2-3-6 16,-6 6-79-16,7 0-33 15,-1-6 25 1</inkml:trace>
  <inkml:trace contextRef="#ctx0" brushRef="#br0" timeOffset="-140702.15">30589 15722 236 0,'-3'-22'90'0,"3"22"-70"0,-4-3 15 0,4 3 0 16,0 7-5-16,0 5 0 15,4 7-4-15,-1 19-1 16,1-1-14-16,3 4-2 0,0 9 1 0,0 0-4 15,0 4-1 1,4-1-5-16,3 0 0 16,3-6-2-16,5-9-2 15,2-7 9-15,5-12 4 16,2-13 2-16,5-15 1 16,-1-10-4-16,-3-9-3 0,-4-3-2 15,-7-4 0-15,-3-6-2 16,-8-9 2-16,-3-16-2 15,-3-6-1-15,-8 3-2 16,1 22 1-16,-1 6 3 16,-3 10 1-16,-3-7-1 15,-1 20 1-15,4-1-4 16,0 9 0-16,0 7-1 16,7 3 0-16,0 0 2 15,10 3 2-15,12 13 8 0,2-3 3 16,8-1 2-16,10-6 1 15,22-2-4-15,17-4 0 16,7 0-5-16,11-7 1 16,7 4-7-16,-4 0-1 15,-10 3-2-15,-11 0 0 16,-14 0-14-16,-14 3-4 16,-11 0-14-16,-10 0-7 15,-14 1-17-15,-11-1-8 16,-7 0-84-1</inkml:trace>
  <inkml:trace contextRef="#ctx0" brushRef="#br0" timeOffset="-139963.2">30593 15403 280 0,'7'-7'104'0,"-7"7"-81"0,11-12 23 0,-8 6 3 15,4 2-13-15,-3-2-3 16,6-3-8-16,-3 6-2 16,14-4-12-16,-3 4 2 0,10 3 1 15,-3 0-7-15,0 3-4 16,-4 4 0-16,-7 2 2 0,-3 0 4 16,-15 4 2-16,4-1-5 15,-14 1-2-15,0 0-2 16,-4-1-2-16,4-3-2 15,0 1 1-15,3-4-1 16,4 4 0-16,0-7 0 16,4 6-2-16,-1 1 3 15,8-1 0-15,-1 3 1 16,8 1 2-16,-1-4-3 16,1 7-2-16,0-3 4 15,-4-1 3-15,0 1-1 16,-7-4 0-16,0 1-1 15,-4 8 1-15,-6-8-2 0,-1 5-1 16,-3-5 1 0,0-1-1-16,-4-2-5 15,1-1 1-15,-1 0-20 0,7 0-9 16,1 1-21-16,3 2-6 16,0 0-43-16,10 4-19 15,11 6 7 1</inkml:trace>
  <inkml:trace contextRef="#ctx0" brushRef="#br0" timeOffset="-139500.53">31313 15848 280 0,'-25'-25'104'0,"21"18"-81"0,1 1 23 15,3 6 5-15,7-3-14 16,-4 0-3-16,12 3-12 16,-1 0-1-16,10 6-12 0,-3 0 8 0,4 7 3 15,0-4-6 1,-4 4-1-16,-3 3-1 15,-4 2 2-15,-4-2-5 0,-10 3-1 16,0-3-2-16,-10 2-1 16,-1-2-3-16,-10 0 1 15,3 3-2-15,-13-4 2 16,-5 7-2-16,8-3-1 16,7-3-4-16,10-1 0 15,11-2 0-15,11-7 2 16,0 0 1-16,20-2 1 15,-6 2 0-15,17-6 0 16,4-6-5-16,-3 6-1 16,-12-10-41-16,-2 7-17 15,-12-3-42-15,-3 9-16 16,-3 3-17 0</inkml:trace>
  <inkml:trace contextRef="#ctx0" brushRef="#br0" timeOffset="-139154.99">30519 16453 260 0,'0'3'99'0,"3"-3"-77"0,8 3 26 0,-4-3 8 16,4 0-10-16,6 0-2 15,11 0-14-15,18 0-4 16,7-3-15-16,-10 0 0 0,38-3 0 16,49-4-9-16,1-2 0 15,-4 2-2-15,0 1 0 16,3 0-22-16,-10-1-10 15,-10 4-11-15,-12 3-1 16,-6 6-110 0,-25-3-51-16,-10 0 103 15</inkml:trace>
  <inkml:trace contextRef="#ctx0" brushRef="#br0" timeOffset="-138569.79">30808 16578 312 0,'-18'0'118'0,"18"0"-92"0,4 0 15 0,3-3 2 15,4 0-11-15,-1 3-1 16,22-3-9-16,14 3-1 16,3 0-12-16,1 3-1 0,-5 3 2 15,-2 7 3-15,-8 6 2 16,-14 12 0-16,-14 7 4 16,-10 2-7-16,-11-2 1 15,-8 0-4-15,-2-4 0 0,-1-6-3 16,-3-2-1-16,3 2-6 15,4-6-1-15,7 0-2 16,7 0 3-16,14-4 0 16,7-5 3-16,11 3-1 15,17-7 2-15,22-6 0 16,10-3 1-16,0 0 0 16,-7 0 0-16,-11 0-9 15,-6-3-2-15,-15 3-56 16,-7 0-23-16,-7 3-112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1T04:16:38.2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1393 6510 284 0,'-10'3'107'0,"3"4"-83"15,3 5 19-15,8-2 3 0,3 2-11 16,0 7-1-16,4 0-6 16,3 0-3-16,7-1-13 15,14-8-3-15,22-7 1 0,3-9-8 16,10-7-1-16,-6 7 1 16,6 0 1-16,-10 6-4 15,-3 12-1-15,-26 16-90 16,-10 4-37-16,-17 12-29 15</inkml:trace>
  <inkml:trace contextRef="#ctx0" brushRef="#br0" timeOffset="186.09">1513 7263 364 0,'-24'12'134'0,"48"-15"-104"0,15 6-2 0,-14-6-8 15,21-3-9-15,10-10 3 16,8 4-7-16,6-4-4 16,18 7-2-16,-3 9-21 0,0 0-9 15,-8 9-36-15,-13 10-16 16,3 9-54 0</inkml:trace>
  <inkml:trace contextRef="#ctx0" brushRef="#br0" timeOffset="451.45">2935 6313 264 0,'-10'-57'99'0,"10"20"-77"0,0-20 22 0,-4 32 7 15,0 0-14-15,1 6-1 16</inkml:trace>
  <inkml:trace contextRef="#ctx0" brushRef="#br0" timeOffset="979.7">2910 6122 585 0,'0'59'26'0,"0"38"-4"16,4 32-6-16,7 31-2 16,6 28-8-16,22 6-2 15,24 7 0-15,-3-29 2 16,7-30 1-16,-7-23 3 0,7-28-3 16,1-26-2-1,-1-24 2-15,-7-25 2 0,-4-26 0 16,-10-33 0-16,0-26-5 15,-18-19-1 1,-14-44-1-16,-10-22 1 0,-19-31-4 16,-13 10 0-16,-28-7-4 15,6-9 1-15,-6 40-5 16,7 26 1-16,3 31 2 16,-4 22 3-16,8 21-3 15,0 17 2-15,13 9 0 16,8 9 2-16,14 7-1 15,11 6-1-15,10 3 3 0,11 0 0 16,13 0 1-16,8-3 2 16,32-1 1-16,6 4 1 15,22-3 0-15,42-3 2 16,15 0-3-16,34-1 0 16,22 7-1-16,24 0 1 15,33 7 13-15,-1-7 7 16,11 0-11-16,-11-7-7 15,-14-5-3-15,-18-4 0 16,-10-3 1-16,-32-3 1 16,-10-3-5-16,24-6-1 15,-46 9 1-15,-42 6 2 16,-28 7-38-16,-36 3-16 16,-24 9-29-16,-21 0-10 15,-15 6 6-15,-17 7 5 0,-10-3-39 16</inkml:trace>
  <inkml:trace contextRef="#ctx0" brushRef="#br0" timeOffset="1838.94">4272 6441 292 0,'-32'-9'110'0,"22"0"-86"0,-1-1 18 16,8 4 3-16,3 0-13 16,0-1-3-16,3 1-9 15,8 0 0-15,6-1-11 16,12 4 8-16,2 3 3 0,15 7 1 15,11 2-1-15,-8 4-2 16,-3 2-1-16,-7 1-1 16,-15 9 3-16,-9 3-2 0,-12 7-1 15,-6 2-8-15,-8 1-5 16,-7-4-2-16,4-5 1 16,0-4-1-16,4-6-1 15,-1-1-4-15,7 1 0 16,8-3 4-16,10 0 2 15,4-1 0-15,3 4-2 16,11 0 1-16,-1 3-1 16,5 3 0-16,-8 0 2 15,0 3-1-15,-3 0-1 16,-4 7 1-16,-3-4 1 16,-8 1-1-16,-6-4 2 15,-8-3 11-15,-3-3 6 16,-10-3-8-16,-5-4-2 15,-9-2-8-15,-8-1-2 0,-4-2 0 16,-2-4 2-16,6-6-3 16,0-6-2-16,11 0-29 15,3-1-12-15,11 1-37 16,7 0-16-16,10 0-52 16,15-1-21-16,3-2 40 15</inkml:trace>
  <inkml:trace contextRef="#ctx0" brushRef="#br0" timeOffset="2040.34">5246 6846 452 0,'0'-10'167'0,"0"10"-129"0,3 0-5 0,-3 0-9 15,0 0-20-15,-3 0-2 16,-1 0-4-16,1 0 0 15,-4 10 2-15,0-1-22 0,0 1-8 16,3 5-56-16,1-2-23 16,6-1-50-1</inkml:trace>
  <inkml:trace contextRef="#ctx0" brushRef="#br0" timeOffset="6523.12">5789 6429 212 0,'-7'-13'79'0,"7"10"-61"0,-3-6 15 0,3 2 3 15,0 4 2-15,0-3 2 16,0 0-5-16,0-1 1 15,0 1-20-15,0 0 11 0,0 6 5 16,0 0 4 0,-4 6 2-16,-7 7-9 0,-3 6-5 15,-3 3-8-15,-1 6-2 16,0 0-8-16,4-3-4 16,4-3-4-16,3-6 1 15,7-4 1-15,3-2 0 16,8-7-3-16,3-3 2 15,0 0 1-15,0 0 0 16,0 0 2-16,4 6 1 16,7-3-6-16,-4 7 0 15,7-1 1-15,7 7 3 16,4 6 0-16,-4 0 2 16,4 3-2-16,0 3-1 0,-4 0 1 15,-3 3 1 1,-4-2-3-16,0-1-2 15,-6-6 10-15,-12 3 5 0,-3-3 12 16,-7-6 5-16,-7-4-11 16,-3 1-3-16,-22-4-7 15,-4 0-3-15,-2 1-2 16,-5-1-3-16,1-2 1 16,3-4-1-16,7 3-3 15,-3-6 2-15,10-6-19 16,4-4-7-16,4 7-24 15,6-3-10-15,4-4-27 16,4 4-10-16,6 0-75 16</inkml:trace>
  <inkml:trace contextRef="#ctx0" brushRef="#br0" timeOffset="6792.06">5789 6297 360 0,'-7'0'134'0,"11"0"-104"0,-1 0 9 0,1 0-1 16,13 0-9-16,11-3 1 0,18-3-15 15,11-1-4-15,3 1-7 16,0 0-3-16,3 3 2 0,4 3-4 15,-3 3-2-15,-8 3-20 16,-3 4-10-16,-7-1-47 16,-7 4-19-16,-11 5-52 15</inkml:trace>
  <inkml:trace contextRef="#ctx0" brushRef="#br0" timeOffset="7481.35">2251 9116 220 0,'-39'6'82'0,"21"0"-64"0,-3 4 20 0,14-7 5 16,0-3 4-16,3 0 4 15,4 0-5-15,18-6-4 16,10-7-23-16,15-6 4 0,17-3 4 16,28-6-4-16,7-3-1 15,4 3-8-15,14 3-4 16,3 9-8-16,-6 13-3 16,-29 12-20-16,-11 10-7 15,-17 12-51-15,-18 4-24 0,-24 9-61 16</inkml:trace>
  <inkml:trace contextRef="#ctx0" brushRef="#br0" timeOffset="7675.66">2533 9545 364 0,'32'10'137'0,"-1"-13"-106"0,40-13 17 16,-39 7 0-16,14-7-15 0,14-12-4 15,24 0-17-15,1 2-5 16,-4 8-5-16,0 5-2 0,-10 1 1 16,3 5-52-16,-14 1-20 15,3 6-110 1</inkml:trace>
  <inkml:trace contextRef="#ctx0" brushRef="#br0" timeOffset="8608.5">4092 9025 184 0,'-14'-107'68'0,"14"70"-52"0,0-26 12 0,4 29 5 16,-1-10 1-16,1-16 1 16,-1 1-1-16,1 5 1 15,-4 10-19-15,0 13 8 0,0 9 4 16,0 22 0-16,0 22 1 16,0 25-8-16,-4 16-2 15,4 24-5-15,0 36 1 0,4 15-4 16,3 34 1-1,10-9-5-15,12 0 1 0,-5-6-1 16,12-19 1-16,-1-31-2 16,7-26 1-16,-3-15-2 15,7-22 0-15,3-22 3 16,-6-32 3-16,3-30-4 16,-4-14-2-16,-3-15-2 15,-8-37 0-15,-2-17-4 16,-12-30 0-16,-13-16 1 15,-8-1 2-15,-6-8-3 16,-19 24 0-16,1 35-1 16,0 25-2-16,7 25 3 15,7 15 0-15,3 17-2 16,8 12 0-16,10 9-1 0,10 7 0 16,22 2 3-16,18 4 0 15,27-13 3-15,36 4 1 16,25-7 7-16,28-3 4 15,0 0-3-15,21 0-1 16,-22 0-6-16,-2 4-1 16,-4 2-1-16,-18 0-2 15,-32 4 1-15,-21 2 1 16,-28 4-12-16,-10 3-6 16,-29 9-68-1,-14 7-26-15,-14 9-14 0,-17 3-38 16</inkml:trace>
  <inkml:trace contextRef="#ctx0" brushRef="#br0" timeOffset="8969.26">5126 9119 260 0,'28'-75'99'0,"-17"40"-77"0,6-21 29 0,-6 31 7 15,-1 6-4-15,5 0 1 16,-1 0-12-16,0 7-3 16,0 9-23-16,0 12-1 0,-3 16 0 15,-4 22-6 1,-7 10-1-16,0 8-5 0,0 4-3 15,0 19 0-15,-4 6 1 16,1-6-3-16,3-6-2 16,0-10-20-16,3-10-10 15,1-15-10-15,6-9-1 16,4-19-25-16,8-16-10 16,2-12-64-1,12-23-33-15,-8-8 89 16</inkml:trace>
  <inkml:trace contextRef="#ctx0" brushRef="#br0" timeOffset="9399.78">5853 8664 340 0,'14'-18'126'0,"-11"18"-98"0,-6 9 14 16,-1-6 0-16,-3 7-18 16,-7 8-3-16,-4 1-1 15,-6 3 1-15,-1 0-11 16,-10 3-1-16,3 7-2 0,4 2-6 15,7 13 0-15,-1 0-3 16,12 3 0-16,10-9 2 16,7 3 0-16,11-13 0 15,3 1 0-15,7-7-3 16,14-3 2-16,15 3 1 0,6-6 2 16,4 2-1-16,-3 1-1 15,-4 4 1-15,-4-5-1 16,1 11 0-16,-8-1 2 15,-10 4 12-15,-7-1 6 16,-18 4 9-16,-7-4 5 16,-11-6-3-16,-6 1-1 15,-5 2-9-15,-16-6-2 16,-15-3-9-16,-14-3-4 16,-14-3-3-16,3-4-3 15,4-2-2-15,7-7 1 16,4-6-15-16,13-7-4 15,8-9-34-15,18-9-15 16,9-10-28-16,8-2-10 16,11-1-70-1</inkml:trace>
  <inkml:trace contextRef="#ctx0" brushRef="#br0" timeOffset="9660.32">5779 8630 408 0,'-25'16'151'0,"25"-13"-118"0,3 3 14 15,4-3-4-15,15-3-14 0,16-9 0 16,26-4-12-16,13-12-3 16,12-6-8-16,20-7-4 0,-10 10 1 15,-7 9-4-15,-15 10 0 16,-13 2-6-16,-11 7 0 15,-15 7-48-15,-6 2-20 16,-11 10-97 0,-3-3-63-16,-15-4 98 15</inkml:trace>
  <inkml:trace contextRef="#ctx0" brushRef="#br0" timeOffset="10346.82">6925 7924 304 0,'14'-40'115'0,"0"21"-89"0,14-16-8 16,-17 20-7-16,0-7-6 16,-4-10 2-16,-7-5 10 15,-11-7 6-15,-14-3-12 16,-20 3-1-16,-8 3-3 0,-21 0 1 16,-29-2 0-16,-13 8-4 0,-18 1-1 15,-28 2 1 1,-8 17 0-16,-27 5 4 0,-4 20 5 15,-29 18-3-15,-3 34 2 16,-14 23-5-16,-10 9 1 16,6 32-7-16,8 18-1 15,14 9-2-15,14 23 0 16,10-4 4-16,21 35 3 16,47 0 2-16,24 32 1 15,42-4-2-15,43 9-1 16,56-21 10-16,43-10 7 15,49-28 2-15,35-28 1 16,67-16-6-16,43-25-1 16,31-22-6-16,18-25-2 0,25-31 0 15,24-29 1-15,8-24-1 16,-15-36-1-16,-10-46-5 16,0-16-3-16,-33-34-3 15,-13-13 1-15,-42-25 1 16,-25-19 0-16,-39-44-3 15,-53 7 2-15,-60-22 3 16,-67-29 3-16,-53 10-4 16,-74 0-1-16,-49 47 0 15,-50 53 0-15,-56 50-3 16,-46 50 2-16,-3 39-19 16,13 30-7-16,22 26-43 15,42 24-20-15,46 10-114 16</inkml:trace>
  <inkml:trace contextRef="#ctx0" brushRef="#br0" timeOffset="12090.02">12442 8520 164 0,'-28'13'63'0,"18"-4"-49"0,-8 1 22 0,15-7 10 16,-5 0-2-16,5 0 1 15,-1 0-5-15,1 0 0 16,3 3-22-16,7 4 12 0,4-1 4 15,6 4-5-15,11-4-2 16,25-2-7-16,14-7 0 16,7-4-11-16,0-2-5 15,1 0-3-15,-5 3-1 16,-6 3-14-16,-15 6-5 0,-17 3-52 16,-22 4-21-1,-13 12-68 1</inkml:trace>
  <inkml:trace contextRef="#ctx0" brushRef="#br0" timeOffset="12284.73">12383 9166 288 0,'-11'13'110'0,"25"-4"-86"0,4-3 13 16,-4-6 0-16,14-6-11 15,21-3-3-15,15-4-9 0,3-12-1 16,0 6-8-1,0 0-3-15,0 4-1 0,4 5-32 0,-4 10-12 16,-4 13-95 0,-14-4-53-16,-10-2 85 15</inkml:trace>
  <inkml:trace contextRef="#ctx0" brushRef="#br0" timeOffset="13259.17">13617 8376 212 0,'-14'-38'79'0,"7"16"-61"0,-4-12 12 0,8 21 4 16,-1-2-7-16,1-4 1 16,3 6-6-16,0 4-2 15,7 9-11-15,4 12 10 0,-1 17 7 16,4 43 1-16,-3 28 4 16,3 29-11-16,-3 37-2 15,3 28-6-15,3 26-2 16,8-4-6-16,10-6-3 15,1-28 2-15,2-31 0 0,5-23 1 16,6-24 2-16,-3-29-1 16,0-25 2-16,-4-31 0 15,-3-19 1-15,-4-16-2 16,-3-28-1-16,-4-28-1 16,-10-25 0-16,-4-44-5 15,-4-25 1-15,-6-48-2 16,-4-2 0-16,-7-16-3 15,-7 25 1-15,-7 10-3 16,-8 24 2-16,-2 38 3 0,-1 29 1 16,0 27-2-16,0 23 2 15,4 21-1-15,4 20-2 16,-1 12 3 0,7 6 0-16,4 6-2 0,7 4 2 15,7-1 1-15,7 1 2 16,14-1-1-16,18-2 2 15,21-10 7-15,11 0 3 16,17 0 0-16,32-10 0 16,14 1-5-16,35-7-3 15,11 4-2-15,42 2-3 16,1 7 14-16,23 3 5 16,-9 6-9-16,3 7-3 15,-32-1-5-15,-18 7 1 16,-31-9-46-16,-28 5-21 0,-33-5-29 15,-27-4-10-15,-29-3-57 16</inkml:trace>
  <inkml:trace contextRef="#ctx0" brushRef="#br0" timeOffset="13727.4">14884 8617 228 0,'24'-56'85'0,"-6"25"-66"0,0-16 19 0,-11 28 3 0,-4 3 1 15,1 0 2-15,-4 4-5 16,0-1-1-16,0 13-21 15,-4 7-1-15,1 11 0 0,-1 17-2 16,-3 12 0-16,0 3-8 16,-3 3-4-16,-1-2-1 15,0 5-1-15,1 0-3 16,3 1 2-16,3-4-30 16,4-15-12-16,4-4-31 15,3-18-13-15,3-13-51 16</inkml:trace>
  <inkml:trace contextRef="#ctx0" brushRef="#br0" timeOffset="14102.28">15191 8379 248 0,'14'-9'93'0,"-4"9"-72"0,4 0 22 0,-3 0 6 16,0 0 0-16,6 0 3 15,4 0-4-15,8-3 0 16,6 3-27-16,4 0 6 0,-4 3 1 16,-3 6-2-16,-8 16 2 15,-9 10-7-15,-15 9-3 16,-11 6-6-16,-10-3-2 16,-7 0-9-16,-1-6 0 0,-2-1-1 15,2-5 0 1,8-7 0-16,4-6 2 0,2-6-3 15,5-4-2-15,6 1 2 16,8-4 0-16,3-3 1 16,7-2 2-16,4-1-3 15,10-3 0-15,7-3 1 16,4-1 0-16,0-2-18 16,-4 0-5-16,-3 3-53 15,-4-4-20-15,-3 4-103 16</inkml:trace>
  <inkml:trace contextRef="#ctx0" brushRef="#br0" timeOffset="14537.77">15931 8420 348 0,'8'-25'132'0,"-5"15"-103"0,1 4 10 0,-4 6-2 15,-4-3-19-15,-7-3-4 16,-6 12-9-16,-4-3-4 16,-1 6 0-16,1 7-4 0,4-3 2 15,3 6 1-15,3 2 0 16,7 1-3-16,4 3 2 16,8 1-1-16,2-1 0 15,8 0 2-15,3 0 0 16,4 0 0-16,3 0 0 15,4-3 0-15,3 3 2 16,0-3 3-16,0 3 4 0,-3-3 5 16,-4 0 3-16,-3-3 6 15,-7 0 3-15,-11-4 4 16,-7-2 1-16,-11-1-12 16,-14 4-4-16,-10-7-11 15,-7 1-3-15,-4-1-1 16,4-6 0-16,-1 4 0 15,5-14 0-15,2 4-27 16,5-6-11-16,2-7-47 16,5-6-21-16,2 0-74 15</inkml:trace>
  <inkml:trace contextRef="#ctx0" brushRef="#br0" timeOffset="14738.07">15843 8370 356 0,'11'-13'134'0,"6"7"-104"0,19-4 12 0,-12 4-2 15,15-3-22-15,7-1-7 16,0 4-10-16,-4 3-1 16,-6 3 0-16,-8 3-18 0,-3 3-5 15,-8 7-24-15,-3 6-10 16,-7 9-91-16</inkml:trace>
  <inkml:trace contextRef="#ctx0" brushRef="#br0" timeOffset="15088.62">14707 9276 244 0,'-17'0'90'0,"17"0"-70"0,3 0 19 0,-3 0 3 16,11-6 6-16,3-1 8 16,7 1-6-16,4 0-3 15,10-1-26-15,18 1 3 0,21 0 0 16,14 0-6-16,11 3-3 15,32-4-2-15,-1 1-1 16,11 0-9-16,14-1-1 16,-13-2-2-16,-8-4 0 15,-7-2-3-15,-11 5 2 16,-24 1-30-16,-15 0-12 16,-24-1-27-16,-25 10-11 15,-28 10-88-15</inkml:trace>
  <inkml:trace contextRef="#ctx0" brushRef="#br0" timeOffset="15738.93">15293 9564 236 0,'7'-19'90'0,"0"7"-70"0,7-7 19 0,-3 10 5 16,-1-1-3-16,1 1 2 16,-1 3-6-16,-2-1 0 15,-8 11-21-15,0-4 2 0,-11 15 2 16,-7 13-11-16,1-3-2 16,-4 4-3-16,3-4 0 15,4-10-7-15,3-2 0 16,8-4-4-16,6-2 2 15,4-4 3-15,7 3 3 0,4 0-2 16,3-3 0-16,4 7 1 16,7-1 0-1,3 7 0-15,7 0 0 0,8 2 0 16,-5 4 2 0,-2 4-3-16,-4-8 0 15,-8 7 12-15,-6-3 5 0,-4-3 11 16,-7-3 8-16,-7-4-9 15,-7-2-4-15,-10-1-8 16,-11-6-4-16,-15 4-3 16,-13-7-2-16,-4 0-3 15,0-7-2-15,4 1-2 16,-1-3-1-16,8-1-20 0,3-2-10 16,7-1-34-16,8 1-12 15,3 2-98 1,6-5-53-16,1-7 106 15</inkml:trace>
  <inkml:trace contextRef="#ctx0" brushRef="#br0" timeOffset="15915.52">15466 9379 392 0,'63'-6'145'0,"-13"3"-112"0,17-3-6 0,-36-1-10 0,5 1-13 15,6-3-3 1,4 2 0-16,0-2-1 16,-4 3 0-16,-3-1-42 0,-4-2-19 0,-3 9-97 15</inkml:trace>
  <inkml:trace contextRef="#ctx0" brushRef="#br0" timeOffset="16803.56">17434 8831 272 0,'-7'0'104'0,"7"0"-81"0,0 0 14 16,0 0-1-16,0 0-2 15,7 0 2-15,4 3-6 16,7 0-2-16,10 0-15 15,7-3-6-15,4 0 0 0,0 0-6 16,-1 0-1-16,-2 0-16 16,-12 3-4-16,-6 3-69 15,-11 10-32-15,-3 9-17 16</inkml:trace>
  <inkml:trace contextRef="#ctx0" brushRef="#br0" timeOffset="16979.18">17417 9216 324 0,'17'10'121'0,"8"-10"-95"0,24 3 11 0,-24-6 0 15,7-4-12-15,3 1-2 16,4 0-13-16,0 3-6 16,-4 0-3-16,-3-1-4 0,-4 1 2 15,-3 3-34-15,-4 0-17 16,-4 3-103-1</inkml:trace>
  <inkml:trace contextRef="#ctx0" brushRef="#br0" timeOffset="20451.18">18556 8558 188 0,'0'-82'71'0,"4"57"-55"0,-1-6 22 0,-3 18 8 16,0 4-4-16,0 6 2 16,0 3-15-16,-3 3-6 15,-1 13-13-15,-3 24 9 0,0 20 7 16,0 12-1-16,3 28 0 16,4 35-9-16,4-6-5 15,3 18 0-15,7 0 0 16,7-15-5-16,4-10-4 15,3-12-1-15,7-13-1 0,11-24 2 16,4-26 3-16,3-22 4 16,-7-32 2-16,-1-5-5 15,-6-32-2-15,-4-31-2 16,-10-19-2-16,-7-13 1 16,-11-34-1-16,-11 0 0 15,-10-7 2-15,-14-8-3 16,-7 15-2-16,-8 34-1 15,1 19 3-15,7 22-2 16,3 19-1-16,0 16-2 16,11 15 1-16,7 10 3 15,10 9 1-15,19 3-2 0,27 4 2 16,21-1 1 0,15-6 2-16,35-9 5 15,17 0 4-15,8-7 0 0,24-2 1 16,-3-1-2-16,10-3-1 15,4 3-3-15,-14 1 1 16,-4-1-9-16,-7 4 0 16,-21-1 2-16,-24 4 2 15,-26 2-16-15,-20 7-5 16,-22 3-51-16,-21 7-19 16,-28 9-86-1</inkml:trace>
  <inkml:trace contextRef="#ctx0" brushRef="#br0" timeOffset="20886.68">19248 8984 280 0,'0'-28'104'0,"14"12"-81"0,10-6 18 16,-6 10 2-16,7-4-1 16,10-3 2-16,7 4-5 15,4 2-1-15,4 4-21 0,6 6 5 0,8 6 2 16,-5 9 3-16,-2 23 1 16,-11 18-13-16,-14 10-4 15,-18 3-1-15,-21-13 4 16,-15 0-8-16,-13 4-1 15,0 9-1-15,-7-7 0 16,-1 1-5-16,4-13-1 16,8 3 1-16,9-13 0 15,15-8 1-15,11-14 0 16,14-5-3-16,10-4 2 16,14-6 1-16,11-6 2 15,4-7-3-15,-1-9 0 16,-7 3-54-16,-6-9-23 15,-8 0-51-15,-3 9-20 16,-4-6-6-16</inkml:trace>
  <inkml:trace contextRef="#ctx0" brushRef="#br0" timeOffset="20991.25">20260 8831 388 0,'28'-22'145'0,"-14"12"-112"0,4 1 3 16,-11 3-4-16</inkml:trace>
  <inkml:trace contextRef="#ctx0" brushRef="#br0" timeOffset="21333.61">20309 8790 678 0,'-28'3'25'0,"-4"10"-13"0,1-1-8 0,-1 4-1 16,4 3-2-16,7 6-1 16,3-3-2-16,11 6-1 15,7 6-1-15,10-2 0 16,8-4 3-16,14-6 0 15,10 3 1-15,8-3 0 16,-1-3 0-16,0-1 0 16,-3 4-3-16,0-3 2 15,-4 9 3-15,-3 1 1 16,-4-1-1-16,-3 0 1 16,-11 3 7-16,-6 4 3 15,-8-1 13-15,-7-5 6 16,-7 5-5-16,-4-6-2 15,-7-6-10-15,-6-3-4 0,-8-6-6 16,-10-4-4-16,-11 0-3 16,-4-9 1-16,1 0-1 15,6-9-2-15,8-7-35 16,7-6-14 0,6 1-30-16,8-1-14 0,7 6-93 15</inkml:trace>
  <inkml:trace contextRef="#ctx0" brushRef="#br0" timeOffset="21562.52">20249 8774 400 0,'-3'-9'148'0,"21"9"-115"0,20 0 4 0,-9-3-5 16,13-4-17-16,7-2-1 15,15 0-6-15,10-1-3 16,-4 1-2-16,-6 2-3 0,-11 1 1 16,-11 3-30-16,-10 3-10 15,-11 3-54-15,-7 0-20 16,-10-3-34 0</inkml:trace>
  <inkml:trace contextRef="#ctx0" brushRef="#br0" timeOffset="22115.53">17911 11072 316 0,'-15'7'121'0,"19"2"-95"0,7 1 18 15,-1-1 0-15,8-3-15 16,10-3-5-16,11 7-11 16,7-10-6-16,10-10-4 15,15 10-3-15,3-3 3 0,-7-3-37 16,-11 6-15-16,-13 9-114 15</inkml:trace>
  <inkml:trace contextRef="#ctx0" brushRef="#br0" timeOffset="22312.45">18161 11452 348 0,'39'-6'132'0,"-4"-4"-103"0,43-12 10 0,-32 10-4 15,6-1-20-15,5 1-6 16,-4 2-5-16,-4 1-4 16,-3 6 1-16,-4-4-8 0,-3 4-3 15,-3-3-41-15,-5 6-16 16,1 0-83 0</inkml:trace>
  <inkml:trace contextRef="#ctx0" brushRef="#br0" timeOffset="22824.13">19597 11010 340 0,'21'-38'129'0,"-10"19"-100"0,-1-6 20 16,-6 16 4-16,-1-1-14 15,-3 4-2-15,-3 0-17 16,-8 6-7-16,-3 3-8 15,-11 6-4-15,-3 7 2 0,-7 3-2 16,3 0-1-16,0 6-2 16,8-3-1-16,6 0-3 15,7-3-1-15,8-1 1 16,10-2 4-16,11-3 1 16,3 2 1-16,7-2-3 15,4-4 2-15,3 4 1 16,4-1 0-16,7 1 0 0,7 2 2 15,3 1-1-15,0 12-1 16,-3 7 1-16,-7 6-1 16,-3 6 0-16,-5 0 0 15,-6-3 4-15,0-7 2 16,-11-5 17-16,-7-4 8 16,-3-3-3-16,-8-3-2 15,-10-6-10-15,-7-4-3 16,-14 4-7-16,-22-13-4 15,-10 6-1-15,-3-6 1 16,3-3-3-16,-3 0 0 16,-1-6-6-16,4-10-3 15,7 4-38-15,11-13-19 16,10 3-25-16,14-6-10 16,11-1-69-16</inkml:trace>
  <inkml:trace contextRef="#ctx0" brushRef="#br0" timeOffset="23095.02">19607 10818 376 0,'-3'0'140'0,"3"0"-109"0,7-3 2 0,0 0-6 15,11-3-6-15,13-3 2 16,22 2-6-16,11 1 0 16,3 0-10-16,3-1-4 0,1 4-2 15,3 0-1-15,-10 3 0 16,-8 0-22-16,-10 3-8 16,-7 0-36-16,-11 1-13 15,-11 5-79 1</inkml:trace>
  <inkml:trace contextRef="#ctx0" brushRef="#br0" timeOffset="23608.63">20112 10336 300 0,'-25'-38'112'0,"11"22"-87"0,-14-9 15 16,7 13 1-16,-15-4-12 16,-17-3 0-16,-10 10-3 15,-8-1-1-15,-10 10-14 16,-14 10 2-16,-7 15 3 0,-1 19-2 16,-6 31 0-16,-11 29 0 15,-3 30 2-15,13 23-3 16,15 22 0-16,24 9-1 15,26-6 2-15,31-7-3 0,45-15-1 16,43-25-2-16,11-19 0 16,35-25-2-16,14-13-1 15,7-24-3-15,18-23 1 16,-4-15 2-16,18-26 4 16,10-27 2-16,4-32 1 15,11-10 2-15,-15-12 4 16,4-25-4-16,-14-12 0 15,-32-23-11-15,-31-24-1 16,-36-38 0-16,-46-10 1 16,-53-25-10-16,-31 44-3 15,-43 38-2-15,-35 41 2 16,-32 40-1-16,-7 35 2 16,4 25-24-16,7 41-8 0,21 15-45 15,31 7-18-15,8 12-93 16</inkml:trace>
  <inkml:trace contextRef="#ctx0" brushRef="#br0" timeOffset="28997.15">23460 6159 300 0,'-4'-3'112'0,"4"3"-87"0,4 0 18 0,-4 0 22 15,10 0-13 1,4 3-9-16,8 0-4 0,6 0-23 16,7 1 2-16,7-4 0 0,4-4-8 15,4-2-3-15,-1-6-4 16,4-4-3-16,3 0 1 16,-3 1-1-16,-10-1-5 15,-12 6 1-15,-20 26-121 16,-15 9-73-1</inkml:trace>
  <inkml:trace contextRef="#ctx0" brushRef="#br0" timeOffset="29223.22">23650 6513 308 0,'-10'13'115'0,"17"-13"-89"0,14 0 19 0,-3-3 1 15,10-3-11-15,3-1-1 16,5 1-13-16,-8 0-5 16,7 0-9-16,-7-1-7 0,1 1-3 15,-5 6 2-15,-2 6 2 16,-8 1-42-16,0 2-17 16,-4 7-75-1,4 2-67-15,4-2 72 16</inkml:trace>
  <inkml:trace contextRef="#ctx0" brushRef="#br0" timeOffset="29683.44">24575 5949 200 0,'7'-28'77'0,"0"18"-60"0,3-2 21 0,-6 6 6 16,3-4 2-16,0 1 2 15,-4 3 0-15,1-1 0 16,-4 7-7 0,3 7-22-16,1 14 2 0,-4 11 2 15,-4 24-8-15,-3 13-1 16,-3 0-6-16,-1-3 0 16,4 6-7-16,0 7-1 15,4 2 0-15,-1-2 2 16,4-11-1-16,4-8-1 15,-1-7 1-15,4-9-1 16,0-9 0-16,-3-7 0 16,-1-6-42-16,-3-6-17 15,-3-7-27-15,-1 0-12 16,1-9-46-16</inkml:trace>
  <inkml:trace contextRef="#ctx0" brushRef="#br0" timeOffset="30254.2">24959 5984 292 0,'7'-13'110'0,"0"7"-86"0,0-10 16 15,-3 13 2-15,-4-3-3 16,0 6 4-16,-4-3-22 15,-6 6-9-15,-4 3-8 0,-1 6-6 16,-2 1-1-16,-1 3 2 0,4-1 0 16,3 1 1-16,4 0 0 15,0-4 0-15,4 7 0 16,-1-3-3-16,4-1 2 16,4 1-1-16,3 0 0 15,0-4 2-15,3 1 0 16,8-1 0-16,7 4 2 15,10 0-3-15,11-4 0 16,10 10 1-16,4 0 2 16,-7 0-1-16,0 6-1 15,-3 1 1-15,-1 2-1 16,0 0-3-16,-6 4 2 16,-4-4 14-16,-11 4 6 15,-7-4 8-15,-7-3 6 0,-10-6-5 16,-15 6-2-16,-7-3-10 15,-6-6-3-15,-5-3-7 16,-2 0-2-16,-8-4-4 16,-7 4-1-16,-7-4 1 15,0-2 2-15,4-10-3 16,3 0 0-16,7-10-1 16,4-8-2-16,10-4-33 15,7-7-12-15,8-2-22 0,6 3-9 16,4 0-27-16,7 6-12 15,4 0-2 1</inkml:trace>
  <inkml:trace contextRef="#ctx0" brushRef="#br0" timeOffset="30541.9">25058 5883 340 0,'-18'-9'126'0,"18"6"-98"0,0 3 3 0,0 0-5 0,11 0-5 16,6 0 4-16,15 0-2 16,3 0-2-16,11 0-11 15,4-3 2-15,13-1 2 0,11 4-10 16,4 0-1-16,-8 0-3 15,-10 0 2-15,-10 4-19 16,-8-1-6 0,-10 6-59-16,-7-3-24 0,-8 1-49 15</inkml:trace>
  <inkml:trace contextRef="#ctx0" brushRef="#br0" timeOffset="31620.73">26233 5648 240 0,'-11'-50'90'0,"7"37"-70"0,-3-2 21 0,4 8 7 16,-1 4-13-16,1-3 11 16,-4 25-15-1,-4 25-17-15,-3 9 7 0,0 19 2 16,3 35 0-16,4 21-2 16,4 7-11-16,10 25-4 15,7-13 2-15,7-9 3 0,7-3-2 16,4-13 0-16,0-21 1 15,3-26 4-15,7-15 3 16,4-32 4 0,0-28-9-16,4-22-2 0,-5-19-6 15,-6-12-1-15,-7-29-1 16,-7-18-2-16,-4-13-2 16,-4-37 1-16,-6 2 1 15,-7-2 0-15,-8-13-3 16,-7 25 2-16,-6 15-1 15,-4 26-2-15,0 22 3 16,-1 15 2-16,5 20-2 16,3 11-2-16,3 11-3 0,11 8 1 15,11 4 1-15,13 6 2 16,12 0 1-16,6 3 3 16,25 0 1-16,32 3 3 15,14 1 1-15,31 2 3 16,15 7-5-16,14 3-1 15,14 9-2-15,-11 0 1 16,11 0-2-16,-14-3-1 16,-21-3 1-16,-4-9-1 15,-7-13 0-15,-21-10 0 16,-18-2 0-16,-17-7 2 16,-18 0-17-16,-18 0-4 15,-13 4-29-15,-15 2-9 16,-11-2-56-16,-17 15-25 0,-10 6-13 15</inkml:trace>
  <inkml:trace contextRef="#ctx0" brushRef="#br0" timeOffset="37581.65">27263 6002 168 0,'3'-6'66'0,"1"3"-52"0,3-3 17 0,-4 3 2 16,1-4 6-16,-4 4 5 16,0-3-1-16,0 6-2 0,0-3-22 15,0 3 8-15,0-7 6 0,0 7-6 16,0 0-3-16,0 0-3 15,7 7-1-15,0 12-3 16,0 18 0-16,0 16-5 16,0 4 0-16,-3 3-7 15,-1-1-1-15,1 4 0 16,-4 6 0-16,0 0 0 16,3-7 0-16,-3-8-2 15,4-1 1-15,-1-6-4 16,1-12 0-16,-1-7-1 15,1-3 0-15,-1-6 4 16,1-4 1-16,-1-2-1 16,1-4-2-16,-4-2-4 15,0-7-2-15,0 6-50 0,-4-6-20 16,1-6-39-16,6-1-16 16,5-5 0-1</inkml:trace>
  <inkml:trace contextRef="#ctx0" brushRef="#br0" timeOffset="38545.12">27975 6219 196 0,'21'-19'74'0,"-10"6"-58"0,0-2 12 0,-4 8-1 16,0 1-4-16,-4-3 0 16,1 2-1-16,-1 1 1 15,1 0-13-15,-4 0 8 0,0-1 2 16,0 1-2-16,0-3 2 16,0-1-5-16,0-2 1 15,0-4 0-15,0 7-1 16,-4-4-3-16,1 1-2 15,-1 2 5-15,-3 1 2 16,-3 3-2-16,-1-1-1 16,-3 4-6-16,0 0-3 15,-4 3 0-15,1 0 1 16,-5 0 1-16,-2 3 1 16,-1 3-4-16,0 4-1 15,1 2 1-15,-1 4 2 16,4 6-3-16,3 0-2 15,4 9 0-15,3 1-1 0,4-1 0 16,4 0 0-16,3-2 0 16,7-4 0-16,0 0 2 15,4-6 1-15,3-1-1 16,0-2-2-16,3-3 3 16,1-4 0-16,3-6-4 15,0-3-1-15,4-3 9 16,3-6 8-16,-3-4-6 15,0-3 0-15,-4-2-5 16,-4-1-1-16,-2 0 3 16,-5 3 1-16,1 4-1 15,-4-1-1-15,0 4-1 16,-4-1 0-16,1 10 0 0,-1 0 0 16,-3 10-2-16,0 9-2 15,-3-1 1-15,-1 4 1 16,1 3 1-16,-1-3 1 15,4 10-2-15,0-1-2 16,0 7 3-16,4 2 0 16,-1 1-4-16,4-3 1 15,-3-1 2-15,3-5 1 16,0-1-4-16,0-6 1 16,4-3 0-16,-4-6 0 15,0-4 2-15,0 4 1 16,0-7-4-16,-4-2 1 15,1-1-29-15,0-3-10 16,-4 0-21-16,0-3-7 0,3-6-33 16,1-3-11-16,-4-10-40 15</inkml:trace>
  <inkml:trace contextRef="#ctx0" brushRef="#br0" timeOffset="40237.31">28314 6081 256 0,'-7'-10'96'0,"3"4"-75"0,1 3 19 0,3-3 2 16,-4 6-5-16,1-3 3 15,-1-4-5-15,1 7 1 16,3 0-20-16,0 0 4 0,-4 0 1 15,4 0-3-15,0 0 2 16,0 0-2-16,7-3-2 16,7-3 0-16,8-4 0 15,6 4-6-15,4 0-2 16,3 3-2-16,-3 0 1 16,-1 6 0-16,-2 0 3 15,-1 6 1-15,-7 7 1 16,-3 6 0-16,-4 9 0 15,-7 7-2-15,-4 3 1 16,-6-4-4-16,-8 7 1 16,-3-3-5-16,-4 0 0 15,-3 3-1-15,0 0 1 0,3 3 0 16,4-4 1-16,7-2-2 16,7-9 1-16,7-1-2 15,4-3 2-15,7-9 0 16,-1-3 3-16,4-4-5 15,4-2-1-15,0-4 0 16,-4-3 2-16,0-3-1 16,-3 6-1-16,-1-6 1 15,-3 0 1-15,1 0-6 16,-5 0 1-16,-3 0-19 0,0 0-6 16,-3 0-25-1,-1 0-11-15,-3 0-43 16,0 0-20-16</inkml:trace>
  <inkml:trace contextRef="#ctx0" brushRef="#br0" timeOffset="41405.94">23714 8686 252 0,'-18'0'93'0,"15"3"-72"0,-4-3 11 16,7 0 3-16,3 4-6 15,1-1 3-15,3 3 2 16,3 0 1-16,4 1-19 16,7-1 6-16,1 0 2 0,2 0-8 15,8 1-4-15,-4-1-7 16,1 0-4-16,2-3 0 0,1 7-1 15,0-4-51-15,0-3-20 16,-4 7-97 0</inkml:trace>
  <inkml:trace contextRef="#ctx0" brushRef="#br0" timeOffset="41625.8">23809 9160 332 0,'14'6'126'0,"0"-3"-98"0,14-12 14 0,-10 9 0 0,7-10-18 15,10 1-1 1,11 3-11-16,3-1-3 0,-3 4-5 16,0 3-3-16,-7 3 0 0,-4 1-39 15,-7 2-14-15,-3-3-29 16,0 16-12-16,-1-19-36 15</inkml:trace>
  <inkml:trace contextRef="#ctx0" brushRef="#br0" timeOffset="42218.55">24705 8570 228 0,'0'-47'85'0,"0"28"-66"0,0-12 14 15,4 19 4-15,-1-4-1 16,1 0 2-16,-1 4-3 16,1 2-1-16,3 1-19 15,0 9 2-15,3 16 3 0,1 15-5 0,0 16 0 16,-4 3-5-16,0 10 1 15,-4-4-4-15,-3 13-2 16,0 10-2-16,0 2-3 16,-3-9 1-16,-1-9 1 15,1-7-3-15,3-12 0 16,0-9-19-16,0-7-7 16,0-6-39-16,0-10-17 15,-4-8-67 1</inkml:trace>
  <inkml:trace contextRef="#ctx0" brushRef="#br0" timeOffset="42700.36">25093 8476 320 0,'14'-12'121'0,"-7"5"-95"0,4 1 14 16,-8 3-3-16,-3 3-7 15,0 0 2-15,0 0-16 16,-7 6-4-16,-10 7-8 16,-8 9-3-16,0 3 0 0,1 3-4 15,6 0 2-15,4-6-1 16,3 0 0-16,8-6 2 16,3 3 2-16,7-4-3 15,7-2-2-15,7-4-1 16,7 1 3-16,8 2 0 15,-1 1 3-15,0 3-1 16,0 2-1-16,1 1 1 0,-5 9-1 16,1 4-3-16,0-1 2 15,-4 4 1-15,0 2 2 16,-3-5 5-16,-4-4 6 16,-7-3 6-16,-7-3 3 15,-7-3 0-15,-7-4 1 16,-7-2-13-16,-3-1-6 15,-8 1-2-15,-7 3 0 16,-10-7-3-16,-4 7 0 16,-3-7 1-16,3-6 2 15,7 3-21-15,7-12-9 16,7-3-48-16,15-10-19 16,10-3-76-16</inkml:trace>
  <inkml:trace contextRef="#ctx0" brushRef="#br0" timeOffset="42958.37">25125 8423 344 0,'-32'0'129'0,"32"0"-100"0,4 0-9 15,20-6 40 1,12-4-24-16,6 1-14 0,4-1-10 15,3 1-9 1,8 0 0-16,3 6 0 0,-4-1-4 0,-3 8 1 16,-11-1-13-16,-6 3-5 15,-5-3-28-15,-6 6-10 16,-7-2-37-16,-8 5-82 31</inkml:trace>
  <inkml:trace contextRef="#ctx0" brushRef="#br0" timeOffset="54990.9">25919 8329 240 0,'-4'-19'90'0,"4"10"-70"0,-3-4 10 0,3 7 2 16,0 6-5-16,0 0 4 15,0 0-11-15,3 0-2 16,4 9-10-16,0 4 4 0,4 9 1 15,-1 22 2-15,1 25 1 16,0 6-4-16,-1 6 0 16,1 13-7-16,3 10-1 15,0-7 2-15,4-12 1 16,-1-16-1-16,1-13 1 0,-1-15 0 16,1-7 1-16,0-12 2 15,-1-15 1-15,1-17-3 16,0-24-3-16,-4-10-2 15,-4-13 0-15,-3-2-4 16,-3-13 0-16,-4-19 1 16,0-9 0-16,-4-1 0 15,-3 7 2-15,0 0-1 16,-3 6-1-16,-1 10 3 16,1 21 0-16,-1 14-4 15,0 14-1-15,1 14-2 0,3 12 0 16,3 6 0-1,4 3 3-15,0-3 0 16,4 6 1-16,-1-2 4 0,4-1 5 16,4-3 4-16,3-6 4 15,7-3-5-15,4-1-2 16,3-2 1-16,18 0 0 16,25-1-5-16,10 1-2 15,7-1 0-15,25 7 0 16,17 0-5-16,-3 3 1 15,11 0 0-15,6 0 2 16,-13 0-1-16,-11-3-1 16,-7 0 1-16,-4-3 1 0,-14-4-1 15,-20 4 2 1,-23 3-4-16,-23 6-2 0,-26 9-27 16,-17 7-12-16,-4 3-17 15,-3-3-3 1,7 0-93-1,11-10-64-15,6-2 89 0</inkml:trace>
  <inkml:trace contextRef="#ctx0" brushRef="#br0" timeOffset="55442.96">28399 8081 224 0,'-18'-41'85'0,"18"23"-66"0,-4-11 21 16,4 20 7-16,0 3-14 15,0-4-1-15</inkml:trace>
  <inkml:trace contextRef="#ctx0" brushRef="#br0" timeOffset="55986.72">28374 7978 524 0,'-4'34'30'0,"1"20"-2"0,-1-1-7 16,1 19-4-16,3 16-5 16,7 12-2-16,11 0 2 0,6-6 3 15,8 1-6-15,3 2-3 16,1-9-3-16,-5-13 0 16,1-19 4-16,-4-15 4 15,0-22 5-15,1-13 2 16,2-31-7-16,1-9-2 15,0-14-5-15,-7-8-1 16,-8-32-1-16,-6-9-2 16,-8-3 1-16,-6-16 1 15,-4-10-3-15,-4 10-2 16,-3 19 2-16,-4 16 0 16,4 18 1-16,4 25 0 15,-1 7-3-15,1 12 2 16,-5 0-4-16,5 16 1 15,6 3 2-15,4 3 1 0,7 3-4 16,4 4 1-16,7-1 8 16,10 1 5-16,11 2-2 15,10-2 1-15,11-1-1 16,0 0 1-16,4-5-4 16,20-4-1-16,22-4-1 15,3-2 1-15,25-6-2 16,-17 2-1-16,-25 4 1 15,45-3-1-15,32-1 0 16,-52 4 2-16,-22 3-1 0,7-4-1 16,-20 1 1-16,6 6 1 15,-18-3-3-15,-3-3-2 16,-14 6-31 0,-7-3-15-16,-11-4-17 15,-17 7-5-15,0 0-16 0,-18 7-6 16,-4 2-42-1</inkml:trace>
  <inkml:trace contextRef="#ctx0" brushRef="#br0" timeOffset="66163">26818 8407 208 0,'7'-9'77'16,"-3"-1"-60"-16,-1 7 15 0,-3 3 4 16,0-6-5-16,0 6 2 15,0-9-6-15,0 6 1 0,0-1-16 16,0-2 4-16,4 0 2 0,-4 0 3 15,0-1 2-15,0 1-4 16,0 0 1-16,-4 3-2 16,-3 3 0-16,-3 3-3 15,-4 3 1-15,-4 3-3 16,0 1 0-16,-6 2-5 16,-5 10 0-16,-2 7-5 15,-5 8 0-15,-2 7 1 16,-1 9 0-16,0-2-5 0,4-4 1 15,6 0 0-15,8-3 0 16,7-1 2-16,11 1 1 16,10-3-1-16,14 0-2 15,14-10 1-15,7-6 1 16,1-9 3-16,-4-7 2 16,-1-9 3-16,-2-9 1 15,-1-10-3-15,0-3 0 16,-3-6-1-16,-7 6 3 15,-8-6-7-15,-10 9-2 16,0 3 1-16,-10-2 1 16,-11-4-1-16,-7 12-2 15,-4 10-2-15,-7 10 1 0,-3 5 1 16,3 4 0-16,7 0-3 16,4 3 0-16,11 6-9 15,6-6-5-15,8-3-5 16,6-4 1-16,4-2-10 15,4-4-5-15,0 1-21 16,-1-4-6-16,1-3-27 16,-4-3-8-16,4-6-29 15</inkml:trace>
  <inkml:trace contextRef="#ctx0" brushRef="#br0" timeOffset="66585.44">27174 8379 228 0,'8'-9'88'0,"-1"6"-69"0,0-7 19 0,-4 7 4 15,1 0 0-15,-4 3 4 16,0 0-3-16,0 0 0 16,0 0-23-16,-4 3 2 0,1 6-1 15,-4 4 0-15,-4 6-1 16,0 6-6-16,1 6-4 16,-1 7-5-16,4-4-4 0,0 1-3 15,7-7 1-15,4-3 3 16,6-6 1-16,4-3 1 15,4-7 0-15,0-6-2 16,3 3 1-16,0-2-2 16,0-4-1-16,-3 0 1 15,-4 0 1-15,-4 0-21 16,1 0-9-16,-4 0-37 16,0 0-16-16,4 0-92 15</inkml:trace>
  <inkml:trace contextRef="#ctx0" brushRef="#br0" timeOffset="66885.55">27361 8404 304 0,'0'-19'112'0,"0"13"-87"0,4-3 18 0,-4 9 0 16,4 0-6-16,-1 0 1 15,4 0-4-15,0 9-1 16,-3 7-18-16,-4 12 0 0,0 13-1 16,0 9-5-16,0 3-1 15,0 1-2-15,0-7 1 16,3 3-6-16,4-3-3 0,4 3 3 16,-1-6 3-16,5-3-8 15,-1-13-2-15,0 0-37 16,-4-12-14-16,-3-10-46 15,4-3-17-15,-4-3-25 32</inkml:trace>
  <inkml:trace contextRef="#ctx0" brushRef="#br0" timeOffset="68345.19">29316 8282 244 0,'-7'0'93'0,"7"0"-72"0,-4-3 27 0,4-4 7 16,0 7-5-16,0-9 3 15,0 9-10-15,0-9-4 16,0 9-22-16,4-3 3 16,6-4 3-16,8-2-6 0,7 6 1 15,6-7-5-15,8 1 0 16,4-4-5-16,-1 4 0 15,0 3-3-15,1 6 0 16,-1 3 1-16,0 3 3 16,-3 0 0-16,-14 1 2 15,-4-4 3-15,-7 3 1 16,-7 3-6-16,-10 1-1 16,-8-1-2-16,-7 7-1 15,1-4-3-15,-1-2 1 16,0 6-2-16,4-10 2 15,4 0-4-15,-1 0-2 0,-3 4 2 16,7-4 0-16,0 0-2 16,3 4 2-16,1 2-1 15,3-2 0-15,0-4 2 16,7 3 0-16,4 4-3 16,3-4 2-16,0 10 1 15,7-3 0-15,4 6 2 16,3 6 1-16,0 3-4 15,-3-6 1-15,-8-3-2 16,8 7 0-16,-4-4 4 16,0 0 3-16,-3 3-2 15,0-3-2-15,-4-3 0 0,-7 0-1 16,-4-3 2-16,-10-4 1 16,0-2 10-16,-21 3 3 15,-18-1-7-15,0-2-3 16,0-4-4-16,-3-2-2 15,0-4-4-15,-4 0-2 16,3-3 3-16,8 0 1 16,7 0 4-16,10 0 1 15,7 0-6-15,4 0-2 16,11 3-25-16,6 0-10 16,11 3-34-16,4 4-16 15,7-4-122 1</inkml:trace>
  <inkml:trace contextRef="#ctx0" brushRef="#br0" timeOffset="71357.44">23911 10260 312 0,'-3'4'115'0,"6"-4"-89"0,1 3 25 0,-4-3 8 15,7 0-10-15,0 0-1 16,4 3-10-16,3 0-3 15,3 0-20-15,8-3 2 0,3 0 1 16,7 0-6-16,4 0-2 16,4-3-5-16,-1 3-2 15,0 0 1-15,-3-3 2 16,-4 3-14-16,-3 0-5 16,-4 0-44-16,-7 0-18 15,-6 0-71-15,-1 12-89 31</inkml:trace>
  <inkml:trace contextRef="#ctx0" brushRef="#br0" timeOffset="71544.23">23961 10665 320 0,'-18'22'121'0,"32"-22"-95"0,11 0 31 15,-4-3 6-15,18-4-22 16,10 1-8-16,8-6-18 15,-1-1-5-15,-3 4-6 16,-7 5-1-16,-4 4 1 0,-3 7-46 16,-7-1-19-16,0 0-120 15</inkml:trace>
  <inkml:trace contextRef="#ctx0" brushRef="#br0" timeOffset="71900.07">24973 10144 324 0,'-14'-31'123'0,"18"15"-95"0,-1-6 27 0,1 10 5 16,-1-4-17-16,4 10-2 16,0 0-15-16,0 9-4 0,0 6-13 15,0 19 1-15,-3 7 1 0,-4 6-6 16,-4 9-1-16,-3 25-2 16,4 3 1-16,-1-2-4 15,4-10-2-15,4-10 2 16,3-12 0-16,3-3-24 15,5-16-8-15,-1-10-27 16,0-8-12-16,3-7-103 16</inkml:trace>
  <inkml:trace contextRef="#ctx0" brushRef="#br0" timeOffset="72395.44">25389 9959 420 0,'0'0'159'0,"0"7"-124"0,0-7 13 0,0 0-4 15,0 0-24-15,-3 3-6 16,-4 6-8-16,0 4-5 16,-7 6 0-16,0 2-1 0,-1 5 2 15,1-1-3-15,4-3-2 16,3 0 2-16,3-4 0 15,4-2-2-15,7-3 0 16,4 2 2-16,3-2 0 16,0-4 1-16,4 1 2 15,3-1-3-15,7 0 0 16,4 1-1-16,7 2 0 0,3 4 2 16,0 6 0-16,-3 6 0 15,-4 4 2-15,-6 5-1 16,-8-2 2-16,-4-4 2 15,-6 4 2-15,-7-4 16 16,-8-3 10-16,-10-6-4 16,-7-3-2-16,-11 3-13 15,-3-7-4-15,-4-2-6 16,4 0-3-16,-1-7 0 16,5 0-1-16,2-3 0 15,1-6 0-15,7-3-18 16,3 0-8-16,4-4-19 15,0-2-10-15,4-4-34 16,2 0-14-16,8-6-77 16</inkml:trace>
  <inkml:trace contextRef="#ctx0" brushRef="#br0" timeOffset="72644.02">25379 9894 400 0,'-7'0'151'0,"10"0"-118"0,8-7 14 0,-1 4-4 0,12-6-12 15,9 2-1-15,12-5-12 16,6 9-6-16,1-7-7 16,-1 10-4-16,-7-9 0 0,-3 9-4 15,-4 0 2 1,-3 6-48-16,-4 0-21 0,1 1-51 15,2-1-22-15,1 7 0 16</inkml:trace>
  <inkml:trace contextRef="#ctx0" brushRef="#br0" timeOffset="72960.19">26307 9762 344 0,'-4'3'129'0,"1"-41"-100"0,-1 10 9 0,1 19-1 0</inkml:trace>
  <inkml:trace contextRef="#ctx0" brushRef="#br0" timeOffset="73159.24">26275 9687 617 0,'-18'9'28'0,"1"7"-15"16,3-4-4-16,-15 38-2 0,-10 35 3 15,8-3 4-15,10 2-6 16,10 7 0-16,18 9-4 16,14-9-1-16,11-3 5 15,3-22 5-15,4-3-7 16,-4-19-1-16,1-7-3 15,-5-2-2-15,1-10-26 16,-7-9-10-16,-8-7-35 16,-2-6-13-16,-1-3-85 15</inkml:trace>
  <inkml:trace contextRef="#ctx0" brushRef="#br0" timeOffset="73910">26783 9900 312 0,'-14'-13'115'0,"17"-2"-89"0,-10 11 25 0,7 4 6 0,-3-3-25 16,-4-3-5-16,-4 6-12 16,-3 3-5-16,-7-3-5 15,7 0-4-15,-15 10 2 0,8-4-4 16,-7 13 0-16,0 3 1 16,3 0 0-16,8-4 0 15,2 4 0-15,8-3-3 16,7 0 2-16,11 0 1 15,7 0 2-15,6-1-3 16,5 4 0-16,2 0 1 16,5 6 0-16,2-2 0 0,5 2 2 15,3 3-3-15,-1 1 0 16,-6 2 7-16,-7 4 4 16,-7 2 10-16,-11-2 7 15,-11-3-1-15,-6-4 2 16,-11-3-7-16,-8-6-3 15,1-3-2-15,-3-10 0 16,-1 1-4-16,0-1-2 16,1-9-2-16,-1 0 0 15,0-3-4-15,4-13-3 16,0-3-3-16,7-9 1 16,7-6-1-16,7-1 0 15,7 1 0-15,7-4-2 16,3 4 3-16,8-1 0 0,7-2 1 15,7-7 2-15,10-7-3 16,4-8 0-16,0 2 1 16,-7 1 0-16,-7 9 0 15,-18 6 4 1,-14 0 0-16,-14 7-2 16,-14 12-1-16,-8 6-3 15,-2-2 1-15,-1 14-1 16,4-5-2-16,3 3-22 15,4 6-7-15,7 6-28 16,3 0-11-16,8 7-81 16,10 6-36-16,7 3 48 15</inkml:trace>
  <inkml:trace contextRef="#ctx0" brushRef="#br0" timeOffset="74195.67">27227 9649 424 0,'7'-44'159'0,"1"41"-124"0,6-3 9 0,-7-1-7 15,3 7-11-15,4 16 2 16,8 12 4-16,6 10 4 16,4 18-19-16,3 29-3 0,-3 3-2 0,-1-4-3 15,-6-5 0-15,-7-1-3 16,-8 1-1-1,-6-4-1-15,-8-9 2 0,1-7-3 16,-4-18-2 0,0-3-20-16,0-10-10 0,-4-6-29 15,0-3-14-15,-3-4-32 16,4-2-12-16,3-7-55 16</inkml:trace>
  <inkml:trace contextRef="#ctx0" brushRef="#br0" timeOffset="75095.77">27933 9696 296 0,'-7'-28'112'0,"3"18"-87"0,1 4 20 16,3 6 1-16,0 0-7 0,3 6 0 16,4 7-5-16,0 12 1 15,4 6-19-15,0 23 0 0,-1 21 0 16,4 0-4-16,4 10-2 15,3-4-5-15,7 4-4 16,1 3-3-16,-1-13 1 16,-3-12 7-16,-1-19 4 15,1-10 1-15,0-21 1 16,-1-23-4-16,1-18 0 16,-4-10-5-16,-3-2-2 15,-8-11 0-15,-3-8-1 16,-7-23 0-16,-3 4 2 15,-1 0-3-15,-3 2 0 16,-3 4 1-16,-1 10 0 0,4 18-3 16,0 9 2-16,-4 13-1 15,4 13-2-15,4 9-2 16,6 3 1-16,8 3 3 16,10 4 3-16,14-1-2 15,18-3 0-15,11-3 3 16,6-3 3-16,19-3 2 15,16-3 3-15,1-3-7 16,4-1-2-16,6 1-1 16,-3 3 2-16,-11-4-1 15,-17 1-1-15,-18 6-21 16,-14-4-9-16,-14 7-29 0,-18 7-13 16,-11-4-82-1,-17 6-76 1,-10 10 86-16</inkml:trace>
  <inkml:trace contextRef="#ctx0" brushRef="#br0" timeOffset="75625.33">28635 9966 336 0,'-4'0'126'0,"8"-7"-98"0,7 4 17 16,-1-3 1-16,4-3-5 15,7-4 0-15,11-3-7 16,7 10-1-16,10 3-19 16,4 6 3-16,0 10 1 0,-7 5-4 15,-7 4 2-15,-11 3-5 16,-10 1 1-16,-8-1-3 15,-10-3 2-15,-7-4-6 16,-3 4-3-16,-1-6-1 16,1-3 1-16,-1-1-3 15,0 1 0-15,4-1-1 16,4 4 0-16,-1-4 2 16,8 7 0-16,3 0-3 0,3 0 2 15,5 3 1-15,2 3 2 16,4 6-1-16,-3 1 2 15,-4 2-2-15,-7-6-1 16,-3 1 1-16,-11-8 1 16,-11 5 8-16,-10-8 3 15,-15-2-6-15,-6-7-2 16,0-2-3-16,-1-7-2 16,8 0-2-16,3-3-1 15,7-4-27-15,4 1-12 16,7 0-37-16,7 3-14 15</inkml:trace>
  <inkml:trace contextRef="#ctx0" brushRef="#br0" timeOffset="76375.81">24490 11819 304 0,'-35'-3'112'0,"31"-4"-87"0,4-2 15 0,7 3 3 16,4-4-9-16,13-2 3 16,15-1-6-16,11-3 1 15,6 7-18-15,4 0-1 0,3-1-2 16,5 7-6-16,-5 3-1 16,-10 3-20-16,-14 4-9 15,-15 5-60-15,-13 7-27 16,-11 6-46-1</inkml:trace>
  <inkml:trace contextRef="#ctx0" brushRef="#br0" timeOffset="76551.39">24585 12182 352 0,'4'7'132'0,"17"-7"-103"0,28-3 25 15,-17-4 4-15,10-2-19 16,11-4-5-16,11 1-19 15,-1 6-10-15,-3 2-3 16,-10 4-22-16,-12 4-9 0,-2 2-32 16,-15-3-13-16,-4 6-93 15</inkml:trace>
  <inkml:trace contextRef="#ctx0" brushRef="#br0" timeOffset="79783.24">25993 11333 276 0,'-14'-22'104'0,"17"15"-81"0,1-2 27 0,3 3 8 15,3 0-9-15,8 2 1 16,3 4-6-16,4 10-3 16,3 12-22-1,-3 22 0-15,-4 12 1 0,-7 7-5 0,-7 3 0 16,-7 12-9-16,-4 10-4 16,-3 0-1-16,4-7 1 15,-1-15-3-15,4-13 0 16,7-6-30-16,4-15-14 15,3-10-24-15,0-13-7 16,0-9-12-16,0-9-5 16,1-10-37-1</inkml:trace>
  <inkml:trace contextRef="#ctx0" brushRef="#br0" timeOffset="80187.58">26317 11430 304 0,'0'3'115'0,"4"-3"-89"0,-1 0 19 16,4-3 4-16,0-3-3 15,11-4 5-15,3-2-6 16,11-4-3-16,0 3-23 16,-8-2 2-16,15 12 0 0,11 3-3 15,-5 9 2-15,-6 13-5 16,-7 9 1-16,-7 10-3 15,-8 3 0-15,-10 9-3 16,-14 1-1-16,-10 18-3 16,-15 6-1-16,-7-3 1 0,0-6 1 15,4-12-3-15,7-13-3 16,10-4-3-16,11-8-1 16,14-10 6-16,14-10 5 15,11-2-11-15,3-4-2 16,4-6 2-16,0-6 1 15,0 3 2-15,-4-4 0 16,0 1-31-16,-3 0-14 16,3 0-32-16,1-4-15 15,-5 4-54-15,8-4-22 16,-7-2 25 0</inkml:trace>
  <inkml:trace contextRef="#ctx0" brushRef="#br0" timeOffset="80651.32">27273 11571 312 0,'-14'-22'118'0,"7"13"-92"0,0-10 8 15,4 6 0-15,-1-2-7 16,-3-7 2-16,0 0 1 15,0 3 1-15,-4 3-16 16,-3 7 2-16,-7 9 1 0,-4 16-8 16,-6 15-3-16,-5 10-4 15,-3 9-3-15,8 6 1 0,2 10-1 16,15 3 4-16,18 3 5 16,14-9-3-16,17-7 2 15,11-12-5-15,3-9-2 16,4-4 0-16,7-9 1 15,3-6 12-15,-3-10 6 16,-7-6-2-16,-7-13 2 16,-7-15-5-16,-11-16 1 15,-10-3-7-15,-18-3-1 16,-14-6-4-16,-14-4-3 16,-11-12 0-16,-4-10-1 15,5 7-3-15,-1 16 2 16,7 15-6-16,7 12-3 15,8 14-25-15,6 11-12 0,8 14-23 16,10 5-6-16,10 7-115 16</inkml:trace>
  <inkml:trace contextRef="#ctx0" brushRef="#br0" timeOffset="81296.53">27735 11345 320 0,'-14'-28'121'0,"14"19"-95"0,-3-1 20 0,3 10 4 16,0 0-6-16,3-3 1 15,4 6-9-15,0 10-5 16,0 15-17-16,4 16 4 0,0 12 3 16,3 4-7-16,7-1-3 15,7 7 0-15,11 3 0 16,-11-19-3-16,25 10-3 15,-4-13 2-15,-3-12 2 16,-3-17 0-16,-8-11 2 16,-7-20-2-16,-3-6 2 0,-8-15-6 15,-6-1-1-15,-7-12-2 16,-8-3 1 0,-3-25-2-16,-7-4-1 0,-4 4 1 15,-3 13-1-15,3 8-3 16,1 13 0-16,3 13-1 15,3 9 0-15,8 10 0 16,6 6 0-16,8 3 3 16,6 6 0-16,8 0-2 15,3-2 0-15,18-4 6 0,18-4 5 16,13 1 0-16,4-3 1 16,15-7-3-16,17-2 1 15,-1 2-4-15,-6-2 0 16,-7 5-1-16,-7 1-2 15,-15 2-15-15,-13 7-5 16,-18 4-30-16,-18 2-12 16,-14 0-41-16,-14 4-15 15,4 8-65 1</inkml:trace>
  <inkml:trace contextRef="#ctx0" brushRef="#br0" timeOffset="81877.96">28554 11580 368 0,'-18'-3'137'0,"18"0"-106"0,0-3 8 15,7 0-1-15,4-7-11 16,6-3-1-16,8-2-3 16,0-4-3-16,3 9-10 0,4 4-6 0,3 9-1 15,4 3 2-15,0 16 4 16,-8-1 5-16,-6 1 1 16,-11 0-2-16,-7 0 2 15,-14 0 5-15,-10 0 2 16,-5-7-9-16,-2 4-3 15,3-7-8-15,-1 1-2 16,8-1-5-16,0 0 1 16,7 1 0-16,4-1-1 15,3 1 4-15,7-1 0 16,7 0 1-16,3-2 0 16,12 8-3-16,2 4 2 15,5 3 1-15,3 6 2 0,-4 7-1 16,-7-1 2-16,-3 4-2 15,-11-7 2-15,-7-3 11 16,-11-2 6-16,-6-8-4 16,-11-2-1-16,-11-7-7 15,-7-2-3-15,-7-4-2 16,4-3-3-16,-8-3-2 16,-2 0 1-16,-5-4-10 15,4 1-5-15,7 3-21 16,8-6-6-16,9 5-46 15,12-5-18-15,13-7-94 16</inkml:trace>
  <inkml:trace contextRef="#ctx0" brushRef="#br0" timeOffset="83068.71">28734 11113 284 0,'-4'-15'107'0,"4"5"-83"0,-3-6-5 16,3 7-8-16,0-3-1 16,-4-1 4-16,1 4 6 15,-4-1 4-15,0 1-12 16,-4 2 11-16,0 1 4 0,-3-3-1 15,0-1-1-15,0 1-7 16,0-7-3-16,0 4-7 16,-4-4 0-16,1 0-3 15,-8 4 2-15,-3-1 0 16,-8 4 1-16,-2 0 2 16,-1-1 1-16,0 7-3 15,-3-3 0-15,-1-4-1 16,-3 7 3-16,-3-3-5 0,-4-4-1 15,-7 7-2-15,4-3 1 16,3 0 2-16,0 0 2 16,3-1-1-16,1 4 1 15,-4 0-4-15,-10 3-2 16,-8 0 0-16,-3 3 1 16,7 3-1-16,-4 1 2 15,-3-4-2-15,-3 0-1 16,-8 0 1-16,4 3 1 15,3-3-1-15,4 4-1 16,-7-7 1-16,-11 3-1 0,-3-3 0 16,7 9 0-1,0 1-3-15,-4 5 2 0,-7 7 1 16,8 7 0 0,9 2 0-16,12 3 0 0,10 1 0 15,3-4 0-15,4 1 0 16,4-1 0-16,-4 7-3 15,-3-4 2-15,-4 10 1 16,3 12 0-16,8 4 0 16,3 9 0-16,11-3 0 15,3 3 0-15,11 6 0 16,7 13 0-16,7 0 0 16,7-4 2-16,14 1-1 15,21 0-1-15,-10-23 7 16,52 39 5-16,26-7-2 0,38-3 0 15,28-7-6-15,32 4-3 16,39 3 2-16,-7-9 0 16,17-13 1-16,-13-16 0 15,6-16-2-15,-17-18-2 16,0-9 1-16,-15-20 1 16,-13-18 1-16,0 0 3 15,-22-4 1-15,-14-5 1 16,4-1-2-16,-14-3 1 15,-15-15 0-15,-6-16 3 16,-1-10-3-16,-6 1 1 16,-15-1-5-16,4-31-2 15,-25-6 2-15,-24 3 2 0,-22 10 0 16,-21-7 0-16,-21-13-6 16,-28 4 1-16,-39 3 0 15,-21-22 0-15,-18 0-3 16,-35 12 2-16,-4 26-4 15,-17 27 1-15,-18 26 0 16,-3 28-1-16,-18 26-14 16,21 14-5-1,10 17-28-15,19 18-11 0,27 7-53 16,39-7-23-16,25-9-42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1T04:18:10.0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21544 8235 232 0,'-7'0'88'0,"4"0"-69"0,-1 0 17 16,4 0 3-16,-3 0-8 16,-1 0 2-16,0 9-6 15,1-2-2-15,-1 2-13 16,4 3 6-16,0-2 4 0,4 2 4 16,3-2 2-16,7-1-2 15,7-2 1-15,11-7-9 16,10 0-3-16,11-4-6 15,0-2-1-15,0 0-5 16,-4 0 0-16,-3-4-1 0,-3-6 1 16,-1 4-2-16,-3-13 2 15,-4 0 0-15,-10-10 1 16,-11-2 0 0,-11 5 2-16,-10 4-3 0,-7 3-2 15,-7 3-3-15,-7 3 1 16,-14 10 1-16,-15 9 0 15,-10 15-3-15,0 7 2 16,0 10 1-16,4 5 0 16,-1 7-3-16,4-3 2 15,7 0-1-15,7 3 0 16,15 6-3-16,16 0 1 16,22 0 4-16,15-6 2 15,13-6 6-15,28-10 3 0,26-9-2 16,-1-7 0-16,0-5-3 15,4-7 1-15,-1-4-4 16,-6-5-2-16,-11-3 2 16,-14-1 0-16,-14 4-15 15,-11-1-4 1,-6 4-36-16,-8-4-14 0,-7 10-52 16,-4 0-22-16,-3 0-10 15</inkml:trace>
  <inkml:trace contextRef="#ctx0" brushRef="#br0" timeOffset="407.66">22969 8072 324 0,'11'-32'121'0,"0"14"-95"0,-1-1 16 0,-6 9 1 16,-1 7 0-16,-3-3 24 16,-7 15-17-1,-7 7-26-15,-4 12-1 0,-10 7-2 0,-11 2-9 16,-14 10-4-1,-7 0-5-15,0 1 0 0,4 8-2 16,7 4-1-16,6-1-2 16,5-6 1-1,13-9-1-15,7-9-2 0,8-7-2 16,3-9 1-16,3-7-13 16,0-5-3-16,1-7-20 15,3-7-7-15,-4-5-23 16,4-7-7-16,4-6-85 15</inkml:trace>
  <inkml:trace contextRef="#ctx0" brushRef="#br0" timeOffset="766.37">22479 7975 308 0,'-11'-19'115'0,"11"13"-89"0,4-4 14 0,-1 4 3 16,5 0-6-16,-1-1 0 16,3 4-1-16,1 6 3 15,3 10-22-15,0 12 8 0,0 19 3 16,7 6-7-16,-3 0-1 16,3 3-8-16,4-2 0 15,-1 2-5-15,8 0 1 0,0 4-5 16,-4-4 0-16,0-6-1 15,-3-6-2-15,-4-10 3 16,-3 0 0-16,-4-9-1 16,-3-6 1-16,-1-3 0 15,-3-7 1 1,0-6-9-16,0 0-2 0,-3 0-29 16,-4 0-14-16,3-6-36 15,1-4-16-15,7-2-82 16</inkml:trace>
  <inkml:trace contextRef="#ctx0" brushRef="#br0" timeOffset="1217.16">22952 7511 304 0,'10'-32'112'0,"1"17"-87"0,3-1 13 0,-3 6 1 16,3-2-1-16,3-1 2 15,5 4 0-15,6 3 0 16,3 9-22-16,5 16 9 0,3 25 4 15,-1 18 1-15,-2 17 1 0,-5 18-10 16,-6 22-3-16,-7 0-10 16,-11 0-4-16,-14 13 5 15,-18-10 3-15,-14-15-1 16,-7-13 0-16,1-13-7 16,2-12-2-16,8-12-2 15,3-13 1-15,7-16-2 16,8 0 2-16,3-9-2 15,0-6-1-15,3-4-17 16,4 0-6-16,3 1-29 16,1-10-11-16,3 6-33 15,0-6-15-15</inkml:trace>
  <inkml:trace contextRef="#ctx0" brushRef="#br0" timeOffset="6666.89">24366 8091 248 0,'-3'-10'93'0,"3"4"-72"0,0-3 11 0,0 2 3 16,0 1-6-16,0 0 3 15,3-1-9-15,-3 1-4 16,0 0-11-16,0 6 1 0,4 3 2 16,-4 6 5-16,3 13 4 15,-3 13-1-15,4 6 0 16,3 9-1-16,0-3-2 15,4 12-4-15,3 4-2 16,7 3-2-16,11 0 2 16,3-7-5-16,4-5-1 15,0-7-2-15,-4-7-2 16,-3-5 1-16,-4-4 1 16,-3-6-1-16,-4-3-1 15,-4-6 3-15,-3-3 2 16,-3-4 4-16,-4-6 5 0,0-3-6 15,0-6-2-15,-3-7-6 16,-1-5 0-16,1-14 2 16,-4-9 3-16,0-24-2 15,0-1-2-15,-4-6-3 16,1-1-1-16,-1-5 4 16,-3-3 1-16,-3 2 0 15,-1 13-2-15,0 7-2 16,4 15 1-16,0 6 1 15,0 7 0-15,0 6-3 16,0 3 2-16,4 3-1 16,-1 0 0-16,1 10 4 15,-1-4 1-15,0 4-1 16,1 3-2-16,3-4-4 0,0 10 0 16,0-3 2-16,0 0 1 15,0 3-2-15,0 0 2 16,0 0-1-16,0 0 0 15,0 0 2-15,7-3 2 16,-3 0 1-16,3 3 1 16,0 0 2-16,0 0 1 15,3 0-3-15,1 0-1 16,-1 0-1-16,5 0 1 16,-1 0-2-16,3 3 2 15,4 0-2-15,8-3 2 16,17 0 4-16,21 0 4 0,10-6-6 15,15-1-3 1,28-5 1-16,10-4 0 16,1 4-4-16,14 2 1 0,-8 4 0 15,-17 3 2-15,-11 6-1 16,-6 0-1-16,-8 0 3 16,-10 0 0-16,-8 0 3 15,-13-3 3-15,-8 0-2 16,-10-3-2-16,-4-3 0 15,-6 0-1-15,-8-4 0 16,-3 1 2-16,-8 6-3 16,-3-3-2-16,0 2 2 15,-3-2 0-15,-4 6-4 0,0 0 1 16,-3 0 0-16,-4 0 0 16,3 0-5-16,-3 0 1 15,0 0-22-15,0 0-11 16,0 0-38-16,-7 0-14 15,0 10-115 1</inkml:trace>
  <inkml:trace contextRef="#ctx0" brushRef="#br0" timeOffset="10434.68">25312 8056 188 0,'0'-3'71'0,"0"0"-55"0,0 0 13 0,3 0 2 16,-3-1-1-16,4-2 2 16,-1 3-6-16,1 0-4 0,-4 3-12 15,3-6 2-15,1 6 2 16,0 9 6-16,-1 7 4 16,1 9-6-16,-1 9-3 0,1 7-2 15,-1 0 1-15,1 0-7 16,-1-1-2-16,1 1-5 15,-1 3-1-15,1 0 3 16,3 0 1-16,-4 0 1 16,1-7 0-16,-1-2 2 15,1-7 1-15,-4-6-1 16,0-3-1-16,0-7-3 16,0-2-2-16,-4-1 3 15,1 1 0-15,3-10-1 16,-4 6-2-16,4-6-17 15,0-6-6-15,0 6-38 0,0-10-15 16,4 1-73 0</inkml:trace>
  <inkml:trace contextRef="#ctx0" brushRef="#br0" timeOffset="11130.21">25785 8194 220 0,'3'-12'82'0,"1"5"-64"0,-1-5 4 15,1 5-3-15,-1-2-1 16,1 6 3-16,-4-3 6 16,0-4 4-16,0 1-17 15,0 6 7-15,0-4 3 0,0 1-4 16,-4 0 1-16,1 3-6 0,-1-4-1 15,1 4-2-15,-1 0 0 16,-3 6-2-16,-4 4-1 16,1 8-3-16,-8 7-1 15,-3 6-1-15,-4 7 0 16,-3-4 2-16,0 1 1 16,0 2-1-16,-1 1 1 15,8 2 0-15,4 7 3 16,6 0-1-16,11-3 0 15,11 0-5-15,6-7-3 16,12-6 2-16,6-6 0 16,0-9 10-16,4-10 6 15,0-3-1-15,3-6-1 16,11-16-3-16,3-13-1 16,-3-2-5-16,-3-1 0 15,-12 0-5-15,-9 4 0 0,-15-7 1 16,-14 3 0-16,-14-9-2 15,-11-3-2-15,-3-3 1 16,0 9-1-16,-4 6-3 16,7 13 0-16,0 10-18 15,4 8-9-15,7 7-31 16,4 7-11-16,3 2-52 16,10-3-24-16,8 1 4 15</inkml:trace>
  <inkml:trace contextRef="#ctx0" brushRef="#br0" timeOffset="12464.08">24321 7539 176 0,'3'-7'66'0,"-3"1"-52"0,4 0 12 0,-1 3 4 0,1-3-5 15,-4 6 0-15,0-4 4 16,0 4 2-16,0-6-17 15,3 3 7-15,-3-3 3 16,0 3 5-16,4-4 2 0,-4-2-5 16,0 9-2-16,0 0-7 15,0 0-2-15,0 9 8 16,-4 7-10 0,1 3-2-16,-1 3-7 15,1 3-1-15,-1-3-3 16,1 0-1-16,3-3 1 15,0 3 0-15,3-7 2 16,4-2 3-16,4-7 0 16,-1 0 2-16,1-3-4 0,3-3 0 15,-3 0 5-15,-1-3 3 16,1 0-9-16,-1 0 0 16,-3 3-2-16,0 0 2 15,-7 0-1-15,4 0 2 16,-4 0-4-16,0 0-2 15,0 0-25-15,7-3-9 16,0 3-25-16,-3 0-11 16,3-3-76-1,0 3-46-15,0-3 86 16</inkml:trace>
  <inkml:trace contextRef="#ctx0" brushRef="#br0" timeOffset="12973.11">24476 7482 192 0,'0'0'74'0,"0"0"-58"0,0-3 16 0,0 3 4 15,0 0-3-15,0 0 1 16,0 0-4 0,0 0-1-16,0 0-16 0,0 0 5 0,0 0 5 15,0 0-1-15,0 0-1 16,0 3-5-16,-4 4-2 15,1 5 0-15,-1 13 2 16,1 3-3-16,-1 4 0 16,1-1-5-16,-1 1 0 15,4-1-5-15,0-3 0 16,0-3 3-16,0 0 1 16,4-3-1-16,-4-3 1 15,3-6-4-15,1-1-2 16,-4-2 2-16,0-4 0 15,3-3 1-15,-3 0 0 16,4 0-9-16,-4-3-2 16,0 0-34-16,0 0-13 0,0 0-36 15,10 0-14-15,4 0-39 16</inkml:trace>
  <inkml:trace contextRef="#ctx0" brushRef="#br0" timeOffset="14074.49">27245 8106 228 0,'-3'3'88'0,"3"-3"-69"0,0-3 17 0,0 3 3 16,3-3-4-16,1 0 4 15,3-3-6-15,0-1-3 16,3 4-16-16,1 0 4 0,3 0 3 16,0 0-7-16,7 0-1 15,7 0-7-15,4 0-4 16,3-1 1-16,-3 4 0 15,-4 0-19-15,-6 4-7 16,-12 2-65-16,-10 3-30 0,-7 1-23 16</inkml:trace>
  <inkml:trace contextRef="#ctx0" brushRef="#br0" timeOffset="14275.45">27220 8345 356 0,'11'3'134'0,"3"-3"-104"0,11-3 7 16,-8-1-5-16,15-2-18 0,7 3-5 15,0 0-9 1,-4 0-2-16,-3 3 1 16,-8 3-35-16,-6 0-16 0,-4-3-57 0,0 3-25 15,-3 3 21 1</inkml:trace>
  <inkml:trace contextRef="#ctx0" brushRef="#br0" timeOffset="15376.3">28025 7692 224 0,'-14'0'85'0,"10"-3"-66"0,-3 3 10 0,7 0 2 16,-4 0-2-16,1 0 3 16,-1 0-9-16,4 0-1 15,0 0-13-15,4 0 3 0,3 3 4 16,7-3 1-16,7 0-1 16,4 0-8-16,0 0-3 15,3 4 3-15,-3-1 5 16,-1 3-1-16,-3 3 1 15,-3 1 1-15,-4-1 2 16,-7 7-1-16,-7-4 4 16,-3 4-9-16,-8 0-1 15,1-1-1-15,-1-5 0 16,0-1-4-16,-3 1-1 0,0 2-3 16,4 7-1-16,-1-10 1 15,7 7 0-15,4-3 0 16,8-4 2-16,2 0 1 15,4-2 3-15,4-4-5 16,-4-3-1-16,0 0 2 16,-3 0 1-16,-1 0-8 15,-3 3-2-15,-3 0-27 16,-4 3-13-16,0 4-19 16,0-1-10-16,3-3-84 15</inkml:trace>
  <inkml:trace contextRef="#ctx0" brushRef="#br0" timeOffset="16753.98">28176 8194 236 0,'0'-16'88'0,"4"10"-69"0,-4 0 11 16,0 6-2-16,0-3-1 16,0 3 3-16,3-7-3 15,-3 7-2-15,0 0-13 16,4 7 8-16,-1 5 3 0,1 4 0 16,-4 9 0-16,0 3-6 15,0 7-2-15,4 2-7 0,3 4-3 16,0 0 2-16,3 0 2 15,4-1-2 1,8-5 1-16,-1 3-1 0,3-10 1 16,5-6-4-16,-1-7-1 15,-3-5 3-15,-1-7 3 16,1-3 0-16,0-6 0 16,-1-13-5-16,-3-9-1 15,-3-7 1-15,-4-3 0 16,0-2-5-16,0-7 1 15,-3-16 2-15,0-12 1 16,-4-4-1-16,0 7-2 16,-4 6 1-16,1 13-1 15,-4 9-3-15,0 10 0 0,0 5-1 16,-4 14 3 0,4-4 0-16,-3 10 1 0,-1-1 0 15,4 1 0-15,-3-1-3 16,-1 4 2-1,1 0 1-15,3 0 2 0,0 2-1 16,0 1-1-16,0 3-2 16,0 0 1-16,7-3 3 15,0 3 1-15,0 0 1 16,0 0 0-16,3 0 0 16,1 0 2-16,0 0-1 15,-1 3 0-15,1 0-1 16,6-3 0-16,5 0 0 15,13 0 2-15,14 0-3 16,15-3 0-16,6 0-1 0,-3 0-2 16,11 0-2-16,-8 0-1 15,-13 0 4-15,13-4 1 16,-13 4-3-16,6-3 1 16,-13 3 0-16,3 0 2 15,-11-4-1-15,7 7 2 16,-10-3-2-16,4-3-1 15,-8 6 1-15,-7 0 1 16,-3 0-3-16,-4 0 0 16,-3 0-1-16,-4 0 0 15,-4 0-16-15,1 0-8 16,-4 0-22-16,0 0-9 16,0 0-23-16,-7 0-8 0,0 0-69 15</inkml:trace>
  <inkml:trace contextRef="#ctx0" brushRef="#br0" timeOffset="17762.93">28945 8156 220 0,'0'-18'85'0,"0"18"-66"0,4-10 21 16,-1 1 4-16,1 9-11 15,0-3-2-15,-1-4-3 16,1 7 2-16,3 0-16 16,0 7 7-16,0 5 6 0,-4 4-9 15,-3 6 0-15,0-3-8 16,-3 6-2-16,-1-3-4 15,1 6-3-15,-1-6 0 16,4 6-1-16,0-3 0 16,4 3 0-16,-1-6 2 15,4 0 1-15,-3-3-19 0,-1-6-9 16,1-1-23-16,-1-9-9 16,1 0-32-16,-1-6-11 15,1 0-15 1</inkml:trace>
  <inkml:trace contextRef="#ctx0" brushRef="#br0" timeOffset="18228.28">29175 8213 288 0,'0'-3'110'0,"0"3"-86"16,3-10 2-16,-3 10-3 0,4-6-6 15,-1 3 1-15,1 0 0 16,-1 0-2-16,-3 3-8 16,0 0-3-16,0 3-1 0,0 0 0 15,-7 9 0-15,4 1 0 16,-8 6 2-16,4-3-1 16,-3 5 0-16,3-2-1 15,-1 6 0-15,5-6 0 16,3 3 2-16,0-3 1 15,7-7 1-15,0 4 0 16,7-13 2-16,0 7 4 16,7-10 1-16,1 0-4 0,6-10-1 15,-3 1-4-15,-1-1-1 16,-3 1-1-16,-7-7 0 16,-3 1-2-16,-7-7 1 15,-1 3-4 1,-10-9 0-16,4 3 3 15,-8 3 1-15,4 0-6 0,-4 0 0 16,4 6-21-16,0 0-9 16,0 7-16-16,0 0-5 15,4 9-31-15,3 0-10 16,0 0-32 0</inkml:trace>
  <inkml:trace contextRef="#ctx0" brushRef="#br0" timeOffset="18648.08">29425 7937 324 0,'4'-9'123'0,"-4"9"-95"0,10-10 5 16,-10 10-3-16,4-3-6 15,-1 0 1-15,1 0-3 0,-1 0 1 16,1-1-13-16,-1 4 3 0,5 0 1 16,-1 0-5-1,0 4-3-15,0-4-1 0,3 6 1 16,1-3-1-16,-1 10 0 16,-2-4 1-16,-1 4 1 15,-4-1-1-15,1 4 1 16,-1-4-4-16,-3 1 0 15,0 2 1-15,0-2 0 16,0 0-5-16,0-1 1 16,0-2 0-16,4-1 0 15,-1 0 0-15,8-6 2 16,-4 1-3-16,7-4-2 16,-3 0-42-16,-1 3-20 15,-3-3-36-15,0 3-12 16,0 0-32-1</inkml:trace>
  <inkml:trace contextRef="#ctx0" brushRef="#br0" timeOffset="19438.61">30254 8175 340 0,'0'3'126'0,"4"-3"-98"0,6 4 10 0,1-4-3 16,0 0-16-16,-1 0-1 0,15-4-10 15,-4 1-3-15,11-6-3 16,-4-1-4-16,0 1 1 0,-3 0-67 15,-4 6-30 1,0 3-51-16</inkml:trace>
  <inkml:trace contextRef="#ctx0" brushRef="#br0" timeOffset="19617.79">30293 8279 284 0,'-11'3'107'0,"11"3"-83"0,8-3 6 15,2-3-1-15,4 0-7 16,-3 0 1-16,21 0-10 16,-8 0-3-16,12 0-6 0,-8 0-5 0,0 0-2 15,-3 0-25-15,-4 3-9 16,-4 1-104 0</inkml:trace>
  <inkml:trace contextRef="#ctx0" brushRef="#br0" timeOffset="20152.91">31295 7953 284 0,'0'-25'107'0,"0"25"-83"0,7-13 13 16,-3 10 1-16,3-3-7 16,-4 2-1-16,4-2-1 0,0 6 1 15,0 0-16-15,0 6 7 0,0 20 3 16,0-4-4-16,-7 28 1 15,0-10-10-15,-7 14-2 16,4-10-5-16,-4 15-1 16,0 16-1-16,3-18-2 15,4-10 3-15,0 6 0 16,0-9-4-16,4-6-1 16,-4-7-24-16,0-6-7 15,0-3-41-15,-4-6-18 16,4-4-75-1</inkml:trace>
  <inkml:trace contextRef="#ctx0" brushRef="#br0" timeOffset="20648.41">31799 8147 304 0,'25'-19'112'0,"-25"19"-87"0,21-28 11 16,-17 22-2-16,3-4-10 0,-4 1 0 15,-3 0-9-15,0-1-2 16,-10 7-7-16,-15 6 0 0,-7 7 1 16,-3 11 1-16,0 8 0 15,3 2 0-15,0 7 0 16,4-1 2-1,3 1 4-15,8 3-2 0,6-1 3 16,11 4-6-16,7 0-3 16,7-3-1-16,15-7 1 15,13 1 1-15,7-10 1 16,8-9 0-16,-1-10 2 16,-3-6 1-16,4-13 1 15,6-8 5-15,-17-1 3 16,-7 3-4-16,-8-13-1 15,-2 7-5-15,-26-22 1 16,1 10-6-16,-22-35-3 16,4 9-1-16,-18 0-1 15,8 7-5-15,-12 12-1 16,8 6-11-16,0 7-3 16,7 9-32-16,3 3-14 15,4 3-31-15,10 10-12 0,1 0-57 16</inkml:trace>
  <inkml:trace contextRef="#ctx0" brushRef="#br0" timeOffset="21277.18">32075 7796 272 0,'3'-35'101'0,"-3"35"-78"0,-7-37 0 0,7 30-4 0,-11-14-4 16,4 2 0-16,-24-13 10 16,2 4 4-1,-41 0-15-15,-29-13 3 0,-17 4 3 0,-18 8-7 16,7 7-2 0,-4 10 2-16,-3 9 2 0,7 22-4 15,18 24 1-15,13 23 2 16,12 13 1-16,13 30-2 15,22 23 2-15,24-3-4 16,22 27 1-16,31-11-1 16,39-14 3-16,21-2-5 15,21-4-1-15,29-15-2 16,0-19 1-16,17-19 5 16,11-28 4-16,-4-19-4 15,-17-22 1-15,-36-3-2 16,43-28 1-16,-36 3-2 15,39-32 1-15,-35 14-4 16,7-67-2-16,-28 25 0 0,-11-81-1 16,-21 41-5-16,-39-45-1 15,-6 35-6-15,-79 7-2 16,15 24 2-16,-78 17 5 16,25 21-14-16,-29 28-5 15,25 10-42-15,-10 28-16 16,24 0-131-1</inkml:trace>
  <inkml:trace contextRef="#ctx0" brushRef="#br0" timeOffset="27399.33">15515 14584 216 0,'-10'-25'82'0,"10"16"-64"0,0-1 13 0,0 4 1 16,0 0-2-16,3 0 4 16,-3-1-1-16,4 1 0 15,-4 3-18-15,0 3 4 0,7 0 2 16,3 9 2-16,4 10 1 15,4 16-2-15,7 34-2 16,3 15-4-16,4 23 0 16,3 34-7-16,7 3-1 0,4 16-2 15,11 6-1-15,3-22 1 16,-4-9 3-16,0-9-4 16,-17-39-1-16,-7-18 0 15,3 0 2-15,-6-12-3 16,-5-10 0-16,-3-9 1 15,-3-20 0-15,0-15 0 16,-4-24 2-16,-4-20-3 16,1-19 0-16,-11-28-1 15,0-18 1-15,-4-26-7 16,-10-25 1-16,0-6-1 16,-3-12-1-16,-5 2 1 0,-2 26 3 15,-5 6-7-15,1 22-2 16,4 25 6-1,-1 18 3-15,4 20 0 0,3 15 0 16,0 10-1-16,4 6 0 16,0 6 2-16,4 3 0 15,3 1-3-15,0 5 2 16,3 7-1-16,4-3-2 16,0 6 3-16,7 0 0 15,4 0-2-15,3 6 2 16,0-3 1-16,3-3 2 15,1 0 1-15,3 0 3 16,4 0 1-16,0 0 1 0,3 0-2 16,0 0 1-16,0 0-2 15,4 0 0-15,14-9-1 16,17-1 2-16,19-5 3 16,9-4 2-16,26-3-5 15,17 3-2-15,3-3-2 16,19 10-2-16,-5 2 1 15,-10 1 1-15,4 2-1 16,-4 1-1-16,-17 0 9 16,-19 0 4-16,-13-1-4 15,-7-2-3-15,-8 0-1 16,-6-4-1-16,-7 4-5 16,-5 2 1-16,-6 1 0 0,-7 3 2 15,-7 3-1-15,-7 0-1 16,-7 3 1-16,-4 0-1 15,-4 0 0-15,-3 0 2 16,-3-3 1-16,0 0 1 16,-4 0-2-16,0 0 1 15,-7 0-4-15,0 0 0 16,0 0-1-16,0 0 0 16,-4-3-22-16,-3 0-12 15,0 3-45-15,-4 0-21 16,1 0-96-1</inkml:trace>
  <inkml:trace contextRef="#ctx0" brushRef="#br0" timeOffset="35494.79">16863 14741 192 0,'3'-28'74'0,"-3"18"-58"0,4-8 12 0,-1 8 2 16,1 1-3-16,-1-1 2 0,1-2-5 15,-4 2-1-15,3 1-12 16,1 0 0-16,0-1 2 0,-4 1 6 16,0 6 3-16,0 3 0 15,0 0-2-15,0 0-2 16,0 0 1-16,3 3 1 16,-3 6 2-16,0 19-6 15,0 13 1-15,-3 6-6 16,-1 10-1-16,4-10-6 15,0-3-1-15,0-1 1 16,4-11 2-16,3 2 1 16,3-9 1-16,1-6 4 15,3-3 3-15,4-4-4 16,-1-2-1-16,4-1-2 0,4-3 0 16,0-2-2-16,-1-4-1 15,1 6-3-15,0-3 1 16,-1-3-2-16,-2 0 2 15,-1 0-2-15,-4 0-1 16,-2-3-2-16,-1-3 1 16,-4 6-28-16,1-4-10 15,-1 1-16-15,1 0-4 16,0 0-12-16,-4 0-5 16,3 0-76-1</inkml:trace>
  <inkml:trace contextRef="#ctx0" brushRef="#br0" timeOffset="36004.75">17265 14766 196 0,'-7'-25'74'0,"7"16"-58"0,0-10 18 0,0 16 6 16,0-7-6-16,0 1 3 15,0-1 3-15,0 1 2 16,-4 0-22-16,1 2 8 0,-1 1 3 15,1 3-1-15,3 0 0 16,0 9-9-16,0 16 0 16,0 19-8-16,0 15 0 15,3 10-2-15,1 6 1 16,3 10-6-16,3 9-2 16,1 3-2-16,3-16-2 15,0 0 5-15,0-9 4 16,1-3-3-16,-5 3-1 15,1-12-5-15,-4 2 0 0,0-15 0 16,-4-12 2-16,1-4-3 16,-1-3 0-16,1-9-8 15,-4-7-4-15,0-9-37 16,7-16-15-16,0-9-82 16,4 3-32-16,-1 0 44 15</inkml:trace>
  <inkml:trace contextRef="#ctx0" brushRef="#br0" timeOffset="41614.92">17939 14409 228 0,'0'-4'85'0,"0"1"-66"0,0 0 12 0,0 3 1 16,0 0-6-16,0-3 2 15,0-3-7-15,3 0-1 16,1-1-11-16,-1-2 6 0,1-1 2 0,-1-2-1 16,-3 3 1-16,0-1 2 15,-3 7 0-15,-4-3-2 16,-4 3 2-16,-3 6-1 15,-7 3 0-15,0 3-7 16,-4 4-2 0,0 9-3-16,4 0 1 15,0 0-2-15,0 0 0 0,0 6-1 16,3 0 0-16,0 0-2 16,4 1-2-16,4 2-2 15,6-3 1-15,8 10 1 16,3-4 0-16,7-2 4 15,7-4 2-15,11-3 0 16,7-3 1-16,-1-6 2 0,5-4 5 16,-1-9-2-16,-3-3 3 15,-7-9-4-15,-4-7 1 16,-3-6-5-16,-4 0-2 16,-7-3 0-16,-7 3 1 15,-11 3-3-15,-6 1-2 16,-15 2 2-16,-10 3 2 15,-7 7-4-15,-1 6-3 16,4 3-8-16,4 4-2 16,7 2-22-16,3 3-10 15,8 7-28-15,6-3-12 16,4 3-41-16,10-4-18 16,8 1 14-1</inkml:trace>
  <inkml:trace contextRef="#ctx0" brushRef="#br0" timeOffset="45352.59">19057 14973 292 0,'-21'9'110'0,"21"-9"-86"0,0 0 22 15,0 0 4-15,7-3-3 16,0-3 2-16,4 3-10 16,-1-3-1-16,4-4-22 15,4 7 2-15,3-3 0 0,11 0-10 0,10-1-2 16,11 1-4-16,4 0 1 15,-5 3-4-15,-6 3 0 16,-7 3-23-16,-14 3-10 16,-11 7-50-16,-14 2-22 15,-18 20-63 1</inkml:trace>
  <inkml:trace contextRef="#ctx0" brushRef="#br0" timeOffset="45543.01">19138 15346 392 0,'-3'3'145'0,"10"-3"-112"0,3-9 5 0,1-1-2 0,7 1-22 15,10-7-2-15,7-2-8 16,4-1-3-16,0 3 0 16,-1-3-26-16,1 10-10 0,0-1-22 15,-4 1-7-15,-3 0-50 16,3 6-59-1,1 3 53-15</inkml:trace>
  <inkml:trace contextRef="#ctx0" brushRef="#br0" timeOffset="47812.78">20073 14848 152 0,'4'-10'57'0,"-1"7"-44"0,1-3 7 0,-4-4 3 0,0 7-5 16,3-3 1-16,-3-3 1 15,0-1 0-15,0 1-11 16,0 2 8-16,0 1 5 0,4 0 0 16,-4 0 1-16,3-1-6 15,-3 1 0-15,0 3-4 16,0 3 0-16,0 0-5 15,0 0 0-15,0 0-1 0,0 0 1 16,0 0-2-16,0-3 1 16,4-3 0-16,-1 6 1 15,1-4 0-15,-4 4 2 16,0 0-1-16,3-6 2 16,1 6-2-16,3 6 0 15,0 4-1-15,0 6 0 16,0 9 0-16,0 12 0 15,0 4 2-15,4 9 4 16,6 3-4-16,5 16 0 16,6 16-4-16,7 0-1 15,4-4-3-15,3-5 1 16,1-4-2-16,-5-6 2 16,-2-1-2-16,-5-14 2 15,-2-1 2-15,-5-19 2 0,-3-9-1 16,-3-13 1-16,-4-15 0 15,-3-13 3-15,-4-9-7 16,-7-13-2-16,-4-6-1 16,-3-22 2-16,-3-12-1 15,-1-10-1-15,-3 3-4 16,-4-15-2-16,-3-1 0 16,4 13 2-16,-1 16-1 15,4 12 1-15,3 16 3 16,4 10 0-16,0 8-4 15,4 11 1-15,3 5 2 16,0 4 1-16,3 2-2 16,4 1 2-16,0 0 1 0,4 3 0 15,-1 0 0-15,5-4 2 16,-1 4 1-16,7 0 1 16,3-3 0-16,15 3 2 15,14-7-3-15,11 10-2 16,6-9 2-16,8 6 0 15,21-7-1-15,10 1 1 16,0-7-7-16,4 7 1 16,4-7 3-16,-8 0 4 15,-14 1-1-15,-14-4-2 0,-10 3-3 16,-15 1-1-16,-13 11 4 16,-8-2 1-16,-10 3-5 15,-4 3 0-15,-7 3-19 16,-3-3-8-16,-4 6-24 15,0-2-9-15,-4-4-32 16,-3 9-92 0</inkml:trace>
  <inkml:trace contextRef="#ctx0" brushRef="#br0" timeOffset="48733.09">20987 14954 220 0,'7'-15'82'0,"-4"5"-64"0,1 1 7 0,-1 2-1 16,1 1-4-16,-1 0 3 15,1 0-4-15,0-1-2 16,-4 7-9-16,0 0 1 0,0 0 2 16,0 0 2-16,0 0 3 15,0-3-5-15,0 0 1 16,0 3-7-16,0 0-1 16,0 0 0-16,0 0 0 15,0 0 0-15,0 0 0 0,0 0 4 16,0 0 3-1,0 3-2-15,0 7 2 16,0 2-4-16,0 4 1 0,0 6-5 16,0-3 0-16,0 9-1 15,0-6 1-15,3 0 2 16,1-3 4-16,3-4-2 16,0-5-2-16,3-1 0 15,4 0-1-15,4-9 2 16,0 7 3-16,3-7-4 15,0-7-1-15,0 7-2 16,-3-3 1-16,-1-3-2 16,-2 6-1-16,-5 0-26 0,-3-3-12 15,0 3-39-15,-7 0-15 16,7 3-56 0</inkml:trace>
  <inkml:trace contextRef="#ctx0" brushRef="#br0" timeOffset="49032.57">21227 14989 260 0,'-11'-19'96'0,"11"3"-75"0,0-3 19 0,0 10 2 15,0 0 0-15,4-1 2 0,-4 4-11 16,3 0-3-16,-3 6-17 15,4 6 5-15,3 6 3 0,0 10-5 16,3 3-1-16,4 7-7 16,4 2 0-16,3 10-7 15,0 3-1-15,1 13 0 16,-1-4 2-16,0-6-21 16,0-3-9-16,-3-3-17 15,-4-6-7-15,0-7-14 16,-3-9-6-16,-1 3-65 15</inkml:trace>
  <inkml:trace contextRef="#ctx0" brushRef="#br0" timeOffset="49373.91">21964 14305 312 0,'18'13'118'0,"-4"6"-92"0,7 15 13 0,-7-12 0 16,11 6-12-16,6 4-1 0,8 11-4 15,4 11-2-15,2 18-10 16,-6 9 2-16,-11-2 4 0,-10-4-4 15,-14 19-2-15,-15 6-3 16,-14-2 0 0,-10-14-2-16,-7-2 0 15,3-10-10-15,0-9-4 0,4-10-28 16,3-9-14-16,7-10-26 16,4-9-10-16</inkml:trace>
  <inkml:trace contextRef="#ctx0" brushRef="#br0" timeOffset="49991.4">20207 14337 156 0,'14'-41'60'0,"-7"25"-47"0,0-3 6 15,-3 10-2-15,-4-1-6 16,0 1-1-16,-4 0 9 15,-3 2 7-15,-3 1-13 16,-4 6 6-16,-1 6 4 0,1 1 5 16,0 2 3-16,0 4-1 15,-3 12-1-15,-1 12-5 16,-3 20-1-16,-4 9-3 16,0 31-1-16,-6 19-10 0,2 9-3 15,1 35-4-15,7-9 1 16,10-17 2-16,11 11 2 15,14-20 1-15,15-12 0 16,6-19-4-16,14-22-1 16,15-6-3-16,6-16-1 15,-3-6-26-15,-7-13-11 16,-10-9-43-16,-8-6-18 16,-3-7-36-1</inkml:trace>
  <inkml:trace contextRef="#ctx0" brushRef="#br0" timeOffset="60670.06">22483 13753 252 0,'7'-12'93'0,"-4"6"-72"0,1-4 14 0,-1 4 2 16,1 0-6-16,-1-1-1 15,-3 1-1-15,0-3-1 16,0 5-15-16,0-2 5 0,0-3 3 16,-3 9 0-16,-4-3 2 15,-4 3-11-15,-3 3-2 16,-4 3-2-16,-6-3 0 16,-5 13-2-16,-2 6-1 15,-5 9-3-15,-2 7-2 16,-1 12-2-16,3-3 1 0,5 0 1 15,6 0 0 1,7-3 2-16,11 0 3 0,11 9 0 16,10 0 2-16,11-5 2 15,10-8 2-15,7-5-8 16,1-13-1-16,-1-3 2 16,0-4 5-16,4-15 1 15,0-9 4-15,-4-10-3 16,1-6-1-16,-15 3 0 15,-10 0 4-15,-11 0-6 16,-14 0 0-16,-8 10-2 16,-2-4-1-16,-11 6-6 15,-1 7 1-15,-6 0-2 0,0 6 0 16,0 0-9-16,6 7-5 16,8 9-12-16,11 0-5 15,10-1-26-15,10 1-10 16,8-6-90-1,6-1-71-15,8-6 87 16</inkml:trace>
  <inkml:trace contextRef="#ctx0" brushRef="#br0" timeOffset="61663.42">22998 14741 260 0,'-15'-3'96'0,"15"3"-75"0,0 0 23 0,0 0 5 0,0 0-11 15,4-6-2 1,3 2 2-16,7-2 2 0,4 3-21 16,10-3 5-16,4 6 3 0,7-3-9 15,-1-4-2-15,1 7-9 16,-4 0-5-16,-3 0-1 16,-7 0-1-16,-4 0-38 15,-3 7-16-15,-8-4-50 16,-3 6-20-16,-14 10-22 15</inkml:trace>
  <inkml:trace contextRef="#ctx0" brushRef="#br0" timeOffset="61857.56">22987 15026 304 0,'-7'13'112'0,"14"-7"-87"0,4-3 18 0,-1-3 2 16,11-3-13-16,15 0-3 15,9-3-15-15,5-4-4 16,-4 1-6-16,-7 3-5 0,-8-1-2 16,-2 4-36-16,-8 3-14 15,0 0-72 1,0 0-63-16,4-3 66 16</inkml:trace>
  <inkml:trace contextRef="#ctx0" brushRef="#br0" timeOffset="63175.46">23996 14638 280 0,'-11'-7'107'0,"11"1"-83"0,-3 3 17 0,3 3 2 16,0 0-12-16,0 0-1 15,3-3-4-15,4-4-1 16,11 1-14-16,14-3 7 0,10 6 4 15,8-4 4-15,2 7 2 16,-2 7-4-16,-4 2-3 16,-4 7 0-16,-7 9 1 15,-10 16-1-15,-11 18-1 16,-14 1-6-16,-7 2-4 16,-7 1-3-16,-11 0 0 15,-3 12-4-15,-4 0 0 16,4-6-1-16,7-9-2 15,7-10 1-15,10-12-1 16,15-7 4-16,10-9 2 16,7-9 0-16,4-7-1 0,7-3-6 15,3 0 1-15,0-3 2 16,-6 0 1-16,-5-3-10 16,-6 0-3-16,-4 0-30 15,-3-4-14-15,0-2-25 16,-4-4-9-16,0-8-27 15,7 2-12-15,-7-3-14 16</inkml:trace>
  <inkml:trace contextRef="#ctx0" brushRef="#br0" timeOffset="63794.08">24797 13951 312 0,'0'-13'115'0,"3"7"-89"0,-3-3 14 0,0-1 1 0,0 10-6 15,-3-3 4-15,-4 3-8 16,-4 3-2 0,-3 13-16-16,-7 3 1 0,-4 0 2 0,-7 6-6 15,-3 6-1-15,0 3-5 16,0 10-1-16,3 13-1 15,7-4-2-15,11 7 3 16,10-7 2-16,15-6-2 16,14-6 0-16,14-4 3 15,3-5 3-15,4-7 2 16,0-6 1-16,-4-7 2 16,0-6 4-16,-3-6-4 15,0-6 2-15,-7-6-7 16,-11-7-1-16,-11-3 0 0,-10-3 2 15,-7 0-3-15,-7 3-2 16,-7 6-5-16,-11 7 0 16,-6 12-5-16,-5 12 1 15,1 4 2-15,3 0 3 16,7 6-11-16,11-3-6 16,7-3-13-16,10 0-7 15,8-4-36-15,7 1-14 16,10-6-109-1,-4 8-51-15,-2-8 124 16</inkml:trace>
  <inkml:trace contextRef="#ctx0" brushRef="#br0" timeOffset="64429.45">25386 14666 288 0,'-18'0'107'0,"18"0"-83"0,4-3 19 16,-4 3 3-16,7 0 2 15,3 0 6-15,8 0-13 16,14 0-4-16,14 0-21 16,7 0-3-16,0 3-2 0,-1 0-9 15,-6 0 0-15,-10 0-22 16,-8 0-9-16,-7 4-73 0,-3 2-31 15,-8 10-27 1</inkml:trace>
  <inkml:trace contextRef="#ctx0" brushRef="#br0" timeOffset="64605.18">25583 14954 332 0,'-28'19'126'0,"32"-10"-98"0,10-2 36 0,0-4 12 16,7-3-26-16,7 0-5 15,4 0-25-15,3-3-8 16,-3-4-7-16,0 7-8 0,-4 0-1 16,-3 0-22-16,0 0-11 15,-1 0-42-15,1-3-19 0,7-3-68 16</inkml:trace>
  <inkml:trace contextRef="#ctx0" brushRef="#br0" timeOffset="69269.69">26822 14644 188 0,'17'-25'71'0,"-3"12"-55"0,-3-6 11 16,-4 10 3-16,0-4 4 16,-3 1 4-16,-4-1 4 15,0 1 1-15,-4-1-23 16,-3 1 6-16,0-1 4 0,-4 1-1 15,1 2 1-15,-4 1-4 16,-4 3-1-16,-3 6-10 16,-7 6-2-16,-8 6-1 15,-9 13 2-15,-8 7-9 16,-4 15-3-16,4 22-2 16,4 9 0-16,7 4-3 0,6 2 2 15,12 10 1 1,10 4 2-16,6-7-1 0,23-10 2 15,13-9 0-15,18-9 1 16,10-7-2-16,4-9-2 16,-3-9 3-16,-1-16 0 15,4-13 14-15,3-12 6 16,1-12-5-16,-8-17-3 16,-6-15-6-16,-15-12-1 15,-17-4 1-15,-18 10 2 16,-14-1-1-16,-15 14 1 15,-9 11-6-15,-8 17-3 16,-7 12-4-16,-7 19 1 16,0 15-1-16,7 13-2 0,14 0-8 15,14-6-3-15,18-7-16 16,18-5-6 0,10-7-20-16,7-7-9 0,4-5-26 15,0-7-12-15,7-10-52 16</inkml:trace>
  <inkml:trace contextRef="#ctx0" brushRef="#br0" timeOffset="69583.55">27383 14606 364 0,'-7'-3'134'0,"7"3"-104"0,-7 0 16 0,3 3 1 16,-3 3-24-16,-4 7-5 15,1 6-11-15,-1 9-5 16,1 3-1-16,3 13-1 0,3-3 2 16,8 0 3-16,10-4 4 15,10 1-2-15,12-7-2 16,6-2-2-16,0-4-3 15,1-6-2-15,-8-4 1 16,-7 1-32-16,-3-7-13 16,0-6-37-16,-8-3-12 15,1-6-51-15</inkml:trace>
  <inkml:trace contextRef="#ctx0" brushRef="#br0" timeOffset="69871.11">27728 14644 268 0,'7'-16'101'0,"-3"13"-78"0,-1 0 22 16,-3 3 4-16,0 0-4 15,4 3 3-15,-4 3-1 16,0 10 1-16,-4 9-26 16,1 13-2-16,-4 12-1 0,-4 6-9 15,1 10-1-15,-1 3-5 16,1 13-3-16,2 2-3 0,5 1 1 15,3-13-1-15,0-9 0 16,7-7-3-16,0-9 1 16,0-12-18-16,4-7-8 15,-4-3-28-15,0-12-14 16,0-4-30-16,3-6-13 16,-2-9-9-1</inkml:trace>
  <inkml:trace contextRef="#ctx0" brushRef="#br0" timeOffset="70455.36">27693 14183 288 0,'-11'-19'107'0,"11"3"-83"0,-3-2-3 15,-1 2-4-15,1-3-9 16,-8-3 3-16,-10-6 3 16,-64-38 11-1,29 28-10-15,-7 7 2 0,-15-7-1 16,-21 7 3-16,-10 6-4 0,-4 6-1 15,-25 10 0-15,1 18 2 16,6 26-3-16,-6 18 2 16,-4 19 1-16,10 47-1 15,18 26-5-15,14 46-4 16,22 16-3-16,27 22 0 16,33 3 0-16,34-10 3 15,50-30 1-15,25-14 3 16,28-21-1-16,21-32 0 15,4-27-3-15,21-39-1 16,-8-34 1-16,8-40 3 16,11-26 0-16,-8-34 2 15,21-32 5-15,1-31 2 0,-8-38-3 16,-3-34-1-16,-35-12-6 16,-36-35-3-16,-42 15-2 15,-53 13-3-15,-45 47 1 16,-33 41-1-16,-49 41-14 15,-17 31-3-15,-36 31-37 16,7 26-18-16,0 18-61 16,29 4-26-16,31-7-4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1T04:19:26.3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5662 4306 228 0,'-10'0'85'0,"10"0"-66"0,0 0 19 15,0 0 5-15,0 0-15 16,7-6-6-16,0 3 0 16,0 0 0-16,3-1-11 15,4 1 4-15,4-3 5 0,3 6 0 16,7-3 0-16,4-3-4 16,7 6-2-16,3 0-8 15,4 0-4-15,-4 0 1 16,-6 6 0-16,-1-3-19 15,-14 3-7-15,-3 1-120 16,-11-4-81-16,-14 0 88 16</inkml:trace>
  <inkml:trace contextRef="#ctx0" brushRef="#br0" timeOffset="189.84">5764 4591 296 0,'-3'0'110'0,"13"-3"-86"0,8-3 16 0,0 0 2 16,13-1-10-16,12-2-1 16,6 0-17-16,1-1-7 0,-1 10-4 15,-10 0-3-15,-4 0 1 0,4 10-54 16,-4-4-22 0,4 3-74-1</inkml:trace>
  <inkml:trace contextRef="#ctx0" brushRef="#br0" timeOffset="854.1">6777 4174 248 0,'-18'-22'93'0,"18"7"-72"0,-3 2 20 0,3 4 7 0,0-1-6 16,0 1 2-16,0 0-11 16,0-1-5-16,3 1-16 15,4 3 3-15,11-7 5 0,14 4 0 16,14-1 3-16,6 1 0 15,5 9 1-15,-1 0 0 16,-3 6 0-16,4 10 0 16,-4 15 2-16,-11 22-5 15,-17 7-3-15,-22 6-6 16,-13 6 0-16,-8 19-7 16,-7 3-1-16,-6-6-2 15,-8-4 1-15,0-12 0 16,0 1 1-16,11-1-2 15,3-6 1-15,15-7 0 0,20-12 1 16,15-16 0-16,3-15 0 16,11-13-2-16,17-12-2 15,1-7-4-15,-1 1-2 16,-10-1 7-16,-7 3 4 16,-11 4-24-16,0 0-10 15,-6-1-40-15,-5 7-19 16,1-3-35-16,3-1-13 15,-3 1-28 1</inkml:trace>
  <inkml:trace contextRef="#ctx0" brushRef="#br0" timeOffset="1499.55">7218 3654 224 0,'-14'-19'85'0,"10"7"-66"0,1-4 14 0,3 6 4 15,0 10 3-15,0-9 3 16,0 3 1-16,0 3 0 15,0 3-24-15,0 0 4 0,0 0 3 16,0 0-2-16,0 0 3 16,7-3-3-16,7-1 0 15,11 1-3-15,13 0 1 16,1 3-7-16,7 3-1 16,0 7-3-16,-7 8 0 15,-8 1-2-15,-6 13-1 0,-4-1 1 16,-14 3 1-1,0 1-3-15,-7-1 0 0,0-2-5 16,0-4 0-16,4-6-1 16,3 0 1-1,7-13-2-15,4 7 2 0,3-7-2 16,4 1 2-16,3-7-2 16,0 3-1-16,0-3 1 15,-3 0-1-15,-4 1-5 16,-3-1 1-16,-8-3-44 15,1 3-21-15,0-3-35 16,-1 0-15-16,1-3-68 16</inkml:trace>
  <inkml:trace contextRef="#ctx0" brushRef="#br0" timeOffset="3436.19">8202 4021 228 0,'-7'-19'88'0,"4"10"-69"0,-1-1 11 0,4 4 1 0,0 3-6 16,0-7 3-16,0 4-12 16,0 6-4-16,0 0-7 15,7 6 9-15,0 10 8 0,0 15-2 16,4 26 0-16,-1 12-5 16,1 9 1-16,-1 1-9 15,5 21-2-15,-1-3-1 16,3-6 2-16,5-16 3 15,2-6 2-15,-6-22-1 16,10 3-1-16,-3-12-1 16,-4-10 2-16,0-9 1 15,-3-13 3-15,-1-12-5 16,-3-13-3-16,-3-15-1 0,-4-23-1 16,-3-5-5-16,-4-7 1 15,-4-13-2-15,-6-15 0 16,-5-7 4-1,-6 7 1-15,-3 9-1 0,-1 13-2 16,0 13-2-16,4 18-1 16,3 6-1-16,4 19 0 15,4 10 0-15,6 6 3 16,8 6-2-16,6 3 1 16,8 0 2-16,3 4 0 15,4-7 0-15,-1 3 0 16,5 0 0-16,-1-2 2 15,0-4 8-15,7 0 3 16,15-10-2-16,20 4 1 0,11-7-7 16,4-2-3-16,25-1-1 15,17-3 1-15,3 0-1 16,18-9-1-16,4 12-2 16,-15-9 1-16,1 7 1 15,-4-8 2-15,-10 4-1 16,-26 4-1-16,-16 5 1 15,-15 4-1-15,-15 2-3 16,-13 4 2-16,-7 3 5 16,-11 10 2-16,-7-7-16 0,-7 6-7 15,-3 1-32 1,-4-1-13-16,0 0-26 16,-4-2-9-16,-6-4-50 15</inkml:trace>
  <inkml:trace contextRef="#ctx0" brushRef="#br0" timeOffset="4292.81">9162 4306 256 0,'0'-16'96'0,"0"7"-75"0,0 6 14 0,0 3 1 16,0 0-4-16,0 0 3 15,0 0-10-15,0 0-6 16,-4 3-10-16,-3 10-4 0,0-1-1 16,0 1-2-16,-4 2 1 15,4 1-2-15,-3 3-1 16,3 0 1-16,0-4-1 16,0-2 0-16,3 2 0 15,4-5-3-15,0-4 0 16,4 0 4-16,3-2 3 15,0-4-1-15,3 0 0 0,1 0-1 16,3-4-2-16,4 4 1 16,3-3-1-16,3 3 0 15,1 0 0-15,3 0-3 16,4 0 2-16,0 3 1 16,0 1 2-16,-4-1-3 15,0 3-2-15,-3 3 2 16,-1 4 2-16,-2-1 0 15,-5 1-1-15,-3 6 5 16,0 0 1-16,-3-4 4 16,0 1 4-16,-4 0 1 15,0-4 3-15,-7 1-1 16,-4 2 1-16,-3-8-5 16,-3-4-3-16,-5 3-3 0,-6-3-2 15,-7-3-6-15,-4 0 1 16,-3 0 2-16,0 0 1 15,3 0-1-15,4 7-2 16,3-4-13-16,4-3-6 16,3 6-28-16,8-6-10 15,6-6-12-15,8 3-3 16,3-7-70 0</inkml:trace>
  <inkml:trace contextRef="#ctx0" brushRef="#br0" timeOffset="4744.58">9186 4196 196 0,'-3'-9'74'0,"3"6"-58"0,-4 3 12 0,4-6-1 15,-3 6-2-15,-1 0 0 16,1 0-3-16,-1 6 1 15,1-6-13-15,3 3 3 0,0 0 3 16,0 0 1-16,3-3 1 16,4-3-3-16,7-3 1 15,8-4 0-15,6-2-1 16,3-4-7-16,1 7-3 16,-4-1-3-16,-3 7-2 15,-4-3-2-15,-3 6 1 16,-4 0-30-16,-3 6-14 15,-4-3-30-15,0-3-11 16,3 0-31-16</inkml:trace>
  <inkml:trace contextRef="#ctx0" brushRef="#br0" timeOffset="7939.75">8128 3554 204 0,'7'-10'77'0,"-7"4"-60"0,7 0 15 0,-7 6 2 16,0-4-2-16,0-2 1 16,0 3-1-16,-3 3 0 15,-4 6-17-15,-4 7 4 0,-7 12 4 16,-3 28-3-16,-7 19-2 16,-4 10-4-16,0 43 1 15,1 13-2-15,10 13 2 16,10 9-8-16,14-13-2 15,12-18-5-15,2-7-1 16,4-6 1-16,1-9 2 0,2-20-3 16,-6-15 0-16,0-12 1 15,6-25 0 1,1-20-3-16,0-18-37 16,-1-16-18-16,1-15-110 15</inkml:trace>
  <inkml:trace contextRef="#ctx0" brushRef="#br0" timeOffset="8590.06">10774 3372 276 0,'7'-7'104'0,"7"7"-81"0,7-3 23 15,-7-3 3-15,4 6-4 16,0 6 0-16,3 7 0 0,0 9-1 16,0 12-24-16,-7 26 4 0,-3 28 0 15,-4 18-6-15,0 20-3 16,-7 12-8-16,0-4-5 15,-7 4-1-15,-4 0 1 16,-3-9-1-16,-4-19 2 16,4-19-2-16,0-16 2 15,0-6-7-15,4-19 1 16,3-16-28-16,3-5-9 16,4-17-20-16,0-9-7 15,4-12-24-15,-4-16-7 16,-4-6-38-1</inkml:trace>
  <inkml:trace contextRef="#ctx0" brushRef="#br0" timeOffset="9054.34">11042 3068 280 0,'-7'-13'104'0,"10"4"-81"0,4 2 23 0,-3 4 5 16,3 0-5-16,0 0 0 16,4 3-1-16,-1 0 1 15,8 3-25-15,3 3-1 0,11 1 1 16,10 2-6-16,1 0 0 15,-1 4-3-15,0 6 2 16,-3 9 2-16,-7 3 2 16,-8 10-4-16,-6 3 2 15,-11 0-5-15,-10 3 1 16,-8-3-5-16,-7-7 1 16,-3-2-1-16,4-4 1 15,2 1-2-15,12-4-1 16,10-3-3-16,7-3 1 15,7 0-4-15,4-6 0 16,7 2 1-16,7-15 2 0,-1 1-12 16,-2-1-3-16,-8-3-43 15,-11 0-17-15,-9 0-58 16,-8 6-22-16,-8 0-25 16</inkml:trace>
  <inkml:trace contextRef="#ctx0" brushRef="#br0" timeOffset="9819.17">5913 6513 324 0,'-15'0'123'0,"19"-3"-95"0,0 0 18 0,3 0 1 15,3-3-8-15,11 3 2 16,8 0-8-16,6-4 0 0,4 1-19 15,3 6-1-15,11 0 0 16,10-3-9-16,15 3-2 0,-7 3-4 16,-8 6 0-16,-10 7-11 15,-11 6-5 1,-13 9-67-16,-15 4-29 16,-21 2-61-1</inkml:trace>
  <inkml:trace contextRef="#ctx0" brushRef="#br0" timeOffset="9984.61">6082 7065 368 0,'35'3'140'0,"-3"-6"-109"0,7-12 16 0,-15 2 0 16,22-6-17-16,18 0-3 16,3 1-15-16,-4-1-8 15,-6 9-2-15,-8 1-11 0,-7 3-4 16,-3 3-55-16,-7 3-25 15,-4 6-76 1</inkml:trace>
  <inkml:trace contextRef="#ctx0" brushRef="#br0" timeOffset="10386.2">7271 6278 244 0,'24'-34'93'0,"-13"21"-72"0,-4 1 18 0,-7 12 5 0,-3 6-3 15,-8 7 2-15,-3 2-8 16,-4 10-4-16,-3 4-17 15,0-1 4-15,0 12 3 0,3 1-7 16,4 3-1-16,3 3-3 16,8 0 1-16,3-6-4 15,10 6 1-15,8-16-5 16,14-2 0-16,17-11-1 0,8 1 1 16,3-9-2-1,-4-7-1-15,-7-3 1 16,-6-3 1-16,-15-1-14 0,0 1-7 15,-7 0-32 1,-6 0-15-16,-5-3-27 0,-3 6-10 16,-3-10-28-1</inkml:trace>
  <inkml:trace contextRef="#ctx0" brushRef="#br0" timeOffset="10494.99">7666 6285 316 0,'-7'-32'118'0,"7"17"-92"0,0-4 22 0,0 9 4 0</inkml:trace>
  <inkml:trace contextRef="#ctx0" brushRef="#br0" timeOffset="10672.6">7662 6225 646 0,'4'22'62'0,"-4"9"-32"16,0 7-7-16,0 28-5 0,-4 18-8 15,1 10-3-15,-1 10-4 16,4 9 0-16,4 0-4 15,-1-13 0-15,8-12 1 16,0-19 2-16,3-13-21 16,3-9-7-16,-3-12-25 15,0-10-10-15,1-9-27 16,-5-10-12-16,4-12-52 16</inkml:trace>
  <inkml:trace contextRef="#ctx0" brushRef="#br0" timeOffset="11048.99">8555 5758 312 0,'7'-50'118'0,"0"21"-92"0,0 1 11 0,-3 16-1 0,-4 2-5 16,0 4 4-16,-7 12-2 16,-4 19 2-1,-7 19-19-15,-3 16 8 0,-7 34 4 0,0 25-9 16,-1 6-3-16,1 38-5 16,7-9-2-1,7-3-5-15,10 5-3 0,15-21 2 16,10-22 2-16,7-19-2 15,4-15 0-15,0-17-1 16,-4-8-2-16,-3-20-13 16,0-12-6-16,-1-13-45 15,1-9-19-15,3-12-83 16,7-16-64 0,-6-13 92-16</inkml:trace>
  <inkml:trace contextRef="#ctx0" brushRef="#br0" timeOffset="11403.83">8827 6303 252 0,'42'-18'93'0,"-17"5"-72"0,6-3 25 16,-17 7 5-16,4 0 2 16,-4 2 3-16</inkml:trace>
  <inkml:trace contextRef="#ctx0" brushRef="#br0" timeOffset="11800.68">8982 6231 657 0,'-11'13'51'0,"-14"6"-10"16,-10 3-21-16,-7 0-8 15,3 6-7-15,4-3-4 16,7 0-3-16,6 0 1 16,8-3-1-16,7 3 0 15,11-3 2-15,10-6 0 16,7-4-3-16,14-6 2 16,8-2 1-16,2-1 0 15,1-3 0-15,0 0 0 16,7 0-3-16,7 6 2 15,7 10 1-15,0 9 2 16,-7 9-3-16,-3 7 0 16,-8-3 3-16,-10-1 3 15,-7-2 9-15,-8-4 3 16,-10-3 5-16,-7-3 1 0,-10-6-4 16,-11 3-1-16,-18-6-8 15,-17-4-2-15,-8 1-4 16,1-1-1-16,-1-2-1 15,-3-7-2-15,-3 0 1 16,3 0-1-16,7-3-11 16,11 0-3-16,10-3-37 15,14-3-17-15,15 0-39 16,13-4-16-16,1-5-60 16</inkml:trace>
  <inkml:trace contextRef="#ctx0" brushRef="#br0" timeOffset="12024.57">8989 6134 360 0,'-28'-16'134'0,"28"13"-104"0,7 0 12 0,3 0-2 15,11-3-11-15,11-7-2 16,25-3-11-16,20-2-5 15,4 8-6-15,0 1-4 0,-3 3 0 16,-4 2-10-16,-10 8-2 16,-11 8-51-16,-15 7-24 15,-6 3-82 1</inkml:trace>
  <inkml:trace contextRef="#ctx0" brushRef="#br0" timeOffset="12291.88">9980 5773 404 0,'25'13'151'0,"-8"6"-118"0,12 15 25 16,-8-18 1-16,14 12-11 16,11 16-1-16,7 28-20 15,-4 13-8-15,-3 18-12 0,-11 23-3 0,-10 2 0 16,-11-9-2-16,-14 4-2 15,-14-4 1-15,-7-12 1 16,-4-20-1-16,1-15-1 16,-1-15-28-16,4-13-11 15,0-10-38-15,3-9-16 16,0-12-105 0</inkml:trace>
  <inkml:trace contextRef="#ctx0" brushRef="#br0" timeOffset="12881.54">6713 8573 288 0,'-31'13'110'0,"20"-4"-86"0,0 4 20 0,8-7 2 0,-1 1-7 15,4-1 2-15,7-3-3 16,4 6 0-16,21-9-20 16,28-9-2-16,21-7-1 0,7-6-6 15,18 0-3-15,10 10-3 16,-20 12-3-16,-15 12-19 15,-21 13-10-15,-18 7-58 16,-24-1-26-16,-22 7-51 16</inkml:trace>
  <inkml:trace contextRef="#ctx0" brushRef="#br0" timeOffset="13075.03">6795 9034 332 0,'7'0'126'0,"17"0"-98"0,22-9 17 0,-14 0 1 16,7-1-12-16,7-5 0 16,3-1-17-16,4 0-8 15,7 4-5-15,-4 2-6 0,4 7 1 16,-3 6-26-16,-4 7-11 16,0 5-32-1,-11 1-13-15,0 0-64 16</inkml:trace>
  <inkml:trace contextRef="#ctx0" brushRef="#br0" timeOffset="13631.47">8541 8398 348 0,'0'-3'129'0,"0"3"-100"0,0-7 18 16,0 7 0-16,0-3-10 0,0-3 1 15,3-3-9-15,4 2-3 16,7-2-14-16,8 0 1 0,9-1 3 16,19 4 3-1,6 3 1-15,1 3-5 0,-4 9 1 16,-11 7 0-16,-7 12 2 16,-14 19-4-16,-14 13 0 15,-21 2-4-15,-14-2-1 16,-14 0-5-16,-4 2-1 15,0 1-3-15,4 0-1 16,6-1 1-16,5-8 0 16,9-10-3-16,8-1 0 15,11-8 2-15,10-7 0 16,7-9 1-16,18 0 2 16,14-13-3-16,7-6 0 15,-1-6-1-15,-6-4-2 16,-3 1-22-16,-5 0-10 15,-6-1-34-15,-4 1-14 0,-3-1-32 16,3 1-13-16,1 0-29 16</inkml:trace>
  <inkml:trace contextRef="#ctx0" brushRef="#br0" timeOffset="14082.32">9511 8504 332 0,'-18'-34'123'0,"15"18"-95"0,-11-2 5 0,7 8-5 16,0 1-3-16,-4-1 4 16,-3 1 2-16,-4-1 1 15,-3 10-17-15,-4 7-2 0,-3 5-2 16,-4 26 0-16,1 12 1 15,2 7 0-15,5 2 2 16,3 4-3-16,10 6 1 16,14 6-3-16,26-3 0 15,20-3 1-15,15-16 1 16,6-12-5-16,18-6-2 16,11-16-2-16,-4-13 1 15,-6-19 7-15,-5-18 5 0,-3-13 2 16,-17 6-1-16,-18-6-2 15,-22-3-1-15,-20-12-5 16,-15-13 0-16,-20-13-7 16,-22 7-3-16,-25-1 1 15,4 17 0-15,3 8-15 16,8 14-6-16,6 8-22 16,8 10-8-16,10 7-34 15,8 8-15-15,2-2-92 16</inkml:trace>
  <inkml:trace contextRef="#ctx0" brushRef="#br0" timeOffset="14653.71">9680 7984 304 0,'-32'-38'112'0,"15"20"-87"0,-8-8 13 0,15 11-1 15,-12-7-11-15,-13-3-3 16,-18 0-5-16,-17 0 1 16,-4 6-10-16,-11 9 3 0,-28 17 2 0,-10 8-3 15,-8 14 1-15,-31 24-7 16,-1 25-1-1,-20 10-4-15,0 9-1 0,-1 35 1 16,-6 6 0-16,27 16-3 16,36 9 0-16,39-13 10 15,46-9 8-15,63-6 14 16,50-6 9-16,66-20-14 16,32-18-3-16,36-16-7 15,31-12 1-15,8-13-2 16,31-18 2-16,-7-13-4 15,-10-16-1-15,-22-16-4 16,0-15-1-16,-27-22 3 16,-15-16 3-16,-15 6-4 0,-23-9-2 15,-29-12-2-15,-21-26-3 16,-25-6 5-16,-28-31 1 16,-25-28-5-16,-32-42 0 15,-42-2-12 1,-35-7-5-16,-21 35-1 0,-36 54 2 15,-10 43 2-15,-25 40 3 16,15 42-27-16,9 25-11 16,15 9-48-16,18 12-21 15,21 7-66 1</inkml:trace>
  <inkml:trace contextRef="#ctx0" brushRef="#br0" timeOffset="16827.46">19004 6802 268 0,'-32'3'101'0,"18"0"-78"0,0 0 13 0,11-3 2 0,-1 0-11 16,1 0-1-16,3 3 5 16,3 1 2-16,8-4-17 15,6 6 11-15,12-6 3 0,6 0 0 16,11-6 0-16,21 2-11 15,14-2-1-15,4-3-9 16,-4 3-1-16,3-1-6 16,1 4-2-16,-4 3 0 15,-10 3 2-15,-15 0-1 16,-10 1-1-16,-18 2-50 16,-17 3-24-16,-22 1-15 15,-17 8-6-15,-11 1-58 16</inkml:trace>
  <inkml:trace contextRef="#ctx0" brushRef="#br0" timeOffset="17027.98">19110 7250 272 0,'-11'19'104'0,"18"-16"-81"0,8 0 27 0,-1-3 6 16,10-3-10-16,19-3 0 15,17-10-15-15,7 4-4 16,-4-4-16-16,-3 7-7 0,-3 9-2 15,-4 0-5-15,-4 0 2 16,-3 9-23-16,-4-3-12 16,0-3-43-16,-3 7-17 15,-3-10-49-15</inkml:trace>
  <inkml:trace contextRef="#ctx0" brushRef="#br0" timeOffset="17943">21322 6918 188 0,'14'-13'71'0,"-7"4"-55"0,4 0 13 0,-4 2 4 15,0 1 3-15,0-3 3 0,0-1-2 16,0 1 0-16,0-1-20 16,0 1 3-16,0 0 1 0,0-1-3 15,-3-2 0-15,3-1-2 16,-4 1 3-16,1-1 2 15,-1 0 2-15,-3 4 1 16,-3 0 0-16,-1-1-2 16,-6-5-2-16,-4 5-8 15,-11 4-3-15,-7 0-5 16,-7-1-1-16,-7 4-1 16,1 3 1-16,-1 7 0 15,-7 5 1-15,-11 10-2 16,-13 6 1-16,-4 10-4 15,-1 9 0-15,1 19 1 0,0 22 0 16,4-4 4-16,6 1 2 16,15 6-2-16,17 6-3 15,18 0 4-15,17-18 4 16,15-4-3-16,17-6-1 16,7-7 0-16,7-2-1 15,15-7-2-15,13-6-2 16,8-3 1-16,-4-15 1 15,-7-14 3-15,4-12 2 16,3-15-1-16,3-7 1 16,-2-3-4-16,-12-6 0 15,-14 0 1-15,-6-4 0 16,-19-2 0-16,-17-7 0 16,-21 0-2-16,-21 0 1 0,-4 7-2 15,-7 12-1 1,-10 16 1-16,-11 21-1 0,-11 14-3 15,8 2 2-15,10 3-1 16,14-2 0-16,18-1 0 16,17-6 0-16,22-6-25 15,13-6-9-15,5-4-33 16,2-6-11-16,1-3-55 16,0 0-21-16,0-6 9 15</inkml:trace>
  <inkml:trace contextRef="#ctx0" brushRef="#br0" timeOffset="18479">21541 6081 340 0,'-4'-10'129'0,"4"10"-100"0,0 0 15 16,0 0 3-16,0 0-8 15,0 0 1-15,0 3-7 16,4-3 0-16,-1 7-19 16,8-4 3-16,13-3 3 0,22-3-5 15,14-4 0-15,0 14-9 16,-3 2-2-16,-8 7 4 16,-7 9 5-16,-10 6 2 15,-14 7 0-15,-11 6-1 16,-14 0-1-16,-11 3-5 15,-3 3-3-15,-4-3 4 16,8 6 2-16,6-9-9 0,8-6 0 16,13-10 0-16,11-3 1 15,8-9-1-15,2-10-2 16,8-6 1-16,0-3 1 16,-7 0-6-16,-4 0 1 15,-7-1-32-15,-7 4-14 16,-10 0-81-16,-1 4-33 15,4-4-37 1</inkml:trace>
  <inkml:trace contextRef="#ctx0" brushRef="#br0" timeOffset="19953.62">22532 6507 48 0,'3'-9'19'0,"-3"6"-15"0,0 0 28 0,0 3 11 16,0 0-9-16,4-7-5 15,0 1 1-15,-4-3 1 16,3 5 0-16,-3-2 3 16,0 6-18-16,0-3 6 0,0-3 2 15,-3 6 1-15,-1-3 0 16,0 3-6-16,-3 3-1 0,0 16-4 15,-7 12-1-15,-7 22 1 16,-4 13 2-16,-6 16-3 16,-8 30 2-16,0 8 1 15,4-1-1 1,3 19 1-16,11-3 0 0,14-13-4 16,10-19 0-16,15-5-5 15,10-8-2-15,7-5 0 16,1-13-1-16,3-9-2 15,3-13 1-15,-3-9-2 16,-4-10 2-16,-3-9-2 0,-11-9 2 16,-7-10 0-16,-7-13 3 15,-3 1-25-15,-4-10-10 16,-4-6-27-16,0 0-12 16,4-3-30-16,4 6-11 15,7 0-8 1</inkml:trace>
  <inkml:trace contextRef="#ctx0" brushRef="#br0" timeOffset="20735.16">22842 7012 252 0,'-7'-31'96'0,"7"21"-75"0,-3 1 14 0,3-1 1 15,0 7-4-15,0 3 1 16,0 0-14-16,3 3-4 16,1 13-9-16,3 19 9 0,-4 18 7 15,4 6-5-15,1 7-2 16,2 10-2-16,1 5 1 15,6 1-7-15,1-10-4 16,3-13 2-16,4-5 4 16,7-14 1-16,6-8 2 15,5-13 2-15,-1-10 4 16,0-18-6-16,-3-20-2 16,-4-11-5-16,-6-7-4 15,-8-4 0-15,-11-5 1 16,-6-4 1-16,-8-21 1 0,-10-4-5 15,-7 7-1-15,-4 6-2 16,-3 18 0-16,4 7 0 16,2 13 0-1,5 9 0-15,3 9 3 16,7 7-2-16,10 6-1 0,11 3 0 16,14 0 0-16,15 3 3 15,6-3 2-15,15-3 4 16,24-4 2-16,18-2 5 15,0-1 3-15,21 1-6 16,10 0-3-16,-13-1-3 16,-4 1-3-16,-4 6 1 15,-14-4-1-15,-21 4 0 0,-17-3 0 16,-15 6-5-16,-17 0-1 16,-18 0-26-16,-14 9-9 15,-7-2-21-15,-3-4-9 16,-5 6-23-16,1 1-11 15,4 2-20 1</inkml:trace>
  <inkml:trace contextRef="#ctx0" brushRef="#br0" timeOffset="21358.79">23668 7134 300 0,'-11'-3'112'0,"11"3"-87"0,4-6-7 16,10 3 39-1,7-7-17-15,4 1-6 16,7 0-3-16,-1 2-19 16,1 4 4-16,3 3 4 0,-3 3-5 0,-4 7 2 15,-7 5-1 1,-10-2 2-16,-7 9-4 16,-8-3 0-16,-3-1-6 15,-4 1 0-15,1-3-10 0,-1-4 0 16,4-2 0-16,0 6 3 15,4-7-2-15,3 4 0 16,3-4 1-16,4 3 0 16,4 1-3-16,3 0 2 15,4-1 3-15,6 7 1 16,8-3-6-16,7 6 0 16,0-1 3-16,-1 5 2 15,-6-4 0-15,-7 6-2 16,-8-9 1-16,-6 6 1 15,-7-3 12-15,-11 0 8 0,-8-4-7 16,-9-2-3-16,-5-3-7 16,-2-7-2-1,-1-3-1-15,0 3 1 0,0-6-2 16,1 0-1-16,3-6-4 16,3 6 0-16,4 0-27 15,3 0-9-15,7 0-26 16,8-3-11-16,6-3-32 15,8-4-13-15,10 1-19 16</inkml:trace>
  <inkml:trace contextRef="#ctx0" brushRef="#br0" timeOffset="21709.05">24709 6416 384 0,'7'-25'143'0,"3"16"-112"0,8 2-1 0,-8 7-8 15,5 4-1-15,2 5 5 16,4 10 3-16,1 15 2 16,2 35-16-16,1 7 6 0,-4 18 6 15,0 28-11-15,0 3-3 16,-6-6-8-16,-5 7-2 15,-6-4-1-15,-8-9-2 16,-3-19 1-16,-4-12 1 0,1-16-1 16,-1-13-1-16,1-12-17 15,-1-10-6-15,1-9-24 16,-5-6-8-16,1-7-11 16,0-3-4-16,-3-6-38 15,-1-6-19-15,0-13 8 16</inkml:trace>
  <inkml:trace contextRef="#ctx0" brushRef="#br0" timeOffset="22309.18">25005 5977 264 0,'-11'-3'101'0,"11"3"-78"0,0 0 9 0,0 0-3 0,7 0 7 16,4 0 5-16,10 0-5 15,7-3-1-15,15 3-20 16,-1 0 6-16,0 3 3 0,1 7-4 15,-5 5 1-15,-6 13-1 16,-7 16 0-16,-11 7-5 16,-10-1-1-16,-11-3 3 15,-8-3 1-15,1-7-7 16,0-2-2-16,4-7-1 16,6-3 2-16,4-3-5 15,11-3-1-15,6-7 2 0,8-2 1 16,14-1-3-16,7-9-3 15,3 6 0-15,-3-2 1 16,-7-4-3-16,-8 0 0 16,-9 0-6-16,-5 0-3 15,-6 0-47-15,-8 0-22 16,-3 0-44-16,-3 9-18 16,-4-3-19-1</inkml:trace>
  <inkml:trace contextRef="#ctx0" brushRef="#br0" timeOffset="23163.86">19389 9752 284 0,'-21'0'107'0,"21"16"-83"0,0-25 13 0,0 12-1 16,7-6-4-16,7 9 1 15,7-12-3-15,11-1-1 16,6 11-16-16,12-1 3 0,17-10 4 15,21 4-9-15,0-12-1 16,-3 15-6-16,-4-7-3 16,-7 14-3-16,-10 2-1 15,-19 4-69-15,-16-4-29 0,-19 10-66 16</inkml:trace>
  <inkml:trace contextRef="#ctx0" brushRef="#br0" timeOffset="23375.98">19692 10082 332 0,'4'9'126'0,"13"-6"-98"0,29-12 10 15,-18 6-1-15,22-13-14 16,6-6-4-16,4-3-10 0,7 3-6 16,4-3-2-16,-4 9-1 0,-7 1 0 15,-7 5-7-15,-11 1 0 16,-7 6-32-16,-7 3-14 15,-6 0-20-15,-5 0-4 16,-3 3-43 0</inkml:trace>
  <inkml:trace contextRef="#ctx0" brushRef="#br0" timeOffset="27263.28">21057 9326 232 0,'-14'-16'88'0,"14"10"-69"0,-7 3 22 0,4-3 3 16,3-4-7-16,0 10-2 16,0-9-6-16,3 3-4 15,1-10-13-15,3-3 8 0,3 7 6 16,8 8-3-16,10-5-1 15,11 9-4-15,7 0 1 16,3 3-1-16,-3 3 0 16,0 7 0-16,-11-1 0 15,-7 10 0-15,-6-3 0 16,-12 6 0-16,-10 4 0 16,-10 8-9-16,-8 7-3 15,-7 3-4-15,1-3-2 16,-1-10 1-16,4 4-1 15,3-7-3-15,8-2 0 0,6-1 2 16,8-19 2 0,6 1 0-16,11-1-1 15,0 1 1-15,4-4-1 0,0 9 0 16,3 1 0-16,0-6 0 16,0 5 0-16,-3 7-3 15,0 0 2-15,-4 6 1 16,0 4 2-16,-7 2-1 15,-3-2-1-15,-4 5 3 16,-7-9 0-16,-7-3 7 16,-4-3 4-16,-6 0-3 15,-8-3 1-15,-10-3-7 16,-11 0-1-16,-7-4-4 0,4-6-1 16,-1-3 1-16,11-3 0 15,8-3-16-15,6 0-4 16,7-3-25-16,11 0-9 15,11-4-23-15,10-2-9 16,7-10-44-16,7 3-19 16,0 0 19-1</inkml:trace>
  <inkml:trace contextRef="#ctx0" brushRef="#br0" timeOffset="27758.1">22200 9185 348 0,'-17'-25'129'0,"6"25"-100"0,-3-13 11 16,7 7 0-16,-4 3-7 15,1 0 1-15,-4 6-6 16,-4 0 0-16,0 13-16 15,-3 2-5-15,-3 11 0 0,-8 15-4 16,-7 21 0-16,-3 23-3 16,3-6-3-16,4-4 4 15,10 4 3-15,11 5 1 16,17-5 2-16,15-10-2 16,7-15 0-16,6-7-3 15,5-10-2-15,-1-14 1 0,4-8 1 16,3-8 1-16,0-20 3 15,1-18 3-15,-4-9 2 16,-11-1 3-16,-11-3 2 16,-13 10-3-16,-15-4 0 15,-10 4-1-15,-7 12 0 16,-4 10-6-16,-3-4-4 16,-7 13-4-16,-1-6 1 15,4 6-4-15,4 6 1 16,10-3-16-16,8 13-4 15,13 3-28-15,8 3-11 0,6 3-29 16,1 3-10-16,3 3-68 16</inkml:trace>
  <inkml:trace contextRef="#ctx0" brushRef="#br0" timeOffset="28146.08">22832 8765 344 0,'10'-16'129'0,"-10"10"-100"0,0 3 20 0,0 3 28 16,-7 6-18 0,-7 3-14-16,-7 10-8 15,-11 25-22-15,-10 28 0 0,0 16-1 16,-1 6-5-16,1 28-3 16,10 19-3-16,8-25-3 15,9-31 1-15,19 50 1 16,14-22-3-16,17-16-2 15,7-19-7-15,1-6-4 16,-1-18-25-16,-10-7-13 0,-8-16-56 16,-6-3-23-16,-11-12-36 15</inkml:trace>
  <inkml:trace contextRef="#ctx0" brushRef="#br0" timeOffset="29157.35">22976 9292 244 0,'-10'-29'90'0,"10"23"-70"0,-7-3 21 0,7 2 7 15,0 10-8-15,0-12 1 16,0 9-3-16,3-12 0 16,4-1-20-16,11 4 5 0,14-13 1 15,17 3 1-15,11 0 0 16,4 3-3-16,-8 7-2 16,-7 15-4-16,-10 7 0 15,-7-7 0-15,-21 32 4 16,-11-13-7-1,-11 6-6-15,-7-3-5 16,-6-6-1-16,-1-3 1 16,0 6-1-16,4-6-1 15,7 0 1-15,3 6-1 0,8 0-3 16,10 3 2-16,7 10 1 16,7-7 0-16,4-3 0 15,3 1 2-15,4 14-1 16,0-5-1-16,-4-3-2 15,0-4 1-15,-7-3 3 16,-3 0 1-16,-8-6 5 16,-2 7 3-16,-8-4-2 15,-8 0 2-15,-2-3-4 16,-4-7 1-16,-7 4-5 16,-8-9 0-16,-2 5-1 15,-12-5 1-15,1-4-4 0,0-3 0 16,-1-3-4-16,8-6 1 15,3-4-22-15,8-2-11 16,2-4-20-16,8 7-9 16,4-1-25-16,3 4-10 15,7 3-71 1</inkml:trace>
  <inkml:trace contextRef="#ctx0" brushRef="#br0" timeOffset="29472.81">23668 8699 340 0,'-7'-41'126'0,"14"32"-98"0,11 6 17 0,-4 3-1 15,7 9-13-15,3 10-1 0,5 9 0 16,2 16 1-16,1 25-16 15,-4 25 6-15,1 13 3 0,-5 34-4 16,-6-3-1-16,-7 3-9 16,-11 6-2-16,-7-9-2 15,-1-25 1-15,-6-16-4 16,4-15 0-16,-1-20-3 16,4-11-3-16,7-17-38 15,4-12-15-15,6-13-40 0,4-2-17 16,11-14-64-1</inkml:trace>
  <inkml:trace contextRef="#ctx0" brushRef="#br0" timeOffset="29743.36">24543 9103 436 0,'-4'-9'165'0,"18"12"-129"0,18-6 2 0,-7 3-8 0,10 3-12 16,4 0-1-16,3 4-9 15,4 5-3-15,3 4-3 16,-3 6-2-16,-7-10 3 0,-21 29-174 15,-11-3-29 1</inkml:trace>
  <inkml:trace contextRef="#ctx0" brushRef="#br0" timeOffset="29935.56">24497 9643 436 0,'14'18'162'0,"14"-18"-126"0,36 10 5 0,-25-10-4 15,10-3-21-15,7-4-1 16,11 7-9-16,4-3-4 16,-8 0-1-16,-10 3-1 0,-10 0 0 15,-12 0-27-15,1 0-11 16,-7-3-32-16,-4-3-11 16,-3-4-87-1</inkml:trace>
  <inkml:trace contextRef="#ctx0" brushRef="#br0" timeOffset="33894.33">26275 8928 324 0,'0'-47'123'0,"3"34"-95"0,4 1 16 0,1 5 2 16,-5 1-5-16,1 0 2 16,3 3-1-16,0 6 1 15,0 9-24-15,-4 20 5 0,-3 15 3 16,-7 22-11-16,-3 6-3 16,-4 13-8-16,-4 18-2 15,4 1-1-15,3-13-2 16,8-9 1-16,10-7-1 15,3-18-14-15,8-7-5 0,0-22-41 16,3-12-18-16,0-9-42 16,4-7-17-16,-4 3-12 15</inkml:trace>
  <inkml:trace contextRef="#ctx0" brushRef="#br0" timeOffset="34377.24">26931 9132 340 0,'7'-29'129'0,"0"7"-100"0,0-15 9 16,-3 24-3-16,-4-6-5 15,-4-2 2-15,-6 2-6 0,-4 3-2 16,-8 7-13-16,-2 12 0 0,-8 12 0 15,-7 23-2-15,-7 9 0 16,-7 13-8-16,-3-1 0 16,3 16 5-16,11 13 4 15,10-9-1-15,21-7 0 16,18-13-3-16,18-5-1 16,14-7-3-16,3-10 1 15,8-2 2-15,6-16 2 16,8-7 5-16,6-9 5 15,1-6 2-15,-4-13 1 16,-7-9-7-16,-7-9 0 0,-8-19-8 16,-13-1-1-1,-14 4 0-15,-15 3 2 0,1 6-3 16,-29-28 0-16,4 16-3 16,-39-22-3-16,-14-4-5 15,10 20 0-15,8 12-12 16,14 19-2-16,10 15-26 15,14 10-11-15,11 9-29 16,11 4-10-16,13 5-81 16</inkml:trace>
  <inkml:trace contextRef="#ctx0" brushRef="#br0" timeOffset="34993.91">27718 8965 420 0,'24'-37'159'0,"-9"18"-124"0,9 0 2 0,-13 10-7 16,-1 6-12-16,-6-7 1 15,-8 4-4-15,-10 3-1 16,-10 6-8-16,-15 3 11 0,-14 7 9 16,-4 6-12-16,-3 9-5 15,11 9-8-15,7 1-1 16,6 9-2-16,12-12 0 15,17 5 0-15,10-5 0 16,11-7 2-16,11 7 0 16,7-4 0-16,7 0 0 15,3 16 0-15,0 3 0 16,4 4 2-16,-4-1-1 16,1-6-1-16,-4 0 1 15,-8-3 1-15,-9-10 12 16,-12-5 6-16,-13-4-6 15,-8-3-1-15,-7-3-1 16,-6-10 0-16,-5 0-6 16,-9-5-2-16,-8-4 0 15,-4-4 0-15,8-2-5 16,3 0 1-16,8-4 0 16,6-2 0-16,11-4-3 15,10-9 0-15,15-3-1 0,17-13 3 16,11-9 0-16,3-3 1 15,8 6 0-15,2-7 0 16,12-5 0-16,6-13 2 16,-2-13-3-16,-12 3 0 15,-10 7 1-15,-14 0 0 16,-15 6 0-16,-17 13 0 16,-21 15-3-16,-18 13 0 15,-7 18-7-15,1 10-4 16,2 6-30-16,4 4-13 15,4 2-33-15,10 4-13 16,4 3-84 0</inkml:trace>
  <inkml:trace contextRef="#ctx0" brushRef="#br0" timeOffset="35562.26">28187 8451 336 0,'3'-53'126'0,"1"25"-98"0,-4-10 1 0,-4 16-7 16,-3-9-9-16,-10-7 0 15,-22-3 4-15,-25-3 3 16,-13 7-10-16,17 15 3 0,-78-3 3 15,-3 6-4-15,-39 6-2 16,-3 10-3-16,-32 10-2 16,-4 15-6-16,-32 18 1 15,-3 17 6-15,-3 15 4 16,17 38 10-16,18 12 7 16,45 25-8-16,54 23-1 15,63 15-10-15,63 6-5 16,43-6 0-16,67 12 2 15,35-18 2-15,39-22 3 16,32-16 1-16,14-9 3 16,39-23 8-16,20-24 4 0,1-22-12 15,18-38-3-15,17-31-1 16,-18-23 4-16,-3-18-8 16,-7-15-1-16,-25-45-3 15,-31-12 1-15,-36-54-15 16,-50-18-7-16,-52-44 1 15,-63-32 0-15,-58 17 6 16,-69 2 3-16,-57 41 5 16,-64 44 4-16,-67 37-1 15,-45 32-2-15,-11 38-20 16,21 25-10-16,11 18-52 16,52 16-20-16,40 19-90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1T04:20:08.4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6103 3648 232 0,'-11'3'88'0,"8"-3"-69"0,-4 0 26 0,7 0 6 16,0 0-4-16,0 0-1 16,0 3-6-16,3 0-2 15,4 0-21-15,4 0 7 0,3 0 4 0,4-3-4 16,3 0-2-16,-3 0-4 16,6-3-1-16,8-3-7 15,10-3-4-15,1 2-1 16,10-8-1-1,-4 5-5-15,-3 1 1 0,-7-1 0 16,-4 10 2-16,-7-6-1 16,-7 3-1-16,-3 3-2 15,-7 0-1-15,-8 3-36 16,-3 3-16-16,-3-6-23 16,-1 10-7-16,-7-1-80 15</inkml:trace>
  <inkml:trace contextRef="#ctx0" brushRef="#br0" timeOffset="298.86">6209 4018 276 0,'-14'0'104'0,"14"0"-81"0,0 0 25 0,0 0 6 16,3 0-10-16,4 3-2 15,4-3-8-15,3 0-1 16,4-3-19-16,13 3 5 0,1-7 2 16,7 4-7-16,3-3-1 15,1 6-5-15,-5 0 0 16,-6 0-7-16,0 0-3 0,-4 0 1 16,-3 0 2-16,-4 0-2 15,-3 0 0-15,-4 0-48 16,0 0-21-16,-11-3-25 15,1 6-7-15,-4 3-43 16</inkml:trace>
  <inkml:trace contextRef="#ctx0" brushRef="#br0" timeOffset="2179.85">8149 3064 168 0,'-3'-15'66'0,"3"12"-52"0,0-1 14 0,0 4 5 15,0-3-10-15,0 3-1 16,-4 0-7-16,1 0-1 16,-1 0-8-16,1 0 3 0,-1 0 3 15,0 0 0-15,1 0 3 0,-1 0-4 16,1 0 1-16,-1 0-3 15,1 0 0-15,-1 0-3 16,1 0 1-16,3 0-2 16,0 0 2-16,0 0-2 15,-4 0 0-15,1 0 3 16,-1 0 3-16,1 0-4 16,-1 0 1-16,1 0-3 15,3 0 0-15,-4 0 1 16,1 3 1-16,-1 1-1 15,-3 5-1-15,-4 0-1 16,1 13 0-16,-1 25 4 16,-13 13 3-16,2 12-2 15,1 6 2-15,4-18-2 0,-5 72 0 16,5-1 1-16,6 17 1 16,8-7 6-16,3-19 1 15,10-12-12-15,1-3-5 16,6-4 5-16,5-9 3 15,-1-16-2-15,0-18-2 16,0-7 4-16,-3-12 2 16,-1-13-4-16,-2-6 1 15,-1-12-5-15,-4-1 0 16,1-9 1-16,-4-9 0 16,-4 6-2-16,-3-4-2 15,-3-2-13-15,-1 6-6 16,-3-4-41-16,4 1-16 15,-1-3-45-15,1-1-16 16,3-2 2-16</inkml:trace>
  <inkml:trace contextRef="#ctx0" brushRef="#br0" timeOffset="3554.85">8273 3576 132 0,'-4'0'49'0,"4"-4"-38"0,0 4 4 0,0 0-2 16,0 0 0-16,0 0 5 15,4-3 5-15,3-3 6 16,-7 0-16-16,0 3 4 0,0-7 3 15,0 4 2-15,-7 0 2 16,3 2-2-16,1 1 1 16,-1 0-4-16,1 0 0 15,-1 3-4-15,0-9 1 16,4 9-5-16,0 0-1 16,0-10 2-16,0 10 3 15,0-3-4-15,0-3-1 16,0 6-2-16,0 0 2 15,0 6 1-15,0-3 3 16,0 7-5-16,0-1-1 0,0 0 0 16,0 7 0-16,4 9-2 15,0 13-1-15,3 15 1 16,7 0 3-16,-4 1-2 16,8-1-2-16,3 4-2 15,4 8 0-15,3 11 4 16,0-7 6-16,4-10-7 15,-4 1-3-15,0-13 4 16,-3-3 3-16,-4-10-3 16,0-6-2-16,-3 1-2 15,0-11-3-15,-4-2 3 0,0-3 0 16,-3-4 1-16,-1-3 0 16,4-6 2-1,-7-6 1-15,0-7 1 16,0-5 0-16,0-26-4 0,1-6-3 15,-1-16 0-15,-4 0-1 16,1-6 0-16,-1-22 0 16,-3 3 0-16,0 0 2 15,0 12-1-15,-3 14-1 16,-1 11-2-16,1 1 1 16,-1 12 1-16,1 4 2 15,-1 15-1-15,0-3-1 16,1 9 1-16,-1 0-1 0,1 1-3 15,-1 5 2-15,1 1 1 16,-1 3 0-16,4 2-3 16,0 4 2-16,0 0-1 15,7 0 0-15,0 0 0 16,4 4 0-16,7 2 2 16,3 0 2-16,7-3-1 15,11 0 2-15,7 0-4 16,7-3 0-16,3 0 1 15,18 0 0-15,21-3 0 16,4 0 2-16,0 0-1 16,10 0 2-16,8 0-2 15,-11-7-1-15,-15-2 1 16,-13 9-1-16,-15-4 0 0,-6 4 2 16,-18-3-1-16,-11 6 2 15,-11 0-22-15,-6 0-7 16,-11 6-31-16,-7-6-12 15,-4 0-25-15,-6 3-11 16,-11-6-45 0</inkml:trace>
  <inkml:trace contextRef="#ctx0" brushRef="#br0" timeOffset="4415.66">8350 3102 204 0,'-3'-6'77'0,"3"3"-60"0,0-4 13 0,0 7 1 16,0 0-1-16,0 0 4 15,0-3-5-15,0 3-1 16,0 0-15-16,0 0 1 0,0 0 2 0,7-6 5 15,0 6 2-15,7-3-4 16,4 0 1-16,3 0 0 16,3-1 0-16,1 4-5 15,0 0 1-15,-4 0-7 16,0 0-3-16,-3 0 1 16,-4 4 0-1,-7 2 1-15,-3 3 2 0,-4 1-5 16,-4 2-1-16,-3-2 0 15,-4 8 2-15,1-8-3 16,-1 2-2-16,1 1 0 16,-5-1-1-16,5 4 0 15,-1 0 0-15,4 3-3 16,4-10 2-16,3 10 1 0,3-4 2 16,4-2-3-16,0 0-2 15,0-1 2-15,4 1 0 16,0-1-2-16,-1 4 2 15,-3-4 1-15,-3 10 2 16,-1-9 1-16,-3-1 1 16,0 1 0-16,-3-4 0 15,-1 1 4-15,-3-4 5 16,0-3-9-16,0 0-2 16,-4 0-2-16,4-3 2 15,0 0-14-15,0 0-7 16,0 0-48-16,0 0-21 15,4 4-100 1</inkml:trace>
  <inkml:trace contextRef="#ctx0" brushRef="#br0" timeOffset="4953.35">8985 3641 272 0,'-7'-9'101'0,"7"3"-78"0,0 3 13 0,4-4 2 15,3 7-5-15,3-3 1 16,4-3-4-16,4 6 1 16,3 0-17-16,8 0 7 0,-1 0 3 15,0 9-1-15,-3 10-2 16,-8 0 0-16,-6 6-1 15,-11 6-3-15,-7 1 0 16,-4 5-7-16,-3-2-2 0,-4-4-4 16,1 1-1-1,3-1-3-15,3-3-3 0,4-3 2 16,4-3 0-16,3-3-2 16,7 0 2-1,3-4 1-15,8-5 0 0,7-7 0 16,6-3 2-16,1 0-1 15,0-3-1-15,-4 0-48 16,0 0-20-16,-3-4-56 16,-7 4-25-16</inkml:trace>
  <inkml:trace contextRef="#ctx0" brushRef="#br0" timeOffset="5284.79">9479 3654 316 0,'-28'0'118'0,"24"3"-92"0,1 3 15 0,6-6 0 15,4 3-6-15,8-3 2 16,2 0-7-16,8-6-4 16,7 0-14-16,10-4 6 0,7 7 2 15,1 3-4-15,-4 3 1 16,-11 16-1-16,-10 13-1 15,-15 5-1-15,-13 10 1 16,-8-3-6-16,-3-3-3 16,-4-3-3-16,4-1-3 15,0-2 1-15,4-7 1 16,-1-3-3-16,4-3-2 0,0 0-23 16,3-3-7-16,1 0-35 15,3-1-11-15,3-2-25 16,4-3-10-16,7-1-26 15</inkml:trace>
  <inkml:trace contextRef="#ctx0" brushRef="#br0" timeOffset="5676.81">10301 3077 328 0,'14'-3'123'0,"4"3"-95"0,10 9 22 0,-14 1 6 15,4 12-1-15,3 15 1 16,0 17-13-16,-3 8-4 15,-1 13-22-15,-6 23 1 0,-4 15 0 16,-7-4-13-16,-3 4-2 0,-4 6 0 16,-4-3 0-1,-3-18-1-15,0-8 1 16,0-17-2-16,3-4-1 16,0-13-15-16,4-15-7 15,0-13-27-15,4-12-11 0,3-10-17 16,3-12-5-16,4-10-67 15,-3-19-51 1,-4-18 83-16</inkml:trace>
  <inkml:trace contextRef="#ctx0" brushRef="#br0" timeOffset="6112.15">10559 2901 200 0,'-11'-12'77'0,"15"2"-60"0,-1-5 24 0,1 12 6 16,3-4 0-16,3-2 4 16,1-10-2-16,3 13 0 15,0-4-27-15,4 1 7 0,3 0 4 16,7 9 3-16,4 3 0 15,3 12-11-15,4 1-2 16,-4 12-5-16,-3 1-2 16,-7 2 0-16,-1 3 0 15,-10-2 0-15,-3 9 0 16,-7-7-6-16,-8-3-2 0,1 7-4 16,-1-7-1-16,0-6-1 15,8-3 1-15,7-3 2 16,3-3 2-16,7-4-3 15,4-2-3-15,3-4 0 16,0 3-1-16,0-5-3 16,-7 2 2-16,-3 0-21 15,-7 0-8-15,-4 1-56 16,-7 2-23-16</inkml:trace>
  <inkml:trace contextRef="#ctx0" brushRef="#br0" timeOffset="10809.59">6759 5849 192 0,'-3'0'74'16,"6"0"-58"-16,1 0 12 0,-4 0-1 0,10-3 2 16,-3 3 2-16,-3 0-3 15,3 0-3-15,0 0-13 16,4 3 3-16,-1 0 3 0,1 0 1 15,3 0 3-15,4 0-1 16,3 0 2-16,7 1-2 16,4-1-1-16,-4-3-6 15,11 0-4-15,0 0-8 16,-4 0-1-16,0 3-1 16,0 3 0-16,-13-6 2 0,-1 3 1 15,-4 0-4-15,-3 0 1 16,-3 1-13-16,-7-4-5 15,-4 0-56-15,-4 3-24 16,4 0-51 0</inkml:trace>
  <inkml:trace contextRef="#ctx0" brushRef="#br0" timeOffset="11084.59">6953 6096 308 0,'4'4'115'0,"3"-4"-89"0,10-4 12 0,-6 4-1 0,7 0-14 16,6 0 0-16,-2 4-10 16,2-1-3-16,4-3-5 15,4 0-4-15,0 0 2 0,3 0-2 16,1 0 2-16,-1 0-4 15,-10 0 0-15,3 0-39 16,0-3-15-16,0-1-17 16,4 1-6-16,-11 3-41 15</inkml:trace>
  <inkml:trace contextRef="#ctx0" brushRef="#br0" timeOffset="12010.48">8121 5328 184 0,'3'-15'71'0,"1"11"-55"0,0-2 17 16,-4 6 5-16,0 0-3 15,0-3 4-15,-4-3-8 16,0 6-4-16,-3 0-15 16,0 0 3-16,-3 15 3 0,-8 4-4 15,-7 9 2-15,-3 16 2 16,-14 32 1-16,-4 11-2 16,11 1 0-16,-4 13-5 15,14 15 0-15,15-4 2 16,17-18 1-16,17-12-2 15,19-10 0-15,-1-6-5 0,4-6-3 16,0-10-2-16,-4-13-3 16,-3-2 3-16,-4-13 0 15,-14-10-1-15,-3-9 1 16,-7-6-26-16,-4-3-10 16,-7-3-34-16,0-7-15 15,0 7-82 1</inkml:trace>
  <inkml:trace contextRef="#ctx0" brushRef="#br0" timeOffset="12836.01">8548 5632 248 0,'-18'-3'93'0,"18"0"-72"0,-3 0 20 0,3 3 7 16,0 0-8-16,0 0 1 15,0-3-12-15,0 3-3 16,7-3-15-16,3-4 7 0,4 1 2 16,8-3-4-16,6-4-1 15,14 1-7-15,11-4 0 16,0 7 4-16,-4 5 4 0,-10 4-4 16,-7 0 1-16,-7 4-2 15,-11 2 3 1,-11 6-5-16,-13 7-1 0,-8 3-6 15,-3 0-2-15,0 3 0 16,0 0 0-16,-1-3 0 16,5 6 0-16,3-6-3 15,3 0 0-15,4 0 2 16,7-3 2-16,7-6-2 16,11 5 0-16,6-2 1 15,8 0 2-15,3 6-3 16,1 0 0-16,-1 6 1 15,-3 10 0-15,-4 9 0 16,0-4 2-16,-7 5-1 0,-3-8-1 16,-4-5 3-16,-3-7 0 15,-4-3 12-15,-7-6 5 16,-4-3-6-16,-10-4-1 16,-7-2-5-16,-7-1-3 15,-8 0-2-15,-6 1-3 16,-4-4-2-16,4-3 1 15,7-3 1-15,6 0 0 16,8 0-42-16,7-9-17 16,7 6-25-16,14-7-11 15,7-5-87 1</inkml:trace>
  <inkml:trace contextRef="#ctx0" brushRef="#br0" timeOffset="13166.77">9193 5397 284 0,'-17'-44'107'0,"20"22"-83"0,4-15 21 16,0 18 7-16,4 0-8 15,3 0-1-15,7 10-5 0,4 15-1 16,3 16-20-1,4 13 3-15,-4 12 3 0,0 31-1 0,-3 22-1 16,-7 4-9-16,-1 15-5 16,-3 3-7-16,1-6 0 15,-5-19 0 1,-3-9 2-16,-7-12-1 16,0-11 2-16,-3-11-4 0,-8-14-2 15,1-11-42-15,-5-14-18 16,1-15-34-16,0 0-12 15,4-12-52 1</inkml:trace>
  <inkml:trace contextRef="#ctx0" brushRef="#br0" timeOffset="13585.44">9578 5015 252 0,'-14'-13'93'0,"10"7"-72"0,4 0 20 16,0 2 4-16,0 1-6 16,0-3 0-16,0 6-7 15,7-3 0-15,4 0-18 16,3 0 5-16,11 0 4 0,10 3 1 15,7 3 1-15,1 3-3 16,-8 6 1-16,-7 10-2 0,-7 13-1 16,-10 9-2-16,-11 6 1 15,-4-9-1 1,-3 3-2-16,0-10-8 0,4-6-3 16,6-3-3-16,11-3 1 15,8-6 0-15,6-3 3 16,4-7-5-16,3 0-1 15,-7 0 0-15,-3 1 2 16,-4-4-12-16,-3 0-3 16,-4 3-60-16,0-3-24 15,0-3-121 1</inkml:trace>
  <inkml:trace contextRef="#ctx0" brushRef="#br0" timeOffset="14268.06">10552 5570 300 0,'-4'0'112'0,"8"0"-87"0,-1 3 18 15,1-3 0-15,3 0-3 16,7 9 0-16,7-3-10 16,18 1-6-16,14-4-14 15,3 0-2-15,1-3 2 0,-1 0-6 0,-3-3-2 16,-7 3-19-16,-11 0-9 16,-10 6-41-16,-15 7-20 15,-10 6-71 1</inkml:trace>
  <inkml:trace contextRef="#ctx0" brushRef="#br0" timeOffset="14446.52">10619 5871 288 0,'3'12'110'0,"11"-6"-86"0,22-6 18 0,-15-3 1 0,18 0-8 15,3-6 2-15,4 3-19 16,3-4-8-16,4 4-6 15,0 3-4-15,3 0 3 0,1 3-44 16,-4 3-19-16,-4 0-98 16</inkml:trace>
  <inkml:trace contextRef="#ctx0" brushRef="#br0" timeOffset="15194.48">12442 5400 204 0,'11'-6'77'0,"-4"0"-60"0,0-4 17 0,-3 4 6 16,-1 0 1-16,4 0 5 15,0-4-3-15,-3 1 0 16,-1-4-23-16,1-2 6 0,-4-7 4 16,0-3-3-16,0-1-1 15,-4-2-6-15,-3 0-2 16,0 0-4-16,-3 3 1 0,-8 0-4 15,-7 6-1-15,-6 6-6 16,-15 7-1 0,-11 12-1-16,-3 13-2 15,0 12 1-15,7 13 1 0,4 0 3 16,10 3 4-16,11-3-2 16,10 0 1-16,15 0-1 15,10-6 1-15,14-1 0 16,18-5 0-16,17-10-2 15,4-10 1-15,-3-9 0 16,-1-12 1-16,1-10 0 16,3-3 0-16,0-3 0 15,-11 0 2-15,-10 0 1 0,-7 3 3 16,-8 6-5-16,-17 13 2 16,-10 9-5-1,-8 13-3-15,-6 12-2 16,-5 23 0-16,5 12 1 15,-1 12 1-15,4-6 1 16,3 3-2-16,4 10 1 16,7 6-2-16,0-6-1 15,7-13-2-15,0-6 1 16,1-10 1-16,2-9 2 16,-3-12-1-16,0-7-1 15,-3-3 1-15,-4-6 1 16,-4-7-8-16,-3-6-3 15,0-2-33-15,0-8-12 0,4-5-68 16,3-10-28-16,3-15-52 16</inkml:trace>
  <inkml:trace contextRef="#ctx0" brushRef="#br0" timeOffset="15762.36">12721 4626 280 0,'-21'-63'107'0,"0"41"-83"0,-18-6 15 0,18 19 3 15,-11-7-12-15,-3 0-2 16,-7 4-3-16,-4 2-1 16,-14 10-13-16,-11 7 0 0,-3 15 2 15,3 21 2-15,-6 33 0 16,-15 15 1-16,-17 47 0 16,3 25 0-16,4 40 0 15,13-5 7-15,22 18 3 16,25-21-3-16,28-17 0 15,21-8-8-15,28-17-2 16,43-24-5-16,17-19-3 16,32-19 2-16,14-22 2 15,4-22-2-15,24-22 1 16,-3-25-1-16,21-35 1 0,0-27 2 16,-4-20 1-16,8-9-1 15,-22-38-1-15,-35-8-3 16,-24-55-1-16,-36-30-3 15,-28-17 1-15,-43-15-4 16,-56 38 0-16,-28 50-4 16,-49 40 1-16,-19 42 0 15,-23 30 2-15,2 36-17 16,29 18-7-16,28 22-35 16,29 3-13-16,27 0-46 0,18-3-18 15,25-10-40 1</inkml:trace>
  <inkml:trace contextRef="#ctx0" brushRef="#br0" timeOffset="30338.37">22373 3692 212 0,'-14'-13'82'0,"11"10"-64"0,-5 0 26 15,8 0 9-15,-3-1-5 16,3 4 1-16,-4 0-10 16,4 0-4-16,0 0-19 15,4 4 10-15,3 2 6 0,7 3 1 16,7-6 3-16,8 1-11 16,16-8-3-16,19 1-11 15,13-3-4-15,-6 6-4 0,-7 0-3 16,-8 0 1-16,-7 6-1 15,-10-6-3-15,-11 3 2 16,-6 1-39 0,-12 2-15-16,-10 3-44 0,-10 4-17 15,-15-4-46 1</inkml:trace>
  <inkml:trace contextRef="#ctx0" brushRef="#br0" timeOffset="30537.55">22419 4002 328 0,'-14'-3'123'0,"21"6"-95"0,14-3 29 0,-3 0 9 0,17-9-16 15,22 5-2-15,17-2-25 16,-7 3-11-16,-7 3-8 16,-11 0-4-16,-10 0 3 0,-7 3-33 15,-8 3-14-15,-6-2-73 16,14 14-111-1</inkml:trace>
  <inkml:trace contextRef="#ctx0" brushRef="#br0" timeOffset="31690.65">23936 3566 180 0,'0'-22'68'0,"0"13"-52"0,4-4 19 0,-1 10 5 0,1-16 0 16,3 7 0-16,0-7 1 16,0-3-1-16,0 6-22 15,0-3 7-15,0 7 5 0,0 24 8 16,-4 17-9-1,5 11-2 1,-1 42-7-16,7 9-1 0,7 3-8 16,14 13-4-16,11 5-4 15,3-8 0-15,1-13-2 16,-4-13-1-16,-4-12 3 16,0-13 2-16,-3-9 0 15,-4-19 0-15,1-12 1 16,-5-13 3-16,-2-19-2 15,-5-25-2-15,-6-28-5 16,-7-6-2-16,-8-13 1 16,-6-35 2-16,-12 1 0 0,-6 6-1 15,-3 0-2-15,-1 12 1 16,0 22-1-16,1 26-2 16,2 15-2-16,1 16 1 15,7 18-2-15,7 13 0 16,7 10 4-16,11 3 1 15,13 2 6-15,22-2 2 16,18 0 4-16,10-4 4 16,10 1-2-16,29-4 3 15,11-6-6-15,10 4-1 16,28-14-2-16,-7 4-1 16,8-3-6-16,-5 0-1 0,-27-4 1 15,-25 1 2-15,-29 6-16 16,-17-7-4-16,-21 10-31 15,-18 0-12-15,-14 4-21 16,-17 2-8-16,-11 3-70 16</inkml:trace>
  <inkml:trace contextRef="#ctx0" brushRef="#br0" timeOffset="32274.22">24910 3867 200 0,'35'-28'74'0,"-10"6"-58"0,6-9 14 0,-17 15 1 15,1-3-1-15,-1-3 2 16,-4-3 0-16,1 6 0 16,-4 0-17-16,0 7 6 0,-3 2 3 15,3 1-1-15,-7 0-2 16,-7 9-5-16,-1 15 0 16,-9 1-7-16,-8 19-1 0,-7 5 0 15,1 7 0-15,-5 3 0 16,1 7 0-16,0 2 0 15,7 14 2 1,10-8-5-16,14-5-1 0,11-7 2 16,11-9 1-16,10-12 5 15,15-4 3-15,6-13 3 16,7-8 1-16,-3-14-2 16,0-11 0-16,-10-11-1 15,-12-5 0-15,-6-4-2 16,-14-2 1-16,-15 2-8 15,-17 7-2-15,-18 6-5 16,-10-1-3-16,-8 17-1 16,8 3 3-16,7 12-2 0,6 3-1 15,8 7-22-15,10 6-7 16,11 3-15-16,11 0-3 16,24 16-78-1,4-22 50-15,7-19-5 16,3 0-49-1</inkml:trace>
  <inkml:trace contextRef="#ctx0" brushRef="#br0" timeOffset="32575.92">25414 3751 348 0,'-18'9'129'0,"8"1"-100"0,-1 9 0 16,8-13-5-16,-1 7-5 16,1-4 1-16,-1 3-5 15,1 4 1-15,3-3-9 16,0 6 0-16,7-1 0 0,3-5-1 16,8 3-1-16,10-1-3 15,4-2 1-15,3-4-4 16,0 4 0-16,-3-10 1 15,-4 0 0-15,-6 0-40 16,-5-3-18-16,-3 0-21 16,0-3-9-16,1-3-45 15</inkml:trace>
  <inkml:trace contextRef="#ctx0" brushRef="#br0" timeOffset="32832.19">25696 3808 280 0,'-14'-48'107'0,"14"30"-83"0,-3 5 24 0,3 4 4 16,0 2-16-16,-4 4-6 16,1 13-4-16,-1 2-2 15,1 13-13-15,-4 10 4 0,3 2 3 16,0 1-6-16,1 9-2 16,3 3-5-16,0 7-4 15,0 2 0-15,3-2 1 0,1-10-3 16,0-3 0-16,-1-10-12 15,1-9-5 1,-1-3-23-16,4-6-11 0,4-7-24 16,-1-9-10-16,4-12-50 15</inkml:trace>
  <inkml:trace contextRef="#ctx0" brushRef="#br0" timeOffset="33148.67">26264 3221 272 0,'11'-56'104'0,"-1"43"-81"0,5 10 31 0,-5 6 11 15,1 16-6-15,3 22 2 16,7 15-10-16,-3 10-4 15,-1 25-26-15,4 19 1 0,1-1-1 16,-5-2-11-16,-6 9-3 16,-8-3-3-16,-6-13 0 15,-11-12-2-15,-4-13-2 16,-3-12-17-16,-4-10-9 16,1-15-28-16,-5-7-13 15,5-15-29-15,-1-7-12 16,0-9-46-16</inkml:trace>
  <inkml:trace contextRef="#ctx0" brushRef="#br0" timeOffset="33793.12">24119 2933 192 0,'11'-16'74'0,"-7"7"-58"0,-4-7 9 0,0 13 0 0,-4-13-2 16,-3 7 1-16,-4-1-2 16,1 1 1-16,-8 9-13 15,-3 0 5-15,-4 16 3 0,-6 12 3 16,-8 3 2-16,-11 19-4 15,-13 38-1-15,-11 19-2 16,0 24 3-16,10 23-5 16,11-7 2-16,14 7-3 15,15-10 0-15,17-9-7 16,21-28-2-16,21-7 0 0,18-9 0 16,3-6-5-16,-3-19 1 15,-3-16 0-15,3-19 0 16,0-15-49-16,3-13-19 15,8-9-98 1</inkml:trace>
  <inkml:trace contextRef="#ctx0" brushRef="#br0" timeOffset="34725.62">26649 2810 224 0,'-14'-9'85'0,"14"9"-66"0,-4 0 10 0,4 0 2 15,4-6-8-15,-1-1 1 16,4 1 2-16,4 0 1 0,3 0-14 16,4 3 5-16,3-4 3 0,-4 4 4 15,26 3 4-15,-8 0-2 16,22 13-2-16,-12-4-5 15,5 13-2-15,-11-9-2 16,-8 5 0-16,-2-5 5 16,-15 6 3-16,-4-4-12 15,-20 4-5-15,3-9-4 16,-22 2-3-16,5 1 3 16,-5-4 2-16,-2 7-7 0,6-4 0 15,7-2-2 1,8 5 2-16,10 1 1 15,7-6 1-15,10-1 0 0,1 0 0 16,-4-2-3-16,7 11 2 16,-3-8 1-16,3 9 0 15,-3-7 0-15,-8 7 2 16,1 0 8-16,-11 0 5 16,0-4-3-16,-11-2-2 15,-13 3-5-15,-8-10-2 16,0 3-1-16,0-9 1 15,4 10-2-15,4-10-1 16,-1 0-19-16,7 0-10 16,4 9-38-16,0-3-17 0,3 4-47 15,4 2-19-15,0-2 11 16</inkml:trace>
  <inkml:trace contextRef="#ctx0" brushRef="#br0" timeOffset="35431.9">23068 5868 272 0,'-28'3'104'0,"28"-3"-81"0,0 3 16 0,7 3 3 15,7-3 1-15,18-3 4 16,17 0-8-16,15-9-4 16,6 3-19-16,22-4-1 0,7 4-1 15,-11 3-7-15,-10 3-4 16,-15 3-20-16,-17 3-6 15,-11 4-57-15,-10 5-25 16,-22 1-54 0</inkml:trace>
  <inkml:trace contextRef="#ctx0" brushRef="#br0" timeOffset="35625.89">23230 6153 392 0,'-17'12'148'0,"34"-5"-115"0,19 2 6 15,-12-12-3-15,15-3-18 16,18-7 0-16,17 1-10 16,7-1-5-16,-7 4-2 15,-7 2-1-15,-11 1 2 0,-6 6-30 16,-4 3-11-16,-11 4-29 16,-7-1-12-16,0 0-74 15</inkml:trace>
  <inkml:trace contextRef="#ctx0" brushRef="#br0" timeOffset="36723.57">25411 5636 228 0,'10'-22'88'0,"1"12"-69"0,3-6 17 0,-7 7 5 15,0 0 0-15,0-1 3 16,0 1-2-16,-3 3-2 15,-4-4-21-15,-7 10 0 0,-8 0-1 16,-6 0-4-16,-3 10 0 16,-8 5-6-16,-3-2 0 15,-8 12-5-15,-3 3-2 0,1 0 0 16,6-3 1-16,7 7-3 16,7-7-2-1,8 0 2-15,10 0 0 16,10 0-2-16,8-3 2 0,10-3 3 15,11 0 1-15,3-1-4 16,0-2 1-16,4-3 0 16,7-1 0-16,10-2 0 15,4 8 0-15,0 11 0 16,-3 2 2-16,-4 4-3 16,-8-4 0-16,-6 10 1 15,-11-4 0-15,-6-2 2 16,-8-4 3-16,-7 0 2 0,-11-2 3 15,-10-4 1-15,-11-3 1 16,-10-7 2-16,-11 1 2 16,-3-7-5-16,0-2 1 15,3-4-9-15,0-3-2 16,-4-3-1-16,1-4 2 16,3 1-1-16,4-3-1 15,3-7 1-15,4 4-1 16,10-13-3-16,11-1 2 15,10-11-1-15,15-7-2 16,14 6 0-16,6-2 3 16,12-1-2-16,17-3 1 15,21-3 4-15,7-6 1 16,-3-10-4-16,-8-6 1 16,-6 3 0-16,-15 6 2 0,-20 10-1 15,-19 6 2-15,-17 4-4 16,-10 11 0-16,-15 4-6 15,-7 6-3-15,-3 4-16 16,3 5-9-16,8 1-19 16,6 0-6-16,4 9-17 15,3 0-4-15</inkml:trace>
  <inkml:trace contextRef="#ctx0" brushRef="#br0" timeOffset="37204.87">24871 5272 204 0,'14'-35'77'0,"-7"20"-60"0,-3-4 21 0,-4 13 6 0,0-4-7 15,-8 10 1-15,-6 0-11 16,-3 13-2-16,-15 9-14 16,-17 9 0-16,-11 7 2 0,-7 12 2 15,0 19 0-15,0 28 4 16,-4 6 0-16,0 17-6 16,15 14 0-16,28-8-4 15,28-13 0-15,24-7-5 16,26 1-1-16,27-10 1 15,8-15 0-15,-7-17-16 16,-8-11-4-16,-6-10-52 0,-4-16-20 16,3-12-70-1</inkml:trace>
  <inkml:trace contextRef="#ctx0" brushRef="#br0" timeOffset="37637.35">26042 5250 304 0,'7'-41'115'0,"7"29"-89"0,14 2 16 16,-10 10 2-16,7 19 0 16,3 6 5-16,4 16-6 15,3 9-2-15,4 22-23 16,-4 25 1-16,-3 7 1 0,-7 24-9 15,-11 17-3-15,-11-11-5 16,-6-8 0-16,-4-7 0 16,-4-9 1-16,-7-16 0 0,8-16 0 15,-1-15-9-15,1-10-4 16,3-15-42-16,0-13-16 16,3-13-32-16,4-12-11 15,11-9-47 1</inkml:trace>
  <inkml:trace contextRef="#ctx0" brushRef="#br0" timeOffset="38916.71">26571 4861 244 0,'0'-6'93'0,"0"0"-72"0,-3-4 16 0,3 7 4 0,0 0-7 16,0 0 1-16,0 0-12 15,0-1-3-15,0 4-12 16,14 0 12-16,11 0 7 0,6-3-1 16,12 3-1-16,10 0-7 15,-4 3-1-15,-10-3-4 16,7 7 2-16,3 5 1 16,-14 1-1-16,-17-1-3 15,-22 1 0-15,1-4-5 16,-22 1 1-16,4 5-7 15,-7-2-1-15,7-4 0 16,-1 4 2-16,5-4-3 16,6 4-2-16,1-4 2 15,10 4 0-15,0-4 1 0,10 4 0 16,-3 2-3-16,11 7 2 16,-4 0 1-1,4 10 0-15,3 12 6 16,-4-7 6-16,-6 1 3 0,-4-7 0 15,-7-6-1-15,-3-3-1 16,-8-6-5-16,-3 0 0 16,-4-7-5-16,1-3-2 15,2 0 0-15,-6-2 1 16,-14-1-1-16,10 0-1 16,4-3-13-16,-7 3-4 15,-7 3-26-15,6 1-11 16,8 2-31-16,14 0-13 0,7 10-85 15</inkml:trace>
  <inkml:trace contextRef="#ctx0" brushRef="#br0" timeOffset="39496.29">23559 7777 364 0,'-15'-6'137'0,"22"3"-106"0,11-4 26 16,-7 4 6-16,10-3-19 15,11 3-2-15,10-3-21 16,4-4-7-16,7 1-9 16,10-1-6-16,11 1 0 0,0 0-1 0,-7-1 0 15,-10 4-44-15,-8 6-20 16,-13 6-43-16,-12 7-19 16,-20-1-23-1</inkml:trace>
  <inkml:trace contextRef="#ctx0" brushRef="#br0" timeOffset="39678.3">23735 7959 416 0,'25'12'156'0,"10"-5"-121"0,18 5 21 0,-25-12 0 16,18 0-20-16,14 3-6 15,3 7-17-15,-3-1-9 16,-7 7-2-16,-10-4-7 0,-8-2 1 15,-3-4-55-15,-4-9-26 0,0-6-117 32</inkml:trace>
  <inkml:trace contextRef="#ctx0" brushRef="#br0" timeOffset="43714.76">25287 7670 332 0,'4'-9'123'0,"-1"3"-95"0,1 0 20 0,-4 6 3 16,0 0-2 0,0 0 5-16,0 3-16 0,-7 6-8 15,-7 4-17-15,-8 5-2 0,-2 1 2 16,-5 0-5-16,1 0-2 16,4 0-3-16,2-4-3 15,5-2 1-15,3-1-1 16,0 1-3-16,6-4 0 15,5-2 2-15,10-1 0 16,11-3-2-16,3-3 2 16,3-3 1-16,5 0 2 15,-1 0-1-15,4 0-1 16,-1 3-2-16,1 0 1 16,3 3 3-16,8 3 1 15,3 0-4-15,7 4-1 16,-4 5 1-16,0 7 2 0,-6 6 0 15,-8 7-1-15,-7-1 1 16,-7 10-1-16,-7-6 2 16,-6-4 1-16,-8 1 10 15,-8-10 6-15,-6-3 1 16,-7-6 0-16,-11-7-6 16,-6-3-4-16,-5-6-5 15,-3-3-4-15,1 0 0 16,-5 3 1-16,-3 0-6 15,0 0 1-15,4 3-19 16,10 0-6-16,7 0-25 0,8 1-11 16,10-1-28-16,10 0-10 15,11-6-73 1</inkml:trace>
  <inkml:trace contextRef="#ctx0" brushRef="#br0" timeOffset="43972.81">25255 7492 364 0,'-14'-3'137'0,"18"3"-106"0,6 3 2 0,4-3-5 0,11 0-10 16,14 0 1-16,28 0-1 15,11 0 0-15,-1 0-9 16,-6 6-5-16,-8-3-3 0,-6 7-30 16,-8 2-13-16,-3 1-44 15,0-1-21-15,-7 4-36 16</inkml:trace>
  <inkml:trace contextRef="#ctx0" brushRef="#br0" timeOffset="44228.31">26176 7551 412 0,'4'-34'154'0,"-1"28"-120"0,1-4 12 0,-4 10-2 16,3 6-13-16,-3 7-1 15,-3 12-12-15,-1 16-6 16,-3 0-7-16,0 12-6 0,0 0 0 15,3 7 1-15,8 6 2 16,0 9-30-16,-1-9-13 16,1-10-32-16,-4-9-12 15,3-6-28-15,4-19-75 32</inkml:trace>
  <inkml:trace contextRef="#ctx0" brushRef="#br0" timeOffset="44661.39">26487 7677 388 0,'3'-7'145'0,"4"-2"-112"0,7-3 8 15,-7-1-3-15,0 4-2 16,0-1 3-16,-3 1-4 15,-1-1-1-15,1 1-19 0,0 3-9 0,6 3-4 16,8 6-2-16,6 6 2 16,12 7-1-1,3 3 2-15,6 6 2 0,5 3 2 16,-1 0 3-16,-10-3 4 16,-14 3 1-1,-18 7 0-15,-18-1-1 0,-14 4-1 16,-6 9-5-16,-8 0-3 15,-7 0 0-15,0 0-1 16,4-6-7-16,10 0 0 16,14-10 1-16,15-3 1 15,17-6 3-15,11-6 1 16,10 0-6-16,0-13 0 16,4-3-12-16,0 0-3 15,-7 0-29-15,-8-10-9 16,-6 7-37-16,-7-3-14 0,3 0-82 15</inkml:trace>
  <inkml:trace contextRef="#ctx0" brushRef="#br0" timeOffset="45384.81">26755 7188 308 0,'-7'-22'115'0,"3"6"-89"0,-6-9 5 0,6 15-1 16,-10-8 1-16,-11-1 5 15,-10 0 1-15,-18 0-1 0,-7 4-19 16,-11-1-4-16,-24 3 1 0,-25 4-8 15,-3 0-1 1,-29 2-1-16,-3 7 0 0,-11 0 2 16,-14 19 1-16,11 12-3 15,-15 26-1-15,4 9 10 16,25 12 6-16,14 38-4 16,32 16 0-16,42 6-9 15,42 15-2-15,39-5 2 16,67-4 3-16,43 6 2 15,49-15 1-15,49-12-2 16,28-17-1-16,18-5-3 16,29-14 1-16,-11-18 0 15,-1-25 1-15,-13-22 0 0,-15-22 0 16,-13-12-4 0,-15-23-1-16,-28-18 8 15,-24-41 2-15,-26-22-6 0,-59-25-4 16,-21 34-9-16,-43-156-4 15,-35-76-3-15,-64 32-2 16,-42 65 3-16,-56 70 5 16,-18 62 4-16,-25 54 2 15,8 37-6-15,-4 22 0 16,31 13-35-16,36 3-14 16,35 9-81-16,25 9-35 15,32-2 0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1T04:21:05.75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1626 3039 208 0,'-17'-3'79'0,"10"3"-61"0,-4-3 23 0,11 0 9 0,-3 0-17 15,3 0-4-15,0 0-8 16,0 3-4-16,0 0-9 16,0 0 4-16,7-7 3 0,7 4 2 15,3 3-1-15,12-9-2 16,-5 2 1-16,8 1-4 15,-4 3 1-15,4 3-3 16,-7 3 2-16,-8 10 3 16,-3 6 3-16,-10 2-7 15,-8 14-3-15,-6 21-4 16,-4-9-3-16,0 4 3 0,-4-8 0 16,-3-8-1-16,7-1 1 15,3-12-2-15,1 4 2 16,2-8 0-16,5-2 3 15,3 0-1 1,3-7 0-16,8 0 3 16,7-5 3-16,6 2 0 0,1-6 1 15,-4-6-2-15,4 2-1 16,-4 1-5-16,0 0-3 16,0 3 0-16,-3 0-1 15,-4 3 0-15,-7 0 0 16,4 1-3-16,-4-4 0 15,0 6-60-15,0-3-27 16</inkml:trace>
  <inkml:trace contextRef="#ctx0" brushRef="#br0" timeOffset="5271.09">797 6799 168 0,'-21'-16'63'0,"18"7"-49"0,-4-7 14 0,7 10 4 0,-4-1-5 15,4-2-1-15,0 0-1 16,0-1 1-16,0 1-14 15,4-7 9-15,-1 7 2 0,-3-1 0 16,4 4-2-16,-1 9 0 16,4 16-1-16,4 12 0 15,3 13 0-15,0 25-3 16,7 25 0-16,4 10-7 16,7 2-2-16,-4 17-4 15,0-1-3-15,7-22 8 16,8-2 4-16,-8-14-4 15,7-5-1-15,-3-10-4 16,-7-13-1-16,-4-15 3 16,-3-16 3-16,-1-19 5 0,-9-15 1 15,-5-13-8-15,-3-10-2 16,-7-21-3-16,-3-28 1 16,-4-10-2-16,-8-10-1 15,-9-27 1-15,-1-1-1 16,-7 4-3-16,-31-123 0 15,38 145 1 1,-3 27 0-16,14 17-2 16,0 15 0-16,3 6 0 15,4 13 3-15,0 13 0 16,3 2-2-16,1 4 0 16,-1 0 2-16,4 3 0 15,0-1 1-15,0 4 0 0,0 0-3 16,0 0 0-1,4 4 2-15,3-1 0 0,4 0 1 16,3-3 0-16,3-3 0 16,12-4 0-16,6 1 0 15,11-3 0-15,0-1 2 16,10 1 3-16,8-4 2 16,31-5 3-16,14 5-5 15,8-3-3-15,27 4 1 16,-3-1 0-16,7 4-1 15,8 6-2-15,-5 0 3 16,-24 3 0-16,-10 0-1 16,-11-4-2-16,-11 1-2 15,-14-3 1-15,-17-7 5 16,-5 1 2-16,-20-7 0 0,-3 7 1 16,-8-4-4-16,-14 3 0 15,-7 4-3-15,-7 3-3 16,-7 6-7-16,-4 3-4 15,-3 0-30-15,0 3-11 16,4 1-45-16,6-11-115 31</inkml:trace>
  <inkml:trace contextRef="#ctx0" brushRef="#br0" timeOffset="5883.45">1965 6968 204 0,'0'-6'77'0,"0"6"-60"0,0 0 15 0,0 0 4 16,0 0-3-16,0 0 1 16,0 0 0-16,0 0 2 15,4 0-20-15,-4 9 8 0,-4 1 6 16,-3 8-3-16,-4 11-1 0,-3 8-3 15,-3 4-3-15,-8 9-10 16,-10-3-4-16,-1 0-4 16,5 0 1-16,-1 4-2 15,4-1-1-15,6-6-2 16,5-7 1-16,6-5 1 16,8-11 2-16,-1-5-1 15,1-6-1-15,3-7-2 16,0-3 1-16,0-10-26 15,3-2-9-15,-3-4-26 16,0 0-9-16,7-2-83 16</inkml:trace>
  <inkml:trace contextRef="#ctx0" brushRef="#br0" timeOffset="6214.05">1651 7065 304 0,'-7'-15'115'0,"7"2"-89"0,3-6 8 0,1 13-1 16,0 0-12-16,3-1 0 16,3 7-6-16,1 13 1 15,6 12-9-15,5 13 2 0,-1 2 2 0,3 11-4 16,-2-4-2-1,-5 0-2-15,4-3 0 16,1 0-2-16,-1-4 2 16,3-8-2-16,-2-7-1 0,-8-6 3 15,3-10 0-15,-3-9 1 16,-3-3 0-16,-4-7-35 16,0-2-14-16,-7-4-35 15,0-3-15-15,7-3-40 16</inkml:trace>
  <inkml:trace contextRef="#ctx0" brushRef="#br0" timeOffset="6679.73">2025 6764 236 0,'0'-3'88'0,"3"0"-69"0,5-3 15 0,-5-1 3 15,4 1-4-15,0-3 3 16,0-4-7-16,7-2-1 16,0 2-15-16,4 1 3 0,3 5 4 15,-3 1 2-15,3 12 2 16,-3 7 2-16,-1 2 1 0,-3 4-3 15,-3 0-1 1,-7 3-6-16,-4 0-2 0,-7 0-9 16,-4 0-2-16,0 0 0 15,1-3 0-15,3 3-5 16,0-4 1-16,7-2-2 16,0-3 0-16,7-4 2 15,7-3 0-15,3-3 2 16,5-3 3-16,2 0-2 15,-3 0 0-15,1 0-1 16,-8 0-2-16,0 0 1 16,0 0 1-16,-3 0-50 15,-4 0-21-15,0 0-61 16,14 10-102 0</inkml:trace>
  <inkml:trace contextRef="#ctx0" brushRef="#br0" timeOffset="7523.81">2681 7097 260 0,'-7'0'99'0,"0"-3"-77"0,0 3 13 15,3 0 1-15,1 3-15 16,-4-3-4-16,3 6-8 16,1-3-4-16,-1-3-2 15,4 6-3-15,0-3 1 0,4-3 3 0,-1 7 2 16,4-7 4-16,0 0 4 16,0-7 1-16,-3 4 0 15,0-3-1-15,-4-3-1 16,0 6-3-16,-4-4 1 15,0-2-2-15,-3 9 2 16,0 0-6-16,-3 0-1 16,-1 6-2-16,1 7-2 15,-1 5 1-15,4-2-1 16,0 0-3-16,3 0 2 16,4-4 3-16,4-3 1 15,3-2 7-15,0-4 4 16,4-3-1-16,-1-3 0 15,4-4-3-15,-3-2-1 16,-4-3-1-16,0 2 2 0,-7 1-3 16,-4 2 1-16,1 4-3 15,-4 3 2-15,0 3-4 16,0 1-2-16,-4 2-5 16,4 0 0-16,0 4 2 15,0-1 1-15,0-3 1 16,3 0 2-16,1 1-6 15,3-4-1-15,3 0-3 16,5-3 2-16,-1 0 8 16,3-3 6-16,4-3-2 15,-3-4-1-15,-4-2 0 16,-4 2-1-16,-3 1-2 16,0 3-2-16,-3 2-2 0,-4 8 1 15,0 2 1-15,-4 3 0 16,4 1-5-16,4-1 1 15,3-3-36-15,3 1-13 16,4-1-19-16,7-3-6 16,0-3-84-1</inkml:trace>
  <inkml:trace contextRef="#ctx0" brushRef="#br0" timeOffset="7912.62">3073 6774 236 0,'14'-22'88'0,"-4"6"-69"0,5-3 22 15,-5 10 3-15,4-1 0 16,-3 1 3-16,-1 3-4 15,-3 0 0-15,0 6-23 16,-3 6 6-16,-4 9 2 0,-7 7-4 16,-7 10-2-16,-11 2-8 15,-3 7-1-15,-4 25-6 16,4 3-2-16,0 3 0 16,3-9-1-16,4-1-5 15,3-11 1-15,4-11 0 16,7-2 2-16,4-10-3 15,-1-6 0-15,0-6-10 16,1-7-5-16,-1-6-32 0,4 4-11 16,-3-14-19-16,-1-2-4 15,4-10-70 1</inkml:trace>
  <inkml:trace contextRef="#ctx0" brushRef="#br0" timeOffset="8165.66">2914 6655 404 0,'-7'0'151'0,"7"-4"-118"0,0 4 14 0,0 0-4 0,3 4-12 16,1 5 2-16,3 10-13 16,0 9-2-16,7 10-10 15,4 6-5-15,3 18 0 0,11 20-2 16,-1-4 2-16,1-6-4 15,4-3 0-15,2-12-17 16,-9-10-5-16,-5-10-31 16,-3-5-10-16,-6-13-55 15,-5-1-22-15,-10 4 0 16</inkml:trace>
  <inkml:trace contextRef="#ctx0" brushRef="#br0" timeOffset="9070.77">554 8947 204 0,'-11'0'77'0,"15"-4"-60"0,-4 1 24 15,0 3 6-15,7-6-4 0,-4 0-1 16,8 6-4-16,3-3-1 15,4 3-20-15,3 0 3 0,11-7 1 16,-1 7-9-16,1-9-4 16,7 9-5-16,-7-3-3 15,-8-3-6-15,-2 6-1 16,-5 6-70-16,-3 6-28 16,-14 7-42-1</inkml:trace>
  <inkml:trace contextRef="#ctx0" brushRef="#br0" timeOffset="9248.62">723 9310 292 0,'7'0'110'0,"11"-6"-86"0,17 3 16 0,-17 3 0 16,3-16-18-16,7 1-4 0,7-4-11 15,-3 0-3-15,-4 6-2 16,4 1-24-16,0 2-9 0,-7 1-115 15,-4 0-51 1,-7-4 98-16</inkml:trace>
  <inkml:trace contextRef="#ctx0" brushRef="#br0" timeOffset="10056.15">388 7203 276 0,'-7'7'104'0,"11"-7"-81"0,-1 3 12 0,-3-3-2 0,7 6-3 16,0-3 4-16,4-3-9 15,3-3-6-15,-4-3-10 16,8-4-8-16,0 4-2 0,3 0 3 16,0 3 1-16,-10 6-74 15,-4 6-32-15,0-6-41 16</inkml:trace>
  <inkml:trace contextRef="#ctx0" brushRef="#br0" timeOffset="10195.29">441 7457 264 0,'11'3'99'0,"3"-6"-77"0,10-9 9 0,-6 2 1 15,3 1-18-15,7-1-5 16,-3 4-19-16,3 0-6 16,-3 3-111-16,0 6-48 15</inkml:trace>
  <inkml:trace contextRef="#ctx0" brushRef="#br0" timeOffset="11246.73">1312 8514 224 0,'-7'-28'85'0,"11"12"-66"0,-1 0 23 16,1 7 6-16,-4 3-3 16,3-1 16-1,1 26-19-15,-1 22-22 16,5 15-3-16,-1 10-1 0,0-16-2 16,7 66 0-16,7 0-2 15,0-9 0-15,4-10-4 16,3-9-3-16,14-10-2 15,8-18 0-15,-4-19 0 16,-1-19 3-16,-6-19 1 16,-11-13 3-16,1-12-3 15,-5-9-2-15,-10-16-2 0,-6-19 0 16,-8-9-2-16,-11 0 2 16,-10 0-4-16,-11-10 0 15,-7-12 1-15,0 9 2 16,-3 16-6-16,10 15 1 15,8 17-1-15,-1 11-1 16,0 10 1-16,11 16 3 16,7 3-2-16,4 3-1 15,6 4 3-15,11-4 0 16,14-3 1-16,11-10 0 16,7 7-3-16,11-6 2 15,-5 0 5-15,12-4 2 16,10 0 0-16,18-2 1 15,7-1-2-15,-8-3 0 16,15 7-1-16,14-4 0 0,-11 0-5 16,-6 4 1-16,-12-4 2 15,-13 4 1-15,-11-1 1 16,-10 4 0-16,-12 2-16 16,-16 1-4-16,-8 0-16 15,-7 6-6-15,-11 0-12 16,-6 0-4-16,-4 9-24 15,-4 1-8-15,1 5-44 16</inkml:trace>
  <inkml:trace contextRef="#ctx0" brushRef="#br0" timeOffset="11637.05">2300 8815 264 0,'11'-22'99'0,"-8"13"-77"0,1-1 11 0,-1 1 0 0,-3 6-3 16,0-4 4-16,0 4-5 15,0 3-3-15,0 3-14 16,0 4-1-16,-3 5 0 0,-1 7 0 16,-3 6 3-16,0 13-5 15,-7 12-1-15,0 0-2 16,0 0 1-16,-4-6-4 16,8-3 0-16,3-10-3 15,3-3-1-15,4-9-1 16,0 0-2-16,4-10-17 15,-1-5-9-15,4-8-26 16,-3-5-10-16,-4 0-84 16</inkml:trace>
  <inkml:trace contextRef="#ctx0" brushRef="#br0" timeOffset="11913.76">2113 8733 260 0,'-17'0'99'0,"17"0"-77"0,3 0 11 0,-3 0 2 16,7 4-1-16,4-1 4 15,6 6-12-15,4-3-6 16,1 13-11-16,-1 0-2 0,4 9 3 16,-1 7-6-16,1 9-2 15,-4-1-1-15,-3 1-1 16,3-6 0-16,0-4 0 15,-3-5-22-15,-1-7-10 16,-3-10-17-16,-3-6-7 0,-4-9-65 16,0-9-42-1,4-7 70-15</inkml:trace>
  <inkml:trace contextRef="#ctx0" brushRef="#br0" timeOffset="12264.18">2438 8464 272 0,'3'3'101'0,"1"-6"-78"0,6 0 20 0,-3-4 5 16,4 1-4-16,3 0 4 16,0 3-10-16,4 3 0 15,-4 3-22-15,-3 9 2 0,-8 10 2 16,-6 6-9-16,-1 10-1 15,-3-3-6-15,-4-4-1 16,4-9-1-16,-3 3-2 16,6-6-2-16,4-4 1 15,4-2 1-15,10-4 0 16,3 1 0-16,1-4 2 16,10-3 1-16,4-3 3 15,3 0-3-15,-10 0-2 16,3 0 2-16,-7 0 0 15,-3 0-39-15,-4 0-17 16,0 0-34-16,4-6-125 16</inkml:trace>
  <inkml:trace contextRef="#ctx0" brushRef="#br0" timeOffset="12825.3">3500 8815 312 0,'-4'-9'118'0,"4"2"-92"0,0 7 11 0,0 0-1 0,-3 0-16 16,-1 3-1-16,-3 4-9 16,3 2-2-1,1 0-4-15,3 1 2 0,3-4 0 0,4-3 2 16,8-3 0-16,2-3 2 16,1-3 1-16,-8-4 1 15,5 4 0-15,-5 0 7 16,-6 0 5-16,-4 3-7 15,-7 3-2-15,-4 6-13 16,0 0-4-16,8 0 1 16,-4 4 0-16,0-4-2 15,3 0 0-15,4-3-20 0,4-3-8 16,3 0-39 0,0 0-15-16,3 0-82 15</inkml:trace>
  <inkml:trace contextRef="#ctx0" brushRef="#br0" timeOffset="13377.1">3796 8486 348 0,'-25'-35'132'0,"25"23"-103"0,-7-1 27 0,7 7 5 0,0 6-27 15,0 0-6-15,0 6-15 16,0 19-4-16,0 19-5 16,4 9 2-16,3 10 0 0,3 3 4 15,1 3 4-15,3 0-10 16,7-3-2-16,4-4 0 16,10-11 1-16,-7-11-1 15,8-11 1-15,-5-11 2 16,5-11 2-16,-12-14-1 15,1-15-1-15,-7-12-3 16,-8-4-2-16,-6-6 3 16,-11-9 0-16,-7-16-1 15,-8-19 1-15,-2 4-4 16,-8 12-2-16,4 9 2 16,3 19 2-16,7 10-2 15,4 12 0-15,4 6-1 0,3 13-2 16,3-4-2-16,11 7 1 15,11 0 3-15,21 0 1 16,21-9 1-16,0 6 2 16,10-6 1-16,11-4 1 15,15-3 0-15,-5 1 2 16,-10-1-3-16,-6 0 0 16,-1 4-1-16,-11-4 1 15,1 7-31-15,-15 6-11 16,0 3-18-16,-6 3-7 15,-19 6-56-15,-2 7-24 16,-12 9 9 0</inkml:trace>
  <inkml:trace contextRef="#ctx0" brushRef="#br0" timeOffset="13656.75">4861 8486 320 0,'-35'-3'121'0,"31"-1"-95"0,-3 8 29 16,4-4 5-16,-1 3-15 15,-3 3-3-15,-3 3-9 16,3 4-3-16,-14 15-17 16,3 3-1-16,-7 4-1 0,-7-4-6 15,1 10-1-15,-12-3-4 16,5-4-1-16,6-2 1 15,4 2 0-15,3-6-22 0,11-6-10 16,7-3-37-16,7-16-14 16,7-3-95-1</inkml:trace>
  <inkml:trace contextRef="#ctx0" brushRef="#br0" timeOffset="13865.08">4505 8533 412 0,'4'-19'154'0,"3"19"-120"0,10 9 15 0,-6 1-3 0,3 5-13 16,7 10-2-16,0 7-15 15,0 2-7-15,4 4-6 16,-4 3-5-16,-7 6 1 0,4 3 1 16,-4 0 0-16,0 0-44 15,-3-9-18-15,-4-10-42 16,3-21-116-1</inkml:trace>
  <inkml:trace contextRef="#ctx0" brushRef="#br0" timeOffset="14692.28">900 10351 276 0,'-11'0'104'0,"11"0"-81"0,7-6 20 0,0-3 3 0,7-1 0 16,4 1 2-16,14-4-13 15,21-2-6-15,3 2-17 16,15 1-5-16,-11 2-3 0,-4 7-2 16,-10 3 1-16,-7 3-2 15,-1 0-1-15,-9 4-52 16,-15 2-25-16,0 3-96 16</inkml:trace>
  <inkml:trace contextRef="#ctx0" brushRef="#br0" timeOffset="14885.76">1171 10687 292 0,'-21'12'110'0,"28"-12"-86"0,7-6 24 0,-3 6 7 16,10-9-9-16,11-4-2 16,7-6-25-16,-8-3-11 15,5-3-6-15,-1 6 0 0,4 10 1 16,-8 0-6-16,5 6 0 15,-1 6-48-15,-3 3-18 16,-4-3-95 0</inkml:trace>
  <inkml:trace contextRef="#ctx0" brushRef="#br0" timeOffset="15142.41">2604 9994 284 0,'3'-6'107'0,"-3"2"-83"0,4 1 21 0,-4 3 7 16</inkml:trace>
  <inkml:trace contextRef="#ctx0" brushRef="#br0" timeOffset="15343.44">2607 9991 602 0,'-7'22'57'15,"-4"9"-28"-15,-3 0-8 0,-7 16-3 16,0 4-6-16,-7 21 1 15,0 6-8-15,-1 4-1 16,8-10-2-16,-4-6 1 16,1-13-2-16,10 0-1 15,3-9-2-15,4-9 1 16,0-7-21-16,3-9-8 16,4-7-20-16,0-2-9 15,0-7-34-15,4-10-14 16,-8-2-31-16</inkml:trace>
  <inkml:trace contextRef="#ctx0" brushRef="#br0" timeOffset="15627.64">2251 10031 280 0,'-28'-43'104'0,"28"14"-81"0,0 1 29 0,3 19 7 15,4-1-11-15,4 7-4 16,6 6-9-16,1 22-5 16,0 13-16-16,-1 9 2 15,4 6 4-15,4 19-7 0,3 10-2 16,1 6-6-16,2-4-4 16,12-15 0-16,6-9 1 15,-7-13-1-15,1-3-1 16,-5-10-35-16,-13-5-16 15,0-11-34-15,-4-2-14 16,-7-3-62 0</inkml:trace>
  <inkml:trace contextRef="#ctx0" brushRef="#br0" timeOffset="16334.84">3066 10276 316 0,'-14'3'121'0,"10"-3"-95"0,-3 6 7 0,3-6-5 0,4 0-7 15,0 4-1-15,0-1 3 16,4 0 0-16,3 0-12 15,0 0 0-15,4-3 0 16,3 0-2-16,0 0 2 0,-4 0 0 16,1-3 1-16,0 0-2 15,-1-3-1-15,-3-1 1 16,-3 1 4-16,-4 0 3 16,0 3 2-16,-4 0-4 15,1 3 1-15,-8 3-9 16,1 3-4-16,3 0-2 15,-1 0-1-15,5 1 0 0,3-1 0 16,3-3-3-16,5 0 2 16,2-3-1-16,4-3 0 15,-3 0 2-15,-1 0 0 16,-3 0-22-16,-3 3-10 16,-4 0-39-1,0 0-17-15,7 0-97 16</inkml:trace>
  <inkml:trace contextRef="#ctx0" brushRef="#br0" timeOffset="17145.75">3411 10057 272 0,'-3'-26'104'0,"3"11"-81"0,0-10 16 16,0 12 1-16,3-6-2 15,1 7 4-15,-4-4-8 0,0 7-3 16,0 9-17-16,0 9-2 0,0 26 1 16,0 9-1-16,0 9 3 15,3 10 1-15,4 18-1 16,11 7 1-16,14-7 3 15,10-15-11-15,1-3-2 16,-1-13-2-16,4-12 0 16,-15-10 2-16,1-9 1 15,-4-10 1-15,-3-9 2 16,-7-12-5-16,-4-20-1 16,-7-8-2-16,-4-14 1 15,-3-8-2-15,-3-4-1 16,-4-19-2-16,-4-12 1 15,-3 12-1-15,-7 10 0 0,3 15 2 16,4 16 0-16,0 13-5 16,0 9 1-16,3 10 0 15,4 5-1-15,7 7 1 16,0 3 0-16,7 1 3 16,4 2 0-16,3 0 1 15,0-3 2-15,4 0 3 16,0-3 4-16,3 0 2 15,0 0 1-15,0-3-2 16,11 0-1-16,17 0-5 0,4 0-3 16,14 0 0-1,-7 0-1-15,7-1 2 0,4-2 1 16,10-3-4 0,-4-1 1-16,-6 1 0 15,-11 0 2-15,-7-1-1 0,-7 1-1 16,-4 6-17-16,-14-4-6 15,1 4-20-15,-5-3-5 16,-6 6-19-16,-4 6-8 16,0-3-105-1</inkml:trace>
  <inkml:trace contextRef="#ctx0" brushRef="#br0" timeOffset="18242.28">4353 10132 212 0,'4'-6'82'0,"-1"2"-64"0,1 1 18 15,-4 3 2-15,3-3-3 16,1 0 4-16,-4 3 7 16,0 0 6-16,0 0-28 15,0 3 4-15,-4 3 1 0,-3 7-8 16,-3 6 1-16,-4 6-7 15,-4 3-1-15,-3 3-4 16,3 7-1-16,-10 3-3 16,3 3 1-16,1 3-4 15,-1-13-2-15,11 4-3 16,0-10 1-16,0-6-1 16,3-6 0-16,7-7-5 0,1-6-3 15,3-3-25-15,0-9-12 16,0-7-38-16,3-6-14 15,1 3-53 1</inkml:trace>
  <inkml:trace contextRef="#ctx0" brushRef="#br0" timeOffset="18502.91">4142 10141 364 0,'-11'6'134'0,"11"-2"-104"0,4 5 25 0,6-6 3 0,1 3-8 16,3-2 0 0,-4 11-16-16,8-2-9 0,3 12-14 15,0 0-5-15,4 6 0 0,0 4-1 16,-1 9 0-16,5 0-6 16,-1-7 1-16,0 4 0 15,-7-10 0-15,0-6-40 16,-3-6-18-16,-4 0-54 15,0-10-24-15,-7-2-34 16</inkml:trace>
  <inkml:trace contextRef="#ctx0" brushRef="#br0" timeOffset="20085.12">1965 9765 228 0,'0'-9'85'0,"0"5"-66"0,4 1 10 0,-4 3 2 0,3 3 3 16,1 7 6-16,3 9-8 15,-4 21-4-15,1 23-16 16,-1 9-3-16,4 3-2 0,0 13-3 15,-3 13-3-15,3 2 2 16,0-6 0 0,0-9-4-16,-3 0-1 0,-1 0 3 15,1-7 1-15,-1-9-3 16,-3-9 1-16,0-13-13 16,0-9-7-16,0-10-22 15,-3-9-11-15,3-9-80 16</inkml:trace>
  <inkml:trace contextRef="#ctx0" brushRef="#br0" timeOffset="20549.53">2738 9740 212 0,'-4'-3'79'0,"8"0"-61"0,-4 3 8 16,0 0 1-16,0 0-5 16,0 0 17-1,0 12-6-15,0 13-18 16,0 19 8-16,3 28 0 0,1 0-3 16,3 10 1-16,3 12-8 0,1 16 0 15,3-10-4 1,0 4 0-16,-3-10-5 0,-1 3-3 15,1-6 2-15,-4-4 0 16,0-14-4-16,-4-20 1 16,1-6-24-16,0-16-10 15,-1-9-44-15,4-15-17 16,4-17-35 0</inkml:trace>
  <inkml:trace contextRef="#ctx0" brushRef="#br0" timeOffset="34228.69">1647 9699 168 0,'-3'-9'66'0,"-1"6"-52"0,1-13 12 16,3 13 1-16,0-4-4 15,0 1-2-15,0 0-3 16,0 0 1-16,0 6-10 16,3 3 6-16,1 3 2 0,3 3-1 15,0 1 1-15,0 9 2 16,0 3 0-16,0 6-2 16,-7 16 0-16,7 25-7 15,0 6-2-15,-3 7 0 16,-1 18 2-16,1 19-5 15,-1-6-1-15,-3-3-2 0,0 6-2 16,0 3 1-16,-3-35-1 16,-1-18 0-16,1 13 0 15,-1-17 0 1,-3 23 2-16,4-16-1 0,-1 3 2 16,4-9 0-16,0-7 1 15,0-12 0-15,0-3 0 16,0-10 0-16,0-6 0 15,4 0 2-15,-1-6 1 16,1-3 1-16,3-3 0 16,0-4-2-16,0-6 1 15,0 0 0-15,7 3 1 0,-3 1-4 16,10-4-3-16,-7-3 2 16,7 0 0-16,-7 0 1 15,11-3 0-15,-4 0 0 16,29-7 2-16,-19 4-3 15,40-10 0-15,-22 4-1 16,32-13-2-16,39-4 7 16,11 4 5-16,-8-3-2 15,18 3 2-15,8 6-3 16,-5 10 0-16,15-1-5 16,3 17-1-16,-21 2-1 15,-7 4-2-15,4 5 1 16,-7-5 1-16,-15-7-3 0,-7-3-2 15,-3-6 2-15,-4-6 2 16,-3-4 2-16,-11-2 3 16,-6 5-3-16,-19-9-2 15,4 10-3-15,-10-4 1 16,-1 4 1-16,-3 3 2 16,-7-1-1-16,0 4-1 15,-18 0 1-15,-3 0 1 16,-4 0-1-16,-7 0 2 15,0 0-2-15,0 0 2 16,-7-1-4-16,0 4 0 16,-3 0 1-16,-4 0 0 15,3 0-3-15,-3-3 2 16,4 0 1-16,-1 0 2 16,1 0-1-16,-1-3 2 0,1-4-2 15,-4 1 2-15,0-1-2 16,0-8-1-16,0-1-2 15,0-16 1-15,0-18-1 16,3-13 0-16,4-6 2 16,0-10 0-16,1-37 0 15,-5-6 2-15,-3-22-3 16,-3-23 0-16,-8 26-1 16,-3 9 0-16,-4 10 2 15,-10 18 0-15,3 26 0 0,-3 18 0 16,3 22-3-16,4 4 2 15,0 15 1-15,0 3 0 16,3 0 0-16,4 3 2 16,0 4-1-1,3 5-3-15,1 1 1 16,-1 3 1-16,4-6 0 16,-3 2 0-16,-4 1 0 15,-1 0 0-15,1 6 0 16,-3-6 0-16,-5-1 0 15,1-5 0-15,0 5 0 16,-11-2 0-16,-3 6 0 16,0-13 0-16,0 10 0 15,-8 0 0-15,4 9 0 16,8-6 0-16,-15 0 0 0,3 6 0 16,-2-10 0-16,-8 1 0 15,7 0 2-15,-7 0-1 16,4-1-1-16,6 1 1 15,-3 9-1-15,4 0 0 16,0-3 0-16,-11 0 0 16,0-6 0-16,-14 9 0 15,7-6 0-15,-7 6-3 16,17-6 2-16,-6 9 1 16,7-6 0-16,-4-6 0 15,-11 3 0-15,-3 3 0 16,0 3 0-16,4 6 0 15,3 4 2-15,7 0-3 16,-7-4 0-16,7 4 1 0,-7-1 0 16,3-3-3-16,-3 1 2 15,8 2 3-15,-1-8 1 16,3 2-6-16,8-3 0 16,-7-6 1-16,-1 0 3 15,1 0 0-15,-8 3 2 16,8 3-4-16,-4-3-2 15,11 3 4-15,-1 0 1 16,5 6-3-16,6-5 1 16,11 2-2-16,-1-6 0 15,1 3 2-15,4-3 2 16,-1-3-3-16,0-7 0 16,1 1 1-16,3 9 0 15,-8-3-3-15,-6 6 2 0,0 3 1 16,-4 10 2-16,8 0-1 15,-1-7-1-15,0 0 1 16,11-2-1-16,3-7-3 16,4 0 0-16,4 0-7 15,3-3-4-15,3-4-30 16,1 1-11-16,-1 3-7 16,1 3 0-16,-4 6 10 15,0 4 4-15,-4 2-30 16,1-3-11-16</inkml:trace>
  <inkml:trace contextRef="#ctx0" brushRef="#br0" timeOffset="63441.86">6837 6774 208 0,'-11'0'79'0,"8"-3"-61"0,-1 3 26 15,1 0 6-15,-1 0-3 16,1 0 1-16,-1 0-6 15,4 0-2-15,0 3-22 16,0 0 7-16,0 0 3 0,0 0-2 16,7 0 2-16,4 4-5 15,10-4-2-15,7-3-7 16,11 0-4-16,-4 0-3 16,8-3 0-16,2-1-2 15,-2 4 0-15,-4 0-3 0,3 0 1 16,-10 0-2-16,-1 4-1 15,-2-1 1-15,-8 0 1 16,-7-3 1-16,-4 0 1 16,-2 0-13-16,-8-3-4 15,-8 0-38-15,1 3-17 16,0 0-39-16,-3 0-16 16,3 3-29-1</inkml:trace>
  <inkml:trace contextRef="#ctx0" brushRef="#br0" timeOffset="63696.37">6879 7172 352 0,'-25'16'132'0,"25"-20"-103"0,4 8 21 15,3-4 1-15,7 0-8 16,11-7 1-16,0-2-11 15,10 0-5-15,0-1-16 16,4 1-5-16,0 2-3 0,0 4-5 16,3 6 1-16,-3 4 2 15,3-1 1-15,0 3-37 16,-3 1-14-16,0-4-44 16,7-6-20-16,-18-9-55 15</inkml:trace>
  <inkml:trace contextRef="#ctx0" brushRef="#br0" timeOffset="65154.15">7694 6730 228 0,'-10'-32'85'0,"10"14"-66"0,-4-7 19 0,4 15 3 16,0-2-1-16,-4-1 0 15,4 4-6-15,0 2-1 16,-3 7-19-16,3 7 5 0,0 11 2 15,3 11 4-15,5 5 4 16,2 19-2-16,4 16-2 16,4 32-13-16,10 2-5 15,11 4-3-15,7 18 2 16,7-9 1-16,0-9 1 16,-4-16-2-16,-3-19 1 15,0-16 2-15,0-15 5 16,-4-13-4-16,-3-12 0 0,-4-16 2 15,-3-16 5-15,-4-24-9 16,-3-26-4-16,-11-9-6 16,-4-23-1-16,-10-36 4 15,-7-1 1-15,-7-22 0 16,-7 6 1-16,-4 20-4 16,-3 15 0-16,0 15-1 15,0 20-2-15,-1 15 3 16,8 16 2-16,-3 12-2 15,2 7-2-15,8 9-3 16,4 3 1-16,3 3 3 0,7 1 1 16,3 5-2-1,4 1 2-15,4 0 1 16,-1-1 2-16,4 1-1 0,1 6-1 16,2-1 1-16,4 1-1 15,11 3 0-15,7-3 2 16,7 0 1-16,7-3 1 15,7-4-2-15,3-5-2 16,25-1 1-16,22 0 1 16,-4 4-1-16,14 2-1 15,14 10-2-15,-7 3 1 16,3 7 1-16,8-10 2 16,-4 0 5-16,-18-3 4 15,-14-13-4-15,-13-3 1 16,-12 4-10-16,-17-4-3 0,-14 3-28 15,-14 4-14-15,-11 2-26 16,-14 4-10-16,-7 6-32 16,-3 3-13-1,-8 6-15-15</inkml:trace>
  <inkml:trace contextRef="#ctx0" brushRef="#br0" timeOffset="65975.39">7567 5896 232 0,'-10'-7'88'0,"10"1"-69"0,0 3 22 16,0 3 3-16,0 0-2 16,3-6 1-16,1 3-6 15,3 0 0-15,3-1-21 16,1 1 11-16,3 0 3 0,4 0-2 15,3-3 0-15,7 3-4 16,7-1-3-16,4 4-7 16,-4 0-1-16,-3 4-2 15,-7-1 1-15,-8 3 0 16,-6 3 2-16,-11 1-3 16,-4 2-1-16,-6-2-4 0,-4 2-1 15,-4 1-6-15,0-4 1 16,1 7-2-16,3-4 0 15,0 7 2-15,3 0 2 16,7 0-6-16,4 0 1 16,11 0-1-16,14-1-1 15,-1 1 6-15,12 3 3 16,3 0-3-16,-1 0-3 16,-2 3 1-16,-5-6 0 15,-2 6-2-15,-5-6 2 16,-6 0 1-16,-4-4 2 0,-7 4 1 15,-7-3 3 1,-3-4-3-16,-8 4 0 16,-7-3 3-16,-6-4 1 15,-8 0-1-15,-3 1-1 0,-1-4-3 16,1 0-2-16,7 1-15 16,7-4-5-16,3 0-41 15,18-3-17-15,11 0-59 16,10 0-24-16,3 3 4 15</inkml:trace>
  <inkml:trace contextRef="#ctx0" brushRef="#br0" timeOffset="66729.27">8558 6645 312 0,'-17'3'115'0,"10"0"-89"0,0 4 14 0,3-4 3 15,4 0-9-15,0 0 1 16,4-3-1-16,3 0 2 16,3-3-20-16,4-3 6 0,4-1 5 15,7-2-4-15,6 0-1 16,15-4-6-16,0 7-2 15,4 6 3-15,-5 3 1 16,-6 13-3-16,-3 2 1 16,-12 4-5-16,-6 3 1 15,-8 4-3-15,-10-1 2 16,-7 3-8-16,-10 1-4 16,-11 2 4-16,-4 10 3 15,0 6-3-15,0 7 0 16,8-4-3-16,2-3-1 15,5-6 1-15,10-6 0 16,7-7 0-16,10-3 0 16,15-6 0-16,7-6 2 15,0-4-1-15,-1-2 2 0,-3-1-2 16,-3-3-1-16,-4-2 1 16,-3-4-1-16,0-4-27 15,-1 1-11-15,-3 0-54 16,0 0-23-16,4-6-101 15</inkml:trace>
  <inkml:trace contextRef="#ctx0" brushRef="#br0" timeOffset="67227.71">9070 6557 280 0,'-14'-15'104'0,"10"12"-81"0,-3 3 23 0,4 0 3 16,-1 0-2-16,1 0 2 15,3 3-8-15,0 0-2 16,0 0-22-16,3 3 7 0,4 0 6 15,4 1-3-15,6-1-1 16,5-3-8-16,9 7-1 16,12-10-10-16,10 6-2 0,0-6 3 15,-4 0 3-15,-3 0-6 16,-4 0-3-16,-7 0 1 16,-6 3 0-16,-8 3 5 15,-7 10 3-15,-7 12-4 16,-7 7-2-16,-7 2-2 15,-4 7 0-15,-6 6-2 16,-4 13 2-16,-4 9 0 16,4-3 1-16,3-9-2 15,4-10-2-15,0-3 1 16,7-9-1-16,0-7-7 16,0-6-3-16,3-6-27 15,1-7-14-15,-1-2-33 0,-3-4-12 16,7-6-108-1</inkml:trace>
  <inkml:trace contextRef="#ctx0" brushRef="#br0" timeOffset="68409.5">9952 6855 208 0,'3'-9'77'0,"-3"9"-60"0,4 0 10 0,-1-3 1 16,1-4-5-16,0-2-2 0,-1 6 0 15,4-3-1-15,0-1-11 16,-3 1 14-16,-4 6 7 16,3-3 9-16,-3 3 3 0,0 0-3 15,-3 0 1-15,-4 6-7 16,-7 4-3-16,-4-1-5 15,-3 10-2-15,-11 0-6 16,0 6-2-16,0 9-9 16,-3 4-2-16,3 9-2 15,4-6 1-15,4-4-2 16,2 1 2-16,5-10-4 16,3-6 0-16,3-3 1 15,4-10 0-15,3 1 2 16,1-1 1-16,-1-3-1 0,4-6-2 15,0 0-4 1,0-6 0-16,0 3-42 16,0-3-17-16,4-4-30 0,-1-2-12 15,8-4-64 1</inkml:trace>
  <inkml:trace contextRef="#ctx0" brushRef="#br0" timeOffset="68758.31">9613 6824 284 0,'-17'-13'107'0,"17"4"-83"0,0-7 26 16,3 7 6-16,1-1-8 16,3 1-1-16,3 3-9 15,8 3-3-15,3 6-20 16,4 6 2-16,3 7 3 0,0 3-5 15,-3 3 2-15,0 6-6 16,-4 9-1-16,0 7-6 16,0 7-3-16,0-1 0 15,0-6-1-15,-3-4 0 16,3-8 2-16,-7-4-1 16,-3-9 2-16,0-7-2 15,-4-2 2-15,0-1-11 16,-7-9-2-16,0 0-37 0,-4-9-16 15,1-1-32-15,-1-2-11 16,1-7-53 0</inkml:trace>
  <inkml:trace contextRef="#ctx0" brushRef="#br0" timeOffset="69387.91">10153 6322 232 0,'0'-6'88'0,"3"-3"-69"0,1-1 19 16,0 4 4-16,-1-4-2 15,1 1 3-15,-1 0-4 16,1-4 0-16,-1 1-21 16,-3 2 7-16,-3 1 3 0,-1-1-4 15,-3 10-2-15,-4 0-6 0,-3 7 0 16,0 2-3-16,0 4 2 15,0 2-6-15,-4 7-1 16,1 3-2-16,3 0 1 16,0 10-4-1,3-1-2-15,4 4 2 0,3 0 0 16,8-1-1-16,3-5-2 16,4-4 1-16,3-3 1 15,3-6-1-15,8-10 2 16,3-6 2-16,0-6 4 15,-3-6 2-15,-4-7 1 16,-7 3 0-16,-7-2 0 16,-10-1-2-16,-11 0-1 15,-7 4-5-15,-1 2-3 0,-2 4 0 16,-1 0 1-16,4 0-6 16,7 3-1-16,0-1-20 15,7 1-9-15,3-3-18 16,1 6-7-16,3 0-21 15,3 0-8-15,4 0-56 16,4 0-53 0,6 6 75-16</inkml:trace>
  <inkml:trace contextRef="#ctx0" brushRef="#br0" timeOffset="70162.08">10061 5949 240 0,'0'6'90'0,"0"-12"-70"0,0 6 15 0,0 0 0 15,0 0-9-15,0 0-1 16,7 0-5-16,0 0-3 16,0 0-9-16,0 0-3 0,4 0 1 0,3 0-3 15,4 0-2-15,3 0 0 16,0-3 1-1,0-3-3-15,-3 6 0 0,-4-3-17 16,-3-4-5 0,-8 7-77-16,4 0-76 15,-3 7 52-15</inkml:trace>
  <inkml:trace contextRef="#ctx0" brushRef="#br0" timeOffset="73109.5">10767 6266 192 0,'-4'-22'71'0,"4"6"-55"0,0-3 20 15,4 10 4-15,-1-4-5 16,4-2 2-16,0-1-6 16,0 0-1-16,1 4-17 15,-1 2 3-15,0 29 15 16,-4 22-2-16,-3 12-1 0,-3 23-2 16,-1 30-9-16,1 7-2 15,3 16-5 1,7 12 1-16,7-16-6 15,7-15-1-15,4-16 0 16,-1-6 0-16,1-13-2 0,3-19 1 16,-3-15 4-16,3-25 4 15,0-16 0-15,4-16 1 16,0-21-6-16,-4-20-2 16,0-21-2-16,-7-10 1 15,1-22-2-15,-12-18 2 16,-6 2-4-16,-8-6 0 15,-6-9 1-15,-12 19 0 16,1 25-3-16,0 19 2 0,0 15-1 16,3 16 0-16,1 12 0 15,3 10 0-15,3 10 0 16,0 5-2-16,4 4 0 16,4 3 3-1,3 3 0-15,3 0 1 0,4 0 2 16,4 0 1-16,3 0 5 15,4 0 5-15,6 0-1 16,8 0 1-16,11 0-3 16,9 3-1-16,5-3-5 15,13-3-1-15,29-4-1 16,14 1 1-16,4-3-2 16,24 2-1-16,-4 4-2 0,-10-3 1 15,4 6 3-15,-1 0 1 16,-10 0-1-16,-17 0 1 15,-12-3-2-15,-6-3-1 16,-22 3 1-16,19-4 1 16,-12-2-1-16,-13 6 2 15,-12 0-4-15,-9 3 0 16,-8 0-8-16,-10 3-2 16,-8 0-23-16,-3-3-10 15,-3 6-21-15,-4-3-8 16,0-3-53-16,-4 10-21 15,-3-1 17-15</inkml:trace>
  <inkml:trace contextRef="#ctx0" brushRef="#br0" timeOffset="74084.69">10633 5545 260 0,'-4'-4'99'0,"4"-2"-77"0,0 6 18 15,0 0 4-15,0 0-5 16,0 0-1-16,4 0-4 16,3-3 1-16,0-3-19 15,3 0 4-15,5-1 3 0,6 1-1 0,7 3 1 16,4 0-6-16,3 3 0 15,0 0-4-15,1 3 2 16,-5 3-2-16,-3 4 2 16,-6 2 3-16,-8 7 3 15,-11 3-7-15,-6 3-1 16,-8 3-5-16,-6 0-3 16,-8-3-2-16,0-6-3 15,4 3 1-15,3-6-1 16,4-4-3-16,4 1 0 15,3-4 2-15,7 1 0 16,10-4-2-16,4 3 2 16,4-2-1-16,3-4 0 15,0 6 2-15,-3 1 0 16,-4-1 0-16,0 0 0 0,-7 1 2 16,-3-1 1-16,-4 4 1 15,-4-1 0-15,-3-2-2 16,-3-1-2-16,-5 1 3 15,-2-4 0-15,-1 3-1 16,1 1 1-16,-1-10-4 16,0 6 0-16,1-3-1 15,-1-3 0-15,0 9-16 16,1-2-8-16,3 2-37 16,7 1-17-16,7 2-55 0,10 4-22 15,4-1 1 1</inkml:trace>
  <inkml:trace contextRef="#ctx0" brushRef="#br0" timeOffset="74877.42">11465 6416 312 0,'-7'-3'118'0,"11"3"-92"0,-8-3 19 0,4 3 5 16,0 0-6-16,0 0 4 15,0 0-10-15,4-6-3 16,3-4-19-16,7 1 1 0,7-1 3 15,11 1-5-15,10 0 2 16,8-4-4-16,-1 13 0 0,-3 0-1 16,-7 6 0-1,-8 7-2-15,-9 3-1 16,-8 6 1-16,-14 9 1 0,-7 7-1 16,-15 15 1-16,-6-3-4 15,-4 0 1-15,1-3-5 16,2-6 0-16,5-3-3 15,6-7-3-15,4-3-1 16,11-3 3-16,6-3 0 16,11-3 3-16,7-6-1 15,11-4 2-15,0-3-4 16,0 1 0-16,-1-4 3 16,-2 0 3-16,-8-3-4 0,-4 3-1 15,1-3-20-15,-4 0-9 16,-3 0-40-16,-1 0-19 15,1 0-35-15,3-3-13 16,4 3-28 0</inkml:trace>
  <inkml:trace contextRef="#ctx0" brushRef="#br0" timeOffset="75254.83">12390 6629 276 0,'3'-34'104'0,"4"21"-81"0,0-5 16 16,-3 8 3-16,-1 1-3 15,-3 3 4-15,-3-1-4 16,-1 7 0-16,-3 3-21 15,-3 7 7-15,-1 5 3 0,-3 7-2 16,-4 7-1-16,-6 5-9 16,-1-2-5-16,0-1-6 15,0-3-4-15,4-3 0 16,4-3-1-16,3 0 0 16,3-3 0-16,0-7-5 15,4 4-1-15,0-3-30 0,0-4-12 16,4 0-17-16,-4-2-5 15,0-4-48-15,7-3-19 16,7-3 15 0</inkml:trace>
  <inkml:trace contextRef="#ctx0" brushRef="#br0" timeOffset="75524.96">12171 6523 296 0,'-7'-31'110'0,"7"18"-86"0,0 4 20 0,0 9 5 16,0 0-9-16,0 0-1 16,0 0-5-16,3 6 1 0,1 6-19 15,3 7 2-15,0 9 0 16,4 4-10-16,-1 5-2 16,4 7-4-16,0-9-2 0,4-7 1 15,0 3-1-15,-1-6 2 16,1-3 1-16,0-6-4 15,-4-3 1-15,0-4-31 16,-4-3-12-16,-3-3-31 16,0-6-13-16,4-6-75 15</inkml:trace>
  <inkml:trace contextRef="#ctx0" brushRef="#br0" timeOffset="75974.25">12414 6197 348 0,'-3'-16'132'0,"3"7"-103"0,0 6 12 0,3-4-1 15,1 1-4-15,3 0 0 16,0-1-6-16,0 1-2 15,7 0-15-15,0 0 3 0,4-1 2 16,7 4-2-16,3 3 1 16,3 7-1-16,1 8 3 15,-4 10-2-15,-6 4 1 0,-12-1-5 16,-6 3-3-16,-11-3-3 16,-7 1-2-16,-4-4-1 15,-3 0 0-15,3-3-2 16,4 0 1-16,3-7-4 15,4 1 0-15,7-7 3 16,14 1 1-16,8-1-1 16,9-9-2-16,5 6 1 15,-5-2 1-15,-2-4-1 16,-5 6-1-16,-6-3-13 16,-4-3-4-16,-3 0-46 15,-4 0-19-15,3 0-88 16,-6 9-38-16,-4-2 49 15</inkml:trace>
  <inkml:trace contextRef="#ctx0" brushRef="#br0" timeOffset="78063.17">7056 8793 260 0,'-7'0'99'0,"7"0"-77"0,0 0 24 15,0 0 8-15,0 0-2 16,0 0 2-16,0 0-13 0,0 0-5 16,0 0-20-16,7 0 10 0,3 6 4 15,4-3-7 1,7-3 0-16,4 0-8 0,10-3 1 16,18-3-7-16,14-3-3 15,-3-1-3-15,3 7 0 16,-11-3-4-16,-6 6 0 15,-11 0 1-15,-8 0 0 16,-6 0 0-16,-7 6 0 16,-4-3-29-16,-4-3-13 15,-10 10-31-15,0-4-12 16,-10-3-26-16,3 10-7 16,-7 2-16-1</inkml:trace>
  <inkml:trace contextRef="#ctx0" brushRef="#br0" timeOffset="78289.41">7239 9085 252 0,'-18'15'96'0,"18"-2"-75"15,4-10 21-15,-1 0 6 0,4 0-2 16,4 0 3-16,7-3-8 16,10 0-2-16,11-9-22 15,10-4-1-15,4-2-2 0,-7-1-5 16,-4 3-1-16,-3 7-6 15,-7-3-2-15,0 9-2 16,-1 0 0-16,-6 0-47 16,7 0-19-1,-1-3-39-15,12 3-15 0,-4 0-6 16</inkml:trace>
  <inkml:trace contextRef="#ctx0" brushRef="#br0" timeOffset="79549.99">8280 8617 220 0,'-14'-6'85'0,"10"0"-66"0,1 0 23 0,3-1 8 16,0 1-2-16,0 0 4 16,0-1-7-16,0 7-1 15,0 0-24 1,0 0 2-16,7-3-1 0,7 0 2 15,0-3 3-15,14-3-3 0,11-4-2 16,7-3-5-16,3 4 0 16,8-4-5-16,10 4-1 15,0 5-4-15,0 7 1 16,-14 7-2-16,-15 5 2 16,-9 4 5-16,-12 6 2 15,-17 3-5-15,-10 3-3 16,-15 0-3-16,-7-3 0 15,0 0-2-15,1-3-1 16,2 0 1-16,5 0-1 16,-1-3 0-16,7-3 0 0,8 3-5 15,6-4 1-15,8-2 2 16,3-1 3-16,7-2 0 16,7-1-1-16,14 4-2 15,1 2 1-15,3 10 1 16,-4 7 2-16,0 5-1 15,-3 10 2-15,-7-9-2 16,-4-3-1-16,-7-4 1 16,-4-6-1-16,-6 3 2 15,-8-9 1-15,-6 9 5 16,-11-12 3-16,-8-4-2 16,-2 1 2-16,-5 6-8 0,1-13-2 15,0-3-3-15,0-3 0 16,3 0 0-16,0 0-2 15,7 10 0-15,8-4 3 16,3-3-18-16,10 3-40 16,8-12-1-1,6-3-30-15,4 6-10 16,15-4-87 0</inkml:trace>
  <inkml:trace contextRef="#ctx0" brushRef="#br0" timeOffset="79971.89">9462 8743 332 0,'-11'3'123'0,"7"-3"-95"0,-6 3 25 15,6-3 4-15,1 0-7 0,-1 0 0 16,-3 0-10-16,0 3-2 16,-3 0-22-16,-5 13-3 0,1-3-1 15,-7 12-7-15,-4 9-1 16,-3 13-2-16,0 3 1 15,3 1-2-15,1-8 2 16,6 4-2-16,4-12-1 16,3-4 1-16,4-9-1 15,4 10-3-15,3-14 0 16,0-14-29-16,3-1-12 16,-3-3-19-16,0 0-8 15,0 0-22-15,0-7-8 16,7-5-41-1</inkml:trace>
  <inkml:trace contextRef="#ctx0" brushRef="#br0" timeOffset="80270.96">9123 8702 376 0,'-7'-13'140'0,"7"10"-109"0,3 0 13 15,-3 3-1-15,7 3-8 16,4 4 2-16,7 5-7 16,3 4-2-16,3 3-15 15,1 3-3-15,0 6-3 0,0 9-3 16,-4 14-1-16,3-1-1 16,-2 3 1-16,-1-9-2 0,0-3-1 15,0-10 1-15,-3-3-1 16,-1-12-16-16,1 0-4 15,-4-13-32-15,-3-3-14 16,-1 0-20-16,-6-10-10 16,-1-2-57-1</inkml:trace>
  <inkml:trace contextRef="#ctx0" brushRef="#br0" timeOffset="80778.89">9476 8298 288 0,'7'-16'107'0,"-4"16"-83"0,1-10 17 16,-1 7 2-16,1-3 1 15,-4-3 3-15,0 9-3 16,0-3-1-16,0 3-23 16,3-7 2-16,1 4 1 0,3-3-1 15,0 3 1-15,4 0-6 16,3-1-2-16,0 4-3 16,3 4 2-16,5 2-1 15,-1 3 0-15,0 7 1 0,-3-4 4 16,-8 10-4-1,-6 0 0-15,-4 0-6 16,-4 3-3-16,-3 0 0 0,4 4-1 16,-1-4-2-16,4 0-2 15,4-3 1-15,3 0-1 16,3-3 4-16,8-7 2 16,3 4-2-16,7-7-3 15,0-3-3-15,1-2 1 16,9-1 3-1,-27-3-12-15,-7 3-3 16,-8 0-40-16,-3 3-18 16,-4 4-80-16,4-1-33 15,0-6-1-15</inkml:trace>
  <inkml:trace contextRef="#ctx0" brushRef="#br0" timeOffset="81922.21">10107 8313 244 0,'-3'-9'90'0,"3"3"-70"0,-4-1 15 0,4 4 2 0,0-3 1 16,0 6 4-16</inkml:trace>
  <inkml:trace contextRef="#ctx0" brushRef="#br0" timeOffset="82507.55">10107 8288 564 0,'11'13'42'0,"-1"12"-4"0,8 19-11 15,0 22-3-15,3 2-9 16,3 8-2-16,1-1-1 16,3 10 0-16,4-1 0 15,0 1 2-15,3-13-5 16,-3-9-1-16,-4-10-2 16,0-9-1-16,1 0 1 15,-5-19 1-15,4-9 3 16,1-13 1-16,-1-13-5 15,0-21-2-15,0-16-2 16,-7-9-2-16,-3-7 1 16,-4-6-1-16,-7-22-3 0,-7-16 2 15,-7 10 1-15,-3 9 2 16,-4 4-1-16,-4 5-1 16,0 17 1-16,4 5-1 15,0 10-3-15,3 13 2 16,1 5-1-16,-1 7-2 15,4 4 3-15,0 8 0 16,4-2-2-16,-1 5 0 16,4 7 2-16,0 0 0 15,7 0-2-15,0 10 2 16,4-1-1-16,10-2 0 0,14-4 6 16,15 3 5-16,10-6-3 15,7-6-1-15,28 3-2 16,21-13 0-1,8 0-2-15,31 0 2 16,0 7-2-16,-3 6-1 0,7 6 1 16,-15 6 1-16,-17 1-3 15,-17-1-2-15,-8-6 2 16,-7 4 0-16,-7-14 3 16,-10 1 1-16,-18-6-1 15,-14-1 1-15,-11 1-2 16,-14-1-1-16,-10 0-43 15,-11 4-21-15,-4 0-41 0,-3-1-17 16,-3 16-55 0</inkml:trace>
  <inkml:trace contextRef="#ctx0" brushRef="#br0" timeOffset="83468.63">10171 7749 248 0,'-7'-6'93'0,"3"6"-72"0,0-4 14 0,4 4 2 16,0-6-6-16,0 6 2 0,0-9-2 16,4 6 1-1,3-1-17-15,0-2 6 0,4 0 3 16,6 0 1-16,5-1 2 0,6 1-2 15,3 0 2-15,1 0-11 16,-4 2-4-16,-3 4-3 16,-4 4 1-16,-3 2-1 15,-7 3 0-15,-8 7-1 16,-6 0 0-16,-5-4-4 16,-6 7-3-16,-3 0 0 15,-1-4-1-15,0-2 0 16,4 0 2-16,4-4-3 15,3 0-2-15,3-2-1 16,11-1 3-16,7 0-2 0,4 0 1 16,3-2 2-16,4 5 0 15,-4 0 0-15,0 1 2 16,0 9-1-16,-3-4-1 16,-4 4 1-1,-3 0-1-15,-4 0 0 0,-4-4 2 16,1 4 3-16,-8 0 4 15,1-3 0-15,-4-4 0 16,-7 1-1-16,-1-1 0 16,-2-2-4-16,-8-1-3 15,0-3 0-15,4 1 1 16,4-4-6-16,3-3-1 16,6 9-40-16,8-9-18 15,8 7-31-15,2-4-14 0,8 6-70 16</inkml:trace>
  <inkml:trace contextRef="#ctx0" brushRef="#br0" timeOffset="84235.81">10968 8533 264 0,'-18'0'101'0,"18"0"-78"0,0 0 13 0,0 0 2 0,0 0-2 16,4-3 0-16,3-4-2 15,3 4-1-15,5-3-18 16,2-4 6-16,4 1 6 0,8 6 0 15,2 0 2-15,5 3-8 16,-1 3 0-16,0 0-1 16,-3 13 2-16,-7 3-1 0,-11-7-1 15,0 4-10-15,-11 6-4 16,-6 9 2-16,-11-3 3 16,-7 1-6-1,-8 2-1-15,-2-3-4 16,6 0-1-16,4 1 1 0,3-4 2 15,4 0-3-15,7-3 0 16,3 0-1-16,11-10 0 16,11-6 2-16,7-2 2 15,3-4-1-15,7 0-1 16,-7 0 1-16,-3 0 1 16,-7 0-19-16,-1 6-8 15,-2-3-47-15,-1-3-18 16,0 6-38-16,3 4-12 15,-6 2-11 1</inkml:trace>
  <inkml:trace contextRef="#ctx0" brushRef="#br0" timeOffset="84574.02">11836 8636 396 0,'3'-12'148'0,"1"9"-115"0,-4 3 24 0,0 0 2 16,0 0-16-16,-4 3 0 16,-3 3-15-16,-3 13-8 15,-8 0-11-15,-7 2-4 0,1 5-1 16,-5-1-2-16,1 0-2 15,3 0-2-15,1 3 1 16,6 0 1-16,0 4 0 16,8-4-22-16,3-6-10 15,0-3-26-15,3-4-11 16,1-2-21-16,-1-7-8 16,4-3-57-1</inkml:trace>
  <inkml:trace contextRef="#ctx0" brushRef="#br0" timeOffset="84813.34">11589 8668 348 0,'-11'-19'132'16,"8"19"-103"-16,3 0 16 0,0 0 2 0,0 0-11 16,3 9 2-16,4 1-5 15,4 2 0-15,3 4-18 16,0 3-2-16,4-1-2 0,-1 4-9 15,1-3 0-15,3 6-2 16,0-3 2-16,-3-3-23 16,0-3-8-16,-1-4-39 15,1-2-14-15,-4-7-63 16,0-3-64 0,-3 0 73-16</inkml:trace>
  <inkml:trace contextRef="#ctx0" brushRef="#br0" timeOffset="85182.59">11899 8304 340 0,'4'-3'126'0,"3"0"-98"0,3-1 21 0,-3 1 2 15,4 0-2-15,0 3 3 0,-1 0-6 16,4 3-4-16,-3 4-23 15,-1-1 0-15,1 3-1 0,-4 4-4 16,-3-1 0-16,-4 1-6 16,-4 3-3-16,1-4 0 15,-1-3 1-15,1 7-3 16,-1-3 0-16,4-4-1 16,0 4 1-16,4-1-4 15,3-2-2-15,3-1 2 16,4 0 0-16,4 1 1 15,3-4 2-15,0-6-3 16,0 0 0-16,-3 0-4 16,-4 0-1-16,-7-3-46 15,0 0-20-15,-7 3-54 16,7 6-126 0</inkml:trace>
  <inkml:trace contextRef="#ctx0" brushRef="#br0" timeOffset="87553.4">12386 7605 160 0,'0'-13'63'0,"0"7"-49"0,4-4 18 0,-4 4 5 0,0 6-13 16,0-3-1-16,0-3-2 15,0-1 1-15,-4 1-12 16,1 0 5-16,-1 0 5 0,0-1-2 16,1-2 1-16,-1 0-4 15,-3-1-1-15,0 1 0 16,-3-1 2-16,-4 1-1 15,-4 0 1-15,-7 5-4 16,-3-2 0-16,-4 3-5 16,-3 0-2-16,0 3 0 15,-1-3-1-15,5 3 0 16,-1-3 0-16,0-1 4 0,-3 1 3 16,0-3-4-16,-8 3 1 15,-3 0-1-15,-3 0 3 16,-4-1-3-16,4 4-2 15,3-3 0-15,0 3-1 16,4-3-2-16,3 0 1 16,0 0 2-16,0 0 2 15,-3 0 1-15,0 0 0 16,-4-1-2-16,0 1 1 16,-3 0-4-16,3 3-2 15,-4-3-3-15,4 3 1 16,1-6 3-16,-5 3 1 15,-6-4-1-15,-4 7-2 16,0 0 3-16,3 7 2 16,4-4 0-16,8 3 0 15,2-3-3-15,4 0-2 16,4 0 3-16,0-3 2 0,3 0-2 16,0 0 0-16,-3 0-1 15,0 0-2-15,-8 4 1 16,1-1-1-16,-4 0 0 15,4 3 0-15,0 0 0 16,-1 1 0-16,-3-4 0 16,-3 0 0-16,0 3 0 15,-4-3 2-15,0 4-1 16,7-1 2-16,4 0 0 16,3 0 1-16,4-2-5 15,6 5 1-15,1 0 0 16,3 1 2-16,1-1-1 15,-1 1-1-15,0 2-2 0,-3 4 1 16,-4-1 1-16,-3 4 2 16,-4 3-3-16,-3-3-2 15,3 0 2-15,0 0 2 16,4-4-2-16,7-2 0 16,3-4 1-16,0 1 2 15,4-1-1-15,4 0-1 16,-1-2 1-16,0 8-1 15,-6 4-3-15,-1 0 2 16,0 0 1-16,1-3 0 16,-5-1 0-16,-2 1 2 15,-5 0-3-15,-3-1 0 16,1 4 1-16,2 0 0 0,1 0 0 16,7 0 2-1,3-1-3-15,1-2 0 0,2 3-1 16,1-4 0-16,4-2 4 15,2 0 1-15,1-1-1 16,0-2-2-16,4-1 1 16,-4 0-1-16,-1 1-3 15,1-1 2-15,0-3 1 16,0 13 2-16,-4-9-1 16,-3 5-1-16,-3 1-2 15,-5 3 1-15,-2 0 1 16,-1-1 2-16,0-2-3 0,4 3-2 15,7 0 2-15,-4 0 0 16,7-4 1-16,1 4 2 16,3 0-3-16,0 0 0 15,-1-1 1-15,-2 14 0 16,-1-1 0-16,0 7 2 16,1-4-3-16,-1 10 0 15,1-6-1-15,-1-4 0 16,0 4 2-16,1-4 0 15,3 1 4-15,-1-7 2 16,5 10-2-16,3-1-3 16,0 10 0-16,3 4 1 15,1-1-3-15,3-3 0 0,3 0 1 16,1-3 2 0,3-10 1-16,3 7 1 15,4-7 0-15,4-2 2 0,3 5 1 16,8-2 1-16,2-4-2 15,8 1-1-15,14 2-3 16,18-2 1-16,3 8-2 16,0-12-1-16,-4 1 1 15,15-4 1-15,21 3 3 16,0-9 4-16,-1-4-4 16,22-5-3-16,15-1 1 0,-5-2 2 15,22-4-4-15,3 3-3 16,-3-3 3-1,21-3 1-15,-14 6 2 0,3-6 0 16,11 0 2-16,-14 0 1 16,3-6-1-16,4 6 1 15,-18-9-4-15,4-1-2 16,0 1-3-16,-15-1-1 16,-10-2 4-16,14-7 1 15,1-9 2-15,-12-10 0 16,15 1-7-16,3-4 0 15,-21 3 5-15,-7 1 4 16,4-1-3-16,-4 7-2 16,-18-7 0-16,-10-3 1 15,-4-6-6-15,4-12-1 16,-4-10 6-16,-7 3 6 16,-10-3-5-16,-11-13-1 15,-4-5-1-15,-10-11 2 0,-10 11-3 16,-8 8 0-16,-10 7 1 15,-15 0 2-15,-10-10-1 16,-7-5-1-16,-7-1 1 16,-11 16-1-16,-10 0 0 15,-18 3 2-15,-21-7-3 16,-14 4 0-16,-4 0 1 16,-31 3 2-16,-18 22-3 15,-11 3-2-15,-28 10 2 16,14 6 0-16,-10 12-6 0,3 3-3 15,28 4-5-15,29 6-4 16,17 6-9-16,25 3-3 16,21 13-25-16,21 19-11 15,29 12-115 1,20-13-82-16,22-5 109 16</inkml:trace>
  <inkml:trace contextRef="#ctx0" brushRef="#br0" timeOffset="98030.25">16207 6711 288 0,'-7'0'110'0,"7"0"-86"0,0 0 9 0,0 0-3 16,0 0-1-16,7-3 2 15,0-3-1 1,3 6-1-16,1-4-16 0,6-2 3 0,1 6 4 15,3-3-5-15,8-3 0 16,9 0-3-16,8-1 0 16,7 1-6-16,0 3-4 15,-4 0-1-15,-3 0-1 16,0 3 2-16,0-4 1 16,0 1-1-16,-4-3 1 15,-3 0-2-15,-7-1 2 16,-11-2-2-16,-7 3 2 15,-7-4-18-15,-7 7-4 16,-7 3-33-16,-4 3-12 0,-3 4-52 16,4 2-23-16,-1 4 11 15</inkml:trace>
  <inkml:trace contextRef="#ctx0" brushRef="#br0" timeOffset="98302.46">16408 6996 288 0,'-39'10'107'0,"39"-10"-83"0,0 3-7 16,10-3 52-16,12 0-28 16,6-3-5-16,7-4-5 15,7-2-19-15,4 6-2 0,-3-3-3 16,-5 3-3-16,1-4-3 15,-7 7 2-15,3-3 0 16,-6-3-4-16,-5 6 1 16,-3 0-35-16,-3 0-17 15,-4 0-35-15,7 9-97 32</inkml:trace>
  <inkml:trace contextRef="#ctx0" brushRef="#br0" timeOffset="104232.72">18048 6460 244 0,'14'-19'90'0,"-7"10"-70"0,4-7 15 0,-4 7 2 15,0-1 3-15,0 1 3 16,0 3-1-16,0 3-2 16,-3 6-21-16,-1 6 6 0,-6 7 3 15,-4 6-4-15,-4 9-2 16,-7 19-8-16,-3 4-4 15,-7-1-3-15,-4 3 0 16,-3-9-4-16,0 7-2 16,-1-4-3-16,5 3 1 15,2 0 1-15,5-2 0 0,3-11-5 16,3-5 1-16,7-13-25 16,1-3-8-16,3-4-21 15,3-12-6-15,1-3-37 16,3-12-15-16,7-4-7 15</inkml:trace>
  <inkml:trace contextRef="#ctx0" brushRef="#br0" timeOffset="104532.85">17752 6432 280 0,'-21'-13'104'0,"21"7"-81"0,0-3 20 0,3 2 6 16,1 1-16-16,3 3-4 16,0 3-1-16,3 6-1 15,8 7-14-15,3 12 3 0,4 19 2 16,3 12-4-16,0 4 0 16,1 3-11-16,-5-7-1 15,1 0-2-15,0-5 2 16,-1 5-3-16,-3-9 0 15,1-9 1-15,-5-10 0 16,1-6-31-16,-4-10-12 16,-3-5-22-16,-1-7-10 15,1-7-76 1</inkml:trace>
  <inkml:trace contextRef="#ctx0" brushRef="#br0" timeOffset="105506.12">18295 5958 176 0,'0'-3'66'0,"0"-3"-52"0,0 6 12 0,0 0 4 15,4-9-3-15,-1 6 2 16,1-4-3-16,-4 7 1 16,3-9-15-16,1 9 4 0,-4 0 2 15,0 0-2-15,3-3 3 16,-3 3-1-16,0 0 0 15,0 0 0-15,0 0 0 16,0 0-3-16,0 0-1 16,0 0-6-16,0 3 0 15,0 3-3-15,0 4 0 16,-3 2-1-16,-1 4 0 16,1 6 0-16,-1 3 0 0,1 0 0 15,3 0 2-15,0-3 1 16,3 3 1-16,4-3 0 15,4-3 2-15,3-7-5 16,4-2-1-16,3-1 0 16,0-3 2-16,0-6-3 15,0 0 0-15,-3-6-1 16,-1 3 1-16,-2-3-2 16,-5-4 2-16,-3 1-2 15,0 3-1-15,-3-1-28 0,-1 1-14 16,-3 0-14-1,0 3-5-15,-3 0-16 16,3-1-4-16,0 4-44 16</inkml:trace>
  <inkml:trace contextRef="#ctx0" brushRef="#br0" timeOffset="106000.09">18535 5949 232 0,'-4'-9'88'16,"8"9"-69"-16,-4-10 8 0,0 10-1 0,3 0-3 15,-3 0 1-15,4-9 0 16,-4 6 0-16,0 3-13 16,0 0 7-16,0 0 4 0,0 0 2 15,0 0 1-15,0 0-3 16,0 0 1-16,0 0-2 16,0 0-1-16,0 0-6 15,0 3-4-15,0 3 3 16,4 7 2-16,-4 12-2 0,3 12 0 15,1 14-3 1,-4 2 1-16,3-6-2 16,1-3 0-16,-4-3-5 0,3-4-1 15,1-5-1-15,-1-7 1 16,1-3-2-16,-1-4-1 16,1-5 1-16,-1-1 1 15,1-2-6 1,-4-4 1-16,0 0-37 0,0-2-15 15,0-4-19-15,0 0-6 16,3-7-92 0</inkml:trace>
  <inkml:trace contextRef="#ctx0" brushRef="#br0" timeOffset="106665.99">18426 5670 244 0,'-7'-41'93'0,"7"22"-72"0,-4-6 11 0,0 13 1 15,-3 2-7-15,-3 1 2 16,-8 0-1-16,-6-1 1 16,-5 7-15-16,-2 3 5 0,-8 0 3 15,-11 3-3-15,-13 7 2 16,-18 15-7-16,0 9 0 15,-4 10-6-15,-21 6-2 16,-14 7 0-16,4 12 1 16,-11 44 8-16,0 3 5 15,7 37 6-15,25 16 2 16,27 23-10-16,44 5-3 16,48-12-6-16,36 3-3 0,57-25 2 15,24-28 0 1,46-28-1-16,0-32 1 15,21-15 0-15,-14-26 1 16,-3-24 4-16,-11-35 3 0,-18-35 0 16,-7-12 1-16,0-28-2 15,-7-32 1-15,-21-19-6 16,-21-40-1-16,-25-19-4 16,-28-22-1-16,-32-16-3 15,-42 22-3-15,-46 45-3 16,-17 36 1-16,-26 51-4 15,-13 35 1-15,3 27-14 16,-4 23-3-16,4 18-33 0,22 23-15 16,24 2-17-16,21 4-7 15,28-7-82 1</inkml:trace>
  <inkml:trace contextRef="#ctx0" brushRef="#br0" timeOffset="107519.89">17889 10260 320 0,'4'-22'121'0,"6"19"-95"0,5 0 18 0,-5 6 0 16,8 4-11-16,-1 8 0 15,5 17-7-15,-5 21-4 16,1 16-12-16,-4 0-4 0,-3 0-2 16,-4 6-2-16,0 13 1 15,-4 0-2-15,1-7 2 16,-1-12-4-16,1-9 0 15,3-13-32-15,0-6-15 16,0-10-36-16,4-15-14 16,6-13-47-1</inkml:trace>
  <inkml:trace contextRef="#ctx0" brushRef="#br0" timeOffset="107938.47">18450 10201 316 0,'0'-28'118'0,"0"24"-92"0,-3-5 11 15,3 6-3-15,-7 3-15 16,-4 3-1-16,-7 6-1 16,-6 4 1-16,-4 15-10 15,-1 19 0-15,1 22 2 0,3 19 0 16,8 0 4-16,3 15 4 15,7 4 1-15,14-7-4 16,14-15 1-16,18-13-5 16,14-12 1-16,3-13-5 15,0-16 1-15,-3 0 1 16,0-18 5-16,0-10-2 0,-3-16 3 16,-8-15 1-16,-14-13-1 15,-14-9-5-15,-17 0-4 16,-11 3-3-16,-11 0-3 15,-10 6 1-15,-11 16-1 16,-11 10-3-16,-6 11 0 16,6 11-9-16,8 11-5 15,10 11-24-15,7 5-9 16,4 7-27-16,7 0-9 16,7-1-93-1</inkml:trace>
  <inkml:trace contextRef="#ctx0" brushRef="#br0" timeOffset="108209.75">17727 11646 396 0,'-7'3'148'0,"14"-3"-115"0,7-3 8 16,0-6-2-16,15 6-19 15,16-13-1-15,15-3-7 16,11-6-2-16,17-9-6 16,21-4-5-16,4 10 0 0,-3-4 1 15,13 11 2-15,-3 5-1 16,-14 6-1-16,-14 7-39 0,-22 6-16 16,-17 7-33-16,-14 2-10 15,-21 4-48 1</inkml:trace>
  <inkml:trace contextRef="#ctx0" brushRef="#br0" timeOffset="108737.1">18136 11875 264 0,'-3'-34'99'0,"3"24"-77"0,-4 1 13 15,4 6 1-15,0 0-4 16,0-1 1-16,0 4-5 15,0 0 0-15,0 4-16 16,4 5 9-16,3 7 2 0,0 9-3 16,-4 6 1-16,1 7-3 15,-4-4-2-15,0-2-2 16,0-1-1-16,-4-6-5 0,4-3 0 16,0-6-5-16,0-4-2 15,4-9 0-15,3 4-1 16,4-7 0-16,-1 0 2 15,1-7-3-15,3 7 0 16,0-3 1-16,0 3 2 16,4 0-1-16,-1 0-1 15,5 0-2-15,2 0 1 16,4-3 1-16,4-3 2 16,0 0-12-16,-4-4-3 15,-7 1-40-15,-3-1-18 16,-7 4-49-16,-4-3-22 15,-7-1 10 1</inkml:trace>
  <inkml:trace contextRef="#ctx0" brushRef="#br0" timeOffset="109003.02">18471 11734 332 0,'-10'-9'126'0,"13"6"-98"0,4-1 30 15,1 4 5-15,-1 4-18 16,0-1-3-16,0 15-10 0,3 17-2 16,-3 18-17-16,4 10-1 0,-1 0 1 15,1 3-5-15,0 6 0 16,3 6-4-16,0 0-3 16,0-5-5-16,0-17-2 15,0-3-33-15,0-15-11 16,-3-13-15-16,3-6-5 15,-3-10-45 1,6-18-21-16,4-13 10 16</inkml:trace>
  <inkml:trace contextRef="#ctx0" brushRef="#br0" timeOffset="109369.68">19435 11148 328 0,'-43'-3'123'0,"43"3"-95"0,0-4 5 0,7 1-5 15,7-3-7-15,8 0-1 16,2-4-4 0,4 1-2-16,1 9-8 0,-1 0-4 15,0 6-1-15,-3 7-26 0,-4-1-10 16,-7 4-57-16,0 6-24 15,-7 3-12 1</inkml:trace>
  <inkml:trace contextRef="#ctx0" brushRef="#br0" timeOffset="109535.16">19512 11421 312 0,'4'3'115'0,"6"-10"-89"0,15-2 1 0,-11 0-4 16,7-1-11-16,4-2 1 0,3-1-8 15,4-3-1-15,3 7-2 16,0-4-4-16,1 4-1 16,-1 3-36-16,0-1-16 0,1 1-80 15</inkml:trace>
  <inkml:trace contextRef="#ctx0" brushRef="#br0" timeOffset="110089.21">20147 10887 208 0,'-7'-3'77'0,"7"-3"-60"0,0 0-1 0,0 6-1 15,0-6-13-15,4-4-1 16,-1 7-1-16,1-3 0 15,-1-4 0-15,1 10 6 0,-1-3 6 16,1-3 16-16,-1-4 9 16,1 7 5-16,-4 3 2 15,0-6-9-15,0 6-4 0,0 0-2 16,3 3-1-16,-3 10-7 16,0 9 0-16,0 22-6 15,0 3-1 1,0-3 0-16,4 6 2 0,-1-10-3 15,8-5 0-15,7 6-1 16,6-13 2-16,8-3-5 16,3-6-1-16,1-7-4 15,-5-2-3-15,-2-4 0 16,-5-6-1-16,-3-6-40 16,1-4-18-16,-1 1-25 15,-4-4-10-15,5-2-77 16</inkml:trace>
  <inkml:trace contextRef="#ctx0" brushRef="#br0" timeOffset="110310.6">20581 10903 304 0,'-14'-50'112'0,"14"25"-87"0,-4-3 31 0,4 15 6 16,0 4-10-16,0-1-3 16,4 7-11-16,-1 3-1 15,1 13-21-15,3 18 4 0,0 26 3 16,0 8 1-16,0 4 1 15,4 7-12-15,-1 18-5 0,5-3-5 16,2-7-3-16,1-12-6 16,-4-6-1-1,-4-9-32-15,1-10-12 16,-4-7-31-16,0-8-12 0</inkml:trace>
  <inkml:trace contextRef="#ctx0" brushRef="#br0" timeOffset="116074.5">9102 12088 264 0,'-4'-6'101'0,"4"3"-78"0,0-3 11 0,0-1 1 16,0 1-4-16,0 0 2 15,0 0-5-15,-3 2 0 16,-1 8-16-16,-6 2 2 0,-5 6 0 16,-2 4-3-16,-4 3-1 15,-8 0-4-15,-2 6-1 16,6-6-3-16,-14 12-2 15,4 3 1-15,3 1 1 16,7 9-1-16,11-3-1 16,7-4-2-16,11-2-1 15,10-7 2-15,11-6 0 0,6-6 1 16,5-7 0-16,2 7-3 16,1-7 2-1,0 4 1-15,7-4 2 0,0 10 1 16,0 0 1-16,-1 3-5 15,-2 6 1-15,-4 0 0 16,-8 10 2-16,-6-1-1 16,-11 4 2-16,-7-3 11 15,-10-1 6-15,-11-5-2 16,-11 2 2-16,-3-9-7 16,-4-6-3-16,0-3-3 0,0-7 0 15,4-3-4-15,0-2 0 16,3-8-1-16,4-5-2 15,3-7-2-15,4-9 1 16,7-6-1-16,7-7-2 16,7-3 0-16,7-6 3 15,4 4-2-15,10-14 1 16,8-21 2-16,6-4 0 16,4 1 0-16,-4-1 2 15,-7-9-1-15,-10-9 2 16,-14 6-2-16,-15 19-1 15,-13 15 1-15,-12 16 1 16,-6 16-3-16,-4 25-2 16,0 15 2-16,4 17 0 15,3-4-26-15,11 0-9 0,7-3-22 16,7-7-6-16,7 4-17 16,7 3-4-16,7 0-49 15</inkml:trace>
  <inkml:trace contextRef="#ctx0" brushRef="#br0" timeOffset="116675.38">8551 13233 296 0,'-3'3'110'0,"3"-3"-86"0,3 0 11 0,-3 0 1 0,4 0-2 15,3 0 4-15,4 0-4 16,3-3 0-16,3 0-19 16,11-4-2-16,22-2 0 0,13-4-5 15,15-8 0-15,7 2-2 16,20-6-1-16,15-7-1 16,-3 1 0-16,3 3 2 15,0-1 1-15,-11 14-3 16,-14 2-3-16,-17 7 0 0,-15 6-1 15,-10 3 4-15,-10 3 2 16,-12 1-18-16,-9-1-6 16,-8 0-30-16,-7 0-9 15,-11 4-21-15,-6-4-8 16,-4-3-60 0</inkml:trace>
  <inkml:trace contextRef="#ctx0" brushRef="#br0" timeOffset="117218.47">8992 13468 324 0,'-3'-9'121'0,"3"9"-95"0,10-32 16 16,-6 26-1-16,6-13-10 15,8-15 2-15,7 2-6 16,7 1 1-16,13 3-16 16,8 6 2-16,4 6 2 0,-4 10 3 15,-7 6 3-15,-11 9-3 16,-10 13-2-16,-11 10-3 16,-7-4-1-16,-4-3-5 15,-10 9-3-15,-10 4-2 16,6-13 0-16,0-6-4 15,4 0 0-15,0-4-4 16,7 4 1-16,0-3 0 0,14-4 2 16,-3-2-1-16,14-1 1 15,-4 7 2-15,7-7 2 16,11 7-3-16,-4 0 0 16,0-1 1-16,-10-2 2 15,-7-4 5-15,-4 4 6 16,0 2 4-16,-11-2 2 15,1-4-8-15,-11 4-2 16,-11 3-3-16,1-1 1 16,3-2-6-16,-25 9-1 0,7 3 0 15,-14 0 2-15,7-6-12 16,1-7-3-16,6-2-34 16,14-10-14-16,1 0-26 15,24-16-10-15,21-15-91 16</inkml:trace>
  <inkml:trace contextRef="#ctx0" brushRef="#br0" timeOffset="117730.09">10262 12659 296 0,'-14'-3'112'0,"7"3"-87"0,-10 0 29 16,9 0 5-16,-2 3-9 15,3-3-2-15,0 6-14 16,3-3-6-16,8-3-16 16,10 0 3-16,14-3 3 0,11-6-10 15,7-7-4-15,0 4-1 16,-1-7 2-16,-2 6-4 16,-4 7-3-16,-8 6-39 15,-2 3-17-15,-12 7-62 16,1 2-25-16,-4 13-6 15</inkml:trace>
  <inkml:trace contextRef="#ctx0" brushRef="#br0" timeOffset="117926.39">10400 13016 340 0,'-25'29'129'0,"36"-29"-100"0,6 0 24 0,-6 0 5 15,7-10-17-15,6-2-1 16,5-10-14-16,6-6-7 15,11-7-10-15,3 4-8 0,0 3-4 16,-3 6 2-16,-7 3 2 16,-7 6-35-16,-4 4-17 15,-7 6-32-15,-3 0-13 16</inkml:trace>
  <inkml:trace contextRef="#ctx0" brushRef="#br0" timeOffset="121868.15">11289 12220 312 0,'-18'0'118'0,"18"-3"-92"0,-3 3 28 16,3 0 6-16,0 0-12 16,0 0-4-16</inkml:trace>
  <inkml:trace contextRef="#ctx0" brushRef="#br0" timeOffset="122171.12">11289 12208 701 0,'28'-16'31'0,"7"-3"-3"0,1 0-6 0,2 4-4 16,15 5-6-16,4 7 0 15,-1 3-5-15,-3 9-2 16,-7 10 9-1,-14 13 2-15,-11 15-3 0,-14 0-3 16,-3-7-5-16,-22 17-2 16,4-10 1-16,-14 16 0 15,3-16-2-15,0 22-2 16,4-13-2-16,7 0 1 16,3-9-4-16,15-6 1 15,-1-6 2-15,22-13 3 16,-4-3 0-16,15-19 2 15,-8 0-2-15,4-7 2 0,-8 1-4 16,1-3 0-16,-4-1-41 16,0-2-19-16,-3 2-53 15,7-2-23-15,-8-1-48 16</inkml:trace>
  <inkml:trace contextRef="#ctx0" brushRef="#br0" timeOffset="122520.34">12157 12640 400 0,'-4'-9'151'0,"4"9"-118"0,4 0 14 0,-4 0-4 16,0 0-19-16,0 0-1 15,-4 9-7-15,1-3-2 16,3-2-8-16,0 5-4 0,0-3 1 15,0-3-2-15,7-6 2 16,0-3 0-16,3-3 3 16,-3 5 3-16,0-5 5 15,1 0-4-15,-5-1 2 16,1 4-3-16,-4 3 0 16,0 3-8-16,-4 3 0 15,1 0-6-15,-1 3-1 16,0 4-24-16,4-10-8 15,0 6-24-15,8-6-9 16,-5 0-39-16,4-6-15 16,0 6-16-1</inkml:trace>
  <inkml:trace contextRef="#ctx0" brushRef="#br0" timeOffset="123025.29">12538 11888 260 0,'0'-38'99'0,"0"26"-77"0,0-4 20 0,0 10 3 16,0-4-3-16,-4 1 1 15,1-1 1 1,-1 1 0-16,1 3-24 0,-4 3 6 0,0 6 2 16,-4 6-9-16,0 13-3 15,-3 16-5-15,0 18 0 16,-4 4-4-16,4 6 1 16,0 12-7-16,11-9-3 15,-1-13 3-15,11 7 1 16,-3-13 0-16,20-3 1 15,-2-9 0-15,24-10 1 16,-8-6 0-16,15-16 2 16,-10-3 8-16,-1-21 5 15,4-20-3-15,-11-3-1 16,-14 4-1-16,-17 2 4 16,-18 4-10-16,-18 12-2 0,-10 6-2 15,-4 13 2-15,3 13-10 16,5 15-2-16,2 10-17 15,15-7-8-15,3-6-21 16,4 7-9-16,4-7-32 16,6-3-14-16,8-7-72 15</inkml:trace>
  <inkml:trace contextRef="#ctx0" brushRef="#br0" timeOffset="132092.43">12171 13816 292 0,'-25'-9'110'0,"18"9"-86"0,-7-4 27 16,10-2 5-16,1 6-6 15,-1-9 0-15,1 3-8 16,6-7-3-16,8-6-22 16,10-3 7-16,11-6 4 0,10-3-2 15,4-1-1-15,0 4-5 16,3 6 0-16,4 6 2 15,4 10 3-15,-8 6-13 16,-10 16-7-16,-14 9 1 16,-18 22 3-16,-14 25-5 15,-4-15-2-15,0-14-1 16,-6 23-1-16,3-16 2 16,-4 19 1-16,4-15-4 0,7 8-1 15,0-15-2-15,14-9 3 16,-4 0 2-16,29-26 2 15,-4-2-1-15,25-20 1 16,-10 4-2-16,6-10 2 16,11-6-4-16,-25 13 0 15,-3 0 1-15,-7-1 0 16,3-6-20-16,-7 10-9 16,-7-3-38-16,-7 3-15 15,0-1-36-15,-3 1-16 16,3 3-43-16</inkml:trace>
  <inkml:trace contextRef="#ctx0" brushRef="#br0" timeOffset="132513.18">12238 14779 332 0,'-21'3'123'0,"21"-3"-95"0,0-3 29 0,0 3 6 16,3-4 0-16,1 1 2 15,6-3-10-15,1 3-2 16,7 0-29-16,-1 0-1 0,11-7-1 16,-3 1-6-16,42-16 1 15,-7 6-8-15,39-12-3 16,-21 6-3-16,56-16 0 16,-32 13-4-16,7-10 0 15,-21 7 1-15,-3-1 2 16,3-2-19-16,-28 12-8 15,-24 3-36-15,-15 3-16 16,-11 7-43-16,-10 6-19 0,0 3-41 16</inkml:trace>
  <inkml:trace contextRef="#ctx0" brushRef="#br0" timeOffset="135624.32">1665 13042 208 0,'-25'-10'79'0,"25"10"-61"0,-14-16 19 0,14 16 6 0,0-6-7 16,0 0-1-1,7-7-4-15,-3 4 0 0,6-10-17 16,-2 3 7-16,13-12 3 0,-4 0 3 15,19 6 1-15,2 3-4 16,-2 10-1-16,-5 6-6 16,-2 6 0-16,-1 0-6 15,0 13-1-15,-10-4 0 16,-1 13 1-16,1-6-5 16,-11 6-4-16,0-3 3 15,-7 3 4-15,0-6-7 0,-3 6-3 16,-1-6 0-1,-3 0 2-15,4-4 0 0,-1 7-1 16,0-6-4-16,8 0 0 16,-4-4 2-1,11-2 3-15,-1-1 0 0,22-3 2 16,-7-2-4-16,13 8 0 16,-2-6 1-16,10 7 0 15,-15-1 0-15,5 10 0 16,-5-6 8-16,-6 9 7 15,-7-6-1-15,-4 3 0 16,-4-3-4-16,-10 3 1 16,0 0-6-16,-14 0-1 15,4-4-2-15,-26 4-2 16,5-3 1-16,-12 6 1 0,12-6-3 16,-8-6-2-16,11-4-42 15,-1-9-20-15,12 6-20 16,-1-12-8-16,4 6-81 15,10-9-42 1,1 5 109-16</inkml:trace>
  <inkml:trace contextRef="#ctx0" brushRef="#br0" timeOffset="135995.5">1559 13891 324 0,'-3'13'121'0,"3"-13"-95"0,7 0 14 0,-7 0-1 15,14-6-3-15,0-1 0 16,18-12-8-16,0 4-5 15,10-17-13-15,-3 14 2 0,28-17 2 16,-14 7-1-16,35-10 2 16,-14 10-8-16,7-3-2 15,-10 6-1-15,20 0 0 16,-20 3-2-16,17 3 1 16,-24 6-2-16,-1-2 2 0,-17 8-4 15,-4-2 0-15,-10 3-30 16,-11 2-14-16,0 1-26 15,-14 3-8-15,0 0-90 16</inkml:trace>
  <inkml:trace contextRef="#ctx0" brushRef="#br0" timeOffset="136458.32">1954 13998 332 0,'0'-19'126'0,"0"19"-98"0,18-28 14 0,-14 18 0 15,20-8-9-15,1 5 3 16,21-6-5-16,-7 4 1 15,17 2-18-15,-17 4 10 0,17 15 3 16,-13 0-3-16,3 16 0 16,-4-3-2-16,-17 12-2 15,-8-9-2-15,-13 25-1 0,-1-9-7 16,-10 21-2-16,0-8-4 16,4 2-3-16,-4-9-3 15,3-3 1-15,0-7-4 16,8-9 1-16,0-3 4 15,10-12 2-15,0-1 0 16,21-18-2-16,-3-1 1 16,7-9 1-16,-11 1-1 15,7-4 2-15,-3 3-7 16,-4-6-1-16,-7 3-49 16,7-6-21-16,-6-1-44 15,9 1-18-15,-9 3-41 16</inkml:trace>
  <inkml:trace contextRef="#ctx0" brushRef="#br0" timeOffset="136778.04">3112 13176 336 0,'-11'-6'126'0,"11"6"-98"0,11 0 25 0,-11 0 7 15,10 0-18-15,4 0-3 0,4 0-23 16,-4 0-8-16,4-3-5 15,10-3-3-15,-7 3 3 0,-3-4-26 16,6 7-12-16,-3 7-64 16,4 5-28-16,-4 13-25 15</inkml:trace>
  <inkml:trace contextRef="#ctx0" brushRef="#br0" timeOffset="136944.75">3274 13502 340 0,'-7'7'129'0,"7"-7"-100"0,10-3 7 0,-10 3-2 16,11-7-16-16,-1 1 0 16,1-3-10-16,3-1-3 15,4-2-3-15,-4 2-2 0,11-5 1 16,10-4-30-16,-7 3-13 16,4 10-119-1</inkml:trace>
  <inkml:trace contextRef="#ctx0" brushRef="#br0" timeOffset="137214.38">3634 12806 344 0,'-7'-40'129'0,"7"30"-100"0,3-2 20 0,8 9 4 0,-1-1-7 15,1 4 0-15,-1 13-8 16,5 12-1-16,2 25-21 16,-3 7-3-16,4 5 1 0,0 7-6 15,-1-3-2-15,-6-13-8 16,3 20-1-16,0-14-30 16,7 1-13-16,-3-7-56 15,3-9-22-15,-7 0-52 16</inkml:trace>
  <inkml:trace contextRef="#ctx0" brushRef="#br0" timeOffset="137380.82">4053 13223 428 0,'-17'29'162'0,"13"-4"-126"0,-6 25 5 0,10-44-4 15,0 13-25-15,0-3-6 16,3 6-7-16,-3-10-2 15,7 7 2-15,0-10-42 0,7 1-18 16,1-1-123 0</inkml:trace>
  <inkml:trace contextRef="#ctx0" brushRef="#br0" timeOffset="137831.01">4195 12772 360 0,'10'-25'134'0,"-6"12"-104"0,3 1 14 16,-4 5-2-16,-3 1-18 15,0 0-3-15,-3 6-8 16,-8 3-3-16,-3 10-6 16,0 5-1-16,3 11 1 0,1 5-2 15,3 1 1-15,3-4-2 16,4-6-1-16,7 3-2 15,4-9 1-15,-1-6-1 16,8-4 0-16,3-3 4 16,4 1 1-16,7 2-4 15,-4 0 1-15,14 4-2 16,15-1 0-16,-1-2 15 0,1 6 6 16,-5-4 2-16,-6 4-1 15,-3-1 5-15,-15-2 4 16,-3 3-3-16,-8-1 2 15,-6-2-7-15,-8 6-1 16,-10 0-9-16,-10 6-2 16,-12 0-10-16,-9 3-1 15,-15 0 2-15,14-9 4 16,11-3-32-16,-11-7-13 16,11-3-59-16,3-15-24 15,0-7-85 1</inkml:trace>
  <inkml:trace contextRef="#ctx0" brushRef="#br0" timeOffset="138051.16">4209 12596 416 0,'0'0'154'0,"7"-6"-120"0,7-3 19 15,-4-1 2-15,5-2-29 16,9-7-6-16,-3-6-13 15,11 0-3-15,10-4-2 16,4 1-6-16,-7 3 0 0,0 16-49 0,0-1-19 16,-15 17-70-16,-2-4-29 15,-15 6 37 1</inkml:trace>
  <inkml:trace contextRef="#ctx0" brushRef="#br0" timeOffset="138761.42">4293 13957 228 0,'-7'-6'88'0,"7"6"-69"0,-3 0 19 0,3 0 4 0,0-3 2 16,0-4 3-16,3 4-3 15,-3-3-3-15,7-3-22 16,-7 5 6-16,11 8 5 0,-4 2-12 16,7 16-2-1,-3 0-6-15,3 15-1 0,-4-5-5 16,4 24-1-16,-3-6-3 16,7 4-1-16,-4-4 1 15,0-6 2-15,0-13-3 16,0 0 0-16,0-5-41 15,-3-8-19-15,-1-2-24 16,-6-3-8-16,-4-1-54 16</inkml:trace>
  <inkml:trace contextRef="#ctx0" brushRef="#br0" timeOffset="139179.28">4173 14315 200 0,'-14'3'77'0,"14"-3"-60"0,-7-3 4 0,7 3-1 16,0-7 1-16,0 7 4 15,4-9 4-15,-1 6 5 16,4-4-19-16,-3 4 9 0,3 6 4 15,0-3 4-15,7 16 4 0,0-3-7 16,7 12-3-16,-3-3-10 16,10 12-3-16,-14-6 2 15,18-6 2-15,-7-3 0 16,10-6 1-16,0-1 0 16,1-15 0-16,-5 3-5 15,5-22 0-15,-12 3-6 16,1-21-2-16,-4 5-2 15,-7-6 0-15,-3 7-2 16,-8-1-1-16,-3 7-8 16,-3 3-3-16,-1 6-49 15,4 0-21-15,0 10-31 16,4 6-13-16,-4 0-20 16</inkml:trace>
  <inkml:trace contextRef="#ctx0" brushRef="#br0" timeOffset="139706.93">4685 14932 284 0,'-7'-37'107'0,"7"37"-83"0,3-38 17 16,-3 29 2-16,4-1-3 15,-1 1 3-15,1 6 4 0,-1-4 6 16,5 7-29 0,-5 7 9-16,8 11 4 0,-4-5-7 0,7 31-2 15,-4-13-12-15,12 29-5 16,-8-7-2-1,7 26 1-15,-4-17-3 0,12 4-2 16,-5-13-5-16,8 1 0 16,-14-10-2-16,3-7 0 15,-3-5-14-15,-8-20-6 16,-3 7-44-16,-3-19-20 16,-1 6-83-16,-3-12-37 15,0 6 62 1</inkml:trace>
  <inkml:trace contextRef="#ctx0" brushRef="#br0" timeOffset="143683.51">13088 11913 292 0,'0'-35'110'0,"0"13"-86"0,4 7 16 0,-1 8 2 15,1 1-1-15,-1 3 3 16,1 3-7-16,3 6 0 16,0 13-21-16,0 16 4 0,3 5 1 15,1 4-7-15,0 0-3 16,3 9-6-16,0 10-2 15,0 6-1-15,-3-16 1 16,-4-9-2-16,7 3-1 0,-4-9-2 16,4-4-1-16,-3-5-25 15,0-4-11-15,-4-3-31 16,-4-7-13-16,1 4-86 16</inkml:trace>
  <inkml:trace contextRef="#ctx0" brushRef="#br0" timeOffset="144047.06">12940 12367 348 0,'3'4'132'0,"1"-4"-103"0,10 6 21 0,-3-3 1 15,-1 3-8-15,1-3 1 16,14 13-13-16,-4-3-4 16,14 12-16-16,-7-7 0 0,7 8 2 15,-3-8-1-15,3 1 1 16,-6-9-3-16,2-1-1 16,-6-3-3-16,3-12-1 15,-3 6 1-15,0-22 1 16,-4 3-3-16,0-22-3 0,4-15 0 15,-8 3-1-15,-6 3-3 16,-4 3 2-16,-3 15-30 16,-4 4-14-16,-4 9-39 15,1 7-17-15,3-4-89 16</inkml:trace>
  <inkml:trace contextRef="#ctx0" brushRef="#br0" timeOffset="150400.01">24328 6567 304 0,'0'0'112'0,"0"0"-87"0,3 0 15 0,-3 0 3 15,0 0-6-15,4 0 0 16,3 0-9-16,3 6-3 16,4-3-14-16,4-3-2 0,3 0 1 15,11 0-8-15,3 0-1 16,0 0-1-16,-3 0 2 15,-7 10-36-15,-11-1-15 16,-7 0-61-16,-10 16-25 16,-8-9 0-1</inkml:trace>
  <inkml:trace contextRef="#ctx0" brushRef="#br0" timeOffset="150592.25">24310 6921 312 0,'-4'9'118'0,"8"-5"-92"0,10 2 15 0,-3-6 2 0,6-3-17 16,4-4-5-16,8 1-12 15,6 0-6-15,4 0-2 16,-4 3-1-16,-7 3 2 0,0 0-30 16,-6 3-13-16,-5 0-34 15,1 6-16-15,0 4-33 16</inkml:trace>
  <inkml:trace contextRef="#ctx0" brushRef="#br0" timeOffset="151460.4">25241 6451 256 0,'-10'-13'96'0,"6"7"-75"0,1 3 10 16,3 3 1-16,0 0-7 15,0 0 3-15,7 3 6 16,3 6 3-16,4 20-19 15,-3-7 7-15,7 50 3 0,3 12-9 16,0 26-1-16,7 15 1 16,7-5 0-16,8-8-10 15,3 11-5-15,3-13-3 16,-3-13 1-16,-4-22 5 0,-3-12 6 16,-7-19-5-16,-4-4 0 15,-3-18 0 1,-4-12 0-16,-4-17-4 0,1-18-1 15,-4-19-1-15,-3-9-2 16,-4-16 3-16,-4-28 0 16,1-22-4-16,-8-7 1 15,1-21-2-15,-8 6 0 16,-3 12 2-16,-3 20 0 16,-8 11-3-16,0 20 2 15,-3 15-1-15,3 19 0 16,1 10 0-16,2 15 0 15,8 7 0-15,4 2-2 0,3 4 3 16,7 6 0-16,7 0 1 16,7 0 2-16,7-3-3 15,4-4-2-15,3 1 4 16,4-3 1-16,13-4 0 16,23-9 1-16,16 0 2 15,8-6 2-15,17-6-6 16,22 2 0-16,-1 4-1 15,1 6 0-15,3 0 0 16,-7 7 0-16,-18 5 0 16,-13 1 0-16,-15 2 0 15,-7-2 0-15,-7-4-3 16,-4 4 0-16,-10 6-38 0,-7-3-15 16,-11-4-23-16,-10 7-8 15,-11 3-77 1</inkml:trace>
  <inkml:trace contextRef="#ctx0" brushRef="#br0" timeOffset="152253.91">25164 5883 228 0,'-14'-3'85'0,"10"-3"-66"0,-3 3 14 0,3 3 2 15,1-3-1-15,3 3 5 16,0 0-9-16,0 0-3 16,3-4-15-16,8 1 8 0,3-3 6 15,7 0-3-15,4-1 1 16,3-2-7-16,0 6-2 16,4-3-3-16,0 6 2 15,-4 0-1-15,0 0 2 16,-6 6 3-16,-8-3 1 15,-7 3-8-15,-11 4-2 16,-3 2-5-16,-3 1-1 0,-5 2-1 16,1-2 1-16,4 3-2 15,-1-4-1-15,4-2-2 16,4 5 1-16,6-2-1 16,4-1 0-16,4 1 2 15,-1 0 2-15,4-1-1 16,4 1-1-16,7 2-2 15,-1 1 1-15,1 3 1 16,-7 0 0-16,-1-4 0 16,-2 4 2-16,-5-6 12 15,-10 5 6-15,-3-2-8 16,-8 0-4-16,-3-4-8 16,-4 4-2-16,1-3 1 0,-5-4 2 15,1 0-2-15,4 1 0 16,-1-1-21-16,4-3-8 15,3 1-45-15,8-4-16 16,3 0-103 0</inkml:trace>
  <inkml:trace contextRef="#ctx0" brushRef="#br0" timeOffset="154058.65">26257 6595 200 0,'4'-19'74'0,"-1"10"-58"0,1-4 14 0,-1 7 3 16,1-3-6-16,-1-1-1 16,1 1 3-16,-1-1 2 15,1 1-17-15,-4 0 10 0,0 2 3 16,-4 1-6-16,1 6-1 15,-4 9-10-15,-7 4-2 16,-4 6-4-16,-3 9-1 16,-4 6-1-16,4 1-2 15,0 3-2-15,3-7 1 16,4-6 1-16,7 3 0 16,4-3 0-16,3-3 2 0,7-6-1 15,7-4-1 1,3-2 3-16,5-1 0 0,-1-6-1 15,3 7 1-15,1-4-2 16,0-3-1-16,0 7 1 16,-1 2 1-16,1-2-1 15,7 2-1-15,-4 7 1 16,-3 6-1-16,-4 3 6 16,-4 4 6-16,-6 2 3 15,-4 1 0-15,-3-4-1 16,-4 0 1-16,-7-2-2 0,-8-4 0 15,-2-3-5-15,-4-4 0 16,-4-5-5-16,0 6-2 16,-7-7 0-16,4-2 1 15,4-4-3-15,-1 0 0 16,4-3-1-16,3-3 0 16,4 0 0-16,3-3 0 15,8-6 0-15,6-7 0 16,8-12 2-16,3-3 2 15,4-13-3-15,3-7 0 16,4-2 1-16,3 0 2 16,7-4-1-16,-3-15-1 15,0-9 1-15,-4 2 1 0,-11 10-1 16,-6 4 2-16,-11 14-4 16,-7 8 0-16,-7 8-1 15,-4 10 0-15,1 12 0 16,-1 7-2-16,-3 3-4 15,3 6 0-15,0 0-18 16,4 4-6-16,4-1-10 16,3 3-1-16,7 4-8 15,3-4-3-15,8 7-14 16,3 0-5-16,11 5-34 16</inkml:trace>
  <inkml:trace contextRef="#ctx0" brushRef="#br0" timeOffset="155334.87">27093 6720 184 0,'4'0'71'0,"-4"-3"-55"0,3-3 13 0,1 3 4 0,-1-3-4 16,1-4 3-16,0 7-3 15,-1-3 0-15,1 0-16 16,-4 6 10-16,0 0 4 15,0 0-6-15,-4 6 1 0,-3 3-7 16,-7 10-1-16,-4 6-2 16,-3 0 2-16,-7 3-7 15,0 1-4-15,-1-1 2 16,1 3 1-16,7 1-5 16,0-1-2-16,3 0 0 15,1 1 2-15,2-4 0 16,1-3 2-16,4-3-4 15,-1-3 0-15,4-4 1 16,0-2 0-16,0-1 0 0,3-2 0 16,1-4 0-16,-1 0 2 15,1-2-21-15,-1-4-9 16,4-4-22 0,-3-2-8-16,3-3-29 15,0-1-10-15,0 1-10 16</inkml:trace>
  <inkml:trace contextRef="#ctx0" brushRef="#br0" timeOffset="155712.9">26783 6742 248 0,'-7'-12'93'0,"7"2"-72"0,0 10 11 15,0 0 1-15,0 0-7 16,7 0 2-16,0 10-3 16,0 5 2-16,0 4-15 15,0 3 4-15,4 3 2 0,-1 0-6 16,1 4 1-16,3-1-8 16,0 3-1-16,4 4-2 15,-1-4 1-15,5 7 0 16,-1-7 1-16,3-3-5 15,-2-3-1-15,-1-6 3 16,0-3 3-16,-3-4-1 16,-1-2 0-16,-3-1-3 15,-3-3-1-15,-4-2-17 0,0-1-5 16,-3 0-31-16,-4-3-10 16,-4 0-38-16,0 0-15 15,-3-6 16 1</inkml:trace>
  <inkml:trace contextRef="#ctx0" brushRef="#br0" timeOffset="156174.56">27245 6363 192 0,'0'-9'71'0,"4"-1"-55"0,-4 7 17 0,0-3 7 15,0 6-6-15,3 0 1 16,-3 0-3-16,0 0 0 16,4 0-17-1,-1 9 2-15,1 4 3 0,-1 2-7 0,1 7-2 16,-1 0-9-16,1 3-1 15,-4 0-1-15,3 1 0 16,1-1 0-16,-1-3 2 16,1-7-14-16,-1-2-7 15,1 2-39-15,-4-5-15 16,3-7-57 0</inkml:trace>
  <inkml:trace contextRef="#ctx0" brushRef="#br0" timeOffset="156804.06">27517 6303 260 0,'7'-6'96'0,"0"6"-75"0,3 0 23 16,-3 0 7-16,-7 0-5 15,0 0 0-15,0 0-21 16,-7 0-8-16,-7 3-10 15,-7 0-5-15,-4 1 1 0,1 5-4 16,3 0-2-16,3 1 2 16,7-1 0-16,4 4 1 0,4-4 0 15,6 0-3-15,4-2 2 16,7-4 1-16,4 0 0 16,0 0 0-16,3-3 0 15,0 3 0-15,0 0 2 16,0 4-3-16,1 2 0 15,-5 1 1-15,1 5 2 16,-1-2-1-16,-2 6 2 16,-5 3-4-16,-3-4 0 15,-3 1 1-15,-4 0 2 16,-4-3 10-16,-6-4 7 16,-4-2-6-16,-8-4 0 15,5-3-5-15,-1-3 0 16,0-3-5-16,1-3 0 15,3-4-1-15,3 7-2 16,4-6-2-16,7-1-1 0,7-2 2 16,7-1 0-16,4 1-2 15,-1-4 0-15,5 0 2 16,-1 1 2-16,0-4 0 16,-3-3 2-16,-4 0-4 15,-4 3 0-15,-6 0 3 16,-4 4 1-16,-7 2-1 15,-4 4 1-15,-3 2-7 16,-4 4-1-16,1 3-5 16,3 0-1-16,3 0-25 15,8 0-9-15,3 0-19 0,7-6-7 16,0-3-70 0</inkml:trace>
  <inkml:trace contextRef="#ctx0" brushRef="#br0" timeOffset="158277.84">28282 6250 200 0,'7'-44'74'0,"-3"16"-58"0,3-13 12 0,0 22-1 0,0-6 0 16,4-3 3-16,-4 9 1 16,0 4 1-16,0 2-17 15,3 10 6-15,-3 15 3 0,4 23 3 16,0 18 1 0,-1 4-4-16,4 18-3 0,4 32-7 15,3 9-4-15,7 0-5 16,4 25-4-16,3-13 2 15,1-15 0-15,-1-16 3 16,0-15 3-16,0-16-2 16,1-13 1-16,2-15 4 15,1-13 2-15,0-16-3 16,3-15 1-16,-3-13-7 16,-7-25-3-16,-4-22-1 0,-10-6-1 15,-8-6 0-15,-10-26 2 16,-7-12-6-16,-10 3-1 15,-8-12 4-15,-3 0 2 16,-4 9-4-16,0 18 0 16,4 20-1-16,7 15-1 15,0 19-1-15,3 13 1 16,4 9 3-16,3 10 1 16,1 2 1-16,3 7 0 15,3 3 0-15,4 0 0 16,4 3 0-16,3-3 0 15,7 0 0-15,11-3 0 16,13 0 2-16,22-3 1 16,7-1 1-16,15-5 0 15,34 2 0-15,7 1 0 0,15 0-2 16,14 2-2-16,-11-2 1 16,-4 9 1-16,5-3-1 15,-12 0-1-15,-14-1 3 16,-20 1 0-16,-15 0-4 15,-14 0-1-15,-14 0-32 16,-14-3-15-16,-15 2-33 16,-10 1-11-16,-10 6-65 15</inkml:trace>
  <inkml:trace contextRef="#ctx0" brushRef="#br0" timeOffset="159180.04">28466 5501 204 0,'-7'-10'77'0,"7"4"-60"0,-4 0 17 0,4 6 4 15,0 0-3-15,0-3 4 16,0-1-4-16,0 4 1 16,0 0-20-16,4-3 2 0,3 0 2 15,0 0-5-15,3 0 2 16,8 3-6-16,3 0 1 15,4 0-1-15,-1 3 3 16,1 0-5-16,0 3-3 16,-4 1 1-16,-7-1 2 15,-3 3 2-15,-8 4 1 0,-6 0-6 16,-4 2-2-16,-4 4-4 16,-3 0-1-1,0-4 1-15,3 1 0 0,1 0 0 16,6 0 0-16,4-4-3 15,4 1 2-15,3-4 1 16,3 7 0-16,4-4 0 16,1 1 0-16,-1 2 0 15,0-2 2-15,0 3-3 16,-4-4 0-16,-2 1 3 16,-5-7 1-16,-3 10-1 15,0-7 1-15,-3 1-2 16,-8-7-1-16,-3 6-2 15,-7 0 1-15,-8-2-1 0,-2-1 0 16,-1 3 0-16,4-2-2 16,7 2-22-16,17-3-62 15,15-3-9 1,3 4-66 0</inkml:trace>
  <inkml:trace contextRef="#ctx0" brushRef="#br0" timeOffset="160348.26">29147 6388 228 0,'-8'-3'85'0,"8"-3"-66"0,-3-1 12 0,3 1 3 0,0 0-3 15,0 0 4-15,0-4-4 16,0 7-1-16,3-3-17 16,5-4 5-16,2 1 3 0,8 6 0 15,10-3-1-15,11 6 1 16,10 0 1-16,1 0-3 15,-1 9 0-15,-7 7 3 16,-6 2 1-16,-15 4-1 16,-11 7-2-16,-10 8-8 15,-17 13-5-15,-12 4-2 16,-2-1-1-16,-5-3-2 16,5-6-2-16,2-3-2 15,8-7 1-15,7-2 1 16,4-4 2-16,6-6-3 0,11 3 0 15,11-9 1-15,10-7 2 16,11-3-1-16,3-3-1 16,0-3 1-16,-3 0-1 15,-7-3 0-15,-7 0 2 16,-8 3-10 0,-3 0-2-16,-3 0-39 0,-4 0-16 15,0 0-28-15,0 0-12 16</inkml:trace>
  <inkml:trace contextRef="#ctx0" brushRef="#br0" timeOffset="161202.32">30166 6457 172 0,'0'-6'66'0,"4"-4"-52"0,-4 10 10 16,0 0 2-16,3-9-4 16,1 6 1-16,-1-3 1 15,1-1 2-15,-1 1-14 16,-3 6 6-16,0 0 5 0,0 0 3 15,0 0 2-15,0 0-7 0,-3 3-2 16,-1 3-3-16,-3 7 3 16,-3 6-7-16,-5 6 1 15,-6 6-8-15,7 7-1 16,-4-1 0-16,1-2 2 16,3-1-5-16,0-5-1 15,0-7 0-15,3 3 2 16,0-7-3-16,1-2-2 15,-1-3 2-15,4-1 2 16,0-2 2-16,0-4 1 16,0 0-2-16,0-3-2 15,3 0-2-15,1-3 1 16,3 0-15-16,0-3-4 0,3-3-39 16,1-3-14-16,-1-1-72 15</inkml:trace>
  <inkml:trace contextRef="#ctx0" brushRef="#br0" timeOffset="161637.51">29891 6407 228 0,'0'-10'85'0,"3"7"-66"0,1-3 12 0,-4 6 3 15,3-3-3-15,5 0 2 16,-1 3 1-16,0 3 2 16,3 3-20-16,1 7 11 0,3 2 3 15,0 4-4-15,0 9-1 16,0 4-5-16,4 2-3 15,0 1-5-15,3-7 0 16,-4 10-5-16,4-10 1 16,1-3-3-16,2 0 0 15,-2-6-3-15,-5 3-2 16,1-7-2-16,-4-2 1 16,0-4 3-16,-3-2 1 15,-4-1-1-15,0-3-2 16,-4 0-15-16,1-3-5 0,-1 0-28 15,4-3-11-15,-3 0-33 16,3 3-12-16,0-6-35 16</inkml:trace>
  <inkml:trace contextRef="#ctx0" brushRef="#br0" timeOffset="163831.19">28473 553 192 0,'0'-6'71'0,"0"-1"-55"0,0 4 13 16,0 3 4-16,0 0-4 15,0 0 1-15,3-9 0 16,4 3 1-16,0-4-16 16,4 7 9-16,0-6 3 0,-1 9-1 15,1 0-1-15,-4 3-2 16,0 12 0-16,-4 4-7 16,-3 6 1-16,0 0-6 0,0 10-1 15,0 9-4-15,0 0-1 16,0 0-3-16,0-1-2 15,0-8 1-15,0 3-1 16,-3-13 0-16,-1-3 2 16,-3 3-1-16,0-3 2 15,-3-10-24-15,-1 4-8 16,4-10-26-16,0 4-8 16,3-10-34-16,8 3-14 15,3-6-7 1</inkml:trace>
  <inkml:trace contextRef="#ctx0" brushRef="#br0" timeOffset="164353.78">28928 553 264 0,'3'-13'101'0,"-3"10"-78"0,-3-6 11 15,3 3 1-15,-4 2-6 16,-3-5 1-16,-3 3-9 16,-1 3-2-16,-3-4-11 15,-7 7-1-15,0 7 3 0,-4 2-2 16,0 0 3-16,1 10-2 0,2 6 0 16,5 0-1-16,-1 7 0 15,7 2 2-15,8-2 1 16,6-4-3-16,8-3 0 15,7-16-1-15,10-2 1 16,7-14 0-16,4-8 0 16,3-4 2-16,4 0 4 15,-11 0 1-15,-3-9 0 16,-7 9 1-16,-7 7 3 16,-4-4-7-16,-4 13 1 15,-10 3-6-15,-3 3 1 16,-4 13-7-16,-4 2-3 15,1 11 1-15,2 5 2 16,1 7 0-16,4 3-1 0,6-10 1 16,4 1 1-1,1-1-1-15,-1-6-1 16,0-2-8-16,-4-8-3 0,1 1-32 16,-4-3-11-16,-4 0-24 15,1-10-8-15,-4 3-47 16,-4 1-61-1,0-4 61-15</inkml:trace>
  <inkml:trace contextRef="#ctx0" brushRef="#br0" timeOffset="164746.98">28243 1139 236 0,'-10'0'88'0,"10"0"-69"0,-4 3 17 0,4-3 5 16,0 0-9-16,0 0 1 15,4 0-1-15,3 0 2 16,3 0-18-16,8 0 2 0,10-3 2 15,18 3-5-15,14-6 0 16,11 3-7-16,13-10 0 16,22 4-3-16,4-1 0 0,-5 1-1 15,-2 0 2-15,-1 2-5 16,-7 4-1-16,-10-6-2 16,-15 9 0-16,-13 0 0 15,-11 0 0-15,-14 9-31 16,-8-9-15-16,-6 3-20 15,-8 4-6-15,-6-1-66 16</inkml:trace>
  <inkml:trace contextRef="#ctx0" brushRef="#br0" timeOffset="166263.99">28473 1472 244 0,'-14'3'93'0,"14"-3"-72"0,3 6 18 15,4-6 5-15,4 0-5 16,6-6-1-16,5 3-8 16,6-7-2-16,4-5-15 15,3-4 5-15,4 6 3 0,6-3-5 16,8 10-1-16,0 0-1 16,-3 6 2-16,-4 0-1 15,-11 6 4-15,-7-6-2 16,-10 6 1-16,-8 1-5 0,-10 2 0 15,-7 4-8-15,-7-4-3 16,-7 1-4 0,0-4 1-16,0 3 1 15,3 1 2-15,-3-1-3 0,10 4 0 16,4-1-1-16,7 1 0 16,7-4 0-16,7-3 0 15,8 10 4-15,-1-3 1 16,0-4-4-16,0 7-1 15,0-1 1-15,-3-5 0 16,-4 5 3-16,-7-5 1 16,-3 2-1-16,-8-2 1 15,-3 5 7-15,-7-2 5 16,-7-4-7-16,-8 1-4 16,-2-1-3-16,-1 1-1 0,-3-1 0 15,6-6 0-15,5 0-3 16,6-3 0-16,4-6-36 15,7-3-16-15,3-1-30 16,11-2-11-16,11 5-79 16</inkml:trace>
  <inkml:trace contextRef="#ctx0" brushRef="#br0" timeOffset="166644.62">29732 1098 288 0,'-14'-3'107'0,"14"3"-83"0,4 0 6 0,3-6-1 0,7 3-7 16,7 3-1-1,7-6-11-15,11 6-4 16,3 0-4-16,-3 0-4 0,-4 0 1 0,-3 0-12 15,-7 6-7-15,-11-3-40 16,-7 6-18-16,-11 7-44 16</inkml:trace>
  <inkml:trace contextRef="#ctx0" brushRef="#br0" timeOffset="166829.9">29753 1252 236 0,'-14'10'88'0,"14"-7"-69"0,4 3 13 0,3-6 0 15,3 0-13-15,12 0-1 16,9 0-8-16,8 0-2 16,3-6-4-16,1 3-5 0,-4-4 0 15,-8 7-8-15,-2 0-4 16,-5 7-44-16,-3 2-18 16,-3 0-29-1</inkml:trace>
  <inkml:trace contextRef="#ctx0" brushRef="#br0" timeOffset="167450.17">30840 904 252 0,'3'-19'96'0,"-3"10"-75"0,0-7 12 15,0 7 0-15,0-1-3 16,-3 1 2-16,-4 3-4 15,-4-4-3-15,-3 1-13 16,-7 9-1-16,-4 9 2 0,-3 1-3 0,0 15 0 16,-4 0-4-16,-7 6-1 15,-3 10-3-15,-4-7 1 16,-3 7 4-16,3 9 4 16,3 10-4-16,8 9 1 15,14-9-3-15,14-10 2 16,18 6-2-16,13-15 0 15,12 3-1-15,2-7 0 16,5-8 4-16,-1-7 3 16,7-4 2-16,4-8 5 15,4-10-4-15,-4 0 2 16,-7 0-5-16,-8-10 1 16,-9 1 2-16,-12-7 1 15,-10 7-6-15,-17-10-1 0,-15-6-4 16,-10 6-3-16,-4-6-3 15,0 16-1-15,0-1-1 16,4 10 3-16,7 10-2 16,3-10-1-16,7 9-24 15,4 1-9-15,7-1-27 16,7 0-10-16,7 1-51 16,4-1-23-16,7 1 15 15</inkml:trace>
  <inkml:trace contextRef="#ctx0" brushRef="#br0" timeOffset="168141.44">31171 1481 272 0,'-7'0'104'0,"7"-6"-81"0,-3 3 1 0,3 3-7 0,0 0-6 16,0 0 3-16,0 0-1 15,0 0 0-15,0 0-7 16,0 0-4-16,0 0 1 0,0 0 2 16,0 0 2-16,3 0 5 15,4-7 5-15,1 4-3 16,-5 3 2-16,1-6-5 16,-1 3-1-16,-3-3-4 15,0 6 1-15,0 0-4 16,-3 0 0-16,-1 0-1 15,-3 0-2-15,0 0 1 16,0 9 1-16,0-3-1 16,3-3-1-16,1 4 3 0,3 2 0 15,0-6 1-15,3 3 0 16,1-2 0-16,3-1 0 16,3-3 0-16,5 0 2 15,-1 0-1-15,0-3 2 16,-4-1 7-16,1-5 3 15,-8 3-2-15,-3 3-1 16,-3-7-6-16,-4 4-3 16,-4 3-2-16,1 3 0 15,-1 3-2-15,1 3-1 16,3-6-2-16,-1 3-1 16,5 4 2-16,3-7 0 15,0 3 1-15,0 3 0 0,3-6-3 16,1 3 2-16,0 3-19 15,-1-6-9-15,1 4-34 16,-1-1-12-16,4 0-95 16</inkml:trace>
  <inkml:trace contextRef="#ctx0" brushRef="#br0" timeOffset="169806.49">31648 826 168 0,'-7'-10'63'0,"7"4"-49"0,-4 3 16 16,4-3 3-16,0 2 6 15,-3-5 5-15,-1 3 5 16,1-4 5-16,-1 1-30 15,0 9 11-15,1-9 5 0,-1 9-1 16,4 0 1-16,4 0-7 16,7 0 0-16,13 0-6 15,15 0-2-15,10 0-9 16,4 9-3-16,-3 0-1 16,-8 7 2-16,-3 3 2 15,-7 0 2-15,-8 6 1 0,-6-6 3 16,-4 6-10-16,-10-7-2 15,-8-5-6-15,-7 9-1 16,-3-6 1-16,-3-7 0 16,-1 4-2-16,0-4 1 15,4 4-2-15,4-10-1 16,3 0-2-16,0 6-1 16,3 1-1-16,4-1 3 15,4 0 0-15,3 10 1 16,3-9 0-16,1 5 0 15,3 4 0-15,0 6 0 16,4 10-3-16,3-1 2 16,-3 4 1-16,-1-1 0 0,-3 4-3 15,-3-13 2-15,-4 4 3 16,-4-7 3-16,-3-6 0 16,-7 0 0-16,-7-1-1 15,-3-2 0 1,-8-7-2-16,-7-5-2 0,-7-1 1 15,1 0 1-15,-1-3-1 16,4-3-1-16,6 0-8 16,5-1-3-16,2-2-25 15,5 3-11-15,3 3-47 16,3-6-19-16</inkml:trace>
  <inkml:trace contextRef="#ctx0" brushRef="#br0" timeOffset="174745.25">24970 8733 316 0,'-14'-3'121'0,"10"0"-95"0,-7 0 22 0,8 3 3 0,-1 0-4 15,4 0 2-15,-3 0-12 16,3 0-3-16,7 3-19 16,3 0 0-16,12 0 1 0,13-3-6 15,7 0-1-15,11 0-1 16,-3 0 2-16,-5 0-5 16,-2 0-1-16,-4 0-4 15,-8 0-1-15,-6 0-4 16,-7 0-1-16,-8 0-77 15,-6 4-31-15,-4 5-86 16</inkml:trace>
  <inkml:trace contextRef="#ctx0" brushRef="#br0" timeOffset="174953.9">25023 9022 396 0,'17'0'148'0,"4"-10"-115"0,25-5 13 0,-18 2-3 16,8-2-23-16,3-1-6 16,-4 3-8-16,-3 1-5 15,-8 2 0-15,-3 1-4 0,-3 9 0 16,-4 0-40-16,-3 9-17 16,-1-2-35-16,4 5-14 15,11 1-27-15</inkml:trace>
  <inkml:trace contextRef="#ctx0" brushRef="#br0" timeOffset="176018.77">26021 8621 208 0,'-21'-19'79'0,"14"6"-61"0,-4-9 17 0,8 10 3 16,-4-1 6-16,-4-6 6 15,0 7-5-15,1-4-3 16,-1 10-23-16,1-4 11 0,-1 4 6 16,4 0-6-16,0 3-2 15,17-4 6 1,22-2-4-16,21 0-1 15,14 2-7-15,0 1-3 16,11 0-7-16,3 6-2 16,4 9 2-16,-15 7 5 15,-13 9 0-15,-15 9-1 0,-14 4-4 16,-21 9 0-16,-21-6-7 16,-21 9-1-16,-7 3-2 15,-1 7 1-15,-3 9-4 16,-3 3 0-16,10-9 1 15,7-7 0-15,11-9-3 16,14-6 2-16,11-7-1 16,10-8 0-16,7-8 2 15,11-5 2-15,14-4-1 16,-1-2 2-16,-2-4-2 0,-4 0-1 16,-8-3 1-16,-2 3-1 15,-5 0-9-15,-3-3-4 16,-3 0-33-16,0 0-15 15,-1 0-34-15,1 0-14 16,-4 0-47 0,0 0-19-16,-3-3 50 15</inkml:trace>
  <inkml:trace contextRef="#ctx0" brushRef="#br0" timeOffset="176424.83">27217 8774 228 0,'7'-19'85'0,"0"16"-66"0,0-3 16 15,-7 6 4-15,4-3 7 16,-4 3 9-16,0 0-3 15,0 0 1-15,0 0-30 16,-4 0 11-16,0 6 4 0,-3 0-7 16,-7 10-3-16,-3-3-14 15,-8 9-4-15,-7 3-6 16,-7 9-3-16,1 10 0 16,-1 3-1-16,4-3 0 15,3-3 0-15,7-4-3 0,4-5 2 16,3-4 1-16,4-6 2 15,0-3-14-15,3-1-5 16,4-5-31-16,0-4-11 16,4-2-19-16,-1-4-4 15,1-6-17-15,3-4-7 16,7-8-3 0</inkml:trace>
  <inkml:trace contextRef="#ctx0" brushRef="#br0" timeOffset="176722.04">26839 8752 328 0,'-14'-15'123'0,"14"8"-95"0,0 1 9 16,0 6 0-16,4-3-3 15,3 3 4-15,3 3-1 16,8 6 1-16,3 4-20 15,7 6 3-15,1 6 2 0,2 9-3 16,5 13-2-16,-1 10-10 16,0-1-3-16,-3-6-5 15,0 1-1-15,-4-11 1 16,-7-5 2-16,-3-7-32 16,-4-3-12-16,-4-6-19 0,1-7-7 15,-4-5-38-15,0-4-17 16,0-9-15-1</inkml:trace>
  <inkml:trace contextRef="#ctx0" brushRef="#br0" timeOffset="178754.58">27693 8175 196 0,'0'-6'74'0,"4"-7"-58"0,-1 4 12 0,1 0-1 16,-1-1 0-16,4-2 1 15,0-1-7-15,0-3 0 16,0 1-12-16,0 2 6 0,1 1 4 16,-1-1 3-16,-4 1 2 15,1-1-2-15,-4-3-2 16,0 7 1-16,0-4-1 15,-4 1-3-15,1 3 2 16,-1 2-6-16,-3 1 0 16,0 3-4-16,-4 3 2 15,-3 0-4-15,-3 3-2 16,-5 6-2-16,-2 4 0 0,-4 6-2 16,-8 6-1-1,-3 12-2-15,1 1 1 16,2 0 1-16,1 2 2 15,3 4 1-15,4-3 3 0,3 0-1 16,8 3 2-16,6 0-2 16,8 0 2-16,6-4-2 15,15-2 0-15,14-7-3 16,13-6-2-16,5-3 3 16,-1-9 0-16,-3-7-1 15,3-3 1-15,-10-6 0 16,-3-6 3-16,-5-7-3 15,-2-6 0-15,-12 3 8 16,-6-3 2-16,-11 0-4 0,-4 7-3 16,-6-1-3-16,-12 4 0 15,-6 5-2-15,-11 4-1 16,-6 6-2-16,-5 7-1 16,8 2-5-1,7 4 0-15,6 0-20 0,12-4-7 16,13-3-26-16,15-2-11 15,13-7-42-15,1 3-17 16,-4-3-3 0</inkml:trace>
  <inkml:trace contextRef="#ctx0" brushRef="#br0" timeOffset="180134.87">28254 8241 208 0,'0'-16'79'0,"4"7"-61"0,-1-7 12 16,1 7 4-16,-1 0-3 15,1-4 2-15,-1 0-1 16,1 4 0 0,-1 15-2-16,1 13-1 0,-4 12-8 15,0 17 0-15,0 24-6 16,0 12-1-16,3 10-6 15,1-6 0-15,-1 3-5 16,1 3-2-16,3-9 0 16,0-7 1-16,4-15 1 15,3-13 3-15,0-9 1 0,3-13 3 16,1-12-3-16,3-16 1 16,4-19-5-16,-4-16 0 15,0-12-1-15,-3-3 1 16,-8-6-2-16,-2-13 2 15,-1-25-4-15,-4 3 0 16,-6 0-1-16,-1 3 0 16,1 7 0-16,-1 12 0 15,0 15 0-15,1 17 0 16,-1 15 0-16,1 12-2 16,3 7 0-16,0 6 0 15,7 4 3-15,0-1 0 16,4 0 1-16,3 4 0 15,3-7 0-15,8 6 2 16,7-9 3-16,14 6 4 0,31-12 2 16,18-3 1-16,22-1-6 15,31-2-4-15,-3-7-1 16,-18 3 1-16,-25 4-1 16,32-4-1-16,28-6 1 15,-42 13-1-15,-28-1 0 16,10-2 0-16,11 2-3 15,-32 4 2-15,-21 0-39 16,-21-1-18-16,-21 1-41 0,-18 6-15 16</inkml:trace>
  <inkml:trace contextRef="#ctx0" brushRef="#br0" timeOffset="181035.84">28325 7664 192 0,'-11'-9'74'0,"4"6"-58"0,-4 0 14 0,8-1 1 15,-1 4-5-15,1 0-1 16,-1 0-2-16,1 0-3 16,3 4-10-16,0-1 2 0,3 0 4 15,4 0 5-15,4-3 4 16,6 0-2-16,5 3 0 16,2 0-1-16,-2-3 1 15,-5 0-7-15,1 3-1 16,-4 0-3-16,-4 4 0 15,1-1 2-15,-7 0 4 16,-1-3-8-16,-10 4-3 0,-4 2-7 16,1 0 0-16,-1-2 0 15,1 2 0-15,3 1-3 16,3-1 0-16,1 0 2 16,3 1 0-16,3-1 1 15,4-3 0-15,-3 1-3 16,6 2 2-16,-3 1 1 15,7 2 2-15,-3-2-1 16,0 2-1-16,-1-3 1 16,1 4-1-16,-4-4 2 15,-4 7 1-15,1-3-4 0,-4-1 1 16,0-2 2-16,-7-1 3 16,0 0-2-16,-7-2 0 15,-11-1-1 1,4-3-2-16,0-3-2 15,3 0-1-15,0 0-1 0,8 3 3 16,3 0-42-16,3 4-18 16,8-1-20-16,3 6-8 15,7 4-55 1</inkml:trace>
  <inkml:trace contextRef="#ctx0" brushRef="#br0" timeOffset="181697.43">28727 8624 288 0,'-4'-22'110'0,"8"12"-86"0,-1-2 11 0,1 5 1 16,3 1-5-16,3 0 4 15,8 0-6-15,7 3-1 16,6 6-15-16,8 3 3 0,4 3 2 15,-8 4 1-15,-3 3 3 16,-8 2-1-16,-6 4-1 16,-11 3-4-16,-10 0 0 0,-12 4-7 15,-6-1-1-15,-3 0-4 16,-1 0-1 0,4-3-1-16,3-3-2 0,7-3 1 15,4 3-1-15,7-6 0 16,11-4 2-16,7-2-3 15,3-4-2-15,7-3 4 16,4-3 1-16,0-3-3 16,-4-3 1-16,-4 3-16 15,-2-4-4-15,-1-2-41 16,-4 6-17-16,1-3-44 16,0 6-16-16,3 0 1 15</inkml:trace>
  <inkml:trace contextRef="#ctx0" brushRef="#br0" timeOffset="181976.45">29580 8639 352 0,'0'-9'132'0,"4"3"-103"0,-1 3 18 0,-3 3 1 16,0 0-17-16,-3 3-6 15,-4 3-12-15,-7 13-4 0,-7 0-5 16,-4-1-3-16,-3 4 2 0,-4 0-2 16,0 0-1-16,4 0-2 15,3 3 1-15,4-3-1 16,3 0-2-16,4-3-28 16,0 0-14-16,4-10-31 15,-1 1-12-15,8 5-57 16</inkml:trace>
  <inkml:trace contextRef="#ctx0" brushRef="#br0" timeOffset="182207.59">29326 8639 272 0,'0'-37'104'0,"4"30"-81"0,-1 4 25 0,1 3 6 15,3 7-10-15,0 2-2 16,4 7-10-16,3-1-3 15,3 4-16-15,1 3-3 0,0 3 0 16,-1 0-6-16,1 0 0 16,-4 0-2-16,0 4-2 15,-3-1-2-15,-1 0 1 16,1-3-34-16,0 0-17 16,-1-12-24-16,1-1-10 15,-4-2-58 1</inkml:trace>
  <inkml:trace contextRef="#ctx0" brushRef="#br0" timeOffset="184069.9">30385 7733 192 0,'-4'-12'74'0,"4"12"-58"0,-7-13 16 0,7 7 2 15,-3 0-6-15,-4-4-2 0,-4 1-6 16,0-1 0-16,-3 1-11 16,-3 0 3-16,-1-4 4 0,-3 4-2 15,0-1 0-15,0 7-4 16,-1-3 1 0,-2 3-6-16,-5-4-1 15,-6 7 0-15,-4 0 0 16,-3 0 2-16,-7-3 3 0,-1-3-2 15,1 0 1-15,-1-1-3 16,5 1 2-16,2-3-2 16,-3-1 2-16,-3 1 0 15,-4-1 1-15,-7 1-2 16,0 3-1-16,4 0-1 16,6-4 2-16,4 7-1 15,4-6 0-15,3-7 1 0,1 7 1 16,-1 2-3-1,-4-2-3-15,-2-1 0 16,-5 4 1 0,1 0-1-16,-1 3-1 0,1 0 1 0,-4-1 1 15,0 1-1-15,-7 0-1 16,-10 0 1-16,-4 3 1 16,-1 3-1-16,5 3-1 15,-1-2 1-15,-3 2-1 16,-3 0 0-16,-1 4 0 15,4-1 0-15,7 0 0 16,7 1 0-16,4-7 0 16,-1 6 0-16,-3 1 2 15,0-1-1-15,-3 1 2 0,-4 2-7 16,10 1 1-16,4-1 1 16,4 1 1-16,3-1 1 15,0 1 2-15,-3-1-1 16,-4-2-1-16,-4-1 1 15,-3 1-1-15,0-1 0 16,4 0 0-16,3 1 0 16,0 2 0-16,0 1-3 15,-3 3 2-15,-1-1-1 16,1-2 0-16,-1-4 2 16,5 7 0-16,6-4 0 15,3 4 2-15,1 0-3 0,3-4 0 16,-3 1 1-1,3-1 0-15,0 1 0 16,0-1 2-16,4 1-1 0,0-4-1 16,0 10-2-16,-1 0 1 15,1 3 1-15,0 3 0 16,3 3-3-16,0 4 2 16,1 2 1-16,2 1 0 15,-9 9 0-15,6-7 0 16,0-6 0-16,0 1 0 15,1-4 0-15,-1 0 0 16,0 4 0-16,4 5 0 16,0 7 0-16,3 9 2 0,4 4-1 15,3-1-1-15,0-2 1 16,1-1 1-16,-1-3-1 16,-3 3 2-16,0 10-2 15,0 3 2 1,3 6 2-16,0-12 4 0,8-4-4 15,6-6-1-15,8-3 2 16,6-6 3-16,19-6-4 16,13-1-1-16,14 1-2 15,8 5 1-15,-1 1 0 16,1 3 1-16,-1 3 2 16,11-3 3-16,8-3 2 15,2-7 3-15,1-3-3 16,10-2 1-16,-28-10-1 0,81-1 3 15,4-8-7-15,24-1-4 16,-6 7 0-16,20-7 0 16,-3 7-1-16,-7-7-2 15,14 1-2-15,-21-4 1 16,0-6 1-16,3-6 2 16,-17-4-1-16,7-8-1 15,3-1 1-15,-17-10 1 16,-4-2 1-16,0-7 1 15,-7-5-2-15,-10-4 1 16,10-7 2-16,7 10 2 16,-7 0-3-16,7 4-3 15,11-1 0-15,-14-3 1 0,-8 6-1 16,8-5 2-16,-11-11-4 16,-14-5 0-16,-4-7 1 15,8 6 0-15,-1-6 0 16,-13 1 2-16,-15-14-3 15,0-2 0-15,-10-1 1 16,-39 35 2-16,-7 6-1 16,-1-6 2-16,-9 7-2 15,-8-33 2-15,-4 14-2 16,-20-23-1-16,-1 16-2 16,-20-12 1-16,3 12 1 15,-18-3 2-15,7 10-6 16,-42-1 1-16,17 13-1 15,-38 3 2-15,25 10-6 16,-61 2-2-16,29 7-1 0,-46 0 1 16,-75-6-5-16,54 9-1 15,35 0-24-15,28 3-9 16,18 3-37-16,14 1-13 16,7 21-73-1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1T04:24:17.57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1005 11167 184 0,'-21'-4'71'0,"18"-2"-55"0,-1-3 13 0,1 2 4 0,-1-2 5 16,1-7 6-16</inkml:trace>
  <inkml:trace contextRef="#ctx0" brushRef="#br0" timeOffset="290.05">960 11116 480 0,'-4'13'49'0,"1"-4"-6"0,-1 1-9 16,4 2-4-16,7-2-6 15,7-4-1-15,14-3 3 16,29-6 3-16,17-6-4 16,0-7-3-16,25 0-6 15,17-6 0-15,-3 3 0 16,-4 4-1-16,11 8-7 15,-3-2-5-15,-8 3 6 16,-14-4 4-16,-10 4-9 16,-21-3-1-16,-8 2-3 0,-17 1 2 15,-14 9 3 1,-15 4-4-16,-6 2-1 16,-8 4-35-16,1-1-15 15,-4-3-25-15,-4-2-8 16,4-1-20-16,0-3-8 15,-11 3-38 1</inkml:trace>
  <inkml:trace contextRef="#ctx0" brushRef="#br0" timeOffset="665.86">1478 11279 260 0,'0'-28'96'0,"4"25"-75"0,3-3 25 15,-4-4 8-15,4 7-13 16,4-3-1-16,-1 3-8 15,1 3 0-15,0 3-18 16,-4 16 1-16,0 18-1 0,-7 23-3 0,-4 6 1 16,-3 3-5-16,0 3-2 15,-3 9-2-15,2 14-3 16,1-11 1 0,4-12-1-16,3-6 0 0,3-9 2 15,4-14-19-15,4-5-8 16,0-10-42-16,-1-9-20 15,-3 0-75 1</inkml:trace>
  <inkml:trace contextRef="#ctx0" brushRef="#br0" timeOffset="921.01">1750 11709 352 0,'-11'13'132'0,"11"-10"-103"0,7 6 12 16,4-3-3-16,-1 4-15 15,8 2 0-15,0 13-10 16,3 4-3-16,4-1-5 16,3 6-4-16,4 1 2 0,-4-4-2 15,4-3 2-15,-1-6-18 16,1 3-6-16,-11-9-52 15,0 0-20-15,-3-7-62 16</inkml:trace>
  <inkml:trace contextRef="#ctx0" brushRef="#br0" timeOffset="1175.02">2173 11656 368 0,'-7'9'137'0,"4"0"-106"0,3 7 10 0,0-6 0 16,3 8-5-16,-3 23 0 16,0 25-13-16,-3 6-4 15,-5 3-11-15,-6 26-5 0,-7 12 0 16,4-7-2-16,-1-9-1 16,0 7 1-16,4-7-1 15,7-9-9-15,0-19-4 16,4-16-33-16,3-18-15 15,3-20-28-15,4-18-12 16,4-9-42-16</inkml:trace>
  <inkml:trace contextRef="#ctx0" brushRef="#br0" timeOffset="1461.3">2378 11800 376 0,'0'-19'143'0,"0"13"-112"0,0 0 5 0,0 6-4 15,0 3-10-15,7 12-1 16,-4 26-7-16,1 25-1 16,-1 6-8-16,1 22 1 0,3 22 1 15,4-3-3-15,-1-3-3 16,8 12 0-16,-1-3 1 15,1-22-14-15,0-18-7 16,-1-20-26-16,-6-15-8 16,-4-16-26-16,-4-15-8 15,1-22-50 1</inkml:trace>
  <inkml:trace contextRef="#ctx0" brushRef="#br0" timeOffset="1803.62">2406 11897 272 0,'-18'-9'101'0,"15"18"-78"0,3 19 15 16,3-12 4-16,4 3-12 15,4 6 0-15,7-6 0 16,3 6 4-16,18-10-19 16,17-2 5-16,0-4 3 0,4-5 1 15,-10-4 3-15,-8-7-4 16,-3-12 0-16,-14-12-3 15,-4-7-3-15,-7-5-5 16,-11-1-2-16,-10 0-6 16,-14 3-3-16,-11 0-3 15,-24 10 1-15,0 3 1 16,-1 6 2-16,8 12-3 16,10 7 0-16,0 6-4 0,11 4 1 15,10 5-27-15,8 1-9 16,10 2-29-16,10 1-9 15,8-7-31-15,10 1-13 16,11-1-8 0</inkml:trace>
  <inkml:trace contextRef="#ctx0" brushRef="#br0" timeOffset="2076.08">2840 11809 268 0,'35'19'101'0,"-14"-16"-78"0,8 4 20 0,-8-7 2 15,14-4-12-15,14-5-4 16,1-4-6-16,-4-2 0 15,-1-4-13-15,-13-6-6 0,-7 3 0 16,-11 0 6-16,-14 3 3 0,-14 7-2 16,-14 5-1-16,-8 10 0 15,-13 13 1-15,7 12-1 16,10 13 1-16,-3 12-6 16,14 4-3-16,10-1-1 15,14-12-1-15,19-9 0 16,23-1 0-16,5-9-3 15,13-9 2-15,-6-3-4 16,13-7-1-16,-3-3-61 16,0 3-25-16,-21-9-77 15</inkml:trace>
  <inkml:trace contextRef="#ctx0" brushRef="#br0" timeOffset="3475.09">5295 11204 224 0,'4'-22'85'0,"-4"13"-66"0,-4-1 14 0,1 7 2 15,3 0-1-15,-7 3 2 16,-4 6-6-16,-7 10-2 16,1 9-15-16,-4 38 3 0,-1 18 4 15,-2 10-7-15,-1 41 0 16,-10 12-3-16,3 19-1 16,7 13-5-16,11-16-3 15,7 3-3-15,11-6 1 16,10-23 3-16,10-27 1 15,5-19-1-15,-1-16 1 16,4-16-2-16,-8-15-1 16,-2-13-24-16,-5-9-11 15,-3-13-29-15,0-9-9 16,4-9-66-16</inkml:trace>
  <inkml:trace contextRef="#ctx0" brushRef="#br0" timeOffset="3801.38">5627 11480 264 0,'3'-38'99'0,"1"35"-77"0,-1 3 11 0,4 7 0 16,-7 11-9-16,0 11 0 16,-7 11 0-16,4 7 2 15,3 22-14-15,-4 22 0 0,1 3-1 16,-1 0-6-16,1 10-3 16,-1 9-1-16,1-13-1 15,-1-6 0-15,4-12 2 16,4-13-10-16,-1-7-2 15,4-8-39-15,0-10-16 16,0-10-78 0</inkml:trace>
  <inkml:trace contextRef="#ctx0" brushRef="#br0" timeOffset="4387.46">6248 11653 228 0,'0'-35'88'0,"0"26"-69"0,0-10 13 0,0 9 0 15,0 1-4-15,-4-4 1 16,1 4-1-16,-4 0 2 15,0-1-16-15,-4 7 1 0,-3 6 1 16,0 7-2-16,-7 5 2 16,-8 7-9-16,-6 7-2 15,-4 14-3 1,0 26 1-16,-6 16 0 16,6 9 1-16,11 3 0 0,-4 26 2 15,14-14 6-15,8-8 4 16,10-20-8-16,14-2-2 15,21-17-2-15,7-8 2 16,8-7-1-16,-1-16 0 16,-3-12-3-16,3-10 1 15,-3-9 4-15,-3-9 4 16,-5-7 2-16,-2-9 3 0,-12-3-5 16,-13-16-1-16,-11-9-2 15,-11-1 0-15,-6 1-4 16,-4 6-3-16,-15 6-3 15,-3 10 1-15,-3 12-1 16,-7 13 0-16,3 12 0 16,11 10-2-16,6 9-2 15,12 6-1-15,13 4-25 16,11-4-9-16,11-3-17 16,7-6-4-16,6-3-17 15,1-10-7-15,14-18-45 16</inkml:trace>
  <inkml:trace contextRef="#ctx0" brushRef="#br0" timeOffset="4899.8">7003 11584 328 0,'-32'-26'123'0,"11"17"-95"0,-11 0 5 0,21 6-5 16,-13-1-7-16,-1 4-1 15,0 7 3-15,1 2 0 16,-1 7-12-16,0 6-4 0,1 9-3 16,-1 7 4-16,0 15 3 15,8 10-2-15,9-1 0 0,8-2-3 16,4-13-1-16,14-13-1 15,10-8 2-15,11-14 1 16,10-21 1-16,4-16 0 16,3-16 2-16,-13-3 1 15,-4-3 1-15,-8 3 2 16,-6 3 4-16,-4 13-4 16,-7 6 2-16,-7 10-9 15,-7 12-2-15,-3 12-3 16,-4 19-2-16,-4 35 3 15,1 3 0-15,-1 7-4 16,7-1 1-16,4 6 0 16,8 10 2-16,-1-9-3 15,3-10 0-15,-3-9-1 16,0-10 0-16,0-9-40 0,0-7-17 16,-3-8-19-16,-1-7-7 15,-3-10-22-15,-3-6-7 16,-4-12-14-1</inkml:trace>
  <inkml:trace contextRef="#ctx0" brushRef="#br0" timeOffset="5198.34">7405 10913 348 0,'3'0'129'0,"8"25"-100"0,10 37 20 16,-7-27 2-16,4 9-8 16,3 47 1-16,0 22-15 15,4 15-6-15,0 35-13 16,-1-3-6-16,1 31-1 0,-4-12 2 16,-3-19 4-16,-15 12-6 15,-3-15-2-15,-10-19-1 16,-11-25 2-16,-8-19-21 15,-6-22-7-15,-4-22-33 16,-3-18-15-16,0-20-27 0,10-15-10 16,-3-19-26-1</inkml:trace>
  <inkml:trace contextRef="#ctx0" brushRef="#br0" timeOffset="6129.99">8139 12628 240 0,'-4'-7'90'15,"8"1"-70"-15,3-3 19 0,-4 2 3 0,4 1 0 16,-3-3 2-16,-1-4-9 16,4-2-4-1,0-11-17-15,0-8 7 0,4-10 5 0,7-9-5 16,6 3 0-16,12-10-6 16,6-21-1-16,7-20-8 15,4-2-2-15,-3 6-2 16,-1-16 1-16,0 0-4 15,1 12 0-15,3 14 1 16,-11 15 0-16,-7 15 0 16,-6 13 0-16,-8 13 0 0,-4 12 2 15,-6 13-1-15,0 12-1 16,-1 16 5-16,1 25 1 16,-1 19 9-16,4 3 2 15,1 28-8-15,2 22-5 16,1-3-3-16,-1 6 1 15,5 7-1-15,-1-10-1 16,0-22 1-16,0-15-1 16,0-16 0-16,-3-16 0 15,0-16-5-15,-8-5-1 16,-3-7-39-16,-3-13-18 16,-1-3-31-16,-3-6-12 15,0-9-51 1</inkml:trace>
  <inkml:trace contextRef="#ctx0" brushRef="#br0" timeOffset="6365.04">9881 11750 4 0,'-21'0'0'0</inkml:trace>
  <inkml:trace contextRef="#ctx0" brushRef="#br0" timeOffset="6773.84">9775 11098 296 0,'-24'-13'112'0,"13"0"-87"0,-3 1 18 15,11 6 0-15,-4 3-10 16,-1 6 0-16,-2 9-5 16,-4 10 0-16,0 25-16 15,-4 22 6-15,-3 35 3 0,0 12-5 16,0 37-1-16,-1 4-3 15,5 31 0-15,6-12-4 16,11-19-3-16,7-7 0 16,7-15 1-16,15-25-3 15,9-16-2-15,12-25-3 16,-1-16 1-16,-3-19-4 0,-4-15-1 16,-10-19-41-16,-4-9-19 15,-7-10-15-15,-6-12-3 16,-8 2-71-1</inkml:trace>
  <inkml:trace contextRef="#ctx0" brushRef="#br0" timeOffset="7181.27">10171 11345 288 0,'-4'-15'107'0,"8"15"-83"0,3 3 17 15,0 3 4-15,7 13-4 16,3 15 2-16,5 13-6 16,-1 7-2-16,-4 15-20 0,-2 22-7 0,-8 9-3 15,-4-3-3 1,-6 3 1-16,-1 4-2 16,1-1 2-16,-1-15-2 15,8-9 2-15,3-23-13 0,0-9-3 16,3-19-36-16,4-15-13 15,0-16-39-15,-3-13-13 16,-7-6-13 0</inkml:trace>
  <inkml:trace contextRef="#ctx0" brushRef="#br0" timeOffset="7632.24">10583 11960 324 0,'-7'-3'123'0,"11"3"-95"0,-4-3 7 16,0 3-1-16,7-4-5 15,3 4 3-15,8 4 0 0,7-1 0 16,10 3-17 0,11 0 0-16,7-6 1 0,0 0 1 0,3-6 1 15,11 0-5-15,11-1-3 16,-1 4-5-16,-2 3-2 15,-1 7-1 1,-11 2 1-16,1 3-2 0,-4-2 2 16,-7 6-4-16,-8-4 0 15,-9-2-6-15,-8-4 0 16,-10-3-43-16,-11-3-17 16,-14-9-23-16,-4-4-8 15,-7-3-56 1</inkml:trace>
  <inkml:trace contextRef="#ctx0" brushRef="#br0" timeOffset="8082.26">11127 11596 288 0,'-25'-12'110'0,"21"2"-86"0,-3 1 24 16,7 6 5-16,-3-1-17 16,-1 4-6-16,1 4-11 0,-1-1-2 15,1 3-10 1,-1 3-2-16,4 1-1 0,4-1 0 16,3 1 0-16,3-1 0 0,4 0 0 15,4 1 4-15,3-4 5 16,0-3-1-16,4-6 1 15,-4-3-1-15,-3-7 0 16,-4-2 2-16,-7-7 4 16,-7-3-1-16,-3 0-1 15,-8 3-6-15,-3 6-2 16,-7 6-4-16,-4 10-1 16,4 10-1-16,3 6 1 15,4 2-4-15,4 1 0 16,6 0 1-16,8 0 0 15,6-3-3-15,8-4 2 16,3 4-37-16,0-1-16 16,0 1-64-16,-3 9-24 15,-8 7-23-15</inkml:trace>
  <inkml:trace contextRef="#ctx0" brushRef="#br0" timeOffset="8577.74">11113 12399 288 0,'-15'0'107'0,"15"-13"-83"0,0-6 8 0,4 10-2 16,-1-4-7-16,-3 1-2 15,0 3 4-15,0 2 1 16,-3 7-13-16,-1 7 1 0,-3 5 2 15,4-3-4-15,-1 17 1 16,1-1-8-16,3-3-1 16,7-4 2-16,0-2 3 15,7-3 0-15,4-7 0 16,-1-6-1-16,4-10 0 16,8-11-4-16,-8-11-3 15,-4 4 11-15,-6 3 4 16,-7 0 3-16,-8 6 3 15,-7 3-8-15,-6 4-3 16,-4 12-9-16,-8 15-1 16,5 7-1-16,3 7 0 0,3-1 2 15,4-6 1-15,7 3-4 16,3-3-1-16,8-3 1 16,3-4 2-16,7 1-2 15,4-7 0-15,-1 1 1 16,-3-1 2-16,0 1-3 15,-3-10 0-15,3 0-59 16,-3-10-26-16,-1-9-59 16,1 1-21-16,-4-4 26 15</inkml:trace>
  <inkml:trace contextRef="#ctx0" brushRef="#br0" timeOffset="8872.2">11945 11888 52 0,'-14'-19'22'15,"14"9"-18"-15,-4 1-22 0,4 9-12 0</inkml:trace>
  <inkml:trace contextRef="#ctx0" brushRef="#br0" timeOffset="9237.86">12009 11653 224 0,'7'-16'85'0,"0"6"-66"0,-4-8 23 0,1 8 8 16,-4 1 0-16,0 6 5 15,-4-4-13-15,1 4-5 16,-4 6-21-16,-4 7 1 0,0-1 3 16,-3 10-7-1,0 9 0-15,4 7-5 0,-1 6 0 16,4 6-1-16,7 0 3 16,7-7 1-16,7 1 1 15,7-10-2-15,18-5 1 16,11-8-2-16,6-5 0 15,-3-7-5-15,-7-3-3 16,-7-3 0-16,-8 0-1 16,-2-3-5-16,-8-3-1 15,-4 6-46-15,-6-6-20 16,0-1-27-16,-8 4-9 0,-3-3-41 16</inkml:trace>
  <inkml:trace contextRef="#ctx0" brushRef="#br0" timeOffset="9537.08">12418 11662 352 0,'3'-38'132'0,"1"23"-103"0,-1-4 16 16,1 9 2-16,-4 4-17 15,0 6-3-15,0 6-2 16,0 4-1-16,0 18-13 0,0 13 2 0,0 18 3 15,-4 20-8-15,1 2-4 16,-1 4-3-16,4 0 1 16,0 2-1-16,4 1-1 15,-1-13 1-15,4-12-1 16,0-10 0-16,4-12 2 16,-4-9-21-16,-3-14-9 15,-1 1-37-15,1-13-14 16,-4-6-35-16,0-15-16 15,0-4 4 1</inkml:trace>
  <inkml:trace contextRef="#ctx0" brushRef="#br0" timeOffset="9822.21">12753 10991 368 0,'35'16'140'0,"-14"12"-109"0,15 22 20 16,-19-28 3-16,4 28-6 16,8 35 4-16,6 12-16 15,4 25-7-15,3 26-16 16,-7-4-6-16,-13 16-1 0,-19 0-3 16,-21-13 0-16,-13-3-1 0,-5 4 1 15,-2-20-2-15,-1-15 2 16,0-25-11-16,7-19-4 15,8-19-34-15,6-12-13 16,7-20-26-16,8-8-12 16,-1-10-78-1</inkml:trace>
  <inkml:trace contextRef="#ctx0" brushRef="#br0" timeOffset="11173.43">5856 3491 240 0,'-10'0'90'0,"10"0"-70"0,0 0 15 0,0 0 0 16,0 0-1-16,7 0 5 16,3 0-2-16,4 0-1 15,11 0-19-15,0 0 3 0,13 0 1 0,5 0-7 16,-1 0-1 0,4-3-7-16,7-4-4 0,-7 7-1 15,3 0 1-15,-3 0-1 16,-11 7 2-16,-10-4-51 15,-14 6-21 1,-15 13-101-16</inkml:trace>
  <inkml:trace contextRef="#ctx0" brushRef="#br0" timeOffset="11395.39">5983 3952 332 0,'21'9'123'0,"8"-9"-95"0,6 0 20 0,-14-3 3 16,7-3-15-16,11-1-3 16,-11 1-19-16,11 3-7 15,0 0-4-15,0 3-3 0,-4 0 1 16,-3 3-34-16,-1 0-13 16,-13 0-52-16,3 4-22 15,-7-1-17 1</inkml:trace>
  <inkml:trace contextRef="#ctx0" brushRef="#br0" timeOffset="25960.74">7320 3365 212 0,'-17'-9'79'0,"9"9"-61"0,-2 0 17 15,6 0 3-15,4 0-3 16,0 0 2-16,0 0-9 15,0 0-3-15,0 0-14 16,0 0 4-16,4 0 3 0,6 0 1 16,5 0 3-16,2 0-6 15,8 0 1-15,10 0-1 16,11-9 2-16,0-1-4 0,7 1 0 16,0 3-6-1,14 2-3-15,-7 8 0 16,0 5-1-16,-7 3 6 0,-11-2 6 15,-7 2 3-15,-14 4 3 16,-10 0-8-16,-15-1-3 16,-6 4-2-16,-8 0 1 15,-14-6-7-15,4 5-2 16,0 1-1-16,3 3 2 16,4-3-1-16,4 3-1 15,2-6-2-15,5 2 1 16,3-8 1-16,7 9 0 15,3-4 0-15,8-2 0 16,3-1 0-16,7 1 2 16,4 3-3-16,3 9 0 0,7-3 1 15,1 6 0-15,-1 0 0 16,-3 3 2-16,-1-2-3 16,1-1 0-1,-4 3 1-15,-3-3 2 0,-4 1-1 16,-3-1-1-16,-4-3 1 15,-3 3-1-15,-4-3 0 16,-7 0 2-16,0-3 12 16,-7-3 8-16,-8 3-9 15,-2-3-4-15,-8-3-2 16,-10-1 2-16,-11 1-4 0,-7-7-3 16,7 1-4-16,-3-1 1 15,7-9 1-15,10 6 2 16,0-2-3-16,11-4-2 15,7 0-1-15,7 0 0 16,7-4-39-16,10-2-17 16,11-3-57-16,15-1-26 15,-1 1-41 1</inkml:trace>
  <inkml:trace contextRef="#ctx0" brushRef="#br0" timeOffset="26548.25">8520 4055 324 0,'-15'-6'123'0,"12"6"-95"0,-4-3 9 15,3 3-2-15,1 0-11 16,-1 0-2-16,1 0-8 15,-1 0-4-15,1 3-5 16,3 0-2-16,0 0 1 0,3 4 0 16,1-1 2-16,3 0 3 15,0 0 5-15,3-3-2 16,1-3 1-16,0 0-3 16,-1-3 1-16,1-3 3 0,-1-3 3 15,-3-1 0 1,-3 1-1-16,-4 3 0 15,0-1 0-15,-4 4-4 0,-3 3-2 16,-3 3-6-16,-1 7-3 16,1 2 0-16,-1 4 1 15,4 0-1-15,3-1-1 16,4 1-2-16,4-7 1 16,0 7 1-16,3-7 2 15,0-5-3-15,0-4 0 16,0-10 3-16,0 1 3 15,-4-10-2-15,1 6 0 16,-4-2-1-16,0-1-2 0,-4 4 1 16,1 2-1-16,-1 1 0 15,1 2 2-15,-1 1-3 16,1 3 0-16,-1-3 1 16,1 6 0-16,-1 0-14 15,1 6-3-15,3-3-26 16,0 0-13-16,3 4-28 15,4-1-9-15,0 10-81 16</inkml:trace>
  <inkml:trace contextRef="#ctx0" brushRef="#br0" timeOffset="27448.28">9511 3416 228 0,'7'-16'85'0,"0"7"-66"0,0-7 5 15,-3 13-1-15,-1-4-4 16,-3-2 3-16,0 6 1 15,4-3 3-15,-4 2-14 16,0-5 6-16,0 3 5 0,0 0 1 16,0-4 1-16,0 1-6 15,0-1-1-15,0 1 1 16,0-1 2-16,0 1-2 16,0 0-2-16,-4-1-1 0,1 1 0 15,-4 3-4 1,-1-4 0-16,-2-2-3 15,-1 2 2-15,-3 1-2 0,-3-1 0 16,-5 7-3-16,-2 3-1 16,-5 10-6-16,-2 2 1 15,-5 20 2-15,1-4 1 16,0 6-4-16,3 4 1 16,0 3 6-16,1-1 6 15,-1 4-6-15,4 10-1 16,-1 8 3-16,5 7 5 15,6-6-7-15,8-7-3 16,10-2 2-16,7-10 4 16,10 3-5-16,8-7-2 15,10-2-1-15,15 0-1 0,6-4 0 16,0-2 2-16,-3-10-1 16,-3-4 2-16,-4-11 0 15,-8-14 3 1,1-11-3-16,-3-4 0 0,-8-3-1 15,-11-1-2-15,-6-2 3 16,-11 0 0-16,-11 3-1 16,-13 3-2-16,-19 6 1 15,-17 7-1-15,-3 6 0 16,3 6 2-16,7 3-6 16,11 4 1-16,6 2-1 15,12 1-1-15,6-1-18 0,11 1-8 16,7-7-24-16,11-3-8 15,6 7-23-15,8-4-9 16,0-3-48 0,-1 3-50-16,1 4 74 15</inkml:trace>
  <inkml:trace contextRef="#ctx0" brushRef="#br0" timeOffset="27940.13">10001 3293 328 0,'0'-44'123'0,"0"26"-95"0,0-7 20 16,4 12 5-16,-4 0-5 15,0-2 4-15,3 2-7 16,-3 4-3-16,0 3-23 16,4 2 0-16,-1 17 12 15,1 18-4-15,-4 13-2 16,3 16-1-16,1 6-8 15,-1 18-1-15,5 17-7 0,2-1 0 16,4-9-5 0,4-6 0-16,0-7-3 0,-1 3-1 15,1-12 3-15,-4-9 3 16,0-13-2-16,-3-12-2 16,-4-7 0-16,-4-6 1 15,-3-16-3-15,0 0 0 16,-3-6-4-16,-1-6-1 15,1 0-33-15,-1-10-11 16,1-3-63-16,3 0-25 16,7 1-71-1</inkml:trace>
  <inkml:trace contextRef="#ctx0" brushRef="#br0" timeOffset="28783.34">9945 2644 264 0,'-4'-22'99'0,"1"13"-77"0,-8-4 20 0,1 7 3 16,-5 3-10-16,-9-13-1 15,-11 7-8-15,-11 3-2 16,-4-7-13-16,-10-3 2 0,-21 1 3 0,-25-1-2 16,-3 3 2-16,-36 4-9 15,-13 0-2-15,-33 9-3 16,-10 9 1-16,-32 7 2 15,11 12 4-15,-22 10-2 16,26 27 1-16,-8 17-5 16,18 6-2-16,31 18 6 15,19 23 3-15,27-1-5 16,25 29-3-16,25 0-1 16,32 12 1-16,28 16-1 15,21-9-1-15,21 18 5 16,21-12 1-16,50-31 13 15,17-16 7-15,68-16-4 16,41-19-1-16,43-31-10 16,39-31-2-16,35-26-3 0,18-21 1 15,-7-19 2-15,-18-20 2 16,0-27-3-16,-46-13-3 16,-7 1-2-16,-38-23-3 15,-29-31 1-15,-14-13 1 16,11-75-1-16,-50-12 2 15,-39-4-4-15,-45 7 0 16,-47 15-1-16,-66 29 0 16,-46 0-3-16,-60 24 1 15,-32 42 0-15,-56 40 2 16,-36 38-1-16,0 40 1 16,89 4-14-16,-78 66-4 15,56-4-47-15,60-6-19 16,50-6-73-16,35 6-31 0,25 0 43 15</inkml:trace>
  <inkml:trace contextRef="#ctx0" brushRef="#br0" timeOffset="29955.83">5733 3459 236 0,'-7'0'90'0,"7"4"-70"0,-4 2 4 0,4-6-3 0,0 3-2 16,0-3 3-16,0 6 3 15,0-3 4-15,-3-3-15 16,-1 10 10-16,0-10 5 15,1 9 2-15,3-9 4 0,0 10 1 16,0-10-1-16,0 0-3 16,0 0 0-16,0 0-7 15,3 0-3-15,5-10-4 16,2 7 1-16,1-6-6 16,3-7 0-16,11 7-2 15,-4-4 1-15,7 4-4 16,4-7 0-16,6 3-5 15,-6 1 0-15,3 3-1 16,-3-1 1-16,-4 4-2 16,-10 6 2-16,3 0-2 0,-3 12 2 15,-4-2 0-15,-3-4 1 16,-1 7-2 0,-3 2 1-16,4-5-2 15,-4 2-1-15,3-2 1 0,-2 5-1 16,-5-2 0-16,4-4 0 15,4 1 0-15,-1-10 0 16,1 9 2-16,3-6 1 16,4-3 1-16,3-3 2 15,11-6-1-15,-1-10 0 16,8 0-3-16,3-6-2 16,-6-6 3-16,-1 2 0 15,-7-2-4-15,0 12 1 16,-13 4 0-16,-1 5 0 0,0 7-11 15,-4 3-5-15,-3 0-50 16,0 0-21-16,0 0-103 16,-10-9-93-1</inkml:trace>
  <inkml:trace contextRef="#ctx0" brushRef="#br0" timeOffset="30693.6">5740 4021 292 0,'3'-3'110'0,"1"3"-86"0,-1-7 31 15,-3 7 10-15,0 0-6 16,0 0 2-16,0 0-12 15,0 0-3-15,0 0-26 16,7-3 2-16,-3-3 1 0,6 3-3 16,1-7 0-16,7 1-7 15,13-4 0-15,15-2-4 0,7-4 0 16,0 3-5 0,-3 4-1-16,-12 2-1 15,-2 10-2-15,-1 7 3 0,-7-1 0 16,-7 3 3-16,0 4 3 15,-3-7-2-15,0 3 1 16,-4 1-5-16,3-1-2 16,-6 1 0-16,3-7 1 15,0 3-1-15,0-6 2 16,4 6-4-16,3-6 0 16,7-6 1-16,1-3 2 15,6-4-1-15,-3-3-1 16,3 1 1-16,-14-1 1 15,-3 4-23-15,-4-4-8 0,0 7-74 16,0-1-33-16,4 1-88 16</inkml:trace>
  <inkml:trace contextRef="#ctx0" brushRef="#br0" timeOffset="32144.67">22624 3535 228 0,'3'-3'88'0,"1"-1"-69"0,-1-2 26 0,1 3 6 16,-1 3 0-16,1-9 2 0,-4-1-12 15,0 10-3 1,0 0-21-16,0 0 3 0,0 0 3 0,3-3-6 16,8-3-2-16,10-4 0 15,11 1 1-15,10-4 2 16,4-5 3-16,3-7-5 16,8 6 1-16,3-3-6 15,-4 19-1-15,-6 3 0 16,-8 9 1-16,-10 7-5 15,-8-1-2-15,-6 4 0 16,-4 0 0-16,-3 0-5 16,-1-7-1-16,1 7 1 15,3-9 0-15,4 5 1 16,-1-2 0-16,1 3-3 16,0-7 2-16,-1 4 1 15,1 2 2-15,0 1-1 16,-1-10-1-16,4-3 7 0,8-12 3 15,9-1-3-15,8-5-2 16,4-4-2-16,-1 0 0 16,-7 3-2-16,-10 7 2 15,-4 0-4-15,-7-4 0 16,-6 7-15-16,-1-4-6 16,-4 10-49-16,4-3-21 15,-3-3-36-15,3 6-13 16,-10 6-14-1</inkml:trace>
  <inkml:trace contextRef="#ctx0" brushRef="#br0" timeOffset="32704.78">22677 3952 392 0,'14'-7'145'0,"-7"4"-112"0,10 0 10 0,-6 0-2 16,7-3-8-16,3-4 3 16,3 1-7-16,8-7-1 15,0 7-15 1,0-10-3-16,-1 7 0 0,1 2-2 0,3 7 1 16,-3 6-5-16,0 7-1 15,-4 2 1-15,-3 7 2 16,0-3-1-16,3 2 0 15,0-2-8-15,4-3 0 16,0-1 3-16,3 1 2 16,0-10 4-16,0 0 1 0,1-3 1 15,6-3 2 1,4 0-3-16,7-10 1 0,0 4-5 16,0-1 0-16,-8-2-1 15,-6-1-2-15,-7 1 3 16,-4 2 0-16,-7 1-26 15,-3-4-11-15,0 4-49 16,-4 0-20-16,0 5-80 16,4-5-62-1,3-4 101-15</inkml:trace>
  <inkml:trace contextRef="#ctx0" brushRef="#br0" timeOffset="38540.83">24723 3510 332 0,'-11'0'126'0,"11"0"-98"0,0 0 12 0,0 0-2 16,4-10-6-16,3 10 3 15,3-3-2-15,8-3 0 16,7-4-18-16,6-2 4 0,15-1 2 16,21-2 0-16,14-1-1 15,1 0-4-15,-5 7 0 16,-3 9-7-16,-3 3-1 15,-8 6 2-15,-13 10 1 16,-15-3 6-16,-17 9 1 0,-18 3-1 16,-11 19 0-1,-10 3-7-15,-7 7-2 0,-11-1-4 16,-11-6-3-16,-10 4 0 16,-3-10-1-16,3 9 0 15,4 3 0-15,6 4-3 16,11 0 0-16,11-4 4 15,7-6 1-15,10-6-3 16,11-9 1-16,11-1-2 16,14-15 0-16,13-7 2 15,8-5 2-15,4-1-1 16,-12-6 2-16,-2-6-2 16,-8 3-1-16,-7 3-2 15,-3 0-1-15,-1-4-34 16,1 1-12-16,0 0-55 0,3-3-24 15,4-4-80 1</inkml:trace>
  <inkml:trace contextRef="#ctx0" brushRef="#br0" timeOffset="39201.26">25686 3481 372 0,'-7'-9'140'0,"3"9"-109"0,1-9 9 0,3 9-2 15,3-4-7-15,4-2 4 16,7-3-2-16,4-1 0 16,7-2-18-16,6 2-5 0,15 4 1 15,14 6-1-15,7 3 4 16,0 7 2-16,-7 5-1 16,-10 7-1-16,-12 3 1 15,-9 13 3-15,-12 6 1 16,-13 9-6-16,-18 16 0 15,-18-15-6-15,-14-1-2 16,0-3 0-16,0-6-1 16,8 6-2-16,6-3 1 15,7 0-2-15,8-3-1 0,9-9-2 16,16 2 1-16,13-12 3 16,14-9 1-16,11-10-1 15,0-3 1-15,-7 0-7 16,-8-3 1-16,-3 0-1 15,-3-3-1-15,-4 0-38 16,1 0-17-16,-5 0-81 16,1 3-35-16,-1 3-18 15</inkml:trace>
  <inkml:trace contextRef="#ctx0" brushRef="#br0" timeOffset="39745.62">26575 4096 280 0,'0'-9'107'0,"0"5"-83"0,0 8 17 0,0-4 2 15,-4 0-1-15,1 0 4 16,-1 3-12-16,-3 3-3 15,4-6-18-15,-1 3 1 0,1 0 2 16,-1 0-6-16,4-3-3 16,0 0 2-16,4 0 4 0,3-3-1 15,0 0 3 1,0 0-4-16,0-6-1 16,0 2-4-16,-4 4 1 0,1 0 0 15,-4 3 3-15,-4-3-3 16,-3 6 1-16,-3 3-5 15,-1 4 0-15,-3 2-1 16,3 4-2-16,4 0 1 16,4-4-1-16,3 4 0 15,3-10 0-15,1-3 2 16,10-9 1-16,-3 3 5 16,6-13 3-16,4 4 2 15,-10 2 5-15,0 1-1 0,-11 3-1 16,0-1-6-16,-15 7-4 15,-9 7-6-15,3-1-2 16,3 3 1-16,4-6 0 16,3 7-10-16,4-10-3 15,4 0-24-15,3 0-10 16,3-10-39-16,4 1-15 16,0 9-98-1</inkml:trace>
  <inkml:trace contextRef="#ctx0" brushRef="#br0" timeOffset="40626.74">27312 3441 296 0,'14'-19'112'0,"-7"16"-87"0,4-7 31 0,-8 7 9 16,-3 3-9-16,0-3 0 16,-3 0-14-16,-8 0-4 15,-3-3-21-15,-4 2-1 0,1 4 0 16,-8 4-6-16,-3 2-1 15,-4 3-5-15,-3 4-3 16,0 2 0-16,-1 1-1 16,8-3 0-16,7 2 0 15,7-2 0-15,10-4 0 16,11 10-3-16,11-10 2 16,7 7 1-16,3 3 0 15,4 3 0-15,-1 0 2 0,1 15-3 16,3 4 0-16,1-3 1 15,-1-1 0-15,0 11 0 16,-6-11 2-16,-8 4-1 16,-11-10 2-16,-6 1 0 15,-11-4 1-15,-7-3 11 16,-8-6 7-16,-6 0-5 16,-4-10 1-16,-6-3-9 15,-8 1-3-15,-7-7-6 16,-4 0 0-16,5 0 0 0,6 0 2 15,10-7-1-15,8 1-1 16,14 0-2-16,14-4-1 16,18-2-1-16,6-1 3 15,-2-2 0-15,20-11 3 16,-10 4-3-16,28-28 0 16,28-31 1-16,-21 18 2 15,-11 19-1-15,8-22-1 16,-11 10-2-16,-4-19 1 15,-7 12 1-15,-13 3 2 16,-5 10-3-16,-17 13 0 16,4 5-4-16,-25 13 1 15,7 10-22-15,-11 15-11 16,-10 13-29-16,3 6-11 0,8 0-27 16,6-3-13-16,8-3-42 15</inkml:trace>
  <inkml:trace contextRef="#ctx0" brushRef="#br0" timeOffset="41110.48">28007 3472 296 0,'14'-16'112'0,"-14"16"-87"0,25-22 20 0,-18 19 1 16,0-9 0-16,0 5 4 16,-7-2-3-16,0 3-2 15,-11 6-24-15,4-6 1 0,-24 12-1 16,-19 6-5-16,-3 10-1 16,-3 6-3-16,-8 13 0 15,-6 22-4-15,-1 15 0 16,11-9-1-16,25 0 3 15,24-3-5-15,26 0-3 16,16 0 1-16,12-7 0 16,10-5-1-16,10-17 1 15,11-18-2-15,-14-13 2 16,-11-2 9-16,15-23 7 16,-11 6-6-16,7-15 0 15,-11 6-1-15,-6-34 2 16,-12 12-7-16,-17-44-4 0,-3 16-2 15,-18-22-1-15,0 15-3 16,-21 1 0-16,3 15-5 16,-17 26-2-16,6 8-26 15,-9 17-11-15,6 2-42 16,-4 14-19-16,-6 11-105 16</inkml:trace>
  <inkml:trace contextRef="#ctx0" brushRef="#br0" timeOffset="41878.15">27845 2879 316 0,'67'-43'118'0,"-35"17"-92"0,3-17 8 15,-28 36 0-15,-7-15-9 16,0 10 0-16,-32-13-11 16,-35 3-6-16,-39-10-5 15,-24 7 4-15,-47-3 5 0,-10 0-2 16,-38 9 2-16,-12 0 8 15,-24 13 5-15,-21 6-11 16,7 16-5-16,-22 21 5 16,8 35 2-16,14 19 1 15,21 16 2-15,18 53-6 0,49 3 0 16,46 25-8-16,45-3-1 16,47 16-2-16,63-13 1 15,42-9-2-15,61 9 2 16,31-25-2-16,50-25 2 15,27-22-2-15,26-22-1 16,35-25 5-16,28-29 1 16,17-18 2-16,22-15 0 15,7-14 4-15,-57-8 5 16,-84-1-9-16,130-56-4 16,-109 19-3-16,116-66 1 15,-109 37-1-15,53-84-1 16,-85 50-4-16,-10-75-2 0,-57 59-2 15,-88-63 2-15,-14 54 2 16,-120-53 2-16,17 56-1 16,-168-22 1-16,59 47-7 15,-201 10-2-15,-67 6-36 16,46 43-14-16,74 32-20 16,67 29-7-16,60 18-91 15</inkml:trace>
  <inkml:trace contextRef="#ctx0" brushRef="#br0" timeOffset="43978.55">18200 8335 228 0,'-21'-3'88'0,"17"3"-69"0,1 0 19 16,3 0 4-16,3 3-2 15,4 0 3-15,7 0-2 0,15-3-1 16,23-3-21 0,19-6 6-16,14-4 5 0,28-2-5 0,17-7 0 15,8-3-12 1,10 6-3-16,-4 3-2 0,-20 7 0 15,-22 2-7-15,-17 7 0 16,-18 4 1-16,-18 2 1 16,-17 3-23-16,-11 4-12 15,-10 3-36-15,-11-4-15 16,-7 7-88 0</inkml:trace>
  <inkml:trace contextRef="#ctx0" brushRef="#br0" timeOffset="44278.7">18785 8367 296 0,'32'-19'110'0,"-11"9"-86"0,4 4 20 16,-11 6 2-16,0 3-9 15,4 7-2-15,-4 8-8 16,-3 17-3-16,-4 18-13 16,-4 7-4-16,-3-1-3 0,0 1-2 15,0 6-2-15,0 9 1 16,0 7 1-16,4 5-1 16,3-18-1-16,0 0-50 15,0-15-21-15,0-7-22 0,0-7-8 16</inkml:trace>
  <inkml:trace contextRef="#ctx0" brushRef="#br0" timeOffset="44494.54">19156 8806 348 0,'0'-4'129'0,"3"11"-100"0,-3 5 2 0,0-6-3 15,0 10-6-15,4 9 2 0,-1 7-5 16,4 15-1-16,4-3-10 16,7 6-5-16,3-13-2 15,7 7-1-15,0-16 2 16,1-3-54-16,-5 7-24 0,-3-4-92 16</inkml:trace>
  <inkml:trace contextRef="#ctx0" brushRef="#br0" timeOffset="44741.74">19551 8878 332 0,'7'-16'126'0,"0"19"-98"0,-3 10 10 0,-4-4-3 16,0 13-7-16,-4 19 1 15,-7 12-10-15,-3 7-1 16,-7 2-11-16,-3 17-2 0,-5 9-1 15,1 2-2-15,0-5-2 16,-4-7-2-16,4 4 1 16,0 0-21-16,6-4-8 15,5 0-27-15,3-15-9 16,7-13-40-16,3-12-15 16,8-16 15-1</inkml:trace>
  <inkml:trace contextRef="#ctx0" brushRef="#br0" timeOffset="45028.75">19791 8928 280 0,'0'-47'104'0,"0"47"-81"0,3 0 18 16,1 0 2-16,-1 9-17 15,-3 16-2-15,-3 22-8 16,-1 22 0-16,-6-6-9 16,-1 18 2-16,-3 36 2 0,0-11-6 15,3 4-1-15,1 18-2 16,3-2 1-16,3-16-15 16,4-16-5-16,4-13-24 15,3-15-11-15,3-22-6 16,5-19 0-16,2-9-61 15</inkml:trace>
  <inkml:trace contextRef="#ctx0" brushRef="#br0" timeOffset="45373.86">19854 8984 284 0,'-14'32'107'0,"7"-4"-83"0,0 31-1 0,7-40-5 15,4 0 4-15,10 9 6 16,10-9 3-16,8 3 3 0,7-3-18 16,3-7 8-16,15-5 4 0,6-7-2 15,1-7-1 1,-8-2-11-16,-6-7-4 16,-15-21 5-16,-14-7 4 0,-14-10-7 15,-21-2-4-15,-14 9-8 16,-11-3 0-16,-3 9-2 15,-4 0-2-15,-4 16-4 16,1 10 0-16,0 11-5 16,13 8-2-16,15 5-18 15,14 3-6-15,18 4-13 16,10 3-3-16,7 0-16 16,7 0-8-16,4-1-48 15</inkml:trace>
  <inkml:trace contextRef="#ctx0" brushRef="#br0" timeOffset="45658.89">20514 9053 280 0,'25'19'104'0,"-8"-16"-81"0,8 3 16 0,-7-6 3 15,17-6-12-15,11-6 0 16,3-7-8-16,-3 0-2 16,-7-6-11-16,-11-3 17 0,-14-1 7 15,-17 4-11-15,-15 3-2 16,-14 4-12-16,-6 5-3 15,-5 16-3-15,1 16-2 16,-4 12 1-16,7 20-1 16,11 5-3-16,14-9 2 15,17 6 1-15,15-12 0 16,17-13 0-16,22-6 2 0,10-3-3 16,0-6 0-16,-7 2 1 15,-7-12 2-15,-4 4-47 16,-3-4-20-16,0-9-119 15</inkml:trace>
  <inkml:trace contextRef="#ctx0" brushRef="#br0" timeOffset="46917.52">22345 8363 264 0,'-14'-22'99'0,"14"19"-77"0,0 3 18 0,3 0 4 16,4 7-3-16,0 8 2 16,4 20-12-16,0 21-7 0,-1 7-13 15,1 12 6-15,-4 10 3 16,0 15-4-16,-4 4-1 0,1-17-3 16,-4-8 0-16,4 2-2 15,-4-21 1 1,3-10-6-16,4-12-3 15,0-10 3-15,4-16 1 16,3-2-2-16,7-7-3 16,14-6 0-16,22-7-1 0,6 1 2 15,11 15 3-15,7-21-4 16,25 5-1-16,11-2 0 16,-4 2 2-16,7 10-1 15,3 0 2-15,-10 10-2 16,-14-17-1-16,-15 11 1 15,-13 2-1-15,-11-6 0 16,-4 0 0-16,-10 9 0 0,-7 1 0 16,-7-1 0-16,-4-9 2 15,-3 0-1-15,-4 0-1 16,-4 0 1-16,-2 0 1 16,-1-9-1-16,-4 9-1 15,-3-10 1-15,-7 10-1 16,0-9 0-16,0-10 2 15,0-3-1-15,4-16-1 16,3-18 1-16,3-10-1 16,1-3 2-16,0-12 1 15,-4-26-1-15,-7 7-2 16,-7 6-2-16,-11 12 1 16,-7 7 1-16,-3 6 0 0,0 12-3 15,0 7 2-15,-1 3 1 16,1 16 0-16,4 3 0 15,-5-1 0-15,1 11 0 16,-7-11 0-16,-18 14 0 16,-11-4 0-16,-10 3 0 15,-17-3 0-15,-33 1-3 16,-3 8 2-16,-14 1-1 16,-7 9-2-16,17 9 3 15,18 1 2-15,15 8-22 16,16-2-8-16,19 0-41 15,21-1-15-15,17-2-95 16</inkml:trace>
  <inkml:trace contextRef="#ctx0" brushRef="#br0" timeOffset="47429.2">22599 8426 296 0,'-11'-12'112'0,"15"5"-87"16,6-2 9-16,1 6-1 0,7-4-1 15,10-2 3-15,11 9 3 16,7 0 3-16,-4 6-22 16,0 7 5-16,-6 18 0 0,-8 10-1 15,-7 9 0-15,-7 3-8 16,-10 1-4-16,-11-4 0 15,-8 0 3-15,-9-3-8 16,-8 6-3-16,0-2-2 16,8-11-1-16,2-8 0 0,12-7 0 15,10-3-3-15,14-10 0 16,7-5 2-16,7-7 2 16,4 0 0-16,0-7-1 15,-4-2 1-15,0 0 1 16,-3-4-28-16,-4 0-9 15,0-2-49-15,-3 2-21 16,0 1-80 0</inkml:trace>
  <inkml:trace contextRef="#ctx0" brushRef="#br0" timeOffset="47700.95">23188 8539 312 0,'0'-25'115'0,"7"15"-89"16,4-5 23-16,-4 9 4 0,0-1-13 16,0 1 15-1,-4 15-16-15,-6 16-21 16,-8 13-6-16,-3 6-2 0,-3 0-6 16,-5 3-2-16,5-3-1 15,-1 0-1-15,4 6 0 16,7-3 0-16,3 0-38 15,4-13-14-15,4-5-27 16,3-10-11-16,0-7-39 16,4-9-43-1,-1-6 68-15</inkml:trace>
  <inkml:trace contextRef="#ctx0" brushRef="#br0" timeOffset="47998.11">23234 8617 284 0,'3'-103'107'0,"1"75"-83"0,0 3 17 0,-4 18 4 15,0 7-11-15,3 7 0 16,-3 15-4-16,0 15-1 16,-3 7-16-16,3 3-1 0,3-3 1 15,4-3 2-15,4 0 3 16,6-4-4-16,5-5 0 16,-1-7-4-16,0-7-1 15,0-8 1-15,0-10 4 0,-3-10-8 16,-4-5-3-16,-3-4-2 15,-4-6 1 1,-4-10-1-16,-3 1-1 16,0-7 1-16,-3 0-1 0,-1 13-31 15,1 6-12-15,-1 6-22 16,4 7-8-16,0 9-13 16,0 6-6-16,7 4-41 15</inkml:trace>
  <inkml:trace contextRef="#ctx0" brushRef="#br0" timeOffset="48228.52">23580 8511 312 0,'3'-35'115'0,"1"23"-89"0,-4 2 14 0,0 10 1 16,0 0-17-16,0 7-1 16,-4 8-7-16,-3 13 0 15,0 16-9-15,4 0 0 0,-1 3 0 16,1 0-3-16,3 0-3 15,0 4 0-15,3-1-1 16,1-3-16-16,-1-10-6 16,4-5-22-16,0-17-8 15,0-11-7-15,0-14-4 16,0-9-58 0</inkml:trace>
  <inkml:trace contextRef="#ctx0" brushRef="#br0" timeOffset="48511.94">23590 8323 252 0,'-17'-13'93'0,"13"13"-72"0,4 6 7 16,4-2 0-16,3 5 5 15,10 3 4-15,8 7 9 16,10 6 6-16,4 10-28 16,0 2 13-16,-4 7 7 0,-3 3-15 15,-7 0-6-15,-11-3 1 16,-7-3 2-16,-7 0-6 15,-7-7-1-15,-11-5-11 16,-14 2-3-16,-3-6-3 16,-4-3-2-16,0 3 1 15,1-3-1-15,6-3-5 16,4 9 1-16,3-3-33 0,11 0-16 16,7-6-30-16,17 0-10 15,19-13-90 1</inkml:trace>
  <inkml:trace contextRef="#ctx0" brushRef="#br0" timeOffset="50973.59">24596 8254 260 0,'-4'-10'99'0,"4"10"-77"0,0 7 13 16,4-4 1-16,-1 6-4 15,4 7 3-15,0 6-8 16,0 12-4-16,0 19-13 16,-3 20 2-16,-1-1 4 0,-3-3-2 15,0 3 0-15,-3 9-2 16,-1 1 2-16,1-10-1 16,-1-6 0-16,1-16-1 15,3-9 0-15,0-10-6 16,7-6-2-16,7-9 0 15,7-7 2-15,4-6-1 0,7-12 2 16,-1 6-2-16,8-7 0 16,7 4-1-16,18 0 0 15,13 0-2-15,4-1-2 16,7 7 1-16,18 4-1 16,11-1 0-16,-8 0 2 15,0 3-3-15,8-3 0 16,-1 0 1-16,-13 0 0 15,-19 7 0-15,-13-7 2 16,-18-3-1-16,-11 6 2 0,-10-12-2 16,-7 6-1-1,-4 0 3-15,-7 0-2 16,-4 0 2-16,-3 0-2 16,0 0-1-16,1-3 1 15,-5 3-1 1,1-10 0-16,-4-5 0 15,0-10 2-15,-4-10-1 16,4-6-1-16,-3-9 1 16,-1-12-1-16,0-20-3 15,1-12 2-15,-1 0 1 16,-3 3 2-16,0 0-1 16,-3 3-1-16,-1 10 1 15,-3 15 1-15,-4 13-3 0,1 9-2 16,3 16-1-16,0 13 0 15,3 8 0-15,4 8 3 16,3 5 0-16,4 0 1 16,0 10 0-16,0-3 0 15,0-4 2-15,-10 1 1 16,-15 0-1-16,-21-4 1 16,-10-6-2-16,-22 0 2 15,-31-3-2-15,-11-6-1 16,-21 0-2-16,-11-10 1 15,11 0-1-15,3-2-2 0,1-1-4 16,13 6 0-16,26 4-27 16,23 2-9-1,33 11-88 1,28 5-50-16</inkml:trace>
  <inkml:trace contextRef="#ctx0" brushRef="#br0" timeOffset="51350.17">25382 8486 348 0,'0'-10'132'0,"0"10"-103"0,-3 3 5 0,-1 1-3 16,-3 2-11-16,0 9-2 15,-7 4-4-15,-4 16-1 16,-3-1-7-16,-7 1-4 0,0 2-1 15,0-2-4-15,-1-4 2 16,5 1 1-16,3-4 0 16,3-3-31-16,4-3-14 15,3-3-43-15,4 3-99 16</inkml:trace>
  <inkml:trace contextRef="#ctx0" brushRef="#br0" timeOffset="51606.46">25104 8395 340 0,'0'-7'129'0,"10"14"-100"0,8 5 11 16,-8-2-2-16,5 9-12 16,2 12-1-16,4 6-10 15,1 1-2-15,2 3-7 16,-3-3-4-16,1-1 1 0,-1-2-2 0,0-4-1 15,-3-3-2-15,-1-6 1 16,-3 3-37-16,0-9-14 16,-3-7-9-16,0-6-4 15,-4-6-1-15,0-6 1 16,-4-4-39 0</inkml:trace>
  <inkml:trace contextRef="#ctx0" brushRef="#br0" timeOffset="51902.84">25464 8301 236 0,'3'-10'90'0,"1"13"-70"0,6 4 17 0,-3-4 4 0,7 6 4 15,4 1 6 1,3-1 0-16,7 4 1 16,1-1-28-16,-1 1 10 0,0 2 4 0,-7 4-16 15,-7 0-5-15,-7 3-6 16,-7 3 0-16,-7 0-6 15,-3 0-1-15,-1-3-2 16,1-3-2-16,6-3-2 16,11-1-1-16,7-2-1 15,7-7 3-15,4-3 0 16,0-3 1-16,-1 0 0 16,-2 0 0-16,-1 0-36 15,-4-3-13-15,1-3-39 16,-4 0-15-16,4-1-62 15</inkml:trace>
  <inkml:trace contextRef="#ctx0" brushRef="#br0" timeOffset="52996.97">27249 8341 260 0,'0'-21'99'0,"0"14"-77"0,0 4 26 15,0 3 8-15,0 0-17 0,0 0-2 16,0 3-7-16,-4 0-1 15,1 4-16-15,-5-1-3 0,-2 3 0 16,-4 1-4 0,-4-1-1-16,0 1-2 0,1-1 0 15,3 0-4-15,3 1-2 16,4-1-1-16,7 1 3 16,0-4-2-16,14 3 1 15,7 1 2-15,1-1 0 16,6-3 2-16,4 1 1 15,6 5-4-15,8 4-1 16,4 6 1-16,2 6 0 16,-2 3 1-16,-4 1 0 15,-4-4 4-15,-7 0 5 16,1 0 8-16,-8-3 7 16,-7-3 0-16,-7-3 3 0,-7-6-2 15,-7 2 0 1,-10-5-12-16,-15-1-3 15,-14-2-8-15,-17-4-2 0,-1 0 0 16,4 0 2-16,7 0-1 16,4 0-1-16,7-3-6 15,7 0-4-15,3-3-36 16,7 0-17-16,8-3-43 16,6-1-16-16,1-5-43 15</inkml:trace>
  <inkml:trace contextRef="#ctx0" brushRef="#br0" timeOffset="53200.68">27305 8279 344 0,'4'-10'129'0,"10"4"-100"0,17 6-9 0,-9 0-8 16,13 0-11-16,7 0 2 15,4 0-9-15,-4 0-3 16,-3 6 5-16,4-3-41 0,-12 7-14 16,5 2-71-1</inkml:trace>
  <inkml:trace contextRef="#ctx0" brushRef="#br0" timeOffset="53554.22">27940 8348 324 0,'-18'-7'121'0,"22"7"-95"0,3 0 11 16,4 0 0-16,6 0-3 15,8 0 4-15,7 4 1 16,-1-1 1-16,5 3-22 16,-5 3 3-16,-6 4 0 0,-4-1-7 15,-7 14-3-15,-10 2-4 16,-8 9-2-16,-10 4-3 15,-7 0 1-15,-4-3 0 16,-3-1 3-16,3-5-1 16,4 2 0-16,4-9-6 15,6 0 1-15,11-3 0 0,11-3 0 16,6 0 0-16,8-4 0 16,0-5-3-16,3-4 2 15,-3-3-21-15,-4-3-10 16,0-3-37-16,0-3-16 15,-3 0-39-15,3-1-15 16,4-2 9 0</inkml:trace>
  <inkml:trace contextRef="#ctx0" brushRef="#br0" timeOffset="53945.22">28646 8404 356 0,'-7'-25'134'0,"3"16"-104"0,-3-1 3 16,7 7-7-16,-4 0-12 16,-6 3 2-16,-4 0-3 15,-7 6 2-15,-4 4-8 16,-7 8 5-16,0 17 3 0,1 9-3 16,6 3 1-16,7 6-8 15,15-6-1-15,13-3-2 16,15-3 1-16,14-3 0 15,3-10 1-15,0 0 6 16,8-12 4-16,10-10 8 16,3-6 6-16,-3-6-6 15,-7-10-3-15,-7-6-5 0,-18-16 1 16,-17-18-6-16,-18-7-3 16,-21 1-3-16,-15 5-3 15,1 7-2-15,0 12-1 16,-1 10-1-16,8 9 3 15,7 7-29-15,10 5-12 16,8 7-38-16,10 4-14 16,7 2-103-1</inkml:trace>
  <inkml:trace contextRef="#ctx0" brushRef="#br0" timeOffset="54655.83">29817 8420 280 0,'-7'-3'104'0,"7"3"-81"0,28 0 16 0,-21 0 1 16,21 0-11-16,-7 0-2 15,22 0-7-15,-8 0-2 16,18 0-10-16,-7 0-5 16,14 3 0-16,-11-3-2 0,-3 3-1 15,-7-3-41 1,-14 3-20-16,-4 0-90 15</inkml:trace>
  <inkml:trace contextRef="#ctx0" brushRef="#br0" timeOffset="54850.34">29841 8743 320 0,'11'9'121'0,"-11"-9"-95"0,53 3 7 0,-42-3-5 0,20-3-16 15,-6 0-2-15,17 0-6 16,-6 0-1-16,9 0-1 16,-9 0-15-16,3-4-4 0,-11 4-55 15,-4 0-23-15,-2 0-30 16</inkml:trace>
  <inkml:trace contextRef="#ctx0" brushRef="#br0" timeOffset="55774.16">29365 8003 236 0,'-3'-28'90'0,"10"21"-70"0,3 4 17 0,-10 3 2 0,11 6 1 16,0 1 5-16,3 27-7 16,0-2-3-16,0 21-19 15,-4-6-3-15,-3 38 0 0,-7 34-7 16,-7-13-1-16,-7-8-3 16,0-4-2-16,0 0 5 15,0-10 4-15,3-8-1 16,8-14 3-16,3-15-6 15,7-12-1-15,7-4-4 16,7-12-1-16,7-10 1 16,4-2 2-16,3-4-1 15,4-3-1-15,7 0 1 16,14 3 1-16,18 0-1 0,3-3 2 16,4 0-4-1,13 0 0-15,12-3 1 16,-1-3 2-16,-14-1-1 15,-10-2-1-15,-11 0-2 0,-10-1-1 16,-15 4 4-16,-14 0 3 16,-7 2-1-16,-10-2-2 15,-7 6 0-15,-4 0 1 16,-4 0-1-16,1 0-1 16,-4 0-2-16,0 0-1 15,3 0 4-15,1-9 1 16,-1-1 0-16,-3-8-2 15,0-7 1-15,0-7 1 0,0-9-1 16,4 4-1-16,-1 5-2 16,15-43-1-16,-4 12 4 15,14-24 1-15,-6 18 0 16,2-29-2-16,-6 20-2 16,-15 3 1-16,1 15-1 15,-29 13 0-15,8 6 0 16,-19 13 0-16,8 6 2 15,-11 7 0-15,8 2 0 16,-29 4 0-16,14-1 0 16,-28 4 0-16,14 3 2 15,-32 3 1-15,18 0-4 16,-32 16-1-16,-17 9-2 0,48-7 3 16,15 1-11-16,11 0-4 15,10-3-47-15,18-4-21 16,3-2-78-1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8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customXml" Target="../ink/ink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customXml" Target="../ink/ink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6.2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Radicals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713BFC-3FC9-42BE-8375-ACC937342C30}"/>
              </a:ext>
            </a:extLst>
          </p:cNvPr>
          <p:cNvCxnSpPr>
            <a:cxnSpLocks/>
          </p:cNvCxnSpPr>
          <p:nvPr/>
        </p:nvCxnSpPr>
        <p:spPr>
          <a:xfrm flipV="1">
            <a:off x="2295235" y="961548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/>
              <p:nvPr/>
            </p:nvSpPr>
            <p:spPr>
              <a:xfrm>
                <a:off x="2839212" y="1005012"/>
                <a:ext cx="1875279" cy="9537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54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212" y="1005012"/>
                <a:ext cx="1875279" cy="953723"/>
              </a:xfrm>
              <a:prstGeom prst="rect">
                <a:avLst/>
              </a:prstGeom>
              <a:blipFill>
                <a:blip r:embed="rId2"/>
                <a:stretch>
                  <a:fillRect r="-2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F58F76-76F6-45E9-BE8F-A059F3B03B2A}"/>
                  </a:ext>
                </a:extLst>
              </p:cNvPr>
              <p:cNvSpPr txBox="1"/>
              <p:nvPr/>
            </p:nvSpPr>
            <p:spPr>
              <a:xfrm>
                <a:off x="134177" y="1003288"/>
                <a:ext cx="1875279" cy="9210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F58F76-76F6-45E9-BE8F-A059F3B03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77" y="1003288"/>
                <a:ext cx="1875279" cy="921021"/>
              </a:xfrm>
              <a:prstGeom prst="rect">
                <a:avLst/>
              </a:prstGeom>
              <a:blipFill>
                <a:blip r:embed="rId3"/>
                <a:stretch>
                  <a:fillRect b="-1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A0C1C5-362C-4814-A85E-8080ED62DB06}"/>
              </a:ext>
            </a:extLst>
          </p:cNvPr>
          <p:cNvCxnSpPr>
            <a:cxnSpLocks/>
          </p:cNvCxnSpPr>
          <p:nvPr/>
        </p:nvCxnSpPr>
        <p:spPr>
          <a:xfrm flipV="1">
            <a:off x="5308406" y="900631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E52BDE7-59DF-4C71-97C5-96AAA102AE68}"/>
              </a:ext>
            </a:extLst>
          </p:cNvPr>
          <p:cNvCxnSpPr>
            <a:cxnSpLocks/>
          </p:cNvCxnSpPr>
          <p:nvPr/>
        </p:nvCxnSpPr>
        <p:spPr>
          <a:xfrm flipV="1">
            <a:off x="8589217" y="912616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87BEE5C-0B6B-4707-81A1-FFB8F3E2AD37}"/>
                  </a:ext>
                </a:extLst>
              </p:cNvPr>
              <p:cNvSpPr txBox="1"/>
              <p:nvPr/>
            </p:nvSpPr>
            <p:spPr>
              <a:xfrm>
                <a:off x="5947235" y="986936"/>
                <a:ext cx="1875279" cy="9537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87BEE5C-0B6B-4707-81A1-FFB8F3E2A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7235" y="986936"/>
                <a:ext cx="1875279" cy="9537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8CFA690-29FB-4573-ADC8-8DC516560BD9}"/>
                  </a:ext>
                </a:extLst>
              </p:cNvPr>
              <p:cNvSpPr txBox="1"/>
              <p:nvPr/>
            </p:nvSpPr>
            <p:spPr>
              <a:xfrm>
                <a:off x="9133193" y="977900"/>
                <a:ext cx="1875279" cy="9537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8CFA690-29FB-4573-ADC8-8DC516560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3193" y="977900"/>
                <a:ext cx="1875279" cy="953723"/>
              </a:xfrm>
              <a:prstGeom prst="rect">
                <a:avLst/>
              </a:prstGeom>
              <a:blipFill>
                <a:blip r:embed="rId5"/>
                <a:stretch>
                  <a:fillRect r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728AF4-70D6-41F6-934D-957EA3825E3F}"/>
                  </a:ext>
                </a:extLst>
              </p14:cNvPr>
              <p14:cNvContentPartPr/>
              <p14:nvPr/>
            </p14:nvContentPartPr>
            <p14:xfrm>
              <a:off x="137160" y="177480"/>
              <a:ext cx="11404800" cy="5406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728AF4-70D6-41F6-934D-957EA3825E3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7800" y="168120"/>
                <a:ext cx="11423520" cy="542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062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-49535"/>
            <a:ext cx="12192000" cy="7365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a Decimal Approximation to the nearest hundredth.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713BFC-3FC9-42BE-8375-ACC937342C30}"/>
              </a:ext>
            </a:extLst>
          </p:cNvPr>
          <p:cNvCxnSpPr>
            <a:cxnSpLocks/>
          </p:cNvCxnSpPr>
          <p:nvPr/>
        </p:nvCxnSpPr>
        <p:spPr>
          <a:xfrm flipV="1">
            <a:off x="5976622" y="912616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/>
              <p:nvPr/>
            </p:nvSpPr>
            <p:spPr>
              <a:xfrm>
                <a:off x="175393" y="977900"/>
                <a:ext cx="1875279" cy="82554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169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93" y="977900"/>
                <a:ext cx="1875279" cy="8255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F58F76-76F6-45E9-BE8F-A059F3B03B2A}"/>
                  </a:ext>
                </a:extLst>
              </p:cNvPr>
              <p:cNvSpPr txBox="1"/>
              <p:nvPr/>
            </p:nvSpPr>
            <p:spPr>
              <a:xfrm>
                <a:off x="6096000" y="906624"/>
                <a:ext cx="1875279" cy="8406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520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F58F76-76F6-45E9-BE8F-A059F3B03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906624"/>
                <a:ext cx="1875279" cy="840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FF33CE-334E-4869-B9B7-A18F104AD9F5}"/>
                  </a:ext>
                </a:extLst>
              </p14:cNvPr>
              <p14:cNvContentPartPr/>
              <p14:nvPr/>
            </p14:nvContentPartPr>
            <p14:xfrm>
              <a:off x="341640" y="808560"/>
              <a:ext cx="10763640" cy="390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FF33CE-334E-4869-B9B7-A18F104AD9F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2280" y="799200"/>
                <a:ext cx="10782360" cy="392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8996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 and Quotient Properties of Radicals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855796" y="1192255"/>
                <a:ext cx="9040969" cy="4125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real numbers, then:</a:t>
                </a:r>
              </a:p>
              <a:p>
                <a:endParaRPr lang="en-U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1.)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5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5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5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</m:rad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sz="5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5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5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ad>
                      <m:radPr>
                        <m:ctrlPr>
                          <a:rPr lang="en-US" sz="5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5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5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2.)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5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5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f>
                          <m:fPr>
                            <m:ctrlPr>
                              <a:rPr lang="en-US" sz="5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5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rad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5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en-US" sz="5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5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g>
                          <m:e>
                            <m:r>
                              <a:rPr lang="en-US" sz="5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num>
                      <m:den>
                        <m:rad>
                          <m:radPr>
                            <m:ctrlPr>
                              <a:rPr lang="en-US" sz="5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5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g>
                          <m:e>
                            <m:r>
                              <a:rPr lang="en-US" sz="5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96" y="1192255"/>
                <a:ext cx="9040969" cy="4125425"/>
              </a:xfrm>
              <a:prstGeom prst="rect">
                <a:avLst/>
              </a:prstGeom>
              <a:blipFill>
                <a:blip r:embed="rId2"/>
                <a:stretch>
                  <a:fillRect l="-1349" t="-1479" r="-1686" b="-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713BFC-3FC9-42BE-8375-ACC937342C30}"/>
              </a:ext>
            </a:extLst>
          </p:cNvPr>
          <p:cNvCxnSpPr>
            <a:cxnSpLocks/>
          </p:cNvCxnSpPr>
          <p:nvPr/>
        </p:nvCxnSpPr>
        <p:spPr>
          <a:xfrm flipV="1">
            <a:off x="5976622" y="912616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1532856" cy="1050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75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1532856" cy="1050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/>
              <p:nvPr/>
            </p:nvSpPr>
            <p:spPr>
              <a:xfrm>
                <a:off x="5976622" y="1032499"/>
                <a:ext cx="1875279" cy="1050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54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622" y="1032499"/>
                <a:ext cx="1875279" cy="1050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ACE3EB-0F0D-4AC6-877A-3DF55E4642F9}"/>
                  </a:ext>
                </a:extLst>
              </p14:cNvPr>
              <p14:cNvContentPartPr/>
              <p14:nvPr/>
            </p14:nvContentPartPr>
            <p14:xfrm>
              <a:off x="673200" y="1013040"/>
              <a:ext cx="10115640" cy="4200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ACE3EB-0F0D-4AC6-877A-3DF55E4642F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3840" y="1003680"/>
                <a:ext cx="10134360" cy="421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289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Rationalizing the Denominator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713BFC-3FC9-42BE-8375-ACC937342C30}"/>
              </a:ext>
            </a:extLst>
          </p:cNvPr>
          <p:cNvCxnSpPr>
            <a:cxnSpLocks/>
          </p:cNvCxnSpPr>
          <p:nvPr/>
        </p:nvCxnSpPr>
        <p:spPr>
          <a:xfrm flipV="1">
            <a:off x="5976622" y="912616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995016" cy="1733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995016" cy="1733423"/>
              </a:xfrm>
              <a:prstGeom prst="rect">
                <a:avLst/>
              </a:prstGeom>
              <a:blipFill>
                <a:blip r:embed="rId2"/>
                <a:stretch>
                  <a:fillRect r="-1840" b="-4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/>
              <p:nvPr/>
            </p:nvSpPr>
            <p:spPr>
              <a:xfrm>
                <a:off x="5976622" y="1032499"/>
                <a:ext cx="1875279" cy="2000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622" y="1032499"/>
                <a:ext cx="1875279" cy="2000484"/>
              </a:xfrm>
              <a:prstGeom prst="rect">
                <a:avLst/>
              </a:prstGeom>
              <a:blipFill>
                <a:blip r:embed="rId3"/>
                <a:stretch>
                  <a:fillRect b="-4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82E1C9A-1383-40A3-9EB8-2090EB76B10B}"/>
                  </a:ext>
                </a:extLst>
              </p14:cNvPr>
              <p14:cNvContentPartPr/>
              <p14:nvPr/>
            </p14:nvContentPartPr>
            <p14:xfrm>
              <a:off x="373320" y="1051200"/>
              <a:ext cx="11483640" cy="3954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82E1C9A-1383-40A3-9EB8-2090EB76B10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3960" y="1041840"/>
                <a:ext cx="11502360" cy="397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9263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Rationalizing the Denominator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713BFC-3FC9-42BE-8375-ACC937342C30}"/>
              </a:ext>
            </a:extLst>
          </p:cNvPr>
          <p:cNvCxnSpPr>
            <a:cxnSpLocks/>
          </p:cNvCxnSpPr>
          <p:nvPr/>
        </p:nvCxnSpPr>
        <p:spPr>
          <a:xfrm flipV="1">
            <a:off x="5976622" y="912616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/>
              <p:nvPr/>
            </p:nvSpPr>
            <p:spPr>
              <a:xfrm>
                <a:off x="175393" y="900631"/>
                <a:ext cx="1875279" cy="2000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  <m:rad>
                        <m:radPr>
                          <m:degHide m:val="on"/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93" y="900631"/>
                <a:ext cx="1875279" cy="2000484"/>
              </a:xfrm>
              <a:prstGeom prst="rect">
                <a:avLst/>
              </a:prstGeom>
              <a:blipFill>
                <a:blip r:embed="rId2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B95FC8F-2EB5-4A18-9BFF-FCFFB203D4E8}"/>
                  </a:ext>
                </a:extLst>
              </p:cNvPr>
              <p:cNvSpPr txBox="1"/>
              <p:nvPr/>
            </p:nvSpPr>
            <p:spPr>
              <a:xfrm>
                <a:off x="6267386" y="977900"/>
                <a:ext cx="1176601" cy="21823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B95FC8F-2EB5-4A18-9BFF-FCFFB203D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386" y="977900"/>
                <a:ext cx="1176601" cy="2182329"/>
              </a:xfrm>
              <a:prstGeom prst="rect">
                <a:avLst/>
              </a:prstGeom>
              <a:blipFill>
                <a:blip r:embed="rId3"/>
                <a:stretch>
                  <a:fillRect b="-4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ED52FD0-33A8-4021-ABA5-E0FE2258F868}"/>
                  </a:ext>
                </a:extLst>
              </p14:cNvPr>
              <p14:cNvContentPartPr/>
              <p14:nvPr/>
            </p14:nvContentPartPr>
            <p14:xfrm>
              <a:off x="2103120" y="1106640"/>
              <a:ext cx="9827640" cy="5026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ED52FD0-33A8-4021-ABA5-E0FE2258F8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93760" y="1097280"/>
                <a:ext cx="9846360" cy="504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3580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713BFC-3FC9-42BE-8375-ACC937342C30}"/>
              </a:ext>
            </a:extLst>
          </p:cNvPr>
          <p:cNvCxnSpPr>
            <a:cxnSpLocks/>
          </p:cNvCxnSpPr>
          <p:nvPr/>
        </p:nvCxnSpPr>
        <p:spPr>
          <a:xfrm flipV="1">
            <a:off x="3913361" y="912616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/>
              <p:nvPr/>
            </p:nvSpPr>
            <p:spPr>
              <a:xfrm>
                <a:off x="836261" y="986235"/>
                <a:ext cx="1875279" cy="7705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261" y="986235"/>
                <a:ext cx="1875279" cy="7705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A5FA2C-4A8E-4CDD-819A-2099D635219E}"/>
              </a:ext>
            </a:extLst>
          </p:cNvPr>
          <p:cNvCxnSpPr>
            <a:cxnSpLocks/>
          </p:cNvCxnSpPr>
          <p:nvPr/>
        </p:nvCxnSpPr>
        <p:spPr>
          <a:xfrm flipV="1">
            <a:off x="8192283" y="939263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B739B9-20FF-4869-8875-2532C532A132}"/>
                  </a:ext>
                </a:extLst>
              </p:cNvPr>
              <p:cNvSpPr txBox="1"/>
              <p:nvPr/>
            </p:nvSpPr>
            <p:spPr>
              <a:xfrm>
                <a:off x="8604285" y="1000021"/>
                <a:ext cx="3118789" cy="7567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24</m:t>
                          </m:r>
                        </m:e>
                      </m:rad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B739B9-20FF-4869-8875-2532C532A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4285" y="1000021"/>
                <a:ext cx="3118789" cy="7567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A12F5C-51AA-4AC8-8903-F1875A505508}"/>
                  </a:ext>
                </a:extLst>
              </p:cNvPr>
              <p:cNvSpPr txBox="1"/>
              <p:nvPr/>
            </p:nvSpPr>
            <p:spPr>
              <a:xfrm>
                <a:off x="5322340" y="977900"/>
                <a:ext cx="1436547" cy="1557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125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A12F5C-51AA-4AC8-8903-F1875A505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340" y="977900"/>
                <a:ext cx="1436547" cy="15577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B4B5684-5714-4A23-97B8-01354639432F}"/>
                  </a:ext>
                </a:extLst>
              </p14:cNvPr>
              <p14:cNvContentPartPr/>
              <p14:nvPr/>
            </p14:nvContentPartPr>
            <p14:xfrm>
              <a:off x="493920" y="1965600"/>
              <a:ext cx="10579680" cy="2689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B4B5684-5714-4A23-97B8-01354639432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4560" y="1956240"/>
                <a:ext cx="10598400" cy="270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9809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Properties of Radicals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0" y="1192255"/>
                <a:ext cx="12192000" cy="1497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Theorem 1</a:t>
                </a: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</a:p>
              <a:p>
                <a:pPr algn="ctr"/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each radical represents a real number, then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𝑞</m:t>
                        </m:r>
                      </m:deg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  <m:r>
                      <a:rPr lang="en-US" sz="3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ad>
                          <m:radPr>
                            <m:ctrlPr>
                              <a:rPr lang="en-US" sz="36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𝑞</m:t>
                            </m:r>
                          </m:deg>
                          <m:e>
                            <m: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rad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92255"/>
                <a:ext cx="12192000" cy="1497718"/>
              </a:xfrm>
              <a:prstGeom prst="rect">
                <a:avLst/>
              </a:prstGeom>
              <a:blipFill>
                <a:blip r:embed="rId2"/>
                <a:stretch>
                  <a:fillRect l="-2100" t="-8980" b="-18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031C05-13B7-45FF-B16C-0803EA54AF05}"/>
                  </a:ext>
                </a:extLst>
              </p:cNvPr>
              <p:cNvSpPr txBox="1"/>
              <p:nvPr/>
            </p:nvSpPr>
            <p:spPr>
              <a:xfrm>
                <a:off x="0" y="3429000"/>
                <a:ext cx="12192000" cy="148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Theorem 2</a:t>
                </a: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</a:p>
              <a:p>
                <a:pPr algn="ctr"/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represents a real number, then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en-US" sz="36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e>
                    </m:rad>
                    <m:r>
                      <a:rPr lang="en-US" sz="3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ctrlPr>
                                  <a:rPr lang="en-US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g>
                              <m:e>
                                <m:r>
                                  <a:rPr lang="en-US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031C05-13B7-45FF-B16C-0803EA54A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29000"/>
                <a:ext cx="12192000" cy="1489831"/>
              </a:xfrm>
              <a:prstGeom prst="rect">
                <a:avLst/>
              </a:prstGeom>
              <a:blipFill>
                <a:blip r:embed="rId3"/>
                <a:stretch>
                  <a:fillRect l="-2100" t="-9016" b="-159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4E6ACB-CB17-4E93-A5A9-62A24A7C96C6}"/>
              </a:ext>
            </a:extLst>
          </p:cNvPr>
          <p:cNvCxnSpPr>
            <a:cxnSpLocks/>
          </p:cNvCxnSpPr>
          <p:nvPr/>
        </p:nvCxnSpPr>
        <p:spPr>
          <a:xfrm>
            <a:off x="0" y="333491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E7DBA75-FDF4-4588-8EE2-9A36D953C051}"/>
                  </a:ext>
                </a:extLst>
              </p14:cNvPr>
              <p14:cNvContentPartPr/>
              <p14:nvPr/>
            </p14:nvContentPartPr>
            <p14:xfrm>
              <a:off x="5581800" y="2663280"/>
              <a:ext cx="6261480" cy="3180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E7DBA75-FDF4-4588-8EE2-9A36D953C05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72440" y="2653920"/>
                <a:ext cx="6280200" cy="319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574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713BFC-3FC9-42BE-8375-ACC937342C30}"/>
              </a:ext>
            </a:extLst>
          </p:cNvPr>
          <p:cNvCxnSpPr>
            <a:cxnSpLocks/>
          </p:cNvCxnSpPr>
          <p:nvPr/>
        </p:nvCxnSpPr>
        <p:spPr>
          <a:xfrm flipV="1">
            <a:off x="5976622" y="912616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/>
              <p:nvPr/>
            </p:nvSpPr>
            <p:spPr>
              <a:xfrm>
                <a:off x="175393" y="900631"/>
                <a:ext cx="1875279" cy="958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93" y="900631"/>
                <a:ext cx="1875279" cy="958468"/>
              </a:xfrm>
              <a:prstGeom prst="rect">
                <a:avLst/>
              </a:prstGeom>
              <a:blipFill>
                <a:blip r:embed="rId2"/>
                <a:stretch>
                  <a:fillRect b="-70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F58F76-76F6-45E9-BE8F-A059F3B03B2A}"/>
                  </a:ext>
                </a:extLst>
              </p:cNvPr>
              <p:cNvSpPr txBox="1"/>
              <p:nvPr/>
            </p:nvSpPr>
            <p:spPr>
              <a:xfrm>
                <a:off x="6096000" y="906624"/>
                <a:ext cx="1875279" cy="9446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F58F76-76F6-45E9-BE8F-A059F3B03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906624"/>
                <a:ext cx="1875279" cy="944682"/>
              </a:xfrm>
              <a:prstGeom prst="rect">
                <a:avLst/>
              </a:prstGeom>
              <a:blipFill>
                <a:blip r:embed="rId3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D51715-6428-4261-A2D6-22EED63CCD20}"/>
                  </a:ext>
                </a:extLst>
              </p14:cNvPr>
              <p14:cNvContentPartPr/>
              <p14:nvPr/>
            </p14:nvContentPartPr>
            <p14:xfrm>
              <a:off x="2034720" y="1090800"/>
              <a:ext cx="8643960" cy="266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D51715-6428-4261-A2D6-22EED63CCD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5360" y="1081440"/>
                <a:ext cx="8662680" cy="268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876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713BFC-3FC9-42BE-8375-ACC937342C30}"/>
              </a:ext>
            </a:extLst>
          </p:cNvPr>
          <p:cNvCxnSpPr>
            <a:cxnSpLocks/>
          </p:cNvCxnSpPr>
          <p:nvPr/>
        </p:nvCxnSpPr>
        <p:spPr>
          <a:xfrm flipV="1">
            <a:off x="5976622" y="912616"/>
            <a:ext cx="0" cy="54109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/>
              <p:nvPr/>
            </p:nvSpPr>
            <p:spPr>
              <a:xfrm>
                <a:off x="175393" y="900631"/>
                <a:ext cx="1875279" cy="9223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5B98B0-C5BC-4321-AFE9-0B8D02132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93" y="900631"/>
                <a:ext cx="1875279" cy="922368"/>
              </a:xfrm>
              <a:prstGeom prst="rect">
                <a:avLst/>
              </a:prstGeom>
              <a:blipFill>
                <a:blip r:embed="rId2"/>
                <a:stretch>
                  <a:fillRect b="-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F58F76-76F6-45E9-BE8F-A059F3B03B2A}"/>
                  </a:ext>
                </a:extLst>
              </p:cNvPr>
              <p:cNvSpPr txBox="1"/>
              <p:nvPr/>
            </p:nvSpPr>
            <p:spPr>
              <a:xfrm>
                <a:off x="6096000" y="906624"/>
                <a:ext cx="1875279" cy="9561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F58F76-76F6-45E9-BE8F-A059F3B03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906624"/>
                <a:ext cx="1875279" cy="9561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A97094B-6AFF-4370-993B-AC8B309EA964}"/>
                  </a:ext>
                </a:extLst>
              </p14:cNvPr>
              <p14:cNvContentPartPr/>
              <p14:nvPr/>
            </p14:nvContentPartPr>
            <p14:xfrm>
              <a:off x="2189520" y="992520"/>
              <a:ext cx="7953120" cy="2208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A97094B-6AFF-4370-993B-AC8B309EA96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80160" y="983160"/>
                <a:ext cx="7971840" cy="222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57048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2148</TotalTime>
  <Words>117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Cambria Math</vt:lpstr>
      <vt:lpstr>Retrospect</vt:lpstr>
      <vt:lpstr>Section 6.2 Properties of Radicals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72</cp:revision>
  <cp:lastPrinted>2020-08-03T16:23:34Z</cp:lastPrinted>
  <dcterms:created xsi:type="dcterms:W3CDTF">2018-08-29T02:57:50Z</dcterms:created>
  <dcterms:modified xsi:type="dcterms:W3CDTF">2020-08-11T04:25:24Z</dcterms:modified>
</cp:coreProperties>
</file>