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8" r:id="rId3"/>
    <p:sldId id="296" r:id="rId4"/>
    <p:sldId id="297" r:id="rId5"/>
    <p:sldId id="302" r:id="rId6"/>
    <p:sldId id="298" r:id="rId7"/>
    <p:sldId id="299" r:id="rId8"/>
    <p:sldId id="300" r:id="rId9"/>
    <p:sldId id="301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47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2:23:32.91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11578 4049 280 0,'-3'0'104'0,"6"0"-81"0,-3 0 12 0,0 0-2 16,0 0-3-16,4 0 2 15,3 0-2-15,3-3-1 16,4 0-16-16,8 0 5 0,2-1 5 15,8 1 3-15,3 0 2 16,1 0-7-16,2-3 0 16,5 3-6-16,3-7 1 15,3 4-5-15,7-3 1 16,4 9-5-16,0-4 1 16,-7 4-3-16,-3 0 0 15,-4 0 1-15,-8 0 1 16,-2-6-1-16,-8 6 1 15,-3 0-4-15,-4 0 0 0,-4 0-1 16,-3 0-2-16,4 0 1 16,-7 0-1-16,-4 0 0 15,0 0 2-15,-4 0-17 16,-3 0-6-16,0 0-26 16,0 0-9-16,-3 0-24 15,-1 6-10-15,-3 4-86 16</inkml:trace>
  <inkml:trace contextRef="#ctx0" brushRef="#br0" timeOffset="404.04">11730 4494 288 0,'-21'0'107'0,"17"0"-83"0,1 6 10 0,3-6 0 16,0 0-4-16,7 0 4 16,3 0-5-16,8 0-1 15,3 0-15-15,7-6 5 0,8 3 5 16,2-3-8-16,8-4-1 0,11 1-4 15,6 3 1-15,4-1-4 16,-3 4 1 0,-4 0-5-16,-7 0 0 15,-8 3-1-15,-2 0-2 0,-8-3 1 16,-3 3 1-16,-4 0-6 16,-7-3 1-16,-7 0-34 15,-3-1-13-15,-4 1-15 16,0 3-5-16,-7 0-52 15,4-3-58 1,-1-6 59-16</inkml:trace>
  <inkml:trace contextRef="#ctx0" brushRef="#br0" timeOffset="2145.06">13370 3510 196 0,'-3'-13'74'0,"3"7"-58"0,0-4 12 16,0 7-1-16,0-3 0 15,0-3 1-15,0 5-4 16,0-2-1-16,0 3-12 15,0 3 2-15,0 0 3 0,0 6 3 16,0 7 1-16,0 9-3 16,0 25 2-16,0 22-4 15,3 16 1-15,4 9-5 16,4 25 1-16,7 3-7 16,3-6-3-16,7 3 5 0,7 13 5 15,8-26-6-15,-1-8-3 16,0-14-2-16,-3-21 1 15,-7-16-1-15,3 0-1 16,-7-12 3-16,-3-13 2 16,-4-10 0-16,-3-12 2 15,-4-12-4-15,0-23 0 16,0-25-1-16,-3-8-2 16,-4-17 1-16,0-31-1 15,0-10 0-15,-4-18 0 16,-3-3-5-16,-3 9 1 15,-4 19 2-15,-4 18 1 16,1 17 1-16,-4 8 0 16,3 23 0-16,0 9 0 15,4 7 0-15,0 15 0 0,0-3-3 16,4 6 2-16,3 3-1 16,0 0 0-16,3 7 2 15,-3 0 0-15,4-1 0 16,-1 4 2-16,4 0-3 15,0 3 0-15,0 3-1 16,4 0 0-16,3 0 2 16,0 3 2-16,7 0-1 15,8 0 2-15,13 0 2 16,11-3 2-16,10-3 1 0,4 0 0 16,22-3-2-16,23-4 1 15,5 1-2-15,24-1 2 16,11 4-4-16,-4 0-2 15,25-1 0-15,-11 7-1 16,-21-9 0 0,-7 3 0-16,-7-4 0 0,-17 7 0 15,-19-3 0-15,-17 6 0 16,-17-3 0-16,-11 3 2 16,-15 3-8-16,-13-3-3 15,-11 9-37-15,-7 7-15 16,-10-7-22-16,-8 1-8 15,-3-1-50 1</inkml:trace>
  <inkml:trace contextRef="#ctx0" brushRef="#br0" timeOffset="2971.82">14411 3808 260 0,'0'-19'99'0,"0"12"-77"0,0 1 15 0,0 6 3 16,0 0-9-16,0 0 2 15,0-6-15-15,0 6-3 16,7 0-9-16,7-10 7 0,11 10 6 15,10-9-1-15,11 9-1 16,7 6 2-16,-4 4 0 16,-3 2-4-16,0 7-1 15,-7 3 3-15,-7 0 1 16,-11 0 2-16,-7 0 0 0,-11 0-9 16,-6 0-2-16,-8 0-3 15,1 0 1-15,-4-13-4 16,-1 10-2-16,1-3 0 15,0-7-1-15,0 0-3 16,4 1 2-16,-1-1 1 16,0 1 2-16,1-1-3 15,3 4 0-15,3-1 1 16,4 4 0-16,4 3-3 16,6 3 0-16,4 6 2 15,4-6 0-15,0 6 1 0,3 0 0 16,0 0 0-16,0 1 2 15,-3-4-1-15,-4 0-1 16,-3 0 1-16,-4-3-1 16,-7-3 0-16,-4-1 2 15,-3 1-1-15,-4-6 2 16,-6 2-2-16,-1-2 2 16,-10-4 2-16,-7-2 4 15,-8-4-4-15,-3 3-1 16,-3-3-2-16,7-3-2 15,3 0 1-15,7 0-1 16,7 0-3-16,4 0 2 16,7 0-34-16,7 0-15 15,7 0-20-15,11-3-10 0,13-3-44 16,8 3-19-16,3-4 14 16</inkml:trace>
  <inkml:trace contextRef="#ctx0" brushRef="#br0" timeOffset="3660.27">15547 3942 224 0,'11'-9'85'0,"-1"6"-66"0,4-7 5 0,-7 4-1 16,4 0 0-16,-1 0 6 15,1-1-3-15,0-2 2 16,-4-4-16-16,0 4 4 0,0 0 4 16,-4-1 0-16,1 1 0 15,-4-4-4-15,0 1 0 16,0-1-3-16,0 1 0 15,-4-4 1-15,-3 6 2 16,-3 1-3-16,-4 0 0 16,-8 15-1-16,-6 3 0 15,-7 4-2-15,-4 12-1 16,4 3-1-16,-4 4 0 0,4 8-4 16,-1-2-3-16,-2 12 2 15,-5 16 0-15,4 3 1 16,4 3 0-16,7-9-5 15,7-4 1-15,10-2 0 16,11 5 2-16,14-5-3 16,4-4 0-16,7-9 1 15,3-6 2-15,4-7-1 16,3-9 2-16,7-13 2 16,8-9 2-16,-1-12-1 15,0-7-1-15,1-6 1 16,-8-3 3-16,-7-4 0 0,-6 1 2 15,-8-3-4 1,-11 5 1-16,-10 1-5 16,-10 6 0-16,-18 10-1 0,-15 5 1 15,-6 17-2-15,3 2 2 16,4 4-4-16,6 3-2 16,5 0-1-16,6 3 0 15,11 3-24-15,7 0-11 16,3 0-22-16,8 0-10 15,3-3-5-15,3-3-4 16,8-7-74 0</inkml:trace>
  <inkml:trace contextRef="#ctx0" brushRef="#br0" timeOffset="4546">16683 3500 296 0,'-4'0'112'0,"4"0"-87"0,0 0 15 0,0 0 3 15,4 10-9-15,-1-1 1 16,1 4-5-16,-1 18-1 0,-3 19-16 16,0 22 3-16,0-6 2 0,0 19-10 15,4 9-4-15,3 6-3 16,4-12 1-16,-1-7-1 15,4-12-1-15,0-12 1 16,1-13 1-16,-1 0 1 16,0-19 3-16,3-10 3 15,8-11 2-15,0-11-8 16,3-8-3-16,0-17 1 16,-3-27 1-16,0-13 0 15,-4-1-2-15,-4-17 1 16,-2-26-1-16,-5 9 0 15,-6 13 0-15,-4 15 0 16,-7 14 0-16,0 14 0 16,-1 8 0-16,1 14 0 15,4 4 0-15,3 16-3 0,3-1 2 16,4 1 1-16,8 9 2 16,-1 0-3-16,7 6-2 15,4-3 2-15,3 7 0 16,4-4 7-16,10-3 6 15,18-3 0-15,14 0 1 16,4 0-1-16,6 0 2 16,19-9-5-16,6 6-1 15,-3-7-4-15,-4 4-3 16,4 3 0-16,0-3 1 0,-4 6-3 16,-14 0 0-1,-10 0-12-15,-15 0-7 0,-10 6-20 16,-7-3-8-16,-14-3-12 15,-11 6-2 1,-7-3-13-16,-10 7-6 0,-11-1-59 16</inkml:trace>
  <inkml:trace contextRef="#ctx0" brushRef="#br0" timeOffset="5057.05">17547 3836 316 0,'7'-16'121'0,"4"7"-95"0,10-4 14 0,-7 7-1 16,7 0-8-16,4 2-1 15,3 4-1-15,11 7-1 16,3 12-15-16,1-1 8 0,-8 7 5 16,-7 1-1-16,-10 2 0 0,-15 3-9 15,-13 7-5-15,-11 6-4 16,-4 3 0-16,-3 3-2 15,-1 0 2-15,1-3-2 16,4-6 0-16,2-4-3 16,8-2-2-16,7-4 3 15,7-3 0-15,11-6-1 16,10 0 1-16,14-9-2 16,15-4 2-16,10-2-2 15,0-4-1-15,-4 0 1 16,-3-3-1-16,-7 0-27 15,-4 0-11-15,-3-3-39 16,-4 0-13-16,-3-4-48 16,0-2-20-16,-4-10 27 15</inkml:trace>
  <inkml:trace contextRef="#ctx0" brushRef="#br0" timeOffset="6006.16">20235 3585 276 0,'0'-19'104'0,"4"16"-81"0,-1-3 14 0,-3 6 1 16,4-3-5-16,3 3 1 16,4 3 0-16,3 6 2 15,0 16-20-15,0 25 4 0,0 4 1 16,0 2-5-16,0 10-1 15,-3 3-5-15,3 9-1 16,0 4-8-16,0-10-2 16,0 0 2-16,0-12 1 15,-3-10-3-15,-4-6 1 16,-3-10 0-16,-4-6 0 16,-4-3-38-16,-7-9-14 15,-6-3-25-15,-8-7-7 16,-3-9-67-1</inkml:trace>
  <inkml:trace contextRef="#ctx0" brushRef="#br0" timeOffset="6228.15">19897 4033 244 0,'-18'3'90'0,"25"4"-70"0,11 2 15 15,-4-6 0-15,11 4-7 16,6-7-2-16,12 0-1 15,20 0 1-15,15-7-14 16,3 4 0-16,-4 3 1 0,-6 0-7 16,0-3-3-16,-4 3-7 15,-4 0-2-15,1 0-24 0,-8 0-10 16,-7 0-32-16,-10 0-15 16,-7 3-28-1</inkml:trace>
  <inkml:trace contextRef="#ctx0" brushRef="#br0" timeOffset="6949.3">21255 3554 248 0,'-7'-19'93'0,"10"16"-72"0,4-4 14 16,0 4 0-16,4 3-7 15,3 3-2-15,4 4-3 16,-1 8 0-16,-2 17-13 15,-1 24 3-15,-4 10 1 0,1 3-1 16,3 6 0-16,0 16-5 16,4 3-3-16,-1-9-2 15,4-10 0-15,1-12-2 16,-1-10 2-16,4-9 2 0,3-16 4 16,3-9 2-16,5-10 3 15,-4-12-7-15,-1-16-2 16,-6-21-3-16,-7-17 1 15,-8-2 0-15,-6-13 1 16,-4-16-5-16,-4-16 1 16,-3 7 0-16,-3 16 0 15,-1 15 2-15,-3 6 1 16,0 7-1-16,3 18-2 16,1 7-2-16,3 6-1 15,-1 10-1-15,5-1 3 16,3 7 0-16,11 3 1 0,3 3 0 15,10 0 2 1,12 0 5-16,6 0 6 16,7-7-3-16,8 7 2 0,17-9-5 15,18 0-2-15,3-1 2 16,4 1 2-16,17-4-4 16,7 1-1-16,-6 2-2 15,-8 4-2-15,1 0 1 16,-8 6-1-16,-7-6 0 15,-17 6 0-15,-11 0-27 16,-14 0-9-16,-11 6-33 16,-7-6-11-16,-10 6-33 15,-14 0-11-15,-15 1 6 16</inkml:trace>
  <inkml:trace contextRef="#ctx0" brushRef="#br0" timeOffset="11905.26">22052 3858 280 0,'-7'0'107'0,"7"0"-83"0,-3-3 15 0,3 3 1 16,0 0-11-16,0 0-2 15,0 0-2-15,7-4-1 16,3-2-13-16,8 0 4 0,10 0 5 15,7-1-2-15,4 1 1 16,0 3-4-16,0 6-1 16,-4 3-4-16,-7 4 1 15,-7 5-2-15,-3 1 0 16,-7 12-1-16,-11-6 0 16,-7 3-2-16,-11 0 1 15,-10 7-4-15,-8 2 0 16,-2 4-1-16,-1 0 1 15,4 5 0-15,3-5 1 16,4 0-5-16,6-4 1 0,5-9-2 16,6 0 0-16,8-3 2 15,10-6 0-15,10-7 2 16,12-2 1-16,9-7-4 16,5 0 1-16,-1-3 0 15,-7-4 0-15,-3 1-22 16,-7 0-8-16,-4-1-51 15,0 1-23-15,0-3-75 16</inkml:trace>
  <inkml:trace contextRef="#ctx0" brushRef="#br0" timeOffset="12474.37">22729 3829 388 0,'0'-3'145'0,"0"3"-112"0,0 0 3 0,0 0-4 0,-3 3-15 16,-4 1 1-16,0 2-9 15,-4 0-3-15,1 4-3 16,-1-1-5-16,1 0-1 0,-1-5 2 16,4 5 0-16,0 0 1 15,7 1 0-15,3-4 0 16,8 0 0-16,3 1-3 16,7-1 2-16,4 0 1 15,3 0 0-15,0 4-3 16,1-1 2-16,-1 4 1 15,0 2 0-15,-3 4 0 16,-1 3 0-16,1 0 0 16,0 3 0-16,-1 3 0 15,-2-6 2-15,-5 3 1 0,-3-3 1 16,-7 0 13-16,-7-6 6 16,-7 0-5-16,-3-4 0 15,-4 1-5-15,-4-4 0 16,-7 1-7-16,-3-1-4 15,-4-3-1-15,-3-3-1 16,-4-3 0-16,1-9 0 16,2 0-25-16,4-1-10 15,4-12-29-15,7 3-9 16,3-3-28-16,8 7-9 16,6-7-25-1</inkml:trace>
  <inkml:trace contextRef="#ctx0" brushRef="#br0" timeOffset="12671.86">22722 3902 284 0,'4'-16'107'0,"3"-3"-83"0,4 10 15 15,-4 2 3-15,7-2-8 16,3 0 3-16,8-1-15 16,3 1-5-16,4 3-10 15,0-1-5-15,3 1 1 0,4 0-4 16,3 3 0-16,1 3-30 15,-5 3-12-15,-6 3-51 16,3 0-22-16,-10 1-5 16</inkml:trace>
  <inkml:trace contextRef="#ctx0" brushRef="#br0" timeOffset="13299.18">23527 3554 316 0,'0'-7'118'0,"0"7"-92"0,3 0 15 0,-3 0 2 15,4 7-9-15,3-4 3 0,0 6-8 16,0 13-1-16,0 13-15 16,0 15 1-16,0 6 0 0,4-3-5 15,3 4-3-15,3-1-3 16,5 10-3-16,2-6-2 16,1-1 1-16,0-12 5 15,-1-6 2-15,1-16 4 16,0-15 4-16,-4-14-6 15,4-11 0-15,-8-17-4 16,-3-2-1-16,-3-7-1 16,0-9 1-16,-4-19-4 15,0-12 0-15,-4 2 1 0,-3 10 2 16,0 0-3-16,-3 16 0 16,-1 9 1-16,1 6 2 15,-1 13-6-15,1 6 1 16,-1 7-1-16,8 6 2 15,3 2 1-15,3 1 3 16,8 3-1-16,10 0-1 16,14 0 5-16,15-3 1 15,6 0 2-15,4 0 0 16,7 0-2-16,15 0-1 16,2-4-3-16,-6 4 1 15,-11-6-2-15,-10 6 2 16,-11 3-24-16,-8 0-11 15,-9 3-30-15,-8 6-13 16,-10 1-37-16,-4-1-17 0,-7 10-13 16</inkml:trace>
  <inkml:trace contextRef="#ctx0" brushRef="#br0" timeOffset="13706.52">24215 3720 328 0,'-11'0'123'0,"15"0"-95"0,10 0 9 0,-4 0 0 16,8 0-12-16,0 0 0 15,3 9 3-15,3 1 3 16,1 8-17-1,0 4 5-15,0 7 4 0,-8-8-3 0,-3 5 0 16,-7-4-5-16,-7 6-1 16,-7-3-8-16,-3-3-4 15,-8 3-1-15,0-3 1 16,1 0-1-16,3 0-1 16,3 0 1-16,8 0 1 15,6 0 3-15,8-4 2 16,3-2-1-16,7-3-1 15,4-1-3-15,6-2-2 16,1-4 1-16,3 0-1 0,-3-3-14 16,0-3-3-16,-4-3-51 15,0 0-22-15,1 0-111 16</inkml:trace>
  <inkml:trace contextRef="#ctx0" brushRef="#br0" timeOffset="15809.09">12351 6429 328 0,'-4'-3'123'0,"4"3"-95"0,7-3 11 16,0 3-1-16,7 0-8 15,4-4 0-15,3 1 0 16,11-3 1-16,14 0-16 16,7-1 2-16,3 1 1 0,1 0-6 15,-1 0-2-15,-3-1-8 16,0 4-1-16,-4 0-1 15,-3 3 0-15,-7 3-7 16,-7 0-3-16,-4 4-47 0,-10-1-20 16,-4 0-109-1</inkml:trace>
  <inkml:trace contextRef="#ctx0" brushRef="#br0" timeOffset="16061.42">12390 6742 312 0,'-18'13'115'0,"25"-7"-89"0,4-3 16 0,-1-3 4 16,8 0-1-16,10 3 3 0,14-3-9 16,11 0-4-16,7 0-19 15,-3 0-3-15,-1 0-2 16,-6 4-9-16,-1 2 0 0,-3 0-2 15,-4 4 0-15,0 2-18 16,1-3-8-16,3 1-44 16,3-7-19-16,-3-3-86 15</inkml:trace>
  <inkml:trace contextRef="#ctx0" brushRef="#br0" timeOffset="16888.33">15300 5999 260 0,'11'-15'96'0,"-4"5"-75"0,0-6 12 16,-4 7 2-16,1 6-6 15,-1-3 1-15,1-4-6 16,3-5-3-16,-4-1-11 16,1 0 7-16,-4-3 3 0,-4 4 1 15,-3-1-1-15,-3 4-2 16,-4 2 1-16,-4 4-1 15,-10 3 0-15,-15 3-3 16,-13 3 1-16,-11 6-9 0,0 1-2 16,-14 15-1-16,-14 6 0 15,-11 10-2-15,3 25-2 16,-2 9 1-16,-5 3-1 16,-3 1 0-16,15 24 0 15,20 4-3-15,18-4 0 16,18-2 6-16,20-4 5 15,26 0-2-15,31 0 2 16,18-12-5-16,11-16 0 16,17-3-1-16,14-16 1 15,0-13-2-15,-6-5 2 16,-5-16 4-16,1-10 4 0,0-12-2 16,-8-10 0-1,-10-16-3-15,-7-2 1 16,-14-10 2-16,-14-3 2 0,-15 3-5 15,-20 0-2-15,-18 4-2 16,-18 2-2-16,-7 10-2 16,-17 15-1-16,-19 10 2 15,-13 12 2-15,10 10-2 16,11 9 0-16,14 7-15 16,18-1-4-16,14 4-30 15,10-3-12-15,15-4-26 16,10 0-7-16,17-12-79 15</inkml:trace>
  <inkml:trace contextRef="#ctx0" brushRef="#br0" timeOffset="17939.13">16062 5846 260 0,'-11'-41'96'0,"15"22"-75"0,-1-9 12 0,1 15 2 16,3 4-8-16,0 3 1 16,0 9-4-16,0 12-1 15,-3 17-12-15,-4 12 0 0,0 37 2 16,-4 16-3-16,4 7 2 15,0 28-3-15,7 5 0 0,7-11-5 16,8-10-1-16,2-3-1 16,4-16-2-16,1-15 5 15,9-23 1-15,1-18 2 16,4-25 2-16,2-26 1 16,1-15 1-16,-3-6-4 15,-8-13-3-15,-7-25-2 16,-7-19-3-16,-10-6 1 15,-8-25-1-15,-6-19-3 16,-8 0 2-16,-10-13 1 16,-4 13 2-16,-3 22-3 0,0 25 0 15,3 23-1-15,4 14 0 16,0 20-3-16,3 12 1 16,4 6 0-1,4 10 2-15,6 6-1 0,8 6-1 16,10 3 3-16,14 4 0 15,11 0 1-15,14-1 0 16,3 1 6-16,11-1 6 16,28-2 3-16,18-1 0 15,14 0-1-15,32 1 1 16,0-10-6-16,17 0-3 16,1 0-1-16,-29 0-1 15,-11-10-2-15,-10-8-2 16,-17 2 3-16,-19-6 0 0,-24 3-21 15,-17 0-10-15,-15 4-24 16,-17-1-9-16,-15 7-26 16,-13 5-9-16,-8 8-48 15</inkml:trace>
  <inkml:trace contextRef="#ctx0" brushRef="#br0" timeOffset="18389.88">17071 6093 264 0,'-14'7'101'0,"21"-7"-78"0,11 0 20 0,-4-4 5 16,7-2-11-16,11-3-1 15,13-7-7-15,26 7-1 16,10 9-16-16,-3 0 6 0,-4 9 5 16,0 10-1-16,-14 12 1 15,-18 7-6-15,-17 0 0 16,-18-1-4-16,-14 4 0 16,-14-3-7-16,-22 5-2 15,-17 8 0-15,-7 8 0 16,0 1 2-16,11-4 1 15,7 4-6-15,10-10 0 0,10-6-3 16,15-7 0-16,11-5 2 16,20-7 0-16,26-13 0 15,20 4 2-15,8-13-3 16,3-3 0-16,0-3-8 16,-3-3-2-16,-8 6-43 15,-6-3-19-15,-5-4-53 16,-2-5-20-16,-11-7 4 15</inkml:trace>
  <inkml:trace contextRef="#ctx0" brushRef="#br0" timeOffset="19155.34">20048 5821 224 0,'0'-26'85'0,"4"11"-66"0,-1-7 19 0,-3 12 5 15,0-2-7-15,0-1 2 16,4 1-5-16,-1-1 0 15,1 10-18-15,0 6 6 0,-1 16 3 16,1 9-1-16,-4 10-2 0,0 12-9 16,3 25-3-16,1 13-3 15,-1 6-1-15,1-3-3 16,-1 16-2-16,1-4 1 16,-1-15 1-16,4-7-14 15,0-12-5-15,0-15-24 16,-3-17-11-16,-4-12-42 15,4-15-17-15,-4-16-18 16</inkml:trace>
  <inkml:trace contextRef="#ctx0" brushRef="#br0" timeOffset="19378.5">19667 6259 268 0,'-24'7'101'0,"27"-1"-78"0,8 10 4 0,3-10-1 15,18 0-6-15,17 1 0 16,15 2 3-16,3-3 2 16,10-3-13-16,22-3 6 0,-4 0 5 15,-7 0-12-15,-10 7-4 16,-11-4-4-16,-7-3 0 16,-11 6-26-16,-6-3-10 15,-4-3-47-15,-1 0-19 16,-6-3-30-1</inkml:trace>
  <inkml:trace contextRef="#ctx0" brushRef="#br0" timeOffset="20175.59">21597 5861 316 0,'18'-22'118'0,"-4"7"-92"0,7-4 15 0,-10 9 0 16,3 1-6-16,-4 6 4 15,-3-3-8-15,-7 6-2 16,-7 3-16-16,-7 3-1 0,-11 3 1 0,-3 10-5 16,-4-3-2-16,-3 3-3 15,0 0 0-15,3 2-4 16,4-2-2-16,3-6-1 16,11 6 3-16,7-4-2 15,7 1 1-15,7 0 0 16,7-4 0-16,7-2 0 15,11-4 0-15,14 0 2 16,14 0 0-16,7 4 0 16,0 6 0-16,-3 5 0 15,-1 11 0-15,4 9 0 16,4-1 0-16,-1 1 0 16,-3 3 2-16,-10-3-3 15,-11 0 0-15,-8 2 3 16,-9 1 1-16,-15 0 12 0,-11-3 7 15,-10-3 2-15,-10-7 1 16,-15 7-8-16,-7-13-2 16,-3-10-5-16,-8-2-1 15,-3-7-8-15,-10 0 0 16,-11-6-1-16,-4-6 0 16,4 0-3-16,3-7 0 15,1 1-12-15,-4-4-2 16,7 4-8-16,7-4-1 15,10 3-17-15,12 4-5 16,13 0-26-16,14-4-10 0,18-6-81 16</inkml:trace>
  <inkml:trace contextRef="#ctx0" brushRef="#br0" timeOffset="20459.81">21795 5714 288 0,'-32'-25'110'0,"28"15"-86"0,4 1 16 16,4 6 2-16,6-3-12 16,8 6 0-16,7 0-6 0,7 0-1 15,6 0-12-15,12 0 2 16,17 6 3-16,10-3-8 0,1-3-2 15,-4 6-4-15,-7-6 1 16,0 3-4-16,-3-3 0 16,-1 0-26-16,4 7-11 15,-10-7-52-15,-4 0-20 16,-11 0-30 0</inkml:trace>
  <inkml:trace contextRef="#ctx0" brushRef="#br0" timeOffset="21180.41">23100 5545 312 0,'-18'-38'118'0,"15"32"-92"0,-1 3 8 15,4 3 0-15,0 3-5 16,-3 9 3-16,-1 16 0 16,1 16 0-16,-1 13-17 15,1 6 2-15,-1 12 1 0,-3 25-8 16,7 4-3-16,11-7-2 15,10-6-1-15,10-4 2 0,8-2 3 16,4-13 0-16,-5-12 2 16,1-19 0-16,-3-16 3 15,-5-22-5-15,-3-13-3 16,-3-12-3-16,-4-12-3 16,-3-4 1-16,-4-24 1 15,-3-23-3-15,-4-3 0 16,0-6-1-16,-4-12-2 15,1-1 0-15,-4 13 3 16,0 22 0-16,-4 15 1 16,1 13-3-16,-1 13 2 15,1 9-1-15,-1 6-2 0,4 7 3 16,0 9 0 0,4 0 1-16,3 6 0 15,0-3-3-15,3 7 2 0,1-10 3 16,7 6 3-16,3-6 0 15,7-6 0-15,7 6 1 16,8-10 1-16,3 7-1 16,3-3-1-16,4-3-1 15,21-4 0-15,11 1-5 16,6 2 1-16,-6 1 0 16,10-1 2-16,8 1-3 15,-1 3 0-15,-14-1 1 16,-7 4 2-16,-10 3-23 0,-11 0-11 15,-7 0-23-15,-4 3-11 16,-7 4-11-16,-6-1-2 16,-5 0-78-1</inkml:trace>
  <inkml:trace contextRef="#ctx0" brushRef="#br0" timeOffset="21781.1">23985 5889 316 0,'-14'-6'121'0,"14"3"-95"0,0-6 7 16,0 9-5-16,4-3-5 16,3 3 1-16,3 0-2 15,8 0-2-15,7-4-10 16,7 4 2-16,6-3 4 0,8 3-2 16,-3 0 0-16,-1 0-4 15,-7 3 1-15,-3 1-2 16,-4-1 2-16,-7 6 0 15,-3 0 1-15,-4 1-2 0,-3-1-1 16,-4 4-3-16,-4 6 1 16,-6 6-4-16,-4 3-2 15,-4 6 2-15,-7 4 0 16,-6 9-1-16,-8-3-2 16,-3-3 1-16,-4-4-1 15,4-2 0-15,3-4 2 16,7-6-1-16,11-6-1 15,7 0 1-15,7-7-1 16,11-2 2-16,10-1 1 16,7-2-1-16,4-1-2 15,-1 0 1-15,5-3 1 0,-1 0-3 16,4 1 0-16,0-1 1 16,-1-3 2-1,-2 0-30-15,-5 0-13 0,-6 0-19 16,-4 3-8-16,-7-3-49 15,1 3-20-15,-8 6 4 16</inkml:trace>
  <inkml:trace contextRef="#ctx0" brushRef="#br0" timeOffset="22759.09">13631 8040 276 0,'-14'-12'104'0,"21"6"-81"0,14-4 7 15,-3 1-3-15,7 6-4 16,14-4 1-16,3-2-5 0,21-7 1 16,33 1-11-16,17-4 1 0,42-3 3 15,7-3-3-15,29 6 0 16,-1-3-6-16,-31 6-1 16,-32 4-1-16,46-7-2 15,-39 6-13-15,42-12-6 16,29-3-144-1</inkml:trace>
  <inkml:trace contextRef="#ctx0" brushRef="#br0" timeOffset="23360.57">21036 7046 192 0,'-17'16'74'0,"17"-16"-58"0,-11 10 18 0,11-10 6 15,0 3-10-15,0 0-2 16,0 3-3-16,0-3 1 0,14-3-14 15,-3 7 9-15,42-14 5 0,-11 4-10 16,43-9-1-16,-18 2-7 16,63-2-3-16,-31 2-5 15,31 4-2-15,-27 0-2 16,24 12 3-16,-29-3-57 16,8 10-26-16,-21-4-54 15</inkml:trace>
  <inkml:trace contextRef="#ctx0" brushRef="#br0" timeOffset="23989.53">12615 10633 268 0,'-38'16'101'0,"34"-13"-78"0,4-3 2 0,7 0-3 16,7 0 6-16,11 0 4 15,14-3-3-15,7-3-3 16,6 0-14-16,15-1-1 0,22-2 0 16,2 0-6-16,-2-1-3 15,-5 4-4-15,-6 6 1 16,-1 6-23-16,-9-3-12 16,-16 10-39-16,-9-1-14 15,-19 1-36 1</inkml:trace>
  <inkml:trace contextRef="#ctx0" brushRef="#br0" timeOffset="24212.58">12905 10931 272 0,'10'10'104'0,"4"-10"-81"0,15-6 5 16,-5-1-4-16,19-2-1 15,13-1 6-15,8 4-10 16,-1-3-3-16,8-1-9 16,10 4-5-16,7 3 1 0,-3 6-2 15,-8 3-1-15,-6 4-30 0,-4-1-15 16,0 1-98 0</inkml:trace>
  <inkml:trace contextRef="#ctx0" brushRef="#br0" timeOffset="24933.52">15720 10072 228 0,'0'-53'85'0,"3"40"-66"0,4-2 12 0,-3 12 3 16,3 3-5-16,0 6 3 0,0 10-3 15,0 9 0-15,0 6-16 16,0 19-1-16,0 7-1 0,0 30 0 16,0 11 3-16,0 5-7 15,1 19-2-15,-5 13-3 16,1-6 1-16,-1 15-2 16,1 3 2-16,-1-15-2 15,1-16-1-15,-1-3-2 16,1-13 1-16,-1-3-19 15,1-18-9-15,3-16-16 16,0-16-5-16,-4-19-33 16,4-19-11-16,8-15-6 15</inkml:trace>
  <inkml:trace contextRef="#ctx0" brushRef="#br0" timeOffset="25278.85">16376 10075 224 0,'7'-56'85'0,"11"28"-66"0,6-13 14 0,-10 22 4 16,4 7-8-16,0-1-2 15,3 10 2-15,-3 9 2 16,-1 22-17-16,1 19 5 0,-4 13 2 0,-7 15-5 16,-7 38-1-16,-4 6-7 15,-3 29-3-15,-3 12 0 16,-1-10-1-16,4 13-2 16,7-6-2-16,4-25 1 15,3-20 1-15,3-14-17 16,8-7-6-16,-4-16-26 15,4-9-7-15,3-26-95 16</inkml:trace>
  <inkml:trace contextRef="#ctx0" brushRef="#br0" timeOffset="26194.4">17477 10094 200 0,'-7'-37'74'0,"14"27"-58"0,0 7 9 0,0 3 2 16,0 3 4 0,7 13 5-16,-4 12-6 15,1 13-3-15,0 18-15 0,-4 45 3 0,0 12 5 16,0 31-5-16,0 7 0 15,0 18-7-15,4 7 0 16,3-19-1-16,3-19 1 16,1-22 2-16,3-12 1 15,0-29-1-15,4-28-1 16,3-28 1-16,7-28 1 16,1-10-5-16,-1-21-4 15,-7 9 1-15,0-67 2 16,-3-8-4-16,-7-38-3 15,-8-6-13-15,-10-20-2 16,-10-5 8-16,-11 12 5 0,-4 9 0 16,0 17 1-16,1 21 2 15,2 25 2-15,1 25-2 16,4 16 0 0,2 13-1-16,5 12-2 0,3 12-2 15,3 10 1-15,8 7 3 16,3 5 1-16,7 1 1 15,7 2 0-15,7-2 2 16,8 6 3-16,6-7 7 16,7 1 2-16,-10-4 1 15,39-2 4-15,28-4-7 16,10-3-2-16,36-3-1 16,14-4-1-16,24 1-7 0,8 0 0 15,-4 3-3-15,3-1 0 16,-28 1 4-16,-27-3 1 15,-15-3-6-15,-18-7 0 16,-17-3-26-16,-15 7-8 16,-20-1-19-16,-18 4-5 15,-18 2-90 1</inkml:trace>
  <inkml:trace contextRef="#ctx0" brushRef="#br0" timeOffset="26779.58">18644 10643 260 0,'-14'-19'96'0,"14"7"-75"0,4-7 12 16,-1 9 2-16,1-5-6 15,6 5 3-15,8-5-5 16,10 2 1-16,18 4-16 0,18 5 6 0,-1 8 5 15,-3 8 3-15,-3 10 2 16,-8 6-9-16,-7 7-1 16,-14 2-5-16,-13 10 2 15,-12 16 1-15,-13 6-1 16,-19-3-5-16,-17-3-4 16,-10-4 1-16,-4-2 2 15,7 2-6-15,7-2-2 16,7-1-3-16,8-3 0 15,13-2 2-15,11-7 0 16,11-4 2-16,17-8 1 16,25-10-1-16,10 0 1 15,7-13-4-15,12-6 0 16,13-3 1-16,7-3 2 16,-10 0-8-16,-15 3-3 0,-10 0-22 15,-10 0-7-15,-12 0-16 16,-6 3-4-16,-11 0-31 15,0-3-10-15,-3-6-43 16</inkml:trace>
  <inkml:trace contextRef="#ctx0" brushRef="#br0" timeOffset="27757.08">20006 9392 304 0,'-46'-38'115'0,"21"23"-89"0,-17-11-8 15,25 14-7-15,-12-7-10 16,-6-9 2-16,-4-10-4 16,-3-9 0-16,-11-6 1 15,-25-4 0-15,-20 7 0 0,-12 0 0 16,-38 0 2-16,-14 6 5 0,-39 3 4 15,-11 1 5-15,-24 11 2 16,3 7-1-16,-14 10 2 16,-4 12-8-16,-6 9-2 15,-8 10-5-15,11 12-3 16,-21 23-3-16,14 30 1 16,-18 10 1-16,18 7 0 15,-3 37 0-15,27 3 0 16,5 22 2-16,30 19 1 15,33 12 1-15,21 22 2 16,24 29-1-16,29-10 0 16,32 25-6-16,31-6 1 0,32 4 4 15,28-20 5-15,43 3 4 16,38-31 4 0,39-15 0-16,36-4 1 0,56-19-3 15,31-27 1-15,26-20-11 16,24-15-3-16,35-16 7 15,25-28 5-15,88-22 0 16,-7-41 0-16,-7-25-6 16,4-19 0-16,0-22-3 15,-15-34 2-15,-21-13-4 16,-20 1 0-16,-12-42-1 16,-38-12 1-16,-39-34-11 15,-53-13-4-15,-42-48-10 16,-57-30-1-16,-60-4 7 0,-66-24 5 15,-61-14 0-15,-46 17 2 16,-70 12 0-16,-49 19 3 16,-47 21-1-16,-59 48 2 15,-53 28-2 1,-43 32 2-16,-31 30-19 0,-4 45-9 16,14 25-21-16,53 24-6 15,32 20-47-15,67 9-22 16,46 6 25-1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2:24:05.17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11317 4215 300 0,'0'0'112'0,"7"0"-87"0,7-3 13 16,-3-3 1-16,7-1-10 15,3-2-2-15,3 3-7 16,5-7-2-16,2 4-10 16,5-1-5-16,2 4-2 0,1 3-4 15,0 3 2-15,-7 3-1 0,-4 3 0 16,-7-2-55-16,-7 8-27 15</inkml:trace>
  <inkml:trace contextRef="#ctx0" brushRef="#br0" timeOffset="237.21">11437 4500 300 0,'-7'13'112'0,"11"-13"-87"0,3 9 13 0,3-9-1 0,4 0-7 16,4 0 2-16,10 0-12 15,11-3-2 1,3-3-10-16,4 6-7 0,-4 0-2 0,-3 6 1 16,-7-3 0-16,-4 7-49 15,-3-1-19-15,-4 4-89 16</inkml:trace>
  <inkml:trace contextRef="#ctx0" brushRef="#br0" timeOffset="1427.45">13106 3786 260 0,'-18'-35'99'0,"11"32"-77"0,-4-6 13 0,11 2 1 15,-3 7-13-15,-1 7-3 16,1 5 0-16,-1 16-1 0,4 10-10 16,0 9 3-16,4 28 4 0,6 26 1 15,8 5-1-15,7 16-6 16,7 16-4-16,3-12-3 15,4-10 0-15,-1-10-2 16,1-8-1-16,0-23 1 16,0-12-1-16,0-29 11 15,-1-24 5-15,1-20-2 16,0-9 0-16,-4-12-8 16,-6-16-2-16,-8-25-2 15,-7-10 1-15,-11-2-2 16,-6-26-1-16,-4-16-2 15,-7 1 1-15,-8-4-1 0,1-2 0 16,-3 18 2-16,2 22 2 16,1 19-3-1,4 19 0-15,-1 12-1 0,4 13-2 16,0 12 0-16,3 6 3 16,4 10-2-16,4 7-1 15,6-1 3-15,15 3 0 16,17 1 1-16,25-1 2 15,14-9-3-15,7 3 0 16,36-3 3-16,6 4 1 16,1-4 1-16,17 0 2 15,0 3-3-15,-11-3 0 16,-3-7-1-16,0-5-2 0,-10-1 1 16,-18 1 1-16,-11 2-1 15,-18-15 2-15,-13 16-4 16,-11-1 0-1,-15 4-28-15,-9 3-10 0,-12 6-32 16,-10 3-10-16,-10 4-61 16,-15 18-37-1,-7-6 84-15</inkml:trace>
  <inkml:trace contextRef="#ctx0" brushRef="#br0" timeOffset="1907.7">14157 4052 272 0,'-4'-9'104'0,"4"9"-81"0,0 0 12 0,0 0-2 0,0 3-9 15,-3 6 0-15,-4 10-4 16,-4 9-3-16,1 7-9 15,-4 12-1-15,-1-3 0 0,5-4-1 16,3-2 1-16,7-3-4 16,7-7-2-16,7 0 0 15,7-3 1-15,7-6-1 16,8-3 2-16,-1-7-2 16,0-3-1-16,1-3 1 15,-1-3-1-15,0-3-11 16,-3-3-3-16,-4 0-26 15,-3-1-12-15,-8 1-38 16,-3-3-16-16,-3-1-1 16</inkml:trace>
  <inkml:trace contextRef="#ctx0" brushRef="#br0" timeOffset="2180.08">14436 4124 296 0,'-7'-6'110'0,"7"12"-86"0,3 7 18 0,1-4 1 16,3 7-8-16,0 12 2 0,0 13-12 16,0 0-3-16,-4 9-13 15,-3 6 1-15,0 16 1 0,0 7-9 16,4-4-2-1,3-12-1-15,4-1 0 16,3-11-28-16,3-8-10 0,5-8-36 16,-1-10-15-16,-7-3-51 15</inkml:trace>
  <inkml:trace contextRef="#ctx0" brushRef="#br0" timeOffset="3224.74">15727 3579 236 0,'3'-22'88'0,"1"19"-69"0,-1 3 8 0,4 0 1 16,-3 9-6-16,3 13 1 15,0 19-3-15,-3 21-1 16,3 1-10-16,-4 19 3 0,4 18 2 16,0 10-3-16,4-7 1 15,7 1-5-15,6-4-2 16,8 0 0-16,7-18-1 16,3-10 2-16,0-19 1 0,-3-18 5 15,-3-20 5-15,-1-18-7 16,-3-16-1-16,-8-12-5 15,-3-7-1-15,-6-5-1 16,-5-11 1 0,-6-18-4-16,-8-16 0 0,-3 1 1 15,-7 2 0-15,-7-19 0 16,-7-2 0-16,-4 6 0 16,0 24 2-16,4 14-3 15,0 11-2-15,3 14 2 16,4 9 0-16,7 12-2 15,3 6 0-15,8 10-1 16,6 0 3-16,8 0-2 16,10 10 1-16,7-4 2 0,4 4 2 15,7 2 1-15,-1-6 1 16,1-3-2-16,7-3 1 16,18 0 4-16,10-3 4 15,3 3-6-15,1-6-1 16,-18 3-2-16,49-13-2 15,4 13 1-15,-7-3 1 16,-7 6-1-16,0-10-1 16,-1 10-2-16,-6-6 1 15,-14 3-1-15,-15 0 0 16,-10 0-29-16,-11 0-14 16,-13 0-26-16,-15 3-8 15,-14 6-59-15</inkml:trace>
  <inkml:trace contextRef="#ctx0" brushRef="#br0" timeOffset="3931.83">16729 4021 296 0,'3'-10'110'0,"4"1"-86"0,0 0 9 0,-3 5 0 15,3-2-10-15,-7 6-1 16,0 0-4-16,-4 0 1 15,-3 0-10-15,-3 10-3 0,-4-1 0 16,0 0-1-16,-4 1 2 16,0 9-4-16,1 3-2 15,3-7 0-15,-1 7-1 16,5-3 0-16,-1 6 2 16,4-3-3-16,4 0-2 15,3-3 2-15,7-4 0 16,0 1-2-16,7-3 2 0,4-1-1 15,3-12 0-15,3 6 2 16,5-6 0-16,9-6 0 16,8 6 0-16,4 6 2 15,3-2 1-15,-4 11-4 16,-3 4-1-16,-4-3 1 16,-7 6 0-16,-3 3 1 15,-4 3 0-15,-3-3 0 16,-4 3 2-16,-7 1 5 15,-3-4 6-15,-4 0 6 16,-7 0 3-16,-3-3-3 16,-5 0 1-16,-6-4-9 0,-10-5-2 15,-8-4-5-15,-10 1-1 16,-4-1-1-16,-4-9-2 16,4 0 1-16,1 0-1 15,2-9-3-15,4-1 2 16,1 1-12-16,2-4-7 15,5 1-22-15,6-1-9 16,7 1-13-16,8-1-3 16,6 1-75-1,4-1-40-15,4-6 91 16</inkml:trace>
  <inkml:trace contextRef="#ctx0" brushRef="#br0" timeOffset="4217.1">16828 3958 304 0,'-15'-6'115'0,"15"3"-89"0,4 3 10 15,3 0-2-15,4-4-6 16,6 1 1-16,11 0-5 15,11 0-1-15,7 0-12 16,-11 0-2-16,18 3-2 0,4-6-3 16,6 6-1-16,4 0-1 15,0 0-2-15,-3 0-26 16,-8 0-12-16,-6-7-47 0,-5-2-21 16,-6-4-32-1</inkml:trace>
  <inkml:trace contextRef="#ctx0" brushRef="#br0" timeOffset="5070.72">18242 4156 240 0,'-7'0'90'0,"7"0"-70"0,-3 6 10 16,3-6 2-16,0 3-9 16,0 0 1-16,0 0-2 15,0 0-2-15,3 1-10 16,1 2 5-16,6-6 2 0,8 3-3 0,10-3 2 16,11-3-3-16,7 3 0 15,3-6-3-15,1 6-1 16,-1 0-5-16,-3 0-1 15,0 6-3-15,-1-6-1 16,-2 3 1-16,-4 0 0 16,-1 0-40-16,-6-3-15 15,-4-3-13-15,-3-3-3 16,-4 0-54 0</inkml:trace>
  <inkml:trace contextRef="#ctx0" brushRef="#br0" timeOffset="5821.45">19219 3591 236 0,'-7'-22'88'0,"11"16"-69"0,-1-3 15 0,-3 9 3 16,0 0-8-16,4 0-2 16,-1 3-2-16,1 16-1 15,-4 21-13-15,0 29 2 0,0-3 3 16,0 9-4-16,0 23 1 15,11 5-6-15,6-12 1 16,15-6-5-16,7-16 0 16,3 0 3-16,4-13 3 15,0-6 0-15,-4-15 2 16,0-13-4-16,4-13 1 16,0-9-5-16,0-3 0 15,0-13-1-15,-7-6-2 16,-8-15 1-16,-6-20-1 15,-11-15 2-15,-10-3 1 0,-8-10-4 16,-3-18 1-16,-7-7-2 16,-7 6 0-16,0 7 0 15,-4 19-2-15,0 6 0 16,4 18 0-16,0 14 3 16,0 15 0-16,3 9 1 15,4 10 0-15,4 6 0 16,6 3 0-16,4 3-5 15,7 7 1-15,4-4 2 16,10 7 1-16,14-7 3 16,18 4 1-16,10-1 3 15,5 1 1-15,16-7-1 16,26 0-1-16,2 1 1 16,1-7 1-16,18 0-6 0,-1-7 0 15,-13 1-1-15,-11 0 0 16,-4-1 0-16,-3 1 0 15,-11 3 0-15,-10-6 0 16,-15 9-3-16,-14-10 2 16,-3 10-32-16,-14 0-15 15,-7 0-18-15,-11 10-5 16,-7-10-73 0</inkml:trace>
  <inkml:trace contextRef="#ctx0" brushRef="#br0" timeOffset="6483.98">20701 3902 260 0,'14'-7'96'0,"-7"-2"-75"0,-3 0 14 0,-1-1 1 15,-3 7-4-15,0-6 3 16,-3-4-8-16,-8 0-2 15,-3 1-14-15,-4 3 2 0,-3-4 3 16,-3 10 1 0,-5 3-1-16,-10 9-6 0,-6 7-2 15,-8 3-2-15,0 3-1 16,3-3-3-16,8 9-2 16,7-3 1-16,10 0-1 15,15 0 0-15,13-3 0 16,15-3 2-16,17-7 3 15,7-2 2-15,4-7 1 16,0-6 0-16,3-7 2 16,4-2 4-16,-3-7 1 15,-4 10 3-15,-8-1 3 0,-9 1-7 16,-5 2-3-16,-6 7 0 16,-7 7 0-16,-4 2-5 15,0 10-2-15,-4 12-2 16,1 10 1-16,-1 9-2 15,4 4-1-15,0-4 1 16,4-6-1-16,-1 3 0 16,-2-10 0-16,-1 1-7 15,-4-7 0-15,1-3-28 16,-1-2-12-16,1-11-24 16,-1 4-8-16,4-10-24 0,0 1-10 15,0-10-21 1</inkml:trace>
  <inkml:trace contextRef="#ctx0" brushRef="#br0" timeOffset="7414.79">21770 3660 204 0,'11'-37'77'0,"-11"30"-60"0,0 7 17 0,0 0 6 15,0 0-6-15,0 19 1 16,-4 3-5-16,0 16 1 15,1 9-17-15,3 3 3 0,3 3 1 16,1 10-2-16,7 12 1 16,3 7-7-16,7-10-2 0,4-3-2 15,-1-13-1 1,1-3 3-16,0-12 3 0,-1-3 2 16,1-19 3-16,3-10-3 15,4-9 0-15,3-9-5 16,1-16-3-16,-5-22-2 15,-6-7-3-15,-7-5 1 16,-8-4 1-16,-6-6-3 16,-8-28 0-16,-3 0 1 15,-3 6 2-15,-5 12-3 16,-2 13 0-16,3 7 1 16,0 21 0-16,3 10-3 15,0 9 0-15,4 7-3 0,4 12 1 16,3 0 3-16,7 9 3 15,7-3 0-15,11 4-1 16,14 2-2-16,10 4 1 16,7 0 1-16,8-4 0 15,17-6 0-15,21-6 2 16,11 0-1-16,7-12-1 16,14 3 1-16,-10-1-1 15,-11 1 0-15,-8-1 0 16,-9 1 0-16,-12 3 0 15,-13-1-27-15,-18 1-9 16,-14 6-31-16,-22-9-10 16,-13 18-76-1</inkml:trace>
  <inkml:trace contextRef="#ctx0" brushRef="#br0" timeOffset="8014.39">22941 3855 300 0,'0'-13'112'0,"0"10"-87"0,-3-3 13 0,3 6 1 16,-4 0-8-16,-3 3-1 15,-7 3-8 1,-7 3-3-16,-7-2-11 16,-8 2-1-16,1 10 0 0,0-10-3 0,6-2-3 15,5 2-3-15,6 0 1 16,4 4 1-16,7-4 0 16,11 1-3-16,10-1 2 15,7 4 1-15,11-7 0 16,3 3 0-16,4-5 0 15,-1 5-3-15,1 0 2 16,4 1 1-16,2-1 0 16,-2 4 0-16,-1 6 0 15,-3 6 2-15,-4 6 1 0,-3 7-4 16,-7-1 1-16,-4 1 0 16,-11-7 2-16,-3 4 10 15,-7-7 4-15,-7-3 6 16,-7-6 1-16,-7 6-4 15,-7-6-1 1,-4-4-8-16,0-5-2 0,-3-4-2 16,0 0-1-16,-4-3-6 15,-3-3-1-15,-1-3 1 16,-3 0 2-16,4-3-2 16,0 0-2-16,7-1-23 15,3-5-10-15,7 2-12 16,4 1-6-16,7-4-14 15,7-2-5-15,7-1-73 16</inkml:trace>
  <inkml:trace contextRef="#ctx0" brushRef="#br0" timeOffset="8268.87">22899 3808 308 0,'-4'0'115'0,"11"-7"-89"0,4 4 3 0,0 0-2 16,6-3-12-16,8-1 2 0,14-5-8 16,10 9-3-16,7-4-3 15,1 7 0-15,-4 0 0 0,-4 0-8 16,-3 7-2-16,-4-4-36 15,-3 3-16-15,0-3-80 16</inkml:trace>
  <inkml:trace contextRef="#ctx0" brushRef="#br0" timeOffset="9335.04">12365 6789 236 0,'-11'0'90'0,"11"0"-70"0,0 0 4 0,0 0-3 16,7 0 0-16,0 0 2 15,4 0 1-15,3 4 2 16,4-1-14-16,3-3 4 0,14 0 2 15,15-3-4-15,10-4 2 16,3-5-9-16,1-1-4 16,-4 7-2-16,-4 3-1 15,-3 3-14-15,-7 3-5 16,-7 3-32-16,-11 0-13 16,-11 4-70-1</inkml:trace>
  <inkml:trace contextRef="#ctx0" brushRef="#br0" timeOffset="9575.64">12471 7103 252 0,'-14'22'93'0,"17"-22"-72"0,4 16 5 15,0-13-3-15,7 0 0 16,8-3 6-16,13-3-7 15,11-4-3-15,10 1-11 16,-3 0-3-16,0-4-1 0,-4 10-2 16,1 0-2-16,-1 0-4 0,0 0 0 15,1 7-36-15,-1-7-15 16,-3 0-76 0</inkml:trace>
  <inkml:trace contextRef="#ctx0" brushRef="#br0" timeOffset="10204.99">14340 6542 256 0,'-7'-13'96'0,"11"7"-75"0,-1-4 10 16,1 4-2-16,3-3 0 16,4-1 2-16,6-2-8 15,11-4-3-15,15 4-12 0,10-4 8 0,3 0 4 16,4 4-2-16,-3 2 2 16,-1 4 0-16,-3 6 0 15,-7 6-5-15,-7 4-1 16,-15 9-2-16,-17 15 0 15,-14 19-6-15,-7 4-2 16,-7 12 0-16,-7-13 0 16,-11 7-5-16,-7 0 1 15,0 9 0-15,0 0 2 16,8-3-3-16,9-13 0 16,12-2-1-16,13-14 0 15,11-8 2-15,18-4 0 16,7 0 0-16,7-12 0 15,3-4 2-15,7-5 1 16,8-4-1-16,3 0-2 0,0-3-2 16,-4 0-1-16,-7 0-45 15,-6 0-17-15,-8 0-17 16,-3-3-4-16,-7-4-59 16</inkml:trace>
  <inkml:trace contextRef="#ctx0" brushRef="#br0" timeOffset="10789.83">15374 6510 312 0,'-7'7'118'0,"7"2"-92"0,-7 10 8 0,7-7-3 16,-4 7-6-16,4 19 0 16,-3 9-3-16,3 3-2 15,0 3-10-15,3 10-2 0,4 15 2 16,8-5-2-16,13-5 1 16,7-11-3-16,7-7 1 15,4-9-2-15,0-7 2 16,-4-12-2-16,-6-9 2 15,-4-10-2-15,-4-19 2 0,-7-6-4 16,-3-15 0-16,-8-10-1 16,-6-3-2-16,-4-7 1 15,-7-9 1 1,-4-9-3-16,-3-13 0 0,-4 10 1 16,-3 12 2-16,0 6 1 15,3 23 1-15,4 5-5 16,4 10-1-16,3 7-2 15,3 5 0-15,11 1 3 16,7 9 0-16,11 0-2 16,7 6 2-16,10-6 1 15,21-6 0-15,19 6 11 16,2 0 5-16,8-3-4 0,21-3 1 16,7 6-6-16,-11 0-2 15,-3 0-2-15,3 6-3 16,-6-3-24-16,-15 3-9 15,-14 1-25-15,-14 2-9 16,-11 0-15-16,-13 1-4 16,-12 2-52-1</inkml:trace>
  <inkml:trace contextRef="#ctx0" brushRef="#br0" timeOffset="11468.43">16252 6789 264 0,'-7'-9'99'0,"11"3"-77"0,-4-1 15 16,0 1 5-16,0 6-8 15,0 0 3-15,0 0-10 16,0 0-4-16,0 0-13 0,0 3 0 0,-4 0 1 16,-3 4-6-16,0 2-1 15,0 1-2-15,0 2 1 16,0 1-2-16,4-4-1 15,-1 0-2-15,4 1 1 16,0-1-1-16,7 1-2 16,0-10 3-16,4 6 0 15,10-6 1-15,-3 0 0 16,6 0 0-16,8 0 0 16,3 0 0-16,1 3 0 15,2 0 0-15,-2 3 2 16,-5 4-3-16,1 2 0 15,-4 7 1-15,-3 6 0 0,-7 7 6 16,-4 8 6-16,-4 1 3 16,-3 0 0-16,-3-3 4 15,-4-4 2-15,-7-6-2 16,-4 0 0-16,-3-2-4 16,-7-8-1-16,-4-2-6 15,-6-7-3-15,-5 1-5 16,1-7 0-16,0-3 0 15,3-6 0-15,4-1 0 16,0-5 0-16,3-4-25 16,4-6-8-16,3 3-16 15,4-9-5-15,3 6-13 16,4-3-5-16,7 0-36 0,7 0-14 16,0 6 19-1</inkml:trace>
  <inkml:trace contextRef="#ctx0" brushRef="#br0" timeOffset="11768.34">16305 6702 244 0,'-14'-10'93'0,"11"7"-72"0,3 0 16 0,0 3 2 16,0 0-6-16,0 3 3 16,3 0-3-16,4 3 2 0,7-2-19 15,11-4 8-15,14 0 4 0,17-4-9 16,4-5-1-16,4-3-8 16,3-4-2-16,3-3-6 15,-3 0-4-15,-3 7-13 16,-8-4-2-16,-6 7-56 15,-11 5-24-15,-15-2-65 16</inkml:trace>
  <inkml:trace contextRef="#ctx0" brushRef="#br0" timeOffset="12503.07">17974 6833 260 0,'-35'3'99'0,"35"-3"-77"0,3 0 9 0,4 0-2 16,4 7 0-16,7-4 5 16,6-3-4-16,4 6 0 15,4-3-17-15,0-3-1 0,3 7 1 0,4-4-7 16,7-3-3-16,3 6-2 16,4-3-1-16,0 0-27 15,0 0-11-15,-4 0-23 16,-3-3-10-16,4-3-60 15</inkml:trace>
  <inkml:trace contextRef="#ctx0" brushRef="#br0" timeOffset="13478.42">19142 6385 288 0,'-4'-13'107'0,"8"7"-83"0,-1-6 4 0,4 2-2 15,7 1-6-15,15-1 3 16,13-8-2-16,18 5 2 16,3-3-13-16,1 4 5 0,3 2 3 15,7 7 1-15,-3 6 1 16,-8 0-5-16,-13 4-1 15,-15-1 3-15,-18 3 1 16,-13 4-7-16,-18 0-2 16,-11 2-7-16,0-2-2 15,-3 6 0-15,4-1 0 0,-1-2 0 16,4 0 2-16,0 3-3 16,6-1 0-16,5 1-4 15,3 9 1-15,7 4 2 16,7 5 1-16,3 1-2 15,8 9 2-15,7-6 1 16,10-4 2-16,7 7-3 16,4-3 0-16,4 6 1 15,-5 6 2-15,-2 1-1 16,-8 2-1-16,-7-6 1 16,-3-9-1-16,-7 0 13 15,-11-10 8-15,-7-6-8 16,-11-6-2-16,-14 0-7 15,-13-3-1-15,-15-7-1 16,0 0 1-16,0-2-4 0,3-4 0 16,1 0 1-16,3-3 2 15,4 0-17-15,7 0-4 16,6-3-24-16,12-3-8 16,6-4-24-16,11 1-8 15,7-10-76 1</inkml:trace>
  <inkml:trace contextRef="#ctx0" brushRef="#br0" timeOffset="14077.45">20362 6281 340 0,'-24'0'126'0,"10"7"-98"0,-4 5 1 16,7-5-5-16,-3 11-10 15,0 1 2-15,-4 19 0 16,1 18-1-16,3 19-7 16,7-2-1-16,7 5 0 0,14-6 3 15,14 0 1-15,14 0-3 16,4-6 0-16,0-9-1 0,-4-14 3 15,-3-11-1-15,-4-16 2 16,1-16-4-16,-5-19-2 16,-2-10 0-16,-8-2-1 15,-7-6-2-15,-10-11-2 16,-8-17 1-16,-3-11 1 16,0-5-3-16,-4-4 0 15,1 10 1-15,-4 6 2 16,-1 19 1-16,5 9 1 15,-1 10-5-15,4 9 1 16,0 9-5-16,4 7-1 16,3 6 3-16,7 0 3 15,7 6-1-15,7-3-2 16,11 7 2-16,17-10 0 0,11 6 3 16,7-6 1-16,0-6 5 15,11-4 5-15,21 1-5 16,3 0-2-16,0 2-3 15,11 4-3-15,3 0-2 16,-6 0 1-16,-15 0-17 16,-10 3-5-16,-15 0-40 15,-10 3-14-15,-10-3-81 16,-12-3-56 0,-13 0 93-16</inkml:trace>
  <inkml:trace contextRef="#ctx0" brushRef="#br0" timeOffset="14665.96">21135 6504 316 0,'-11'-6'118'0,"11"6"-92"0,0 0 17 0,0 0 1 15,-3 0-13-15,-1 0-3 16,-3 3-10-16,0 0-1 0,-7 3-10 16,0 4-2-16,-4 2-1 0,4 1-2 15,0 2-2-15,4 1-2 16,2 3 1-1,5 0 1-15,3 0 0 0,7-4-3 16,4 4 0-16,-1-3 2 16,8-1 0-16,6-2 3 15,5 6 1-15,6-4-4 16,4 4-1-16,3 0 1 16,0 0 0-16,1 3 1 15,-8 0 0-15,-10-3 0 16,-1 15 2-16,-6 1 8 15,-4-1 5-15,-7 1 4 16,-3-1 3-16,-8-3-1 0,-3-5 2 16,-3-5-7-16,-8-2-1 15,-7-6-9-15,-6-7-4 16,-5-6 1-16,-6-3 0 16,3-3-1-16,4-7-2 15,0-3 1-15,6-2-1 16,5-1-20-16,2 0-9 15,5 0-23-15,3 0-7 16,7 1-18-16,3 2-6 16,4 0-72-1</inkml:trace>
  <inkml:trace contextRef="#ctx0" brushRef="#br0" timeOffset="14889.76">21177 6495 292 0,'11'-7'110'0,"10"-2"-86"0,14 6 9 15,-14-3-3-15,15 6-3 16,3-4 1-16,-1-2-13 16,1 6-4-16,0 0-7 15,0 0-3-15,-4 0 0 0,-3 0-23 16,-4 0-8-16,-7 0-42 15,-3 6-17-15,-1-2-35 16</inkml:trace>
  <inkml:trace contextRef="#ctx0" brushRef="#br0" timeOffset="15520.3">18344 7771 240 0,'11'-10'90'0,"3"7"-70"0,7-3 21 0,-7 3 7 16,8-3-6-16,2 6 0 15,8-4-10-15,7-2-3 16,7 6-16-16,24-3 1 0,1-3 0 16,-8 3-7-16,33-7-2 0,45-2-3 15,-11 2 1-15,-17 4-15 16,-18 3-5-16,-14 3-42 15,-13 3-16-15,-12-3-77 16</inkml:trace>
  <inkml:trace contextRef="#ctx0" brushRef="#br0" timeOffset="16209.54">14206 7918 264 0,'-7'-6'101'0,"7"3"-78"0,4 3 9 0,-1 0 0 16,8 0-5-16,3 0 4 15,4 0-6-15,6 0-3 16,8 0-12-16,14-3-4 0,18-7 0 15,3 10-3-15,0-3 0 16,-7-3-1-16,-8 6 1 16,-2-3-4-16,-4-4 0 15,-4 7-28-15,-7 0-10 16,-3 0-14-16,-4 0-5 16,-7 0-70-1</inkml:trace>
  <inkml:trace contextRef="#ctx0" brushRef="#br0" timeOffset="16887.12">12753 10389 296 0,'-18'-6'112'0,"18"9"-87"0,11 6-2 16,-1-6-6-16,12 4 2 0,6-4 6 15,11-3-7-15,21-7-3 16,24 1-8-16,4-3 2 0,4-1 1 16,7-2-5-16,0 9-3 15,-11 6-23 1,-14 3-11-16,-18 10-26 0,-13-1-9 15,-15 7-61 1</inkml:trace>
  <inkml:trace contextRef="#ctx0" brushRef="#br0" timeOffset="17111.36">12993 10778 264 0,'-25'19'101'0,"29"-19"-78"0,6 6 9 0,1-6-3 0,6 0-9 16,15-3-1-16,14 0-5 16,11-1 1-16,2-2-8 15,5 0-2-15,14 0 1 0,6-1-3 16,1 4 0-16,-7 0-3 16,-8 0-3-1,4-3-36-15,-3-1-14 0,-1-2-83 16</inkml:trace>
  <inkml:trace contextRef="#ctx0" brushRef="#br0" timeOffset="17696.09">14799 10568 228 0,'-25'0'88'0,"22"-3"-69"0,-1-4 13 16,4 7 0-16,0 0-2 15,7 0 4-15,0-3-1 16,4 3 0-16,3 3-18 0,4 4 6 0,13 2 6 16,15-6-6-16,14 6-2 15,7-2-9 1,0-4-2-16,-14-3-4 0,35 6-3 15,8-6 0-15,-8 0-1 16,-10 0-14-16,-15 0-3 16,-10 3-24-16,-14-3-11 15,-7 7-17-15,-11-4-5 16</inkml:trace>
  <inkml:trace contextRef="#ctx0" brushRef="#br0" timeOffset="18147.03">16168 9740 220 0,'0'-16'82'0,"3"13"-64"0,4 0 20 0,0 6 5 16,1 3-2-16,2 10 2 15,1 9-8-15,3 13-2 16,-4 21-18-16,4 13 0 0,-3 7-1 16,-4 12-5-16,-3 18-1 15,-1-2-4-15,-3 0-3 16,0-1 0-16,0 1-1 16,4-4 0-16,-1-12 0 15,4-3-11-15,0-16-5 16,0-9-30-16,0-7-10 15,-3-5-53 1,3-8-64-16,4-11 52 16</inkml:trace>
  <inkml:trace contextRef="#ctx0" brushRef="#br0" timeOffset="19106.84">16760 9890 200 0,'-3'-56'77'0,"-1"47"-60"0,4-1 15 16,0 10 4-16,0 0-5 16,0 0-1-16,0 10-8 15,0 18-3-15,0 19-11 16,0 12 1-16,4 17 2 0,-1 11 0 16,8 26 3-16,3-3-3 15,11 3-1-15,7-3-9 0,10 3 0 16,4-13 3-16,0-15 2 15,-4-13 0-15,0-19 1 16,-6-6 0-16,-5-16 3 16,-2-12 1-16,-5-19 1 15,1-16-6-15,-4-24-2 16,-7-14-2-16,-3-5-2 16,-8-13 1-16,-3-25-1 15,-7-13-5-15,-3-3-1 16,-8-22-2-16,-3-3 2 15,-4 16 2-15,1 21 2 16,-1 20 3-16,4 18 4 16,3 10-4-16,7 15-1 0,4 16-5 15,4 7 1-15,6 8 2 16,8 4 1-16,7 6 3 16,6 4 1-16,8-4 5 15,17 3 3-15,26-3 5 16,13 0 2-16,11 1-5 15,31-4-3-15,8 0-3 16,3 0 0-16,14 0-4 16,-10 0 0-16,-22 0-3 15,-14 0-1-15,-13 3-8 16,-19 0-4-16,-17-3-35 16,-14 3-14-16,-18-3-45 15,-10 9-18-15,-11 1 5 16</inkml:trace>
  <inkml:trace contextRef="#ctx0" brushRef="#br0" timeOffset="19737.88">17985 10154 308 0,'-4'-16'115'0,"4"10"-89"0,0 3 10 0,0 0 0 0,-3 3-7 16,-4 0 1-1,-8 6-11-15,-6 3-4 0,-3 1-8 16,-5 2-5-16,1 4 1 0,3-4 0 15,1 7 1-15,3-3-2 16,3 0-2-16,7-4 1 16,1 4-1-16,3-4-3 15,7 1 0-15,7-4-1 16,7-6 3-16,11 4 0 16,10-7 1-16,11 0 0 15,3 0 2-15,4 0-3 16,-4 3 0-16,1-3 1 15,-1 9 2-15,1 10-3 0,-1 12 0 16,0 7 1-16,1 6 0 16,-4 0 2-16,-8 0 1 15,-9-4-1-15,-8-2 1 16,-7-3 9-16,-11-4 4 16,-6 0 4-16,-8-2 0 15,-10-1-7-15,-7 0 0 16,-4-6-8-16,-3 3-1 15,0-12 0-15,-1 2 0 16,-6-9-7-16,-4-2 0 16,-7-8 1-16,-3-5 1 0,-1-7-6 15,8 1-3-15,7-4-23 16,6 0-11 0,8 0-8-16,10 4-1 0,8-4-9 15,6 0 0-15,11-6-68 16</inkml:trace>
  <inkml:trace contextRef="#ctx0" brushRef="#br0" timeOffset="20128.16">18045 10119 244 0,'-15'7'90'0,"15"-7"-70"0,4 3 13 0,-4-3 1 15,4 3 0-15,3 0 4 16,3-3-8-16,4 0-1 15,0 0-16-15,4-3 1 0,3 0 2 16,4 0-6-16,7-1-1 16,6 1-3-16,12 0 1 15,3 0-6-15,3 3-1 0,-3 0 0 16,-3 3 2 0,-5 0-14-16,-2 0-7 15,-4-3-26-15,-1 0-8 16,-6-3-35-16,0-6-14 0,0-7-9 15</inkml:trace>
  <inkml:trace contextRef="#ctx0" brushRef="#br0" timeOffset="21013.22">18919 9270 276 0,'-35'-29'104'0,"21"17"-81"0,-14-4 1 0,14 7-7 16,-7-1-8-16,-4-5 0 0,-7 2-3 16,-3-3-1-16,-11-2-3 15,-17-1 1-15,-15-3 0 0,0-3 14 16,-6-7 6-16,-19 7-3 15,-13 0-1-15,3 3-5 16,-14 0 1-16,-21 7-8 16,3-1-2-16,-17 7-3 15,-4 5-2-15,0-2 1 16,-21 6 1-16,14 6 3 16,-10 4 2-16,0 12 1 15,10 9 0-15,-7 13-4 16,3 6-3-16,15 0 0 15,-14 7 1-15,3 6-1 16,14 9 2-16,-10 15-4 0,7-2-2 16,20 0 2-16,5 12 0 15,6 22 5-15,18 0 2 16,18 4 0-16,21 21 1 16,18 0-2-16,17 10 0 15,18 15-6-15,24-12-1 16,32 9 1-16,25 3 0 15,22-15 7-15,45-4 4 16,56 32 1-16,39-28 1 16,39-29-6-16,11-28-2 15,31-18 0-15,25-26 2 16,8-21-3-16,-1-23-2 0,18-18 8 16,17-20 4-1,7-33-2-15,-6-23 1 16,-8-3-7-16,15-15-1 0,-8-32-2 15,-35 0 1-15,-17-19-9 16,-40-21-1-16,-31-10-12 16,-53-25-5-16,-53-3-1 15,-45-16 3-15,-47 12 10 16,-52-5 6-16,-54 30 5 16,-28 23 1-16,-52 25-3 15,-32 25 2-15,-54 25-28 16,-41 31-13-16,-22 22-104 15,-21 10-73-15,7 12 85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2:24:31.6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13162 4206 300 0,'-7'0'112'0,"7"0"-87"0,0 0 7 15,0 0-5-15,0 0-6 16,4 0 2-16,3 0 2 16,0 3 4-16,3 0-15 15,1 0 7-15,3 0 3 0,4 0-1 16,3 4-2-16,4-7-5 16,3 0-2-16,3 0-4 15,8-7-1-15,14 1-8 16,7 0 0-16,4 3-1 15,-4 0 0-15,-7 3 0 0,-4 0 0 16,-3-4 0-16,-7 1 2 16,-8-3-1-16,-2 0-1 15,-5 0 1-15,-6-1-1 16,-4 4-25-16,-7 0-10 16,-7 6-33-16,-3 3-14 15,-1 4-89 1</inkml:trace>
  <inkml:trace contextRef="#ctx0" brushRef="#br0" timeOffset="344.18">13321 4610 264 0,'-18'10'99'0,"18"-10"-77"0,-3 0 18 16,3 0 2-16,0 0-11 15,0 0-1-15,0 0 0 16,7 0 1-16,3 0-16 16,4 0 6-16,4-4 3 0,10-5-6 15,15 0 0-15,10-4-9 16,10 4-1-16,-3 2-2 15,-3 1-1-15,-8 3-6 0,0 3 1 16,-10 0 0-16,-7 3 0 16,-7 0-33-16,-4 0-15 15,-4 4-20-15,-6-1-6 16,3 0-79 0</inkml:trace>
  <inkml:trace contextRef="#ctx0" brushRef="#br0" timeOffset="20913.38">14721 3911 288 0,'-7'-16'110'0,"7"16"-86"15,4 0 9-15,-4 0 0 0,0 0-6 16,3 0 4-16,4 10-2 16,-3 9 0-16,3 15-16 15,4 29 5-15,-1 25 5 0,4 15-8 16,4 26-1-16,7 5-8 15,3-8-2-15,7-4-2 16,4 4 1-16,3-23-2 16,4-21-1-16,-7-20 5 15,0-21 4-15,-7-32 6 0,-1-34 5 16,-2-12-10-16,-8-13-3 16,0-29-5-16,-4-24 1 15,-6-16-2-15,-4-45 2 16,-3-11-2-16,-4-32-1 15,0 9-2-15,-7 4-1 16,-4 25 2-16,0 40 0 16,-3 29-2-16,4 25 2 15,-1 18-1-15,4 23-2 16,4 9 0-16,3 15 0 16,7 10 3-16,3 10 2 15,4 5-2-15,4-5 0 16,3 8-1-16,7 7 0 15,11-12 2-15,21 0 2 16,18-4 1-16,10-9 3 0,32 3-1 16,17-3 2-16,22 0-4 15,21 0-2-15,7 0 0 16,11-3-1-16,-18-10 0 16,-8-5 2-16,-9-4-1 15,-26-3 2-15,-31 6-24 16,-25 3-8-16,-24 0-48 15,-26 7-20-15,-23 9-81 16</inkml:trace>
  <inkml:trace contextRef="#ctx0" brushRef="#br0" timeOffset="21766.99">14601 3086 272 0,'-14'0'104'0,"11"0"-81"0,-1-3 9 0,4 3 1 16,0-6-8-16,4 3 0 15,3-3-2-15,3 2-3 16,5-5-10-16,2 3 2 0,4-1 4 16,4 4 1-16,7 3-1 15,0 0 0-15,-4 3 0 16,0 1-2-16,-7 5 1 16,-3 0 3-16,-8 1 1 15,-10 2-6-15,-3 7-3 16,-8 9-5-16,1-9-4 15,-4 6 0-15,0 0-1 16,-1 4 0-16,5-11 2 16,3 11-1-16,3-7-1 0,4-4-2 15,7-2-1-15,7 3 2 16,1-7 2-16,2 4-5 16,4 0 1-16,0-1 1 15,-3 4 3-15,0-3 0 16,-8 0 2-16,-3-1 4 15,-3-2 4-15,-8 6-2 16,-3-4 0-16,-3-2-3 16,-1 3 1-16,-3-7-4 15,-4 4 0-15,1-4-3 16,-4 3-3-16,-1-12-14 16,1 10-4-16,4-4-24 15,13-3-62-15,15 4 6 16,13-4-67-1</inkml:trace>
  <inkml:trace contextRef="#ctx0" brushRef="#br0" timeOffset="22249.07">15921 4096 244 0,'3'-47'93'0,"1"31"-72"0,3-15 14 16,-3 18 2-16,-1-2-1 15,1-7 2-15,-1 3-3 16,1 3 1-16,3 4-20 16,0 2 6-16,3 10 5 0,1 7-2 15,-1 8 3-15,1 10-12 0,0 16-2 16,-4 31-10-16,-4 0-3 15,-3 4 1-15,-3-7 1 16,-1 3-1-16,1 6-2 16,-1-6-10-16,1-3-6 15,3-16-21-15,3-12-9 16,4-13-17-16,4-18-8 16,-1-16-35-16,4-16-13 15,4-7 15 1</inkml:trace>
  <inkml:trace contextRef="#ctx0" brushRef="#br0" timeOffset="22607.87">16231 3939 264 0,'7'-9'99'0,"4"3"-77"0,3 2 11 16,-7 1 2-16,7-3-1 15,7 0 1-15,11-4 1 16,7 1 0-16,7 9-19 15,3-9 7-15,-3 9 6 0,-4 9-1 16,-6 0 3-16,-12 13-7 16,-6 3-3-16,-11 10-4 15,-14 9-1-15,-14 15-7 16,-11 4-4-16,-10-7 1 16,-1-2 0-16,5-1-3 15,2-9-1-15,5 3-1 16,6-6-2-16,7-4-2 15,8 1 1-15,6-10-1 0,8 4 0 16,10-7 2-16,10-7 0 16,5-5-7-16,2-4 0 15,1-2-32-15,0-7-14 16,-4-7-48-16,4 7-19 16,-4-9-53-1</inkml:trace>
  <inkml:trace contextRef="#ctx0" brushRef="#br0" timeOffset="23058.88">17106 3920 340 0,'7'-18'129'0,"-7"11"-100"15,0 7 11-15,0 0 0 0,-7 7-22 16,-7-1-5-16,-7 3-8 15,-7 4-2-15,-4-4-1 16,0 7 1-16,8-4 0 0,2 1-4 16,8 0-1-16,7 2 1 15,7-2 0-15,11 9-2 16,6-3 2-16,5-1 1 16,2 4 0-16,4 3 0 15,1 4 0-15,-1 5 0 0,0 4 2 16,0-4-1-16,4 10-1 15,-4-9 9-15,1 2 4 16,-8 1 5-16,-4-4 3 16,-6-2 9-16,-4-1 3 15,-7-3-6-15,-4 4-2 16,-3-7-10-16,-7-3-2 16,-7-4-5-16,-4-2-3 15,4-3-5-15,-18-13 0 16,-3 0 0-16,0-10 2 15,3-2-34-15,7-7-13 16,8-3-38-16,2 0-14 16,15-3-88-1</inkml:trace>
  <inkml:trace contextRef="#ctx0" brushRef="#br0" timeOffset="23269.78">17103 3911 352 0,'3'-16'132'0,"15"16"-103"0,17-9 12 16,-17 9-3-16,10-9-10 15,11-1 0-15,10 7-15 16,1-3-6-16,-5-1-4 16,-2 7-3-16,-8-6 1 0,-7 6-30 15,0 0-10-15,-6 0-41 16,-1-3-16-16,-11-10-46 15</inkml:trace>
  <inkml:trace contextRef="#ctx0" brushRef="#br0" timeOffset="24349.79">18098 3720 192 0,'-4'-54'74'0,"4"32"-58"0,4-9 16 16,-4 15 4-16,7 7-3 16,-4-3 3-16,4-1-3 15,0 4 2-15,4 9-19 16,-1 9 8-16,1 16 4 0,3 28-2 16,0 13-1-16,0 13-7 15,4 30-3-15,3 7-7 16,4-3-3-16,3 0-2 15,0 3-3-15,4-6 3 16,0-22 2-16,-1-19 2 0,-2-22 3 16,-1-19 6-16,0-31 4 15,0-25-8-15,1-13-4 16,-5-13-8-16,-3-21 0 16,-3-16 0-16,-4-12 2 15,-3-13-3-15,-4-22 0 16,-4 3 1-16,-3 10 2 15,-3 15-3-15,-4 13-2 16,-4 28 2-16,1 12 2 16,-1 26-5-16,4 15 1 15,3 13-1-15,4 6-1 16,8 3 4-16,9 4 0 16,8-1 1-16,21 1 0 15,17-4 0-15,15-3 0 16,-1-3 2-16,15-6 3 15,18-4-2-15,-5-2 0 0,-13 2-3 16,-11 1-1-16,-10 3 1 16,-11 0 0-16,-7 2-27 15,-7 4-9-15,-11 0-26 16,-7 0-11-16,-7-6-91 16</inkml:trace>
  <inkml:trace contextRef="#ctx0" brushRef="#br0" timeOffset="25297.16">18161 2999 252 0,'-4'-4'93'0,"1"-2"-72"0,-1 6 7 0,4-3-2 16,0-3-5-16,0 6-1 16,0 0-2-16,4-3-1 15,3-7-9-15,4 4 6 0,6 3 5 16,4-3 1-16,8 6 0 16,2 0-2-16,1 0-1 15,-4 0-1-15,-3 6 0 16,-7-3 0-16,-4 3 0 15,-7 4-4-15,-7-7 0 0,-7 3-7 16,-7 3-3-16,0-2-1 16,-4 2 1-16,0 1-3 15,4-4 0-15,4 3 1 16,-1 1 2-16,4-1-3 16,3 4-2-16,8-4 2 15,3 7 2-15,0-4 0 16,4 7-1-16,3 6-2 15,-4 3 1-15,1-6 1 16,0 0 0-16,-4 6 0 16,-4-3 0-16,-3-6 0 0,0 0 2 15,-7 0-1-15,-4-3 2 16,-3-7-2-16,-3 0-1 16,-1 1 1-16,0 2 1 15,1-12-1-15,-1 4 2 16,4 2-24-16,3-6-11 15,1 3-36-15,3 3-15 16,7 0-79 0</inkml:trace>
  <inkml:trace contextRef="#ctx0" brushRef="#br0" timeOffset="25883.12">19325 4027 268 0,'-56'-9'101'0,"45"-1"-78"0,1 4 11 0,6 6 1 15,1-9-10-15,-1 5 0 16,4-2-8-16,0 0 0 16,4 3-10-16,3-10 5 0,3 4 3 15,4-1 2-15,4 1-1 16,7 6 0-16,6-7 3 15,5 7-7-15,-1 3 1 16,0 3 3-16,-3 7 2 16,-7 2-5-16,-8 4 0 15,-6 6 3-15,-8 6 2 16,-13 10-7-16,-11 12-2 16,-11 6 1-16,-7-2 1 15,-3-7-1-15,3 6 1 16,4-15-6-16,10 2-3 15,7-8-1-15,15-4 1 0,13-6-1 16,19-3 2-16,9-10-2 16,5 1-1-16,3-10 1 15,-8 0 1-15,-2 0-3 16,-5 0-2-16,-2-4-40 16,-5 4-17-16,-2 0-42 15,6-6-16-15,3 6-56 16</inkml:trace>
  <inkml:trace contextRef="#ctx0" brushRef="#br0" timeOffset="26677.83">20726 4068 308 0,'-21'0'115'0,"21"-3"-89"0,3 6 14 0,4-3 1 0,7 3-6 15,7 0 4-15,11 3-6 16,7 1-3-16,7 2-16 16,3-9-2-16,8 0 1 0,10 0-5 15,7 0-2-15,0 3-3 16,-11 0 0-16,-6 0-18 15,-11 1-4-15,-8-4-51 16,-6 6-19-16,-4-3-82 16</inkml:trace>
  <inkml:trace contextRef="#ctx0" brushRef="#br0" timeOffset="27937.71">21879 3591 208 0,'-7'-28'77'0,"11"19"-60"0,-1-7 24 15,1 10 6-15,-1-4-9 16,1-2-2-16,-1 2-5 16,1 7 0-16,3-3-17 15,0 6 3-15,0 9 3 0,0 1 4 16,0 12 3-16,-3 22 1 16,-4 24 0-16,0 8-9 0,3-1-4 15,4 16-6 1,7 6-1-16,4-3-5 0,7-15 0 15,10-4 1-15,11-16 0 16,7-12 0-16,3-15 2 16,-3-7-1-16,-3-22 2 15,-5-12-2-15,-2-20 0 16,-4-15-3-16,-8-9-2 16,-2-10 1-16,-8-2-1 15,-4-14 0-15,-3-18 0 16,-3 3 0-16,-4 6 0 15,0 7-3-15,-7 9 2 16,-7 12-1-16,0 16 0 16,0 6 2-16,0 13 0 0,0 10-3 15,0-1 2-15,0 7-4 16,3 2-1-16,1 1 3 16,-1 3 3-1,4 0 3-15,0 3 3 0,4-6-5 16,-1 2-1-16,1 4-2 15,3-6-2-15,7 0 3 16,18 6 2-16,14 0 6 16,17-3 6-16,8 3-5 15,27 0-2-15,29 0-3 16,4 3-3-16,28-3 1 16,-1 6 1-16,1 0 1 15,10-6 1-15,-13 0-2 0,-29 0-2 16,-18 0-19-16,-14 0-10 15,-17 0-16-15,-15 0-5 16,-17-6-15-16,-14 0-4 16,-14 6-95-1</inkml:trace>
  <inkml:trace contextRef="#ctx0" brushRef="#br0" timeOffset="28644.57">21893 2854 264 0,'-10'-9'101'0,"10"9"-78"0,0 0 15 0,0 0 4 16,0 0-12-16,7-9-2 16,3 5-1-16,8-2 0 15,3 0-14-15,11 6 5 0,7 0 3 16,7 0 2-16,3 0 3 16,-7 6-10-16,-10 0-2 15,-11 7 1-15,-14-4 0 16,-17 7-4-16,-11 3-1 15,-4-3-6-15,0-1-3 16,4-2 0-16,7 2-1 16,3-2-5-16,4 3 1 0,7-7 0 15,7 4 2-15,11-1 1 16,7 1 3-16,6 2-3 16,5 4 0-1,-1 0-1-15,0 9-2 0,-3 4 3 16,-4-1 2-16,-3-3 0 15,-7-3 2-15,-8 3 7 16,-6-3 5-16,-8-3-5 16,-6 0-1-16,-15 3-5 15,-10-12-3-15,-8 6 2 16,1 3 0-16,0-13-6 16,6 1-2-16,8-4-29 15,7 3-13-15,17-6-72 16,22 4-75-1</inkml:trace>
  <inkml:trace contextRef="#ctx0" brushRef="#br0" timeOffset="29184.38">22980 3757 236 0,'0'-9'88'0,"3"3"-69"0,5-4 11 16,-1 7-2-16,0-6-3 15,0 2 2-15,3 4 0 16,4 3 1-16,4 3-15 16,3 7 5-16,4 6 3 0,0 2 2 15,-1 7 3-15,-3 1-5 16,-6 2-1-16,-8 0-2 15,-11 3 0-15,-14-6-7 0,-10 4-2 16,-4 5-3-16,-3 1 1 16,3 2 2-16,1 4 2 15,6-10-8-15,7-2-3 16,8-1 1-16,10-9 3 16,14-7-1-16,11-6 0 15,13 1-1-15,8-14 1 16,0 1-2-16,-7 0-1 15,0-4-35-15,-8 1-16 16,-2 3-40-16,2-10-18 16,-2 10-50-1</inkml:trace>
  <inkml:trace contextRef="#ctx0" brushRef="#br0" timeOffset="29500.44">23544 3660 344 0,'-28'3'129'0,"28"7"-100"0,7 12 11 16,4-13 0-16,10 7-4 16,11 3 0-16,14-1 0 15,7 1 3-15,-4 0-22 16,-3 3 2-16,0-3-1 0,-15 3-4 0,-9-3 0 15,-12 9-6-15,-10 3 0 16,-10 7-5-16,-8-1 0 16,-3 7-3-16,-4 3-1 15,4-3-10-15,3 0-3 16,4-6-22-16,4-13-9 16,-1-6-34-16,4 3-12 15,7-10-86 1</inkml:trace>
  <inkml:trace contextRef="#ctx0" brushRef="#br0" timeOffset="30597.08">24825 3692 260 0,'-4'-29'99'0,"4"20"-77"0,0-4 11 16,0 13 0-16,0 0-7 15,0 0-1-15,0 7 0 0,0 18 1 16,0 15-14-16,-3 7 2 0,3 10 2 16,0-1-4-16,3 7 1 15,5 3-6-15,6 6-2 16,3-9-2-16,8-4 0 16,7-12 4-16,7-9 4 15,6-13 5-15,5-12 2 16,3-17-3-16,-7-17-1 15,-4-20-8-15,-7-3-4 16,-3-9-1-16,-7 2-1 16,-8-18 0-16,-3-15 2 15,-3-10-3-15,-4 6 0 16,-3 3-1-16,-4-3-2 16,-8 23 3-16,-2 5 0 0,-4 22-2 15,-4 13 0-15,-3 13 2 16,3 6 0-16,1 12-2 15,6-3 0-15,8 6 2 16,3 1 0-16,7 2 1 16,7-2 0-16,3-4 0 15,8 0 2-15,7-3-3 16,21-3 0-16,24-6 1 16,12-3 2-16,23-7 5 15,30-3 4-15,6 0-6 16,32-3-1-16,-4 10-4 15,25-7-1-15,-17 3 3 16,-19 7 1-16,-13-10-10 0,-21 7-5 16,-26-1-36-16,-23-3-14 15,-26 7-61-15,-24 6-26 16,-18 3 19 0</inkml:trace>
  <inkml:trace contextRef="#ctx0" brushRef="#br0" timeOffset="31375.62">24797 2901 228 0,'-4'-3'85'0,"4"3"-66"0,0 0 8 0,0 0-2 16,7 0 2-16,0-6 6 15,0 3-1-15,4-3 1 16,3-4-18-16,4 1 2 0,3 9 3 15,4-3 0-15,6 3 3 16,5 3-2-16,-1-3 2 16,-3 9-9-16,-4 7-1 15,-3-7-5-15,-15-2 0 16,-10 5-1-16,-17 4 1 16,-8-7-4-16,-3 7-1 0,-4 3-3 15,4-7-1-15,3 1 1 16,4-1 0-16,3 1-3 15,4-4 2-15,7 1-1 16,7-1 0-16,3 0 4 16,8 1 1-16,7-1-4 15,3 4 1-15,4 6-2 16,-1-1-2-16,1 4 3 16,-4 0 2-16,-7 0 0 15,-3 0-1-15,-4-3 1 16,-7 0 1-16,-7-4 1 15,-7 1 1-15,-4 3-2 16,-7-10-2-16,1 1 1 16,-1-1 1-16,0 1-1 0,4-1-1 15,3-3-8-15,4-3-5 16,4 7-29-16,6-10-12 16,4 0-41-16,14 0-14 15,15-10-29 1</inkml:trace>
  <inkml:trace contextRef="#ctx0" brushRef="#br0" timeOffset="32471.83">25904 3607 208 0,'-21'0'79'0,"18"0"-61"0,-4 0 17 0,7 0 3 16,0 0-7-16,0 0 2 16,0 0-6-16,0 0-2 15,0 0-13-15,7 0 1 0,7-10 3 16,14 4-6-16,18 0-1 16,7 0 4-16,3 3 3 15,4-1-4-15,0 4 1 16,0 0-2-16,-3 4 1 15,-8 5 2-15,-14 3 2 0,-13 7-1 16,-15 13 1-16,-18 5-6 16,-7-2-4-16,-6 2-3 15,-8 1 0-15,-3 0-4 16,-1-4 0-16,1 1 1 16,3-1 2-16,4 4-1 15,10-10-1-15,11 10 1 16,14-1-1-16,8-5 0 15,9-4 0-15,5-3 0 16,9-9 0-16,12-7 2 16,6-3 1-16,-6-6-12 15,-8 0-4-15,-10 0-54 0,-8-3-20 16,-13 6-86 0</inkml:trace>
  <inkml:trace contextRef="#ctx0" brushRef="#br0" timeOffset="33478.08">13656 6542 280 0,'-7'-10'104'0,"7"4"-81"0,4 0 14 0,-1 3-1 15,8-4-2-15,-1 1 2 16,4 3-4-16,11 0 0 15,0 3-18-15,3 0 1 0,4-3 1 16,6 0-8-16,15-1-4 0,14 1-3 16,4 3 1-16,-8 7-3 15,-6 2 0-15,-11 7-56 16,-4 2-27 0,-7 4-85-16</inkml:trace>
  <inkml:trace contextRef="#ctx0" brushRef="#br0" timeOffset="33703.89">13769 6927 276 0,'-25'3'104'0,"36"-3"-81"0,10 4 9 0,-7-4 1 16,7-4-4-16,7 1 3 15,15-3-6-15,13 0-2 16,8 3-13-16,-4 0-4 0,-7 3-3 15,-7 3-2-15,-8 0 1 16,-6 3-20-16,-4 0-8 16,-7 4-40-16,-3-4-18 15</inkml:trace>
  <inkml:trace contextRef="#ctx0" brushRef="#br0" timeOffset="34678.3">15893 6479 200 0,'24'-31'77'0,"-10"15"-60"0,8-6 19 0,-12 9 5 0,4-2-1 15,-3-1 3-15,-1 0 0 16,-2 1 3-16,-5 5-25 15,-6 7 1-15,-8 6 0 0,-10 4-8 16,-7 5-1-16,-4 10-5 16,0 3-3-16,-3 7 0 15,0 2 1-15,3 4-5 16,4 2-3-16,6-2 3 16,8 0 1-16,7-4-3 15,7-6-1-15,11-9-2 0,3 0 3 16,4 0 2-16,10-7 4 15,14 1-4-15,11-4-1 16,-14-2-2-16,28 2-2 16,-4 0 5-16,-3 7 1 15,0 3 2-15,7 3 0 16,4 6-2-16,-8 10 1 16,-6 2 4-16,-8 11 4 15,-10-4 2-15,-7-10 5 16,-11 1 3-16,-7-4 4 15,-10-5-4-15,-11-4-3 16,-15-7-8-16,-9 1-4 16,-12-6-6-16,1-4 0 0,-4-2 0 15,-3-4 2-15,-4 0 1 16,-7-3 1-16,-4-6-5 16,1-4 1-16,6-2-16 15,8-4-6-15,3 6-11 16,7-2-5-16,8 3-10 15,2 2-3-15,8 1-21 16,7 0-6-16,11-7-71 16</inkml:trace>
  <inkml:trace contextRef="#ctx0" brushRef="#br0" timeOffset="34979.42">16136 6228 312 0,'4'3'115'0,"6"4"-89"0,8 2 12 0,-4-6-1 16,4 0-11-16,6 0-1 15,15 4-8-15,7-1-2 16,10 0-9-16,4-3-4 0,-3 4 1 16,-4-1-2-16,-4 3-1 15,-7-2-17-15,-3 8-9 16,0-2-46-16,0 6-18 16,3 2-49-16</inkml:trace>
  <inkml:trace contextRef="#ctx0" brushRef="#br0" timeOffset="35638.56">17237 6429 276 0,'3'-13'104'0,"-3"7"-81"0,4-3 12 0,-4 9-2 16,0 0-5-16,0 0 3 15,0 3-4-15,0 6 1 16,0 16-16-16,0 16 4 0,0 25 4 16,0 3-5-16,3 3 0 15,4 0-5-15,4 6-1 16,7 7-5-16,6-10-1 15,8-12 3-15,0-10 3 16,0-12 5-16,3-10 3 16,0-12 4-16,0-12 2 15,-3-20-10-15,-4-12-5 16,1-16-5-16,-8-6 0 0,-4-6-2 16,-3-7-1-16,-6-12 1 15,-1-16 1-15,-4-3-3 16,-3 10 0-16,0-1 1 15,0 13 2 1,-3 13-3-16,3 12 0 0,0 10-1 16,0 5-2-16,3 7 0 15,4 7 3-15,4 2-2 16,6 1 1-16,15-1 0 16,14 1 0-16,14-1 2 15,3-3 2-15,5 7-1 16,9-4-1-16,18-2 1 15,8 2-1-15,-5-3-3 0,8-2 2 16,11 2 3-16,-4 7 1 16,-11 5-4-16,-14 4 1 15,-7 7-2-15,-3 2 0 16,-8 7-25-16,-10-1-11 16,-7 4-19-16,-10-3-5 15,-8-3-32-15,-7 2-13 16</inkml:trace>
  <inkml:trace contextRef="#ctx0" brushRef="#br0" timeOffset="36344.69">17163 5805 264 0,'17'-19'101'0,"-6"16"-78"0,-1-10 20 16,-6 10 2-16,3-3-3 0,0 0-1 16,0-1-7-16,0 1-4 15,11 0-16-15,14-4 0 0,-1 4 2 16,-2 3-2-16,13 3 0 15,7 6-6-15,-6 1-3 16,-5 2-2-16,-16-3-3 16,-5 1 9-16,-13 2 4 15,-4 0-4-15,-18 4-3 16,-14-1-3-16,-6 7 0 0,2-3-2 16,15-7 2-16,3 1-7 15,1 2 1-15,3 7-1 16,7-3 2-16,7-1 1 15,14 1 1-15,7-3-3 16,4 2 2-16,-8-5 3 16,12 5 1-16,-5 1-4 15,4 3-1-15,1 3 1 16,-12-3 2-16,-6-1 0 16,-4-2 2-16,-11 0 7 15,-6-4 5-15,-4 1-9 16,-7-4-4-16,-8-2-3 15,1-1-1-15,0 0 2 16,0 0 2-16,-1 1-6 0,8-1 1 16,4-3-30-16,3 7-13 15,10-1-18-15,11 0-8 16,18-2-100 0</inkml:trace>
  <inkml:trace contextRef="#ctx0" brushRef="#br0" timeOffset="37155.32">18210 6560 280 0,'-14'0'107'0,"14"0"-83"0,-7-3 13 0,7 3-1 0,0-3-8 16,0 0-2-16,4-3-6 15,-1 0 0-15,11-1-11 16,-3 1 3-16,17 3 4 0,-7 0 3 16,18 6 1-16,-7 0-3 15,3 13 2-15,-7-4 1 16,-6 16 2-16,-5-6-3 16,-17 19-2-16,-17 6-7 15,-8-3-2-15,-7-3-2 16,0 0-1-16,4-4-3 15,3 1-2-15,8-1 1 16,6-5-1-16,8 2 0 16,10-9 0-16,17-3 2 0,15-6 1 15,11-7-1-15,-1-2 1 16,0-4-2-16,-6-3 2 16,-8 9-11-16,-7-2-4 15,-7-4-47-15,-3 6-19 16,0-3-114-1,3-3-60-15,0-3 123 16</inkml:trace>
  <inkml:trace contextRef="#ctx0" brushRef="#br0" timeOffset="37907.11">19978 6488 276 0,'0'0'104'0,"3"4"-81"0,8-1 9 16,-4-3 1-16,0 3-6 16,4 0 2-16,6 0-3 0,-3 0-1 15,4 0-14-15,0-3 7 0,6-3 2 16,8 0-13-16,7 0-3 16,3-3-3-16,4-1-1 15,-4-2 0-15,-10 9 0 16,-7-3-42-16,3 3-17 15,-7 0-104 1</inkml:trace>
  <inkml:trace contextRef="#ctx0" brushRef="#br0" timeOffset="42845.03">21153 6084 208 0,'-22'-3'77'0,"15"-4"-60"0,0 4 17 16,7-3 6-16,-3 6-1 15,-1-3 1-15,4-3-6 16,0 6-1-16,0-3-19 16,4-4 1-16,6 1 1 0,8 0 3 15,10-1 1-15,15 1-3 16,6 0 0-16,7 0-3 15,-3 3 1-15,0 3-2 0,4 3 0 16,-1 3-1-16,-17 0 0 16,-7 0 5-1,-8 7 3-15,-2-7 1 0,-12 13-1 16,-10 9-4-16,-7-3-2 16,-7 0-8-16,0-3-2 15,0-6-4-15,0 3-1 16,-1-3 1-16,5-4 2 15,-1 1-3-15,4-1-2 16,0-2 2-16,4 2 0 16,3 1-2-16,0-1 0 15,7 4-1-15,3 0 3 16,8 2-2-16,10 4 1 16,7 3 2-16,8 10 2 0,3 12-3 15,-4 9 0-15,-3 1 3 16,-7-1 1-16,-8-12-1 15,-3 3-2-15,-3-9 1 16,-7-4-1 0,-4-9 8-16,-7 4 7 0,-4-7-1 15,-6-7 2-15,-12-2-7 16,-9-4-3-16,-12-3-3 16,-6 1 0-16,0 2-2 15,-4-3-1-15,0-6 1 16,0 7 1-16,3-4-3 15,5-3 0-15,9 0-15 16,8 0-6-16,7 0-36 0,14 0-14 16,7 0-14-16,14-3-4 15,-3-4-72 1,17 1-46-16,7-6 96 16</inkml:trace>
  <inkml:trace contextRef="#ctx0" brushRef="#br0" timeOffset="43505.06">22278 5940 348 0,'-4'-3'129'0,"4"3"-100"0,-3 3 4 16,3-3-4-16,-4 15-6 16,4-5 1-16,-7 34-2 15,0 28 1-15,4 0-13 16,3 3-1-16,7 13-2 0,10 3-1 16,8-6-1-16,3-10-1 15,1-9 0-15,2-13 2 16,1-9 1-16,0-10 3 15,3-9 1-15,7-9 1 16,8-10 0-16,-4-6-4 0,0-12 0 16,-4-13-5-1,-3-13 0-15,-8-12-1 16,-9-7 1-16,-5-5 0 0,-6-10 1 16,-4-19 0-16,-7 19 0 15,0 12-5-15,-11-6 1 16,1 13 0-16,-8 6 0 15,4 6-3-15,-4 10 2 16,-6-1-1-16,6 7 0 16,4 6 0-16,7 10-2 15,3 0 0-15,11-1 0 16,11 10 3-16,7-9 2 16,6 9 0-16,8-6-1 15,7-1 3-15,18 1 0 0,17-3-1 16,7-1 1-16,7-2 0 15,22-1 1-15,13-3-2 16,-28 4-2 0,-20 3 1-16,48-7-1 0,-24 3 0 15,-4 4 0-15,-21-1-3 16,-3 1 2-16,-15 3-41 16,-10-4-17-16,-10 4-23 15,-12 0-9-15,-6 0-77 16</inkml:trace>
  <inkml:trace contextRef="#ctx0" brushRef="#br0" timeOffset="44375.92">22221 5513 176 0,'0'-3'68'0,"0"3"-52"0,4 0 12 16,-4 0 5-16,4-3-2 15,-4 3 4-15,7-3-4 16,-4 0 1-16,4 0-18 16,-3 3 7-16,3-4 6 0,0 1-2 15,0 0 0-15,-4 0-7 16,4 0-1-16,1 3-6 0,6-3 1 16,-4 3-5-16,11 0 1 15,-3 0-3-15,7 0 2 16,-4 0-2-16,7 3 2 15,-3-3-2-15,-1 3 2 16,-2 0 5-16,-5 0 2 16,-3 0 4-16,-7 4 1 15,1-1-6-15,-12 3-3 16,0 1-5-16,-3-1-4 16,0 1 0-16,0 5 1 15,0-5-3-15,0-1 0 16,4 0-1-16,-1 4-2 15,4-4 0-15,0 4 3 16,0-4 0-16,4 7 3 16,-1-3-3-16,4 2-2 15,0-2 2-15,0 6 2 0,-3-7 0 16,-1 4-1-16,1 3 3 16,-4-7 0-16,0-2 1 15,0-1 0-15,0 0 4 16,-7 1 3-16,-4 6-4 15,-3-7-2-15,-3 0-2 16,-1-2-3-16,-3 2 1 16,0-3-1-16,3 1 0 15,4-4 0-15,7 0-20 0,7-3-9 16,0 0-32-16,10 0-13 16,1 0-47-16,17 0-19 15,-7 0 7 1</inkml:trace>
  <inkml:trace contextRef="#ctx0" brushRef="#br0" timeOffset="44977.67">23382 6316 244 0,'-7'-19'93'0,"7"19"-72"0,-7-16 11 15,7 13 3-15,-4-6-4 16,4 3 2-16,-3-4-5 16,-1 4-3-16,4 0-13 0,0-1 1 0,4 1 1 15,-1 3 4-15,12 3 3 16,-5 0-2-16,15 6 0 15,-4 1-1-15,14 5-2 16,-3 1 5-16,3 2 3 16,-6-2-3-16,-8 3-3 15,-4 2-2-15,-17 1 0 16,0 3-6-16,-21 9-2 16,7-5 0-16,-7 8 0 15,3-6-2-15,1 7 1 16,3-7-4-16,3 0-2 15,4 0 0-15,10 1-1 0,1-7 2 16,24-4 1 0,-7-2-4-16,22-3 1 15,-8-4-7-15,4-3-3 0,-7-3-56 16,-1-3-26-16,-6 0-123 16</inkml:trace>
  <inkml:trace contextRef="#ctx0" brushRef="#br0" timeOffset="45819.64">13617 9542 296 0,'-3'-6'110'0,"13"6"-86"0,11-3 18 0,-6-3 1 0,6 6-8 16,7-3 0-16,11-1-7 16,-4 1 0-16,7 0-16 15,11 0-2-15,14 3-3 0,4 0-3 16,-8 3-1-16,-3 0-1 15,-7 4-2-15,-10-4-35 16,-5 12-16-16,-9-2-69 16,-5 3-28-16,-6-7 20 15</inkml:trace>
  <inkml:trace contextRef="#ctx0" brushRef="#br0" timeOffset="46042.09">13966 9862 288 0,'-31'0'107'0,"34"-3"-83"0,8 3 15 16,-1 0 1-16,15-3-9 0,14-3 2 15,10-1-6-15,4 4-2 16,4-3-13-16,-15-3-3 0,22 5 1 16,-1-2-4-16,1 3-1 15,-8 3-2-15,-7 0-3 16,-6 0-6-16,-12 0-4 15,-2 3-43-15,-5-3-17 16,-6 6-93-16</inkml:trace>
  <inkml:trace contextRef="#ctx0" brushRef="#br0" timeOffset="47049.08">15702 9254 232 0,'-7'-3'88'0,"4"-4"-69"0,-1 4 15 16,4 0 1-16,0 0-5 0,-3-3 2 15,3 3-7-15,0-4-3 16,7-5-12-16,3-7 2 0,8 0 4 16,14-12 1-16,17-4-1 15,21 1 0-15,8 6 3 16,3 3-5-16,4 6 0 15,3 9-4-15,0 14 1 16,-10 14-4-16,-18 14-2 16,-14 5 13-16,-18 7 5 15,-21 3-5-15,-21 16-3 16,-21 15-2-16,-4 7-1 0,-7 0-4 16,-7-10-3-16,-10 13 0 15,-8 6 1-15,7-6-1 16,12-4 0-16,13-15-3 15,14-9 1-15,18-13-2 16,14-3-1-16,18-13 1 16,14-9 1-16,3-3-1 15,7-4 2-15,8-11 0 16,10 2 1-16,0-3-2 16,-7-3 1-16,-7 0-2 15,-7 0 2-15,-8-3-13 16,-6-3-6-16,-4 6-27 15,-3-4-12-15,-4-2-29 0,0-3-12 16,1-1-78 0</inkml:trace>
  <inkml:trace contextRef="#ctx0" brushRef="#br0" timeOffset="48008.79">17194 9219 248 0,'-10'-15'93'0,"6"8"-72"0,8-2 16 16,-1 0 4-16,1 5-7 0,-1-2 1 15,-3 6-7-15,7 6 0 16,1 7-16-16,-1 15 9 0,0 7 5 16,0 18-3-16,0 25 1 15,0 7-13-15,3-7-4 16,4 13-1-16,8-3 3 15,9-6 0-15,5-7 0 16,2-15-1-16,5-7 0 16,-4-12 4-16,-1-13 5 15,-6-9 0-15,-4-10-1 16,1-15-4-16,-5-13-2 0,-3-12-6 16,1-10-3-16,-5-6 0 15,-6-6 1-15,-4-10-1 16,-4-22-1-16,-3-6 1 15,0 0-1 1,-3 4 2-16,-4 8 1 0,-4 7-4 16,1 12 1-16,3 10-2 15,0 13 0-15,0 8 0 16,3 7 0-16,0 7 0 16,4 5 0-16,4 4 0 15,-4 6 0-15,7 0 0 16,0 0 0-16,4 0 2 15,-1 0 2-15,4 3-3 0,8 0 0 16,6 1 1-16,18-4 2 16,10 0 1-16,8-7 3 15,6 1-5-15,25-7-1 16,15-2 2-16,3-7 3 16,21 3-2-16,14 0-2 15,0-3 4-15,21 3 1 16,-3 4-2-16,-7-1-1 15,7 0-1-15,-11 13-2 16,-21-3 1-16,-14 3-1 16,-7-3-3-16,-11 6 0 15,-10 0 4-15,-22 0 1 16,-13 0-9-16,-15 0-5 0,-14-4-32 16,-17-2-13-16,-15 6-29 15,-13 0-8-15,-8 10-84 16</inkml:trace>
  <inkml:trace contextRef="#ctx0" brushRef="#br0" timeOffset="48595.59">18471 9304 304 0,'39'-9'115'0,"-39"9"-89"0,53-10 12 0,-42 7 1 15,13 3-3-15,-2 0 2 16,20 3 0-16,-7-3 0 16,11 7-20-16,-4-4 3 0,-3 12 0 0,-7-5 0 15,-18 15-1-15,0-6-6 16,-28 18-1-16,-21 23-4 15,7-19 0-15,3-7-3 16,-17 4-1-16,-15 21-3 16,18-21-2-16,8-10 1 15,-5 16 1-15,1 9-3 16,17-6 0-16,15-3 1 16,17-9 2-16,11-1-1 15,10-12-1-15,18-9 1 16,14-7-1-16,7-6 2 15,-7-3 1-15,-11 0-4 0,-6 0 1 16,-11-1-11 0,-8 1-3-16,-6 0-33 0,-4 0-12 15,-3 0-33-15,0 0-12 16,-1 0-64 0</inkml:trace>
  <inkml:trace contextRef="#ctx0" brushRef="#br0" timeOffset="49780.29">17272 8721 160 0,'-4'-3'63'0,"4"0"-49"0,-3-1 16 15,3 4 3-15,0 0-5 16,0 0 0-16,0-3 2 15,0 0 1-15,0 0-16 16,0 3 6-16,0 0 3 0,0 0 1 16,0 0 0-16,0-3-1 0,3-3 2 15,1-1-1-15,3 1 0 16,4 0-8-16,3 0 0 16,3-4-1-16,5 7 2 15,2-3-6-15,-3 6-2 16,-3 0 1-16,3 0 0 15,-3 0-3-15,-4 9 0 16,0-9 4-16,-3 10 4 16,-4-4-2-16,-7 3 2 15,0 1-7-15,-11 2-3 16,-10 4-6-16,0-4 0 16,0 1 0-16,3-4 2 0,4 1-3 15,0-1 0 1,3 1 1-16,4-4 0 0,0-3-3 15,7 3 0-15,4 1-1 16,6-1 0-16,4-3 3 16,0 0 0-16,-3 0 1 15,7 0 2-15,-4 0-3 16,3 4 0-16,-2-1 1 16,-1 0 0-16,-4 1 0 15,1 2 0-15,-1-3 0 16,-3 7 2-16,0-7-1 15,-7 3 2-15,0-5 2 16,-7 5 2-16,0 0-3 16,-14 1-3-16,-3 9 0 15,-5-7 1-15,5 1-1 0,-1-4-1 16,4 1 1-16,3-4-1 16,4 0-22-16,3-3-10 15,8 0-42-15,6-3-15 16,8-3-76-1,7 3-63-15,-1 0 91 16</inkml:trace>
  <inkml:trace contextRef="#ctx0" brushRef="#br0" timeOffset="50726.47">19339 8279 264 0,'-28'-19'101'0,"10"10"-78"0,-10-7-5 0,14 6-5 15,-4-5-10-15,-3-4-2 16,-3-3 4-16,-8-9 4 16,-10-1-5-16,-22 1 9 0,-14 0 6 15,-6-1 1-15,-19 4 3 16,-27 6-13-16,-1 0-6 16,-20 0 0-16,-8 0-1 15,-3 3 7-15,-22 7 4 0,8-4-3 16,-25 13 1-16,7 0-3 15,-18 6 0-15,0 10 3 16,-10 5 5-16,3 26-5 16,4 19-2-16,0 9-5 15,25 7-4-15,-1 5 0 16,4 26 1-16,21 3-3 16,0 3-2-16,-6 31 8 15,23 4 4-15,22 9 2 16,22 12 3-16,27-12 2 15,32 16 2-15,32-4-4 16,39-18 2-16,45 12-9 16,33-9-2-16,48-7-1 15,33-12 0-15,41-3-2 16,47-3 1-16,35-23 0 0,28-18 1 16,96-3 2-16,-1-25 3 15,11-16 9-15,10-22 3 16,5-16-8-16,6-12-5 15,3-16-3-15,-6-21-1 16,-4-14-2-16,-18-12-2 16,-27-6 1-16,-40-6 1 15,-21-32 1-15,-45-25 1 16,-36-15-9-16,-60-29-2 16,-49-3-1-16,-60-28 0 15,-50 0 5-15,-74-31 1 16,-66 18-1-16,-93-18 2 0,-56 21-1 15,-60-3 0 1,-49 29 0-16,-46 31 0 0,-28 34-11 16,-18 26-7-16,0 28-25 15,14 25-11-15,18 21-32 16,31 29-14-16,39 7-67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2:25:28.39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2187 7338 232 0,'-14'0'88'0,"11"-3"-69"0,3 6 17 0,0-3 3 16,3 0-1-16,1 6 4 16,6-2-1-16,8 5 2 15,0-3-24 1,3-3 5-16,7 7 3 0,0-4-6 0,0-6 0 15,18-9-10-15,7 2-2 16,7-2-5-16,4 6-1 16,-8-3-1-16,0-4-2 15,-13 10-2-15,-8 0 1 16,-3 0-34-16,-15 0-17 16,-6 10-28-16,-11-4-13 15,-3 6-56 1</inkml:trace>
  <inkml:trace contextRef="#ctx0" brushRef="#br0" timeOffset="272.36">2304 7824 284 0,'0'10'107'0,"7"-10"-83"0,10 3 19 16,1-3 3-16,0 0-4 15,10-3-1-15,7-1-7 16,11-2-1-16,17 3-19 16,-6 0 1-16,6 0-1 0,-13 3-7 15,-1 0-2-15,-3 0-3 16,-4 3-2-16,1 0-2 0,-8 0 1 16,-7-3-41-16,4 0-19 15,-7-3-33-15,-1 0-12 16,-6-3-33-1</inkml:trace>
  <inkml:trace contextRef="#ctx0" brushRef="#br0" timeOffset="1396.11">3799 7163 188 0,'-7'-79'71'0,"4"48"-55"0,-4-4 13 16,7 23 2-16,-4-4-1 15,-3 4 2-15,0 5-9 16,-3 7-1-16,3 19-13 16,3 22 8-16,4 15 3 0,4 10 1 15,3 12 2-15,10 29-7 16,1 12-1-16,-4-6-1 16,7 13 4-16,4-4-8 0,7-12-3 15,6-20-2-15,-6-11-1 16,-4-20 4-16,15-5 5 15,-8-20-1-15,0-15 3 16,-3-19-8-16,0-9-2 16,-15-26-3-16,1-18 1 15,-4-13-4-15,-7-3 0 16,-7-12 1-16,-7-26 2 16,-7-3-1-16,-7 4-1 15,0-14-4-15,-11-2 0 16,4 16 2-16,-1 21 1 15,8 16-2-15,4 22 2 16,-1 9-1-16,7 10-2 16,8 6 3-16,10 13 0 0,11-1-2 15,6 1 2-15,8 6 1 16,7-4 0-16,7 4 0 16,-4-3 0-16,15-3 6 15,17-1 4-15,14-2-1 16,0-1 2-16,14 1-6 15,22 2-1-15,-1-2-2 16,1 2-2-16,13 1 1 16,1-1-1-16,-15 1 2 15,-6 6 1-15,-8-3-1 16,-10 2-2-16,-11 1 1 16,-24 0-1-16,-8 0-27 0,-21 0-11 15,-14 3-25-15,-10 3-9 16,-18 3-89-1</inkml:trace>
  <inkml:trace contextRef="#ctx0" brushRef="#br0" timeOffset="2194.46">5249 7316 208 0,'7'-12'79'0,"-7"2"-61"0,4-2 15 0,-1 5 3 15,5 1-7-15,-8-3-2 16,0-1 0-16,0 1 2 15,0-1-15-15,-8-2 5 0,1 3 4 16,-3-1-1-16,-4 4 1 16,-7 3-6-16,-8 3-2 15,-6 6-5-15,-14 7-1 16,-4 5-5-16,3 4-1 16,4 7-3-16,4 2-1 15,-7 7 3-15,13 9 1 16,8 3 3-16,11-3 3 15,3 3-4-15,14-9-1 16,10-7 4-16,8-6 3 16,6-9-4-16,19-6-2 0,17-13 0 15,0-13-1 1,3-15 2-16,-10-10 1 0,4-2-1 16,-15 2 1-16,0 0-2 15,-3 13 0-15,-18 3 3 16,0 7 5-16,-7 5-5 15,-6 7 0-15,-5 9-4 16,-3 16-1-16,-3 16-1 16,-5 15 1-16,1 4-2 15,4 2-1-15,-1 4 1 16,1 6-1-16,-1 6-3 16,4 4 0-16,0-7 2 15,4-6 2-15,-1-13 0 16,1 3 2-16,-1-12-42 15,1-9-18-15,-1-1-18 0,1-9-4 16,0-3-190 0,13-3 111-1</inkml:trace>
  <inkml:trace contextRef="#ctx0" brushRef="#br0" timeOffset="3212.95">6174 6971 208 0,'-7'-9'77'0,"7"9"-60"0,0-3 10 0,0 3 4 16,0 0-4-16,0 3 2 0,3 16-1 16,4 18 2-16,0 13-16 15,-3 7 5-15,3 18 4 0,-4 16-3 16,4 19-2-16,0-10-8 15,0-3-4-15,4 4-1 16,3-7-1-16,7-13 2 16,4-12 3-16,7-19 5 15,3-9 3-15,7-25 0 16,-6-22-1-16,2-16-6 16,-6-10-4-16,0-5-1 15,-11-4-1-15,-3-12-2 16,-8-20-2-16,-3-8 1 15,-3-7 1-15,-8 3-3 16,-3-18 0-16,-7-7 1 0,-3 13 0 16,-1 19-3-16,-7 12 0 15,8 13-1-15,-1 15 3 16,4 10-2-16,3 9 1 16,4 9 0-16,4 4-2 15,3 6 3-15,7 0 2 16,7 3-5-16,7 0 1 15,4 1 3-15,3-1 2 16,4 0 0-16,7 0-2 16,10-3 3-16,7 3 2 15,18 0 0-15,4 0 0 16,-4 7-3-16,7-1 1 16,11 1-2-16,3-1 2 0,-3 0-2 15,-11-2-1 1,-3-7 1-16,-8-3 1 0,-10-4-1 15,-3 1 2-15,-11-3-4 16,-11 6 0-16,-18 3-87 16,-13 3-25-1,-4 15-17-15,-4-2-7 16</inkml:trace>
  <inkml:trace contextRef="#ctx0" brushRef="#br0" timeOffset="7236.02">7006 7354 176 0,'-3'0'66'0,"3"-6"-52"0,0 6 10 16,0 0 2-16,0 0-4 15,0-4-1-15,0-2-3 16,0 6 1-16,0 0-10 16,0-3 3-16,3-3 4 0,1-1 1 15,6 1 1-15,4-3-3 16,-3-1-1-16,3 1-2 16,4 0 2-16,-1 2-3 0,5 1 1 15,-5 3-5-15,4 3 1 16,-7 0 1-16,8 0 5 15,-1 3-4-15,-4 0 2 16,1 3 2-16,-7 1 3 16,-4-1-3-16,-7 6 2 15,-4 1-3-15,-3 0 0 16,-3-1-5-16,-5 4 0 16,1-4-3-16,0 4 2 15,0-3-2-15,4-4 0 16,-1 0-3-16,4 1-2 15,3-1 1-15,1 1-1 16,-8-1 0-16,8 0 0 0,3 1-3 16,0-1 0-16,3 1 2 15,8 2 2-15,-4-2 0 16,0 5-1-16,4-2-2 16,3 2 1-16,3 4 1 15,1 3 0-15,7 6 0 16,3 1 2-16,-3-1-3 15,-1 0 0-15,1-3 1 16,-4 3 0-16,-3-6 2 16,-1 0 1-16,-6 0 7 15,-4 0 4-15,-7-3-5 16,-4 0-3-16,-6-4 3 16,-11 1 2-16,0-3-4 15,-4-4 1-15,-3-3-7 16,-1 1-1-16,1-4 0 0,0-3 0 15,0-3 0-15,3-4 2 16,4 1-1-16,0 0-1 16,3 3-21-16,7 0-9 15,4-1-36-15,7 4-13 16,4-3-24-16,3 3-9 16,4 3-23-1</inkml:trace>
  <inkml:trace contextRef="#ctx0" brushRef="#br0" timeOffset="9129.37">9095 6912 200 0,'3'-22'77'0,"1"9"-60"0,-1 1 13 15,1 2 1-15,-1 7-3 16,4-3 1-16,0 6-1 16,4 0 0-16,0 9-15 15,-1 13 5-15,4 13 5 0,0 21-1 16,-3 10-1-16,0 3-7 15,-4-3-4-15,0 3-3 0,0 6-2 16,3 10-6-16,1-10 1 16,3-9 0-16,0-10 0 15,0-9 0-15,-3-6 2 16,-1-10-30-16,-3-6-11 16,-7-12-35-16,-3 3-14 15,-8-13-37 1</inkml:trace>
  <inkml:trace contextRef="#ctx0" brushRef="#br0" timeOffset="9353.33">8911 7348 232 0,'7'-10'88'15,"11"10"-69"-15,14 0 11 0,-15 0 1 0,8 0-4 16,7 0 2-16,14-3-5 15,14 0-3-15,7-3-11 16,3 2-2-16,-6 4-1 0,-8 0-3 16,-3 0-1-16,-4 4-1 15,-6-1-2-15,-4-3-39 16,-8 0-16-16,1 3-81 16</inkml:trace>
  <inkml:trace contextRef="#ctx0" brushRef="#br0" timeOffset="10480.37">10111 6874 184 0,'-22'-22'68'0,"19"16"-52"16,3 3 10-16,0 3 1 0,0 3-2 15,0 13 0-15,3 9-3 16,1 18 1-16,3 23-13 16,7 6 8-16,0 7 4 0,4 15-5 15,3 13-2-15,7-4-6 16,4-12-1-16,0-16 1 16,3 0 2-16,0-15 1 15,-3-7 0-15,0-12-4 16,-4-13 0-16,-3-15-1 15,-4-7 3-15,0-15-5 16,-3-16-1-16,-4-4-2 16,-4-24 1-16,1-16-4 0,-7-6 0 15,-4-7 1-15,-4-18 0 16,-3-13-3-16,-4 6 0 16,-3 13 2-16,-3 13 0 15,-1 12-2-15,0 16 2 16,4 12-1-16,4 13 0 15,-1 15 0-15,8 4 0 16,6 2 2-16,8 7 0 16,6 0-3-16,8 0 2 15,14 0 3-15,24 0 1 16,15-9 5-16,7 6 3 16,13-3-2-16,22-1 2 15,-3-2-4-15,-1 3-2 16,4-1-2-16,4 1 0 0,-15 0-4 15,-14 0 0-15,-17-1 1 16,-15 1 0-16,-13 0-14 16,-15-1-3-16,-14 1-29 15,-7 3-10-15,-14 3-28 16,-10 3-10-16,-15-3-21 16</inkml:trace>
  <inkml:trace contextRef="#ctx0" brushRef="#br0" timeOffset="10884.35">10964 7125 264 0,'7'-10'99'0,"0"10"-77"0,1 10 7 0,-5-1-3 16,1 1-12-16,-4 5-3 16,-4 7-6-16,1 0-2 15,-5 6-1-15,-2 1-2 0,-1-4 1 0,4 0 3 16,4-3 2-16,-1 0-2 15,8 0-3-15,3 3 2 16,7-10 0-16,4-2 1 16,3-7 2-16,7-3-1 15,7-3 0-15,0-3-6 16,1-3 1-16,-8 0-20 16,0-1-7-16,-10 1-50 15,-4 3-22-15,-7 3-9 16</inkml:trace>
  <inkml:trace contextRef="#ctx0" brushRef="#br0" timeOffset="11184.62">11278 7150 260 0,'-7'-13'99'0,"11"13"-77"0,-1 7 13 0,4-1 1 16,0 7-4-16,0 8 1 16,1 5-7-16,-1 5-4 15,0 3-12-15,-4 10 0 0,-3 13 3 16,0 12-7-16,4-3-3 16,-1-7 0-16,4-6 2 15,4-6-4-15,-1-6-3 16,1-9-17-16,3 2-7 0,0-12-27 15,0-6-11-15,0-7-61 16,1-3-42 0,2-6 72-16</inkml:trace>
  <inkml:trace contextRef="#ctx0" brushRef="#br0" timeOffset="11862.08">12196 6987 228 0,'7'-19'88'0,"3"10"-69"0,1-1 8 0,-4 7-1 16,-4 0-3-16,-3 3 3 15,0 0-1-15,0 0 2 16,0 6-15-16,0 13 4 0,-3 19 4 16,3 12 0-16,-4 6 3 15,4 4-7-15,0-1-1 16,7 7-7-16,7 10-3 16,4 2-5-16,0-12-2 15,-1-10 3-15,1-12 1 16,0-3 2-16,-4-13 2 15,0-9 3-15,0-7 2 0,0-12-1 16,0-15 1-16,-3-13-6 16,-1-13-1-16,-3-6-2 15,0-3 1 1,-3-7-2-16,-4-12-1 0,0-15-2 16,-4-1 1-16,1 7 1 15,-1 9 0-15,-3 12 0 16,0 10 0-16,0 9-3 15,0 16 0-15,4 7-1 16,-1 5 3-16,4 7 0 16,7 3 1-16,0 3 0 15,7 1 0-15,11-1 0 0,3-3 0 16,-7 0 4-16,32 0 5 16,21-3-3-16,-3-1 2 15,0 1-1-15,10 0 1 16,3-3-4-16,1 3-3 15,-7 0 0-15,-8-1-1 16,-10 1 0-16,-3 0 0 16,-4 0-14-16,-8 0-3 15,1-3-31-15,-3 6-11 16,-5-3-23-16,-2 3-9 16,-8 3-45-1</inkml:trace>
  <inkml:trace contextRef="#ctx0" brushRef="#br0" timeOffset="12928.19">12834 7163 252 0,'-14'3'93'0,"10"-3"-72"0,4 3 11 0,0-3 1 15,4 3-3-15,3-3 2 16,4 0 0-16,3-3 0 16,3 0-17-16,5 0 0 0,6-4 1 15,11 4 3-15,3 3 3 16,0 3-10-16,-3 4-2 16,-7-1-2-16,-11 3 2 15,-10 4-3-15,-11-1-2 16,-8 4 0-16,-6-4-1 15,0-2-5-15,0 6 1 0,0-4 0 16,3 1 2-16,4-1-3 16,4 1 0-16,6-1-1 15,11 4 0-15,8-3 2 16,6 5 2-16,4 7-1 16,-1-3-1-16,1 3-2 15,-4 1 1-15,1 2 1 16,-5 3 2-16,-6-3 3 15,-4-3 4-15,-3-3 7 16,-4-3 4-16,-4 0-6 16,-3-3-1-16,-7-4-7 15,-7-2-2-15,-11-1-4 16,-10 0-1-16,-7 1 1 16,-1-4 0-16,1 0 0 15,7-3 2-15,7 1-25 0,6-1-10 16,12-3-21-16,10-7-8 15,14-2-22-15,11-3-8 16,6-7-54 0</inkml:trace>
  <inkml:trace contextRef="#ctx0" brushRef="#br0" timeOffset="13601.6">14005 7335 256 0,'-7'0'96'0,"11"-3"-75"0,3 0 12 16,0 0 0-16,7-1-5 15,4 1 1-15,6 3-5 16,5 0-1-16,2 0-12 15,1 3-2-15,3 1 1 0,1 2-6 16,-1 0-2-16,4-6-1 16,7 6 1-16,6-6-1 15,8 0-1-15,-3-6-39 16,-4 3-19-16,-7-3-91 16</inkml:trace>
  <inkml:trace contextRef="#ctx0" brushRef="#br0" timeOffset="14321.98">14979 6880 256 0,'-7'-25'96'0,"14"16"-75"0,-7-4 8 0,0 7-3 16,0 6-8-16,0 0 2 0,0 6-2 15,-7 7-2-15,3 6-8 16,1 25 6-16,-1 25 3 0,4 6-3 15,0 6 2-15,4 7-7 16,10 19-1-16,7-7-2 16,7-18 1-16,8-7-4 15,-1-16 0-15,0-12 5 16,-3-9 3-16,-4-16-2 16,0-13 2-16,-3-9 0 15,0-18 1-15,-4-14-6 16,-3-18-4-16,-4-6-4 0,-7-4 1 15,-4-12 1-15,1-16 0 16,-4-12 0-16,0 6 0 16,-4 0-3-16,-3 12 0 15,-3 10 2-15,-1 12 0 16,0 13 1-16,4 16 0 16,0 12-3-16,0 10 2 15,4 9-1-15,6 3 0 16,4 3 2-16,7 4 0 15,8-1 0-15,13-3 0 16,18 1-3-16,14-7 2 16,7 6 5-16,7-6 2 15,21 0 0-15,11-6 1 0,-7 6-4 16,3-4 0-16,8-2-1 16,-1 0-2-16,-17-3 1 15,-18 2-1-15,-10 1-3 16,-11 0 0-16,-14-1-7 15,-8 1-2-15,-9 0-35 16,-12 0-16-16,-6 6-92 16,-11 0-52-1,-11 0 96-15</inkml:trace>
  <inkml:trace contextRef="#ctx0" brushRef="#br0" timeOffset="14816.97">15692 7075 260 0,'-15'-13'99'0,"12"7"-77"0,-1 0 11 0,4 6 0 15,0 0-12-15,4-4 1 16,3 1-2-16,7 3 0 16,4 3-11-16,3 1 6 0,0 2 2 0,7 6 2 15,1 7 1-15,-5-3-3 16,1 18 0-16,-11 1-5 15,-14 3-2-15,-11 2-6 16,-3 1-1-16,-3 3 3 16,-4 6 1-16,-1-3-1 15,1 0 1-15,4-3-4 16,2-3 0-16,8-7-1 16,4-5-2-16,6-4 1 15,4-7-1-15,8-5 0 16,2-4 0-16,1-2 0 0,3-1 0 15,4-6-25-15,-1-3-10 16,5-3-51-16,-5-4-22 16,-3-6-45-1</inkml:trace>
  <inkml:trace contextRef="#ctx0" brushRef="#br0" timeOffset="15282.98">16245 7191 324 0,'-7'-16'123'0,"7"10"-95"0,0 0 3 0,0 6-6 16,0 0-17-16,-3-4-2 0,-1 4-4 16,-3 7-2-16,-3 2 1 15,-4 4-1-15,-1-1 2 0,1 1-3 16,7-4 0-16,4 7 1 15,3-4 0-15,10 1-3 16,4-1 2-16,4-2 1 16,3 2 0-16,4 1 0 15,0-1 0-15,3 1 0 16,0 0 0-16,4-4 0 16,-4 10 0-16,-3 0-3 15,-1-1 2-15,-2 1 12 16,-5-3 7-16,-3 0 4 15,-3-1 2-15,-4-2-7 16,-3 6-2-16,-8-4-3 0,-10 1 0 16,-7 0-4-16,-7-1-3 15,-4 1-2-15,0-7 0 16,0 1-4-16,1-1-2 16,-1-9 2-16,4 0 2 15,-4-3-24-15,7-13-12 16,7 1-37-16,4-4-17 15,0 3-63 1</inkml:trace>
  <inkml:trace contextRef="#ctx0" brushRef="#br0" timeOffset="15481.32">16270 7112 304 0,'4'-25'112'0,"6"16"-87"0,11-4 15 15,-6 4 1-15,13-1-14 16,7 1-3-16,-3 3-14 16,-4 3-4-16,11 0-4 15,-7-1-8-15,-1 4-4 0,-2 0-49 16,-1 4-24-16,-4-1-59 16</inkml:trace>
  <inkml:trace contextRef="#ctx0" brushRef="#br0" timeOffset="16365.19">17297 6865 236 0,'10'-19'90'0,"-6"9"-70"0,-1 7 19 0,-3 3 21 15,0 10-17 1,-3 2-11-16,-4 23-7 16,0 21-15-16,0 16 7 0,3-3 3 15,1 7-6-15,3-8-3 16,7 8-2-16,10-7 1 15,8-3 1-15,10-10 1 16,8-12 0-16,2-13 2 16,-2-12-1-16,3-19 2 15,-8-16-4-15,-2-12-1 16,-1-9-6-16,-3-1-1 16,-8-6 1-16,-6-19 0 15,-7-12-5-15,-4-6 1 0,-7 2 0 16,-4 4 0-16,-3 0 0 15,-3 12 2-15,-1 7-6 16,0 12 1-16,1 12-1 16,-1 13-1-16,4 10 4 15,4 6 0-15,6 6-2 16,4 3 2-16,7 1 1 16,11 2 0-16,17-3 0 15,15 1 0-15,6-1 0 16,4-3 0-16,11-3 0 15,17 0 0-15,8-3 0 16,-5-3 0-16,-2 2 0 16,2 1 0-16,-2 0-11 0,-12 0-3 15,-10 0-39 1,-17 3-16-16,-11 0-246 16,-32-6 164-1</inkml:trace>
  <inkml:trace contextRef="#ctx0" brushRef="#br0" timeOffset="16873.55">17995 7097 264 0,'-7'-3'101'0,"7"3"-78"0,18-10 13 16,-15 4 0-16,15 3-6 16,10-4 0-1,4 1-4-15,3 3-1 0,8 3-14 16,6 3 9-16,-10 0 3 0,-8 0-3 16,1 7 1-16,-7-4-6 15,-7 4 1-15,-4-1-7 16,-18 3-1-16,-6 7-2 15,-5-3-1-15,1 0-6 16,4-1 1-16,-1 1-2 16,4 0 0-16,4 2 0 0,3-8 0 15,0 6 2-15,7-1 2 16,7 10-1-16,0 0-1 16,4 1-2-16,-4-8-1 15,-4 1 2-15,4 3 0 16,-3-3 5-16,-8 3 2 15,1-6 11-15,-15 2 6 16,-13 7-10-16,-8-6-2 16,-3-6-7-16,-4-4-3 15,-3-3-3-15,-8 1 1 16,4-4-1-16,15-3-2 16,2 0-52-16,8-6-25 15,3-1-118-15</inkml:trace>
  <inkml:trace contextRef="#ctx0" brushRef="#br0" timeOffset="17700.16">2678 9796 260 0,'-7'-3'96'0,"7"6"-75"0,0-3 12 0,0 0 0 15,3 0-1-15,8 0 6 16,3 0-6-16,7 0 1 16,7-3-19-16,11-3-1 0,0 0 0 15,24-4-5-15,4 1 0 16,11-1-4-16,-11 4-3 0,0 3 0 15,-18 3 1-15,1 0-8 16,-15 6-1-16,-7 4-69 16,-10 5-31-16,-8 7-45 15</inkml:trace>
  <inkml:trace contextRef="#ctx0" brushRef="#br0" timeOffset="17912.88">2808 10257 256 0,'-3'10'96'0,"13"-10"-75"0,15 3 17 15,-11-3 1-15,7-3-6 16,21-4 3-16,8-2-14 16,13 0-5-16,-6 2-10 0,3 1-5 0,-18 3 1 15,-3 3-2-15,-4 3-1 16,-7 0-43-16,-6 3-19 15,2 4-84 1</inkml:trace>
  <inkml:trace contextRef="#ctx0" brushRef="#br0" timeOffset="19082.37">5087 9326 184 0,'-18'-13'68'0,"11"13"-52"0,-7-3 10 0,7 3 1 15,4 0 0-15,-4-6 1 16,0 6-9-16,3 0-1 15,4 0-11-15,7 0 5 0,7-3 3 16,11 3 4-16,7 0 3 16,6 0-3-16,1 3 0 15,0 3-6-15,0 4 0 16,0 2-4-16,-8 4 2 16,-6 3-2-16,-11 6 2 15,-10 3-4-15,-8 10-2 16,-3-7-2-16,-3 0-3 15,3-6 1-15,-4 4 1 16,4-10-1-16,0-4 2 0,3 4-4 16,1-3-2-1,3-1-1-15,3-2 3 0,8 6 0 16,7 6 3-16,10-3-3 16,11 6 0-16,-4 3 3 15,7 16 1-15,4 0-1 16,-11 0-2-16,1-3 1 15,-8-6 1-15,0-4 10 16,-14-5 4-16,-3-4-1 16,-11-3 1-16,-7-4-5 15,-7 1-1-15,-25-3-9 16,-7-7 0-16,-3 1-1 0,-8-1 0 16,4 1-3-1,0-1 0-15,0-6 2 0,4-3 0 16,3 0-8-16,11-3-4 15,10 0-22-15,7-3-10 16,15 6-9-16,17-4-3 16,4-2-25-16,3-3-11 15,14-1-14 1</inkml:trace>
  <inkml:trace contextRef="#ctx0" brushRef="#br0" timeOffset="19635.68">6004 9561 260 0,'-28'-53'99'0,"17"34"-77"0,-3 0 7 15,11 13-1-15,-4 6-13 16,-4 9-3-16,1 16-1 15,3 13 3-15,-4 9-8 16,0 6 3-16,8 10 2 0,6 25-4 16,12-3-2-16,2-10 2 15,15-9 2-15,3-13 5 16,8-9 3-16,-8-13-3 16,0-12 2-16,0-10-3 0,-3-12 0 15,0-19-7-15,0-18-2 16,-4-17-2-16,-3 7 1 15,-15-6-2-15,-3-1-1 16,-7-12 1-16,-7-9-1 16,-3-4 0-16,2 7 0 15,-6 12-3-15,4 13 2 16,-1 12-4-16,4 10 1 16,4 9 0-16,3 10 2 15,3 3-1-15,11 3 1 16,18-1 2-16,14 1 0 15,17 0 4-15,11-3 2 16,11-3 4-16,24-1 4 16,-3 1-4-16,-3-1 2 15,-1 1-7-15,4 3-1 16,-7-4-2-16,-11 10 1 0,-14 0-4 16,-4 0 0-16,-24 0-52 15,-7 7-22-15,-4-4-96 16</inkml:trace>
  <inkml:trace contextRef="#ctx0" brushRef="#br0" timeOffset="20222.62">6692 9690 248 0,'-14'-10'93'0,"14"10"-72"0,0-3 20 0,0 3 4 16,7-6-8-16,0-4-2 15,7 1-8-15,4 0-3 16,14-1-13-16,7 4 4 0,10-3 5 15,-3 5-2-15,0 4 1 16,-8 0-8-16,-6 4-4 16,-7 5 0-16,-15 0 0 0,-2 7-3 15,-12 0-1-15,-7 3-1 16,-10-1 1-16,0 1-2 16,3-3-1-16,4-4 1 15,4 4 1-15,6-3-3 16,4-1-2-16,11 1-1 15,6 6 3-15,5-1 0 16,2 1 3-16,1 3-1 16,0 0-1-16,-1 0 1 15,1 0-1-15,0 6 0 16,-4-3 0-16,-3 0 11 16,-4-6 5-16,-7 6-6 15,-4-6-1-15,-6-3-3 0,-4-1 1 16,-7 1-4-16,-11-3-2 15,-7-1 0-15,-7-2-1 16,-3-4 0-16,0-3 0 16,-1-3-22-16,8 0-10 15,3 0-33-15,8 0-13 16,6-3-98 0</inkml:trace>
  <inkml:trace contextRef="#ctx0" brushRef="#br0" timeOffset="20853.72">8573 9332 252 0,'-4'0'96'16,"4"3"-75"-16,4 7 12 0,-1-4 0 0,1 7-7 16,3 9-1-16,0 9-5 15,0 10-2-15,0 6-10 16,0 0-3-16,0 0 1 0,0 0-3 15,0-3 0-15,-3 3-3 16,-1 0-1-16,1 0 1 16,-1-3 2-16,1-7-36 15,-4-8-15-15,0-4-48 16,3-13-21-16,-3-9 19 16</inkml:trace>
  <inkml:trace contextRef="#ctx0" brushRef="#br0" timeOffset="21064.83">8294 9715 248 0,'10'6'93'0,"12"-3"-72"0,20 0 5 0,-14-3-1 16,11-3-3-16,7 0 4 15,7-3-8-15,17 0 0 16,11-4-11-16,-7 7-4 0,-6-3-2 15,-9 3-6-15,-9-4-1 16,-8 7-61-16,1-3-25 16,-1-6-27-1</inkml:trace>
  <inkml:trace contextRef="#ctx0" brushRef="#br0" timeOffset="21468.39">9440 9304 248 0,'18'-9'93'0,"0"9"-72"0,6-10 14 16,-10 1 0-16,8 6-1 15,2 0 2-15,12-1-4 16,6 4-2-16,4 4-17 0,0 2 5 0,-8 13 5 15,-9-1-3-15,-12 26-2 16,-13 10-8-16,-18 5-4 16,-11-2-3-1,-7-1-3-15,-3 4 1 0,3-4-1 16,4 1 8-16,7-7 5 16,3 3-6-16,8-6-4 15,6-6-2-15,4-10-1 16,11-3-3-16,6-9 0 15,15-6 4-15,7-10 1 16,7-6-3-16,-4-7 1 16,-3-2-38-16,-4-1-16 15,-3 1-37-15,3 2-16 16,-3 1-35 0</inkml:trace>
  <inkml:trace contextRef="#ctx0" brushRef="#br0" timeOffset="22053.56">10255 9301 312 0,'-14'-6'115'0,"11"6"-89"0,-1 9 5 0,4-3-1 16,0 10-10-16,0 15-2 15,4 13-4-15,-1 19-1 16,4-3-7-16,4-4-4 0,3 0 1 16,7-2 4-16,4-7 4 15,3-6-2-15,0-7 0 16,4-12 3-16,-4-13 3 15,0-9-6-15,4-12-3 16,-4-7-3-16,1-6 0 16,-8-10-2-16,-7-8-1 15,-7-17-2-15,-7-6 1 16,-4 3 3-16,-3 1 1 16,-3 2-4-16,-1 4-1 0,4 9-2 15,0 9 3-15,0 10-2 16,3 9 1-16,1 3 0 15,3 16-2-15,7 0 3 16,7 3 2-16,14 1 2 16,22-1 1-16,13-3 2 15,8-3 1-15,3-1 3 16,21 1 1-16,7-3-3 16,-3 6-3-16,-7-3-2 15,-4 3 0-15,-3 0-2 16,-4 0-1-16,-7 0-35 15,-10 0-14-15,-15 0-32 0,-10 3-15 16,-18-3-54 0</inkml:trace>
  <inkml:trace contextRef="#ctx0" brushRef="#br0" timeOffset="22609.19">10904 9411 280 0,'-14'0'104'0,"21"-10"-81"0,7 7 14 0,-3 0-1 0,7 0-6 15,-1-3 2-15,12 2-5 16,2 1 1 0,8 3-16-16,0 3 0 0,-14 1 1 0,-4-1-3 15,-4 6 2-15,1 4-5 16,-4 5-2-16,-7-2-2 16,-3 0-3-16,-1 0 1 15,1-1-1-15,-1 1-3 16,4 0 2-16,0-4 1 15,4 7 2-15,0 6-1 16,-1-3-1-16,1-3-2 0,3 6 1 16,0-3 1-16,0 0 0 15,0 0 0-15,-3 0 2 16,-4-4-1-16,-7 1 2 16,-4-3 7-16,-10 3 3 15,-7-4-4-15,-11-2-3 16,-7-1-1-16,1-2-1 15,-1-4-5-15,4-3 1 16,3 0-2-16,4-3 0 16,3 0 0-16,4 0-2 15,7 0-35-15,7 0-16 16,3-3-41-16,8 3-14 16,10 0-32-1</inkml:trace>
  <inkml:trace contextRef="#ctx0" brushRef="#br0" timeOffset="23239.75">12439 9477 256 0,'-11'0'96'0,"8"0"-75"0,3 0 10 15,0 0-2-15,0 0-6 16,7 0-2-16,0 0-3 15,11 0 1-15,3-4-10 16,14-2 1-16,14 0 1 0,8 3-6 16,-1 3-3-16,-3 6-1 0,-3 0-1 15,-1 4-3-15,0 2 0 16,4 1-42-16,-3-4-18 16,-4 1-74-1</inkml:trace>
  <inkml:trace contextRef="#ctx0" brushRef="#br0" timeOffset="23781.59">13589 9188 288 0,'18'-9'110'0,"-11"9"-86"16,-4 0 7-16,-3-4-2 0,-7 4-14 16,-3 4-1-16,-12-4-8 15,-2 9-2-15,-4 0-2 16,-1 4-2-16,5 0 1 0,-1-1-1 16,7 1 0-16,4-1 0 15,4 1 0-15,6-1-3 16,4-2 2-16,7-1 1 15,7 0 0-15,11-2 0 16,10-1 0-16,11 3 0 16,3 1 0-16,4 5 0 15,-3 7 2-15,-1 4-3 16,-7 5 0-16,1 3 3 0,-4 1 1 16,-1-1 7-16,-2-2 6 15,-8-4 5-15,-3 0 4 16,-11-6 0-16,-7-3 0 15,-11 0-10-15,-6 0-4 16,-8-4-4-16,-7-2-2 16,-3-4-3-16,-11-3 1 15,-7 1-4-15,-10-1 0 16,0-3-1-16,-4 0 0 16,10 0 2-16,8-3 0 15,3 0-29-15,7 0-10 16,4-3-23-16,10-3-6 15,4 0-83 1</inkml:trace>
  <inkml:trace contextRef="#ctx0" brushRef="#br0" timeOffset="24021.52">13748 9116 260 0,'3'-6'99'0,"8"3"-77"0,7 3 18 16,-8-4 4-16,8 1-10 16,3 0-2-16,7 3-10 15,11 0-3-15,10-3-11 16,4 3-3-16,4 0-1 0,-8 3-5 0,-3 3 1 16,-7 4-27-16,-4-1-9 15,-3 4-31-15,-4 2-12 16,0 1-46-1</inkml:trace>
  <inkml:trace contextRef="#ctx0" brushRef="#br0" timeOffset="24561">14527 9219 260 0,'-14'10'96'16,"7"2"-75"-16,-3 13 10 0,6-15-2 0,1 15 2 16,-1 13 4-16,4 12-8 15,4 9-2-15,6-2-14 16,8-7 2-16,10-6 1 0,4-3 4 16,3-10 1-16,0-6-2 15,1-9 2-15,-5-7-4 16,1-9 1-16,-4-6-7 15,-3-10-1-15,-4-12-6 16,-3-10-2-16,-8-9 2 16,-3-3 1-16,-3 3-1 15,-4-3 1-15,-4-3-7 16,-3-4 1-16,-3-2-1 0,-1 5-1 16,1 7 4-16,-1 16 2 15,1 6-2-15,2 9-2 16,5 7-1-16,3 9 0 15,7 0 3-15,4 3 0 16,3 3 1-16,10 0 2 16,15-2-1-16,18-1-1 15,10-6-2-15,0-1 1 16,0-2 1-16,10 0 2 16,15 3-1-16,3 0-1 15,-7 3 1-15,-6 3-1 16,-1 0 0-16,-4 0 0 15,-6 0-27-15,-8 0-11 16,-10 0-36-16,-14 4-14 16,-18-1-65-16</inkml:trace>
  <inkml:trace contextRef="#ctx0" brushRef="#br0" timeOffset="25116.89">15251 9342 304 0,'-4'-7'115'0,"8"1"-89"0,6 3 8 0,1-3-4 15,3-1-10-15,7-2-1 16,7 0 0-16,11 6 0 16,7-4-10-16,0 7 1 0,-4 0 1 15,-7 7-4-15,-6-4 1 16,-8 3 1-16,-11 3 5 16,-6 1-6-16,-11-1 0 15,-4 4-4-15,-3-1-3 16,0 4 0-16,0 0-1 15,3-1 0-15,4 4 0 16,4 6 0-16,3 0 0 16,7 0-3-16,7 4 0 0,0-1 2 15,7 0 2-15,0-3 0 16,1 3-1-16,-5-6 3 16,-3-6 0-16,0 3 7 15,-7 0 6-15,-3-4 3 16,-4-5 1-16,0-1-11 15,-21 0-3-15,-18 1-4 16,-7-4 1-16,-3 0-4 16,3-2-2-16,7-1-1 15,4-3 3-15,3 0-18 16,4-3-4-16,7-1-35 16,7-2-15-16,7 0-105 15</inkml:trace>
  <inkml:trace contextRef="#ctx0" brushRef="#br0" timeOffset="25701.81">17702 9031 228 0,'-17'0'85'0,"13"0"-66"0,1 0 16 0,3 0 4 16,0 0-6-16,0 0 3 16,3-6-5-16,4 3 1 15,4-3-18-15,10-4 1 0,11 1 1 16,14-4-4-16,10 4-2 15,1 3-8-15,-1 2-1 16,-3 4-1-16,-7 4 2 0,-7 5-67 16,-11 4-28-16,-4 5-58 15</inkml:trace>
  <inkml:trace contextRef="#ctx0" brushRef="#br0" timeOffset="25926.58">17752 9304 264 0,'-18'9'101'0,"25"-9"-78"0,7 7 13 15,-3-7 0-15,17 0-2 16,14-7 5-16,15 7-16 16,3-3-5-16,-4-3-11 0,1 6-5 0,-1 0 1 15,-3 0-4 1,-7 0 0-16,-4 6-32 0,-6-3-13 15,-8-3-28-15,-7 10-9 16,-3-1-34 0</inkml:trace>
  <inkml:trace contextRef="#ctx0" brushRef="#br0" timeOffset="30985.83">19773 8824 148 0,'11'-9'55'0,"-4"3"-43"0,3-4 10 0,-3 4 1 16,1-3 0-1,-1 5 1-15,0-2 0 0,0-3 0 16,0 6-13-16,-4-4 9 0,1 1 3 16,-4 0-3-16,0 6 1 15,0-3-6-15,-4 0-1 16,-3 3-4-16,0 0 1 16,-3 0-4-16,-5 3 1 15,-6 0-1-15,-3 3 3 16,-1 7-3-16,-3-1-2 15,-4 7 0-15,-7 3 1 16,-10 12-5-16,-8 17-3 0,-3 5 3 16,0 4 1-16,7-4 0 15,8 0-2-15,6 1 9 16,7 6 6-16,11 2-9 16,7 1-4-16,10-6-1 15,11-7 1-15,14-9 5 16,18-6 4-16,14-10-2 15,4-3 2-15,3-9-4 16,3-7 1-16,15-12 4 16,6-16 4-16,1-18-6 15,-7-11-3-15,-8 5-4 16,-10-4 0-16,-7-7-2 0,-11 7 2 16,-17-15 0-16,-14-14 3 15,-11-2-5-15,-11 3-1 16,-10-1-2-16,-18 7-2 15,-10 7 0-15,-4 12 3 16,3 9-2-16,8 19 1 16,7 6-9-16,10 7-5 15,8 9-25-15,13 3-11 16,11 6-13-16,11 1-5 16,10 5-69-1</inkml:trace>
  <inkml:trace contextRef="#ctx0" brushRef="#br0" timeOffset="31556.39">20309 8827 328 0,'-10'-15'123'0,"10"9"-95"0,0 2 3 16,0 4-6-16,3 0-9 15,1 7 1-15,-1 8-1 16,-3 17 3-16,4 21-11 16,3 16 2-16,0-3 1 0,7-3-4 15,4-1-2-15,3-2 4 16,4-4 2-16,-1-6 0 16,1-6 3-16,-4-12 2 0,0-14 2 15,1-8-6-15,-5-10 1 16,1-19-8-1,-4 0-1-15,0-3 0 0,-3-6 0 16,-4-10-2-16,-7-12-2 16,0-16-2-16,-4-3 1 15,-3 0 1-15,0 4 0 16,-4 8-3-16,4 10 2 16,0 13-1-16,0 9-2 15,4 9-2-15,3 7 1 16,3 9 3-16,8 3 1 15,7 3 1-15,10 0 0 16,21-3 2-16,15 0 1 16,6 1-1-16,4-4-2 0,14-4 3 15,15 1 0-15,-4-3-1 16,-8 0-2-16,-3 0 1 16,1-1-1-16,-5-2 2 15,-6 3 1-15,-7-4-4 16,-12 1-1-16,-9 6-35 15,-11-4-12-15,-11 1-29 16,-7 6-11-16,-14 3-73 16</inkml:trace>
  <inkml:trace contextRef="#ctx0" brushRef="#br0" timeOffset="32126.5">20877 9128 280 0,'-3'-12'104'0,"10"6"-81"0,11-1 9 0,-8 1 1 16,8 0-6-16,3-4 4 15,4 1-6-15,3-4-3 16,11-2-12-16,7 2 2 0,6-2 2 16,-13 8 1-16,4 1 1 0,-12 3-6 15,-13 3-4-15,-14 9-3 16,-19 7-3-16,-9 3 1 16,-5 3 1-16,1 0-3 15,4 0 0-15,2-4 1 16,5 1 2-16,3 0-3 15,7 3 0-15,3-3 1 16,8 3 0-16,6-3 0 16,8-1 0-16,10-2 0 15,7 3 0-15,4 0 2 16,0 3 1-16,0 3 1 16,-8 3 2-16,-6-3 3 15,-4 3 5-15,-7-3 3 0,-6 0 2 16,-12 1-10-1,-7-5-3-15,-10-2 0 16,-11-3 3-16,-10-7-4 0,0-2-1 16,-1-4-2-16,1-3 1 15,3 0-4-15,4-3-2 16,7-4-27-16,7-2-10 16,14-7-46-16,10-3-20 15,18 1-63 1</inkml:trace>
  <inkml:trace contextRef="#ctx0" brushRef="#br0" timeOffset="32577.8">22948 8865 284 0,'-17'-12'107'0,"20"12"-83"0,-3 0-7 16,7 3 35-16,7 0-21 15,11-3-12-15,21 0-7 16,0 0-8-16,-8 0-5 0,12 6 0 16,6 7-48-16,-13-1-21 15,-19 13-67-15</inkml:trace>
  <inkml:trace contextRef="#ctx0" brushRef="#br0" timeOffset="32772.03">22916 9223 264 0,'-3'12'101'0,"14"-9"-78"0,6 7 11 16,-3-10-1-16,11 0-3 15,24 0 2-15,18 0-13 16,7-4-4-16,-3 4-9 16,0 0 0-16,-1 4 4 0,-6-1-15 15,-8 0-3-15,-10-3-70 16,-7 3-28-16,-11-3-25 15</inkml:trace>
  <inkml:trace contextRef="#ctx0" brushRef="#br0" timeOffset="33342.87">24719 8937 252 0,'11'-28'96'0,"-11"28"-75"0,10-19 12 0,-6 16 2 0,-1-3-6 16,1-4 3-16,-1 4-5 15,1 0-2-15,-4 0-13 16,0-1 1-16,-11 4 1 0,1 0-3 16,-22 6-1-16,-21 13-4 15,0 15 1-15,0 13 2 16,7 9 2-16,4 1-3 16,3-4 0-16,11-3-1 15,10 0 1-15,11-3 0 16,11 0 0-16,10-4 0 15,11-5 2-15,17-7-1 0,18-9 0 16,4-13-1-16,-1-6 2 16,-3-6 4-16,0-10 3 15,-4-3-3 1,-6-2 2-16,-8-8-5 0,-14-8 1 16,-14-17-7-16,-17-15-1 15,-8 7-2-15,-10-1-2 16,-11 7 1-16,1 15 1 15,2 13-3-15,-20-1-2 16,-11 7-3-16,14 7 1 16,14 5-32-16,15 7-16 15,13 0-23-15,11 3-10 16,7 3-95 0</inkml:trace>
  <inkml:trace contextRef="#ctx0" brushRef="#br0" timeOffset="34469.71">24028 8031 272 0,'0'-38'101'0,"0"38"-78"0,10 10 9 0,-10-10-3 16,7 25-2-16,7 16 3 15,1 9 1-15,-1 9 1 16,-7 26-17-16,-7 28 0 0,-14 6 1 0,-8 41-2 16,-2 0 0-16,-1 12-4 15,0 1 1-15,4-23 3 16,4-21 3-1,2-7-7-15,5-12-3 0,-1-16-2 16,4-19 1-16,0-15 1 16,4-13 1-16,-1-13-2 15,1-5-1-15,-1-8 3 16,4-5 5-16,0-6-5 16,0-4-2-16,4-3-6 15,3-3 0-15,3 0-2 16,4-3 0-16,11-3 2 15,17-4 0-15,18 7 0 0,7-3 0 16,4-1-3-16,7 4 2 16,13 0 1-16,8 0 0 15,-4 0 0-15,-7 0 2 16,4 0-3-16,3 0 0 16,1-1 1-16,-12-2 0 15,-13 0 0-15,-8 0 2 16,-13 2-3-16,-11 1 0 15,-11 0 1-15,-7 3 2 16,-3 0 1-16,-4 0 1 16,-4 0-2-16,1 0-2 15,-4 0 1-15,-7 0 1 16,4-6-1-16,-4 0 2 16,-4-1-2-16,0-2-1 15,1-4-2-15,3-5 1 0,0-1 1 16,3-6 2-16,5-7-3 15,2-15 0-15,4-9 1 16,0-7 0-16,-3 13 0 16,10-50 2-16,-3 28-3 15,6-57 0-15,-6 29 1 16,-14-35 0-16,-1 31 0 16,-10-2 2-16,0 18-3 15,-4 13 0-15,4 12 1 16,0 13 0-16,4 9-3 15,-1 7 2-15,1 5-1 16,-1 4-2-16,1 6 0 16,-1 4 3-16,4 2 0 0,0 4 3 15,0 3-3-15,-3-1 0 16,-1 7 1-16,-7-3 2 16,4-3 1-16,-21 3 1 15,7-4-2-15,-46-2-2 16,11 0-2-16,-47-1-1 15,19 1 2-15,-65-4 2 16,37 4-2-16,-54 3 0 16,39-1-19-16,3 1-9 15,29 0-45-15,21 0-19 16,17 2-89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2:26:07.5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2790 3177 184 0,'-14'10'68'0,"14"-10"-52"0,-7 3 12 15,7-3 5-15,0 0-6 16,0 0 1-16,0 0-4 16,0 0-3-16,0-3-11 15,4-7 5-15,-1 4 4 0,4-3-1 16,4-1 1-16,0 1-1 16,6-13 0-16,8-3-5 15,14-7 0-15,21-11-4 16,28-20 2-16,4-16-4 15,35 1 1-15,14-3-3 0,7 15 2 16,18-3-4-16,-11 15 0 16,11 17-1-16,-8 12 1 15,-9 15 0-15,-12 10 1 16,8 10-2-16,-8 8 1 16,-10 8 4-16,-17 2 6 15,-4 22-7-15,-8 13-3 16,-6 3 0-16,-21-1 0 15,-11 4 1-15,-14 0 2 16,-11 3 6-16,-7 1 2 16,-10-8-7-16,-1-11-4 15,1-10-2-15,-4-10 1 16,0-6-1-16,-3-6-1 16,-1-3 1-16,-3 0-1 0,0-10-9 15,-3 1-4-15,0-7-48 16,-4 3-20-16,-4-12-96 15</inkml:trace>
  <inkml:trace contextRef="#ctx0" brushRef="#br0" timeOffset="689.97">2829 2873 212 0,'-28'16'79'0,"14"-16"-61"0,-4 0 10 0,11 0 0 16,-3-6-5-16,-1 6 0 0,4-4-3 16,0 4-3-1,3-6-9-15,4-3-3 0,8-1 1 16,6 1-1-16,10-16 2 0,5-7 5 15,2-5 2-15,26-7-3 16,13-3 1-16,22-3-3 16,10-25 0-16,36-13 1 15,7-3 1-15,38-3-5 16,7-10-2-16,36-15-2 16,-7 9-2-16,28 13 9 15,0 13 4-15,14 5-6 16,25 23-2-16,-11 6 6 15,18 21 4-15,-1 29-9 16,-23 19-4-16,2 22 3 0,-20 44 4 16,-15 15-3-16,-3 16-1 15,-32 22-2-15,0 0-3 16,-10-3 12-16,-19 9 6 16,8-3-9-16,-3-12-5 15,-19-4-2-15,-6 7 0 16,-14-16 5-16,-25-19 4 15,-29-13-4-15,-31-11 1 16,-28 11-7-16,-36-15-1 16,-13-3-9-16,-8-16-4 15,4-12-33-15,3-16-15 16,7-13-127 0</inkml:trace>
  <inkml:trace contextRef="#ctx0" brushRef="#br0" timeOffset="1756.04">13346 4579 244 0,'-22'-6'90'0,"19"6"-70"0,-1-4 13 16,4 4-1-16,0 0-11 0,7 0 1 16,8 0-2-16,2 0 0 15,4 0-11-15,8 0-1 0,6 4 2 16,7 2-4-16,8 0 2 16,-1 4-7-16,0-1-3 15,-6 3 1-15,-8 1 2 16,-3 6-88-16,-15 0-38 15,-17-1 0 1</inkml:trace>
  <inkml:trace contextRef="#ctx0" brushRef="#br0" timeOffset="1967.53">13360 5068 272 0,'3'13'101'0,"11"-10"-78"0,11-3 4 0,-4-7-3 0,18-2-8 16,17-7 3-16,11 7-8 16,-3 0-4-16,-8 5-4 15,1-2-3-15,-11 6 1 0,-7 0-6 16,-8 0 1-16,-2 10-42 16,-8-4-19-16,3 6-58 15</inkml:trace>
  <inkml:trace contextRef="#ctx0" brushRef="#br0" timeOffset="3213.25">14799 4444 176 0,'4'-28'68'0,"-4"18"-52"0,0-2 17 0,3 2 4 0,-3-5 1 16,0 9 4-16,0-4-6 16,0 7 1-16,0-3-21 15,0 12 2-15,0 10 2 0,0 15 4 16,4 22 5-16,-1 29-4 16,8 12-3-16,-1 13-8 15,4 27-1-15,4-5-8 16,3-10-1-16,4 6 2 15,7-2 3-15,6-17-2 16,1-21 1-16,0-10-3 16,-4-18 2-16,1-13 0 15,-5-16 3-15,-2-13-1 16,-5-18 2-16,1-22-6 16,-4-22-1-16,-3-3-2 15,-4-16-2-15,-7-25 1 0,-3-22-1 16,-4-6 0-16,-4-28 0 15,-3 0-3-15,-4 9 2 16,1 3-4-16,-4 12 1 16,0 20 0-16,-1 25-1 15,5 12 1-15,-1 22 3 16,4 9-2-16,4 20 1 16,3 8 0-16,0 7 0 15,7 7 2-15,0-1 0 16,3 3-3-16,4 1 2 15,1 5 1-15,2-2 0 16,8 0 2-16,10-1 1 0,18-3 3 16,18-2 3-16,6-4-2 15,11 0 1-15,32-3-5 16,7-6 0 0,29-4 1-16,13-2 0 0,4-1-2 15,10-2-2-15,-20 5 1 16,-19-9 1-16,-6 7-3 15,-15-4 0-15,-17 0 1 16,-21 4 2-16,-18 3-1 16,-18 2 2-16,-24 4-37 15,-18 6-37 1,-14 4-18-16,-11 8-78 16,1-2-49-16,-1-4 93 15</inkml:trace>
  <inkml:trace contextRef="#ctx0" brushRef="#br0" timeOffset="4249.85">15759 4789 208 0,'3'-44'79'0,"1"28"-61"0,-1-6 21 0,1 13 8 16,-1 0-7-16,1 2 1 15,-1-2-6-15,4 9 1 16,0 9-20-16,4 16 11 0,0 10 3 16,-1 6-2-16,-3 6-2 15,-3 12-8-15,-1 20-1 16,-3 5-6-16,0-2-1 15,0-10-9-15,0-3 0 16,0-3-1-16,4 0 2 0,-1-4-1 16,1-8 2-16,-1-7-2 15,1-13-1-15,-1-6 1 16,-3-6-1-16,4-9-11 16,-1-10-5-16,1-12-34 15,3-4-15-15,0-9-30 16,4-6-13-16,6 0-28 15</inkml:trace>
  <inkml:trace contextRef="#ctx0" brushRef="#br0" timeOffset="4968.8">16506 4914 264 0,'36'-25'101'0,"-19"10"-78"0,8-4 17 0,-14 13 5 16,-1-10-9-16,-3 3 2 16,-3 4-9-16,-8-1-3 15,-6 1-14-15,-8 9-5 0,-10 6-1 16,-7-3-1-16,-4 10 0 16,4 0-3-16,-1 2-2 15,4 1 1-15,4 0-1 16,4-1-3-16,2 4 2 15,5-3 1-15,6-4 0 16,4 1-3-16,7-1 2 16,4-2-1-16,6-4 0 15,4 0 2-15,11 1 2 0,10 2 1 16,8 0 1 0,3 7-2-16,3 3 1 0,0 15-2 15,-3 4 2-15,-7 6-2 16,-4 0 2-16,-3 0 0 15,-7 0 3-15,-8-4 8 16,-10-2 3-16,-7 0 7 16,-3-1 5-16,-8-5-7 15,-3-4-1-15,-7-6-10 16,-11-7-4-16,-7-2-2 16,-3-7-1-16,-4-3-2 15,0-3-2-15,4-3 1 16,7-6-1-16,7-1 0 0,3-5 0 15,7-4-3-15,8-6 0 16,6 0 2-16,11-7 0 16,14-5 1-16,18-13 0 15,11-13-3-15,6 7 2 16,0-4 1-16,1-3 2 16,3 1-1-16,3-7-1 15,-3-7 1-15,-7 10-1 16,-14 4 2-16,-11 8 1 15,-14 11-4-15,-14 8 1 16,-14 10-2-16,-10 9 0 16,-5 13 0-16,1 9-2 0,-4 4-17 15,4 5-9 1,3-2-20-16,8 6-8 0,6-10-20 16,4 1-8-16,7-1-69 15</inkml:trace>
  <inkml:trace contextRef="#ctx0" brushRef="#br0" timeOffset="5765.64">18450 4839 296 0,'0'3'112'0,"4"-3"-87"0,-1 7 18 0,4-7 0 15,0 3-6-15,4 0 1 16,7 0-4-16,3 0 1 15,4 0-19-15,3 0 6 0,7 0 2 16,14-3-1-16,15-3-2 16,10 0-7-16,-3-3-1 15,-8 0-2-15,-3 3 1 16,-4 3-9-16,-3-10-1 0,-3 7 0 16,-8 0 1-16,-10 0-4 15,-7 0 1-15,-4-1-42 16,-7 1-19-16,-4 3-24 15,-3 0-11-15,-3 3-77 16</inkml:trace>
  <inkml:trace contextRef="#ctx0" brushRef="#br0" timeOffset="6665.89">19953 4394 212 0,'-3'-25'79'0,"3"15"-61"0,-4-5 19 0,4 5 4 15,0-2-6-15,0-1 0 0,0 4-7 16,0-1 0-16,0 1-16 15,0 15 0-15,0 7 1 0,0 12 6 16,0 6 3-16,0 10 0 16,-3 28-2-16,3 19 1 15,3-4-1-15,4 4-11 16,4 0-3-16,6 3-4 16,1-6 1-16,3-13 4 15,4-13 4-15,-4-5 0 16,0-14 1-16,4-11 0 15,0-11 2-15,-1-14-7 0,1-17-2 16,-4-15-1-16,-3-10 0 16,-4-9-2-16,-7 0-2 15,-7-12 1-15,-4-26 1 16,1-12-3-16,-4-1-2 16,0 1-3-16,0-19 1 15,-4 13-4-15,1 9 1 16,-1 18 4-16,0 17 2 15,4 12-1-15,0 9 0 16,0 10-1-16,4 9 3 16,-1 4-2-16,4 5-1 15,4 4 3-15,3 3 0 16,3 3 1-16,4 0 0 0,4 3 0 16,3 0 0-16,4-3 2 15,7 3 1-15,3-3 5 16,4 3 3-16,0 4 0 15,3-7 1-15,7 0-4 16,15 0 0-16,20 0-5 16,5 0-2-16,-1 0 0 15,14-7-1-15,11 4 0 16,-7 3 2-16,-11-3-1 16,-3-3-1-16,-11-1-2 15,-3 1-1-15,-8-3 4 16,-10 9 1-16,-7-3-5 15,-11 3 0-15,-10 0-50 0,-7 0-21 16,-11 0-29-16,-7 3-10 16,-11 9-39-1</inkml:trace>
  <inkml:trace contextRef="#ctx0" brushRef="#br0" timeOffset="7205.13">20683 4472 264 0,'-7'-15'99'0,"7"8"-77"0,0 4 18 0,0 3 4 16,0 0-8-16,0 0-1 15,7 3 0 1,0 4 1-16,0 8-20 16,-3 4 8-16,0 12 6 0,-4 23-10 0,0-1-1 15,0 7-7-15,0-7 0 16,3-3-5-16,4-3-2 15,0 0-2-15,4-6 0 16,-1-3-2-16,1-7 2 16,3-6-4-16,-3-12-2 15,-1-4-49-15,1-9-22 16,-1-9-27-16,-3-1-10 16,-3 1-35-1</inkml:trace>
  <inkml:trace contextRef="#ctx0" brushRef="#br0" timeOffset="7596.2">21011 4425 272 0,'4'0'101'0,"3"0"-78"0,4 0 15 16,-4 0 4-16,7 0-3 15,3 0 1-15,12 0-2 16,6 0-1-16,4 3-20 15,3 0 7-15,0 4 6 0,1 2-1 16,-12 4 1-16,-2 2-6 0,-8 4-3 16,-11 9-7-16,-10 10-4 15,-14 9-5-15,-10 0-2 16,-12 0-1-16,-6-3 1 16,7-6 4-16,3 2 4 15,7-8-6-15,4-4-1 16,11-3-2-16,6-6-2 15,15 0 3-15,17-10 0 16,18-3-1-16,3-2-2 16,4-4 1-16,-7 0 1 15,-7 0-3-15,-8 0 0 16,-6 0-28-16,-4 0-10 16,-3 3-65-16,-7 3-27 15,3 6-62 1</inkml:trace>
  <inkml:trace contextRef="#ctx0" brushRef="#br0" timeOffset="10448.94">14019 7291 264 0,'-14'-6'101'0,"14"6"-78"0,-3 0 11 0,3 0-1 15,0 0-14-15,0 0-3 16,0 0 4-16,7 0 4 0,3 0-13 16,5 0 7-16,2 0 3 0,8 0-3 15,7 0 2-15,3 0-7 16,4-3-3-16,3 0-3 15,0-1-2-15,4 1-3 16,0 3-2-16,-4 0 1 16,-6 3-1-16,-8 1-5 15,-7-1 1-15,-7 3-33 16,-10 0-13-16,-11 0-19 16,-4 4-5-16</inkml:trace>
  <inkml:trace contextRef="#ctx0" brushRef="#br0" timeOffset="10720.04">13991 7642 288 0,'-10'10'110'0,"13"-7"-86"0,8 3 9 0,-1-3 0 16,8-3-8-16,7 0 3 15,6-3-10-15,8 0-3 16,0-3-8-16,0-1-3 0,-4 4 0 16,-3 3-2-16,-4 0 1 0,0 3-7 15,-7 1-1-15,1 2-38 16,-5 0-14-16,-3-3-31 16,4 3-12-16,0-6-8 15</inkml:trace>
  <inkml:trace contextRef="#ctx0" brushRef="#br0" timeOffset="11528.82">15117 7163 256 0,'-18'-32'96'0,"14"16"-75"0,-3-5 10 0,7 11-2 15,0-2-4-15,0-1 0 16,0 4-3-16,4 2 1 0,3 10-13 16,0 16 10-16,0 19 3 0,0 12 2 15,-3 7 0-15,-1 24-3 16,4 23-2-16,4-10-10 15,3-3-4-15,4-7-4 16,3-5 1-16,3-4 0 16,1-16 1-16,0-5 0 15,-1-17 2-15,5-21 3 16,2-16 5-16,5-13-13 16,-5-8-2-16,-2-11 0 15,-8-9 0-15,-11-9 7 16,-10-25 4-16,-7-7-5 0,-7-2-3 15,-3-10-4-15,-5-7 1 16,1 4-1-16,0 16 0 16,0 15-3-16,3 13 1 15,4 12 0-15,4 13 2 16,3 9-1-16,3 3-1 16,4 13 0-16,7-3 3 15,4 6-2-15,6 6 1 16,12-3 4-16,9-3 1 15,12 6 5-15,6-3 5 16,4 1-3-16,4-8 2 16,20-5-7-16,19-3-3 15,-1-4 1-15,11 0 0 0,14-3-1 16,-4 4-2-16,-17 2 1 16,-14 7-1-16,-15 0 0 15,-10 2 2-15,-14 4-3 16,-10 0 0-16,-12 4-39 15,-9-1-18-15,-12 3-25 16,-3 0-10-16,-7 4-70 16</inkml:trace>
  <inkml:trace contextRef="#ctx0" brushRef="#br0" timeOffset="12219.65">16323 7329 264 0,'14'-16'99'0,"-3"7"-77"0,3-4 11 0,-7 7 0 15,0-4-3-15,-4 1 2 16,1 3 0-16,-4-4 0 16,-4 7-17-16,1-3 6 0,-8-4 3 0,-3 10-4 15,-3 0 1-15,-5 0-8 16,-2 7 0-16,-4 2-8 15,-11 4-1-15,-4 2-2 16,-6 4-2-16,0 3 1 16,3 0-1-16,3 6 0 15,12 10 0-15,6-7-3 16,11-2 0-16,14-1 4 16,14-9 3-16,18-4 1 15,10-9 2-15,4-6 0 16,0-9 3-16,0-7 1 15,0-2 1-15,-1-7 5 0,5 6 1 16,-11 0-1-16,-11 6 0 16,-7 4-7-1,0 0-2-15,-3 2-2 0,-4 7 1 16,-4 0-2-16,-2 13 0 16,-5 15-3-16,1 13 1 15,-1 6-2-15,4 0-1 16,0-3 1-16,0-3-1 15,0-4 0-15,0-2 0 16,0-7-3-16,0-3 2 16,1-3-8-16,-5-3-4 15,-3-4-22-15,0-2-10 16,4-1-25-16,-1-8-11 0,4 2-31 16,0-3-15-16,0-3-13 15</inkml:trace>
  <inkml:trace contextRef="#ctx0" brushRef="#br0" timeOffset="12985.89">17113 7006 248 0,'7'-35'93'0,"-3"32"-72"0,-1-6 16 0,-3 9 4 15,0 0-9-15,0 0-1 16,4 3 0-16,-1 6 0 16,4 16-16-16,-3 10 9 0,0 12 5 15,-1 6-4-15,1 4-2 0,-1 5-9 16,4 14-4-16,0 8 1 15,4-5 0-15,3-10-3 16,0-10-3-16,4-2 4 16,-1-17 2-16,4-11 2 15,4-11 3-15,3-5-7 16,1-16-1-16,-1-16-4 16,-7-16-1-16,-3-15-1 15,-8-9-2-15,-6 2 1 16,-4-12-1-16,-4-12 0 15,-3-16 0-15,-3 6-3 16,-1 19 2-16,-3 9-1 0,3 13 0 16,4 9 2-1,0 13 0-15,4 6-5 16,6 9-1-16,8 7 3 0,10 3 1 16,11 3 2-16,14 3 0 15,6 3 0-15,1 0 0 16,11-2 2-16,14-1 1 15,6 0 5-15,1 0 3 16,-4-6-9-16,4 0 0 16,3 0 0-16,-21-1 1 15,-14 1-4-15,7 0 1 16,-11 0 0-16,-3 0 0 16,-7 3-22-16,-7 0-10 0,-8 0-48 15,-6 0-19 1,-4 0-89-16</inkml:trace>
  <inkml:trace contextRef="#ctx0" brushRef="#br0" timeOffset="13404.6">17791 7238 304 0,'7'-7'115'0,"7"7"-89"0,7-9 10 16,-7 9-2-16,4-3-6 0,-4-3 3 15,14 6 3-15,-7 0 1 16,11 6-19-16,-7-3 2 0,3 6 2 16,4 10 2-16,-8 3 2 15,-10 3-9-15,-10-6-4 16,-1-3-2-16,-13 9 1 15,-15 25-7-15,-7-3-2 16,1 0-1-16,-1-3 2 16,4-3-1-16,3-10-1 15,7 4-2-15,11-7 1 16,14-6 3-16,22-7 1 16,13-8-1-16,7-1-2 15,4-6 1-15,0-6-1 0,0 6 0 16,-7-3 2-16,-7-1-41 15,-4 4-18-15,-7 0-44 16,-3 0-19-16,-4-6-44 16</inkml:trace>
  <inkml:trace contextRef="#ctx0" brushRef="#br0" timeOffset="14110.57">19258 7269 264 0,'-28'6'101'0,"21"-6"-78"0,-4 4 4 0,11-4-1 16,0 0-6-16,0 0 3 15,0 0-2-15,0 0-1 16,0 0-10-16,7 0 11 0,4 3 6 15,7 0-3-15,6-3 0 16,12 0-4-16,6 3-3 16,7-3-5-16,1 0-2 15,-1 0-6-15,0 3-3 16,4-3 0-16,0 0 1 16,-7 0-3-16,-7 0-2 15,-7 3-56-15,-8-3-25 16,-10 3-89-16</inkml:trace>
  <inkml:trace contextRef="#ctx0" brushRef="#br0" timeOffset="14787.22">20020 6962 260 0,'4'-22'96'0,"6"12"-75"0,-3 4 21 15,-3 0 6-15,-1 0-17 16,1 3-3-16,-1 3-5 0,1 0-3 16,-1 6-10-16,-3 9 0 0,0 17 1 15,0 21-2-15,0 7 2 16,4 2-4-16,3 4-2 15,4 3 4-15,6 3 2 16,12 0-6-16,6-9-1 16,7-10 2-16,8-9 1 15,-5-12 1-15,1-17 2 16,-3-11-3-16,-8-17-2 16,-3-12 0-16,-8-6-1 15,-3-4-2-15,-6-6 1 16,-12-3-2-16,-3-12-1 15,-7-22 1-15,-4-4 1 0,-6 1-6 16,-1 2 1 0,-3-2 1-16,3 21 1 15,4 13-2-15,-3 0 2 0,-8 0-1 16,4 16-2-16,7 12 3 16,3 9 0-16,4 10-2 15,11 10 0-15,10-1-1 16,7 4 3-16,11-1 4 15,3 1 3-15,7-4 2 16,15 1 2-16,20-4 1 16,11-3 3-16,1-3-7 15,9 0-2-15,15-3-1 0,0 0 0 16,-11 0-2-16,-6 0-2 16,-8-1 1-16,-25 1-1 15,-10 0 0-15,0 0 0 16,4 0-16-16,-26 0-4 15,-2 0-34-15,-15 3-15 16,-4 0-22-16,-17 3-6 16,-10 3-42-1</inkml:trace>
  <inkml:trace contextRef="#ctx0" brushRef="#br0" timeOffset="15175.66">20849 7053 264 0,'-3'-10'99'0,"3"10"-77"0,7-6 18 15,-7 6 4-15,7-3-8 16,0 3-1-16,0 0-6 15,0 0-1-15,0 6-16 16,0 10-2-16,-3 6 0 0,-4 3-2 16,0-3 1-16,0 6-3 15,0-3 1-15,7-3-2 16,0 0 0-16,7-6-3 0,3-4 1 16,5 1-2-16,2-4 2 15,8-2-2-15,3-1 2 16,4-3 0-16,0-3 3 15,-4 0-5-15,-3-3-1 16,-7 0-29-16,-11 0-10 16,-4-4-34-16,-10 1-11 15,-3 0-66 1</inkml:trace>
  <inkml:trace contextRef="#ctx0" brushRef="#br0" timeOffset="15461.63">21188 7025 296 0,'0'-16'112'0,"0"13"-87"0,0 3 11 0,0 0 0 0,0 0-2 16,7 6 1-16,0 7 1 16,0 8 0-16,0 11-19 15,4 5 3-15,-1 1 1 0,4 3-7 16,0-4-1-16,1 1-5 15,6 0-3-15,-4-1-2 16,1 4 0-16,-4-3-4 16,-3-4-2-16,-4 1-7 15,0-4-4-15,0-6-36 16,-4-3-15-16,1-3-38 16,-4-10-14-16,-7 1-20 15</inkml:trace>
  <inkml:trace contextRef="#ctx0" brushRef="#br0" timeOffset="16422.16">22073 6912 232 0,'0'-16'88'0,"0"10"-69"0,-3-7 19 0,3 7 4 15,0 6-9-15,0 0-2 16,0 3-4-16,0 3 0 15,-4 10-15-15,1 9 4 0,-1 16 2 16,4 15-4-16,0 4 0 0,4 3-6 16,3-7 0-1,7-3-1-15,4 7 1 0,10-7 4 16,4-3 5-16,3-9-3 16,0-13 0-16,0-9 0 15,1-19 2-15,-5-9-7 16,-2-10-1-16,-8-3-4 15,-7-9-3-15,-4-7 0 16,-2-15-1-16,-8-16 2 16,-4 12 1-16,4 10-6 15,-7-15 0-15,0 8-1 16,-4-15 2-16,4 19 1 16,-3 3 1-16,3 9-5 0,-4 10 1 15,4 6 0-15,3 13 2 16,1 3-1-16,6 6 1 15,1 0 0-15,10 6 0 16,-3-3 8 0,10 3 6-16,14 1-2 0,14-1 0 15,19-3 0-15,-5-6 4 16,-14 3-6-16,22-3-2 16,35-4-3-16,7 4-3 15,-7-3 1-15,-11 3-1 16,-11 3 0-16,-6 0 2 15,-11 0-6-15,-14 3-1 16,-7 0-40-16,-14 0-18 0,-11 0-27 16,-14 4-11-16,-11 2-61 15</inkml:trace>
  <inkml:trace contextRef="#ctx0" brushRef="#br0" timeOffset="17008.12">22906 6999 316 0,'-4'0'121'0,"4"0"-95"0,7-3 11 16,0 3 0-16,1-6-8 0,-1 6 1 15,7 0-2-15,0-3 2 16,14-3-16-16,14 6 7 0,-13 0 3 16,-5 0-6-16,1 6-3 15,-4-6 0-15,-14 3 3 16,0 3-8-16,-14 7-3 16,-10 6-4-16,-1-1-3 15,0 1 1-15,8-6 1 16,3-4-1-16,0 1-1 15,0-1 1-15,3 7 1 16,0-7-3-16,4 4-2 16,0-1 2-16,11 4 0 15,10 9 1-15,-3-9 0 0,-4 2 0 16,11 1 0-16,-4-3 0 16,7 6 2-16,-7-3-3 15,4 3 0-15,-4-3 12 16,-3-1 5-16,-4 7 0 15,-11-3 1-15,1-6-7 16,-15 3-2-16,4-3-4 16,-21-7-3-16,-14 10 0 15,10-10-1-15,7 1 0 16,-3-4 2-16,3 0-3 16,4 0 0-16,-4 1-15 15,11-4-4-15,4 0-34 16,-1-3-15-16,1 3-39 0,-1 0-15 15,0 0-44 1</inkml:trace>
  <inkml:trace contextRef="#ctx0" brushRef="#br0" timeOffset="29528.03">14552 9649 236 0,'-21'-6'90'0,"17"6"-70"0,-3-3 21 0,7 3 7 15,0 0-11-15,0 0-1 16,0 0-14-16,0 0-4 16,0 0-10-16,0 0 8 0,4 0 4 15,3 0-2-15,7 0 0 16,4 0 3-16,6-4 1 15,5-2-5-15,2-6 0 16,1 2-4-16,0 1 0 16,3-1-5-16,-3 4 0 15,0-3-5-15,-1 9-2 16,-2 0-3-16,-5 0 1 0,-3 0 3 16,-3 0 1-16,-4 0-4 15,-3 0 1 1,-4 0-22-16,-7 9-8 0,-7 1-40 15,-4 2-18-15,-3 1-46 16,0-1-58 0,-4-2 66-16</inkml:trace>
  <inkml:trace contextRef="#ctx0" brushRef="#br0" timeOffset="29800.78">14513 9872 296 0,'4'3'110'0,"3"-3"-86"0,7 0 11 0,-3 0 1 15,3-3-5-15,7-1 2 16,4 1-7-16,3 0-4 16,0 0-12-16,4 0 0 0,-4 0 3 15,0 0-7-15,0-1-1 16,1 1-3-16,-5 0 1 15,1 3-2-15,-4 0-1 16,0 0-37-16,-3 0-15 16,0 0-20-16,-4 0-6 15,3 0-59-15</inkml:trace>
  <inkml:trace contextRef="#ctx0" brushRef="#br0" timeOffset="30864.18">15829 9360 252 0,'-7'-6'93'0,"4"6"-72"0,-4-3 11 15,7 0 3-15,-4 3-4 16,0 0 2-16,1-3-5 16,-1 3 0-16,4 0-16 15,0 0 0-15,4-6-1 0,3-1 0 16,4 1 3-16,6-7 6 15,15 4 2-15,7 0-3 0,7 6 1 16,3-4-5-16,-3 7-1 16,-4 0-2-1,-3 0 2-15,-4 7-1 0,-3-4 0 16,-7-3 1-16,-1 9 4 16,-6-3-1-16,-7-3-1 15,-8 10-6-15,-3 0-2 16,-7 2-4-16,-3 4-3 15,-1 0 0-15,-7 0 1 16,4 6-3-16,0-3 0 16,0 0 1-16,3-4 0 15,1 1-3-15,3-3 2 16,7-4 1-16,0 7 0 0,7 0-3 16,3-3 0-16,5 3-1 15,2 3 3-15,1-4-2 16,6 1 1-16,5 3 2 15,2 0 2-15,5 3-1 16,-1 3-1-16,-3 4 1 16,-8 5-1-16,-2 1 0 15,-5 3 2-15,-6-4-1 16,-8 1 2-16,-3-4 2 16,-7-2 4-16,-10-4 0 15,-8-3 0-15,0-3-5 16,-6-3-3-16,-1-3 0 15,0-1 1-15,-3-5-1 16,-1-7-1-16,1 3 1 0,3-6 1 16,4 0-8-16,4-6-3 15,6-4-17-15,7 1-7 16,8 0-13-16,6-7-4 16,8-3-13-16,-1 0-5 15,5 0-7-15,2 1-2 16,4-1-65-1</inkml:trace>
  <inkml:trace contextRef="#ctx0" brushRef="#br0" timeOffset="31570.95">16736 9301 264 0,'-11'-16'101'0,"11"7"-78"0,0 6 17 16,0 3 5-16,0 0-11 15,0 0 20 1,4 12-8-16,-1 16-25 0,1 23 2 16,-1 11 0-16,1 7-3 0,3 0 0 15,3 7-2-15,1 2 0 16,7 0-5-16,3-6-3 16,4-12 3-16,-1-10 2 15,-3-9-2-15,4-13 0 16,-4-3-5-16,0-15 0 15,1-17-1-15,-5-11 3 16,-3-11-5-16,-3-11-3 16,-4-7-1-16,0 0-1 15,-3-13 0-15,-4-15 0 16,-4-13 0-16,-3 6 0 16,0 13 0-16,0 26 0 15,0 5 0-15,-4 0 0 16,4 13 0-16,0 3 0 0,0 3-5 15,4 4 1-15,-1-1 0 16,8 13-1-16,6-3 1 16,8 6 3-16,6 0 0 15,8 6 1-15,7-3 0 16,3-3 2-16,11-3 1 16,0-3 3-16,-10 6-1 15,20-3 0-15,-10-4-3 16,10 4-2-16,-6-3 1 15,10 3-1-15,-14 0 0 16,10-1 0-16,-13 1-5 16,3 0-1-16,-11 0-37 0,-3-3-16 15,-7 3-30-15,-8-4-9 16,-3 4-85 0</inkml:trace>
  <inkml:trace contextRef="#ctx0" brushRef="#br0" timeOffset="32758.32">17367 9561 248 0,'-17'-9'93'0,"13"-1"-72"0,-3 1 20 0,7 3 7 16,0 6-15-16,-3-3-1 16,3 3-15-16,0 0-3 15,3 3-8-15,4-3 7 0,4 9 6 16,6-3 5-16,8-3 5 15,7 4-4-15,3-7-3 0,0-7-1 16,4 7-1-16,-7 0-7 16,-7 0 0-16,-4 0-2 15,-4 10 1-15,-6-1 0 16,-8 16 0-16,-10 4-4 16,-3 2-3-16,-8-3-5 15,-3 0 0-15,0 1 0 16,0-1 2-16,3-3-3 15,7 3-2-15,4 0-1 16,11-3 3-16,10-3 0 16,7-6 3-16,7-3 3 0,4-10 4 15,-7 3-2-15,17-6-2 16,4-6-5-16,-14 6 0 16,-7 0 0-1,-1 0 0-15,8 6-33 16,-7-3-13-16,-4-3-41 0,0 0-17 15,-3 0-77 1</inkml:trace>
  <inkml:trace contextRef="#ctx0" brushRef="#br0" timeOffset="33296.35">18852 9589 252 0,'-24'7'96'0,"20"-7"-75"0,-3 3 25 0,7-3 6 16,0 0-10-16,0 0 1 16,0 0-14-16,0 0-3 15,7-3-15-15,7 0 9 0,4-4 6 16,7 1-5-16,3 0 0 16,4-4-10-16,-1 10-4 15,1-3-4-15,-4 3-3 16,1 0-2-16,-5 3 1 15,-3-3-12-15,-3 7-7 16,0-4-31-16,-4 3-13 0,0-3-21 16,-3-3-8-16,-4 0-39 15</inkml:trace>
  <inkml:trace contextRef="#ctx0" brushRef="#br0" timeOffset="34031.81">19741 9251 264 0,'-14'-10'99'0,"11"4"-77"0,-4 3 13 15,7 0 1-15,0 0-6 16,0 3 0-16,0-3-6 16,0 3-3-16,3-7-11 15,4 1 2-15,4 0 2 0,7-4 4 16,6 1 3-16,8 3-2 15,3 2 0-15,4 4-1 16,-4 4 0-16,1 5 2 16,-8 4 0-16,-3-1-3 15,-1 7 2-15,-10 3-1 16,-7 6-2-16,-7 3-6 0,-3 13-4 16,-4 0-3-16,-4 6 0 15,-6-3-2-15,3-3 2 16,-1-6-2-16,5-7 2 15,3 1 0-15,0-7 1 16,7-3-2-16,7-3-2 16,3-4 3-16,4-2 2 15,4-4-2-15,7-3-2 16,-1 1 0-16,1-4 1 16,0 0-1-16,0-3 2 15,-4 0-9-15,0 0-3 16,0 0-31-16,0-3-13 15,0 3-26-15,1-3-9 16,-5 0-34-16,4-4-12 0,-7-2 3 16</inkml:trace>
  <inkml:trace contextRef="#ctx0" brushRef="#br0" timeOffset="34739.3">20503 9266 264 0,'-3'-12'99'0,"6"9"-77"0,-3-4 20 15,0 7 6-15,4-3-6 16,-4 0 0-16,0 3-8 0,0 0-1 15,0 0-19-15,0 0 3 0,0 3 1 16,0 0-4-16,0 13 0 16,0 0-4-16,4 18 1 15,-4-5-2-15,7 18 2 16,7 12 0-16,0-6 1 16,3-9-2-16,5-6 1 15,-1-10 0-15,0 0 1 16,0-9-4-16,0-6 0 15,0-4-5-15,1-6 0 16,-5-6-1-16,-3-13 1 16,-7 1-2-16,-3-20 2 15,-4-5-2-15,-4-4-1 0,1-3 1 16,-4-4 1 0,-4 4-1-16,1-6-1 15,-1 0 1-15,0 6 1 0,1 6-1 16,-1 13-1-16,4 9-2 15,0 0 1-15,4 7-4 16,-1 5-1-16,4 7 3 16,0 4 1-16,4 2-1 15,3 0 2-15,3 0 3 16,4 4 1-16,4-4 3 16,0 3 1-16,-4-9-1 15,14 7 1-15,-7-4-2 0,14-3 0 16,-6 6-6-16,13-6 1 15,-7 0 2-15,32 0 1 16,-14 0-1-16,21-6-2 16,-14 3 1-16,4-4-1 15,-8 7 0-15,-3-3 0 16,-10-3-16-16,2 6-6 16,-6-3-29-16,-4 0-10 15,-6 0-21-15,-5 3-9 16,-2 0-85-1</inkml:trace>
  <inkml:trace contextRef="#ctx0" brushRef="#br0" timeOffset="35518.94">21163 9310 284 0,'-14'0'107'0,"14"0"-83"0,-3 0 17 0,3 0 4 16,0 0-13-16,0 0-3 16,0 0 0-16,0 0 2 15,0 0-17-15,0 0 3 0,0 0 3 16,0 0-5-16,0 0 2 16,0 0-8-16,7 0-1 15,-4 0-2-15,18 0 1 16,-3 0 5-16,14 0 2 15,-8 0-1-15,12 3 2 16,-5-3 1-16,-2 0-1 16,-8 7-1-16,0-4 1 15,-3 0 3-15,-8 3 1 16,-3-3-8-16,-10 4-4 16,-1-1-4-16,-13 6 0 15,2-2-2-15,-2 6-1 0,3-4 1 16,-4 1-1-16,4 2-3 15,0-2 2-15,3 3-1 16,1-1-2-16,3-2 3 16,7 6 0-16,0-4-2 15,10 4 2-15,1-3 1 16,6 3 2-16,-3-4-1 16,8 4-1-16,-5-3-2 15,4 6-1-15,-3-7 2 16,-4-2 0-16,0 3 3 0,-3-4 3 15,-4-2 0-15,-7-1 0 16,0-3 1-16,-14 0 1 16,3 1-6-16,-17-4 0 15,3 0 3-15,-13 0 2 16,6 0-2-16,-3 0-3 16,6 1-3-16,1-1-1 15,7-3-18-15,0 0-7 16,3 0-34-16,4 0-15 15,3 0-43-15,1-3-17 16,3-1-33 0</inkml:trace>
  <inkml:trace contextRef="#ctx0" brushRef="#br0" timeOffset="36778.81">21198 8627 292 0,'-42'-32'110'0,"42"32"-86"0,-32-22-9 0,29 16-8 15,-4-6-3-15,-7-4 2 0,-4 0 2 16,-7-3 2-16,-6 4-5 15,-12-1 6-15,-17 0 2 0,-7 4 5 16,-3-1 3-16,-8 1 0 16,-17-1-1-16,-7 1-4 15,-1-4 0-15,4 7-3 16,-13-4 2-16,-8 1-6 16,0-1-3-16,-4 1-3 15,-17 2 0-15,3 4-2 16,1 0-1-16,-15 2 1 0,4 1 1 15,0 0 1-15,-18 3 1 16,4 0 0-16,0 0 2 16,-11 0-1-16,10 3 0 15,-6 4 1-15,-4 2 3 16,14 0-4-16,-3 4-1 16,0 3-2-16,17 6 1 15,4-1-2-15,-14 11-1 16,7 9 1-16,3 2-1 15,-10 8 0-15,7-4 2 16,7 0-3-16,7 3-2 16,3 0 2-16,11 16 2 0,18 9 2 15,-8 26 3-15,26-11-3 16,17-2 0-16,7 16-1 16,14 5-2-16,11-2-2 15,13-7 1-15,15 16 5 16,14 10 5-16,15-10-1 15,13-6 1-15,28 15 1 16,33 0 1-16,9 1-5 16,26-16-2-16,28 2 0 15,14 1 0-15,31-9-2 16,29-16-2-16,14-13 3 16,46-16 2-16,31-12-2 15,22-18 0-15,14-11-1 16,17-11-2-16,22-14 1 15,10-8-1-15,11-7 0 0,0-16 2 16,-14-9-1-16,-8-9-1 16,-6-4 1-16,10 1-1 15,-3-7-3-15,-18-3 2 16,-29-28 3-16,-9-7 1 16,-37 1-6-16,-27-13-2 15,-46-4 4-15,-32 1 5 16,-39 16-4-16,-38 3 0 15,-43-16 2-15,-46-4 1 16,-45 7-1-16,-36-6-2 16,-49-22-2-16,-47 13 1 15,-45 5-1-15,-35 4-2 0,-56-3 3 16,-47 9 2 0,-31 16-5-16,-25 18-1 15,-11 17-9-15,-3 15-4 0,3 12-8 16,-3 10-1-16,21 13-4 15,46 12 0-15,4 6-25 16,49 6-9-16,24 14-103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2:26:51.8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3288 3124 180 0,'-35'19'68'0,"24"-16"-52"0,-7 3 21 0,11-6 6 16,0 0-8-16,-3 0-3 16,-1 0-5-16,1 0 0 15,6 3-15-15,-3-3 6 0,0 3 5 0,3-3-3 16,1 0-2-16,3 0 1 15,10-9 2-15,5-3 0 16,13-10-1-16,7-7-2 16,18-2-1-16,18-13-7 15,24-22-2-15,7-15-2 16,32 12-1-16,11 0-3 16,6 6 1-16,26 10 2 15,-15 9 2-15,29 6-1 16,-15 13-1-16,4 13 5 15,3 12 4-15,-20 9-5 16,-15 7-3-16,0 6-8 16,-10 12-1-16,-15 13 5 15,-21 6 4-15,-6 1-3 16,-5-4-2-16,1-6 2 16,-14-3 0-16,-8-4-1 0,-13-9-2 15,-11-6-2-15,-11-3-1 16,-7-6 6-16,-7 2 3 15,-3-5-1-15,-4-1 0 16,-7-2-21-16,-7-4-7 16,0-3-23-16,4-3-9 15,3-7-20-15,-4-2-7 16,-6-10-77 0</inkml:trace>
  <inkml:trace contextRef="#ctx0" brushRef="#br0" timeOffset="749.46">2565 3055 348 0,'-36'-9'129'0,"33"9"-100"0,3 0-9 0,0 0-10 16,7-4-8-16,7-2 3 15,7-3-2-15,15-4-2 16,13-6 0-16,-3-9-1 0,21-16 2 16,21-18-1-16,18 2 2 15,7-6 4-15,31 3 6 16,8 1-5-16,24-20-2 0,18-6 1 15,18 7 0-15,7 3 1 16,31 2 2-16,4 7 1 16,25-15 1-16,24 2-4 15,-3 4 0-15,14 9-5 16,25 9 0-16,-4 13-1 16,-7 0-2-16,14 19 1 15,8 3-1-15,-26 12 0 16,1 4 0-16,6 9 0 15,-20 9 0-15,-1 10 2 16,-6 16 1-16,-22 12 3 16,4 18 3-16,-32 4-4 15,-8-3-3-15,-16 19 1 16,-29 9 0-16,-4 13-4 16,-13-13 1-16,-32 6 2 0,-18 13 1 15,-7 0-1-15,-4-16 1 16,-14-3-2-16,-13 3-1 15,6 19 1-15,-24-15 1 16,-15-10-10-16,-17-19-2 16,-11-7-33-16,-10-11-14 15,0-4-12-15,-4-6-6 16,14-3-68 0</inkml:trace>
  <inkml:trace contextRef="#ctx0" brushRef="#br0" timeOffset="1743.49">16048 4616 264 0,'-35'7'101'0,"28"-4"-78"0,3 0 15 0,4-3 4 15,4 0-3-15,3 0 4 16,7 9-9-16,7-9-3 0,7 0-17 16,4 7 7-16,3-7 2 0,4 0-5 15,7 0 0-15,10-7-11 16,4 7-2-16,0-9-3 15,-3 3-2-15,-8 3 1 16,-7-1-1-16,-10 4-58 16,-7 0-23-16,-8-3-100 15,-13 10-46 1,-15 2 118-16</inkml:trace>
  <inkml:trace contextRef="#ctx0" brushRef="#br0" timeOffset="1937.41">16224 4908 284 0,'-24'19'107'0,"20"-10"-83"0,8-2 15 0,-1-4 1 16,4 0-7-16,7 0 1 15,11 0-15-15,7-3-4 16,17-3-9-16,11-3-4 0,0-1 1 16,-4 1-2-16,-6 0 2 15,-8 6-24-15,-3 0-11 16,-7 0-38-16,-4 0-16 15,0 0-48 1</inkml:trace>
  <inkml:trace contextRef="#ctx0" brushRef="#br0" timeOffset="3274.25">18052 4384 220 0,'7'-15'85'0,"0"9"-66"0,0-7 10 0,-4 7-1 0,1-4-5 16,-1 1-2-16,1-1 0 16,-1 1-1-16,1-7-11 15,0 4 6-15,-1-4 2 0,-3 7-1 16,0-7 1-16,0 0 2 15,-3 1 0-15,-1-1 1 16,-7 0 0-16,-3 4-5 16,-7 2 1-16,-11 4-9 15,-6 6-2-15,-5 6 1 16,1 7 1-16,0 6-1 16,-1 6-1-16,1 6-3 15,-4 1-2-15,-3 11 1 0,-4-2 1 16,-4 16 1-16,-3 15 1 15,11 9 4-15,7-2 3 16,3-1-6-16,7 0-1 16,7 17-2-16,8-1 1 15,6-7 0-15,11-5 1 16,7-10 0-16,14-9 0 16,15 3-2-16,9-7 1 15,5-9-2-15,-1-9-1 16,4-10 1-16,-7-12 1 15,7-16 1-15,7-12 1 16,3-4 0-16,1-8 2 16,-8-5-3-16,-6-2-2 15,-11-3 2-15,-11-4 0 16,-11-5 1-16,-13-7 0 0,-15 9-2 16,-17 7 1-16,-14 9-2 15,-4 12-1-15,-3 17 1 16,-4 11-1-16,0 7 0 15,-4 4 0-15,11-1-3 16,8 0 0-16,13-3-1 16,14-3 0-16,15-6-6 15,10-1-2-15,7-5-35 16,7-7-14-16,4-6-44 16,7-13-16-16,0-3-29 15</inkml:trace>
  <inkml:trace contextRef="#ctx0" brushRef="#br0" timeOffset="4024.52">18471 4488 252 0,'0'-16'96'0,"4"1"-75"0,0-4 10 15,3 9-2-15,0-2-2 16,0-7 3-16,0 0-3 15,0 0-2-15,0 10-13 16,0 0 6-16,0 12 4 0,0 12 0 16,-3 20 1-16,-4 18-3 15,-4 32-1-15,-3 12-8 16,3 7-4-16,1 18-2 16,3-3 1-16,7-12-5 15,4-13-1-15,-1-13 0 16,1-9 2-16,3-12-1 15,0-19 2-15,0-10 2 0,4-19 2 16,-1-12 1-16,4-12 0 16,-3-10-4-16,0-16-1 15,-4-15-1-15,0-19 1 16,-7-3-2-16,-3-13 2 16,-4-19-4-16,0-9 0 15,-4 16 1-15,1 9 0 16,-5 16-3-16,5 12 2 15,-1 13 1-15,1 12 0 16,-1 10-5-16,4 9 1 16,7 7 0-16,8 2 2 15,6 4 1-15,14 6 3 16,11-3-3-16,7 3-2 16,3-6 4-16,11-4 1 0,18 1 4 15,14 3 1-15,-4-4-6 16,0 7 0-16,11-6 1 15,3 2 1-15,-10 4-1 16,-11 0 1-16,-10 3-4 16,-11 0-2-16,-7 0-12 15,-4 3-5-15,-17 0-31 16,-11 4-13-16,-13 2-52 16,-5-6-23-16,-6 3 7 15</inkml:trace>
  <inkml:trace contextRef="#ctx0" brushRef="#br0" timeOffset="4503.97">19124 4792 316 0,'7'-9'121'0,"0"-1"-95"0,4 1 11 0,-1-1 0 16,4 1-8-16,8-3 3 16,9-1-1-16,5 0 1 0,2 4-17 15,1 6 2-15,-3 6 1 0,-8 10-2 16,-11 9 3-16,-10 6-4 15,-14 3-1-15,-14 10-2 16,-10-4 0-16,-8 7-6 16,0 7-4-16,4-1-1 15,3-3 1-15,7 0-1 16,4-6-1-16,7-4-2 16,7-5 1-16,7-7 1 15,7-3 0-15,11-7 2 16,13-2 1-16,12-7-1 15,2-6-2-15,1-6 3 0,-3-4 0 16,-8-2-23 0,-3-1-9-16,-8 4-28 0,-2-4-9 15,-5 4-20-15,1 0-7 16,-1-1-59 0</inkml:trace>
  <inkml:trace contextRef="#ctx0" brushRef="#br0" timeOffset="4970.05">19858 4792 252 0,'7'-19'96'15,"-7"16"-75"-15,0-6 19 0,0 2 4 0,-4 4-3 16,-3 0 2-16,-3 3-8 15,-4 3-4-15,-4 0-17 16,-7 13 0-16,1 3 2 0,-1 3-2 16,0 6 0-16,4 0-4 15,3 4 1-15,4 8 0 16,4 1 1-16,6 3-4 16,4 0 0-16,11-3-3 15,6 0 0-15,12-4-1 16,6-9 0-16,4-6 0 15,3-9 0-15,0-10 6 0,1-9 4 16,-4-13-1 0,-1-9 2-16,-2-13-6 15,-5 3-3-15,-9-2-3 0,-8-1 0 16,-11-3 0-16,-6-3 1 16,3 6-5-16,-18-3-1 15,-7 0 1-15,-6 4 2 16,2 5-13-16,5 7-7 15,2 6-30-15,8 3-13 16,7 0-39-16,11 0-16 16,-4 10-45-1</inkml:trace>
  <inkml:trace contextRef="#ctx0" brushRef="#br0" timeOffset="7251.39">21177 4729 236 0,'-10'-9'90'0,"6"6"-70"0,-3 0 15 16,4 3 2-16,-1 0-1 15,1 0 2-15,-1 3-3 16,0 3 1-16,1 4-20 16,3-1 2-16,3 3 0 0,8-2 3 15,10-1 2-15,11 1-1 16,14-10-2-16,7 0-4 0,0-10-2 16,3 7-2-16,8-3 2 15,3 6-9-15,-7 0-6 16,-7 0 1-16,-11 0-1 15,-7 0 3-15,-10 0 1 16,-4 0-17-16,-7-3-7 16,-3-4-30-16,-1 1-10 15,1 0-19-15,-1-3-7 16,5 5-59 0</inkml:trace>
  <inkml:trace contextRef="#ctx0" brushRef="#br0" timeOffset="8229.89">22345 4378 252 0,'-4'0'96'0,"1"0"-75"0,-1 0 12 15,4-9 0-15,-3 9-7 16,-1-3 2-16,1 0-5 15,3 3-2-15,-4 0-11 16,4 0 5-16,0 0 2 0,0 0-3 16,0 0 0-16,0 0-4 15,11-4-1-15,3-2 3 16,4-3 5-16,6-1-5 16,5 4-2-16,2 0-3 0,5 3-2 15,6 6 1-15,4 3 3 16,-4 3 2-16,-3 4 1 15,0 0 0-15,-8 8 0 16,-6 1 0-16,-11 3 0 16,-7 7-2-16,-14 15 1 15,-14 12-4-15,-11 1-2 16,-3 6 0-16,-4-7-1 16,0 1-2-16,4 0 1 15,-4 2 0-15,8 1 1 16,2-3-5-16,8-7 1 15,11-6 0-15,6-6 2 16,4-10 1-16,7-6 1 16,7-9-2-16,0-4 1 15,4-2 0-15,3-4 1 0,7-3-2 16,8-3-2-16,-5 0 1 16,1 0 1-16,0 0-3 15,0 0 0-15,-1 0-17 16,1-3-5-16,0-3-22 15,-4-4-7-15,-3 1-10 16,0 3-1-16,-4-7-6 16,-4 4-1-16,1 2-70 15</inkml:trace>
  <inkml:trace contextRef="#ctx0" brushRef="#br0" timeOffset="9158.95">23241 4287 212 0,'-7'-34'82'0,"7"18"-64"0,3-9 20 0,1 12 3 16,0 1-10-16,3-1-1 15,0 1 0-15,0 2 4 16,0 4-19-16,0 16 9 0,0 18 6 16,-4 16-1-16,1 0 3 15,-1 18-9-15,1 29-2 16,0 6-10-16,-1 7-2 16,4-7-5-16,7 7-3 15,0-7 0-15,4-13 1 16,0-11 3-16,-1-14 4 15,4-15 2-15,1-13 1 16,-1-12 0-16,0-16 0 16,0-15-6-16,0-16-2 15,-3-10-2-15,-8-6-2 0,-6-3-2 16,-4-6 1-16,-4-26-1 16,-3-8 0-16,-3-1 2 15,-1 0 0-15,1-3-3 16,-1 3 0-16,0 10 2 15,1 18 2-15,3 16-2 16,0 10-2-16,3 9-3 16,1 12 1-16,3 7 3 15,3 6 1-15,4 6-2 16,7 4 2-16,4 2 1 16,10-6 2-16,11 4-1 15,10-7-1-15,8 3 3 0,6-6 2 16,15-6 0-16,28-3 0 15,3-1-1 1,8-9 2-16,13 10-5 16,-3 3-1-16,-14-4 0 0,-7 4 2 15,-11 0-1-15,-14 3-1 16,-17-1-28-16,-15 1-11 16,-14 3-47-16,-10 0-20 15,-7 10-68 1</inkml:trace>
  <inkml:trace contextRef="#ctx0" brushRef="#br0" timeOffset="9760.78">23985 4548 228 0,'7'-16'88'0,"-3"16"-69"0,-1-10 13 0,-3 10 0 15,0 0 0-15,0 0 4 16,-3 7-3-16,-1 2 0 15,-3 4-18-15,-3 5 6 0,-1 8 3 16,-3 2-4-16,0 3 1 16,0 4-6-16,0-4-1 15,3 0-6-15,4-2-3 16,4-8 0-16,3 5-1 0,7-11 0 16,3-2 0-16,4-4 0 15,8 1 2-15,6-4-3 16,3-3 0-16,1 0-3 15,0-3-1-15,-4 0 1 16,-3 0 0-16,-4-3-14 16,-3 0-5-16,-4 0-30 15,-4 0-13-15,-3-1-26 16,1 1-9-16,-8 3-32 16</inkml:trace>
  <inkml:trace contextRef="#ctx0" brushRef="#br0" timeOffset="10059.58">24282 4607 324 0,'-4'0'121'0,"8"3"-95"0,-4 10 18 0,0-7 2 16,0 13-10-16,0 6 2 15,0 6-11-15,-4 4-4 16,1-1-13-16,-4 4 0 0,0 0 3 16,-1-1-7-16,1 4-1 15,0 0-3-15,4 6 1 16,3-10-4-16,0 7 0 0,3-6-4 16,4-13 1-16,0 0-31 15,4-9-12-15,0-4-22 16,-1-5-10-16,1-7-76 31</inkml:trace>
  <inkml:trace contextRef="#ctx0" brushRef="#br0" timeOffset="10509.84">24666 4613 320 0,'14'-22'121'0,"-7"13"-95"0,0-4 14 0,-3 7-3 16,0 3-5-16,-4 3 3 15,-4 0-10-15,-7 3-3 16,-6 7-13-16,-8 12 3 0,-7 12 2 16,1 13-1-16,-1 0 0 15,7 3-3-15,4 0-1 16,7-3-1-16,10 0 0 15,8 7-2-15,10-4-1 16,11-6-3-16,10-3 1 16,4-7 2-16,3-15 4 15,-3-10 2-15,0-12 1 16,-4-12 2-16,0-14 2 0,-3 1-3 16,-7-6 0-16,-8-4-7 15,-6-9-2-15,-8-19-2 16,-6-3 1-16,-8 0-2 15,-10 10-1-15,-7 5-8 16,-4 17-3-16,0 5-16 16,4 10-8-16,7 7-39 15,3 5-15-15,8 7-101 16,-1 13-53 0,1 2 120-16</inkml:trace>
  <inkml:trace contextRef="#ctx0" brushRef="#br0" timeOffset="11426.13">16023 7793 288 0,'-25'0'110'0,"22"0"-86"0,-4 0 18 16,7 0 1-16,0 0-10 15,3 0 0-15,4 0-5 16,4 0-3-16,7 0-13 15,3 0 1-15,4 0 3 0,-1 0 1 16,4 0-1-16,4 0-4 16,0 0 0-16,7 0-7 15,7 0-3-15,3 0-1 0,0 3 1 16,-3-3-3-16,-3 3 0 16,-12 0-17-16,-6 0-5 15,-4 0-42-15,-14 4-147 31</inkml:trace>
  <inkml:trace contextRef="#ctx0" brushRef="#br0" timeOffset="11667.46">16214 8069 256 0,'-25'22'96'0,"25"-13"-75"0,-4 0 21 0,8-2 6 0,3-4-8 16,4-3-1-16,6 0-9 15,11 0-2 1,8 0-15-16,10-10-1 0,7 7 1 0,-1-3-3 16,1 0 2-16,-10 3-7 15,-4 3-3-15,-8 3-4 16,-6 0 1-16,-4 0-28 16,-3 3-13-16,-4-3-31 15,-4 7-12-15,1-1-56 16</inkml:trace>
  <inkml:trace contextRef="#ctx0" brushRef="#br0" timeOffset="13062.81">17642 7837 184 0,'11'-7'71'0,"-7"1"-55"0,3 0 9 16,-4 0 1-16,4 2-6 15,-3-2-2-15,-1 3-6 0,1-3 0 16,-1 3-7-16,1-1 1 0,-1-2 4 16,1 3-2-16,-1 0 1 15,1-3-3-15,-1-1 1 16,1 7 0-16,-4-9 3 15,0 6-1-15,0-3 0 16,0-4-1-16,0 7 2 16,0-3-1-16,0-4 0 15,0 1-1-15,-4-4 0 16,4 1-2-16,-3-1 1 16,-1 1 5-16,-3 2 2 15,0 1-5-15,0 0-1 16,-3 9 0-16,-1-4 0 15,-3 4-4-15,-7 4-1 0,-7 5 3 16,-8 10 1-16,-6 3 1 16,-7 3 0-16,3 3 0 15,-4 10 0-15,4 6-2 16,1 12 1-16,-1 19-2 16,0 0 2-16,7-2 0 15,11-1 1-15,10 0-2 16,18 3-1-16,11-6-6 15,10-3 1-15,7-10 0 16,15-5 2-16,9-11-1 16,8-8 2-16,-3-10 2 15,-1-10 2-15,-3-12 5 16,-3-9 5-16,-8-10-5 0,-3-6-2 16,-4-10-3-16,-10-2 0 15,-8-1 0-15,-6 4 1 16,-11-4-2-16,-11 3-1 15,-10 10-6-15,-11 7-1 16,-13 5-2-16,-5 7 3 16,-3 6 0-16,11 6 1 15,7 7-3-15,3 2 0 16,11 4-5-16,7 6 0 16,3-6-27-16,18 9-12 15,11-3-24-15,3-6-10 16,4 0-78-1,3-10-44-15,-7-2 96 16</inkml:trace>
  <inkml:trace contextRef="#ctx0" brushRef="#br0" timeOffset="13828.9">18115 7774 260 0,'-3'-31'96'0,"3"31"-75"0,3-32 17 0,-3 26 1 15,4-3-8-15,-1-1 21 16,-3 10-9 0,4 16-22-16,-4 15-1 0,0 19-2 15,0 16-2-15,0 22 1 16,3-7-7-16,4-2-4 15,4-1 3-15,3-9 2 16,0 3-4-16,4-9 1 16,-1-10-3-16,1-9 0 0,0-16 1 15,-1-2 1-15,1-23 1 16,0-13 0-16,-4-9-4 16,-4-9-1-16,-3-6-3 15,-3-10-1-15,-8-6 1 16,1-26 0-16,-4-5-5 15,-4-4 1-15,1 1 0 16,3 24 2-16,-1 10-1 16,1-7 1-16,0 10 2 15,4 7 0-15,-1 5-3 16,1 16 0-16,3 1-1 16,3 11 0-16,1 1 3 0,13 9 2 15,12 7-2-15,-1-4 0 16,-7 0 5-16,18 0 2 15,-7 1 0-15,10-4 1 16,-7-3-2-16,22 6 2 16,-11-6-4-16,31 0 0 15,-17 0 1-15,18 0 0 16,-18 0-2-16,10 0-2 16,-10 0-2-16,7 0 1 15,-14 0 1-15,4-6 0 16,-11 3-29-16,-4-4-13 15,-7 1-31-15,-3-3-14 16,-7-1-86 0</inkml:trace>
  <inkml:trace contextRef="#ctx0" brushRef="#br0" timeOffset="15252.65">18655 8040 240 0,'3'-12'90'0,"1"6"-70"0,3-7 10 0,-3 7-1 0,-1-4-6 16,1 7-2-16,-1-3-3 15,-3 0-1-15,0 6-9 16,0 0 10-16,0 0 5 0,0 3 0 15,-3 6 0-15,-1 4-6 16,1 12-2-16,-1 0-7 16,-3 0-3-16,3 0-2 15,1 0-3-15,3 0 1 16,0-6 1-16,3-3 5 16,4-4 6-16,4-2-5 15,7-4 0-15,3-3-2 16,7-3-1-16,4 0-3 0,-4-3 1 15,-3 0-2-15,-8 0 2 16,-2 0-9-16,-5-1-1 16,1 1-36-16,-4 0-14 15,0 0-24-15,-4 0-7 16,4 0-48 0</inkml:trace>
  <inkml:trace contextRef="#ctx0" brushRef="#br0" timeOffset="15523.79">18905 7984 284 0,'-3'-9'107'16,"3"5"-83"-16,0 8 17 0,3-1 2 0,4 3-3 15,0 13 0-15,1 0-8 16,-1 15-3-16,0 1-16 15,0 2-3-15,0-2 0 0,-4-1-6 16,1 1-2-16,-1-4-1 16,1-3 1-16,-1 1-6 15,1-4 1-15,-1 0-32 16,1-7-12-16,3-2-22 16,4-3-8-16,3-7-66 15</inkml:trace>
  <inkml:trace contextRef="#ctx0" brushRef="#br0" timeOffset="16138.13">19699 7733 324 0,'7'-9'123'0,"-3"6"-95"0,-1 6 7 0,-3-3-1 15,0 9-11-15,-3 10-1 16,-4 6-4-16,0 10 1 16,0 12-10-16,3 18 1 0,0 4 3 0,4-6-5 15,8-3 0-15,6-7 2 16,7-6 1-1,4-9-1-15,6-10 1 0,5-3-4 16,-1-12-2-16,0-10 0 16,-3-10-1-16,-4-5-2 15,-7-10 1-15,-7-9-4 16,-3-13 0-16,-8-16 1 16,-3 0 0-16,-3 1-5 15,-1 12-1-15,1 6 5 16,-8-15 2-16,4 9-2 15,-3 3 1-15,3 3-2 16,0 19-2-16,-1 0 0 0,8 13 0 16,4 6 0-16,10 3 0 15,7 3 9-15,8 3 6 16,9 0 6-16,19-3 2 16,17-3-2-16,-11-6 0 15,-13 3-7-15,27-6-2 16,-13 2-4-16,31-5-1 15,-21 2-3-15,4 1-1 16,-15 0 1-16,-3-4 0 16,-10 10-25-16,-8-3-8 15,-7-4-32-15,-7 10-13 16,-3-3-45-16,-7 6-17 16,-4 7 6-16</inkml:trace>
  <inkml:trace contextRef="#ctx0" brushRef="#br0" timeOffset="16723.28">20465 7909 288 0,'-18'-3'110'0,"18"3"-86"0,-4-4 20 15,4 4 5-15,0 0-14 16,0 0 0-16,0 0-3 0,0 0 0 16,0 0-17-16,0 0-2 0,-7 4 0 15,0-1-3-15,-7 3 2 16,4-3-5-16,-4 3-2 16,3 1-5-16,0 2 0 15,4-3 0-15,4 4 0 16,-1-1 0-16,4 1 0 15,0-4 0-15,11-3 2 16,-1 6-3-16,8-2-2 16,-4-4 2-16,7 6 2 15,-3-3-2-15,3 4 0 16,-3-4 1-16,3 10 0 16,-3-4 0-16,-1 7 0 0,1-3 0 15,0 6 2 1,-4-3-1-16,0-1-1 15,0 1 1-15,-4-3 1 0,-2 0 8 16,-8-1 5-16,0-2 2 16,-4-4-1-16,0 7 0 15,-6-4 0-15,3-2-8 16,-7-4-3-16,0 0-3 16,-4-2 1-16,0-1-4 15,-6-3 0-15,2 0-1 16,-2 0 0-16,3 0-14 15,3-3-6-15,0-1-22 16,8-2-10-16,-1 0-15 0,11-4-5 16,0 7-97-1</inkml:trace>
  <inkml:trace contextRef="#ctx0" brushRef="#br0" timeOffset="16981.81">20528 7859 348 0,'0'0'132'0,"0"0"-103"0,21 0 14 0,-17 0 1 16,13 0-18-16,1-4-3 0,24-2-9 15,-6 6-4-15,17 0-5 16,-11-3-4-16,4 0 2 0,-7 0-4 15,-4 0-2-15,-7 0-42 16,-3-1-18-16,-4 1-87 16,0 3-60-1,-3 0 88-15</inkml:trace>
  <inkml:trace contextRef="#ctx0" brushRef="#br0" timeOffset="18270.93">21308 7953 268 0,'-18'-3'101'0,"18"3"-78"0,7 0 6 16,-7 0 0-16,7 0-1 16,4 0 6-16,3 0-6 15,7 0 0-15,0 0-15 16,4 0 3-16,0 0 2 0,-4 0-4 15,7-4 2-15,0 1-9 16,1 3-2-16,-1 0-5 16,3 0-1-16,1 0 1 0,0-3 0 15,-4 0-29 1,0 0-10-16,-3 0-30 0,-4 0-9 16,0 3-64-1</inkml:trace>
  <inkml:trace contextRef="#ctx0" brushRef="#br0" timeOffset="18766.59">22031 7683 316 0,'4'-16'121'0,"3"7"-95"0,0-4 7 15,0 4-3-15,7-4-6 16,3-2 1-16,12 5-6 16,6 1 1-16,4 3-11 15,3 3 3-15,0 6 4 0,-3 6 1 16,-7 7-1-16,-4 3 3 15,-7 9 2-15,-7 0 0 16,-6 3-1-16,-8 4-6 16,-8-1-4-16,-6 1-3 15,-7 2-2-15,0 4-3 16,0 6 1-16,7-6-4 0,3-3 0 16,8-4 3-16,6-3 1 15,11-9 3-15,7 4 1 16,4-14-3-16,3-3-1 15,4 1-1-15,7-4-2 16,0-3 1-16,0-3 1 16,-1-3-28-16,-6 0-11 15,-4 0-35-15,-3 0-15 16,-4-4-28-16,4 4-13 16,-8-3-6-1</inkml:trace>
  <inkml:trace contextRef="#ctx0" brushRef="#br0" timeOffset="19922.34">23008 7539 192 0,'-3'-28'71'0,"3"18"-55"0,0-9 17 0,0 10 5 15,0 0-7-15,0 2-1 16,0 1 3-16,0 0 2 15,0 6-19-15,0 0 4 0,0 6 3 16,0 13 3-16,-4 12 4 16,4 13-5-16,-3 6-1 15,3 0-9-15,3 1-4 16,4-4-6-16,7 6-2 16,11-3 8-16,7-3 4 15,7-6-3-15,3-7 1 16,-3-9 1-16,-4-9 1 15,-3-13-8-15,-4-12-2 16,-3-4-1-16,-8-9 0 0,-6-6-2 16,-4-3-2-16,-4-4-2 15,-3-5-1-15,-3-14 2 16,-1 7 0-16,1 6-2 16,-4-15 2-16,0 15 1 15,-4-6 0-15,4 10-3 16,-3-1 0-16,-1 13-1 15,0 3 3-15,4 3-5 16,0 10 0-16,4-1 3 16,3 7 1-16,0 0-1 15,7 3 2-15,0 0 10 16,10 3 3-16,-2 0 3 0,6 0 1 16,-4 1-6-1,19-4-2-15,24 0-4 16,0-4-3-16,-15 4 0 15,30-3-1-15,-15 0 2 0,35-6 1 16,-14-1-1-16,14 1-2 16,-17 6-2-16,3-7 1 15,-14 1 1-15,3 0 0 16,-13 2-14-16,-4 1-5 16,-7 0-34-16,-11 3-16 15,-7-1-33-15,-7 4-13 16,-3 0-37-1</inkml:trace>
  <inkml:trace contextRef="#ctx0" brushRef="#br0" timeOffset="50052.73">23855 7605 248 0,'3'-10'93'0,"-3"7"-72"0,0-3 11 0,0 6 1 15,0 0-7-15,0 0 2 16,4 3-3-16,-1 3 0 15,-3 4-14-15,4-1 0 0,-4 4 0 16,0 2-4-16,0 4 1 16,-4 0-5-16,1 0 0 0,-1-1-1 15,1-2 1-15,-1 3-4 16,1-3 0-16,-1-4 1 16,4 1 0-16,0-4 4 15,4-3 5-15,3 1-1 16,3-4 3-16,5-3-6 15,-1 0-1-15,0-3 0 16,0 0 0-16,0 3-5 16,-3 0 1-16,-1-4 0 15,-3 4 2-15,0 0-1 16,0 0-1-16,0 0-21 16,-3 0-11-16,-1-3-13 15,4 3-2-15,-3-3-28 0,0 0-9 16,3 0-31-1</inkml:trace>
  <inkml:trace contextRef="#ctx0" brushRef="#br0" timeOffset="50427.58">24003 7680 260 0,'0'-16'99'0,"4"7"-77"0,-1-4 11 0,1 7 0 0,-1-3-5 16,1 5 1-16,-1-2-8 16,4 6 0-16,0 10-12 15,-3 5 8-15,-1 4 3 0,-3 3-4 16,0 3-1-16,-3 0-7 15,-1 10 0-15,1-7-5 16,-1 3 0-16,4 1-1 16,0-4-2-16,0 3 1 15,4-6-1-15,3-3 0 16,0-6 0-16,3-4-3 16,1-5 2-16,0-4-32 15,-1-3-15-15,1-3-34 16,3-7-13-16,0 4-35 15</inkml:trace>
  <inkml:trace contextRef="#ctx0" brushRef="#br0" timeOffset="51254.61">24878 7357 264 0,'-7'-3'99'0,"7"-3"-77"0,0 6 7 16,0 0-1-16,0 0-6 16,0 0 12-1,0 6-3-15,0 6-16 0,-4 13 4 0,1 10 2 16,-1 12-5-16,-3 12-1 15,4 1-5-15,-1-3 1 16,8-4-2-16,-1-3 2 16,4 3-2-16,4-9 0 15,-1 0-3-15,5-9-1 16,2-13-1-16,1-10 2 16,3-9-1-16,4-12 2 15,-4-7-4-15,0-3 0 16,-3-6 1-16,-8-3 0 15,-3-13-5-15,-7-15 1 16,0-13 0-16,-3 0 0 16,-4 3 0-16,-4 6 0 15,-3 10 0-15,3 9 0 0,1 7 0 16,-1 6 0-16,4 12-3 16,0 7 0-16,0 6-1 15,4 6 3-15,3 3-2 16,7-3 1-16,3 7 2 15,8-1 2-15,7-3 3 16,10-3 4-16,11 7 0 16,3-4 2-16,4-6-4 15,10-6 1-15,15-4-3 16,7 7 0-16,-4-3-6 16,-7 6 1-16,-3-3 2 15,-4-3 1-15,0 6-4 0,-22 0 1 16,-6 0 0-1,7 0 2-15,-11 0-10 0,1 0-4 16,-8-4-25-16,-3 4-9 16,-4 0-16-16,-7 4-4 15,0-4-26-15,-7 0-11 16,0 6-18 0</inkml:trace>
  <inkml:trace contextRef="#ctx0" brushRef="#br0" timeOffset="51642.93">25382 7605 264 0,'0'-22'99'0,"4"12"-77"0,-1-5 13 15,1 8 1-15,-1 1-4 16,5 0 1-16,-1 6-1 16,0 3 2-16,-4 6-18 15,1 7 0-15,-1 9 0 0,-3 6-4 0,0 1-2 16,0-1-3-16,0 4-2 15,-3-4-6-15,3 0 1 16,0 1 0-16,0-4 2 16,0-3-17-16,-4 3-4 15,1-3-24-15,-1-3-10 16,1-3-21-16,3-3-8 16,3-4-44-1</inkml:trace>
  <inkml:trace contextRef="#ctx0" brushRef="#br0" timeOffset="52125.54">25760 7708 244 0,'0'-22'90'0,"0"22"-70"0,17-28 10 16,-13 22-1-16,3-4-9 15,-3 1 1-15,-1-1 3 16,1 1 5-16,-4 3-16 16,0-4 2-16,-4 10-1 0,1 0-1 15,-12 16 2-15,5-7-2 16,-15 13 2-16,4-3-6 16,-4 6-1-16,-3 10 0 15,7-7 2-15,7 6-3 16,10-5 1-16,11-1-3 15,7-12 2-15,-3 2-4 16,10 1 0-16,7 9 5 0,1-9 3 16,-1-9 5-16,4-10 2 15,-1-7 2-15,5-2 2 16,-5-4-6-16,-6 1-1 16,-7 2-7-16,-4-8 0 15,-4 2-3-15,-10-9 2 16,0 3-4-16,-10-16-2 15,-1 7-3-15,-6-10 1 16,3 10-4-16,-4 0-1 16,4-1-24-16,0 10-10 15,3 3-28-15,4 7-12 16,0-1-105-16</inkml:trace>
  <inkml:trace contextRef="#ctx0" brushRef="#br0" timeOffset="56131.66">16168 9919 244 0,'-18'-19'93'0,"15"16"-72"0,-4 0 11 0,7 3 1 0,0 0-12 15,0 0-1-15,0 0-8 16,0 0-2-16,7-4-6 16,0 4 13-16,3 0 5 0,1 4 3 15,3-1 0-15,4-3-8 16,-1 0 0-16,11 0-10 15,4 0-4-15,4 0-5 16,-1 3 1-16,-3 3 3 16,-8 7 1-16,-6-1-41 15,-11 13-19-15,-11-3-92 16,-3 0-53 0,-3-3 95-16</inkml:trace>
  <inkml:trace contextRef="#ctx0" brushRef="#br0" timeOffset="56375.45">16164 10191 268 0,'4'0'101'0,"6"0"-78"0,5-3 11 0,-8-3-1 16,7 6-5-16,0-3 1 15,7-3-12-15,4 6-5 16,3 0-7-16,4 0-2 0,-1 0 1 15,1 0-2-15,-4 6-2 16,-3-6-2-16,0 0 1 0,-4 0-32 16,0 0-13-16,-3 0-19 15,3 0-7-15,0-6-41 16</inkml:trace>
  <inkml:trace contextRef="#ctx0" brushRef="#br0" timeOffset="57168.02">17558 9884 200 0,'14'-9'77'0,"-7"2"-60"0,4-2 8 0,-4 3 0 16,0-1-4-16,0-5 2 15,0 3-4-15,0-1-2 16,0 1-9-16,0-1 1 0,0 1 4 16,0 0-1-16,-3-1 3 0,-4 4-2 15,0-4 2-15,0-2-2 16,-4 2 0-16,4 4-3 16,-7-3 1-16,-4-1 3 15,-3 1 1-15,-3 3-4 16,-5 6-1-16,-6 0-6 15,-4 9-3-15,-10 1 0 16,3 2 1-16,1 4 1 16,-1 6 1-16,0 3-2 15,0 6-2-15,0 19 3 16,-3 7 0-16,3-4-1 16,7 0 1-16,4-6 0 15,11 7 1-15,10-10-2 16,10 3 1-16,11 3 0 15,7-6 1-15,4-4-2 0,7-2 1 16,7-7 0-16,6-12 1 16,5 0-2-16,3-13 1 15,0-12 2-15,-7-6 4 16,-1-4-4-16,-9-6-3 16,-8 0 1-16,-10-3 0 15,-4 6-1-15,-11 0 1 16,-6 0-2-16,-11 1 2 15,-11 2-4-15,-10 7-2 16,-11 2-1-16,0 7 3 16,3 7-2-16,8 2-1 15,7 0 0-15,7 4 3 16,7-1-18-16,7-2-4 16,10 5-11-16,11-5-4 15,7-1-19-15,4-2-9 0,3 2-74 16</inkml:trace>
  <inkml:trace contextRef="#ctx0" brushRef="#br0" timeOffset="57633.17">18179 9680 272 0,'0'-19'101'0,"0"7"-78"0,3-4 11 0,-3 4-1 16,0 2-5-16,0 1 3 16,0 0-4-16,-3 2 1 15,-1 7-16-15,-3 10-2 0,-4 8-3 0,-6 11-1 16,-4 5 1-16,-4 10-2 16,-3 22 2-16,0 12-2 15,3-2 0-15,7-4-1 16,8-10 0-16,10 1-5 15,7-10-1-15,7 1 3 16,7-7 3-16,0-13-3 16,0 1-3-16,0-10-24 15,1-13-10-15,-1-5-25 16,0-11-10-16,4-5-72 16</inkml:trace>
  <inkml:trace contextRef="#ctx0" brushRef="#br0" timeOffset="58083.63">18362 9806 268 0,'0'0'101'0,"7"-3"-78"0,7-4 4 0,-14 7-3 16,14 0-8-16,8 0 3 15,2 0-4-15,1 0 1 0,0 10-9 16,-1-4 11-16,-3 7 8 0,-3 2 3 16,-4 7 3-1,-7 6-11-15,-7 4-3 0,-7 12-8 16,-3-4-2-16,-8-2-4 15,-3-7-1-15,0 4-1 16,3-7-2-16,4-3-2 16,7-6 1-16,3 0 3 15,8 0 1-15,10-7 1 16,4 1 0-16,3-4-2 16,7-3 1-16,-3-2-4 15,-1-4 0-15,1-4-15 16,0 1-4-16,-4 0-34 15,0 0-15-15,0 0-63 16,0-3-61-16,1-1 66 16</inkml:trace>
  <inkml:trace contextRef="#ctx0" brushRef="#br0" timeOffset="58490.47">18845 9636 240 0,'0'-15'90'0,"0"15"-70"0,22 19 19 16,-19-19 5-16,11 12-3 15,-3-3 2-15,10 10-3 16,-3 0-1-16,3 25-21 16,-4-13 5-16,1 29 1 0,-4-7-4 15,-3 7-1-15,-1-10-9 16,-10 6-4-16,0-9-3 15,-7 10 0-15,0-13-24 0,-7 12-8 16,4-12-26-16,-8-3-10 16,4-7-12-16,3-12-2 15,4-3-50 1</inkml:trace>
  <inkml:trace contextRef="#ctx0" brushRef="#br0" timeOffset="59179.6">19322 9771 244 0,'-11'-19'93'0,"11"19"-72"0,0-12 14 16,0 12 2-16,0-3-10 16,0 0-1-16,0 3-4 15,0 0 1-15,-3 9-13 16,-1-3 3-16,-3 26 3 0,3-7-4 15,4 28-2-15,0-9-3 0,15 9 0 16,-5-9-2-16,18 0 2 16,-6-6 7-16,9-4 3 15,-6-6-4-15,3-6-3 16,-3-6-1-16,0-7 1 16,-4 1-5-16,0-20-1 15,-3 7-2-15,-8-22 1 16,1 3-2-16,-8-22-1 15,1 10 1-15,-4-16-1 16,0 9-3-16,-7-9 2 16,3 12 1-16,-3 0 0 15,0 7 0-15,0 3 0 16,3 9-5-16,1 7-1 16,3-1 3-16,7 7 1 15,0-1 2-15,11 7 2 0,-4 0 3 16,25 0 4-16,-8 0 0 15,26-3 2-15,-11 0-2 16,10-3 2-16,-10 0-6 16,7-1-1-16,-7 1-2 15,7-3-2-15,-4 6-2 16,0-4 1-16,-6 4-23 16,-1-3-12-16,-7 6-19 15,-6 0-8-15,-5 0-50 16,-3 0-20-16,-3 0 8 15</inkml:trace>
  <inkml:trace contextRef="#ctx0" brushRef="#br0" timeOffset="59750.03">20017 9843 280 0,'-7'-3'104'0,"7"3"-81"0,0 0 12 0,0 0 0 16,0 0-4-16,0 0 2 16,0 0-7-16,0 0-4 15,-4 0-12-15,1 0-6 0,-8 3-3 16,4 0-4-16,-7 4 2 0,3-1 1 15,-3 3 2-15,3-2-1 16,4 2-1-16,0 1-2 16,7-1 1-16,0 0 1 15,11 1 2-15,-4-4-1 16,7-3 2-16,-3 7-2 16,3-1-1-16,0-3 1 15,0 7-1-15,-3-4 0 16,6 7 0-16,-6 0 0 15,-1 2 0-15,1-2 0 16,0 6 2-16,-4-6 5 0,0 2 6 16,0-2 4-16,-4 0 4 15,1-4 0-15,-4 1-1 16,0-4-4 0,-7-2 0-16,0 2-5 0,-4-9-1 15,1 6-9-15,-8-6-2 16,0 0 0-16,-6 0 0 15,6 0-8-15,-3-6-2 16,3 6-25-16,4-3-11 16,0-3-18-16,10 2-7 15,1 1-78 1,6-6-46-16,1-1 92 16</inkml:trace>
  <inkml:trace contextRef="#ctx0" brushRef="#br0" timeOffset="60007.35">20066 9846 272 0,'-4'0'104'0,"4"0"-81"0,4-3 20 16,-4 3 6-16,4-3-12 15,-1-3-1-15,4 6-9 16,0 0-3-16,7-3-13 15,-3-3 0-15,10 6 0 0,-3 0-6 16,10 0-3-16,-3 0-6 16,10 0 0-16,-7 0-14 15,4 0-5-15,-7 0-35 0,-1 0-14 16,-3 0-78 0</inkml:trace>
  <inkml:trace contextRef="#ctx0" brushRef="#br0" timeOffset="61178.48">20983 9696 252 0,'-10'-6'93'0,"10"6"-72"0,3 0 7 15,-3 0 0-15,4 6-6 16,-1-3 1-16,4-3-3 15,0 10-1-15,0-7-10 16,4 0 6-16,0-3 4 0,3 3-1 16,3-3-1-16,4 0-7 15,8 0-4-15,-1 0-3 16,0 0-3-16,-3 0 1 16,0 0-1-16,-4 3-29 15,-4 0-13-15,1 0-51 0,10-3-23 16,-10-6-3-1</inkml:trace>
  <inkml:trace contextRef="#ctx0" brushRef="#br0" timeOffset="61673.82">21562 9398 272 0,'0'-9'104'0,"7"2"-81"0,3 1 7 15,1 0-3-15,7 0-4 16,6-1 3-16,1 1-3 15,-4 3 0-15,18 0-12 16,7 3 4-16,-4 3 3 0,-3 6 1 16,-14 4 1-16,-4-1-7 15,-7 17 0-15,-3-1-6 16,-8 10 1-16,-3 12-5 0,-7-3-2 16,-7-3 0-16,0-4-1 15,-4-8 0-15,4 2 0 16,3-9 0-16,8-3 2 15,10-6 5-15,7-7 4 16,11 1-2-16,3-1 0 16,7-9-8-16,4 0-2 15,0 0 0-15,0 0 0 16,-8 0-26-16,-9 0-9 16,-1 0-31-16,-4 0-12 15,1 0-77 1,0-3-39-16,-4 3 100 15</inkml:trace>
  <inkml:trace contextRef="#ctx0" brushRef="#br0" timeOffset="62109.25">22535 9276 228 0,'0'-16'85'0,"0"16"-66"0,4-9 19 15,-4 9 3-15,0-3-10 0,0-1-1 16,-4 1-8-16,4 0-4 15,-7 3-10-15,4 0 1 0,-8 13 4 16,1-4 2-16,-8 26 3 16,4-7-4-16,-7 31 0 15,-4 20-8-15,7-7-2 16,11-9-2-16,7-1 1 16,7-8-2-16,4-4 2 15,7-6 0-15,3-7 3 16,4-8-1-16,3-11 0 15,0-8-6-15,4-7-1 16,-4-3-28-16,-7-3-10 16,-3-3-24-16,-8-4-10 0,4 1-64 31</inkml:trace>
  <inkml:trace contextRef="#ctx0" brushRef="#br0" timeOffset="62751.69">22835 9360 236 0,'0'-3'88'0,"0"3"-69"0,4-6 13 0,-4 6 0 0,3-3-8 15,-3 3 0-15,7-3-2 16,0 0 1-16,1 0-13 16,-1-1 5-16,7 4 3 0,-4 0-2 15,4 4 1-15,-3-1 4 16,0 9 1-16,-1-2-5 15,-3 12 0-15,-3-7-6 16,-4 20-1-16,0-10-4 16,-4 9-1-16,1-5-1 15,-8-1 0-15,4-6-2 16,0 6-2-16,0-3-2 16,3-6 1-16,1-4 1 15,6 1 2-15,8-3-1 0,0-4 2 16,-1-3-2-16,15-2 2 15,-4-4-2-15,11 0 2 16,3 0-11-16,-10 0-2 16,-4 0-33-16,0 0-14 15,-3 0-19-15,-4 0-8 16,0 0-56 0</inkml:trace>
  <inkml:trace contextRef="#ctx0" brushRef="#br0" timeOffset="63097.9">23322 9248 272 0,'-3'-7'104'0,"3"7"-81"0,10 7 9 16,-10-7 1-16,11 6 1 15,-4 0 6-15,10 10 3 16,-2-7 1-16,6 19-24 16,-4-6 6-16,12 22 2 0,-8-12-2 15,7 18-1-15,-7-9-11 16,-3 2-4-16,-4-8-6 16,-11 3-1-16,1-4-1 15,-8-6 1-15,1 1-15 0,-8-4-7 16,1 3-17-16,3-12-7 15,0-1-10-15,3-2-5 16,1-4-17-16,-1-9-5 16,4 6-54-1</inkml:trace>
  <inkml:trace contextRef="#ctx0" brushRef="#br0" timeOffset="63744.91">23887 9266 260 0,'-15'-6'96'0,"15"6"-75"0,-3-3 14 16,3 3 1-16,3 3-8 16,-3-3 0-16,4 10-4 15,-4-4-1-15,4 22-12 16,-1-6 0-16,4 25 0 0,0 16-2 16,4-7 2-16,3-3 0 15,4-9 1-15,3-3 2 16,3-10 2-16,5-12-3 0,2 0 2 15,1-6-6-15,-4-10-1 16,1-6-4-16,-8-10-1 16,-7 1-1-16,-4-14-2 15,-10-8 1-15,-3 0 1 16,3 5-3-16,-7-8 0 16,-4-17 1-16,4 17 2 15,0 2-3-15,-3 4 0 16,2 3 1-16,1 6 0 15,0 3-5-15,4 3 1 16,-1 7 0-16,4 6 2 16,0 0-1-16,14 3 1 15,-3 0 2-15,17 3 0 16,-3 0 2-16,10 3 1 16,-3-3 3-16,17-3 1 0,-6 0-3 15,24 0-3-15,-14 0 0 16,14 0 1-16,-14 0-1 15,3 0-1-15,-10 0-2 16,7 0 1-16,-11 0-28 16,4 0-10-16,-11 0-21 15,1 0-7-15,-8 0-94 16</inkml:trace>
  <inkml:trace contextRef="#ctx0" brushRef="#br0" timeOffset="64299.82">24423 9439 212 0,'0'0'82'0,"0"0"-64"0,3 0 15 16,-3 0 4-16,4 0-4 15,-4 0 1-15,3 6-6 16,1 0 0-16,-4 13-16 15,0-3 0-15,0 9 1 0,0-3-3 0,0 0 2 16,0 3-7-16,0 0-1 16,0-3-4-16,3-3-1 15,-3-4 3-15,4 1 1 16,0-3-4-16,3-4-1 16,-4 4-28-16,1-4-12 15,-1-3-41-15,4-3-17 16,-3 1-13-1</inkml:trace>
  <inkml:trace contextRef="#ctx0" brushRef="#br0" timeOffset="64734.15">24726 9473 260 0,'-7'-9'96'0,"7"9"-75"0,0-9 19 16,0 9 2-16,0-4-11 16,0 1-3-16,-3 3-10 15,-1 0-3-15,-10 7-9 16,0-1 3-16,-11 13 1 0,8-4-3 16,-5 10-2-16,5-9 0 15,3 12-1-15,3-6 4 16,15 0 3-16,-1 0-4 0,15 0 1 15,-4-3-1-15,11 0 3 16,-4-4-1-16,3-2 2 16,-2-1 0-16,2-2 3 15,-3-4-5 1,1-6-1-16,-5 0 0 0,1-9 0 16,-4 2-7-16,-7-8 0 15,0-1-1-15,-10-3 2 16,3 7-1-16,-7-10-1 15,-1 3-6-15,-2-6-4 16,3 6-27-16,0 7-14 16,0-4-31-16,7 6-11 15,0 7-56 1</inkml:trace>
  <inkml:trace contextRef="#ctx0" brushRef="#br0" timeOffset="66809.23">16302 11743 304 0,'0'0'112'0,"0"0"-87"0,3 0 18 0,4 0 0 0,1 0-14 16,6 0-5-16,7 7-11 15,11-4-6-15,10-3-4 16,7 0-3-16,1 6 3 0,-4-3-2 16,-4-3-1-16,-3 10-24 15,-8-4-11-15,-6 0-55 16,-4 7-22-16,-7 2-13 15</inkml:trace>
  <inkml:trace contextRef="#ctx0" brushRef="#br0" timeOffset="67016.34">16475 12023 304 0,'-4'0'115'0,"11"0"-89"0,14 0 3 0,-3-4-2 15,10-2-14-15,4 3-2 16,7-3-6-16,0-4-2 16,7 10-1-16,6 0-2 0,1 0 3 15,-3 7-22-15,-4-4-9 16,-8 6-63-16,1-9-26 16,-11 0 7-1</inkml:trace>
  <inkml:trace contextRef="#ctx0" brushRef="#br0" timeOffset="67379.09">17575 11568 296 0,'-3'-28'112'0,"6"18"-87"0,1-2 20 15,-1 9 4-15,1 3-18 16,3 3-5-16,0 9-2 0,0 10 1 16,0 10-13-16,0 2-2 0,-3 19 0 15,-1 10-4-15,-3 15-1 16,0-2-2-16,0-7-3 15,0-13 1-15,0 4 1 16,4-13-21-16,3 0-7 16,0-13-27-16,0-12-9 15,4-12-95 1,3-7-44-16,3-10 101 16</inkml:trace>
  <inkml:trace contextRef="#ctx0" brushRef="#br0" timeOffset="67781.24">17861 11558 304 0,'4'-3'115'0,"10"0"-89"0,10 0 10 15,-9 0 0-15,9-3-7 16,5-1 1-16,2 1-2 15,1 6 0-15,0 6-15 16,-4 4 8-16,-3 9 2 0,-8 6 4 16,-6 3 3-16,-8 3-12 15,-10 10-5-15,-7 6-6 16,-10 16-2-16,-8-4-3 16,-3 1-2-16,3-10-2 0,4-6 1 15,3-3 1-15,7-7 0 16,11-2-3-16,7-10 2 15,11-1 3-15,10-8 1 16,4-4-1-16,3-2 1 16,0-7-2-16,0-3-1 15,1-1-24-15,-1 1-9 16,-4 0-25-16,1 0-9 16,0 0-21-16,3 0-10 15,0-4-44 1</inkml:trace>
  <inkml:trace contextRef="#ctx0" brushRef="#br0" timeOffset="68371.63">18510 11584 312 0,'-17'-13'115'0,"17"13"-89"0,0 6 8 15,0 1-1-15,0 5-17 16,0 7-1-16,0 3 0 0,0 15 2 16,3 14-9-16,4 14 4 0,7 1 2 15,0-6 1-15,4-7 1 16,0-9-2-16,3-3 1 15,0-10-2-15,0-6 0 16,0-6 4-16,1-9 1 16,-5-14-7-16,-3-5-4 15,-3-10-4-15,-11-12 0 16,-4-10-2-16,-3-9-1 16,-3-3 1-16,-1-4-1 15,1-2-3-15,-1 5 2 16,-3 10-1-16,3 10 0 15,1 6 0-15,3 9 0 16,0 6-3-16,7 4-1 0,3 3 3 16,4 6 3-16,7 0-1 15,4 0 0-15,14 0 1 16,14 0 0-16,10-10 2 16,4 7 3-16,0-6 2 15,0-1 3-15,3 1-5 16,4 3-3-16,0-1-1 15,0 1 1-15,-3 3-10 16,-11 0-2-16,-4 0-33 16,-6 3-14-16,-8 0-30 15,-7 3-13-15,-3-3-54 16</inkml:trace>
  <inkml:trace contextRef="#ctx0" brushRef="#br0" timeOffset="69044.5">19029 11712 284 0,'3'-3'107'0,"1"0"-83"0,-1 3 8 15,-3 0 1-15,0 0-10 16,4 3 1-16,-4 0-7 15,-4 0 0-15,-3 4-10 16,-7 2 2-16,-3 0 2 0,-5 1-2 16,8-7 0-16,4 6-5 15,-1 1-3-15,1-1 0 16,6 0 1-16,4 4-1 16,7-7 2-16,-3 1-4 0,10-4-2 15,0 0 4-15,4 0 1 16,6 3 0-16,-3 1-2 15,1 2-2-15,-5 3 1 16,1 7 1-16,-1 0 2 16,-2 3-3-16,-1 3 0 15,0 0 1-15,-4 0 0 16,1-6 2-16,0 6 1 16,-4-3 10-16,-4-3 6 15,-3 0 3-15,0-7 2 16,-3 7-5-16,-4-9-1 15,-1 5-10-15,-2-5-3 16,-4-4-1-16,0-3 0 16,-4-3-2-16,-7-3-2 0,1 0 1 15,-5-4-1-15,1 1-5 16,0-3-1-16,3-1-28 16,8 1-13-16,6 0-22 15,11-4-9-15,7-3-86 16</inkml:trace>
  <inkml:trace contextRef="#ctx0" brushRef="#br0" timeOffset="69346.8">19117 11750 324 0,'-7'0'121'0,"7"0"-95"0,0-7 7 0,0 7-5 15,7-3-7-15,0-3 2 16,4 3-2-16,-1-3-1 16,1 6-10-16,-1-3 2 0,15 3 4 15,14 3-6-15,7-3-1 16,0 0-5-16,0 6-3 15,-4-6 0-15,-3 0-1 16,-8 0-44-16,-2 0-20 16,-5 0-111-1</inkml:trace>
  <inkml:trace contextRef="#ctx0" brushRef="#br0" timeOffset="70080.09">19794 11753 260 0,'-3'0'99'0,"13"0"-77"0,12 0 18 0,-8 0 4 15,7 0-10-15,11 0-2 16,3 0-3-16,4 0 1 16,3-10-16-16,14 7-1 0,1-3-2 15,-1-3-6-15,-3 9-1 16,-7-3-2-16,-4 3-2 15,-3 0-41-15,-3 0-20 16,-5 0-104 0</inkml:trace>
  <inkml:trace contextRef="#ctx0" brushRef="#br0" timeOffset="70498.2">20994 11399 268 0,'0'-26'101'0,"0"17"-78"0,3 0 15 15,-3 2 2-15,0 4-13 16,0-3-1-16,-3 6-11 15,-4 9-4-15,-4 1-6 0,-6 9 5 0,-5 9 3 16,1 0-2-16,0 3-1 16,-4-2-4-1,4 5-1-15,4-6-3 0,2 1-2 16,5-4 1-16,6 0-1 16,8-3 2-16,6-4 3 15,8-2 0-15,7-3 0 16,3-4-1-16,4-3 0 15,-1-2-2-15,-2-1 1 16,-1-3-4-16,-3 0 0 16,-4 0-34-16,-4-3-15 15,-2-1-53-15,6 1-86 32</inkml:trace>
  <inkml:trace contextRef="#ctx0" brushRef="#br0" timeOffset="70830.02">21216 11377 328 0,'-7'-4'123'0,"7"4"-95"0,0 13 3 15,0-4-6-15,0 13-6 16,-4 10 1-16,1 2-3 15,-4 4 0-15,0 3-9 16,0-4-5-16,0 10 0 0,0 3-4 0,0 4 0 16,0-1 1-16,3 0 2 15,1-2-1-15,3-8-1 16,0-8-6-16,0-1-4 16,0-5-14-16,0-4-5 15,0-6-5-15,3-4 1 16,4-2 2-16,4-7 5 15,-1-6-46-15,11-6-19 16,1-4-6 0</inkml:trace>
  <inkml:trace contextRef="#ctx0" brushRef="#br0" timeOffset="71430.34">21537 11474 260 0,'-3'-13'99'0,"3"10"-77"0,0 3 13 15,3 3 3-15,-3 10-7 16,0 6-1-16,0 15-8 15,0 4-3-15,4 3-11 16,-1 6-1-16,1 6 3 0,3 3-4 0,3 7-1 16,4-10 0-1,4-3 1-15,3-12 1 16,4-10 3-16,-7 1 1 0,10-14 1 16,4-9-2-16,-4-12-1 15,0-13-3-15,-3-15 1 16,-8-4-2-16,-6-2 0 15,-8-8-6-15,-3-2-1 16,-7-9 1-16,0-13 2 16,-3 0 0-16,-1 9 2 15,1 9-4-15,-1 14 0 16,4 8-1-16,0 10 0 16,0 4 0-16,3 14 0 0,4 4 0 15,7 4-2-15,7 8 3 16,11-2 0-16,7 2 5 15,3-2 5-15,8-1 1 16,20-3 2-16,15-3-4 16,6 0 0-16,-3 1-3 15,-3-1 0-15,3 0-6 16,-3 0-1-16,-1 0 3 16,-6 0 1-16,-11 0 0 15,-11-3-2-15,-10 7-28 16,-7-4-14-16,-4-3-22 15,-7 6-11-15,-3-3-85 16</inkml:trace>
  <inkml:trace contextRef="#ctx0" brushRef="#br0" timeOffset="71834.5">22137 11587 312 0,'0'-10'115'0,"7"7"-89"0,0 3 8 15,0 0-4-15,4 3-5 16,-1 4 2-16,1 5-6 16,-1 7-3-16,1 3-10 15,-4 0-1-15,0 6 0 0,-3 3-1 16,-4 4-1-16,0 9-3 16,0-3 1-16,-4-1-4 15,4 1 0-15,0-10-8 16,0-2-4-16,0-7-31 15,4-10-11-15,3-2-29 16,7-1-10-16,0-12-25 16</inkml:trace>
  <inkml:trace contextRef="#ctx0" brushRef="#br0" timeOffset="72284.78">22532 11678 272 0,'-4'-10'104'0,"8"7"-81"0,-4 0 16 0,0 3 1 16,0-3-13-16,-4 3-3 16,-3 3-10-16,-3 3-4 0,-4 4-5 15,-4 2 3-15,-3 4 2 0,0 3 3 16,0 9 3-16,3 6-5 15,4 4 1-15,3-13-3 16,18 19 0-16,4-10-1 16,6-2 0-16,5-7-2 15,2 0-1-15,5-6 1 16,6-7 3-16,7-2 0 16,0-10 2-16,1-7 3 15,-15-2 1-15,-3-3 3 16,-4-10 3-16,-3 3-7 15,-11-16-3-15,-4 7-4 16,-17-13-2-16,3 10-3 16,-17-10-2-16,7 7-2 15,-7-4-1-15,-7-3-12 0,6 10-2 16,8 6-23-16,0 12-7 16,10 4-28-16,4 3-10 15,7 6-83 1</inkml:trace>
  <inkml:trace contextRef="#ctx0" brushRef="#br0" timeOffset="73801.31">23220 11220 268 0,'-28'-19'101'0,"28"19"-78"0,-32-16-2 15,18 10-5-15,-7-3-8 16,-4-4 1-16,0 1 8 0,1-1 4 16,-5-3-11-16,5 4 5 0,-5-4 5 15,-2 0-2-15,-8-2-1 16,-7 2-7-16,-3-3-2 15,-4 0-2-15,0 1 1 16,3 5-4-16,1-6 0 16,-7 0-1-16,-4 1 1 15,-11 2-2-15,-3 0 2 16,3 1 0-16,4 5 1 16,0-2 0-16,-10-4 0 15,-4 6 0-15,-4 4 2 16,4 0-1-16,3 0 0 0,-3-1-6 15,-7 1 1 1,-4 0 0-16,4 0 0 16,7-1 2-16,0 1 1 0,-1 0-4 15,-6 0-1-15,-3 2 1 16,2 1 2-16,5 3 0 16,-5 0-1-16,-9 0 1 15,-1 0-1-15,7 0 0 16,8 0 0-16,2 0 6 15,-6 0 4-15,0-3-5 16,-21 3-3-16,17-3 1 16,7-3 0-16,8 6-4 15,-8-3 1-15,-7 3 0 16,4 0 2-16,3 3-1 0,11 6-1 16,-3-3-2-16,-1 1 1 15,-7 2 1-15,4 4 0 16,4-1-3-16,10 1 2 15,0-4 1-15,3 0 0 16,-3-2 2-16,-7 2 1 16,0 1-4-16,7 2-1 15,3-2 1-15,4 5 0 16,4 1 1-16,-4 0 2 16,-7 6-3-16,-4-4 0 15,1 11 1-15,6-8 0 16,8 1 0-16,3 4 2 0,0-1-3 15,0-3 0-15,-3-4 1 16,-1 7 2-16,-3-6-3 16,11 0 0-16,3 3 1 15,4 0 0-15,6 6 0 16,5 7 2-16,-1-1-1 16,4 4-1-16,3 9-2 15,0 0 1-15,8-6 1 16,3 6 0-16,3-7 2 15,7 4 1-15,4 3 1 16,8 7 0-16,-1 11 0 16,7 4 0-16,0 10-2 15,3-13-2-15,1 6 1 16,3 0 1-16,4 9-1 16,7 4 2-16,10-10 0 0,11 1 1 15,7-11 2-15,10 4 3 16,1 0 0-16,21 7 0 15,21-4-3-15,0-6-1 16,21-7-3-16,21-5-2 16,4-14 1-16,31 1-1 15,-3-10 2-15,35-2 1 16,-10-7-1-16,35-4 1 16,0-2-2-16,21-3-1 15,21-10 3-15,1-3 0 16,23 0 1-16,19-7 2 15,0-2-3-15,-8-3 0 0,18 2-1 16,-3 1-2 0,-14-10-2-16,6-3-1 0,-6-6 2 15,-22-19 0-15,15-19 1 16,-33-13 0-16,-9 14-3 16,-44-4 0-16,-9 3 4 15,-36-19 1-15,-43 0 0 16,-34 1-2-16,-33-4 1 15,-31-6 1-15,-28-22-8 16,-43 6-1-16,-42-3-1 16,-25-9 0-16,-42-13-4 15,-24 16 0-15,-44 9 1 16,-9 10 2-16,-40 9-3 0,-3 0 0 16,-10 10-14-16,-11 8-3 15,17 14-25-15,15 12-10 16,27 6-94-1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2:28:21.40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12866 5795 268 0,'-7'0'101'0,"10"0"-78"0,-3-3 17 0,0 3 3 0,0 0-17 15,0 0-2-15,0 0-1 16,0 0 0-16,4 0-12 16,3 0 4-16,0 0 3 0,0 0 5 15,4 0 3-15,3 0-7 16,3-6-1-16,8 3-2 16,14-7 2-16,10 1-8 15,8-3-1-15,-4-1-3 16,-1 4-1-16,-6-1-6 15,-3 4 1-15,-5 3 0 16,-6 0 2-16,-4 0-3 16,-3 3 0-16,-7 0 3 0,-4 0 3 15,-4-7-2-15,-2 7 0 16,-8 0-39-16,-4 7-17 16,-7 2-38-1,1 0-13-15,-4 4-60 16</inkml:trace>
  <inkml:trace contextRef="#ctx0" brushRef="#br0" timeOffset="270.94">12933 6209 340 0,'3'10'126'0,"8"-10"-98"0,3-3 12 15,0-4 0-15,11-2-9 16,14-4-1-16,7-2-8 16,3-1-1-16,0 3-12 15,-3 4-3-15,-3 3 0 0,-5 3-3 16,-2 6-2-16,-8 3 0 16,-3 0-1-16,-4 4-25 15,-4 2-8-15,1-2-36 16,-4-1-14-16</inkml:trace>
  <inkml:trace contextRef="#ctx0" brushRef="#br0" timeOffset="1755.46">14827 4341 212 0,'-3'-35'79'0,"3"10"-61"0,0-6 23 0,0 15 9 16,0-6-13-16,0 0-1 16,0 3-6-16,0 4-1 15,-4 2-16-15,1 4 3 0,3 2 2 16,-4 14-4-16,4 15 2 15,0 15 2-15,4 10 1 0,3 10-2 16,0 15 0-16,3 25-5 16,4 0-2-16,8-6-6 15,2-6-1-15,1-1-1 16,3-2-2-16,4-10 1 16,-4-15-1-16,0-10 6 15,-3-19 6-15,-4-22-2 16,-3-15 2-16,-4-13-5 15,-7-3-2-15,-3-10-5 16,-8 1-2-16,-3-23 3 16,-4-18 1-16,-3-3-3 15,0-4-1-15,-3-3 1 16,-5-15 0-16,1 12-2 0,4 7 0 16,-1 18-1-1,0 16 3-15,8 9-2 16,3 13 1-16,0 10-5 0,3 5 0 15,8 1 5-15,3 9 3 16,7 6-2-16,7-3 1 16,4-3 0-16,6 6 2 15,5-2-3-15,3-4 0 16,3 6 1-16,11-6 0 16,17-6 6-16,19 6 4 15,2 0-5-15,8-10-1 16,21 7-2-16,3-3 1 15,-6 3-2-15,3-7-1 16,7 1 1-16,-7-1 1 0,-21 1-1 16,-22 0 2-16,-17 2-22 15,-18 1-9-15,-10 3-13 16,-14 3-2 0,-8 0-12-16,-10 6-6 0,-10 4-26 15,-8 2-12-15,-3 7-18 16</inkml:trace>
  <inkml:trace contextRef="#ctx0" brushRef="#br0" timeOffset="2327.64">15420 4538 212 0,'-7'-6'82'0,"10"3"-64"0,1-4 2 0,-1-2-2 0,5 6-10 15,-1-3 0-15,0 2 0 16,0-2 0-16,0 6-4 16,-7 0 10-16,0 0 6 0,0 0 5 15,0 0 2-15,0 0-3 16,0 0-3-16,0 0-5 15,0 0-2-15,3 6 0 16,1 7 2-16,-1 12-3 16,4 16 0-16,0 6-1 15,0 3 0-15,4-3-6 16,-4-6-4-16,0 3-4 16,0-10 1-16,-3-2 3 15,-1-7 3-15,1 3-4 16,-1-6-3-16,-3-3 1 0,0-7 0 15,0-2-10-15,0-1-3 16,0-3-31-16,0-6-12 16,0 0-57-1,7-6-64-15,4-3 52 16</inkml:trace>
  <inkml:trace contextRef="#ctx0" brushRef="#br0" timeOffset="2821.35">15843 4510 252 0,'4'-16'93'0,"-1"13"-72"15,1-6 14-15,-1 2 2 0,-3 4-1 16,0-3 0-16,-3 3-6 15,-1-3-4-15,1 2-14 16,-4 4-3-16,0 4 1 0,-4 5-2 16,-3 7 1-16,-4 6-1 15,1 25 0-15,-1 6-4 16,4 0-1-16,3 4-1 16,8-7-2-16,6 0 3 0,8-9 0 15,7-7 3-15,3-6 3 16,7 1 2-16,11-10 3 15,3-7-1-15,4-6 0 16,0-6 6-16,-4-6 2 16,-3-10-6-16,-4-6-4 15,-7-9-4-15,-6-10 0 16,-8-9-2-16,-7-3 0 16,-7-4-6-16,-7 4 1 15,-4-3 2-15,-6-1 1 16,-5 10-8-16,1 6-4 15,0 10-22-15,-4 12-7 16,4 10-23-16,0 9-9 0,3 0-26 16,8 9-10-16,3 4-29 15</inkml:trace>
  <inkml:trace contextRef="#ctx0" brushRef="#br0" timeOffset="3950.7">14616 5407 224 0,'0'0'85'0,"3"0"-66"0,1-7 14 0,-4 7 2 0,3 0-3 15,1-3 1-15,3 0-3 16,3 0 1-16,4 0-17 15,4 0 5-15,0 0 4 0,3-1-3 16,7 4 0-16,4-3-5 16,14 0 1-16,17-3-5 15,11-4 1-15,7-2-7 16,4 3-3-16,17-4 5 16,8 0 3-16,-4-2-3 15,-4 5 1-15,7 1-3 16,4 3 2-16,-11-4-4 15,-13 4-2-15,-12 0 0 0,-10 3-1 16,-10-1 0-16,-8-2 2 16,1 0-1-16,-12 0-1 15,-6-1 3-15,-4 1 2 16,-7 0-4-16,-3 0-1 16,-4 2 2-16,-3-2 1 15,-1 6-1-15,-3 0-2 16,-7 0 1-16,0 0-1 15,0 0-5-15,0 0-1 16,0 0-35-16,0 0-13 16,0 0-32-16,-3-3-13 15,3 6-53-15</inkml:trace>
  <inkml:trace contextRef="#ctx0" brushRef="#br0" timeOffset="4583.07">14908 5764 244 0,'-14'-22'90'0,"14"10"-70"0,-3-10 13 0,3 12-1 16,0 1-4-16,0-1 1 16</inkml:trace>
  <inkml:trace contextRef="#ctx0" brushRef="#br0" timeOffset="5030.6">14891 5686 515 0,'3'25'24'0,"4"9"-3"16,0 7-4-16,0 12-2 15,4 19-7-15,3 7-3 16,4-7-1-16,10-9 2 16,-3-7-3-16,3-9 0 15,0-6 1-15,-3-10 2 16,0-6 3-16,-4-9 2 16,-4-13-1-16,-6-3 1 15,0-12-4-15,-8-13-2 0,-3-7-2 16,-3-15 0-16,-8-9-2 15,-3 6-1-15,-7-7 1 16,-1 7-1-16,-2-7 0 16,3 14 2-16,3-1-3 15,4 12-2-15,3 7-3 16,4 13 1-16,7 2 3 16,7 4 1-16,7 6 1 15,11 0 0-15,7 0 4 16,3-3 5-16,7-7 4 0,4-5 2 15,14-7-6-15,14-6-3 16,8-1 3-16,-5 4 4 16,-6 0-7-16,-8 3-3 15,-3 3-5-15,-3 4 1 16,-12 2-10-16,-2 4-5 16,-8 3-25-16,-3-4-11 15,-4 10-11-15,-3-3-3 16,-4-3-22-16,0 6-6 15,-7 0-21 1</inkml:trace>
  <inkml:trace contextRef="#ctx0" brushRef="#br0" timeOffset="5494.88">15392 5971 272 0,'-7'-13'104'0,"14"10"-81"0,3-6 16 15,-3 3 1-15,7-4-9 16,4 1-1-16,0 3-1 15,6-1-1-15,1 1-15 0,0 3 10 0,3 3 4 16,-3 3-1-16,-4 3-1 16,-7 7-7-16,-7 3-3 15,-7 5-7-15,-3 17 0 16,-8 6-5-16,0 0 0 16,1 3-1-16,-1-9-2 15,4-7-2-15,4 3-1 16,6-9 2-16,8-3 2 15,6-3 2-15,5-3 1 16,6-7 2-16,0-2 3 16,4-4-4-16,-1-3-1 15,1 0-2-15,0 0-2 16,-4 0-10-16,-7 0-4 16,-3-3-53-16,-4-4-22 15</inkml:trace>
  <inkml:trace contextRef="#ctx0" brushRef="#br0" timeOffset="6860.71">17748 5002 212 0,'-3'-19'79'16,"6"7"-61"-16,4-10 19 0,-3 12 6 0,-1-2-7 15,4-1 2 1,-3 4-7-16,-1 3 1 0,1 6-18 16,3 6 7-16,0 6 3 0,0 17-1 15,0 11 0-15,4 17-6 16,-1 9 0-16,1 0-10 15,0-7-2-15,-1-9-3 16,1 7-2-16,-1-7 1 16,1-3-1-16,-1 3 0 15,-2-6 2-15,-1-13-28 0,-4 1-11 16,-3-10-26-16,-7-10-9 16,-4-5-80-1</inkml:trace>
  <inkml:trace contextRef="#ctx0" brushRef="#br0" timeOffset="7085.6">17579 5313 280 0,'-4'0'107'0,"11"6"-83"0,8 0 8 0,-5-6-2 15,8 0-7-15,6 0-2 16,12 0 2-16,17-3 0 0,14-6-12 15,3-1-2-15,-6 7-2 0,-8-3-3 16,-6 3-1-16,-8 3-12 16,-7 0-7-16,-3 0-53 15,0 0-22-15,-1-7-47 16</inkml:trace>
  <inkml:trace contextRef="#ctx0" brushRef="#br0" timeOffset="7926.06">19036 4062 288 0,'-4'-7'110'0,"4"4"-86"0,0 3 5 0,0 0 17 16,4 13-9-16,-1 18-2 15,1 16-2-15,-1 9-19 16,5 7 3-16,-1 3 1 0,3 12-8 15,1 7-1-15,3-7 1 16,0-9 1-16,4-3-3 16,-1-16-3-16,4-3-2 15,4-12-3-15,0-10 7 0,0-9 3 16,-1-13-3-16,1-9-2 16,-7-16-2-16,-8-16-3 15,-6-12 3-15,-8-3 0 16,-6-4-1-16,-8-2 1 15,0-14-4-15,-3-8 0 16,3-4-4-16,1 10 1 16,3 22 4-16,0 9 2 15,3 3-3-15,4 16-1 16,0 6-4-16,7 7 1 16,3 5 1-16,8 4-1 15,7 3 4-15,13 3 2 16,19 0 0-16,10 1-1 15,3-1 9-15,8 3 4 0,21-6-2 16,10 0-1-16,0 0-4 16,4-6-1-16,10 3-3 15,4 3 1-15,-17 0-4 16,-12-4-2-16,-2-2 4 16,-5-3 1-16,-3 3-3 15,-7-7 1-15,-7 4-11 16,-10-1-5-16,-11 1-19 15,-11 6-7-15,-7 3-25 16,-14 0-9-16,-10 0-90 16</inkml:trace>
  <inkml:trace contextRef="#ctx0" brushRef="#br0" timeOffset="8421.37">19639 4431 276 0,'-3'-9'104'0,"6"3"-81"0,1-4 5 0,-4 10-2 0,0 0-6 16,3-3 3-16,4-3-4 16,0 6-2-16,4 0-9 15,7 0 4-15,6 0 3 16,4 0 2-16,4 6-1 0,0-3 3 16,0 7 0-16,-8-1-4 15,-6 4-1-15,-7 2-2 16,-11 7 0-16,-11 7-2 15,-10 5-1-15,-7 7 3 16,-4 0 5-16,4-4-7 16,3-5-1-16,4-4-7 15,7-6-4-15,3-7 1 16,8 4 0-16,3 0 1 16,10-10 0-16,11 4 0 0,11-7 2 15,7-3-3-15,0-3 0 16,-4-3-12-16,0 0-5 15,-7 0-43-15,1-3-20 16</inkml:trace>
  <inkml:trace contextRef="#ctx0" brushRef="#br0" timeOffset="8871.85">20249 4460 288 0,'-3'-7'107'16,"3"4"-83"-16,0 3 17 0,0 0 4 0,0 0-6 15,-4-3-1-15,-3 3-19 16,-3 0-7-16,-4 3-7 16,0 4-4-16,-1-1 0 0,1 3-4 15,4-6 2-15,-1 4 1 16,4 2 0-16,7 0-3 15,0 1 2-15,7-7-1 16,4 6 0-16,3-2 2 16,0 2 2-16,4 1-1 15,-1 2-1-15,1 4-2 16,0-1 1-16,-4 7-1 16,0 3 0-16,-4-6 4 15,-3 6 1-15,-3-9 16 0,-4 0 8 16,-4-1-1-16,-3-2 2 15,-7-4-12-15,-3-6-2 16,-5 7-8-16,1-10-2 16,0 0-2-16,-4 0-2 15,4 0-2-15,0 0 1 16,3-10-30-16,4 7-12 16,4-6-35-16,3-4-16 15,10 1-69 1</inkml:trace>
  <inkml:trace contextRef="#ctx0" brushRef="#br0" timeOffset="9085.79">20204 4428 316 0,'-15'-12'118'0,"23"12"-92"0,6-10 8 15,-4 7 0-15,11-3-11 16,8-3 1-16,6-1-11 15,0 1-3-15,0 6-6 16,-3 0-5-16,-4 3-2 0,-6 3-14 16,-5 0-4-16,-3 12-53 15,0-2-22-15,1 3-36 16</inkml:trace>
  <inkml:trace contextRef="#ctx0" brushRef="#br0" timeOffset="9457.32">20623 4394 316 0,'0'-16'121'0,"-3"16"-95"0,-1 0 11 0,4 0-2 16,-3 0-14-16,-8 10-1 16,-3-1-1-16,-4 10 2 15,-3 6-11-15,-3 0 5 0,2 3 3 16,5 10-2-16,10-1 1 15,7 1-7-15,7-7-2 16,7 4 0-16,4-7 0 16,6-6 0-16,8-6 0 0,3-10 4 15,4-6 3 1,0-9 0-16,-4-10 4 0,-3-6-5 16,-11-3 2-16,-10 2-9 15,-11-5-2-15,-11 3-3 16,-10 0 1-16,-4-1-13 15,-3 11-6-15,-4-1-18 16,4 9-8-16,-4 7-16 16,1 3-4-16,-8 3-17 15,-4 7-7-15,1 9-64 16</inkml:trace>
  <inkml:trace contextRef="#ctx0" brushRef="#br0" timeOffset="9999.73">18969 5131 268 0,'-25'3'101'0,"18"0"-78"0,0 0 9 0,7-3 0 0,0 0-7 15,4 0 3-15,-1 6 1 16,4-2 5-16,4 2-19 15,3-3 7-15,4-3 5 0,6 6-2 16,4-3 3-16,8-3-5 16,13 0-2-16,18-3-3 15,14-3-1-15,4 3-5 16,17-7-2-16,18-2-4 16,-3-4 1-16,-1-3-4 15,7 1-2-15,1-1 0 16,-18 0 1-16,-18 10 3 0,-17-1 4 15,-15 1-4-15,-14 2-3 16,-10 1-1-16,-7 3-1 16,-8 0-9-16,-2 3-2 15,-5 0-21-15,1 0-9 16,-4 0-20-16,-4 3-10 16,-3 0-32-16,0 3-14 15,-3 1-20 1</inkml:trace>
  <inkml:trace contextRef="#ctx0" brushRef="#br0" timeOffset="11153.92">19311 5438 232 0,'-7'-19'88'0,"7"7"-69"0,-4-1 22 0,1 4 3 16,-1-1-5-1,4 4 2-15,-3 0-14 16,3-1-7-16,0 7-11 0,3 4 7 0,4 5 4 16,4 7 3-16,3 9 1 15,4 9-11-15,-1 16-5 16,1 10-3-16,3-4-1 15,0-5 2-15,1-7 3 16,-1-7 2-16,0-9 1 16,0-6-2-16,0-9 1 15,-3-4-2-15,0-9 0 16,-1-9-5-16,-3-10-3 16,-3-3 0-16,-8-9 1 0,-3-7 1 15,-3 0 1-15,-4-2-5 16,-4-4 1-16,1 3 0 15,-4-3 0-15,-1 3 0 16,1 4 0-16,4 9-3 16,-1 6 2-16,4 6-1 15,0 7-2-15,4 9-2 16,3 3-1-16,7 3 4 16,3 0 1-16,8 0 2 15,3 1 0-15,4-1 4 16,6-3 5-16,12-3 6 0,10-3 3 15,3-3-5-15,1-4 0 16,-1 1-6-16,-3 0-2 16,-7 2-5-16,0 1-2 15,3-3 1-15,-3 5 2 16,-4-2-2-16,-3 6 0 16,-4-3-28-16,-6 3-13 15,-8 0-22-15,-7 3-11 16,-11 3-32-16,-3 4-12 15,-3-4-16 1</inkml:trace>
  <inkml:trace contextRef="#ctx0" brushRef="#br0" timeOffset="11694.28">19745 5526 260 0,'-4'0'99'0,"12"-6"-77"0,6 2 20 16,-4 1 3-16,4 0-6 16,4-3 0-16,0 0-3 15,3 2 0-15,0 1-19 16,0 0 5-16,0 3 5 0,0 0-4 15,-3 0 1-15,0 0-9 16,-1 0-2-16,1 0-5 0,0 0 0 16,-1 0-5-16,-6 3-2 15,-1 0 2 1,-3 1 0-16,-7 5 3 0,-7 4 3 16,-3 2-2-16,-8 13-2 15,-3 1 0-15,0 2-1 16,0 0-2-16,0 1 1 15,-1-4-2-15,5-3 2 16,3 0-4-16,3-3-2 16,4-3 4-16,3 0 1 15,4-4-3-15,8-2 1 16,9-1 2-16,8-2 3 16,3-1 2-16,4-6 1 15,0-3 0-15,3 0 0 0,-7 0-4 16,0-3-3-16,1 0 0 15,-5-3 1-15,1 3-28 16,-4 0-9-16,0-1-36 16,0-2-13-16,1 0-118 15</inkml:trace>
  <inkml:trace contextRef="#ctx0" brushRef="#br0" timeOffset="12418.23">21537 4980 296 0,'-10'-3'112'0,"10"3"-87"0,0-3 15 0,0 3 1 15,3 0-8-15,4-3 3 16,7 0-14-16,7 0-3 16,15-1-11-16,10-2-5 0,6 0 0 15,1 3-2-15,-7 3 2 0,-7 0-13 16,-7 3-6-16,-8 3-57 15,-6 4-27-15,-11 2-48 16</inkml:trace>
  <inkml:trace contextRef="#ctx0" brushRef="#br0" timeOffset="12597.48">21636 5178 264 0,'-11'9'101'0,"18"1"-78"0,11-1 11 16,-4-6-1-16,11-3-7 15,10-3-1-15,7-3-5 16,4-1 0-16,0 1-11 16,-4 6-5-16,-3 0-1 0,-7 6-4 0,0 1 0 15,-4-1-43-15,-3 0-20 16,6-3-78 0</inkml:trace>
  <inkml:trace contextRef="#ctx0" brushRef="#br0" timeOffset="13691.07">22701 4422 220 0,'-14'-44'82'16,"14"25"-64"-16,0-6 18 0,4 13 4 0,-1-4-6 16,1 0 1-1,-1 4-7-15,1 2 0 16,-4 32 1-16,-4 13 5 0,-3 18-8 16,-3 41-1-16,-1 16-5 15,0 28-1-15,8 22-4 16,6-6-1-16,15 15-8 15,14-16-2-15,7-18-2 16,3-16-2-16,0-15 3 16,-3-23 0-16,0-15 1 15,3-22 0-15,1-28 2 0,-1-10 3 16,0-18-2-16,-6-17-2 16,-5-33-2-16,-2-17 0 15,-8-15-2-15,-7-37-1 16,-7-11-2-16,-7-14 1 15,-7-23-1-15,-7 25 0 16,-7-2 0-16,-4 14 0 16,0 30-3-16,0 27 1 15,4 16 0-15,0 22 2 16,3 12-4-16,4 13 2 16,7 10 2-16,0 2 3 15,7 7-2-15,0 3-2 16,11 0-1-16,10-3 3 15,14-3 2-15,15 3 2 0,10-7 7 16,10-2 4-16,40-4-1 16,17-3 2-16,28 7-6 15,21-1-3-15,4 1-6 16,11 2 0-16,-19 4 0 16,-6-3 0-16,-3-1 0 15,-19 1 2-15,-20-1 1 16,-19 1 1-16,-13 0-5 15,-21 2 1-15,-18-2-29 16,-11 9-13-16,-14 0-27 16,-10 6-9-16,-11 4-102 15</inkml:trace>
  <inkml:trace contextRef="#ctx0" brushRef="#br0" timeOffset="14097.55">23894 4475 332 0,'21'-31'123'0,"-11"15"-95"0,5-6 7 0,-8 19-4 0,0-3-11 16,-4 3 1-16,1 3-1 16,-4 3 2-16,-4 16-12 15,1 6-3-15,-4 13-3 0,-4 15 0 16,0 10 2-16,1-1-5 15,3 1-1-15,0-3 0 16,3-4 2-16,8-3-6 16,-1-6 1-16,4-6-39 15,4-13-14-15,3-9-32 16,0-13-10-16,7-6-31 16</inkml:trace>
  <inkml:trace contextRef="#ctx0" brushRef="#br0" timeOffset="14502.88">24402 4444 252 0,'0'-16'93'0,"0"13"-72"0,0 3 14 0,-4 0 2 16,1 3-8-16,-4 7 0 15,-4 2-5-15,-3 4-1 16,-7 9-12-16,-4 6 7 0,-3 23 2 15,-4-1-4-15,4 7 1 16,7-7-4-16,10-6 0 0,11-3-5 16,14-7-3-16,11-8 2 15,7-1 2-15,-1-12 2 16,8-10 1-16,7-6 5 16,3-10 3-16,4-5 3 15,-3-10 3-15,-8-13-5 16,-10-15-3-16,-11-7-8 15,-10-3-2-15,-15 1-4 16,-10-1-3-16,-11 3 0 16,-7 7-1-16,1 12-7 15,-1 13 0-15,4 6-19 16,3 16-8-16,4 6-18 16,3 9-5-16,1 10-18 0,2 0-5 15,1 12-83 1</inkml:trace>
  <inkml:trace contextRef="#ctx0" brushRef="#br0" timeOffset="14861.9">23640 5272 340 0,'-46'3'126'0,"39"3"-98"0,-4-3 14 0,11-3 2 15,0 0-14-15,7 0 0 16,7 0-4-16,11-3 1 0,14-3-15 16,7 3 6-16,3-7 3 0,18 1-7 15,18-4-3-15,10-2-4 16,-3-1 0-16,-1-6-6 15,8 3-1-15,0 1 0 16,-11 5 0-16,-7-6 0 16,-10 7 0-16,-11-1-25 15,-7 4-8-15,-7-1-25 16,-11 4-11-16,-7 3-241 16,-10 15 147-1</inkml:trace>
  <inkml:trace contextRef="#ctx0" brushRef="#br0" timeOffset="15284.24">23918 5438 316 0,'-28'0'118'0,"32"-3"-92"0,-4 3 17 0,0 0 3 16,7-6-12-16,3 2-2 0,8-2-3 16,7-3-1-16,13 9-15 15,8 0 5-15,4 0 5 0,-1 0 3 16,-7 9 2-16,-6 7-11 16,-8 3-5-16,-10 3-1 15,-15 12 0-15,-10 10-3 16,-14 6 0-16,-7-3-7 15,-4-3-1-15,0-3 0 16,4-7 0-16,3-2 0 16,8-10 0-16,10 3-3 15,14-6 2-15,14-1 3 16,18-8 1-16,6-4-1 16,5-3-2-16,3-3-2 15,0 0-1-15,0 0-9 0,-8 0-5 16,-6 0-49-16,-7-3-19 15,0 3-121 1</inkml:trace>
  <inkml:trace contextRef="#ctx0" brushRef="#br0" timeOffset="15957.62">26508 4554 288 0,'-14'-41'107'0,"17"28"-83"0,1 1 19 0,-1 6 3 0,4-1-13 16,4 7-2-16,3 4 2 16,4 8 1-16,3 16-18 15,0 22-3-15,0 10 1 0,-3 12-6 16,-4-3 0-16,-4 3-6 15,-3 10-2-15,1 2-2 16,-8-5 0-16,0-7-31 16,-4-9-13-16,0-13-26 15,-3-13-7-15,-3-5-70 16</inkml:trace>
  <inkml:trace contextRef="#ctx0" brushRef="#br0" timeOffset="16170.4">26282 4899 316 0,'14'0'121'0,"7"0"-95"0,25 6 3 0,-11-6-6 16,25 0-2-16,7 3 2 16,4-3-10-16,7 6-5 15,3-3-5-15,-4-3-3 0,-10 0 1 16,-10 0-15-16,-11 0-5 15,-8 0-63-15,-2-3-26 16,-8-6-20 0</inkml:trace>
  <inkml:trace contextRef="#ctx0" brushRef="#br0" timeOffset="16471.99">27619 4378 236 0,'-4'-41'88'0,"8"13"-69"0,-4-13 17 0,4 26 3 15</inkml:trace>
  <inkml:trace contextRef="#ctx0" brushRef="#br0" timeOffset="16965.04">27619 4253 489 0,'-11'28'50'15,"-3"13"-25"-15,0 21 0 0,-3 36-1 16,-1 11-4-16,0 20-1 16,4 18-11-16,11-6-3 15,10 1-3-15,10-1 1 0,8-16-2 16,3-18-1-16,4-16 1 16,-4-19 1-16,0-19 10 15,1-15 7-15,2-13-1 16,5-16-1-16,-1-15-5 15,-3-26 0-15,-4-24-7 16,-3-7-3-16,-8-12-1 16,-6-35-1-16,-1-9 0 15,-3-12 0-15,1-29-3 16,-5 9 0-16,-6 13-1 16,-8-9 0-16,-3 24 3 15,-4 26 0-15,1 19 1 16,2 25 0-16,1 18-5 15,4 16-1-15,3 13-2 0,10 12 2 16,11 7 2-16,15 6 2 16,13-1 3-16,4 1 2 15,3 0 3-15,1-10 1 16,6-2 3-16,22-7 4 16,17-7-6-16,4-8 0 15,31-7-4-15,15-3-3 16,10 3-3-16,28-3 1 15,-10 9 1-15,25 10 2 16,-15 6-1-16,-13 0 2 16,-1 0-15-16,-17 0-5 15,-18-6-73-15,-14 2-30 16,-14 1-65 0</inkml:trace>
  <inkml:trace contextRef="#ctx0" brushRef="#br0" timeOffset="17608.99">28691 4472 312 0,'4'-9'115'0,"3"3"-89"0,4-4 12 0,-4 4 1 0,3 0-3 15,4-1 0-15,4 1-6 16,3 0-4-16,7 6-14 15,4 0 1-15,3 0 3 0,-3 9 3 16,0 1 1-16,-7 2-7 16,-11 7 0-16,-18 3-2 15,-17 9 3-15,-18 10-7 16,-7 3-2-16,0 0-3 16,4 0-2-16,3-3 1 15,4-4-1-15,7-6-3 16,10-2 2-16,11-7 1 15,11-4 0-15,6-2 2 16,11-3 1-16,8-4-4 0,6-3 1 16,7-3 0-16,1 4 0 15,-1-7-11-15,-10 0-5 16,-4-7-61-16,-3 4-24 16,-4-3-91-1</inkml:trace>
  <inkml:trace contextRef="#ctx0" brushRef="#br0" timeOffset="18044.4">29429 4532 388 0,'-4'6'145'0,"-3"-6"-112"0,-7 0-8 15,3 0-9-15,-6 0-13 16,-4 3-2-16,-4-3 2 16,4 7 0-16,0-1-1 15,3 0-6-15,4 3 0 0,3 1 4 16,4 2 2-16,4 1-3 16,3-1-1-16,7 1-2 15,7 6 3-15,4 6-2 16,3 0 1-16,0 0 2 15,0 0 2-15,0 0-3 16,-3 0-2-16,-4-3 2 16,-3 0 2-16,-4-3 20 15,-4-3 10-15,-3-4-4 0,-7-2-1 16,-4-4-15-16,-6-3-4 16,-4-3-5-16,-4 0-2 15,0-3 1-15,1-3-1 16,-1-4-29-16,4 4-13 15,3-7-38-15,4 1-14 16,10-7-63 0</inkml:trace>
  <inkml:trace contextRef="#ctx0" brushRef="#br0" timeOffset="18255.12">29443 4488 316 0,'3'0'118'0,"15"0"-92"0,7 3 11 0,-11-3-1 16,7 3-18-16,4-3-2 0,3 6-10 15,0-2-2-15,4-4-2 16,0 9-2-16,-1-3 1 0,-2-3-21 16,-1 7-9-16,-3-1-73 15,3 7-31-15,-4 0 15 16</inkml:trace>
  <inkml:trace contextRef="#ctx0" brushRef="#br0" timeOffset="18601.25">30018 4519 296 0,'-18'-15'110'0,"4"15"-86"0,-7-4 5 0,10 4-3 15,-6 0-8-15,-11 4 1 16,-8 5-4-16,1 10 1 15,0 9-9-15,3 3 5 0,7 7 3 16,8 0-1-16,10 2 2 16,10-2-3-16,15-3 2 15,13-7 3-15,12-3 1 16,3-3 3-16,0-10 1 16,-8-5-1-16,1-7-2 15,-7-7-2-15,-7-5-1 16,-8-10-7-16,-6-10-4 0,-8-8-6 15,-10-4 0-15,-7 3-5 16,-11 3 1-16,-10 13-22 16,-7 7-8-16,-4 8-16 15,4 10-4-15,3 6-22 16,4 7-9-16,3 9-71 16</inkml:trace>
  <inkml:trace contextRef="#ctx0" brushRef="#br0" timeOffset="19110.11">28307 5256 288 0,'-11'3'107'0,"8"-3"-83"0,3 0 8 0,0 0 1 16,0 3-6-16,3 1 4 16,4-1 3-16,7 3 1 0,11-6-19 15,21 0 8-15,10 0 6 0,12-3-1 16,23-3 3-16,22-1-12 16,0 4-2-16,10 3-10 15,8 0-3-15,-8-3-3 16,-13 0 1-16,-4-3-4 15,3-4 0-15,-7-2 1 16,-10-1 2-16,-18 1-1 16,-17-1 2-16,-12 4-15 15,-13-1-5-15,-11 1-46 16,-10 3-19-16,-4-4-70 16,-7 16-73-16,-7-2 78 15</inkml:trace>
  <inkml:trace contextRef="#ctx0" brushRef="#br0" timeOffset="20521.79">28896 5501 276 0,'-14'-7'104'0,"10"4"-81"0,-6 0 18 0,6 0 4 16,1 3-17-16,-1 0-4 15,4 0 3-15,4 0 5 16,6 3-17-16,15-3 5 0,7 0 1 15,10 0-5-15,0 0-1 16,4 0-3-16,-3 0 0 16,-5 0 2-16,-2 3 4 15,-8 4 1-15,-10 5 1 16,-15 4-5-16,-10 12 1 16,-7 6-9-16,-7 1-4 15,-7-1-2-15,-4-2-1 16,-3 2 0-16,3-5 2 15,4-1-3-15,10-6-2 16,7 0-1-16,15-4 0 16,10-2 5-16,7-3 1 15,7-1 0-15,4-6 1 0,7-2-2 16,3-4-1-16,-3 3-6 16,-4-3-1-16,-6 0-43 15,-8 0-19-15,-7 0-51 16,3 0-20-16,-2 0-15 15</inkml:trace>
  <inkml:trace contextRef="#ctx0" brushRef="#br0" timeOffset="21679.93">13123 8473 308 0,'-10'-3'115'0,"10"3"-89"0,0 0 14 0,0 0 3 16,0 0-15-16,3 0-1 0,8 0-1 15,7 0 1-15,6 0-14 16,8 0 1-16,7-3 2 0,7-7-6 16,10-2-3-16,8 3-4 15,-1-1-3-15,1 7-2 16,-12 3 1-16,-9 3-23 15,-11 3-10-15,-15 10-53 16,-6 3-21-16,-18 6-43 16</inkml:trace>
  <inkml:trace contextRef="#ctx0" brushRef="#br0" timeOffset="21889.97">13257 8859 336 0,'4'6'126'0,"7"-6"-98"0,10 0 12 0,-7-3 0 16,7 0-9-16,-3 0-1 16,20-7-12-16,12 4-4 15,3 0-8-15,0 3-4 0,-4-1-1 16,-7 4-1-16,-3 0 0 16,-7 4-36-16,0-1-13 15,-8-3-21-15,-2 0-10 16,2 0-60-1</inkml:trace>
  <inkml:trace contextRef="#ctx0" brushRef="#br0" timeOffset="23058.02">14499 8294 220 0,'0'-34'85'0,"4"15"-66"0,-1-3 5 0,1 10-1 16,-1-1 2-16,1 1 7 15,-4 2-2-15,0 4 2 16,0 9-18-16,0 13 7 0,3 12 6 16,1 10-2-16,3 24 3 15,4 23-5-15,6 6 0 16,8 0-10-16,3 12-5 15,4-2-5-15,0-4-3 16,-1-16 5-16,1-12 1 16,0-15 2-16,0-14 2 15,-1-15-1-15,5-6 2 16,-1-19-6-16,-3-12-1 0,-1-23 0 16,-6-12 2-16,-11-6-3 15,-7 0-2-15,-10-10 0 16,-8-22-1-16,-7-12-3 15,-6 3 2-15,3-3 1 16,-1-4 2-16,5 1-3 16,-1 12-2-16,4 19 2 15,3 13 2-15,4 21-9 16,0 17-2-16,4 11 3 16,3 10 3-16,3 7 1 15,8 5 1-15,3 4 2 16,11 3 0-16,10-3 8 0,7-3 5 15,15-4 0 1,-1-5 2-16,8-7-2 16,20-4 0-16,26-8-7 0,3-7-2 15,17 0-2-15,15 0-2 16,-8 1 1-16,5-1-1 16,2 3 0-16,-10 4 2 15,-24 2-1-15,-22 4-1 16,-14 0-13-16,-18 6-4 15,-17 6-22-15,-14 3-10 16,-11 7-25-16,-14 3-9 16,-7 3-83-1</inkml:trace>
  <inkml:trace contextRef="#ctx0" brushRef="#br0" timeOffset="23764.79">15674 8445 260 0,'0'-22'99'0,"3"6"-77"0,5 4 15 0,-1 5 3 16,-4-2-5-16,1 0 2 16,-1 6-5-16,-3 3-2 15,0-4-17-15,-3 8-1 0,-8-1-1 16,-7 12 0-16,-3-2 1 16,-3 12-6-16,-5 3-2 15,1 7-2-15,0-1 1 16,3-2-4-16,8-1-2 15,2-6 2-15,5-3 2 16,3-3-2-16,7 0 0 16,7-7 1-16,7-3 0 15,7 1-3-15,7-4 2 16,4-3 1-16,3-3 2 0,1 3-1 16,-1 1-1-1,-3-1-2-15,-1 3-1 0,1 3 2 16,3 4 2-16,1-4 0 15,-5 10-1-15,1-3 3 16,-4 0 2-16,-3 2-4 16,-7 1-3-16,-1 0 1 15,-6 0 2-15,-4 0 11 16,-7-1 7-16,-7 1 1 16,-7-3 0-16,-7 0-6 15,-7-1-1-15,-1-2-8 16,-2-4-3-16,-5-3-1 15,-3-2 1-15,-6-4-1 16,-1 0 2-16,0-7-2 16,0-2-1-16,4-4-17 0,6 1-9 15,8-1-15-15,3 1-5 16,8-1-6-16,3 4 0 16,7-1-1-16,3 1 1 15,8 6-40 1,10-7-59-16,3 4 40 15</inkml:trace>
  <inkml:trace contextRef="#ctx0" brushRef="#br0" timeOffset="24124.71">15688 8370 276 0,'-11'-3'104'0,"15"-1"-81"0,-4 4 12 16,0 0 0-16,4 0 1 16,3 0 5-16,0 0-5 15,3 0 1-15,4 4-21 16,4-1 4-16,3-3 3 0,7-3-6 15,15-1-2-15,10 1-8 16,7 0-3-16,-4-3 0 0,-3 3 0 16,-4 0-2-16,-6-1-2 15,-8 4 1-15,-7 0 1 16,-3 0-34-16,-4 0-13 16,-10 0-27-16,-4 0-9 15,0 4-81 1</inkml:trace>
  <inkml:trace contextRef="#ctx0" brushRef="#br0" timeOffset="26812.04">17713 8047 292 0,'-4'-19'110'0,"4"13"-86"0,0-4 5 16,0 10-5-16,0 0-10 15,0 6 0-15,4 4 3 16,0 12 1-16,-1 9-9 16,4 7 3-16,0 9 4 0,4 0 1 15,-1 3 1-15,1 13-5 16,-1-1 0-16,1 7-8 0,0-12-3 16,-1 2-1-16,1-8 1 15,-4-7-1-15,-4-7 2 16,1-5-7-16,-4-7-1 15,0-3-34-15,-4-7-13 16,-3-2-34-16,0-7-11 16,0 0-30-1</inkml:trace>
  <inkml:trace contextRef="#ctx0" brushRef="#br0" timeOffset="27082.77">17491 8407 252 0,'-7'0'93'0,"10"0"-72"0,8 0 14 0,-1 0 2 0,1 0-10 16,3 7-1-16,4-4-4 16,3 3 1-16,7 0-13 15,4-3 1-15,10-3 0 0,11 0-6 16,11 0-1-16,-1 4-2 15,-3-1-2-15,-3 0 1 16,-5-3-1-16,1-6-29 16,0-1-10-16,0 1-23 15,0-3-9-15,-7 2-52 16</inkml:trace>
  <inkml:trace contextRef="#ctx0" brushRef="#br0" timeOffset="27863.49">18757 7993 236 0,'-17'-56'88'0,"13"40"-69"0,4-3 13 0,0 10 0 0,4 0-11 16,-1-1 1-16,1 4-2 15,-4 6 2-15,3 9-12 16,1 10 10-16,-1 35 3 0,4 8 2 16,4 13 2-16,-1 7-11 15,5 12-2-15,2 3-8 16,8-6-2-16,3-12-2 16,0-10 1-16,4-13 0 15,-4-9 3-15,-3-9 3 0,0-13 5 16,-1-10-4-16,-2-11 0 15,-5-14-4-15,-3-9 1 16,-3-9-6-16,-8-16-3 16,-3-9 3-16,-7-7 1 15,-3-6 0-15,-4-2-2 16,-4-17-2-16,-3-12 1 16,0 12 1-16,0 7 2 15,-1 15-3-15,8 25 0 16,4 7-4-16,3 6 1 15,0 0 0-15,7 9-1 16,10 7 1-16,8 2 0 16,-4 7 3-16,21-3 0 15,29-3 1-15,3 6 2 0,-14-3 5 16,31-3 4-16,40-4-4 16,-18 1 1-16,-22-1-5 15,29-2 0-15,-25-1-1 16,50-6 1-16,-29 4-2 15,15-4 2-15,-25 10-4 16,20-4 0-16,-27 4 1 16,0 2 2-16,-18 1-19 15,-7 6-6-15,-14 0-26 16,-7 3-9-16,-11 0-15 16,-7 4-5-16,-3-4-62 15</inkml:trace>
  <inkml:trace contextRef="#ctx0" brushRef="#br0" timeOffset="28312.71">19378 8207 248 0,'0'-29'93'15,"0"29"-72"-15,4-22 14 0,-1 13 0 0,1 6-9 16,-1-3-1-16,4 6 1 16,-3 0 1-16,6 15-14 15,-3-2 5-15,0 12 3 0,1 9-9 16,-1-5-4-16,-4-4-3 16,1 16-1-16,-4 15-2 15,3 0-2-15,1-9-2 0,3-6 1 16,0-9-10-1,3-7-3-15,5-10-31 0,-1-12-12 16,0-9-64 0,0-3-55-16,-4-1 63 15</inkml:trace>
  <inkml:trace contextRef="#ctx0" brushRef="#br0" timeOffset="28735.65">19667 8128 268 0,'7'-9'101'0,"-3"9"-78"0,7-3 11 0,-11 3-1 0,7 0-3 16,7 0 4-16,3 0-7 15,8 3-2-15,0 6-14 16,-4-9 2-16,11 16 3 0,-4-7-2 15,4 7 0-15,3 6 3 16,-14-3 1-16,-3-4-7 16,-8 4-2-16,-3 0-3 15,-21 12-1-15,4-5 5 16,-26 14 6-16,-13 14-6 16,7-7-3-16,6-7-7 15,8-8-2-15,11-4 1 16,9-6 0-16,19-10 1 15,7-5 2-15,-4-4 1 16,21-3 1-16,-7 0-2 0,8-6-2 16,-5-1-2-16,1-2-1 15,-7-1-42-15,3-2-18 16,11-7-52-16,-11 7-20 16,-3-4-10-1</inkml:trace>
  <inkml:trace contextRef="#ctx0" brushRef="#br0" timeOffset="29214.11">20461 8119 276 0,'4'-13'104'16,"-4"13"-81"-16,7-9 23 0,-7 9 3 0,0 0-6 15,0 0-1 1,-4 0-19-16,4 0-9 15,-14 6-8-15,3 0-3 0,-13 4 1 0,3 9-2 16,-4-4-2-16,4-2 1 16,3 3-1-16,4-4-3 15,7 1 2-15,0-1 1 16,10 1 0-16,1-4 0 16,10 1 2-16,-3-1-3 15,10 0 0-15,-4 1-1 16,8 2 0-16,-4-2 2 0,0 2 0 15,-3 1 0-15,3 2 0 16,-3-2 0-16,0 3 2 16,-4 2 10-16,0 1 7 15,-4-3 1-15,1 0 3 16,-4-1-4-16,-7 1 0 16,0-3-8-16,-11-1-2 15,1 4-3-15,-18-4-1 16,3-2-3-16,-14-1-2 15,7 1 1-15,-3-4-1 16,3-3-18-16,4-3-5 16,7 0-27-16,3-6-8 15,4 3-29-15,11-10-10 16,6-3-49-16</inkml:trace>
  <inkml:trace contextRef="#ctx0" brushRef="#br0" timeOffset="29501.07">20391 8081 332 0,'-18'-9'123'0,"18"9"-95"0,3-3 11 16,-3 3 1-16,8-7-11 15,-1 4 0-15,10-3-3 16,-3 0-1-16,7-1-14 16,-3 1-2-16,10 0-2 0,-6 0-6 0,16 6 0 15,-6-4-1-15,17-2 0 16,-10 6-29-16,4 0-10 16,-8 0-71-16,-3 0-31 15,-8 6-2 1</inkml:trace>
  <inkml:trace contextRef="#ctx0" brushRef="#br0" timeOffset="35729.91">21414 8072 276 0,'-22'6'104'0,"12"-3"-81"0,-4 3 18 0,10-2 4 16,1-1-6-16,3 0-1 16,0 0 1-16,3 0 2 15,8 0-22-15,3-3 5 0,4 0 3 16,3-3-9-16,3-3 0 15,5 0-8-15,9-1-4 16,8 4-3-16,4 3-3 16,-4 3 3-16,-4 0 0 15,-7 4-43-15,-7 2-18 16,-10 4-35-16,-7-1-12 16,-8-2-54-1</inkml:trace>
  <inkml:trace contextRef="#ctx0" brushRef="#br0" timeOffset="35910.37">21495 8301 264 0,'-21'19'101'0,"21"-16"-78"0,0 3 17 15,3-6 3-15,8 0-8 16,3 0 0-16,11-6-18 16,13-1-5-16,8 4-8 15,4 0-1-15,-5 3 1 0,-2 3-5 16,-11 0-1-16,-4 4-41 15,-7-1-17-15,-3 3-86 16</inkml:trace>
  <inkml:trace contextRef="#ctx0" brushRef="#br0" timeOffset="37035.33">22408 7896 200 0,'-7'-28'74'0,"7"15"-58"0,0-2 18 16,0 5 6-16,0 4-3 15,0 0 0-15,0 6-5 16,0 6-2-16,0 7-17 16,0 9 8-16,0 28 5 0,4 19 1 15,-1 9 2-15,5 4-8 16,2 15-2-16,8 0-11 15,-1-6-3-15,5-19 3 16,6-3 3-16,7-16-4 16,7-12 1-16,-3-3-1 15,0-16 3-15,-4-10-1 0,-3-12 2 16,0-15-6-16,-8-17-3 16,-6-15-1-16,-7-6 1 15,-4-7-1-15,-7 1 2 16,-4-20-4-16,-6-18-2 15,-4 3-1-15,-4 0 3 16,0 6 0-16,-3 13 3 16,0 6-3-16,3 19-2 15,4 9-1-15,4 16 3 16,3 6-2-16,7 16-1 16,14 3 3-16,10 3 0 15,12-3 1-15,6 6 2 16,11-2-3-16,17-4 0 15,26 0 1-15,2-4 2 0,8-2-1 16,25 3-1-16,-1-6 5 16,1 2 1-16,13 1-2 15,-2 3-1-15,-22 0-3 16,-18 3-1-16,-17 0 1 16,-15 3 2-16,-17-3-25 15,-14 3-10-15,-18 0-27 16,-10 3-12-16,-8 1-77 15,-6-1-57 1,-15-3 83-16</inkml:trace>
  <inkml:trace contextRef="#ctx0" brushRef="#br0" timeOffset="37726.04">23414 8000 288 0,'10'-19'107'0,"-2"9"-83"0,-1-2 10 0,-4 6 0 0,1 3-6 15,-4 3 1-15,0 0-12 16,-4 3-3-16,-6 6-8 16,-5 4 0-16,1 2 1 0,-3 4-3 15,3 0-1-15,-1 0-1 16,5-4 1-16,-1 1-2 15,4 0-1-15,4-1 1 16,3-5 1-16,3 9-3 16,4-10 0-16,4 0 1 15,3-2 0-15,4-4 0 0,-1 3 0 16,8-3 0-16,3 4 2 16,4-1-3-16,3 3 0 15,4 1 1-15,-4 5 0 16,1-2 0-16,-5 6 0 15,-6-1 0-15,-4 8 2 16,-3-4 3-16,-4 3 4 16,-4-3 7-16,-2-1 2 15,-5-2-1-15,-6 6 2 16,-8-3-1-16,-7-3 0 16,-6-3-5-16,-8-1-3 15,-3-5-8-15,-1-1-1 16,5 1-1-16,-1-10 0 15,0 0 0-15,0 0 2 0,4-10-8 16,-4 1-1-16,4-1-25 16,3-2-9-16,4 3-12 15,4-1-5-15,6 1-17 16,8-4-7-16,6 4-51 16</inkml:trace>
  <inkml:trace contextRef="#ctx0" brushRef="#br0" timeOffset="38073.04">23446 7906 280 0,'-4'-4'104'0,"4"4"-81"0,4 0 7 0,3 0-1 15,0 0-1-15,0 0 6 16,7 4-2-16,4-1 3 16,6 0-19-16,8 0 2 0,7 0 2 15,7 3-5-15,0-2 0 16,-1-1-9-16,1-3-2 15,7 0-4-15,-3-3-1 0,-1-1 1 16,-7 1 2-16,-6 3-50 16,-8 0-19-16,-7 3-110 15</inkml:trace>
  <inkml:trace contextRef="#ctx0" brushRef="#br0" timeOffset="38974.19">25075 7921 268 0,'-10'-15'101'0,"10"5"-78"0,3 1 15 0,1 6 2 0,-1-4-11 15,5 7 0 1,6 0-1-16,0 10 2 16,0 5-16-16,0 14 3 0,4 15 3 0,-4 9-7 15,0 0-2-15,-4 4-6 16,-3-7-2-16,1-3-1 15,-1 9-2-15,0-2 1 16,-4-4-1-16,1-3-16 16,-4-6-6-16,0-10-18 15,0-12-7-15,-4 0-19 16,-3-16-7-16,-3-10-57 16</inkml:trace>
  <inkml:trace contextRef="#ctx0" brushRef="#br0" timeOffset="39181.87">24871 8185 260 0,'-11'-7'96'0,"11"11"-75"0,4 5 8 0,3-6-1 16,3 6-8-16,8 1 0 16,14-1-2-16,21-2-2 15,10-4-8-15,11-3-1 0,-3 0 3 16,6 0-6-16,1 0 0 15,-4 0-2-15,-10 0-2 16,-8 0-41-16,-10 0-20 16,-4-3-77-16</inkml:trace>
  <inkml:trace contextRef="#ctx0" brushRef="#br0" timeOffset="40459.01">26204 7758 228 0,'0'-28'88'16,"4"15"-69"-16,-4-5 19 0,0 8 4 0,3 1-11 15,-3 3 14 1,7 15-7-16,1 10-21 15,-5 9 6-15,4 10 4 0,0 15-6 16,0 19 0-16,0 6-8 16,4 1-3-16,3-10-5 15,0 6-4-15,0-15 2 16,0-1 0-16,0-9 1 16,8-15 0-16,-5-4 0 15,4-18 2-15,1-13-3 16,2-10 0-16,1-5 1 0,-4-7 0 15,-7-6-2-15,-3-7-2 16,-4-15 1-16,-7-10 1 16,0-9-3-16,-4-3-2 15,-3 3 2-15,0 10 0 16,0-1 1-16,0 7 2 16,0 12-1-16,0 10-1 15,3 6-4-15,1 15 0 16,3 1 0-16,0 9 2 15,7 0-1-15,4 6 1 16,6-3 2-16,4-3 2 16,11 6-1-16,7-6 2 15,3-6 0-15,11 6 3 16,25 0-1-16,17 0 0 16,0 0-3-16,11 10 1 0,14-4-4 15,-4 3 0-15,-10 1 1 16,-3-1 2-16,-5 0-3 15,-2-2 0-15,-15-1-4 16,-11-3 1-16,-13 0-31 16,-15-3-14-16,-17 0-30 15,-15-3-13-15,-17 0-57 16</inkml:trace>
  <inkml:trace contextRef="#ctx0" brushRef="#br0" timeOffset="40955">26811 8040 288 0,'0'-18'110'0,"4"14"-86"0,3-11 9 0,0 5-3 15,3 1-5-15,8 3 0 0,7-4-3 16,6 1 1-16,5 3-13 16,-1 3 5-16,0 6 5 0,-3 6 0 15,-4 7 0-15,-3 6-2 16,-7 9-1-16,-8 7-3 15,-13 2-1-15,-11-2-7 16,-11 3-4-16,-7-7 3 16,-3-2 4-16,0-4-5 15,3 3 0-15,7-9 0 16,4-3 2-16,7-3-8 16,3-7 0-16,11 0 0 15,11-9 1-15,13 0 1 16,8 0 0-16,7 0 2 15,0 0 1-15,-4 0-4 0,-3 0-1 16,-7 0-32-16,-4 0-13 16,0 0-31-16,-3-3-14 15,-1-3-71 1</inkml:trace>
  <inkml:trace contextRef="#ctx0" brushRef="#br0" timeOffset="41448.37">27545 8087 272 0,'-7'-15'104'0,"7"15"-81"0,-4-10 18 0,4 10 4 16,-3-3-15-16,3 0-5 15,-11 3-10-15,-6 6-2 0,-5 4-8 16,1 2 1-16,0 1 1 0,0-1-6 15,7 7 0-15,3-3-1 16,4-4 2-16,7 1-3 16,7-4-2-16,4 1 2 15,3-4 2-15,-4 0 0 16,8 1-1-16,0-4 1 16,3 3-1-16,7 3-3 15,-3 1 2-15,-4-1 1 16,0 7 2-16,-3-4-3 15,-1 4 0-15,-6 0 1 16,0 0 2-16,-4-1 8 0,0-2 5 16,-4-1 2-16,-3-2 1 15,0-1 0-15,-7 0-2 16,-3 1-4-16,-4-10 0 16,-11 0-7-16,-3 0-3 15,-4 0-1-15,-3-3-1 16,-1-4-3-16,8 4 0 15,3-3-23-15,8 3-7 16,3-3-22-16,10 3-5 16,1-1-14-16,10-2-7 15,7-3-43 1</inkml:trace>
  <inkml:trace contextRef="#ctx0" brushRef="#br0" timeOffset="41722.87">27580 8009 260 0,'-21'-9'99'0,"21"9"-77"0,4-7 15 16,-4 7 5-16,10-3-12 15,-3-3 0-15,11 6-2 16,14-6 0-16,-1-1-15 15,1 1-1-15,0 3-1 0,3 3-6 0,-3 0-1 16,0 3-2-16,-11 0-2 16,-4 0-28-16,5 4-14 15,-5-4-33-15,4 0-16 16,-3-3-39 0</inkml:trace>
  <inkml:trace contextRef="#ctx0" brushRef="#br0" timeOffset="45097.17">28307 7893 212 0,'0'-16'79'0,"0"13"-61"0,3-6 15 0,1 3 1 15,-1-4-8-15,5 1-3 16,-1-4 0-16,0 4 0 0,3-4-12 16,-3 4 4-16,0 3 3 15,0 2-2-15,0 4 3 16,-3 4 1-16,0 5 0 0,-4 7-3 16,0 6 0-16,-4 9-1 15,4 25 0-15,0 4-4 16,7 0-2-16,7-4-4 15,4-3-1-15,6-6-1 16,8-6 0-16,0-3-2 16,0-4 1-16,-1-6 4 15,-2-9 4-15,-1-9-2 16,-3-10 2-16,-4-3-6 16,0-10-1-16,-7-6 0 15,-3-6 0-15,-8-13-2 0,-3-2-2 16,-3-14-2-16,-4-5 1 15,-4 2 3-15,0-2 1 16,1 6-1-16,3 9 1 16,0 6-7-16,0-6 1 15,-4-9-1-15,4 15 2 16,0 13 1-16,3 0 1 16,1 6-3-16,-1 4 2 15,4 2 1-15,0 4 0 16,7 5 0-16,1-2 0 15,2 6 0-15,4 0 0 16,7 6 4-16,11-2 5 0,14-4-3 16,3 0-1-16,-6 0 0 15,27 0-1-15,-13 0-2 16,56 0-2-16,-25 0 1 16,42 6 1-16,-27-3-1 15,27 3 2-15,-28-3-2 16,1 1-1-16,-22-1 1 15,-3-3-1-15,-15 0-18 16,4-3-5-16,-14-1-7 16,7-5-1-16,-14 9-10 15,-4-9-1-15,-7 5-18 16,-10-2-4-16,-4-3-85 16</inkml:trace>
  <inkml:trace contextRef="#ctx0" brushRef="#br0" timeOffset="46644.7">29185 7928 228 0,'14'-10'88'0,"-14"10"-69"0,11-6 19 16,-11 6 4-16,0 0-7 15,0 0 0-15,0 0-9 0,0 0-4 16,-7 6-12-16,3-3 2 0,-6 7 2 15,3-4-3-15,-4 3-1 16,4 1-6-16,-3-1-3 16,3 1 0-16,-1-1 1 15,1 0-3-15,0 1-2 16,4-4 2-16,-1 3 2 16,1-5 0-16,6 8-1 15,1-6 1-15,10 4-1 16,-3-4 0-16,10 4 0 15,-4-4-3-15,15 6 2 16,-4-2 1-16,8 2 2 16,-8 1-1-16,4 6-1 15,-4-10 1-15,0 10-1 16,-7-7 8-16,0 4 5 0,-3-3 5 16,-4-1 1-16,-3 1-2 15,-4-4 0-15,0 1-3 16,-11-1 1-16,1-6-6 15,-11 6-3-15,-1-2-1 16,-13-4 1-16,4-3-3 16,-8 0 0-16,7 0-1 15,-3 0-2-15,3 0-2 16,1 0 1-16,2 0-23 16,5-3-10-16,3-4-15 15,3 4-7-15,4-3-10 16,3-3-4-16,1 6-71 15</inkml:trace>
  <inkml:trace contextRef="#ctx0" brushRef="#br0" timeOffset="46885.06">29295 7877 324 0,'-18'-3'121'0,"18"3"-95"0,4 0 5 0,-4 0-4 16,14 0-7-16,0 0 0 15,21 0-6-15,-7 0-4 16,22 0-5-16,-12 0-6 0,15 0 0 16,-10 0 1-16,6 3 0 0,-10-3-47 15,-4 7-20-15,-7-4-83 16</inkml:trace>
  <inkml:trace contextRef="#ctx0" brushRef="#br0" timeOffset="48113.94">21622 10107 296 0,'-7'-3'110'0,"7"-1"-86"0,-4 1 16 0,4 3 0 0,0 0-9 15,4 0-1-15,3 3-3 16,3 1-2-16,8 2-14 15,3 0 2-15,11 0 1 0,7-2-1 16,3-1 0-16,4 0-7 16,0 0-4-16,0 3-1 15,-1 0-1-15,-6 1-16 16,-7-1-4-16,-11 0-63 16,-3 1-25-16,-8-1-51 15</inkml:trace>
  <inkml:trace contextRef="#ctx0" brushRef="#br0" timeOffset="48327.37">21840 10370 348 0,'-14'6'132'0,"21"-2"-103"0,11-1 10 0,-4-3-2 16,7 0-10-16,8-3-1 15,9-1-10-15,12-2-5 16,3 3-6-16,0 3-4 0,-4 3 0 15,-7 7-15-15,-6-1-5 16,-8 0-32-16,-3 1-13 16,-1-1-87-1,-3 1-49-15,1-4 96 16</inkml:trace>
  <inkml:trace contextRef="#ctx0" brushRef="#br0" timeOffset="49720.27">22842 10072 248 0,'-3'-15'93'0,"6"5"-72"0,-3 1 7 0,4 2-2 15,-1 1-10-15,1 0-1 16,-1 0-5-16,1-1-1 16,0 1-5-16,-1 0 4 0,1 0 2 15,-1-1 3-15,1 1 3 16,-1 3-5-16,1 0-1 15,-1-7-2-15,-3 10 2 16,4-3-3-16,-4-3-2 16,3 3 0-16,1-3-1 15,-4 6 4-15,3-4 3 16,-3-2 0-16,4 6 1 16,-1-3-2-16,-3 3-1 15,4-6-1-15,-4 3 2 0,3-4-1 16,-3 7 2-16,4 0-2 15,-4 0 2-15,4 0 0 16,-1 16 1-16,1 6 0 16,-1 19 0-16,1 3 0 15,-1 6 0-15,4 3-6 16,0 10-4-16,7 6 1 16,0 3 0-16,4 0-1 15,3-16 1-15,4 1 0 16,0-10 3-16,-1-6-1 15,1-7 2-15,-4-6-2 16,-3-6 2-16,0-9-2 16,-1-4 2-16,1-2-4 15,-1-7 0-15,1-10-1 16,-4-9 1-16,-3-12-2 0,-1-19-1 16,-3-13 1-16,-3-3-1 15,-4-6 0-15,0-19 2 16,-7-3-3-16,-4 3 0 15,-3 16 1-15,-3 9 0 16,-1 13-3-16,-3 9 2 16,3 13-1-16,0 5 0 15,1 5 0-15,3 11 0 16,7 1 0-16,3 6-2 16,4 3 0-16,7-7 3 15,7 7 0-15,7 0 3 16,8 0-3-16,2 0 0 15,5 7 1-15,3-4 2 0,3-3 3 16,14 0 2 0,18 0-3-16,8 0-1 15,-1 0-3-15,3 0-1 0,15-3 3 16,3-4 1-16,-10 4-1 16,-7 3-2-16,-11-6-2 15,-4 6 1-15,5-3 1 16,-1 3 2-16,0 0-1 15,-21 0-1-15,-11 0-4 16,4 0 0-16,-7 0-27 16,-4 0-9-16,-7 0-22 15,-7 0-6-15,-3 0-17 0,-11 3-4 16,0-3-62 0</inkml:trace>
  <inkml:trace contextRef="#ctx0" brushRef="#br0" timeOffset="50396.41">23809 10119 288 0,'14'-9'110'0,"-14"9"-86"0,14-6 18 15,-10 2 1-15,-1 1-8 16,1 3 2-16,-1 0-10 16,1 0-2-16,-8 7-14 15,1-1-2-15,-8 6 1 0,4-2-6 16,-18 2 0-16,8-2-2 15,-4 2 1-15,3-5-4 16,-3 8 0-16,3-5 1 16,4-1 2-16,0 0-3 15,7 1-2-15,0-4 2 16,17 0 0-16,-2-2 1 16,13-1 2-16,-4 0-3 0,8 0 0 15,-4 0 1-15,4 0 0 16,-4 0 0-16,7 4 0 15,-7-4 0-15,8 3 2 16,-5 0-1-16,8 7-1 16,-7-4 1-16,3 10 1 15,-3-6 5-15,-1 18 4 16,-6-6 0-16,-4 3 1 16,-3-6 0-16,-11 6 0 15,0-2 2-15,-14-1 4 16,3-7-4-16,-7 1 0 15,1-3-6-15,-8-4-3 16,4-2-2-16,-7-10 0 16,3 6-2-16,-14-6-1 15,7 0 1-15,-10-9 1 0,3 2-10 16,0-2-2-16,8 0-22 16,3-1-9-16,3 4-20 15,11-3-10-15,3 2-23 16,22-2-9-16,-4-1-34 15</inkml:trace>
  <inkml:trace contextRef="#ctx0" brushRef="#br0" timeOffset="50683.01">23837 10100 296 0,'-7'-6'110'0,"7"6"-86"0,14-3 16 0,-10-3 2 16,6 6-5-16,1 0 0 16,10 0-9-16,-3 0-3 15,28 6-14-15,-11-6-2 0,21 0 1 16,-10 0-8-16,7-6-3 15,-11 6-16-15,4-3-6 16,-10-4-48-16,2 4-21 0,-6-3-60 16</inkml:trace>
  <inkml:trace contextRef="#ctx0" brushRef="#br0" timeOffset="51447.04">25548 9988 236 0,'0'-47'88'0,"4"28"-69"0,-1-3 19 0,-3 12 4 15,0 1 2-15,0 3 5 16,4-1-13 0,-1 4-4-16,-3 3-19 0,0 0 12 0,7 13 5 15,4 18-4-15,0 10-3 16,-4 6-9-16,0 0-1 16,-4 0-8-16,1 0-3 15,-1-3-1-15,4 9-1 16,0 1 0-16,0-7 0 15,0 6 0-15,0-15 2 16,1-7-32-16,-5-9-14 16,-6-6-20-16,-5-10-8 0,-2-6-91 15</inkml:trace>
  <inkml:trace contextRef="#ctx0" brushRef="#br0" timeOffset="51675.52">25315 10160 316 0,'0'3'121'0,"11"-3"-95"0,7 0 7 15,-4 0-5-15,14-3-7 16,18 0 2-16,17 0-7 16,4-4 1-16,-3 4-10 15,-4 0-4-15,-7 3 0 0,0 0-2 0,-8 3-1 16,-2 0-19-16,-4-3-10 15,-4 0-38-15,0 0-17 16,-3-3-53 0</inkml:trace>
  <inkml:trace contextRef="#ctx0" brushRef="#br0" timeOffset="52213.32">26518 9831 336 0,'7'-10'126'0,"-7"10"-98"0,7-6 10 0,-7 6-1 15,0 0-10-15,0 0 1 0,-3 0-11 16,-15 0-3-16,-3 0-8 16,-4 10-4-16,1-4-1 0,-1 3-1 15,4 4 2-15,3-1-3 16,8 4 0-16,-1-3-1 15,8 2 0-15,3 4 0 16,7-6 0-16,7 5 2 16,10 1 0-16,8 0-3 15,7 0 2-15,3 0 1 16,1 3 0-16,-1-4-3 16,-3 4 2-16,0 0 1 15,-4 0 0-15,4 0 0 16,-4-3 2-16,4 6-3 0,-4-3 0 15,-3 0 12-15,-8 0 7 16,-6 0-3 0,-4 0 2-16,-7-3 1 0,-10-1 3 15,-8-2-5-15,-10 3 1 16,-4-7-8-16,-3-2-3 16,-7-4-3-16,-4-3 0 15,-7-3-4-15,-7-3 0 16,0-3-1-16,4 0 0 15,7-4-9-15,3 1-5 16,7-1-23-16,7-2-8 16,4 2-15-16,7 1-6 15,3 0-32-15,8-1-11 16,10 1-12-16</inkml:trace>
  <inkml:trace contextRef="#ctx0" brushRef="#br0" timeOffset="52454.17">26592 9765 308 0,'-10'-3'115'0,"10"3"-89"0,28-3 3 15,-21 0-2-15,14 3-9 16,-3 0 1-16,17 0-4 0,-7 0 1 15,32 0-9-15,-10 0-4 0,13 3-2 16,-10 0-1-16,0 0 0 16,-11 0-47-16,1 3-18 15,-8-2-82 1</inkml:trace>
  <inkml:trace contextRef="#ctx0" brushRef="#br0" timeOffset="53128.88">27619 9762 296 0,'0'-22'110'0,"0"22"-86"0,7-19 11 15,-3 16-1-15,-1-3-8 16,1-1 2-16,-4 7-3 16,0 0 2-16,0 10-15 15,0-1 0-15,-7 19 1 0,0-6-3 16,-1 38 2-16,-2-10-7 0,10 13-3 15,0-10 1 1,14 4 0-16,4 15 3 16,-1-13 1-16,4-15 3 0,1-12 1 15,-1-17-1-15,3-9 1 16,-2-12-4-16,-5-3 1 16,-3-1-5-16,-7-18-2 15,0 6 0-15,-3-31-1 16,0 9 0-16,-4-22 0 15,0 19 0-15,-4-22 0 16,0 19 0-16,-3-10 0 16,4 13 0-16,-1 7 2 15,1 5-6-15,-1 13-1 16,1 3-1-16,3 16 4 0,0 0 1 16,14 6 1-16,-4 0 6 15,29 0 4-15,-7 7 1 16,24-4 3-16,-10-3-3 15,32 4 1-15,-15-7-5 16,36-7-2-16,-21 7-2 16,21-3-3-16,-22-3-2 15,18 6 1-15,-17 0 3 16,-7 0 1-16,-11-3-34 16,-11 3-14-16,-10 0-31 15,-7 3-10-15,-11-3-95 16</inkml:trace>
  <inkml:trace contextRef="#ctx0" brushRef="#br0" timeOffset="53729.75">28261 9912 292 0,'-3'-3'110'0,"3"3"-86"0,7-6 24 0,-7 6 5 16,3-3-8-16,1 0 0 16,-1 0-12-16,-3 3-3 0,0 0-17 15,0 0-3-15,-7 6 0 0,0 0-8 16,-7 0-1-16,0 4-1 15,-4 5 0-15,4-2 0 16,3 3 2-16,1-4-6 16,3 4 1-16,3-4 1 15,8 1 3-15,-1-1 0 16,8 1-1-16,0-4 1 16,3 4-1-16,0-4-3 15,3 1 2-15,-2 2 1 16,6 4 2-16,-4-3-3 15,4 2 0-15,-3-2 1 0,0 2 0 16,-1-2 0 0,1 3 0-16,-4-4 2 15,-3 7 3-15,-4-6 7 0,-7-1 4 16,0 1-2-16,-7-1 2 16,0-2-3-16,-11-1 0 15,4 0-5-15,-7 1-3 16,3-4-2-16,-7-3-3 15,4-3 3-15,-7 0 0 16,7 0-4-16,-7 0-1 16,3-3-13-16,0-3-2 15,4-4-32-15,7 4-13 16,0 0-25-16,10-4-8 16,1 1-66-16</inkml:trace>
  <inkml:trace contextRef="#ctx0" brushRef="#br0" timeOffset="53940.65">28275 9868 332 0,'11'-9'126'0,"-11"9"-98"0,31-3 10 16,-23 0-3-16,16 0-16 15,-3 3-1-15,25 0-10 16,-10 0-3-16,9 0-3 15,-9 0-2-15,2 0 1 0,-6 0-30 16,0 0-10-16,-7 0-89 16,3 3-69-16,-3 0 69 15</inkml:trace>
  <inkml:trace contextRef="#ctx0" brushRef="#br0" timeOffset="54719.73">21978 12521 220 0,'-32'-6'85'0,"25"6"-66"0,0-10 25 16,7 10 7-16,0 0-9 16,4-9-2-16,6 6 4 15,4-3 2-15,4 2-25 16,7 1 6-16,14-3 3 0,17 0-7 15,8-1-1-15,3 1-13 16,-4 3-3-16,4 0-4 16,7 3-2-16,-3 3-17 0,-8 3-6 15,-13 4-64-15,-15-4-28 16</inkml:trace>
  <inkml:trace contextRef="#ctx0" brushRef="#br0" timeOffset="54962.04">22274 12675 408 0,'11'3'154'0,"7"0"-120"0,17-3 10 0,-14 0-2 16,7 0-15-16,8-3-3 15,13 0-14-15,14-4-4 16,8 7-4-16,-7 0 1 0,-8 0 2 0,-3 0-7 15,-7 0 0-15,-11 0-29 16,4 0-9-16,0 0-18 16,-4 0-6-16,0 0-23 15,0 0-9-15,1-3-33 16</inkml:trace>
  <inkml:trace contextRef="#ctx0" brushRef="#br0" timeOffset="55892.91">24497 12389 208 0,'14'-12'77'0,"-3"2"-60"0,-1-5 15 0,1 5 2 0,-1-2-6 15,4-1-2-15,4-2-1 16,0-4-1-16,3 6-13 16,-3-2 7-16,-1-4 2 0,-3 6 3 15,-3-2 3-15,-1-1-5 16,-2 3-1-16,-5 1 0 15,-3-1 2-15,-3-2-6 16,-5-4-1-16,-2 6-1 16,-4-6 2-16,-7 1-9 15,-4-1-2-15,-3 0 3 0,-4 6 3 16,0 4-4-16,0 3 1 16,1 12-3-16,-5 7 0 15,-6 2-3-15,-11 7-2 16,-10 3 3-16,-4 7 0 15,0 8-1-15,0 14 1 16,-4 15 2-16,-7 3 4 16,1 0-2-16,-1 0-2 15,18 3 0-15,11 10-1 16,17-4-2-16,14-5-2 16,18-7 3-16,18-10 0 15,14-2-1-15,10-10-2 16,-10-7 3-16,17 4 0 15,11-6-1-15,7-4 1 0,7-8-2 16,0-8 2-16,-3-8-2 16,-7-10 2-16,-5-10-2 15,-2-2-1-15,-4-7 3 16,-7 0 2-16,-15-6-2 16,-13 3-2-16,-14-12 0 15,-11-10 1-15,-8-3-3 16,-9 0 0-16,-12 9 1 15,-16 10 0-15,-15 15-3 16,-4 16 0-16,4 13 2 16,7 6 0-16,4 6-2 15,6 1 2-15,15-1-1 16,14 0-2-16,17-3-13 0,15-3-4 16,13-9-22-16,22-4-10 15,11-9-54-15,6-6-21 16,-3-10-37-1</inkml:trace>
  <inkml:trace contextRef="#ctx0" brushRef="#br0" timeOffset="56865.99">25284 12148 264 0,'-15'-19'101'0,"12"10"-78"0,-1-4 9 0,4 7-3 15,0 0 2-15,0-1 4 16,0 7-6-16,0 7-1 15,-3 8-15-15,-4 10 5 0,0 19 5 16,-4 32-1-16,4 8 1 0,4 4-8 16,6 9-2-16,8 10-3 15,3-10-1-15,7-12-5 16,0-10-1-16,0-12 1 16,4-13 2-16,0-16 1 15,-1-2 1-15,1-14-2 16,0-11 1-16,0-14-2 15,-1-11 2-15,-3-23-6 16,-3-19-1-16,-4-6 0 16,-7-6 2-16,-7-19-3 15,-3-18 0-15,-4-4-1 16,-8 16 0-16,1 3 2 0,0 6 2 16,0 22-3-16,0 13 0 15,3 15-1-15,4 13 0 16,0 12 0-16,4 10-2 15,6 9 3-15,4 4 0 16,11-1-2-16,7 4 2 16,14-4 1-16,6 1 2 15,8-1 10-15,7-3 4 16,18-6-1-16,21 0-1 16,3 0-6-16,7 0 0 15,22 0-5-15,-4 0 0 16,-4 0-1-16,-3 0-2 15,-3 0 1-15,-11 0 1 16,-15 0-1-16,-13 0-1 16,-11-3 1-16,-14 0 1 15,-11 0-23-15,-10 3-8 0,-11 0-26 16,-10 3-10-16,-15 3-25 16,-6 1-11-16,-15 2-58 15</inkml:trace>
  <inkml:trace contextRef="#ctx0" brushRef="#br0" timeOffset="57543.7">26151 12515 280 0,'4'-25'104'0,"3"6"-81"0,7 0 23 0,-7 10 5 16,4-4-12-16,-1 4 0 16,1-4-7-16,-4 10-2 15,0-3-17-15,-3 3 5 0,-4 3 3 16,-7 3-7-16,-8 12-3 15,-6 1-6-15,-3 3-2 16,-5 3-1-16,1 0 1 0,0 0-4 16,3-3 0-16,8-1 1 15,2-2 0-15,8 0-3 16,4-4 2-16,3 1 1 16,7-4 0-16,3 4 0 15,5-7 2-15,6-3-1 16,0 3-1-16,4-2-2 15,3 2 1-15,0-3 1 16,4 6 0-16,3-2 0 16,4-1 0-16,7 3 0 15,7 4 0-15,-4 3 0 16,0 9 2-16,-6 6-3 16,-4 7 0-16,-8-1 1 15,-6 1 2-15,-7 0-1 16,-4-7-1-16,-7-3 12 0,-7-3 4 15,-7-3 3-15,-7-3 3 16,-7-3-10-16,-11-4-4 16,-11-6-3-16,-2 1-1 15,-1-4-2-15,-7 0-2 16,-7-3 1-16,0 0-1 16,0-3-3-16,3-3 2 15,8-1-12-15,10-2-5 16,7-4-25-16,15-2-11 15,6-4-24-15,11 0-9 16,14-6-83 0</inkml:trace>
  <inkml:trace contextRef="#ctx0" brushRef="#br0" timeOffset="57931.53">26254 12292 248 0,'0'-12'93'0,"3"5"-72"0,-3-2 11 0,0 9 3 16,0 0-1-16,0 0 4 15,0-3-8 1,0 3-1-16,0 0-16 0,0 3 3 0,0-3 4 16,4 9-2-16,6-2 1 15,4-4 1-15,15 3 2 16,20-3-10-16,15-3-4 16,6 3-5-16,-3-3 0 15,0 0-2-15,0 0-1 16,-3 0 3-16,-8 0 2 15,-10 0-31-15,-7 0-12 16,-11-3-21-16,-7 3-8 16,-7-3-96-1</inkml:trace>
  <inkml:trace contextRef="#ctx0" brushRef="#br0" timeOffset="59088.39">27291 11725 232 0,'-4'-10'88'0,"4"1"-69"0,-3-4 15 0,3 13 1 15,0-6-9-15,0 0-3 16,0-4-5-16,0 1 1 15,-7-4-10-15,3 1 8 0,-10 2 5 16,4-2-5-16,-22-4 1 16,7 4-5-16,-31-4 2 15,-18-3-6-15,0 0-1 0,-1 1-2 16,-13-4-1-16,-7 9 1 16,0-3 1-16,7 4-1 15,-8-4 1-15,-20 4-4 16,7 2 0-16,6 1 1 15,1-1 2-15,-11 4-1 16,0 6 2-16,7 6-2 16,8 4 2-16,-8 2-6 15,-7 4-1-15,3 0 0 16,12-1 2-16,-1 1-1 16,-3-3-1-16,-4 5 1 15,7-2 1-15,11 0 1 16,3-1 3-16,4 4-3 15,-4 3 0-15,1-3-1 16,2 9-2-16,8 0-2 0,4 4 1 16,-4 5 1-16,-7 7 0 15,-11 7 2-15,-17 8 1 16,17 1-4-16,7-7 1 16,4-3 0-16,-4-3 0 15,8 6 0-15,6 16 0 16,15 13 0-16,13-4 2 15,19 4-1-15,10-4 2 16,7 19 2-16,10 10 2 16,4-7-8-16,4-6-1 15,3 4-2-15,3 15-1 16,8-7 8-16,14-12 5 0,7-12 2 16,10-7 2-16,32-9-4 15,32 0 0 1,11-7-3-16,38-2 0 15,-6-7 1-15,24-6 3 0,3-7 0 16,4-8 0-16,14-11-3 16,-10-8 1-16,28-20-4 15,-18-2-2-15,28-13 6 16,-3-7 3-16,24 4-3 16,8 0-2-16,-4 9 0 15,14 7 1-15,-21 9-1 16,7-4 2-16,-28-2-2 15,-14-10 0-15,-8-9-3 0,-27-19-2 16,-11-19 3-16,-14-47 0 16,-29-15-4-16,-31-32 1 15,-29 0-2-15,-31-16 0 16,-35-12 0-16,-36 9 0 16,-32-15 0-16,-13 21-2 15,-25 10-2-15,-25-12-1 16,0 15 1-16,35 78 2 15,18 16-3-15,-53-2 0 16,28 14-5-16,-67 20-3 16,-88 9-22-16,28 28-11 15,50 25-61-15,38 16-25 16,22-6-40-16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 of Radicals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80684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068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 of Radicals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0" y="806841"/>
                <a:ext cx="12192000" cy="709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Combining radicals is similar to combining like terms.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lvl="1"/>
                <a:endParaRPr lang="en-US" sz="7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radicals match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add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the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coefficients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endParaRPr lang="en-US" sz="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 radicals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don’t match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you must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simplify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endParaRPr lang="en-US" sz="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143000" lvl="1" indent="-6858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 radicals don’t match even when simplified, the answer is not possible.</a:t>
                </a:r>
              </a:p>
              <a:p>
                <a:pPr marL="1143000" lvl="1" indent="-685800">
                  <a:buFont typeface="Arial" panose="020B0604020202020204" pitchFamily="34" charset="0"/>
                  <a:buChar char="•"/>
                </a:pPr>
                <a:endParaRPr lang="en-US" sz="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You cannot combine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because they are not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like radicals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(they have different indices).</a:t>
                </a:r>
              </a:p>
              <a:p>
                <a:pPr marL="1143000" lvl="1" indent="-685800">
                  <a:buFont typeface="Arial" panose="020B0604020202020204" pitchFamily="34" charset="0"/>
                  <a:buChar char="•"/>
                </a:pPr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06841"/>
                <a:ext cx="12192000" cy="7098803"/>
              </a:xfrm>
              <a:prstGeom prst="rect">
                <a:avLst/>
              </a:prstGeom>
              <a:blipFill>
                <a:blip r:embed="rId2"/>
                <a:stretch>
                  <a:fillRect l="-1600" t="-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3808478" cy="1050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72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3808478" cy="1050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C8216F2-CD6D-4CB8-A730-6DF800830E10}"/>
                  </a:ext>
                </a:extLst>
              </p14:cNvPr>
              <p14:cNvContentPartPr/>
              <p14:nvPr/>
            </p14:nvContentPartPr>
            <p14:xfrm>
              <a:off x="4167000" y="1165320"/>
              <a:ext cx="4809600" cy="359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C8216F2-CD6D-4CB8-A730-6DF800830E1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57640" y="1155960"/>
                <a:ext cx="4828320" cy="361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289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3808478" cy="1050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3808478" cy="1050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4D68A9-3E39-46B5-A07B-C118DE52D9CA}"/>
                  </a:ext>
                </a:extLst>
              </p14:cNvPr>
              <p14:cNvContentPartPr/>
              <p14:nvPr/>
            </p14:nvContentPartPr>
            <p14:xfrm>
              <a:off x="4074120" y="1238760"/>
              <a:ext cx="4417560" cy="3134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4D68A9-3E39-46B5-A07B-C118DE52D9C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64760" y="1229400"/>
                <a:ext cx="4436280" cy="315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034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4402103" cy="1050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54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4402103" cy="1050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8F5990-A57D-43A4-9604-9EF7EF9C29EA}"/>
                  </a:ext>
                </a:extLst>
              </p14:cNvPr>
              <p14:cNvContentPartPr/>
              <p14:nvPr/>
            </p14:nvContentPartPr>
            <p14:xfrm>
              <a:off x="4735800" y="1015200"/>
              <a:ext cx="5132520" cy="3002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8F5990-A57D-43A4-9604-9EF7EF9C29E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26440" y="1005840"/>
                <a:ext cx="5151240" cy="302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18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6084101" cy="1050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75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6084101" cy="1050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BC7FFC-822F-4BA4-9EA7-F1D75758B983}"/>
                  </a:ext>
                </a:extLst>
              </p14:cNvPr>
              <p14:cNvContentPartPr/>
              <p14:nvPr/>
            </p14:nvContentPartPr>
            <p14:xfrm>
              <a:off x="781200" y="2424960"/>
              <a:ext cx="8389800" cy="127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BC7FFC-822F-4BA4-9EA7-F1D75758B9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1840" y="2415600"/>
                <a:ext cx="8408520" cy="129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2258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4578753" cy="1106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d>
                        <m:d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4578753" cy="1106008"/>
              </a:xfrm>
              <a:prstGeom prst="rect">
                <a:avLst/>
              </a:prstGeom>
              <a:blipFill>
                <a:blip r:embed="rId2"/>
                <a:stretch>
                  <a:fillRect b="-6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1C92F7-1ABA-4C5E-A89F-4E1DC65FE2B7}"/>
                  </a:ext>
                </a:extLst>
              </p14:cNvPr>
              <p14:cNvContentPartPr/>
              <p14:nvPr/>
            </p14:nvContentPartPr>
            <p14:xfrm>
              <a:off x="980280" y="552240"/>
              <a:ext cx="7854120" cy="3478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1C92F7-1ABA-4C5E-A89F-4E1DC65FE2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0920" y="542880"/>
                <a:ext cx="7872840" cy="349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1540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5431552" cy="1124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d>
                        <m:d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rad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5431552" cy="1124795"/>
              </a:xfrm>
              <a:prstGeom prst="rect">
                <a:avLst/>
              </a:prstGeom>
              <a:blipFill>
                <a:blip r:embed="rId2"/>
                <a:stretch>
                  <a:fillRect b="-59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49EE12F-FD42-4D80-8C41-D5EE01F2D188}"/>
                  </a:ext>
                </a:extLst>
              </p14:cNvPr>
              <p14:cNvContentPartPr/>
              <p14:nvPr/>
            </p14:nvContentPartPr>
            <p14:xfrm>
              <a:off x="909360" y="573840"/>
              <a:ext cx="8490240" cy="4181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49EE12F-FD42-4D80-8C41-D5EE01F2D18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0000" y="564480"/>
                <a:ext cx="8508960" cy="420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558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4234877" cy="2124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6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250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6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4234877" cy="2124364"/>
              </a:xfrm>
              <a:prstGeom prst="rect">
                <a:avLst/>
              </a:prstGeom>
              <a:blipFill>
                <a:blip r:embed="rId2"/>
                <a:stretch>
                  <a:fillRect r="-144" b="-4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FC86CF8-69FC-46B2-80B9-85287C01D91D}"/>
                  </a:ext>
                </a:extLst>
              </p14:cNvPr>
              <p14:cNvContentPartPr/>
              <p14:nvPr/>
            </p14:nvContentPartPr>
            <p14:xfrm>
              <a:off x="4629240" y="1440720"/>
              <a:ext cx="6321240" cy="3582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FC86CF8-69FC-46B2-80B9-85287C01D91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19880" y="1431360"/>
                <a:ext cx="6339960" cy="360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8325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2159</TotalTime>
  <Words>115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Section 6.3 Sums of Radicals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76</cp:revision>
  <cp:lastPrinted>2020-08-03T16:23:34Z</cp:lastPrinted>
  <dcterms:created xsi:type="dcterms:W3CDTF">2018-08-29T02:57:50Z</dcterms:created>
  <dcterms:modified xsi:type="dcterms:W3CDTF">2020-08-12T02:30:17Z</dcterms:modified>
</cp:coreProperties>
</file>