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96" r:id="rId4"/>
    <p:sldId id="297" r:id="rId5"/>
    <p:sldId id="302" r:id="rId6"/>
    <p:sldId id="298" r:id="rId7"/>
    <p:sldId id="299" r:id="rId8"/>
    <p:sldId id="300" r:id="rId9"/>
    <p:sldId id="301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47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 of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0684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068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 of Radicals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806841"/>
                <a:ext cx="12192000" cy="709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Combining radicals is similar to combining like terms.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1"/>
                <a:endParaRPr lang="en-US" sz="7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radicals match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add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coefficients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endParaRPr lang="en-US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radicals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don’t match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you must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simplify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endParaRPr lang="en-US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143000" lvl="1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radicals don’t match even when simplified, the answer is not possible.</a:t>
                </a:r>
              </a:p>
              <a:p>
                <a:pPr marL="1143000" lvl="1" indent="-685800">
                  <a:buFont typeface="Arial" panose="020B0604020202020204" pitchFamily="34" charset="0"/>
                  <a:buChar char="•"/>
                </a:pPr>
                <a:endParaRPr lang="en-US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You cannot combine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because they are not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like radicals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(they have different indices).</a:t>
                </a:r>
              </a:p>
              <a:p>
                <a:pPr marL="1143000" lvl="1" indent="-685800">
                  <a:buFont typeface="Arial" panose="020B0604020202020204" pitchFamily="34" charset="0"/>
                  <a:buChar char="•"/>
                </a:pPr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6841"/>
                <a:ext cx="12192000" cy="7098803"/>
              </a:xfrm>
              <a:prstGeom prst="rect">
                <a:avLst/>
              </a:prstGeom>
              <a:blipFill>
                <a:blip r:embed="rId2"/>
                <a:stretch>
                  <a:fillRect l="-1600" t="-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72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34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4402103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4402103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8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6084101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6084101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25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4578753" cy="1106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d>
                        <m: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4578753" cy="1106008"/>
              </a:xfrm>
              <a:prstGeom prst="rect">
                <a:avLst/>
              </a:prstGeom>
              <a:blipFill>
                <a:blip r:embed="rId2"/>
                <a:stretch>
                  <a:fillRect b="-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54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5431552" cy="1124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d>
                        <m: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5431552" cy="1124795"/>
              </a:xfrm>
              <a:prstGeom prst="rect">
                <a:avLst/>
              </a:prstGeom>
              <a:blipFill>
                <a:blip r:embed="rId2"/>
                <a:stretch>
                  <a:fillRect b="-5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58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4234877" cy="2124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6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250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6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4234877" cy="2124364"/>
              </a:xfrm>
              <a:prstGeom prst="rect">
                <a:avLst/>
              </a:prstGeom>
              <a:blipFill>
                <a:blip r:embed="rId2"/>
                <a:stretch>
                  <a:fillRect r="-144" b="-4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325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2149</TotalTime>
  <Words>115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Section 6.3 Sums of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75</cp:revision>
  <cp:lastPrinted>2020-08-03T16:23:34Z</cp:lastPrinted>
  <dcterms:created xsi:type="dcterms:W3CDTF">2018-08-29T02:57:50Z</dcterms:created>
  <dcterms:modified xsi:type="dcterms:W3CDTF">2020-08-12T02:30:53Z</dcterms:modified>
</cp:coreProperties>
</file>