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8" r:id="rId3"/>
    <p:sldId id="296" r:id="rId4"/>
    <p:sldId id="297" r:id="rId5"/>
    <p:sldId id="302" r:id="rId6"/>
    <p:sldId id="298" r:id="rId7"/>
    <p:sldId id="299" r:id="rId8"/>
    <p:sldId id="300" r:id="rId9"/>
    <p:sldId id="301" r:id="rId10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147" y="-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6.3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Sums of Radicals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806841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8068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Sums of Radicals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EEFD08-AB4F-4C78-AB0D-31432EA72B12}"/>
                  </a:ext>
                </a:extLst>
              </p:cNvPr>
              <p:cNvSpPr txBox="1"/>
              <p:nvPr/>
            </p:nvSpPr>
            <p:spPr>
              <a:xfrm>
                <a:off x="0" y="806841"/>
                <a:ext cx="12192000" cy="70988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Combining radicals is similar to combining like terms.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4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lvl="1"/>
                <a:endParaRPr lang="en-US" sz="7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+4</m:t>
                      </m:r>
                      <m:rad>
                        <m:radPr>
                          <m:degHide m:val="on"/>
                          <m:ctrlP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=6</m:t>
                      </m:r>
                      <m:rad>
                        <m:radPr>
                          <m:degHide m:val="on"/>
                          <m:ctrlP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1"/>
                <a:endParaRPr lang="en-US" sz="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685800" indent="-685800">
                  <a:buFont typeface="Arial" panose="020B0604020202020204" pitchFamily="34" charset="0"/>
                  <a:buChar char="•"/>
                </a:pP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the </a:t>
                </a:r>
                <a:r>
                  <a:rPr lang="en-US" sz="32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radicals match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en-US" sz="32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add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the </a:t>
                </a:r>
                <a:r>
                  <a:rPr lang="en-US" sz="32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coefficients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pPr marL="685800" indent="-685800">
                  <a:buFont typeface="Arial" panose="020B0604020202020204" pitchFamily="34" charset="0"/>
                  <a:buChar char="•"/>
                </a:pPr>
                <a:endParaRPr lang="en-US" sz="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685800" indent="-685800">
                  <a:buFont typeface="Arial" panose="020B0604020202020204" pitchFamily="34" charset="0"/>
                  <a:buChar char="•"/>
                </a:pP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the radicals </a:t>
                </a:r>
                <a:r>
                  <a:rPr lang="en-US" sz="32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don’t match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you must </a:t>
                </a:r>
                <a:r>
                  <a:rPr lang="en-US" sz="32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simplify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pPr marL="685800" indent="-685800">
                  <a:buFont typeface="Arial" panose="020B0604020202020204" pitchFamily="34" charset="0"/>
                  <a:buChar char="•"/>
                </a:pPr>
                <a:endParaRPr lang="en-US" sz="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1143000" lvl="1" indent="-685800">
                  <a:buFont typeface="Arial" panose="020B0604020202020204" pitchFamily="34" charset="0"/>
                  <a:buChar char="•"/>
                </a:pP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the radicals don’t match even when simplified, the answer is not possible.</a:t>
                </a:r>
              </a:p>
              <a:p>
                <a:pPr marL="1143000" lvl="1" indent="-685800">
                  <a:buFont typeface="Arial" panose="020B0604020202020204" pitchFamily="34" charset="0"/>
                  <a:buChar char="•"/>
                </a:pPr>
                <a:endParaRPr lang="en-US" sz="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685800" indent="-685800">
                  <a:buFont typeface="Arial" panose="020B0604020202020204" pitchFamily="34" charset="0"/>
                  <a:buChar char="•"/>
                </a:pP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You cannot combine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ctrlPr>
                          <a:rPr lang="en-US" sz="32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sz="32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because they are not </a:t>
                </a:r>
                <a:r>
                  <a:rPr lang="en-US" sz="32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like radicals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(they have different indices).</a:t>
                </a:r>
              </a:p>
              <a:p>
                <a:pPr marL="1143000" lvl="1" indent="-685800">
                  <a:buFont typeface="Arial" panose="020B0604020202020204" pitchFamily="34" charset="0"/>
                  <a:buChar char="•"/>
                </a:pPr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1"/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EEFD08-AB4F-4C78-AB0D-31432EA72B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06841"/>
                <a:ext cx="12192000" cy="7098803"/>
              </a:xfrm>
              <a:prstGeom prst="rect">
                <a:avLst/>
              </a:prstGeom>
              <a:blipFill>
                <a:blip r:embed="rId2"/>
                <a:stretch>
                  <a:fillRect l="-1600" t="-1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9714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123037" y="1032499"/>
                <a:ext cx="3808478" cy="1050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6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72</m:t>
                          </m:r>
                        </m:e>
                      </m:rad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50</m:t>
                          </m:r>
                        </m:e>
                      </m:rad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37" y="1032499"/>
                <a:ext cx="3808478" cy="1050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2899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123037" y="1032499"/>
                <a:ext cx="3808478" cy="1050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6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rad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45</m:t>
                          </m:r>
                        </m:e>
                      </m:rad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37" y="1032499"/>
                <a:ext cx="3808478" cy="1050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0345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123037" y="1032499"/>
                <a:ext cx="4402103" cy="1050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250</m:t>
                          </m:r>
                        </m:e>
                      </m:rad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ctrlP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54</m:t>
                          </m:r>
                        </m:e>
                      </m:rad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37" y="1032499"/>
                <a:ext cx="4402103" cy="1050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187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123037" y="1032499"/>
                <a:ext cx="6084101" cy="1050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6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27</m:t>
                          </m:r>
                        </m:e>
                      </m:rad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</m:rad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75</m:t>
                          </m:r>
                        </m:e>
                      </m:rad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37" y="1032499"/>
                <a:ext cx="6084101" cy="1050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2258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123037" y="1032499"/>
                <a:ext cx="4578753" cy="11060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6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d>
                        <m:dPr>
                          <m:ctrlP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37" y="1032499"/>
                <a:ext cx="4578753" cy="1106008"/>
              </a:xfrm>
              <a:prstGeom prst="rect">
                <a:avLst/>
              </a:prstGeom>
              <a:blipFill>
                <a:blip r:embed="rId2"/>
                <a:stretch>
                  <a:fillRect b="-60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1540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123037" y="1032499"/>
                <a:ext cx="5431552" cy="11247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6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d>
                        <m:dPr>
                          <m:ctrlP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rad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37" y="1032499"/>
                <a:ext cx="5431552" cy="1124795"/>
              </a:xfrm>
              <a:prstGeom prst="rect">
                <a:avLst/>
              </a:prstGeom>
              <a:blipFill>
                <a:blip r:embed="rId2"/>
                <a:stretch>
                  <a:fillRect b="-59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5584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123037" y="1032499"/>
                <a:ext cx="4234877" cy="21243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6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6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250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6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37" y="1032499"/>
                <a:ext cx="4234877" cy="2124364"/>
              </a:xfrm>
              <a:prstGeom prst="rect">
                <a:avLst/>
              </a:prstGeom>
              <a:blipFill>
                <a:blip r:embed="rId2"/>
                <a:stretch>
                  <a:fillRect r="-144" b="-45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83256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2149</TotalTime>
  <Words>115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Retrospect</vt:lpstr>
      <vt:lpstr>Section 6.3 Sums of Radicals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75</cp:revision>
  <cp:lastPrinted>2020-08-03T16:23:34Z</cp:lastPrinted>
  <dcterms:created xsi:type="dcterms:W3CDTF">2018-08-29T02:57:50Z</dcterms:created>
  <dcterms:modified xsi:type="dcterms:W3CDTF">2020-08-12T02:30:53Z</dcterms:modified>
</cp:coreProperties>
</file>