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96" r:id="rId3"/>
    <p:sldId id="297" r:id="rId4"/>
    <p:sldId id="298" r:id="rId5"/>
    <p:sldId id="300" r:id="rId6"/>
    <p:sldId id="288" r:id="rId7"/>
    <p:sldId id="301" r:id="rId8"/>
    <p:sldId id="302" r:id="rId9"/>
    <p:sldId id="303" r:id="rId10"/>
    <p:sldId id="299" r:id="rId11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2T04:47:36.23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2917 939 208 0,'-3'-26'77'0,"3"8"-60"0,0-1 13 0,3 3 3 0,1-3-2 16,0-3 2-16,-1 0 4 15,4 7 1-15,-3-4-20 16,-1 10 7-16,1-4 3 15,-1 19 4-15,1 19 4 0,-1 19-12 16,-3 10-1-16,0 15-8 16,0 31-1-16,0 10-6 15,0 3 0-15,0 12-5 16,4 3-2-16,-1-21 0 16,4-10 1-16,-3-12-1 15,-1-19 2-15,1-10-2 16,0-12-1-16,-1-16 3 15,1-9 0-15,-4-9-15 16,0-10-6-16,0-10-33 0,0-2-13 16,0-13-50-16,7-16-20 15,7 3 0 1</inkml:trace>
  <inkml:trace contextRef="#ctx0" brushRef="#br0" timeOffset="374.82">3020 685 272 0,'-18'-7'101'0,"15"7"-78"0,-1-3 22 16,4 3 4-16,0 0-13 16,0 0-3-16,7 0 0 15,11 0 2-15,3-9-19 16,7 6 6-16,15-7 2 0,9-5-8 16,1-1-4-16,25 0-5 15,14-3-2-15,-4-3-3 16,-3 10-2-16,3-1 1 0,-18 10 1 15,-3-6-10 1,-21 9-4-16,-11 0-34 0,-10 3-15 16,-14 3-63-16,-8-3-28 15,-10 13 20 1</inkml:trace>
  <inkml:trace contextRef="#ctx0" brushRef="#br0" timeOffset="592.57">3044 1051 304 0,'-77'19'115'0,"66"-9"-89"0,-3-4 21 0,14-3 3 15,0 3-16-15,7-6-5 16,11 0-12-16,14 0-4 0,17-6-7 16,4-3-4-16,10-1 1 0,-3-9-2 15,14 10 2 1,4 0-18-16,0-1-4 0,-4 10-31 15,-14 0-12-15,7 6-94 16</inkml:trace>
  <inkml:trace contextRef="#ctx0" brushRef="#br0" timeOffset="1174.24">4456 939 208 0,'-4'-22'79'0,"11"3"-61"0,4-9 6 0,-4 12 0 15,3-6-6-15,4-3 1 16,8 0 1-16,-1-3 0 15,-7 2-11-15,0 1 8 0,0 7 5 16,-7-1 4-16,-7 0 4 16,-7 10-1-16,-11 5 2 15,-6 4-2-15,-19 4 0 16,1 14-10-16,0 11-4 16,-22 24-6-16,-6 6-1 15,-15 4-1-15,4 9 1 0,10 19-2 16,1 16-1-16,13-1 1 15,19-8 1 1,16 15 3-16,22-10 1 0,39-12-3 16,28-13 0-1,14-15-3-15,18-16 2 0,11-16 5 16,-1-18 2-16,-10-29 4 16,3-28 3-16,11-9-7 15,0-19-1-15,-22-13-1 16,-16-21 0-16,-19-4-6 15,-17-25-2-15,-18-3-2 16,-28 6-2-16,-28 4 1 16,-22 21 1-16,-3 26-10 0,-28 34-2 15,0 25-2-15,14 22 0 16,10 3-31-16,22 13-11 16,28-4-30-16,31 7-10 15,26 0-98 1</inkml:trace>
  <inkml:trace contextRef="#ctx0" brushRef="#br0" timeOffset="1667.2">5542 703 288 0,'-10'-6'107'0,"10"3"-83"0,0 3 15 0,0 0 31 16,7 0-11 0,10 0-8-16,8 3-6 15,7 3-26-15,10-6 2 0,11-6 0 16,28 3-7-16,4-3-3 15,-1 3-2-15,12-7-1 16,13 1-4-16,-14 9-1 16,-14-3-1-16,-10-4-2 15,-22 7-10-15,-13-3-4 16,-8-3-33-16,-18 3-12 16,-10-3-26-16,-17-4-12 15,-4 7-61 1</inkml:trace>
  <inkml:trace contextRef="#ctx0" brushRef="#br0" timeOffset="1994.6">5793 810 348 0,'-4'-13'132'0,"8"13"-103"0,3-9 14 16,-4 3-1-16,4 6-9 16,4 6 3-16,3 3-7 0,0 10-1 15,0 16-15-15,-3-1 1 0,-4 7 2 16,-7 15-6-16,-4 13-3 16,-3 19-2-16,0-6-1 15,4-10-2-15,3-6-2 16,0-7-2-16,3-12 1 15,4-6-30-15,0-13-12 16,-3-3-20-16,-1-6-6 16,-3-3-80-1,4-4-64-15,-4 1 83 16</inkml:trace>
  <inkml:trace contextRef="#ctx0" brushRef="#br0" timeOffset="2265.36">5443 1785 392 0,'-28'28'148'0,"21"-18"-115"0,4-1 6 16,6-3-6-16,4 4-10 16,14-7 0-16,15 3-8 15,17-12-2-15,6-7-7 16,37-21 3-16,20 9 3 0,4-10-6 15,21 7-3-15,-3 0 2 16,-18 9 1-16,-18 7-7 16,-17 2-1-16,-15 4-46 15,-10 3-21-15,-7 3-74 16,-7 0-34-16,-14 9 40 16</inkml:trace>
  <inkml:trace contextRef="#ctx0" brushRef="#br0" timeOffset="2671.25">7119 587 376 0,'-7'-40'143'0,"7"33"-112"0,-4 7 16 0,4 7-1 0,-3 2-11 15,-4 7 0-15,0 18-7 16,-4 35-3-16,-6 10-13 16,-5 8-1-16,-6 20 0 0,-4 15-4 15,1-9-2-15,3-13-2 16,10 1-3-16,0-10 9 15,22-13 4-15,20-18 0 16,19-23 2-16,10-30 1 16,38-17 2-16,33-18 1 15,21-3 1-15,27-7-9 0,-6 3-4 16,4 1-9-16,-19 0-3 16,-24 15-62-16,-21 6-28 15,-11 4-147 1</inkml:trace>
  <inkml:trace contextRef="#ctx0" brushRef="#br0" timeOffset="3979.3">11317 4353 220 0,'-56'16'85'0,"31"-16"-66"0,-7 9 3 0,22-3-1 0,-8-2 0 16,4 2 4-16,0-6 0 16,3 3 0-16,4-3-14 15,0 0 2-15,4 0 1 0,-1 0 1 16,4 0 4-16,7 0 0 15,7-9 1-15,11-10-5 16,17-13-1-16,15-15-4 16,6-12-1-16,39-16-5 15,29-16-1-15,49-35 5 16,32-2 5-16,52-23-7 16,61-18-1-16,35 21 3 15,35-2 5-15,21 21 4 16,18 23 2-16,-4 46-2 0,-3 35 2 15,-32 50-6-15,-21 19-3 16,-14 25-5-16,-46 35-2 16,-18 12 1-16,-42-4 0 15,-21 8-5-15,-18-4 1 16,-31-16 0-16,-40-19 0 16,-24-12 0-16,-24-12 0 15,-22-13 2-15,-21-7 1 16,-22-5-1-16,-17-10 1 15,1 0-44-15,-15-10-19 16,0-2-43-16,10-1-16 16,11 0-44-16</inkml:trace>
  <inkml:trace contextRef="#ctx0" brushRef="#br0" timeOffset="4758.45">11529 2660 232 0,'0'-31'88'0,"3"21"-69"0,1 4 22 0,-1 3 6 16,1-3-7-16,-4 6 1 15,3-4-8-15,1 4-3 16,3 4-16-16,0-4 9 0,7 25 4 16,4 18-3-16,3 14-2 15,0 6-10-15,4-1-5 16,0 20-2-16,-1 12 1 15,-3-3-3-15,-3-6-2 16,-4-13 0-16,-3-13 1 16,-4-9-32-16,-4-18-14 15,-6-10-49-15,-1-19-18 16,-3-16-39 0</inkml:trace>
  <inkml:trace contextRef="#ctx0" brushRef="#br0" timeOffset="4991.25">11599 2440 340 0,'-28'10'129'0,"25"-10"-100"0,3 0-9 16,14 0 25-16,17 0-16 15,15-3-11-15,11-4-8 16,6-2-7-16,8 9-3 0,3 0 3 15,-11 0-22-15,-13 6-7 16,-18-3-110 0,-22 7-79-16,-13-1 80 15</inkml:trace>
  <inkml:trace contextRef="#ctx0" brushRef="#br0" timeOffset="5135.46">11652 2861 376 0,'-7'9'140'0,"18"-6"-109"0,13 3 0 0,-6-12-6 16,14-3-15-16,7-10-1 16,7 0-5-16,-1 3-1 0,1-2-1 15,0 2-41-15,-4 7-19 0,-6 9-105 16</inkml:trace>
  <inkml:trace contextRef="#ctx0" brushRef="#br0" timeOffset="5911.78">7200 9458 348 0,'-7'3'132'0,"7"0"-103"0,4-6 21 0,3 0 3 15,3 0-3-15,8-4 5 16,10 4-13-16,15-3-3 15,13 6-22-15,11 0-1 0,4 0-2 16,27 0-5-16,15 0-3 16,0-3-6-16,11-4 0 15,-4-2 0-15,-18 9 0 16,-25-9-14-16,-17 9-3 16,-21-3-57-16,-21 3-24 15,-22 12-109-15</inkml:trace>
  <inkml:trace contextRef="#ctx0" brushRef="#br0" timeOffset="6154.17">7500 10182 436 0,'0'19'165'0,"14"-13"-129"0,18-6 19 0,-11-6 1 16,11 3-14-1,28-13-3-15,24-3-17 0,5-12-6 16,-1-1-10-16,4 4-4 0,-4 3-1 16,-11 13-6-16,-13-1 1 15,-11 10-42-15,-7 3-17 16,-8 6-52-16,-2-3-22 16,-4 0-37-1</inkml:trace>
  <inkml:trace contextRef="#ctx0" brushRef="#br0" timeOffset="6647.98">9239 8950 360 0,'-7'-41'134'0,"11"32"-104"0,-1-1 18 0,-3 10 0 15,7 6 0-15,4 7 3 16,3 28-8-16,0 18-1 16,-3 13-24-16,-8 51-2 0,-3 15 1 15,0 22-9-15,0 18-2 16,0-12-2-16,4 16 0 15,3-28-5-15,7-19 1 16,4-22 0-16,-1-19 2 16,1-22-19-16,-1-13-6 15,1-21-28-15,0-19-12 16,-1-13-51-16,5-15-20 16,2-16-33-1</inkml:trace>
  <inkml:trace contextRef="#ctx0" brushRef="#br0" timeOffset="7310.61">10636 9464 312 0,'11'-44'115'0,"-1"19"-89"0,5-3 5 0,-5 12-1 16,4-6-8-16,7-12-1 15,8-13-3-15,2-16 1 16,1-3-10-16,-7 6 14 0,-8 10 7 15,-6 3 0-15,-7 10 2 16,-15 2-7-16,-14 4-3 16,-17 12-6-16,-7 10 0 15,-8 9-7-15,-6 9-3 16,-22 22-1-16,-14 35-1 16,-3 19-2-16,-15 21 1 15,-17 42 2-15,7 12 4 16,15 31 5-16,23-3 1 0,29 22-2 15,32-25 2-15,28-6-6 16,50-10-1-16,27-28-2 16,18-28-1-16,22-25-1 15,-8-28 0-15,-10-23-5 16,-7-24 1-16,6-35 4 16,1-22 2-16,-7-9-5 15,-14-10 0-15,-11-12 3 16,-15-19 5-16,-20 3-3 15,-18 3 2-15,-28 13-5 16,-32 15 0-16,-14 22-1 0,-24 26 1 16,-29 15-2-1,3 25-1-15,12 29-4 16,20-1-2-16,22-6-24 0,17-6-8 16,18-9-33-1,14-7-15-15,17-12-25 0,18-13-10 16,4-22-52-1</inkml:trace>
  <inkml:trace contextRef="#ctx0" brushRef="#br0" timeOffset="8464.09">11807 4457 280 0,'-3'6'104'0,"-1"-3"-81"0,8-3 7 0,-4 0-1 15,0 0-7-15,7 0 1 16,0-3-6-16,4 0 0 16,3-7-10-1,3-2 2-15,5-4 2 0,6 0 0 0,14-12 1 16,22-6 0-16,17-10 2 15,7-13 2-15,32 4 2 16,21-10-1-16,28 4 1 16,22-26-7-16,24-12-4 15,11 0 2-15,38-4 2 16,22-11 2-16,14-11 3 16,32 13-7-16,24-2-3 15,18 14-3-15,0-8-3 16,-4-1 3-16,4 13 0 15,-3 19-4-15,-15 15 1 0,-32 16 9 16,1 13 5-16,-36 15-4 16,-56 7-1-16,-60 9-3 15,99 9-1-15,-71 1 3 16,137 34 5-16,-98-19-9 16,145 41-2-16,-117-23-2 15,92 33 2-15,-110-23-1 16,75 57-1-16,-99-32-2 15,45 29 1-15,-77-26 3 16,21 48 1-16,75 46-1 16,-146-77-2-16,-31-26 1 15,7 34-1-15,-28-24 0 0,-7 9 2 16,-18-19-1 0,-15 9-1-16,-9-18 1 0,-8 25-1 15,-7-16-3-15,8 6 2 16,-8-15-37-16,18 0-16 15,-11-13-77-15,4-22-31 16,-7-12-14 0</inkml:trace>
  <inkml:trace contextRef="#ctx0" brushRef="#br0" timeOffset="9364.93">21576 1980 228 0,'25'-10'88'0,"-8"-2"-69"0,19-1 15 0,-15 4 1 0,7-7-1 16,4-3 2-16,-1 0 0 16,1-3 3-16,-11 10-22 15,-3-4 6-15,-4-3 1 0,-3-9 1 16,-4 12 0-16,-14-5-8 15,-15 8 0-15,-20 4-8 16,-14 9-3-16,-8 12-3 16,-20 19 0-16,-22 13 0 15,0 10 1-15,-3-4-2 16,-1 22-2-16,1 19 5 16,17 9 1-16,25-3 4 0,39 1 1 15,38 14-1-15,29-5-1 16,28-10-1-16,36-12 0 15,2-16 9-15,29-16 4 16,11-28-3 0,0-15 0-16,17-23-4 0,-7-28-1 15,-14-28-5-15,-31 7-3 16,-26 12 4-16,26-82 2 16,-26 35-9-16,-17-79 0 15,-10 48 0-15,-71-10 3 16,3 31-9-16,-77 10-2 15,-43 0-2-15,-6 31 2 0,3 34-23 16,24 10-8-16,33 19-41 16,27 13-15-16,33 8-118 15</inkml:trace>
  <inkml:trace contextRef="#ctx0" brushRef="#br0" timeOffset="13586.78">11398 9633 392 0,'0'0'145'0,"0"3"-112"0,0-6 23 0,0 3 5 16,0 3-21-16,0 4-5 15,0-1-16-15,4 3-5 16,-1-9-8-16,8 0 3 0,7 0 3 15,13 3 0-15,22-12 1 16,14 3-1-16,4-7 0 16,-1 10-2-16,-6-6-1 15,-1 9-8-15,1 9 0 16,-4-6-1-16,-7 0 0 16,-7 1 0-16,-8-4 2 15,-6 0-14-15,-4 0-5 16,-6-4-42-16,-5-5-16 15,-6-4-46-15,-8 4-16 0,-6 0-28 16</inkml:trace>
  <inkml:trace contextRef="#ctx0" brushRef="#br0" timeOffset="14576.76">12940 8984 268 0,'3'-15'101'0,"1"5"-78"0,-1-2 24 0,1 8 7 15,-4 4-13-15,0 0-1 16,0 0-10-16,0 0-2 0,0 4-15 15,-4 2-1-15,1 6 1 0,-4 14 4 16,0 14 4-16,-4 14-5 16,1-1-1-16,-4 3-5 15,-1 13-1-15,1 7-3 16,4-4 1-16,6 0 0 16,4-3 1-16,4-16 0 15,3-6 0-15,3-9 0 16,1-4 2-16,3-12-3 15,4-9 1-15,10-4-3 16,14-3 2-16,11-6-2 16,7 0 0-16,0-3-3 15,0 3-2-15,0 0 1 16,0 0 1-16,-3 3-3 16,-8 1-2-16,-7-1-12 0,-6 0-5 15,-8 0-31-15,-7-3-13 16,-3-3-17-16,-1-3-7 15,1-4-82 1</inkml:trace>
  <inkml:trace contextRef="#ctx0" brushRef="#br0" timeOffset="14937.35">13695 8878 356 0,'-11'-13'134'16,"11"10"-104"-16,4 3 7 0,-4 0 17 15,7 6-10-15,3 16-3 16,5 16-1-16,-5 21-22 15,1 7 5-15,-4 28 1 0,-4 32-6 16,-6 2 0-16,-4 26-11 16,-7 6-2-16,3-22-3 15,0-16-2-15,4-6 3 16,7-16 0-16,4-15-6 16,3-25-2-16,4-7-36 15,-4-22-13-15,0-18-62 0,-7-7-26 16,-7-6-32-1</inkml:trace>
  <inkml:trace contextRef="#ctx0" brushRef="#br0" timeOffset="15851.82">14351 9050 284 0,'4'-91'107'0,"-1"57"-83"0,-3-4 26 0,0 22 6 16,0 7-8-16,0 0 1 15,0 2-16-15,0 14-6 16,0 18-15-16,0 25 1 0,0 19 1 0,4 15-5 16,3 32-1-1,3 13-2-15,8 3-1 16,10 15-3-16,11-9 1 16,3-22 0-16,1-25 3 0,-1-19-1 15,0-19 0-15,-3-21 8 16,0-23 3-16,-4-28 1 15,0-31 0-15,-3-6-7 16,-7-16-4-16,-4-32-3 16,-7-12-3-16,-7-12 3 15,-7-23 0-15,-7 13-1 16,-3 16-2-16,-1 21-4 16,0 23 0-16,-3 15 0 15,4 26 2-15,-4 15-1 0,3 12-1 16,4 10 0-16,7 7 3 15,3 2-2-15,8 7 1 16,7-1 2-16,20-2 0 16,22 3 0-16,18-4 2 15,-21-2-1-15,70-10 2 16,17-7-2-16,11-8-1 16,18-1 1-16,-14-3 1 15,-4 7-1-15,-14-4-1 16,-24 7 1-16,-26-1-1 15,-20 4-27-15,-18 3-9 16,-11 3-37-16,-6 0-16 16,-8 3-103-16</inkml:trace>
  <inkml:trace contextRef="#ctx0" brushRef="#br0" timeOffset="16480.93">15483 9263 344 0,'-24'-15'129'0,"17"5"-100"0,-4 1 24 0,11 6 7 16,-3 0-20-16,-1-1-5 15,15 1-18 1,17 3-11-16,18 0 7 0,10 0 4 16,8 3 8-16,6 4 5 15,4-1-1-15,-10 3 0 16,-11 4-10-16,-18-1-1 15,-17 4-2-15,-22-3-1 16,-14 5-7-16,-6 8-3 16,-1-1-3-16,0 3 1 15,4 0-4-15,4 0-2 16,6 4-3-16,4-1-1 16,7 0 4-16,3 1 3 0,5 5-1 15,6 4 0-15,3-3 1 16,8 12 0-16,7 6 0 15,7 13 2-15,-1-12-3 16,-2-1 0-16,-5-12 10 16,-9-9 3-16,-8-1 1 15,-11-9 0-15,-13-3-7 16,-19-6-2-16,-13-4-2 16,-11-5 1-16,-10-7-2 15,-19 0-1-15,-6-4 1 0,4-8-1 16,10-4-14-1,10-3-3-15,15 1-31 16,10-1-11-16,11-3-65 16,17-3-25-16,15 0-48 15</inkml:trace>
  <inkml:trace contextRef="#ctx0" brushRef="#br0" timeOffset="17277.88">15113 7188 348 0,'-7'12'129'0,"7"-2"-100"0,3 2 9 0,1-12-3 16,3 9-3-16,4 1 4 0,3 9-5 15,0 0 1-15,4 2-18 16,3 5 5-16,0 5 4 0,7 13-1 15,14 6 1-15,29 6-3 16,24 1-3-16,32-4-5 16,35 4 0-16,40-10-5 15,9-7 1-15,40-11-5 16,-1-14 0-16,15-12 1 16,-1-12 0-16,-10-16-2 15,-10-19-2-15,-18-19 3 16,-36-6 0-16,-31 3 1 15,-29-6 2-15,-24-22-3 16,-28 7-2-16,-25 5-5 16,-22 10 0-16,-16 15-16 0,-12 10-6 15,-6 7-29-15,-1 21-12 16,4 0-27-16,-11 10-11 16,1-1-73-1</inkml:trace>
  <inkml:trace contextRef="#ctx0" brushRef="#br0" timeOffset="17733.56">16796 7037 324 0,'-4'3'121'0,"4"-3"-95"0,0 3 14 0,0-3-1 15,0 0-10-15,4 0-2 16,6 0-2-16,8 0-1 16,10 0-13-16,11 0 2 0,7-3 3 15,3 3-4-15,-3 0-2 16,0 0-8-16,-7 0-1 15,-7 0-3-15,-8 0 0 16,-6 3-51-16,-11 0-22 16,0 1-107-1</inkml:trace>
  <inkml:trace contextRef="#ctx0" brushRef="#br0" timeOffset="18030.84">17004 7068 280 0,'7'-9'107'0,"0"6"-83"0,0 0 19 15,-3 3 6-15,-1 0-5 16,1 0 1-16,-1 0-2 16,4 6 0-16,-3 7-24 15,-1 2 7-15,1 1 2 0,-1-4-11 0,1 14-2 16,-1 8-9-16,1 1-4 15,-1-4-1-15,5 3 1 16,-5-2-1-16,4-7 2 16,0 0-15-1,-3 0-5-15,-1-9-20 0,-3-4-9 16,0-2-22-16,-3-4-7 16,-4 0-94-1</inkml:trace>
  <inkml:trace contextRef="#ctx0" brushRef="#br0" timeOffset="18238.82">16828 7416 316 0,'-25'4'118'0,"21"-4"-92"0,1 6 22 0,3-6 2 0,10 3-1 16,12 0 5-16,16 0-16 15,19 0-6-15,6 1-18 16,4-4 0-16,7-4 0 0,0 1-7 15,-3 0-2-15,-15 0-14 16,-10 0-7-16,-10 3-68 16,-8 3-30-16,-14 3-72 15</inkml:trace>
  <inkml:trace contextRef="#ctx0" brushRef="#br0" timeOffset="19930.66">17455 9238 300 0,'0'-28'112'0,"4"15"-87"0,-4 1 15 16,4 6 1-16,-4-4-14 15,0 10-3-15,7 10 5 16,0-1 4-16,0 16-17 15,0 6 4-15,0 20 1 0,-4 21-3 16,4 0 2-16,0 9-5 0,0-2-1 16,4 12-11-16,0 6-3 15,-1-9 1-15,1-16 1 16,-1-13-3-16,-3-12 1 16,1-15-29-16,-5-10-13 15,-3-16-36-15,-7-19-15 16,-11-15-75-1</inkml:trace>
  <inkml:trace contextRef="#ctx0" brushRef="#br0" timeOffset="20143.78">17173 9574 348 0,'-3'12'129'0,"13"-5"-100"0,8 2 13 0,-4-6 2 0,14 0-14 16,22-3 0-16,17 0-11 15,3-3-4-15,4 3-8 16,7 3-5-16,-3 0-1 0,-7 4-1 16,-15 2 2-16,-10-3-41 15,-7 1-18-15,-8-7-108 16,-9-7-63 0,-8 1 103-16</inkml:trace>
  <inkml:trace contextRef="#ctx0" brushRef="#br0" timeOffset="20684.14">18574 9091 240 0,'3'-50'90'16,"-3"31"-70"-16,4-9 24 0,-1 18 4 0,1 1-10 16,-4 3-2-16,0 6-3 15,3 3-1-15,1 6-17 16,-4 10 6-16,0 6 3 0,-4 13-4 16,-10 46 15-1,4-34-16-15,-4 10-7 16,3 6 1-16,7 0-6 15,4-4 1-15,11-8-3 16,7-7 2-16,6-10 0 16,12-5 3-16,10-4-5 0,6-9-1 15,8-7-2-15,-7-5 1 16,-7-7-2-16,-7 0-1 16,-7-7-41-16,-8-2-18 15,-2-1-23-15,-8 1-7 16,-4-10-80-1</inkml:trace>
  <inkml:trace contextRef="#ctx0" brushRef="#br0" timeOffset="20984.41">19078 9103 356 0,'-3'-34'132'0,"3"28"-103"0,-4 2 10 0,4 4-2 0,4 7-6 16,-1 5 2-16,1 10-1 16,3 13 0-16,0 9-17 15,-4 12 4-15,1 22 4 0,-1 17-8 16,1 2-3-16,0 16-5 16,3 6-2-1,0-13-3-15,3-18-2 0,-3-9-2 16,0-17 1-16,0-12-15 15,0-15-6-15,-3-10-29 16,-1-9-10-16,1-13-30 16,0-16-10-16,3-12-56 15</inkml:trace>
  <inkml:trace contextRef="#ctx0" brushRef="#br0" timeOffset="21541.16">19466 9169 320 0,'-17'-19'121'0,"20"16"-95"0,-3 3 14 0,4 3-3 16,-1 7-3-16,1 15 2 16,-1 9-4-16,4 29-2 15,0 25-17-15,4 3-6 0,7-7-2 16,3 14 3-16,3-11 3 0,5-11 2 15,2-7 3 1,5-22 2-16,3-10 3 16,3-24-2-16,0-26-2 0,-3-5-7 15,-7-14-2-15,-4-9 0 16,-10-21 0-16,-11-23-4 16,-7-9-1-16,-11-6-3 15,-10 2-1-15,-4 4 1 16,-7 16 2-16,4 15-3 15,0 19 0-15,3 16-1 16,4 13 0-16,7 8 0 16,3 7-2-16,8 3 0 15,3 4 3-15,11-1 0 16,13-3 1-16,12-3 0 16,6-3 2-16,4-3-1 0,7-4 2 15,0-2 0-15,17-4 3 16,29-3-3-16,3 0-2 15,18 7 0 1,25-1-1-16,-1 7-3 0,12 0 2 16,-5 6 1-16,-17 3 2 15,-21 0-28-15,-21 0-9 16,-14 0-27-16,-22-3-9 16,-21-6-70-1,-14 3-40 1</inkml:trace>
  <inkml:trace contextRef="#ctx0" brushRef="#br0" timeOffset="22158.21">20486 9348 376 0,'7'-9'143'0,"3"-1"-112"0,8-6 8 16,-7 7-7-16,6 0-7 0,12-1 0 15,9 7-1-15,12-3 0 16,6 6-13-16,-3 0 2 0,-4 9 3 15,-3 7-2-15,-10-4 2 16,-12 1 0-16,-10 0 2 16,-10 2-6-16,-11-2-2 15,-14-1-3-15,-11 4-2 16,-3 0-3-16,-1 2-2 16,5 8-2-16,2-1-1 15,8 0-1-15,7-3 0 16,7 6 3-16,11 3 0 15,10-3-2-15,10 7 0 16,8-4 2-16,7 7 0 16,0 3 1-16,-4 6 2 15,0 3-1-15,-6 0 2 0,-5-6 9 16,-6 0 4-16,-11-10-1 16,-7-5 1-16,-7-1-3 15,-7-9 2-15,-14-7-8 16,-18-6-2-16,-14-6-3 15,-4-6-2-15,1-6 1 16,13 2-1-16,8 1-5 16,-11-4 1-16,-10-6-22 15,13 1-8-15,11 2-34 16,11 0-14-16,11-3-49 0,10 4-22 16,3 2-9-1</inkml:trace>
  <inkml:trace contextRef="#ctx0" brushRef="#br0" timeOffset="23416.72">15325 7529 220 0,'-7'-6'82'0,"7"6"-64"0,3 0 15 0,4 0 2 16,4-3-5-16,3 3 2 15,4 0-5-15,3 6-2 16,0 7-13-16,4 6 3 0,3 6 5 15,4 6 0 1,3 4 0-16,4-1-4 0,3 0-2 16,0-2 3-16,11-4 1 15,21-3-3-15,14 0 1 16,1-3-5-16,2-3-1 16,19 0-4-16,6 0-1 15,-6 3-1-15,-1 0 0 16,14-1 2-16,4 1 3 15,-10-3-4-15,10-9-1 16,14-10 0-16,-4 0 2 16,5-10-1-16,13 1 2 15,-11 6 2-15,1-7 2 0,14 1-3 16,-11 3 0-16,0-4-3 16,18 1 0-16,-7-1-3 15,10-2-2 1,7-1 1-16,-10 1-1 15,14-10 2-15,-3 0 1 0,-5-13-1 16,19-21 1-16,-11-19-2 16,0-7 2-16,-4 7-4 15,11-29 0-15,-21-5 1 16,-7 8 0-16,-22 14 0 16,-17 11 2-16,-17 7-1 15,-8 3-1-15,-28 19 1 0,-7-3-1 16,-11 10 0-16,4-11 2 15,-11 11-1-15,-3 2-1 16,11-15 1-16,-15 18 1 16,-10 10-3-16,-4 6-2 15,-7 4-7-15,-4 2-4 16,-6 7-28-16,-8 3-10 16,-6 0-35-16,-8 6-15 15,-3 3-71 1</inkml:trace>
  <inkml:trace contextRef="#ctx0" brushRef="#br0" timeOffset="24981.72">22038 9439 376 0,'-18'0'140'0,"15"6"-109"0,-8 0 7 16,11-2-6-16,0-1-16 15,0 0-4-15,4 6 6 16,3 1 5-16,7-4-12 16,7 0 7-16,11-3 5 0,14 0 3 15,3-3 2-15,4 0-7 16,-4 0-2-16,1 4-7 15,-1-1-2-15,4 0-6 16,7 3-3-16,7 0 0 16,-3-2 1-16,-1-4-1 15,-6-4 2-15,-4-2 0 0,-8 0 3 16,-6 0-3-16,-11-1 0 16,-6 1 3-1,-8 0 1-15,-4 0-12 0,-3 2-4 16,-7 4-29-16,0 0-13 15,0 0-17-15,0 0-8 16,4 0-30-16,6 0-10 16,8 0-31-1</inkml:trace>
  <inkml:trace contextRef="#ctx0" brushRef="#br0" timeOffset="32458.26">7324 12609 352 0,'-32'-3'132'0,"32"3"-103"0,-4 3 10 0,4-3-2 0,0 0-10 16,4 3 1-16,10 0 2 15,14 0 4-15,18 0-19 16,14-3 1-16,14-3-2 0,28 0-1 16,4 0 0-16,-7 6-7 15,-14 3-2-15,-15 10-13 16,-17-3-4-16,-17 5-56 15,-12 8-24-15,-13 2-98 16</inkml:trace>
  <inkml:trace contextRef="#ctx0" brushRef="#br0" timeOffset="32665.86">7698 13054 452 0,'0'16'167'0,"14"-13"-129"0,10 0 8 0,-2-3-5 16,9-3-11-16,15-3 0 16,4-7-17-16,-1 4-8 15,0-1-3-15,-3-2-2 0,0-1 0 16,3 1-31-16,1-1-12 16,3-3-29-16,0 1-12 15,-4-4-101 1</inkml:trace>
  <inkml:trace contextRef="#ctx0" brushRef="#br0" timeOffset="33281.78">9603 12148 316 0,'-25'-38'118'0,"18"35"-92"0,0 0 24 0,3 3 5 0,1 3-22 16,-1 7-7-16,1 2 0 16,3 19 0-16,0 17-13 15,3 17 8-15,4 23 2 0,0 9-7 16,-3 29-2-16,-1 5-8 15,1 1-4-15,-1 9-1 16,-3-6 1-16,4-19-1 16,0-19-1-16,-1-12 1 15,1-19 1-15,-1-19-30 16,4-16-11-16,4-15-24 16,6-16-11-16,8-16-103 15</inkml:trace>
  <inkml:trace contextRef="#ctx0" brushRef="#br0" timeOffset="33787.36">10478 12201 340 0,'-4'-15'126'0,"4"5"-98"0,-4-6 17 0,4 10-1 16,-3 0-9-16,-4-3 0 0,-4 5-9 15,-3-2-4-15,-7 12-12 16,-7-2-2-16,-11 14 2 0,-7 11-2 16,-3 27 1-16,3 19-3 15,0 13 1-15,4 28 0 16,3 22 1-16,7 9-2 15,11 23-1-15,21-17-1 16,18-21 2-16,27-16-3 16,30-16 0-16,6-15 1 15,0-25 0-15,11-29 4 0,3-15 5 16,-11-23-1 0,-2-18 3-16,-15-12-2 0,-11-17 2 15,-17-11 3-15,-14-4 1 16,-18-4-10-1,-29 1-3-15,-27-3-2 0,-11 15 0 16,-7 32-7-16,-21 28 0 16,-11 16 1-16,7 15 3 15,18 26-9-15,21 2-4 16,22-2-21-16,31-10-8 16,35-6-34-16,18-16-15 15,17-22-120 1</inkml:trace>
  <inkml:trace contextRef="#ctx0" brushRef="#br0" timeOffset="34802.39">11765 12722 196 0,'-14'0'74'0,"14"0"-58"0,0 0-2 0,0 0-3 15,4 0-4-15,3 0 1 16,-4 0 9-16,-3 0 6 16,0 0-12-16,0 0 10 0,0 0 2 0,0 0-3 15,0 0 1-15,0 0-8 16,0 0 0 0,0 0-8-16,0 0-1 15,0 0-4-15,0 0-1 0,0 0 1 16,4 0 2-16,-1-3-3 15,1 3 0-15,-4 0 5 16,0 0 2-16,0 0 4 16,0 0 1-16,0 0-5 15,0 0-4-15,0 0-4 16,0 0 1-16,0 0-12 16,0-7-5-16,3 1-72 15,4 0-30-15,-3-7 8 16</inkml:trace>
  <inkml:trace contextRef="#ctx0" brushRef="#br0" timeOffset="35698.94">12217 10248 256 0,'-46'9'96'0,"35"-6"-75"0,-10 1 3 0,14-4-2 16,4 3-10-16,-1 0 1 0,4 0 1 15,11 0 1-15,10 0-8 16,14 0 7-16,11-3 3 0,7-3-7 16,17-6-1-16,29-4 1 15,3-2 1-15,22-7 8 16,31 0 2-16,22-10 3 15,38-8 0-15,53-11 0 16,-7 4 2-16,-71 13-10 16,227-29-2-16,-132 19-8 15,262-47-2-15,-194 35-4 16,282-51-1-16,-233 38 10 16,226-12 5-16,-229 27-17 15,137 1-7-15,-187 16 10 0,78-10 9 16,-138 15-4-1,39-15-2-15,-95 13-2 0,11-13-1 16,-61 9 0-16,-14-6 2 16,-42 10-1-16,-17 2-1 15,-22 4 5-15,-3 0 4 16,-18 6-7-16,-7 3-1 16,-14 0-1-16,-8 7 2 15,-6 2-32-15,-14 1-12 16,-4-1-50-16,-4 4-18 15,-3 3-58 1</inkml:trace>
  <inkml:trace contextRef="#ctx0" brushRef="#br0" timeOffset="37187.36">11818 12690 224 0,'-7'-3'85'0,"3"0"-66"0,-3 0 12 0,7 0 1 15,-3 3-2-15,3-3 4 16,0 3 2-16,0 0-1 15,0 0-18-15,0 0 18 0,3-7 9 16,1 7 3-16,-1 0 2 16,-3 0-12-16,0 0-3 15,0 0-15-15,4 0-4 16,3 0-5-16,0 0 1 16,4 7-8-16,3-1-2 15,0 0 1-15,7 1 3 16,4-4 0-16,10-3 2 15,11-3 0-15,14-1 1 0,3 1-2 16,-3 3-1-16,-3 0-3 16,-4 3-2-16,-4 1 1 15,4-1 1-15,0 0 1 16,3 0 1-16,-3-3 0 16,-3 0 2-16,-4-3-1 15,-8 0 2-15,-6 0-2 16,-7 3 0-16,-4 0-1 15,-3 0 2-15,-4 0-3 0,-4 0 0 16,-3 0-3-16,0 0-1 16,0 0 1-16,-7 0 2 15,0 0-3-15,0 0 0 16,0 0-26-16,0 0-11 16,0 0-30-16,0 0-12 15,0 0-39-15,0 0-15 16,0 0-34-1</inkml:trace>
  <inkml:trace contextRef="#ctx0" brushRef="#br0" timeOffset="38777.07">13166 12179 284 0,'-43'-6'107'0,"29"3"-83"0,-10-3 19 0,13 2 6 15,0 1-7-15,1 0 2 16,3-3-18-16,3 6-7 16,11-3-12-16,14-3 10 0,15 6 6 15,13-10 0-15,4 10 0 16,7-3-1-16,11 3 1 16,-1 3 0-16,-6 3 3 15,-8-2-3-15,-10 5 0 16,-11-3-6-16,-10 0 0 15,-11 1-4-15,-10-1 2 0,-12 3-15 16,-2 1-6-16,-8-1 8 16,1 4 8-16,-5-1-5 15,5 7-2-15,3 0-5 16,3 12-1-16,4 1-3 16,4 2 1-16,6 4 1 15,8-1 2-15,10 1-1 16,7 0-1-16,4-1 5 15,0 4 1-15,3 9-3 16,4 16 1-16,-4 0-2 16,-3 0-2-16,-1-7 3 15,-2-5 2-15,-8-10 0 16,-7-7 2-16,-7-5 2 16,-11-4 4-16,-6-3 5 0,-11-6 1 15,-22-4-6-15,-17 1-3 16,-14-3-3-16,4 2 0 15,-1-5-4-15,-3-1 0 16,4-6 1-16,6-3 0 16,4-3-20-16,14-3-9 15,11-4-36-15,17-2-16 16,18-13-70-16,14-4-28 16,11-11 6-1</inkml:trace>
  <inkml:trace contextRef="#ctx0" brushRef="#br0" timeOffset="39355.33">14859 12421 416 0,'-18'-13'154'0,"15"13"-120"0,3 0 6 15,0 0-4-15,7 0-9 16,7 0 2-16,14-3-12 16,22-3-5-16,17-4-7 15,-4 1-2-15,4 0 1 0,4 2-2 16,-1 7 1-16,-10 7-15 15,-14 2-5-15,-14 10-51 16,-18 6-22-16,-10-6-97 16</inkml:trace>
  <inkml:trace contextRef="#ctx0" brushRef="#br0" timeOffset="39531.21">14972 12744 400 0,'-71'6'148'0,"57"0"-115"0,7 4 13 0,7-4-1 15,4-3-15-15,10-3 0 16,18 6-13-16,24-6-5 16,8 0-7-16,6-6-4 0,11-3 2 15,14-1-2-15,-3 4-1 16,-11 6-59-16,-14 0-27 16,-3 6-109-1</inkml:trace>
  <inkml:trace contextRef="#ctx0" brushRef="#br0" timeOffset="40413.33">17050 12176 192 0,'0'-19'71'0,"3"10"-55"0,-3 0 28 0,0-1 12 16,4 7-5-16,-1-3 0 15,1-4-9-15,-1 7-1 16,4 3-23-16,1 0 9 0,-1 10 6 16,0 8 3-16,0 14 2 15,0 34-11-15,-4 21-5 16,-3 14-8-16,0 27-4 15,0 4-5-15,4-13-2 16,-1-9-1-16,4-7-2 16,0-15 1-16,0-19 1 15,1-19-8-15,-1-18-3 16,-4-20-31-16,4-12-13 0,-3-12-28 16,3-7-12-16,0-6-74 15</inkml:trace>
  <inkml:trace contextRef="#ctx0" brushRef="#br0" timeOffset="41042.06">17611 12167 316 0,'-7'-19'118'0,"7"10"-92"0,3-1 24 0,1 1 3 16,3-1-13-16,7 1-1 16,3-7-9-16,8 1-4 15,14-1-14-15,17 0 3 0,15 1 5 16,0 11 2-16,-8 4 4 15,-3 10-3-15,-7 2-2 16,-11 4-3-16,-14 0-1 16,-10-1-3-16,-11 1-1 15,-10 0-5-15,-8-1-3 0,-3-2-2 16,0-1 0-16,-4 1-4 16,1-4 0-16,2 1-1 15,1 2 0-15,4 1 0 16,3 6-2-16,10 6 0 15,8 6 0-15,10 7 3 16,4 9 0-16,3 6 1 16,11 4 0-16,3 8-3 15,4 23 2-15,-4 3 1 16,-6-9 2-16,-12-13 8 16,-10-13 3-16,-10-9 2 15,-11-6 4-15,-11-7-9 16,-7-5-1-16,-6-7-5 0,-5-7-1 15,-9-9 1-15,-15-2 0 16,-14-4-2-16,-4-7-2 16,7-5-2-16,8-4-1 15,10 0-12-15,4-2-5 16,10-4-25-16,7 9-8 16,11-3-37-16,7 7-13 15,10-7-104 1</inkml:trace>
  <inkml:trace contextRef="#ctx0" brushRef="#br0" timeOffset="41730.82">18496 11684 280 0,'-39'-47'104'0,"18"25"-81"0,-11-19 12 0,18 16 0 16,-3-13-4-16,-4-2 4 15,-1-4-6-15,-2 0-3 16,-1 0-14-16,-7-3 6 0,-7 3 4 16,-21 0-2-16,-28 13 0 15,-11 3-9-15,-31-1-2 16,-18 17-3-16,-15 6-1 16,-23 12 3-16,6 6 3 15,-25 17 0-15,14 14 3 16,-17 48-3-16,14 29-1 15,7 46-4-15,22 12-1 16,30 48-6-16,51-13 1 16,49 13 4-16,38-6 2 0,36 5 2 15,53-24 0-15,28-3 0 16,49-1 2-16,21-31 1 16,22-21 1-16,10-39 2 15,8-34 4-15,13-40-1 16,7-42-1-16,26-46-8 15,-5-32-3-15,19-56-1 16,9-32 0-16,-23-56-2 16,-19-44-2-16,-45-3-4 15,-61 13 0-15,-66 37 2 16,-71 9 3-16,-49 4-2 16,-74 37 0-16,-32 44 1 15,-50 19 0-15,4 35-7 16,-28 18 0-16,17 32 3 15,18 18 4-15,15 16-21 0,31 16-11 16,35 13-56-16,39 18-26 16,39 3-99-1</inkml:trace>
  <inkml:trace contextRef="#ctx0" brushRef="#br0" timeOffset="93526.95">23865 9025 236 0,'0'-19'88'0,"4"7"-69"0,-1-7 22 0,1 9 6 15,0-2-7-15,-4-1-1 16,3-2-3-16,1-4 3 15,-1 3-22-15,-3-3 8 0,0 10 5 16,0 3-1-16,-3 21 7 16,-8 32-15-1,-3 26-10-15,0 8-2 16,0 35-4-16,7 6 2 16,7-6-2-16,10 3 2 15,4 4-4-15,4-17-2 16,3-18 0-16,4-19 1 15,3-19 1-15,7-21 3 16,8-29-3-16,3-29 0 16,-1-11-1-16,-2-7 1 0,-8-16-4 15,-3-28 0-15,-8-9 1 16,-6-13 2-16,-4-16-6 16,-10 4 1-16,-8 18-4 15,-6 22 2-15,-8 20 1 16,-7 18 2-16,1 15-1 15,-1 13 1-15,0 10 2 16,8 9 2-16,9 9-3 16,16 16-2-16,16 1 4 15,19-1 1-15,9-3 2 0,26 6 2 16,24 0 1-16,4-9 1 16,18-3-2-16,17-4 1 15,-4-6-2-15,19-6 0 16,2-9-3-16,-9-4-2 15,-1 1 1 1,-7 2 1-16,-21 4-3 0,-25 0 0 16,-21 3-17-16,-21 0-8 15,-18 3-30-15,-14 3-15 16,-10 3-33-16,-14 7-14 16,-12-4-34-1</inkml:trace>
  <inkml:trace contextRef="#ctx0" brushRef="#br0" timeOffset="94019.26">25294 9270 356 0,'4'-19'132'0,"-8"9"-103"0,-3-2 18 15,4 9 1-15,-4-4-6 16,-8 4-1-16,-9 3-9 0,-15 3-3 16,-10 7-16-16,-4 5 1 0,-4 4 0 15,4 3-3-15,-3 16-1 16,3 9-2-16,7 3 0 15,11 7-2-15,14-10 1 16,14-7-4-16,14-2 0 16,14-10 1-16,11-12 0 15,17-10-5-15,14-12 1 16,8-13 13-16,-8-6 8 16,-6 6 1-16,-18 7-1 15,-8 12-5-15,-13 12-2 16,-11 13-6-16,-14 16-3 15,-18 6 0-15,-6 19-1 16,-5 12-2-16,5-6-2 16,2 0 1-16,12-12-1 15,3-7-5-15,7-9-1 0,0-12-26 16,3-4-11-16,8-9-58 16,3-7-24-16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2T05:08:51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24 11136,'-19'-2'3708,"13"0"-731,13 1 3809,54 2-4572,50-1-476,449-8 283,-560 7-3747,2-5 4402,-1 3-4717,0 2-4897,0 1-6915,3 3 8483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2T05:08:52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 10496,'15'-13'9349,"6"0"-4875,-19 12-4260,0 0 0,0 0 0,0 1 1,0-1-1,0 0 0,0 1 0,0 0 0,4-1 0,-5 1-136,-1 0 0,1 0 0,0 1-1,0-1 1,0 0 0,0 0 0,0 0-1,-1 1 1,1-1 0,0 1-1,0-1 1,0 0 0,-1 1 0,1 0-1,0-1 1,-1 1 0,1-1 0,0 1-1,-1 0 1,1-1 0,0 2-1,3 6 64,0 0-1,-1 1 1,0-1-1,0 1 1,-1 0-1,0 0 1,-1 0-1,1 10 1,1 3 18,40 303 936,-1-3-563,-33-250-386,8 39-20,-16-108-125,-1 1 0,1-1 0,1 0 1,-1 0-1,0 0 0,1 0 0,-1 0 0,1-1 0,0 1 0,0 0 1,0-1-1,0 1 0,5 3 0,-6-5-108,-1-1-234,-1 0-1295,-2 0 976,2-1-3230,1-2-260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2T05:08:53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10 10752,'-3'-9'8462,"9"9"-4954,15 10-3609,-8-4 957,-5-3-665,1 0 1,-1-1 0,1 0-1,0-1 1,15 1 0,47-5 178,-40 1-253,180 2-16,-202 0-233,0 1 0,0 0 0,9 3 0,-17-4 34,0 0-1,-1 1 1,1-1 0,0 0-1,-1 0 1,1 1-1,0-1 1,-1 0-1,1 1 1,-1-1 0,1 0-1,-1 1 1,1-1-1,0 1 1,-1-1 0,1 1-1,-1-1 1,0 1-1,1-1 1,-1 1-1,1 0 1,-1-1 0,0 1-1,0 0 1,1-1-1,-1 1 1,0 0-1,0-1 1,0 1 0,0 0-1,0-1 1,0 2-1,-1 2-787,0 0-1,0-1 0,0 1 0,-1-1 0,0 1 0,-2 3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2T05:08:53.9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11264,'0'7'4224,"4"-2"-3296,8-1 735,2-4 129,4 0-608,9 0-128,18 0-608,12 0-224,10 0-128,-4 3 0,-6 2 64,-7-1-832,-5-1-416,-6 2-1664,-3-1-607,4-1-1729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2T05:08:54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10 10112,'-15'-8'3285,"12"7"-1861,3 1-59,0 0 139,10 5 896,2 1-1813,0 0-1,0-1 1,1 0 0,-1-1-1,27 5 1,188 10 1795,-79-11-2284,-76 1-1360,-25-3-5509,-44-5 5871,11-1-3207,-1-4-463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2T05:08:54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96 9472,'0'0'68,"-1"-7"700,0 0-1,1 0 1,0 1 0,1-12 0,-1 16-575,0 1 1,1-1 0,-1 0 0,1 1 0,-1-1 0,1 1 0,-1-1-1,1 1 1,0-1 0,0 1 0,0 0 0,0-1 0,0 1 0,0 0-1,0 0 1,0 0 0,0-1 0,0 1 0,1 0 0,-1 1 0,0-1-1,1 0 1,-1 0 0,1 1 0,-1-1 0,3 0 0,-3 1-127,0 0 0,0 0 1,0 0-1,0 0 0,0 0 1,0 0-1,0 0 0,0 1 1,0-1-1,0 0 0,0 1 1,0-1-1,-1 1 0,1-1 1,0 1-1,0-1 0,0 1 1,-1-1-1,1 1 0,0 0 1,0 0-1,-1-1 0,1 1 1,-1 0-1,1 0 0,-1 0 1,1 0-1,-1-1 0,1 3 1,2 4 130,0 0-1,3 13 1,5 33 595,8 98 0,1 10-150,-8-103-500,22 64 0,-26-99-48,1 0-1,1-1 1,1 0-1,1-1 1,21 30 0,-29-46-40,0 0 1,0-1 0,1 1 0,-1-1 0,1 0 0,0-1 0,0 1-1,0-1 1,7 4 0,-8-5-15,0-1 1,0 0-1,0 0 0,1 0 0,-1 0 1,0 0-1,0-1 0,1 0 0,-1 0 1,0 0-1,1 0 0,-1-1 0,8-1 1,-5 0-20,0 0 0,0 0 1,0-1-1,-1 1 1,1-2-1,-1 1 1,0-1-1,1 0 1,-2 0-1,1 0 1,0-1-1,-1 0 1,0 0-1,0 0 1,0-1-1,-1 0 1,0 0-1,0 0 1,-1 0-1,1-1 1,-1 1-1,0-1 0,-1 0 1,0 0-1,0 0 1,-1 0-1,2-10 1,-2-15-12,-2-1-1,-7-53 1,-4 11-8,-2-1-1,-4 2 1,-39-103 0,56 175-6,-7-19-21,0 0-1,-1 1 0,-14-22 0,9 28-116,10 12 26,9 7 25,-2-2 93,1-1 1,-1 1 0,1-1-1,0 0 1,0 0 0,0-1-1,0 1 1,0-1 0,5 1-1,44 7 269,-28-6-111,52 6 299,100 0 0,79-14-59,-220 4-341,509-12-60,-360 13-5568,-176 1 2043,-8 3-2005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2T05:08:55.4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155 87 9216,'2'-11'1439,"1"1"0,0 1 0,0-1 0,0 0 1,1 1-1,9-15 0,-13 24-1395,0 0 0,0 0 0,0 0 0,0 0 0,0 0 1,0 0-1,-1 0 0,1 0 0,0 0 0,0 1 0,0-1 0,0 0 0,0 0 0,0 0 0,0 0 0,-1 0 0,1 0 1,0 0-1,0 0 0,0 0 0,0 0 0,0 0 0,0 0 0,0 0 0,-1 0 0,1 0 0,0-1 0,0 1 0,0 0 1,0 0-1,0 0 0,0 0 0,0 0 0,0 0 0,-1 0 0,1 0 0,0 0 0,0 0 0,0 0 0,0 0 0,0-1 1,0 1-1,0 0 0,0 0 0,0 0 0,0 0 0,0 0 0,0 0 0,0 0 0,0 0 0,0-1 0,0 1 0,0 0 1,0 0-1,0 0 0,0 0 0,0 0 0,0 0 0,0-1 0,0 1 0,0 0 0,0 0 0,0 0 0,0 0 0,0 0 1,0 0-1,0 0 0,0-1 0,-9 4 253,6-1-175,0 1 1,0-1-1,0 1 1,0-1 0,1 1-1,-1 0 1,1 0-1,-4 7 1,-15 30 283,12-23-257,-14 28 26,3-7-7,2 0-1,-21 63 1,35-89-146,1 0 1,1 0-1,0 0 1,0 1-1,1-1 0,1 0 1,0 0-1,1 1 1,0-1-1,1 0 1,0 0-1,1 0 1,6 17-1,-7-24-3,0-1 0,0 1 1,0-1-1,1 1 0,0-1 0,-1 0 0,2 0 0,-1-1 0,0 1 1,1 0-1,0-1 0,0 0 0,0 0 0,0 0 0,0-1 0,0 1 0,1-1 1,5 2-1,-1-1 55,0-1 0,1 0 0,-1-1 0,0 0 0,1 0 0,-1-1 0,1 0 0,15-3 0,5-1 389,54-16 0,-68 15-248,-1 0-1,-1-1 0,1-1 1,-1 0-1,18-13 1,-29 18-142,1-1 0,-1 1 1,0-1-1,0 0 0,0 0 1,0 0-1,-1 0 0,0-1 1,1 1-1,-1-1 0,0 0 1,1-3-1,-2 5-51,-1 0-1,0 0 0,1 0 1,-1 0-1,0 1 0,0-1 1,0 0-1,0 0 1,0 0-1,-1 0 0,1 0 1,-1 0-1,1 1 0,-1-1 1,0 0-1,1 0 1,-1 1-1,0-1 0,0 0 1,0 1-1,0-1 0,-1 1 1,1-1-1,0 1 1,-1 0-1,1 0 0,-1-1 1,-1 0-1,-6-4-11,0 1 0,0 0-1,-1 1 1,1 0 0,-1 0-1,0 1 1,0 0 0,0 1 0,0 0-1,-12-1 1,-5 1-65,-1 1 0,-45 4-1,25 5-317,44-7 22,0 0 0,0 0 1,0 1-1,0-1 0,0 1 0,1 0 0,-1 0 1,-6 6-1,10-8 220,0 0-1,0 0 1,0 0 0,-1 0 0,1 0 0,0 1-1,0-1 1,0 0 0,0 0 0,0 0 0,0 0-1,-1 1 1,1-1 0,0 0 0,0 0 0,0 0-1,0 0 1,0 1 0,0-1 0,0 0 0,0 0-1,0 0 1,0 1 0,0-1 0,0 0 0,0 0-1,0 0 1,0 1 0,0-1 0,0 0 0,0 0-1,0 0 1,1 0 0,-1 1 0,0-1 0,0 0-1,0 0 1,0 1 0,10 5-3561,12 1-928,8-2-73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2T05:08:56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0 7808,'-37'0'3178,"29"1"3163,58 22-1919,-6-12-3404,1-2 0,49 4 0,-39-6-734,27 2-146,0-4-1,0-3 0,162-18 1,-227 13-961,21-1 1672,-26 3-4988,0 1-4703,-26 0 2624,1 0 2058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2T05:08:56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56 11136,'-9'-36'4224,"9"28"-3296,0-4 575,0 12 129</inkml:trace>
  <inkml:trace contextRef="#ctx0" brushRef="#br0" timeOffset="1">9 8 21663,'9'24'1632,"0"19"-832,5 17-288,-5 3-96,0 5-224,-5-1-32,-4 8-96,0 0 32,0 0-64,5-7-32,-1-8 32,1-14-32,4-10-992,0-19-448,9-17-1312,0-17-512,4-2-2303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2T05:08:57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 78 10752,'-1'-1'328,"0"-1"1,0 1-1,0-1 1,1 0-1,-1 1 1,0-1-1,1 0 1,-1 0-1,1 0 1,0 1-1,-1-1 1,1 0-1,0 0 1,0 0-1,1-3 1,0 3-78,-1 0 1,1 1-1,0-1 0,0 1 1,0-1-1,0 1 0,1 0 1,-1-1-1,0 1 0,1 0 1,-1 0-1,0 0 0,1 0 1,-1 0-1,1 0 0,0 0 1,-1 0-1,4 0 0,10-4 452,1 0 1,-1 1-1,1 1 0,31-3 0,64 6 197,8 12 208,-103-9-825,0 1 0,0 0 0,-1 1 0,1 1 0,18 9-1,-32-13-220,0-1 0,0 0-1,0 0 1,0 1 0,0 0-1,0-1 1,0 1-1,0 0 1,-1 0 0,1-1-1,-1 1 1,0 1 0,1-1-1,-1 0 1,0 0-1,0 0 1,0 1 0,-1-1-1,2 3 1,-2 1 12,1-1 0,-1 1 0,0 0 0,0 0 0,-1-1 0,0 1-1,-1 6 1,0-6-48,0 0 0,0 0 0,-1-1 0,0 1 0,0 0-1,0-1 1,-7 9 0,6-8-34,0 0 1,0 0-1,0 0 0,1 1 0,-3 8 0,4-8-9,0 0 0,1 0-1,0 0 1,1 1 0,-1-1-1,2 0 1,-1 0-1,1 0 1,0 0 0,0 0-1,1 0 1,0 0 0,4 11-1,4 4-4,1 0 0,22 32 0,9 13 29,-4 1 0,55 133 0,-87-185 105,0 0-1,-1 0 0,4 26 0,-9-37-64,1 0 0,-1 0 1,0 0-1,0 0 0,-1 0 0,1 0 1,-1 0-1,0 0 0,0 0 0,-1 0 1,1-1-1,-1 1 0,0 0 1,-1-1-1,1 0 0,-4 5 0,0-2-8,1-1-1,-1 0 1,-1 0-1,1 0 1,-1-1 0,0 0-1,0-1 1,0 1-1,-1-1 1,1-1-1,-1 1 1,0-1-1,-11 2 1,-4 0-37,0-1 1,0-1-1,-38-1 1,-1-3-66,-1-2 0,1-3 1,-76-18-1,8-5-1990,87 19-3397,0 0-6646,16 2 5088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2T04:48:23.59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8156 4096 276 0,'-10'-25'104'0,"6"25"-81"0,1 0-8 16,3 0-11-16</inkml:trace>
  <inkml:trace contextRef="#ctx0" brushRef="#br0" timeOffset="547.22">8149 4065 418 0,'18'-3'1'0,"7"-10"-1"16,10 4 7-16,11-4 5 0,7-3-2 0,3-2 2 15,0-1-3-15,11-10 0 16,18-2-5-16,14-6-1 16,-4-4 3-16,11-6 1 15,21 0-1-15,0 3-1 16,11 0-1-16,17-3 2 16,-3 6-3-16,20 0 0 15,12-6-1-15,-1 0-2 16,18-3 1-16,-7 0 1 15,25 0 1-15,-7 0 1 16,28 9 2-16,-8 0 1 0,19-3-1 16,6 10 1-16,1-1-2 15,31 1 0-15,-6-1-1 16,9 1 2 0,22-1-3-16,-7 1-2 0,7 6 0 15,18 6-1-15,-8 9 0 16,-6 7 2-16,24 12-1 15,-7 13 2-15,-17 6-4 16,13 0 0-16,-6 10 1 16,-25 2 2-16,7-2-3 15,21 9-2-15,-21 9 4 16,-53 6 1-16,-18 7 4 16,-28 0 3-16,-39-9-4 15,-31-4-3-15,-25-6-1 16,-21-6 1-16,-22 6-1 0,-13 6 2 15,-15-3-2-15,-10 10-1 16,-4-4-2-16,-7-9 1 16,-7-3 1-16,-3 0 0 15,-1-6 0 1,1-4 0-16,0-3-38 0,3-5-16 16,0 2-105-1</inkml:trace>
  <inkml:trace contextRef="#ctx0" brushRef="#br0" timeOffset="1743.45">3348 9480 332 0,'-11'-3'126'0,"8"-4"-98"0,3 14 10 0,0-7-3 16,3 3-9-16,1 0 2 16,6 0-3-16,8-3 0 15,24-3-14-15,8-3 4 0,17-4 5 16,-4 1-7-16,11-1 0 16,0 1-9-16,8-1-5 15,2 10 2-15,-13 0 3 16,-4 0-1-16,-21 7-2 15,-4-4-42-15,-7 6-18 16,-17 1-98 0,-11 2-78-16,-14 1 85 15</inkml:trace>
  <inkml:trace contextRef="#ctx0" brushRef="#br0" timeOffset="1957.38">3623 9900 368 0,'-49'22'137'0,"49"-13"-106"0,7 10 2 16,3-13-7-16,15-3-3 16,10 4 6-16,1-14-14 15,9-2-3-15,19-10-8 16,10 0-1-16,0 4 1 0,-3 2-5 16,-18 7 1-16,-8 6-20 15,-2 3-9-15,-19 3-34 16,1 1-14-16,3 2-79 15</inkml:trace>
  <inkml:trace contextRef="#ctx0" brushRef="#br0" timeOffset="3295.91">6152 9066 216 0,'11'-16'82'0,"-11"7"-64"0,4-1 13 16,-1 4 1-16,1-3-4 15,3-1 3-15,-4-2-6 16,1-1-1-16,-1-3-13 16,1 1 7-16,-1-1 2 0,1 0-2 15,-4-2 2-15,0 5-2 16,-4-3-2-16,-3 4-4 0,-3-1 0 16,-8 1-1-16,-10 2 1 15,-15 4-9-15,-6 6-1 16,-7 3-2-16,-1 7 0 15,-3 5 0-15,-3 17 0 16,-4 8 0-16,-4 20 2 16,8 3-3-16,6-4 0 15,15-2 3-15,14-10 1 16,14 6 1-16,17 3 0 16,18 4 0-16,18-4 2 15,-4-5-1-15,11-7 0 16,11-7-3-16,6-5 1 0,11 5 2 15,0-12 2 1,-3-9 1-16,-8-19 0 16,-6-16 0-16,-1-22 0 15,4-3-2-15,-10-6 1 0,-8 9-2 16,-14 4 0-16,-7 2-1 16,-7-2 2-16,-7-7-3 15,-3 6-2-15,-4 10 0 16,0 3-1-16,0 9 2 15,-4 4 3-15,1 27-7 16,-1 1 2 0,-3 15 1-16,0 16 4 15,4 25 4-15,3 13 0 0,0-10 0 16,0 13-5-16,3 12-1 16,1 1 1-16,3-10 0 15,0-10-2-15,-4-9 1 16,1-3-2-1,0-6-1-15,-4-10 3 0,0-9 0 16,3-12-1-16,-3-10-2 16,0-4-10-16,4-11-4 15,-1-1-33-15,8-15-14 16,3-10-45-16,3 3-21 16,-6 3-38-1</inkml:trace>
  <inkml:trace contextRef="#ctx0" brushRef="#br0" timeOffset="8536.29">10700 4074 268 0,'-32'-6'101'0,"32"6"-78"0,-14 0-9 15,14 0-8-15,0 0-6 16,0 0 0-16,0 0 6 16,0 0 4-16,3 0-5 15,1 0 8-15,3 0 6 0,0 0 5 16,11-3 5-16,-4 0-9 15,18-7-2-15,-8 4-1 16,19-7 1-16,-8 1-6 16,35-1-2-16,-13-2-5 15,31-4-2-15,-17 3-1 0,45-6 1 16,-28 3-4-16,36-12 0 16,-29 3 1-16,57-10 0 15,-36 7 6 1,46-10 4-16,-38 13-1 0,52-7 2 15,-42 4-4-15,81-7-2 16,-59 19-2-16,84-15 0 16,-61 9-4-16,93-13-2 15,-74 16 4-15,116-22 1 16,-92 13-3-16,124-19 1 16,-103 9 9-16,106 3 3 15,-105 4-5-15,130 6-4 16,-113 6-2-16,130 3 1 0,-123 6-3 15,117 1 0-15,-117 9 1 16,145-7 0-16,-135 10 0 16,111 0 0-16,-121 0 0 15,141 13 0-15,-130-4 0 16,119 23 0-16,-119-10-3 16,109 28 2-16,-120-16 1 15,124 20 2-15,-121-14-1 16,89 26-1-16,-109-19 1 15,73 38-1-15,-95-22 0 16,50 18 0-16,-78-28-3 16,11 16 2-16,-53-18 3 15,21 21 1-15,-43-25-59 16,4 9-24-16,-35-15-99 16</inkml:trace>
  <inkml:trace contextRef="#ctx0" brushRef="#br0" timeOffset="10531.66">9793 9326 272 0,'-21'-3'104'0,"21"0"-81"0,-4 3 14 15,4 0-1-15,0 0-8 16,7 0 0-16,4 0 5 15,7-7 3-15,3 14-19 16,7-14 6-16,4 7 1 0,3 0-1 16,7 0-2-16,4 0-7 15,7 0-4-15,7 7-3 16,4-4 0-16,-4 0-4 0,-4 0-2 16,-3-3 2-16,-4-3 0 15,-3-3-4-15,-7-1 1 16,-7-2 0-1,-7 9 2-15,-8-3 1 16,-3 3 1-16,-7 0-29 0,-3 3-10 16,-4 3-29-16,0-3-13 15,-4 7-42-15,4-4-17 16,4 7 17 0</inkml:trace>
  <inkml:trace contextRef="#ctx0" brushRef="#br0" timeOffset="10951.17">10164 8827 264 0,'-22'-34'99'0,"19"31"-77"0,3-3 9 16,0 6-2-16,0 0 2 16,7 6 4-16,3 3-2 0,1 4 2 15,3 9-19-15,4 15 11 16,-1 26 5-16,-2 6-5 0,-1 6-3 15,-7 16-12-15,0 16-3 16,-4-1-3-16,-3-8-1 16,0-4-3-16,0 9 1 15,0-9-2-15,7-12-1 16,0-13-4-16,4-13 0 16,0-12-44-16,3-9-21 15,0-10-50-15,7-16-21 16,-7-9 4-1</inkml:trace>
  <inkml:trace contextRef="#ctx0" brushRef="#br0" timeOffset="11267.38">11165 8871 316 0,'7'-22'121'0,"1"16"-95"0,6 3 16 15,-7 3 1-15,3 6-9 16,4 10 1-16,1 22-7 16,-1 21 0-16,0 7-16 15,-7 6 0-15,-7 19 1 0,-4 16-7 0,-3-4-1 16,-3-6-3-1,-4-3 1-15,-1-3-2 0,8-25-1 16,0-16-26-16,4-6-12 16,3-3-36-16,7-25-16 15,3-13-71 1</inkml:trace>
  <inkml:trace contextRef="#ctx0" brushRef="#br0" timeOffset="11761.4">11772 8859 340 0,'0'-19'126'0,"4"16"-98"0,-1 0 25 0,-3 3 7 0,0 0-24 16,0 0-3 0,-7 3-16-16,-7 6-9 15,-11 4-6-15,-3 9 1 0,-4 3-2 16,4 3-1-16,4 3 1 15,2 1-1-15,5 2-5 16,6-2 1-16,8-1 0 16,6-3 2-16,15-3 1 15,3-3 3-15,-3-3-1 16,20 0-1-16,15 6-2 16,-3 3-1-16,-1 4 2 15,0 8 2-15,4 14 0 16,0 5-1-16,0-2 1 0,0-4 1 15,-7-3 10-15,-11-3 7 16,-7-9 7-16,-10-7 7 16,-11-3-7-16,-10-6-1 15,-19-6-8-15,-9 3 0 16,-5-10-8-16,-6-3-3 16,-4-2-3-16,-7-4-3 15,-3-4-2-15,-4-2 1 16,3-3-1-16,5-1-2 15,6-5-35-15,10-1-16 16,8-3-19-16,11 0-6 16,6 1-17-16,15-4-6 15,13-7-41 1</inkml:trace>
  <inkml:trace contextRef="#ctx0" brushRef="#br0" timeOffset="12017.64">11807 8793 340 0,'-21'-9'129'0,"25"9"-100"0,3 0 2 16,3-4-3-16,8 4-6 0,10 4 4 15,1-4-14-15,-5 0-5 16,40 0-4-1,24 0 0-15,-3-4 0 0,-8-2-1 16,-3-3-2-16,0-4-28 0,-3 1-11 16,0-1-34-16,-1 1-14 15,-6-7-48 1</inkml:trace>
  <inkml:trace contextRef="#ctx0" brushRef="#br0" timeOffset="12885.72">13007 8674 264 0,'-4'-35'101'0,"4"26"-78"0,-3 9 15 0,3 0 2 16,-4 9-7-16,-3 7 1 15,0 9 0-15,0 10 2 16,0 12-20-16,0 22 4 0,4 18 1 16,-5 11-5-16,5 11 1 15,3 17-8-15,3-10-3 16,8-13 3-16,3-9 2 16,7-6-6-16,4-16-1 0,3-15 0 15,4-23 2-15,7-15 6 16,0-22 2-16,-1-13-5 15,5-15-3-15,-4-16-6 16,-1-22 0-16,-2-16-2 16,-8 0 0-16,-3-18 0 15,-11-16 0-15,-7 9 4 16,-7-3 1-16,-7 13-4 16,0 9 1-16,0 19-2 15,0 15 0-15,-1 17 0 16,5 15-4-1,3 15-1-15,7 10 1 16,11 0 4-16,13 10 1 16,22-4 3-16,14-3-1 0,4 0 2 15,17-3-2-15,21-6-1 16,4-10 1-16,4 7-1 16,13-1-3-16,1-2 2 15,-15 2 3-15,-10 1 1 16,-7 3-1-16,-7-1-2 15,-11 1-2-15,-18 0-1 16,-13 3-40-16,-12 0-19 16,-13 9-76-1,-18 3-39 1</inkml:trace>
  <inkml:trace contextRef="#ctx0" brushRef="#br0" timeOffset="13248.22">13966 9053 304 0,'-7'-37'115'0,"7"30"-89"0,-3 1 23 0,3 6 6 16,0 0-16-16,0 0-5 16,0 13-4-16,0 15 0 15,-4 6-16-15,1 7-4 0,-1 0 1 16,-3 9-5-16,-3 3 2 16,-1 7-5-16,-3-1 0 15,0-2-1-15,3-7-2 16,1-12-2-16,3-1-1 15,0-12-38-15,7-9-15 16,3-7-27-16,4-12-9 16,11-6-58-1</inkml:trace>
  <inkml:trace contextRef="#ctx0" brushRef="#br0" timeOffset="13727.59">14393 9066 364 0,'-3'0'137'0,"3"0"-106"0,0 0 17 16,0 0 0-16,0 0-17 15,0 0-6-15,-4 3-14 16,-3 0-5-16,-3 3-4 16,-1 4-2-16,-3 2 3 0,0 4-4 15,0 0 0-15,0-1-1 16,3 4 0-16,4 0 0 15,3-3 0-15,8-1 0 16,3 1 0-16,4-4 0 16,3 1 0-16,3 0 2 0,8 2 0 15,3 4 0 1,8 3 0-16,6 9 0 0,0 7 0 16,1 3 0-16,-5 0 0 15,-6-4 0-15,-4-6 2 16,-6-2 16-16,-8-4 9 15,-11-3 3-15,-10 0 4 16,-14-10-12-16,-11-6-5 16,-7 4-8-16,-3-10-1 15,0 0-7-15,-1 0-1 16,1 0 0-16,0 0 2 16,-1-10-10-16,5 7-2 15,2-3-26-15,5 0-11 16,2 0-14-16,8 2-4 15,7 1-31-15,11-3-12 0,6-10-37 16</inkml:trace>
  <inkml:trace contextRef="#ctx0" brushRef="#br0" timeOffset="13968.03">14482 8918 364 0,'-25'-18'137'0,"21"8"-106"0,4 10 19 0,4-3 2 16,6-3-12-16,15 6 0 16,14-3-17-16,10-4-6 15,4 7-10-15,7 0-3 0,11 0 2 16,3 0-3-16,-7 0 0 16,-7 0-3-16,-7 0-1 15,-14-3-28-15,-11 0-13 16,-7-3-31-16,-7 0-14 15,-3 2-86 1</inkml:trace>
  <inkml:trace contextRef="#ctx0" brushRef="#br0" timeOffset="14792.84">14499 6708 284 0,'21'12'107'0,"-7"-2"-83"0,1-1 15 15,-8-6 3-15,0 4-3 16,0 2 1-16,3 0-6 16,4 4-1-16,4 3-19 15,7 2 1-15,10 1-1 0,11 0 1 16,24 0 1-16,33 3-2 15,20 0-1-15,43 6-5 16,17 7-3-16,36 8-2 16,11 11-3-16,2-7 3 15,1-3 2-15,-11-13-4 0,-20-9-1 16,9-13 2-16,-17-18 3 16,-3-19-4-1,3-22-1-15,-18-13 2 0,-31 13 3 16,-36 9-2-16,36-47-2 15,-36 22 0-15,8-15 1 16,-26 18-3-16,-6 3 0 16,-18 7 3-16,-14 16 3 15,-11 2-9-15,-10 7-2 16,-7 3-59-16,-8 6-26 16,-3 6-106-1</inkml:trace>
  <inkml:trace contextRef="#ctx0" brushRef="#br0" timeOffset="18217.16">15685 9301 252 0,'-18'-6'96'0,"14"3"-75"0,-3 3 10 16,7 0-2-16,-3 3-9 15,-1-3-1-15,4 6-3 16,0-3 3-16,4 3-11 16,-1-3 11-16,4 4 7 0,0-4-1 15,4 0 0-15,0 0-2 16,3 0 0-16,3-3-4 16,8 0 0-16,14 3-8 15,14-9-4-15,14 0 0 16,3 3 0-16,-3-4-3 15,-3 7-1-15,-8 0-1 0,-3 0 1 16,-7 0 0-16,-11 0 1 16,-3 7-2-16,-7-4 1 15,-4 0-2-15,-3 0 2 16,-4 0-2 0,-4-3-1-16,1 0 3 0,-1-3 0 15,1-3-28-15,0 3-10 16,-4 3-32-16,0-7-12 15,3 7-93 1</inkml:trace>
  <inkml:trace contextRef="#ctx0" brushRef="#br0" timeOffset="18771.3">16969 8755 256 0,'0'-15'96'0,"3"8"-75"0,-3 1 12 0,0 6 0 15,0 0-7-15,4-3-1 16,3 3 4-16,0 3 2 16,0 7-17-16,-4 5 10 0,-3 7 3 15,0 22-6-15,-3 25 1 16,-4 3-7-16,0 3 1 16,3 4-7-16,1 9-1 15,3 6-4-15,3-7-3 16,4-14-3-16,0-11 1 0,0-8 1 15,0-14 0-15,0-2 0 16,-3-16 0-16,0-3-33 16,-4-10-15-16,-4-3-42 15,4-12-16-15,0-6-41 16</inkml:trace>
  <inkml:trace contextRef="#ctx0" brushRef="#br0" timeOffset="19389.12">17494 8749 280 0,'-3'-12'107'0,"-1"8"-83"0,1 4 17 0,-1 0 2 16,-3 4-17-16,-3-1-2 15,-1 0-16-15,-3 3-6 16,-4 0-1-16,1 4 1 0,-1-1 3 16,0 7-4-16,1-4-1 15,3 1-2-15,3-1 0 16,0 1 2-16,4 0 2 16,4-1-3-16,3 4 0 0,7-7 1 15,7 1 0-15,7-4-3 16,11-3 2-16,7-3 1 15,3 0 0-15,0 6 0 16,4-3 0-16,-7 13 0 16,0 0 2-16,3 9-1 15,4 9-1-15,0 7 5 16,0 3 1-16,0 0 2 16,-8-3 2-16,-2 9 6 15,-5 3 4-15,-6 4 3 16,-4 2 1-16,-7-6-5 15,-7-2 1-15,-3-8-2 16,-4-8 0-16,-7-1 4 16,-4-5 3-16,-3-11-7 0,-7 1-3 15,-11 0-8-15,-3-9-3 16,-4 2-2-16,7-9-2 16,4 0-2-16,-21-9 1 15,-25 0 1-15,3-4 2 16,8-5-12-16,20 5-3 15,5 1-18-15,9-4-8 16,1-12-15-16,14-6-6 16,18-7-25-16,17 1-11 15,7 8-52 1</inkml:trace>
  <inkml:trace contextRef="#ctx0" brushRef="#br0" timeOffset="19673.77">17646 8542 340 0,'-32'-22'129'0,"32"16"-100"0,0 6-4 15,0 0-10-15,11 6 6 16,6-3 6-16,8-3-7 15,17 7-2-15,18-4-10 0,15 6-7 16,-1 1-2-16,-7-1 1 0,0 0 2 16,0 1-1-16,-4-7-1 15,-6 0-19 1,-4-3-10-16,-8-6-21 16,-6-1-6-16,-4-2-91 15</inkml:trace>
  <inkml:trace contextRef="#ctx0" brushRef="#br0" timeOffset="20752.93">18718 8617 200 0,'7'-47'77'0,"4"25"-60"0,0-15 15 0,-4 21 2 0,0 0-2 16,3 4 1-16,-6 2-1 15,-4 1 2 1,-4 25-3-16,-6 15 1 0,3 16-7 16,3 10-3-16,-3 8-4 15,0 23 1-15,4 16-6 16,-1 2-3-16,4-5-3 15,4-14-2 1,-1-14-6-16,15 14-1 0,10 4 5 16,0-19 5-16,0-18 5 15,1-10 2-15,2-19 0 16,1-19 4-16,0-19-9 16,-4-21-3-16,0-7-7 15,-7-6-2-15,-3-12 1 0,-4-14 2 16,-3-18 0-16,-4-3-1 15,0-3-2-15,-4-6-1 16,-3-4 4-16,-3 16 1 16,-1 16 0-16,1 15-2 15,-1 16-2-15,1 10-1 16,-1 9-3-16,4 15 1 16,0 10 3-16,4 7 1 15,3 2-2-15,3 1 2 16,8 2 1-16,7-2 0 0,17-4 0 15,18-3 0-15,11-3 0 16,6 0 0-16,18-3 0 16,22 0 0-16,-1-4 2 15,15-2 3 1,13 0-2-16,-6-7 0 0,-11 3-6 16,0-2-2-16,-11-1 4 15,-13 3 2-15,-22 4-2 16,-14 3 1-16,-14 0-13 15,-11 2-5-15,-10 1-25 16,-4 3-11-16,-7 0-24 16,-7 3-11-16,-7 10-56 15</inkml:trace>
  <inkml:trace contextRef="#ctx0" brushRef="#br0" timeOffset="21399.25">19657 8956 264 0,'0'-9'101'0,"3"-1"-78"0,1-2 11 0,-4 5 1 16,0-2-6-16,0 6 1 15,0 3-6-15,0 0-1 16,0 3-12-16,-4 22 9 0,1 10 3 16,-4 12-7-16,0 3-2 15,-4 3-2-15,1-3 0 16,-1 10-6-16,4-4-2 15,0 1-4-15,3-4-1 16,4-9 3-16,0-3 1 0,0-10-28 16,4-15-12-1,-1-7-35-15,1-3-12 16,6-12-66-16</inkml:trace>
  <inkml:trace contextRef="#ctx0" brushRef="#br0" timeOffset="21903.92">20130 8862 336 0,'-4'0'126'0,"4"-3"-98"0,-4 3 19 0,4 0 0 16,-3 0-12-16,-1 0-1 15,1 0-19-15,-4 3-7 16,-4 0-5-16,-3 3-3 0,0 4 1 15,-4-1-1-15,-3 7 0 16,4 3 0-16,2-1 0 16,5 4-3-16,6 0 2 15,4 0-1-15,7-6 0 16,4 3 0-16,3-10 0 16,-3 7 2-16,13-4 0 15,-6-2 0-15,7 9 0 16,10 6 0-16,4 0 0 15,-4 3-3-15,0 7 2 16,-3-1 1-16,-4 1 2 0,-3-1-1 16,-7-3 2-16,-8 1 13 15,-3-4 7-15,-7-6 0 16,-7 3 0-16,-7-6-3 16,-7-4-1-16,-7-5-8 15,-4-4-2-15,0 0-7 16,0-9-4-16,1-3 3 15,-1-7 1-15,0 1-5 16,4-4 0-16,3 1-21 16,1-1-7-16,6 3-26 15,7-2-9-15,4 5-33 16,11 4-15-16,-1 0-32 16</inkml:trace>
  <inkml:trace contextRef="#ctx0" brushRef="#br0" timeOffset="22204.34">20182 8784 332 0,'-17'-10'126'0,"17"10"-98"0,3 0 12 0,1 0 0 16,6 0-7-16,8 6 3 0,10-2-16 15,11-4-6-15,10 6-9 16,4-3-4-16,4 3 0 0,6-6-1 16,4-6 0-16,-3 6 0 15,-8 0 2 1,-10 0-1-16,-11-3-1 16,-6-3-39-16,-12 6-19 0,-6 0-50 15,-4 0-19-15,-7 0-1 16</inkml:trace>
  <inkml:trace contextRef="#ctx0" brushRef="#br0" timeOffset="23515.33">14577 6836 292 0,'-7'-3'110'0,"10"6"-86"0,8 4-11 0,-1-4-9 16,8-3-4-16,3 9 2 15,7-2 2-15,4-4 2 16,3 6-3-16,4 0 3 0,14 1 3 16,14-1 4-16,7 4 4 15,4 6-5-15,3-1-2 16,21 1 6-16,11 13 1 16,0-1-6-16,21 0-4 15,14 1 2-15,4-4 2 16,24 6-6-16,-3-5-1 15,32-4 0-15,-4 3 2 16,21-6-1-16,1-3 0 16,23-1-3-16,1-5-2 0,22 0 1 15,-1-7-1 1,0 0-3-16,17 0 2 0,-13-2 3 16,10 5 1-16,-10 0-4 15,0 1 1-15,-1-4 0 16,-6-3 2-16,3-3-3 15,-14-3 0-15,14-13 1 16,-10 7 0-16,10-13 2 16,-18-6 3-16,8-16-2 15,-22-9 0-15,7-10-1 16,-27 3-2-16,24-9-2 16,-25 3 1-16,-39 1 1 15,-31-4 2-15,-22 3-3 16,-13 6 0-16,-29 13 1 15,-14 6 2-15,-18 13-3 0,-10 6 0 16,-7 7-37-16,-4 5-16 16,0 7-57-16,0 9-24 15,-6 4 16 1</inkml:trace>
  <inkml:trace contextRef="#ctx0" brushRef="#br0" timeOffset="25604.37">21428 9138 356 0,'-18'3'134'0,"8"3"-104"0,-8 7 14 0,14-13-2 16,-3 0-13-16,4 0-2 15,3 0-7-15,7 9-2 16,7-9-10-16,11 0 1 0,6-3 4 16,15-3-3-16,14 3 2 15,7-4-5-15,0 7 1 16,-3 0-7-16,-8 0-1 16,-6 0 0-16,-5 7 0 15,-6-7-3-15,-3 0 0 0,-1-7-56 16,-3 4-22-16,-4-3-64 15,4 0-23-15,-8-4 38 16</inkml:trace>
  <inkml:trace contextRef="#ctx0" brushRef="#br0" timeOffset="26054.43">22169 8733 356 0,'-25'-6'134'0,"21"3"-104"0,8 0 5 0,3 0-6 16,11-4-8-16,13-2 2 15,12 0-4-15,6-4 0 16,7 7-10-16,12 0 6 0,6 12 2 15,3 3-1-15,-13 7 3 16,-11 6 3-16,-15 3 1 16,-9 3-4-16,-19 13-1 15,-17 9-8-15,-18 13-2 16,-10-4-4-16,-4-2-1 16,1 2 1-16,-1-5 0 15,-4-1-5-15,8 0-1 16,7-3-2-16,7 7 3 15,14-10 0-15,10-6 1 0,11-13 0 16,11-9 0-16,21-10 0 16,14-9 2-16,-4-3-1 15,-6-3-1-15,-8-1-28 16,-7 4-14-16,-3-3-42 16,-4 0-19-16,1 3-87 15</inkml:trace>
  <inkml:trace contextRef="#ctx0" brushRef="#br0" timeOffset="26576.6">23308 8655 348 0,'11'-9'132'0,"-4"2"-103"0,3 7 16 0,-3 0 2 16,-3 7-13-16,-4-4-2 16,-4 6-16-16,-10 10-7 15,-7 0-6-15,-4 0-3 0,-3-1 3 16,3 1-2-16,4 0-1 16,7-6-2-16,7 5-1 15,7-2 2-15,7 0 0 16,7-1 1-16,7 4 0 0,4 3-3 15,3 6 2-15,1 7 1 16,2-1 2 0,1 4-3-16,3 6 0 0,8 0 1 15,3-7 2-15,-1 7-1 16,1-3-1-16,-3 0 7 16,-8 9 3-16,-10-6 14 15,-8-3 8-15,-6-4-2 16,-11-8 0-16,-7-4-9 15,-11-7-2-15,-14-5-7 16,-3-10-2-16,-7 3-6 16,-4-6-3-16,-7 0-3 15,-11-6 1-15,-3 3-1 0,4-3 0 16,6-4-11-16,12 1-7 16,13-4-22-16,11-2-11 15,14-4-25-15,14-3-9 16,17 0-98-1</inkml:trace>
  <inkml:trace contextRef="#ctx0" brushRef="#br0" timeOffset="26835.76">23414 8658 384 0,'-32'-9'143'0,"32"6"-112"0,0 3-8 0,11-7 29 16,10 7-17-16,21-3-17 15,22-3-10-15,6 6-6 16,-3 0-5-16,-3 6 2 0,-4-3-1 16,-4 7-2-16,-6-1-30 15,-8 7-13-15,-3-7-25 16,-4 1-7-16,-3-1-66 15</inkml:trace>
  <inkml:trace contextRef="#ctx0" brushRef="#br0" timeOffset="29732.8">10707 9931 256 0,'-4'-22'96'0,"8"19"-75"0,10 0-8 0,0 0-7 0,11-3-4 15,10-1 3-15,7 1 4 16,4-3 2-16,14-4-5 16,18 0 3-16,10 1 1 0,7 3-1 15,11-10 2-15,21 6-2 16,0-6 0-16,18-3 1 15,17-6 1-15,7-6 1 16,32-10 0-16,4-9-2 16,31 5-1-16,11-2 1 15,7 10 1-15,29-4-5 16,6 12-2-16,0 1-4 16,29 3-1-16,6 0-6 15,-3 2 0-15,14-5 7 0,11 0 7 16,-4-4-1-1,4-6 2-15,14 1 1 0,14-4 2 16,7 6-1-16,-4 4-1 16,-6 2-5-16,6 7-1 15,4 0 1-15,-28 0 0 16,-18 3-5-16,-10 0 1 16,-40 0 0-16,-10 3 0 15,-35 1 0-15,-28 2 0 16,-14 3-3-16,-26 1 2 15,-2 2-15-15,-43 4-4 16,-25 6-43-16,-14 3-17 16</inkml:trace>
  <inkml:trace contextRef="#ctx0" brushRef="#br0" timeOffset="31394.08">4018 12233 292 0,'-17'3'110'0,"13"-6"-86"0,0 3 13 0,4 0 2 15,0 0-14-15,0 0-3 16,0 0 3-16,0 0 1 15,8 0-13-15,-1 0 3 0,7 0 4 16,0 0 0-16,0 0 0 16,11 0-4-16,6 3 0 15,8-3-9-15,-4 0-2 16,8 0-3-16,10 0-2 16,-4 0 1-16,11 0 1 15,-4 0 1-15,-3 0 1 0,-3 0-5 16,-15 0 1-16,-3 0 2 15,-7 0 1 1,-4-3-4-16,-11-1 1 16,1 1-35-16,-8 3-15 0,-3 0-20 15,-3 0-10-15,-1 3-82 16</inkml:trace>
  <inkml:trace contextRef="#ctx0" brushRef="#br0" timeOffset="31787.99">4230 12668 236 0,'-4'13'90'0,"4"-13"-70"0,4 6 13 0,-4-6 1 16,3 0-3-16,1 3 2 15,3-3 1-15,0 0 2 16,0 4-20-16,7-4 8 0,-3 0 4 16,-1 0-7-16,8-4 1 15,10 1-9-15,7 0 0 16,11 0-6-16,11 0 1 16,-1 3-5-16,-6 0 0 15,-1 0 1-15,-3 0 0 0,-7-3-5 16,-4 3 1-16,0 0 0 15,-14 0 0-15,-3-7 2 16,-4 7 3-16,-3-3-13 16,-4-3-7-16,-4 6-23 15,-3-9-11-15,0 9-18 16,0-4-9-16,4-2-71 16</inkml:trace>
  <inkml:trace contextRef="#ctx0" brushRef="#br0" timeOffset="37958.51">7168 9044 280 0,'-3'-50'104'0,"-1"31"-81"0,4-3 9 15,0 12 1-15,0 1-8 16,0 3 0-16,4-4 0 16,-4 10-1-16,7 10-13 15,0 9 9-15,-3 25 3 0,-1 18 2 16,4 10 0-16,-3 19-8 15,-1 25-2-15,1-3-9 16,-1-13-4-16,1 16 1 16,3-12 2-16,3-16 0 15,5-19 0-15,2-19 3 0,8-19 3 16,3-21-4-16,4-26 1 16,3-22-3-16,4 7 0 15,-4-7-1-15,-3-18 0 16,-4-16-5-16,-3-13 1 15,-7 4 0-15,-4 2 2 16,-4 1-3-16,-3 3 0 16,0 12 1-16,0 10 2 15,0 15-6-15,0 7 1 16,8 2-1-16,6 14 2 16,0-4 1-16,18-3 1 15,14 0 0-15,10 3 0 16,1 0 0-16,-1 1 0 0,11 2-3 15,4 0 0 1,7 1 2-16,3-1 2 16,-11-3 0-16,-13 3-1 0,-11 4-2 15,21-4-1-15,14-6 4 16,-7 3 3-16,-17 4-28 16,-8-1-13-16,-10 0-14 15,-11 4-5-15,-7 2-13 16,-6 1-7-16,-12 3-68 15</inkml:trace>
  <inkml:trace contextRef="#ctx0" brushRef="#br0" timeOffset="38496.58">7803 9373 260 0,'15'-22'99'0,"-15"22"-77"0,14 0 18 0,-7 0 4 0,3-3-10 16,4 0-2-16,4-3-5 16,7-1 0-16,-4-5-15 15,4 12 6-15,-1-10 3 0,5 13 0 16,-5-3 2-16,-3 16 0 16,-3 0 1-16,-7 15-7 15,-8 1 0-15,1-4-6 16,-11 25-1-16,-11 13 0 15,-7-10 4-15,-3-6-6 16,0-6 0-16,3-6-4 16,4-3-3-16,3-7 0 15,8 0-1-15,-1-3-3 0,8-6 2 16,13-3-1-16,4-10 0 16,11-3 2-16,3-9 2 15,-7 3 1-15,11-7 1 16,-4 1-2-16,1-1-2 15,-5 1-39-15,1-4-16 16,3 4-39-16,-3-13-16 16,3-3-65-1</inkml:trace>
  <inkml:trace contextRef="#ctx0" brushRef="#br0" timeOffset="38606.06">8463 9367 288 0,'0'-38'110'0,"7"22"-86"0,0 16 18 16,0 0 1-16,-3-9-10 16,-1 0-2-16</inkml:trace>
  <inkml:trace contextRef="#ctx0" brushRef="#br0" timeOffset="38948.28">8491 9295 615 0,'-10'9'29'0,"-8"0"-4"0,-3 4-9 16,-4 3-2-16,4-1-8 15,3 4-2-15,4 0-4 16,4-3-3-16,6 9-1 15,4-13 3-15,0 1-2 0,14 3 1 16,8-4 2 0,2 7 0-16,4 0-3 0,1-10 2 15,-1 19 1-15,0-3 2 16,-3-6-3-16,0 16 0 16,-4-7 10-16,0-9 3 15,-7-4 8-15,0 1 4 16,-7 0 5-16,-3-7 5 15,-1 1-13-15,-6-1-2 16,-8 10-7-16,-7-10-2 16,-3 4-6-16,-3-7-1 15,-8 3-3-15,-3-5-3 16,-1-4-27-16,1-4-10 16,7 4-33-16,7-6-11 15,6-6-57-15,8-7-23 16</inkml:trace>
  <inkml:trace contextRef="#ctx0" brushRef="#br0" timeOffset="39161.56">8491 9248 408 0,'4'-10'154'0,"10"4"-120"0,7 22 17 15,-7-13-2-15,4-16-14 16,10 1-1-16,11 9-19 15,14-4-7-15,3-8-5 16,-3 8-3-16,-3-8 1 0,-8 11-19 16,-3-11-5-16,-7 15-35 15,-11-10-13-15,-4 1-40 16,-3 3-17-16,-3-10-12 16</inkml:trace>
  <inkml:trace contextRef="#ctx0" brushRef="#br0" timeOffset="55083.88">24395 8680 212 0,'-4'-22'79'0,"4"3"-61"0,0-3 17 0,0 10 5 16,0-4-1-16,0 0 1 16,0 4-4-16,0 3-2 15,0-1-19-15,0 10-2 0,0 10-2 16,0 8 5-16,4 14 2 16,-1 5 2-16,1 17 2 15,3 8-6-15,0 32 1 0,0-3-8 16,0-6-3-1,3-7-3-15,1-2 0 0,3-11 0 16,0-14 1-16,0-14 2 16,4-15 1-16,7-19-1 15,3-12 1-15,4-13-4 16,-4-12 0-16,-3-20-1 16,-8-18-2-16,-3-3 1 15,-3 0-1-15,-4-13-3 16,0-16 2-16,-7 7 1 15,-3 16 0-15,-1 15-3 16,-3 16 2-16,0 12-4 0,-4 10 1 16,1 12 2-16,3 10 1 15,0 6 1-15,7 9 0 16,7 4-3-16,7 2 2 16,10 1 7-16,5 3 6 15,9-10-2-15,15 1 0 16,25-10 2-16,14 0 5 15,7 0-7-15,28 0-3 16,7-3-4-16,-4-4-3 16,4-2 1-16,-32 6-1 15,-20-4 0-15,2 7 0 0,8-3 0 16,-18 3 0-16,-14-6-16 16,-11 6-6-16,-10 0-25 15,-11 0-9-15,-10 6-33 16,-11 4-13-16,-10-1-56 15</inkml:trace>
  <inkml:trace contextRef="#ctx0" brushRef="#br0" timeOffset="55674.75">25516 8831 296 0,'15'-13'112'0,"-8"4"-87"0,3-1 13 0,-3 4 1 16,0-3-3-16,0-1 2 15,0 7 0-15,-3-3 0 16,-4-4-20-16,0 7 1 0,-14 0 1 16,-14 3-2-16,-8 6 1 15,-6 4-6-15,-4 9 0 16,-10 3-4-16,-4 12 0 16,-4 16-3-16,8 3-1 15,10 1-3-15,14-7-2 16,15-6 3-16,24-7 0 0,14-6 1 15,14-9 0-15,7-16 2 16,4-6 3-16,7-13 2 16,4-9 3-16,-5-3 2 15,-9 3-1-15,-8 6 1 16,-7 7 0-16,-17 21-6 16,-15 16-6-1,-3 7 0-15,-3 2-3 16,-1 4-1-16,4 6 1 15,4-4-1-15,-1 1 0 16,4 9 0-16,4-6-3 16,-4-3 2-16,0-7-17 0,-4-5-8 15,-3-7-30-15,0-10-13 16,3-3-40-16,1 1-19 16</inkml:trace>
  <inkml:trace contextRef="#ctx0" brushRef="#br0" timeOffset="57458.78">5944 11687 200 0,'21'-6'77'16,"-10"-1"-60"-16,0 1 17 0,-4 3 4 0,0 0-3 16,0 0 4-16,0 0-4 15,7-4 1-15,-7 1-20 16,-3 0 8-16,6-4 6 0,-3 1-5 16,0 0-2-16,-3-10-2 15,-1 6 1-15,-6-6-6 16,-4 1 1-16,-4 2-6 15,-6 3 1-15,-15 4-9 16,-4 9-2-16,1 9-1 16,3 10 0-16,-10 9 0 15,3 4 0-15,8 12 0 0,-8 6 2 16,11 9 1-16,6 10 3 16,12-6 3-16,10-13 2 15,7-9 1-15,7-6 0 16,11-13-2-16,6-1-1 15,12-11-3-15,3-10-1 16,7-16 1-16,-8-18 3 16,1-7 2-16,-7 3 1 15,-14 7-2-15,-1 3-1 16,-6 9-3-16,-4 10 1 16,-7 12-4-16,-3 15-2 15,-4 26 0-15,0 0 1 16,-4 3-3-16,1 10-2 15,-1 2 2-15,1 13 2 16,-1 7 0-16,4-7-1 0,0-6-2 16,-3-4 1-16,3-8 3 15,-4-4 1-15,4-9-17 16,0-7-5-16,0-15-24 16,4-3-8-16,3-10-24 15,0-6-8-15,0-6-28 16,7-1-12-16,-4-5-11 15</inkml:trace>
  <inkml:trace contextRef="#ctx0" brushRef="#br0" timeOffset="57833.71">6738 11336 352 0,'0'-10'132'0,"0"10"-103"0,0 4 16 0,0-1 2 15,-3 3-11-15,-1 19 2 16,-3 13-11-16,-4 12-4 0,-6 13-13 15,-4 28 2-15,-4 25 2 0,-7 0-3 16,0 25-1 0,4 0-4-16,11-19-1 15,13-19-3-15,4-15-2 16,14-9-2-16,4-13 1 0,3-13-23 16,0-9-12-16,0-13-30 15,0-12-13-15,-6-7-104 16,6-5-45-1,0-7 118-15</inkml:trace>
  <inkml:trace contextRef="#ctx0" brushRef="#br0" timeOffset="58298.24">7091 11809 364 0,'-11'-9'134'0,"8"3"-104"0,-1-1 9 0,4 4-1 16,-3 0-18-16,-1 0-3 16,-10 6-10-16,-4 3-5 15,-3 7-1-15,-3 6 1 0,-1 3 1 16,4 3-4-16,3 3 1 16,7-3-2-16,8 0-2 15,10 0 3-15,11-3 0 16,6-3 1-16,8-6 2 15,7 5-3-15,-7-2 0 16,3 3 3-16,0 3 1 16,4 0-1-16,0 12 1 0,-4 10-4 15,0 3 0-15,-13 10 16 16,-1-7 7-16,-7-6 9 16,-7-7 6-16,-4-5-5 15,-10-10 1-15,-7-7-13 16,-7-5-4-16,-4-7-9 15,-6-3-3-15,-8 0-2 16,-7-3-2-16,-3-4-6 16,-1-5-4-16,4-7-27 15,7-6-14-15,11 0-26 16,11 0-12-16,6-3-58 16,11 12-68-1,4 0 73-15</inkml:trace>
  <inkml:trace contextRef="#ctx0" brushRef="#br0" timeOffset="58516.31">7091 11740 376 0,'-25'-28'143'0,"22"22"-112"0,3 3 23 0,0 3 1 15,7-7-24-15,7 1-7 16,10 0-14-16,12 0-5 15,13-1-3-15,11 1-2 0,0 3 1 0,-3 3-17 16,-5 3-6-16,-9 3-40 16,-11 4-15-16,-1 12-97 31</inkml:trace>
  <inkml:trace contextRef="#ctx0" brushRef="#br0" timeOffset="58841.53">7902 11214 336 0,'-14'-16'126'0,"18"16"-98"0,10 6 19 0,-11 4 3 15,11-1-6-15,4 19 4 16,3 29-3-16,0 12 0 15,1 15-25-15,-5 23-5 0,-3 15-1 16,0 4-6-16,-7 2-2 16,-3 1 5-16,-8-13 3 15,-3-22-5-15,-7-13-1 16,-3-15-4-16,-5-16-3 16,1-15-20-16,0-7-10 15,7-9-47-15,3-13-19 16,8-3-93-1,6-12-60-15,5-10 113 16</inkml:trace>
  <inkml:trace contextRef="#ctx0" brushRef="#br0" timeOffset="59247.16">8611 11994 420 0,'4'-9'156'0,"3"3"-121"0,3 2 28 0,-2 4 5 15,6 7-23-15,10 2-3 16,8 4-22-16,14-4-8 16,10 7-7-16,4-7-2 0,4-3 1 15,13-2-5-15,8-4 1 16,0-4-22-16,-11 1-10 15,-11 0-37-15,-10 3-14 16,-10 3-101 0,-8-6-66-16,-7-3 111 15</inkml:trace>
  <inkml:trace contextRef="#ctx0" brushRef="#br0" timeOffset="60702.6">9730 11524 256 0,'-22'-13'96'0,"19"10"-75"0,-1-3 14 0,4 6 3 0,4 0-7 16,7-3-1-16,3-3-3 15,7 2-2-15,7-2-14 16,7-3 7-16,4 9 2 0,3 0 3 15,1 0 3-15,-4 9 1 16,-1 10 3-16,1 6-1 16,-4 3 0-16,-10 7-8 15,-7 2 0-15,-15 14-8 16,-10 5-3-16,-3 10-8 16,-8-7-1-16,-3 1-1 15,-4-7 0-15,0-2 0 16,1-4 0-16,6-7-3 15,4 7 2-15,7-6 1 0,7-6 0 16,7-4 0-16,7-12 2 16,7-4 1-16,8-8 1 15,6-10-2-15,4-4 1 16,-1-5-4-16,-6 2 0 16,-4 7-37-16,-6-3-14 15,-5-3-40-15,1 5-15 16,-1 4-75-1</inkml:trace>
  <inkml:trace contextRef="#ctx0" brushRef="#br0" timeOffset="61244.38">10672 11599 296 0,'3'-28'112'0,"1"19"-87"0,-1-1 35 16,1 4 9-16,-4 0-12 15,0 3-3-15,-4-1-27 16,-6 4-9-16,-5 4-11 16,-2 2-5-16,-1 3-1 0,1 1-4 15,-1 2 2-15,4 1-1 16,3-4-2-16,4 1 0 15,0 2 0-15,7-3-4 0,4 7-2 16,3-3 0-16,7-1 4 16,10 1 3-1,8 2 4-15,11 4 0 16,2 6 2-16,1 7-2 0,0 8-1 16,0 4 1-16,-4 7-1 15,1-8 0-15,-5-2 2 16,-2-3 10-16,-8-4 4 15,-7-5 10-15,-7-11 6 16,-7 1-4-16,-7 0-2 16,-7-7-12-16,-3-2-6 15,-8-4-3-15,-7 0-1 16,-10-2-2-16,-11-1-2 16,-7 0-2-16,0 0 1 15,4 0-6-15,3-3-3 0,7 0-25 16,11 0-10-16,3 0-28 15,11-3-9-15,7-3-16 16,14-1-6 0,7-2-31-16</inkml:trace>
  <inkml:trace contextRef="#ctx0" brushRef="#br0" timeOffset="61528.78">10703 11521 256 0,'-28'-19'96'0,"25"19"-75"0,-1 0 21 0,4 0 3 16,0 0-8-16,7-9-2 16,7 5-11-16,7-5-4 15,8 0-12-15,2-1 1 0,5 4 2 16,2 0-4-16,1 3 1 15,4-4-5-15,6 4-2 16,7 0 2-16,4 3 0 16,-3 0-10-16,-4 0-5 15,-11 3-45-15,-7 0-18 16,-6 4-76 0</inkml:trace>
  <inkml:trace contextRef="#ctx0" brushRef="#br0" timeOffset="62580.24">11772 11044 212 0,'11'-15'82'0,"-11"11"-64"0,-7-2 18 0,3 3 2 0,-6 0-7 16,-4 3-1-16,-4 0-3 16,-3 3-2-16,-4 3-14 15,0 10 4-15,1 6 5 0,-5 6 2 16,5 19 2-16,-5 10-7 16,1 24-2-16,0 10-3 15,0 3 2-15,3 19-5 16,7 3-1-16,8-9 2 15,6-7 1-15,11-12-3 16,4-4 0-16,7-5-5 16,3-7-2-16,4-9 2 15,3-13 2-15,0-9-2 16,-3-13-2-16,-4-9-3 16,0-13-1-16,-3-9-31 0,-4-10-15 15,-4 1-30-15,-3-7-11 16,4 3-60-1</inkml:trace>
  <inkml:trace contextRef="#ctx0" brushRef="#br0" timeOffset="63480.24">11924 11452 256 0,'-14'0'96'0,"14"0"-75"0,-7 0 19 0,7-3 2 16,0 0-7-16,0-4 0 15,3 1-3-15,4-3 0 16,4-1-17-16,3-2 6 0,7-1 3 0,7 1-6 15,11 2-3-15,7 10 0 16,0 0 1-16,-4 6-1 16,-6 4 4-16,-8 2-2 15,-7 7-1-15,-10 0-2 16,-11 3-1-16,-15 3-7 16,-6-3-4-16,-7 3-1 15,0-3-1-15,0 0 0 16,3-3 0-16,7 0-3 15,4-1 0-15,4 1-1 16,2-3 3-16,8 0 0 16,11-1 1-16,7 4 0 15,10 0 2-15,7 3 1 16,4 3 1-16,0 6-5 16,0 4 1-16,-4 6 0 15,-3-1 2-15,-1 1-1 0,-6-6-1 16,-4-7 5-16,-7 0 4 15,-7-3 1-15,-7-3 2 16,-7-6-4-16,-7-7 0 16,-7 1-5-16,-11-1 0 15,-6 0-1-15,-12-2 1 16,1-1-4-16,3 0-2 16,4-3-3-16,6 0-1 15,5 1-23-15,6-1-8 16,7-3-29-16,4 0-10 15,7-3-27-15,7-1-10 16,11-5-34-16</inkml:trace>
  <inkml:trace contextRef="#ctx0" brushRef="#br0" timeOffset="63811.09">12541 11054 308 0,'11'-47'115'0,"-1"37"-89"0,12 4 27 0,-8 6 7 15,7 9-12-15,7 10-4 16,7 9-2-16,4 4-2 16,0 21-22-16,-4 16-2 0,-3 22-1 15,-4 12-4-15,-7 23-1 16,-6 12-6-16,-12-7-1 15,-10-2-1-15,-7-4-2 16,-11-9 1-16,-7-15 1 16,-3-20-1-16,3-18 2 15,4-16-18-15,7-12-4 16,10-17-40-16,11-8-16 16,15-20-21-16,9-2-8 15,4-13-47 1</inkml:trace>
  <inkml:trace contextRef="#ctx0" brushRef="#br0" timeOffset="64203.62">13832 11389 316 0,'-17'16'118'0,"17"-10"-92"0,3 7 19 0,4-7 2 16,4 3-5-16,3 1-1 16,4 2-16-16,10 1-7 15,11-4-11-15,10 7-7 0,4-4-1 16,0-2 1-16,-4-4 2 16,-3 0-10-16,-7 1-4 15,-11-4-49-15,-7 3-20 16,-10 3-85-1</inkml:trace>
  <inkml:trace contextRef="#ctx0" brushRef="#br0" timeOffset="64413.09">13868 11800 364 0,'-25'22'134'0,"21"-13"-104"0,8 4 12 15,0-10-4-15,6 0-10 16,8-3-2-16,10 6-14 15,21-6-5-15,11 0-5 16,4 0-2-16,-8 0 3 0,-6 0-20 16,-8 3-6-16,-10-3-28 15,-8 10-12-15,-6-1-95 16,0 7-46-16,-8-7 101 16</inkml:trace>
  <inkml:trace contextRef="#ctx0" brushRef="#br0" timeOffset="65584.28">15850 11104 260 0,'18'-32'96'0,"-11"23"-75"0,-3 3 21 0,-4 6 6 0,0 0-11 15,-4 3 1-15,-3 6-6 16,0 7 0-16,-4 6-18 16,-3 9-4-16,0 4-2 0,-4 6 0 15,1 15 2-15,-1 4-7 16,4-1-2-16,3-6 5 15,8-2 6-15,6-7-2 16,8-7 0-16,10-5-2 16,15-11 0-16,16-2-2 15,12-9-1-15,-1-4-1 16,-6-3 0-16,-8-3-5 16,-10 0 1-16,-4 0-31 15,-10-3-14-15,-4-3-30 16,-7-1-11-16</inkml:trace>
  <inkml:trace contextRef="#ctx0" brushRef="#br0" timeOffset="65882.87">16312 11192 272 0,'-7'-35'101'0,"7"29"-78"0,0 0 22 0,0 6 4 16,0 0-15-16,4 3-2 0,3 6-4 16,0 7 2-16,0 12-16 15,-3 13 7-15,-4 28 3 16,0 6-8-16,-4 3-2 16,-3 7-8-16,-4 12-4 0,1 0-1 15,-1 1 1-15,4-11-1 16,4-11-1-16,-1-10-17 15,4-16-6-15,4-6-31 16,3-16-10-16,3-12-20 16,4-10-7-16,8-6-37 15</inkml:trace>
  <inkml:trace contextRef="#ctx0" brushRef="#br0" timeOffset="66363.57">16838 11339 276 0,'7'-53'104'0,"-3"43"-81"0,-1 1 25 0,1 6 6 16,-4 0-10-16,0 3-2 15,0 0-19-15,-4-4-6 16,1 4-11-16,-8 7-4 0,1-1-1 16,-5 7-4-16,1 5 2 15,0 4-1-15,0 0 0 16,3 0 2-16,4 6 0 15,4-2-3-15,6-5 2 16,8 1-1-16,10-3 0 16,14 0 2-16,8 0 0 15,6 3 0-15,1 0 0 16,-1 0 0-16,-3 6 0 0,-4 3 0 16,-3 4 0-16,-4 2 0 15,-3 7 2-15,-7 3 1 16,-4-6 3-16,-7 6 17 15,-3-6 7 1,-8-10-2-16,-3-6-2 0,-3-6-8 16,-5 3-3-16,-6-6-7 15,-3-4-3-15,-8-2-2 16,-10-1 0-16,-8-3-4 16,-9-2 0-16,-5-4 1 15,1-4 2-15,6-2-17 16,8 0-6-16,7-4-19 15,6 1-7-15,12 0-26 0,6-7-9 16,11-3-82 0</inkml:trace>
  <inkml:trace contextRef="#ctx0" brushRef="#br0" timeOffset="66675.27">16962 11085 324 0,'-29'-6'123'0,"29"6"-95"0,0 0 9 0,0 0 11 15,11 0-16-15,7-7-9 16,10 1-5-16,4 0-11 15,6 3 2-15,8 0 2 0,11 3-4 16,17-3 1-16,7-1-7 16,-4 1-1-16,-6 0 2 15,-4 3 1-15,-14-3-28 16,-7 0-12-16,-11 0-55 16,0 0-21-16,-3-4-31 15</inkml:trace>
  <inkml:trace contextRef="#ctx0" brushRef="#br0" timeOffset="67622.28">17939 11537 304 0,'-18'-7'112'0,"18"4"-87"0,0 3 13 0,0 0-1 16,7 0-7-16,7 0 2 16,7-3-7-16,11 0-1 15,7-3-13 1,7-7 0-16,17 4 2 0,11-1-1 0,4 7 1 16,-11 3-7-16,-3 3-2 15,-11 3-2-15,-8-2-2 16,-9 5-2-16,-5 4-1 15,1-7-38-15,0 0-17 16,0-3-26-16,3 0-9 16,4-3-46-1</inkml:trace>
  <inkml:trace contextRef="#ctx0" brushRef="#br0" timeOffset="68238.13">18990 10837 272 0,'-7'0'104'0,"7"-3"-81"0,-4-3 20 0,4 6 3 16,0 0-15-16,-3 0-4 16,-1 0-2-16,1 6-1 15,-1-3-13-15,4 7 4 0,7 5 5 16,8 1 2-16,6 6 2 15,7 0-7-15,11 0 0 16,17-3-6-16,18 6-1 16,0-3-2-16,-3 0 0 15,-8 0-4-15,-6-4-1 16,-4-2-1-16,-7-6 1 16,-8 5-2-16,-6-12 2 15,-4 10 2-15,-6-7 2 0,-5 0-1 16,-3 1-1-16,-7 5-1 15,-10 7 0-15,-8 6-2 16,-6 22 1-16,-5 16-2 16,-6 6 2-16,-4 0-4 15,-3-3 0-15,-4 3 1 16,1 3 0-16,2 3 0 16,5-3 0-16,6-9 0 15,7-10 2-15,4-9-17 16,7-9-4-16,4-13-35 15,3-4-15-15,7-8-39 16,7-10-15-16,0-16-27 16</inkml:trace>
  <inkml:trace contextRef="#ctx0" brushRef="#br0" timeOffset="68358.28">20144 11151 304 0,'14'-19'112'0,"-4"13"-87"0,1-7 18 0,-11 13 2 15</inkml:trace>
  <inkml:trace contextRef="#ctx0" brushRef="#br0" timeOffset="68763.63">20175 11116 590 0,'-3'10'37'0,"-11"2"-19"16,-4 4-12-16,-3 0-3 0,7-4-4 15,0 1 0-15,0-4-1 16,3 7-2-16,4-4 5 15,7-2 1-15,3 5 0 16,8 1-2-16,3 0-2 16,4-1 1-16,7 4 1 15,10 3 2-15,4 6-1 16,3 4-1-16,4 2 1 16,-4 1-1-16,0 6 0 15,-6-1 2-15,-5 1-3 16,-2 0 0-16,-5 6 12 15,-6 3 7-15,-7 0 4 16,-4-3 4-16,-7-3-3 16,-4-6-2-16,-3-4-3 0,-7-6 1 15,-11-9-6-15,-6 0 0 16,-12-9-6-16,-3-1 1 16,-3-9-7-16,0-9-1 15,-1 5-2-15,1-5 0 16,-4-7-7-16,3-6-4 15,5 0-24-15,13-6-11 16,14 0-30-16,18-7-14 16,11 4-52-1,6 3-58-15,12-13 70 16</inkml:trace>
  <inkml:trace contextRef="#ctx0" brushRef="#br0" timeOffset="69049.45">20369 10916 332 0,'-28'-19'123'0,"14"22"-95"0,7 6 7 16,7-5-1-16,4-1-2 15,6 3 3-15,8 0-6 16,10 4-1-16,11-4-15 15,7 0-3-15,14-3 0 0,10 7-6 16,8-4 0-16,-4-3 0 16,-7-3 0-16,-7 6-5 15,-7-6 1-15,-7-6-13 0,-11 6-7 16,-7-9-40 0,-7 6-18-16,0-4-95 15</inkml:trace>
  <inkml:trace contextRef="#ctx0" brushRef="#br0" timeOffset="69668.11">21558 11251 320 0,'0'-3'121'0,"0"3"-95"0,4-6 9 0,-1 6-1 15,8 0-9-15,7 0 0 0,13 0-11 16,12-3-6-16,10-4-5 16,-1 7-5-16,1-3 1 0,-3 3 1 15,-11 0 0-15,-8 3-49 16,-13 4-21-16,-7 11-84 16</inkml:trace>
  <inkml:trace contextRef="#ctx0" brushRef="#br0" timeOffset="69889.17">21541 11637 328 0,'-4'22'123'0,"11"-16"-95"0,11 0 11 0,3-6 1 16,18 0-11-1,17-3-2-15,11-3-13 0,4 0-6 16,3-1-5-16,0 4-3 0,-7 0 3 15,-11-3-20-15,-10 6-6 16,-10 0-28-16,-8 0-10 16,-7 0-43-16,0 6-16 15,-7-6 14 1</inkml:trace>
  <inkml:trace contextRef="#ctx0" brushRef="#br0" timeOffset="70775.14">23424 11251 296 0,'-14'0'110'0,"11"0"-86"0,-4 0 18 0,7 0 3 16,0 0-15-16,0 0-3 16,3 0 5-16,4 0 3 15,7 0-18-15,4 0 6 0,10 0 4 16,15 0-4-16,10 0 1 16,3 0-7-16,0 0-2 15,-3 6-5-15,-7-2 1 16,0 2-8-16,-11-3-2 15,-3 0-1-15,-4 0 2 16,1-3-23-16,-1-3-8 16,0-3-28-16,-3-4-11 15,-1 4-15-15,-2-3-4 16,-1 6-64-16</inkml:trace>
  <inkml:trace contextRef="#ctx0" brushRef="#br0" timeOffset="71704.3">24398 10803 284 0,'-10'-3'107'0,"6"-4"-83"0,0 4 13 16,4 3-1-16,4-6-6 16,0 0 2-16,3-4-5 15,7 1 1-15,10 0-16 16,15-1 6-16,11 1 5 0,6 9-6 16,0 0 1-16,-3 0 0 15,-3 12 3-15,-8 1 2 0,-3 2 1 16,-11 1-5-16,-7 3 1 15,-10 3-5-15,-8 3 1 16,-10 0-9-16,-3 0-4 16,-8 0-2-16,-3-3 1 15,0 0-3-15,0-3 0 16,-1 3 1-16,5-3 0 16,3 0-3-16,7-4 0 15,7 4 2-15,7 0 0 16,7 3 1-16,7 0 2 15,4 0-1-15,3 3-1 16,4 3-2-16,3 16 1 16,0 9 3-16,1 4 1 15,-5 5-1-15,-10-8-2 16,-10 2 1-16,-11-9-1 0,-11-6 0 16,-3-4 0-16,-3-5 2 15,-8-7 3-15,0-13 2 16,-6-2 3-16,-12-4-5 15,-6-12-3-15,-11 6-1 16,-4-10-1-16,8 7-3 16,3-3 0-16,11-3-1 15,6 2 3-15,8 4-18 16,7 0-7-16,10 0-19 16,11 3-10-16,11-3-14 15,14 0-7-15,13 0-54 16,12 3-21-16,3-10 26 15</inkml:trace>
  <inkml:trace contextRef="#ctx0" brushRef="#br0" timeOffset="72216.62">25912 10894 308 0,'17'-47'115'0,"-3"28"-89"0,0 3 19 0,-10 10 4 0,-4-3-9 16,-4-1-1-16,-3 4-14 15,-7 3-5-15,-3 3-11 16,-8 0 0-16,-7 6 2 0,-10 3 0 16,-15 13 1-16,-17 16-4 15,0 12-3-15,0 10 0 16,-3 2 1-1,2 11 3-15,8 21 5 0,18 0-4 16,24-13 2-16,25 1-3 16,18-10 2-16,17-6-4 15,29-7 1-15,17-5-5 16,4-11-2-16,-1-14 4 16,15-20 1-16,7-12 0 15,-4-6-1-15,-14-17 3 16,-14 1 5-16,-14-19 2 0,-14-24 0 15,-18-11-5 1,-13-9-4-16,-15-15-3 0,-25-13-3 16,-28 3-2-16,-14 25 1 15,-4 13-1-15,-3 15-2 16,4 13-8-16,10 19-3 16,14 9-25-16,18 10-9 15,14 6-28-15,14 3-9 16,10 6-18-16,8 10-7 15,3 2-33 1</inkml:trace>
  <inkml:trace contextRef="#ctx0" brushRef="#br0" timeOffset="72815.3">26264 10521 272 0,'-10'-60'104'0,"-1"22"-81"0,-6-15 5 16,17 44-4-16,-22-16 1 16,5 6 5-16,-36-9-10 15,10-1-2-15,-38-15-10 0,-56-12-1 0,-4 0 3 16,-36 5-2-1,-10 8 1-15,-35 5 3 0,-7 7 3 16,-29 21-8-16,-13 20-4 16,2 24-2-1,-16 22-1-15,24 13 0 0,17 22 0 16,36 32 6-16,49 5 6 16,39 35 0-16,36 3 1 15,27 23-7-15,29 2-2 16,32 3-2-16,27-2 1 15,26-23 2-15,17-9 2 16,49-7 12-16,33-18 5 16,48-25-6-16,54-19 0 15,38-28-5-15,18-20 2 0,18-17-2 16,24-26 0-16,7-29 1 16,-13-30 2-16,-12-4-9 15,4-28-4-15,-24-34-2 16,-29-10-1-16,-49-38-3 15,-46-2 0-15,-53-32-3 16,-60 9-1-16,-56-18 4 16,-74 25 1-16,-54 25-1 15,-62 12 2-15,-58 19-4 16,-17 29 1-16,-3 24-25 16,35 26-10-16,38 15-29 15,43 22-12-15,39 19-109 16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2T05:08:58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6079 1027 8832,'-90'-85'4570,"73"69"-4301,2-1 0,-27-37-1,18 23 425,11 14-330,-1 0-1,0 0 1,-1 2 0,-1 0-1,-31-22 1,-6 4-6,-2 2 1,-68-27 0,-126-36 52,59 23-171,-16-8 625,-345-84 0,-156 44-474,-68 62-150,158 57 211,483 9-105,1 6-1,-209 50 1,-62 64 64,143-27-332,192-70-58,-110 71 0,-23 47 19,9 13-76,180-151 35,-22 19 24,1 2-1,2 1 1,1 2 0,-35 52 0,49-61 96,1 0 1,1 1-1,2 1 0,1 0 1,1 0-1,2 2 0,-9 42 1,15-52 19,1 1 0,1 0 0,0-1 0,6 41 0,1-26 133,20 70 0,-12-62-155,2 0 0,2-2 1,2 0-1,2-1 1,44 64-1,71 58 87,37 14-32,-88-105-46,3-3 0,3-5 1,155 82-1,77-6 315,16-32 0,39-14-62,47-19-15,755 20 456,12-111-433,-570-21-565,-5-31 342,-461 42-82,155-45-1,-208 39-85,-1-4-1,128-64 0,-168 67-2,0-3 0,-3-2 0,72-59 0,-96 66 13,-2-1-1,-1-2 1,-1-1-1,-2-2 1,45-69-1,-61 80-22,0 0 1,-2-1-1,0 0 0,-2-1 0,12-53 1,-16 46-14,-2 0 0,-1 0 0,-2 0 0,-4-48 0,0 46-2,-2-1 0,-2 1 0,-1 1-1,-20-57 1,9 47 6,-2 0-1,-3 1 0,-1 1 0,-2 1 1,-1 2-1,-64-70 0,44 62-17,-2 2-1,-1 3 1,-3 1-1,-103-61 1,-329-136-285,-19 52-321,198 93-85,31 23-720,45 25-784,152 35-2368,-156-2 0,121 16-778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2T04:53:19.57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21671 5363 328 0,'-7'-13'123'0,"4"7"-95"0,-4 0 16 0,3 3 2 0,0-1-14 16,-3 4-1-16,0 4-12 15,0-1-4-15,0 3-8 16,0 0-1-16,4 4 4 0,-1 2 0 15,1 1 4-15,3-1-3 16,3 1-1-16,1-4-4 16,3 7 1-16,3-7-9 15,4 1 0-15,1-4 4 16,2-3 6-16,1-3 0 16,-1-6 3-16,1-4 3 15,-7-2 1-15,-4-4 3 16,-7-3 1-16,-7 7-6 15,-7-1 0-15,-4 4-8 16,0 9-1-16,-3 6-4 16,0 7-3-16,0 2 2 0,7 4 0 15,0 6-2-15,6-3 2 16,5-3-1-16,6-6 0 16,12-7 4-16,6-6 3 15,3-10 7-15,5-2 2 16,-1-4 1-16,-3-3 1 15,-8-3-4-15,-6 4-2 16,-4 2-4-16,-7 3 1 16,-7 7-6-16,-7 9-1 15,-4 4-2-15,4 2 0 16,3 0-9-16,4 1-5 16,4-4-8-16,3-3 0 15,0 7-7-15,0-10-1 0,0 6-6 16,-4-3-2-16,1 6-38 15,3 1-16-15,7 5-88 16</inkml:trace>
  <inkml:trace contextRef="#ctx0" brushRef="#br0" timeOffset="894.44">22916 5294 276 0,'-31'-10'104'0,"24"10"-81"0,-7 7 9 0,10-7 1 15,-3 3-1-15,-4-3 3 16,-3 9-2-16,0 1 0 15,0-1-18-15,3 0 0 0,4-2 1 16,7-1 1-16,7 3-1 16,11-2 0-16,10-1 3 15,8-3-5-15,24-3 0 16,28 0-6-16,11-3 0 16,31 0-3-16,25-4 0 15,32 1 1-15,25-3 1 16,45-1 1-16,26 1 2 0,6 0-5 15,28-10-1-15,26 0 0 16,-5-6 0-16,-3 3 4 16,8 13 5-16,-5 12-5 15,-94 9-2-15,-64-2-3 16,60 8-3-16,-64-5 1 16,43 6 1-16,-57 0-1 15,-24-7-1-15,-33-2 1 16,-16-1-1-16,-19-3-18 15,-13-3-8-15,-12-3-39 16,-13-3-18-16,-4 0-54 16,-17-9-23-16,-4 2 16 15</inkml:trace>
  <inkml:trace contextRef="#ctx0" brushRef="#br0" timeOffset="1811.65">23216 6150 252 0,'-7'-47'96'0,"14"28"-75"0,7 0 17 0,-7 16 1 16,4-3-8-16,0 15-1 15,3 16 3-15,0 19 4 16,0 13-20-16,0 24-1 0,0 29 1 16,0 3-5-16,4-4 1 15,0 4-6-15,-1-12-2 16,1-10 0-16,0-19 1 0,-1-16 1 15,4-15 1-15,0-13 0 16,1-28 2-16,-1-22-3 16,0-12-2-16,-7-7-2 15,-7-6 0-15,-3-19-2 16,-4-22 2-16,-7-3-4 16,0-6-2-16,0-16-3 15,-1-3 1-15,1 19 3 16,-3 19 1-16,3 18 1 15,0 16 2-15,0 13-8 16,3 12-1-16,4 13 2 16,4 6 2-16,6 6 0 15,11 3 1-15,18 1 4 16,14-7 3-16,11-6 7 16,17-13 4-16,39-6-2 0,3-3 2 15,22 0-9-15,10 0-2 16,-10 3-1-16,-1-3 2 15,-3 9-3-15,-21 0 0 16,-21 1-3-16,-21 2-1 16,-15 7-39-16,-20 3-15 15,-15 3-15-15,-18 3-5 16,-13 3-40-16,-11 4-16 16,-7 8 16-1</inkml:trace>
  <inkml:trace contextRef="#ctx0" brushRef="#br0" timeOffset="2339.9">24179 6344 376 0,'0'-9'143'0,"0"6"-112"0,0 3 8 16,0 0-7-16,0 0-14 0,-7 3 0 15,-7 6-11-15,-7 7-4 16,-4-1-2-16,-3 4-1 0,3 0 0 16,4 0-3-16,7 6 2 15,4-3 1-15,6 3 2 16,4-3-1-16,7-3-1 15,7-7-4-15,7-2 0 16,-3-1 2-16,17-3 1 16,4 4 1-16,0 2 0 15,-11-2-3-15,11 12 2 16,-4 3 1-16,1 0 2 16,-5 0-1-16,-3-6 2 15,-3 6 13-15,-7-3 9 16,-8-3-1-16,-3-1 0 15,-3-5-7-15,-8 6 0 0,-3-3-8 16,-3-4-1-16,-8-3-4 16,-7-2-1-16,-3-4-1 15,-7-3 1-15,-7 0-20 16,-1-3-8-16,1-4-18 16,0 1-8-16,6-6-20 15,8 2-5-15,7-9-89 16</inkml:trace>
  <inkml:trace contextRef="#ctx0" brushRef="#br0" timeOffset="2579.01">24148 6316 340 0,'-18'-3'126'0,"25"6"-98"0,14-3 6 0,-3 0-4 15,10 0-6-15,11 0 1 16,7 0-12-16,10-3-5 16,11-3-5-16,0 2-3 0,-3 1 1 15,-8-3-6-15,-6 6 1 16,-8 0-36-16,-3 3-15 16,-4 0-67-1,4 0-67-15,0 1 63 16</inkml:trace>
  <inkml:trace contextRef="#ctx0" brushRef="#br0" timeOffset="2866.07">25615 5927 324 0,'7'-16'123'0,"4"10"-95"0,3 3 20 15,-3 3 5-15,-1 3-9 16,4 7 1-16,0 5-10 16,0 26-4-16,1 15-17 15,-5 13-2-15,1 0 1 0,-1 4-7 0,1 5-1 16,-1 10-3-16,1-7 1 16,-4-9-15-16,0-9-5 15,-3-10-35-15,-4-15-16 16,-4-7-84-1,-10-12-77-15,-14-13 79 16</inkml:trace>
  <inkml:trace contextRef="#ctx0" brushRef="#br0" timeOffset="3075.09">25333 6488 400 0,'7'-9'148'0,"7"9"-115"0,14-9 2 0,-21 5-8 15,36-5-6-15,13-7 4 0,8 7-11 16,3-7-5-16,3-3-6 16,8 4-3-16,3-1 1 0,0 4-17 15,-7 2-6-15,-7 1-27 16,-3 9-11-16,-1 0-39 16,8 6-17-16,-8-3-11 15</inkml:trace>
  <inkml:trace contextRef="#ctx0" brushRef="#br0" timeOffset="3674.69">26525 5993 272 0,'-7'-16'104'0,"7"10"-81"0,-3-7 12 0,3 10-2 15,3-3-3-15,4 3 4 16,0 3 10-16,0 3 5 16,-3 13-26-16,0 21 2 0,-4 26 3 15,-4 6-1-15,0 6 2 16,1 19-8-16,6 10-2 15,12-10-9-15,9-9-2 16,5-7-4-16,2-15-3 16,1-16 0-16,0-13-1 15,0-15 6-15,-1-10 4 16,-3-9-3-16,-3-18-2 0,-11-23 0 16,-10-19-1-16,-4-6-5 15,-7-12 1-15,0-16-5 16,-4-10 1-16,1 7 0 15,-1 10-1-15,0 18 1 16,1 12 3-16,3 16-2 16,0 10 1-16,3 12 0 15,4 3-2-15,7 16 0 16,7 0 0-16,18 0 3 0,25 0 2 16,13 7 0-16,4-7-1 15,4-7 3-15,13 7 2 16,5-3-2-16,-5-3 0 15,-6-3-1-15,-7-1 1 16,-8 1-9-16,1 3-3 16,-8-4-35-16,-6 1-16 15,-8 2-40-15,-3 1-14 16,-18 3-55 0</inkml:trace>
  <inkml:trace contextRef="#ctx0" brushRef="#br0" timeOffset="4082.19">27234 6200 400 0,'-35'-13'148'0,"28"7"-115"0,7-3 6 15,0 6-3-15,4-4-18 16,3-2-2-16,7-1-5 15,3 4-2-15,8 9-5 16,7 7 2-16,3 12 3 0,0 6 8 16,-3 6 7-16,-7 4-2 15,-7-3 1-15,-15 8-3 16,-10-2-1-16,-11 0-8 16,-6 6-4-16,-5-6-7 15,1-7 0-15,0-2 2 0,0-4 3 16,3 0-4-16,7-6-3 15,4 0-2-15,11-6 3 16,6 2-2-16,11-8-1 16,15 2 0-16,17-9 3 15,10-6-7-15,4-9-2 16,-7 2-21-16,-11-2-10 16,-7 2-40-16,-10-2-18 15,-11-1-89 1</inkml:trace>
  <inkml:trace contextRef="#ctx0" brushRef="#br0" timeOffset="5386.81">23379 3851 124 0,'-7'-56'49'0,"3"28"-38"0,8-10 28 0,-1 19 11 0,1-3 0 16,-1 0 0-16,4 0-8 15,0-6-1-15,0 9-23 16,-3 7 7-16,-1 3 3 0,-3 9-4 16,4 15 0-16,-4 35 0 15,0 13 0-15,0 19-7 16,0 18-2-16,3 16-9 16,8-3-2-16,0-13-2 15,6-3 1-15,4-3 0 16,4-12 3-16,3-16-1 0,1-19 0 15,2-19 1-15,1-28 1 16,-4-16-1-16,0-15 1 16,-3-10-4-16,-7-9 0 15,-4-28-3-15,-7-13-1 16,-7 0 1-16,-4-13 0 16,-3-2-3-16,-3 5 2 15,-1 20 1-15,1 18 0 16,3 16-3-16,3 6 0 15,11 16-5-15,11 10 0 16,13 8 4-16,12 1 2 16,31-3 2-16,32-1 0 15,10 1 4-15,36-1 2 16,3 1 0-16,11-3 1 16,3 2-6-16,-17 1-1 0,-15-1 2 15,-2 1 1-15,-23 3-12 16,-20-1-7-16,-21 4-27 15,-43 9-67 1,-25 7 6-16,-13 12-45 16</inkml:trace>
  <inkml:trace contextRef="#ctx0" brushRef="#br0" timeOffset="5866.9">24476 4068 296 0,'-7'-16'112'0,"10"10"-87"0,1 0 22 0,-4 2 5 16,0 4-10-16,0 0-3 15,-4 4-15-15,-3 5-5 16,-7 7-11-16,-4 9-5 0,-3 3-2 15,-3 0-1-15,-1 10 2 16,4-10-3-16,7-3-2 16,7 0 2-16,7-9 0 15,7-4 1-15,10-2 2 16,4 2-3-16,8 1 0 16,9 6 1-16,5 0 0 15,3 6 0-15,3 0 0 0,-3 3-3 16,-4 6 2-16,-7 4 1 15,-3-3 2-15,-7-1 14 16,-4-6 7-16,-7-9 6 16,-7 0 2-16,-7 0-10 15,-10-10-5-15,-12-3-12 16,-13-3-2-16,-14-3 0 16,-4 0 1-16,0-3-26 15,4-12-9-15,3 2-26 16,3-3-11-16,5-9-36 15,9 0-14-15,1-3-22 16</inkml:trace>
  <inkml:trace contextRef="#ctx0" brushRef="#br0" timeOffset="6062.36">24518 4008 360 0,'14'-25'134'0,"7"16"-104"0,25-7 12 0,-18 7-2 15,11-1-13-15,7 1-3 16,7-4-12-16,14 4-3 16,11-4-5-16,-4 13-3 0,-7-9 2 15,-4 9-37-15,-10 0-17 16,-7 0-27-16,0 0-12 16,3 9-53-1</inkml:trace>
  <inkml:trace contextRef="#ctx0" brushRef="#br0" timeOffset="6347.48">26053 3626 352 0,'-22'-19'132'0,"19"19"-103"0,-4 16 5 15,3 2-5-15,1 11-2 0,-1 14 4 16,1 4-13-16,-1 13-3 16,1 6-9-16,-1 22 0 0,1 6 1 15,-1-6-3-15,1-4-1 16,-1-2-19-16,-3 2-7 16,0-15-21-16,0-12-10 15,0-20-59-15,7-18-27 16,-4-12 20-1</inkml:trace>
  <inkml:trace contextRef="#ctx0" brushRef="#br0" timeOffset="6532.11">25725 4062 364 0,'-18'-35'137'0,"21"29"-106"0,8 6-7 0,0 0-9 15,3 0-3-15,10 0 4 16,12 0-6-16,20 0-3 0,11 0-4 15,4 6-3-15,-4-3 3 0,-7 0-11 16,-7-3-4-16,-11 0-32 16,-3 0-11-16,-7 0-98 15</inkml:trace>
  <inkml:trace contextRef="#ctx0" brushRef="#br0" timeOffset="7039.39">26677 3651 372 0,'-14'-28'140'0,"14"28"-109"0,-7 18 0 0,3-8-6 16,1 24 0-16,-1 10 5 16,4 13-5-16,0 8-3 15,4 14-12-15,6 12-4 0,1-3 0 16,7-10 6-16,-1-12 2 15,1-7-1-15,3-12 0 16,0-9-3-16,0-10-1 16,4-9-3-16,0-10 1 15,3-9-4-15,-3-9-2 16,-4-13-5-16,-3-22 0 16,-8-19 0-16,-6-9-1 15,-4-3-1-15,-4-25-1 16,-3-13 1-16,0 13 2 0,0 12 2 15,-4 19 1 1,4 15-2-16,0 17 2 16,4 9-6-16,6 12-3 15,11 7 6-15,11 9 1 0,14 0 9 16,10 9 4-16,8-6 6 16,6 0 2-16,-13 0-1 15,55-3 0-15,-2 0-7 16,3-3-4-16,17-3-3 15,1 6-3-15,-8-6 1 16,0 3-1-16,1 3-38 16,-8 0-14-16,-17 3-36 0,-15 3-12 15,-17 7-81 1</inkml:trace>
  <inkml:trace contextRef="#ctx0" brushRef="#br0" timeOffset="7426.89">27453 3945 364 0,'-7'-15'137'0,"25"5"-106"0,17-2 2 0,-17 6-7 0,10-1 1 15,4 7 8-15,-1 0-5 16,1 10-3-16,-4 9-15 16,-3 2 8-16,-4 8 3 0,-10 8-3 15,-8 7-1-15,-6 0-5 16,-4 3-1-16,-7-3-3 16,0 0-1-16,-1-6-5 15,5-4-3-15,10-6 0 16,10 1-1-16,12-4 2 15,13-7 1-15,18-8-1 16,10 5-2-16,-3-5-2 16,-7-4-1-16,-7 0-27 15,-7 1-12-15,-11-4-37 16,-7 0-12-16</inkml:trace>
  <inkml:trace contextRef="#ctx0" brushRef="#br0" timeOffset="8927.06">1182 10430 296 0,'-43'0'110'0,"26"3"-86"16,-1 6 16-16,15-2 0 0,-1-4-13 16,4-3-3-16,4 6 1 15,6-3 1-15,11 3-13 16,1-3 8-16,6 4 2 0,11-4-7 15,10 0-2-15,-3 0-6 16,21-3-3-16,7 0-2 16,14 3-3-16,-14 4 1 15,-3 2-1-15,-11 3-58 16,-7 4-23-16,-18-3-100 16</inkml:trace>
  <inkml:trace contextRef="#ctx0" brushRef="#br0" timeOffset="9138.73">1270 10906 404 0,'-25'32'151'0,"29"-26"-118"0,13 13 3 0,-2-13-7 16,9-3-18-16,5-3-1 15,23-9-4-15,12-1-1 16,21-5-3-16,-11 2-4 0,0 1 1 0,-11-1 1 15,-6 7 0-15,-8 3-49 16,-7-1-21-16,-6 1-104 16</inkml:trace>
  <inkml:trace contextRef="#ctx0" brushRef="#br0" timeOffset="10374.56">3602 10872 284 0,'-21'-6'107'0,"14"2"-83"0,0-2 6 0,7 6-3 0,0 0-17 16,0 0-3-16,3 6 8 15,4-2 5-15,4 2-10 16,-1 0 5-16,8 3 5 0,0 4-5 16,6-4 2-16,-3 4-1 15,4-4-1-15,3-2-1 16,11-1-1-16,7-6-5 15,21 0-3-15,11 0 4 16,6-6 4-16,12-4-5 16,20-2 0-16,8 2-4 15,20-2-1-15,15 2-1 16,-4 1 1-16,25 0-2 16,-14 5-1-16,3-2 7 15,18 6 5-15,-18-3-6 0,18-3-1 16,-7-4-3-16,-7 7-2 15,7-3 1 1,-11 3 1-16,-13-4 1 16,6 1 3-16,0 3-1 0,-14 0 2 15,11-3 2-15,7-1 2 16,-14 1-5-16,-25 0-2 16,-29 0-2-16,37 2 1 15,34-2 0-15,-42 6 1 16,-28 0-5-16,17 3 1 15,22 0 0-15,10 1 2 16,-14-1-1-16,-60-3 2 16,-14 0-2-16,7 3-1 15,-14 0-2-15,3 0 1 16,-10 0 1-16,-4 0 0 0,-6 1-9 16,-4-1-4-16,-8 0-15 15,1-3-8-15,-4 0-16 16,0 0-5-1,-3 0-18-15,3-3-5 0,-3 0-72 16</inkml:trace>
  <inkml:trace contextRef="#ctx0" brushRef="#br0" timeOffset="11739.72">3552 11584 184 0,'-3'-26'68'0,"6"14"-52"0,1-4 12 0,0 7 3 16,-1-1-5-16,4 1 2 15,0 0 1-15,-3-1 2 16,-1 10 23 0,1 10-29-16,-4 8 2 0,0 11 2 15,0 8-6-15,3 13 1 16,1 26-7-16,3 11-2 15,11-2-7-15,-4-10 0 16,7-12-5-16,-4 3 0 16,-2-10-1-16,2-5-2 15,1-14 5-15,-4-9 1 16,4-15 0-16,-1-13 1 16,-3-9-2-16,-3-10 0 0,-1-6-1 15,-6-10 2-15,-4-12-5 16,-4-6-1-16,-3-13 0 15,0 0 2-15,-3 0-1 16,-4 7-1-16,-4 2 1 16,0 10-1-16,4 6 0 15,4 13 2-15,3 6-8 16,0 7-1-16,7 12 2 16,7-4 0-16,3 7 0 15,8 7 4-15,7-7-2 16,10 0 1-16,14-7 4 15,32-12 1-15,4-9 3 16,17-6 3-16,25-10-2 16,0 9 1-16,-7 1-5 0,4 6-2 15,-8 6 2-15,-14 6 2 16,-10 3-2-16,-28 4 0 16,-11 3-28-16,-18-1-10 15,-3 1-12-15,-8 0-1 16,-2 0-12-16,-12-1-4 15,-6 1-82 1</inkml:trace>
  <inkml:trace contextRef="#ctx0" brushRef="#br0" timeOffset="12186.02">4060 11740 296 0,'8'-18'110'0,"6"11"-86"0,3-5 11 15,-6 5 1-15,3 1-11 16,4 3 0-16,-4 0-5 0,0 3-3 15,-4 6-9-15,5 0 6 0,-1 7 5 16,-4 3-1-16,-3 2 1 16,-7 17-1-16,-3-1-2 15,-4 4-6-15,0 9-2 16,0-9-2-16,-4-4-1 16,4-2-6-16,0-4 1 15,0-3-2-15,7-3-2 16,0-3 3-16,3-4 2 15,8-5 0-15,3-1 2 16,4-9 2-16,-1-3 2 16,1-3-3-16,3-4-1 15,-7 7-17-15,-3 0-7 16,-1 0-54-16,1 0-24 16,3-3-74-16</inkml:trace>
  <inkml:trace contextRef="#ctx0" brushRef="#br0" timeOffset="12651.87">4434 11759 260 0,'-3'-25'99'0,"10"13"-77"0,7-4 15 15,-7 10 5-15,4-1-12 16,-4 4 0-16,0 3-2 0,-4 3 0 15,-3 4-15-15,-7 2 1 0,-3 7 2 16,-1 2-4-16,1 1 1 16,-1 6-10-1,4 0-2-15,0 1-3 0,7-5-2 16,7 8 3-16,7-4 0 16,7-6 1-16,7-1 0 15,11-2 0-15,-7-3 0 16,0-7-3-16,-1 3 0 15,1 1 2-15,-11-1 0 16,1 1 1-16,-5 5 0 16,-3-2 2-16,-3 2 1 15,-4 4 1-15,0-3 2 16,-3 0 3-16,3-4 5 16,-4-2 5-16,-3-1 3 0,-3 0-5 15,-8-6-2-15,0-3-9 16,-3 0-2-16,-3 0-13 15,-8-3-7-15,-3 0-27 16,-8-3-12 0,5 3-15-16,-1-7-5 0,11-5-78 15</inkml:trace>
  <inkml:trace contextRef="#ctx0" brushRef="#br0" timeOffset="12885.76">4653 11609 384 0,'-10'0'143'0,"13"0"-112"0,4 9 10 0,-7-9-5 16,14 0-23-16,7 6-5 16,4-3-5-16,7-3-3 15,7 0 1-15,-1 0-6 0,5 0 1 16,6-3-42-16,-10-3-19 15,0-3-25-15,3-1-9 16,-14 1-23 0</inkml:trace>
  <inkml:trace contextRef="#ctx0" brushRef="#br0" timeOffset="14439.94">5726 11681 228 0,'-7'6'85'0,"7"-9"-66"0,0 3 21 0,0 0 7 16,0 0 1-16,0 0 4 15,0 0-17-15,0 0-9 16,0 3-15-16,3 0-1 0,1 3 1 16,3 1-4-16,3-1-2 15,4 0-2-15,15 1 0 16,-1-4 0-1,11-3 1-15,6 0-2 0,-9 0-2 16,-5 0 1-16,-2 0 1 16,-8-3-8-16,0 3-1 15,-14 0-34-15,0 0-15 16,0 0-73 0,0 3-62-16,-3 3 67 15</inkml:trace>
  <inkml:trace contextRef="#ctx0" brushRef="#br0" timeOffset="15382.85">6304 11392 272 0,'-7'-9'101'0,"7"3"-78"0,0 6-2 0,0 0-8 16,0 0-9-16,0 0-1 15,0 0 5-15,4-4 3 0,-1-2-6 16,1 6 6-16,-4 0 4 16,7 0 8-16,0 16 3 0,0 12 0 15,-4 13-1-15,1 6-10 16,3 3-4-16,0 0-4 16,4 13 0-16,3 0-4 15,3 6-2-15,5-13-3 16,-1 1 1-16,0-14 7 15,-4-8 6-15,-2-7-4 16,-1-6-2-16,-4-6 1 16,4-7 2-16,-3-6 0 15,0-12 2-15,3-13-8 16,0-16-2-16,3 1-1 0,1-10 2 16,-4-4-3-16,-3-2-2 15,-4-10 2-15,0-6 0 16,-7-6-2-16,-7 6 0 15,0 10-1 1,0 12 0-16,0 9 0 0,0 10 3 16,0 6-2-16,-1 6-1 15,1 4-2-15,4 5 1 16,-1 7 1-16,4 0 2 16,0 3-1-16,4 1-1 15,-1 2 7-15,4 0 3 16,4 0 3-16,3 1 5 15,4-1-6-15,3 0 0 0,7-3-2 16,15 4-1 0,13-4-1-16,7-3 2 0,5 0-3 15,-1 0 0-15,0-3-1 16,0-4-2-16,-4 7 1 16,-6-3 1-16,-8-3-21 15,-3 0-7-15,-4-1-11 16,0 1-5-16,-6 0-8 15,-8 3-4-15,-3-4-182 32,-29 17 90-32</inkml:trace>
  <inkml:trace contextRef="#ctx0" brushRef="#br0" timeOffset="15949.61">5793 11543 200 0,'-4'0'77'0,"4"-3"-60"0,4 3 19 0,-1 0 7 16,4 3-4-16,0 3-1 15,0 3-2-15,0 4 0 16,-3 3-19-16,-1 6 1 0,-3 3 0 15,0 0-8 1,0 3-3-16,4 3-4 0,-1 1 0 16,1-1-2-16,3-3 2 15,4-3-15-15,-1-9-5 16,4 0-51-16,4-7-20 16,-7 1-50-1</inkml:trace>
  <inkml:trace contextRef="#ctx0" brushRef="#br0" timeOffset="16482.43">6826 11643 260 0,'-14'-16'96'0,"11"13"-75"0,-1-3 21 0,4 6 3 15,0 0-14-15,0 0-6 16,0 0-10-16,0 0-2 15,7 0-8-15,0 9 15 0,4 1 8 16,-4-1-8-16,0 13-1 16,-4 3-7-16,-3 7-2 15,0 2-6-15,0 4-3 16,0-4 0-16,0-6-1 0,4 7-7 16,3-13 0-1,4-6-37-15,3-10-13 0,10-9-83 16,-6-4-64-1,-4-2 81-15</inkml:trace>
  <inkml:trace contextRef="#ctx0" brushRef="#br0" timeOffset="16883">7179 11555 312 0,'-14'-15'115'0,"14"8"-89"0,-7 4 14 0,7 3 1 15,-4 3-21-15,1 4-6 16,-8 5-2-16,4 4 2 16,0 6-8-16,-3 3 6 0,-1-3 1 15,0 9 2-15,1 1 1 16,3-1-6-16,7 0-2 16,3 7-2-16,4-7 1 15,7-6 0-15,1-3 1 16,2-12 4-16,8-4 3 15,-4-15 3-15,7-17 1 16,4 5-2-16,-4-5 0 16,-7-2-5-16,-6-3-2 15,-8 3-4-15,-11-4-1 0,-7-2-3 16,-3-1-2-16,-7 7-2 16,4 6-1-16,-1 10-14 15,4 5-6-15,3 7-21 16,4 3-8-16,7 4-21 15,11 2-6-15,6-3-81 16,15 1-45 0,3-4 98-16</inkml:trace>
  <inkml:trace contextRef="#ctx0" brushRef="#br0" timeOffset="17211">7962 11618 376 0,'-28'0'140'0,"28"0"-109"0,4 0-9 16,10 0 4-16,7 6-17 16,3-3-4-16,8-3 0 15,-4 0-4-15,4 0-1 0,0 0 3 16,3 0-18-16,-7 0-4 0,1 0-26 16,-5 0-9-16,1 0-93 15</inkml:trace>
  <inkml:trace contextRef="#ctx0" brushRef="#br0" timeOffset="17438.62">8618 11239 260 0,'-21'-25'96'0,"18"15"-75"0,-1-2 19 0,4 5 4 16</inkml:trace>
  <inkml:trace contextRef="#ctx0" brushRef="#br0" timeOffset="17593">8594 11192 526 0,'3'12'52'16,"1"7"-27"-16,-1 19 1 0,1 12-2 16,-4 6-4-16,-4 10 1 15,1-6-10-15,-1-1-4 0,1-2-2 16,-1-4-1-16,4-6-11 16,0-6-3-16,4-7-46 15,3-9-18-15,3-9-103 16</inkml:trace>
  <inkml:trace contextRef="#ctx0" brushRef="#br0" timeOffset="17955.58">8855 11333 276 0,'-11'-7'104'0,"4"4"-81"0,4 0 5 0,3 3-4 16,0 0-10-16,0 0 0 15,0 0 3-15,0 0 1 16,0 0-9-16,3 0 8 0,-3 3 5 16,0 0-2-16,0 1-2 15,0-1-4-15,0 3 1 16,0-6-8-16,0 6-4 0,4-6-29 16,6 0-12-16,8-6-131 15</inkml:trace>
  <inkml:trace contextRef="#ctx0" brushRef="#br0" timeOffset="18763.5">8509 11775 228 0,'0'0'85'0,"0"-3"-66"0,0 3 12 0,0 0 3 0,0 0-14 16,0 0-1-16,0 0-5 15,0 0 1-15,4 0-8 16,-1 3 5-16,1 0 1 15,3-3 5-15,3 0 1 0,1-3 7 16,3-3 4-16,0-4-3 16,0-6-2-16,0 4-7 15,0-10-3-15,0-3-3 16,1-10 2-16,2-8-7 16,-3-8-2-16,0-2-3 15,1 0-2-15,-1 6 1 16,0 3-1-16,0 6-3 15,-4 10 2-15,1 3-1 16,0 6-2-16,-4 3 0 16,0 7 0-16,0 0 11 15,-4 9 5-15,-3 0 3 0,0 0 4 16,4 0-9-16,-1 0-3 16,1 0-2-1,-1 6-1-15,1-3-2 0,3-3 1 16,0 6 0-16,4-3 1 15,-1-3 2-15,4 7 1 16,0-4-1-16,4 3-1 16,3-3-1-16,4 3 0 15,3-2 0-15,4-4 0 16,7-4-5-16,3-2 1 16,4 6 0-16,0-3 0 0,-4-3 0 15,-3 6 2-15,-7 0-1 16,-8 0-1-16,-6 0-28 15,-4 0-11-15,0 0-45 16,-3 0-16-16,3 0-87 16</inkml:trace>
  <inkml:trace contextRef="#ctx0" brushRef="#br0" timeOffset="19163.77">9398 11358 124 0,'0'-3'49'0,"4"-4"-38"0,3 4-3 0,-4-3-2 15,4 3 15-15,-3-3 10 16,-1-1 13-16,-3 7 6 16,4-6-1-16,-4 6 0 15,0-6-27-15,0 6 3 0,0-3 2 16,0-1-6-16,0 1 0 15,0 0-10-15,0 0-4 16,0 0-7-16,0 3 0 0,-4 0-11 16,1 0-3-16,-4 3-141 15</inkml:trace>
  <inkml:trace contextRef="#ctx0" brushRef="#br0" timeOffset="19589.12">8971 11562 260 0,'4'-13'96'0,"-1"7"-75"0,4-4 12 0,-3 4 0 15,-1-3-7-15,4-7 2 16,0 7-3-16,-3-4 0 16,-1 4-14-16,1 2 7 0,-4 17 22 15,0 9-4-15,-4 9-11 16,1 3-6-16,-4 4-5 15,0-4-1-15,0 7-10 16,0-7-1-16,3 0-2 16,1-6 2-16,-1 1-3 15,1-8 0-15,3-5-28 16,-4-4-10 0,1-2-19-16,-1-4-4 0,1-3-28 15,6-7-12-15,-3 4-21 16</inkml:trace>
  <inkml:trace contextRef="#ctx0" brushRef="#br0" timeOffset="19994.34">9140 11530 288 0,'-7'-12'107'0,"7"5"-83"0,0-2 15 0,0 0 1 16,0 5-13-16,0 4-1 15,0 0 0-15,0 0 1 16,0 4-14-16,-3 5 1 0,-4 16 2 16,-4 0-4-16,1 7-2 15,-1-1 3-15,4 0 4 16,4 1-7-16,3-4-3 16,7-3 0-16,3-3 0 15,8-6 3-15,10-7 4 16,7-6-4-16,4-6 2 15,0-3-1-15,0-7 3 16,-8-3-1-16,-6-2 2 0,-7-4-4 16,-8-7-1-16,-6-8-6 15,-8-1-1-15,-6-9-3 16,-8-3-1-16,-3 12-4 16,0 4 1-16,0 9-18 15,7 3-6-15,3 6-29 16,7 4-12-16,8 2-16 15,10 1-7-15,4 6-67 16</inkml:trace>
  <inkml:trace contextRef="#ctx0" brushRef="#br0" timeOffset="21029.9">9518 10793 160 0,'-14'4'60'0,"10"-4"-47"0,4 0 21 0,0 0 6 15,0 0-7-15,0 0-2 16,0 0-11-16,0-7-2 15,0 4-11-15,0-3 7 0,0 6 5 16,0 0 5-16,0 0 3 16,0 0 1-16,0 0 2 15,0 0-3-15,0 0 1 16,0 0-7-16,0 0-1 16,0 0-5-16,4 0-1 15,-1 0 0-15,1 0 4 16,3 3-4-16,0-3 2 15,4 0-7-15,-1 0-3 16,1 0 1-16,3 0 0 0,7 0-3 16,4 3-3-1,6 0 0-15,-2-3-1 0,-5 0 0 16,15 3 0-16,-4 1 0 16,8-1 0-16,-8 0 2 15,11-3 1-15,-4 0-1 16,15 0-2-16,-11 0 1 15,17 0 1-15,-10 0-1 16,7 0-1-16,-11 0 1 16,8-3 1-16,-11 3 1 15,21-3 1-15,-14-1 0 16,14 1 0-16,-11 0-2 0,8 0-2 16,-11 0 3-16,14-3 0 15,-15-1-4 1,19 4 1-16,-15 0 0 0,4 3 0 15,-10 0 0-15,-4 0 0 16,-8 0-3-16,5 3 2 16,-11 0 1-16,-1 0 2 15,-2 1-1-15,-1-1-1 16,-4 0 1-16,-2 0-1 16,-1-3 0-16,-4 3 2 15,-2-3-3-15,-1 3 0 16,0 0 1-16,-4-3 0 15,1 0-16-15,-4 0-6 16,0 0-16-16,0 0-6 0,-3 0-23 16,-1 0-9-16,1 0-97 15</inkml:trace>
  <inkml:trace contextRef="#ctx0" brushRef="#br0" timeOffset="22983.6">9850 11499 276 0,'-11'-10'104'0,"7"4"-81"0,-3-3 9 0,7 9-2 16,-3-3-3-16,-1 3 1 15,1 0-4-15,-1 0-3 16,4 3-11-16,0-3 2 0,0 9 4 16,4-3 3-16,3 4 3 15,3-1-3-15,1 1 0 16,3-1-4-16,4 1-1 15,-1-4-4-15,5 0 1 16,2-3-4-16,-3 0 1 16,1-3-3-16,-1-3 2 15,0-3-4-15,0-3 0 16,0-4-1-16,-7 4-2 16,-3-4 1-16,-4 10 1 0,-7 3-41 15,0 0-16-15,-3 3-27 16,3-3-10-16,3 6-69 15</inkml:trace>
  <inkml:trace contextRef="#ctx0" brushRef="#br0" timeOffset="23733.89">10400 11201 288 0,'0'-19'110'0,"0"13"-86"0,0 0 18 0,0 6 1 0,0 0-17 16,0 0-4-16,3 0-2 15,1 6-1-15,-1 6-10 16,5 10 6-16,-5 10 2 15,1 15-5-15,-1 3-2 0,1 10-3 16,-1-10 0-16,4-6-6 16,0-7-1-16,0-2 0 15,0-10 2-15,4 0-1 16,0-13 2-16,3-2 2 16,0-10 2-16,3-10-3 15,5-8-1-15,-5-4 1 16,1-16 0-16,-4-9-2 15,-3 3 1-15,-4-3-2 16,-7 3-1-16,-4 0 1 0,1 0-1 16,-4 4 0-16,-1 5 0 15,1 7 0-15,0 6 0 16,4 6-5-16,-1 7-1 16,1-4 0-16,3 13 2 15,3 10 2-15,4-7 3 16,7 0 0-16,11 0-1 15,10 0 5-15,8-3 1 16,3-3 2-16,7-3 0 16,-1-7-2-16,5 10 1 15,6-3-2-15,4-3 2 16,-3 5-9-16,-8-2 0 16,-6 3-11-16,-11-3-2 0,-8 6-34 15,-6 0-13-15,-7 0-25 16,-8 0-9-16,-3 0-43 15</inkml:trace>
  <inkml:trace contextRef="#ctx0" brushRef="#br0" timeOffset="24090.56">10908 11267 324 0,'0'-6'123'0,"0"2"-95"0,3 4 7 0,-3 0-1 15,0 0-5-15,0 0 3 16,4 0 0-16,-4 4 0 16,-4 5-17-16,1 4-2 0,-4 5 0 15,0 4-5-15,0 0 0 16,0 0 0-16,3 0 0 15,4-3-4-15,4-3-1 16,3-4 3-16,3-2 1 16,4-7-6-16,1 0 0 15,-1-3 1-15,0-3 1 16,-4 0-15-16,1-4-4 0,-4 1-27 16,0 0-13-1,-3-4-30-15,-1 1-11 16,4 6-54-1</inkml:trace>
  <inkml:trace contextRef="#ctx0" brushRef="#br0" timeOffset="24356.52">11024 11323 320 0,'-10'-9'121'0,"10"3"-95"0,0 2 27 15,0 4 4-15,0 0-22 16,0 0-7-16,0 7-2 0,0 5 3 15,0 13-16-15,0 10 0 0,-4 6 0 16,1-1-5-16,-1-2-2 16,4 3-3-16,0-7 0 15,0-2-4-15,4-7 0 16,-1-6-12-16,1-4-7 16,-1-2-33-1,1-4-16-15,6-6-134 16,1-3 46-1</inkml:trace>
  <inkml:trace contextRef="#ctx0" brushRef="#br0" timeOffset="25953.37">6050 12060 232 0,'0'3'88'0,"7"0"-69"0,4-3 13 16,-4 0 0-16,3-3-11 15,1 0-1-15,0 0-4 16,3 3 0-16,3 0-8 0,5 0 1 0,-5-3 4 16,25-7 2-16,29-11 0 15,24-11 1-15,46-18 0 16,25-3-4-16,60-7-2 16,28 4-6-16,11-7-1 15,17-12-1-15,-28 3-2 16,-4 3 9-16,-35 15 6 15,-35 10-7-15,-10 7-4 16,-26 5-3-16,-20 4-1 16,-22 6 0-16,-21 3 0 15,-17 4 2-15,-15 2 1 16,-10 4-6-16,-11-1-2 16,-7 4-29-16,-10 0-13 15,-11 6-61-15,-7 0-26 0</inkml:trace>
  <inkml:trace contextRef="#ctx0" brushRef="#br0" timeOffset="27542.66">12323 10514 264 0,'-18'-9'99'0,"18"9"-77"0,0 0 9 0,0 0 1 16,3 0 2-16,4 0 4 16,1 0-9-16,2 3-3 15,4-3-15-15,0 0 2 0,4 0 1 16,3 0-5-16,4-3-1 15,14 0-6-15,3 3-2 16,0 3-13-16,-3 6-7 16,-11 7-40-16,-6 3-16 15,-12 0-71 1</inkml:trace>
  <inkml:trace contextRef="#ctx0" brushRef="#br0" timeOffset="27738.31">12411 10790 232 0,'-11'7'88'0,"11"-1"-69"0,0 0 15 16,4-3 1-16,-1 0-5 16,4 0 2-16,4-3-12 15,-1 7-4-15,12-4-9 16,6-3-3-16,11 0 2 0,6-3-3 0,5 3 0 16,-4 0-1-16,-7 0-2 15,-4 3-32-15,-3-3-14 16,-4 9-92-1</inkml:trace>
  <inkml:trace contextRef="#ctx0" brushRef="#br0" timeOffset="28447.78">13582 10674 288 0,'-32'-3'107'0,"32"3"-83"0,0 0 17 0,0 0 4 15,7-3-6-15,4 0-1 16,3 0-10-16,4 3-3 16,3 0-14-16,7 0 2 0,4 0 3 15,10 0-4-15,4 0-2 16,21 0-1-16,21 0-1 15,11-3 0-15,17-4 0 16,29-2 0-16,0 3 0 16,27-1-2-16,-2 1-1 15,10 6 1-15,14 0 1 16,-11 3-6-16,18 3 0 16,-10 4 8-16,28-1 3 15,-4 1 3-15,32-4 1 0,-18-3-8 16,-35-3-3-16,-49 0-3 15,49-3-2-15,-46 0 1 16,11 0-1-16,-36 0 0 16,-14-1 0-16,-20 1-9 15,-12 0-2-15,-17 0-14 16,-7-3-6-16,-11 3-35 16,-10-7-13-16,-4 1-112 15</inkml:trace>
  <inkml:trace contextRef="#ctx0" brushRef="#br0" timeOffset="29450">14852 10982 300 0,'3'-19'112'0,"1"9"-87"0,3 1 15 0,-7 9 3 0,0 0-2 16,0 6 5-16,0 4-12 15,-3 8-3-15,-8 4-18 16,-3 3-1-16,-7 4-1 0,0-4-6 15,-1 3-1-15,1 0-4 16,4-6-1-16,2-3 1 16,5-3 0-16,6-4-3 15,8-2 2-15,6-1 1 16,5 0 0-16,2-9 0 16,4 0 0-16,4 0 0 15,3 0 0-15,4 7-3 16,3-4 0-16,4 3 2 15,7 3 0-15,-4 7 3 0,1 6 1 16,-5 3-4-16,-2 10-1 16,-5 2 1-16,-6 1 2 15,-4-4 4 1,-10-5 2-16,-4 5 10 0,-11-6 6 16,-3-3-3-16,-7-6-2 15,-10 0-8-15,-8 0-2 16,-7-7-2-16,-3-2-1 15,-4-4-3-15,3-6 1 16,-6-3-4-16,3-3 0 16,0-4-6-16,1 1 0 15,2-4-19-15,8-2-8 16,7 5-22-16,10-5-7 0,15-4-29 16,13-9-11-16,4 2-44 15</inkml:trace>
  <inkml:trace contextRef="#ctx0" brushRef="#br0" timeOffset="29735.88">14873 10991 308 0,'-25'-19'115'0,"22"16"-89"0,3 3 14 0,0 0 3 16,0 0-13-16,7 0 0 16,4 3-8-16,10 3-4 15,10 4-10-15,-6-7-3 0,39 6 1 16,-1-6-5-16,4-3-1 16,7-3 2-16,4-6 3 15,-1 6-33-15,-6-3-15 16,-7 2-32-16,-4-2-13 15,-8 6-52 1</inkml:trace>
  <inkml:trace contextRef="#ctx0" brushRef="#br0" timeOffset="30835.87">15741 11336 332 0,'-7'-3'126'0,"7"0"-98"0,0 3 17 16,0 0 1-16,0 0-16 15,0 0-3-15,3 0-6 16,4 0-4-16,1 0-9 15,2 0-5-15,4 0 0 0,4 0-2 0,7 0 2 16,6-4-2 0,8 1-1-16,7 0 1 15,0 0-1-15,-7 0-9 0,-4 3-4 16,-7 0-33 0,-7 0-13-16,-3 0-59 0,0 6-27 15,-4 4 23 1</inkml:trace>
  <inkml:trace contextRef="#ctx0" brushRef="#br0" timeOffset="31329.49">16418 11126 312 0,'-14'-19'118'0,"14"19"-92"0,0-9 17 16,4 9 3-16,-1-4-21 15,8-2-6-15,6-3-3 16,8 6 0-16,10-4-9 15,4 4 7-15,0 3 5 0,-4 3 3 16,-3 7 2-16,-4-1 6 0,-7 10 4 16,-10 9-1-16,-11 0 2 15,-7 4-17-15,-18 5-6 16,-10 7-5 0,-4 3 0-16,-3 3-4 0,3-2-2 15,11-5-3-15,10-8-1 16,15-4 2-16,13-6 2 15,22-6 0-15,10-6-1 16,4-10 1-16,7-3-1 16,11 0 0-16,-1-6 0 15,-10-1-9-15,-7 4-2 16,-11 0-23-16,-10 0-10 16,-7 3-43-16,-4 0-18 15,-4-6-85 1</inkml:trace>
  <inkml:trace contextRef="#ctx0" brushRef="#br0" timeOffset="32237.06">19061 10439 260 0,'-11'-19'96'0,"11"10"-75"0,4-1 23 0,-4 10 5 16,0 0-9-16,0 0 2 0,0 0-13 16,3-3-5-16,4 3-14 15,4 3 2-15,3 1 4 0,7-1-4 16,14-3-2-16,18 0-5 16,11 0-4-16,-4 3 0 15,-7 0-1-15,-11 3-60 16,-10 4-24-16,-15-1-84 15</inkml:trace>
  <inkml:trace contextRef="#ctx0" brushRef="#br0" timeOffset="32427.93">19124 10721 312 0,'-3'10'115'0,"13"-1"-89"0,4-3 16 0,0-6 4 16,15 0-12-16,16 0 0 15,15 0-10-15,4-3-3 16,-4 3-12-16,-7 0-5 0,-7 3-3 16,-4 1-1-16,-7-1 2 15,-3 0-47-15,-4 0-22 16,4 0-105 0</inkml:trace>
  <inkml:trace contextRef="#ctx0" brushRef="#br0" timeOffset="33146.01">21015 10461 260 0,'-25'-19'99'0,"25"19"-77"0,0 0 18 0,0 0 2 16,7-3-7-16,4-3 2 15,0 6-12-15,3-3-3 16,0 3-13-16,0-3 8 0,7 3 5 15,4 0-5-15,10 0-2 16,11 0 3-16,10 0 2 16,11 0 1-16,7-4-1 0,29-2-4 15,10 3 0 1,10-3-3-16,29 3 0 0,-1-1-7 16,33-5-2-16,-1 0 0 15,18-7 0-15,-3 3-2 16,3-5-2-16,0 5 1 15,-14-3-1-15,0 1 0 16,-49 2 2-16,-32 4-1 16,28-4-1-16,-32 4 1 15,35-1 1-15,-31 4-3 16,14 0 0-16,-25 0 1 16,18 2 2-16,-24-2-1 15,6 6-1-15,-18 0 1 16,-6 0-1-16,-15 0-18 0,-10 6-5 15,-3-2-31-15,-19-4-13 16,-3 6-55-16,-17-3-22 16,0 0-3-1</inkml:trace>
  <inkml:trace contextRef="#ctx0" brushRef="#br0" timeOffset="33792.08">22906 10750 332 0,'-25'-13'126'0,"25"7"-98"0,0 3 25 16,0-4 7-16,0-2-20 16,4 6-3-16,3-4-12 15,7-2-6-15,7 6-11 0,21-3 1 0,11 3 2 16,-7-1 0-16,28 4 3 16,36 7 2-16,-33-1-1 15,-13-3-7-15,-4 6-3 16,-14 1 8-16,-22-1 3 15,-3 1-3-15,-31 5-3 16,-15 1-5-16,0-7-4 16,4 1 0-16,-21 2-1 15,7-2 0-15,-11 12 0 16,-7 9-3-16,11 4 2 16,13-1-1-16,19 1-2 15,13-4 0-15,11-3 3 16,-3-6 0-16,10 6 1 15,7 10 0-15,-6 0 2 16,-5-10-1-16,8 22-1 16,3 25 3-16,-3-6 0 0,-8-9 3 15,-2-7 3-15,-8-9 7 16,-11-6 2-16,-7-10-3 16,-10-3-1-16,-21-13-8 15,-18 4-4-15,-11-10-1 16,-3-2-1-16,-3-4-3 15,-8 0 2-15,4-4-8 16,10 1-2-16,18 0-32 16,18-3-14-16,18-4-78 15,17-2-36-15,0-13-18 16</inkml:trace>
  <inkml:trace contextRef="#ctx0" brushRef="#br0" timeOffset="36279.87">3803 9141 216 0,'0'-19'82'0,"-4"7"-64"0,4-1 15 0,0 7 2 15,0 3 2-15,-3 3 4 16,3 3-13-16,-4 13-7 16,-3 12-12-16,0 12 7 0,4 20 4 15,-1 28-2-15,4 9 0 16,4 3-6-16,6 16-2 16,1-3-4-16,-1-12-1 15,5-14 1-15,-1-11 3 16,-4-17-4-16,1-9-3 0,-4-9-1 15,0-13 1 1,0-3 3-16,0-15 2 0,4-16-3 16,-4-7-1-16,0-25-1 15,0-21 1-15,-4-10-4 16,4-6 0-16,4-23 1 16,0-21 0-16,-1 6-3 15,-3 4 0-15,0 11-1 16,0 20 3-16,0 19-5 15,0 18 2-15,1 19 2 0,6 12 1 16,3 10 1-16,1 7 0 16,14 2-3-16,3 0 0 15,11-2 4-15,3-4 3 16,32-3-1-16,22-3-2 16,6 0 2-16,39-7 2 15,-3-2-2-15,14-1-2 16,6-6 0-16,-13-6-1 15,-21 6-3-15,-22-3 2 16,-21 1-41-16,-21 5-17 16,-28 0-30-16,-18 13-12 15,-10 3-27 1</inkml:trace>
  <inkml:trace contextRef="#ctx0" brushRef="#br0" timeOffset="36789.94">4406 9608 268 0,'7'-15'101'0,"-3"5"-78"0,-1-2 13 0,1 5 2 16,3-2-9-16,3-4-2 16,5-2-7-16,2 8 0 15,11 1-11-15,8 12 6 0,-5 10 2 16,1 12-3-16,-4 10 0 15,-3 6-4-15,-14-3-1 16,-15 6 3-16,-10 6 3 16,-18 6-2-16,-3 1 2 15,0-7-4-15,-8-6 1 16,12-6-5-16,2-13 1 16,8 1-7-16,14-11-3 0,4-2-2 15,10-3 0-15,10-7 5 16,19-3 1-16,13-3 0 15,-7-6-2-15,1-1 1 16,-1-2-1-16,-10 0-40 16,-4 2-15-16,-3-2-110 15,3 0-73 1,-3-4 95-16</inkml:trace>
  <inkml:trace contextRef="#ctx0" brushRef="#br0" timeOffset="37226.32">4995 9627 360 0,'-14'3'134'0,"14"-19"-104"0,-3 23 9 0,3-10-3 15,-4 3-26-15,-3 3-4 16,-3 6-5-16,-5 4 1 15,1-1-1-15,4 1-3 0,6-1 1 16,1 7-1-16,3-3-2 16,7-4 0-16,14 1 0 15,7-4 5-15,7 1 1 16,4-1-3-16,-7 4 1 16,3 2 0-16,1 4 0 15,-12 0 0-15,4 9 2 16,-6 0-1-16,-5 1 2 0,-3-1 15 15,-3-3 9-15,0-3-1 16,-4 0-1-16,-7-3-2 16,-4-7 0-16,-7 7-9 15,-3 0-1-15,-7 0-7 16,-7-4-4-16,-7 1-4 16,-4-4 1-16,0-2-26 15,4-7-11-15,10-9-47 16,-3-10-21-16,14-12-68 15</inkml:trace>
  <inkml:trace contextRef="#ctx0" brushRef="#br0" timeOffset="37419.81">5101 9508 376 0,'14'-22'140'0,"0"13"-109"0,11-1 13 0,-14 4-1 15,10 0-23-15,7-1-6 16,7-2-8-16,11-1-5 16,7 7 0-16,4-3-10 0,-8 3-4 15,-3 3-68-15,-4 3-29 16,-10 6-48 0</inkml:trace>
  <inkml:trace contextRef="#ctx0" brushRef="#br0" timeOffset="45438.93">5994 9467 232 0,'0'-28'88'0,"3"18"-69"0,1-2 19 15,-1 6 4-15,-3-4-2 0,4 7 3 16,-4-3-9 0,0 6-3-16,0 0-17 0,7 3 4 0,3 10 5 15,-2 8-3-15,-5 23-2 16,4 3-8-16,-3 4-4 15,-1 5-1-15,-3-3 1 16,0 7-3-16,4-4-2 16,-1 4 0-16,1-13 1 15,3-9-39-15,0-7-16 16,0-19-27-16,-7-12-11 16,0-12-52-1</inkml:trace>
  <inkml:trace contextRef="#ctx0" brushRef="#br0" timeOffset="45656.77">5800 9690 292 0,'0'9'110'0,"3"1"-86"0,8-4 18 0,-4-3 1 0,10 0-14 16,8 0-2-16,14 0-12 15,0-3-2-15,7 0-7 16,3 0-2-16,-7-3 0 0,1 9-2 15,-1-12-2-15,-7 3-30 16,-3-3-15-16,0 3-48 16,0-4-18-16,-4 1-10 15</inkml:trace>
  <inkml:trace contextRef="#ctx0" brushRef="#br0" timeOffset="46264.33">6290 9360 260 0,'-7'-25'99'0,"7"19"-77"0,0-3 13 0,0 2 1 15,0 7-8-15,4 0 0 16,-1 0-2-16,8 7-1 15,-1 2-14-15,4 16 7 0,0 19 4 0,4 13-2 16,0 2-2-16,6 1-8 16,-6-1-2-16,7-2-4 15,3-4-3-15,4-9 0 16,3-6-1-16,-7-7 2 16,0-19 1-16,-3-8 3 15,0-14 1-15,-4-6-3 16,-3-5-1-16,-8-8-1 15,-3-2 1-15,-7-13-2 16,-3-9-1-16,-8-13 1 16,-3 0 1-16,0 7-3 15,-11-1 0-15,4 10 1 16,0 9 0-16,0 10-3 16,7 9 0-16,0 6-1 15,6 7 3-15,5 5-2 0,3 4 1 16,7 0 6-16,7 4 5 15,7-1-1-15,4-3 3 16,7 0-2-16,10-7 2 16,18 1-6-16,18 0-1 15,-1-3-2-15,4 2 1 16,11 4-2-16,7 3-1 16,-11 0 1-16,-10 3-1 15,-8 0 0-15,-10 1 2 16,-10-1-21-16,-12 0-7 15,-6-3-25-15,-7 0-10 16,-8 0-42-16,-2-3-17 16,-8 0-16-1</inkml:trace>
  <inkml:trace contextRef="#ctx0" brushRef="#br0" timeOffset="46596.24">6876 9552 276 0,'7'-32'104'0,"3"14"-81"0,4-11 18 0,-10 14 2 15,3-4-6-15,0 9 1 16,0 1-8-16,0 0-2 15,4 9-15-15,-4 9 5 0,0 16 3 16,0 10-7-16,-4 2-1 16,1 1-5-16,-4 3-3 15,-4-1-2-15,1-5 0 16,-1-7-13-16,4 0-6 16,4-6-33-16,-1-3-16 15,4-6-68 1,4-7-73-16,-4 3 67 15</inkml:trace>
  <inkml:trace contextRef="#ctx0" brushRef="#br0" timeOffset="46970.55">7172 9502 312 0,'-7'-4'118'0,"3"4"-92"0,1 10 11 16,3-4-3-16,-4 4-10 15,-6 2-2-15,3 13-1 16,0 0-1-16,0 3-11 16,0 4 6-16,3-7 2 0,4 0-7 15,11-3-1-15,3-3-3 16,7-4-1-16,0-5 1 16,11-4 1-16,3-6 3 15,0-6 1-15,1-4 3 16,-1-2 4-16,-7-7-4 15,-3-6 2-15,-22-3-3 0,-3-4 2 16,-14-5-8-16,-3 2-4 16,-5-2-2-16,-2 12 1 15,-1 3-3-15,4 6 0 16,0 7-6-16,3 2-3 16,7 7-30-16,8 0-11 15,6 0-25-15,12 0-10 16,16 0-88-1</inkml:trace>
  <inkml:trace contextRef="#ctx0" brushRef="#br0" timeOffset="47290.51">7994 9379 364 0,'-14'-37'134'0,"10"21"-104"0,1 3 5 16,3 4-4-16,3 6-16 16,-3 3-1-16,7 3 3 0,-3 6 1 15,-1 13-9-15,1 16-1 0,-4 15 2 16,0 4-4-16,0-4 2 15,3-3-5-15,1-3-2 16,0-9-25-16,3 0-9 16,-4-13-36-16,1-7-16 15,-1-5-72 1</inkml:trace>
  <inkml:trace contextRef="#ctx0" brushRef="#br0" timeOffset="47473.66">7835 9655 288 0,'-46'-47'107'0,"36"19"-83"0,-4-7 26 0,14 23 6 16,0 3-13-16,7-1 0 16,3 7-20-16,11 3-6 0,8 3-11 15,6 0-4-15,7 0-1 0,1 1 1 16,-5-1 1-16,1 3-8 16,-3-3-2-16,-5-3-40 15,-3 6-17-15,4-6-101 16</inkml:trace>
  <inkml:trace contextRef="#ctx0" brushRef="#br0" timeOffset="48005.5">8297 9310 340 0,'-14'-37'126'0,"14"24"-98"0,0 1 17 0,0 5 1 16,0 7-16-16,0 0-5 15,7 13-10-15,0 9-2 16,0 12-8-16,0 20 6 0,1 2 4 16,6 7-3-16,3-10-2 15,4-6-5-15,4 0-2 16,0-16 3-16,0-2 3 16,3-7-2-16,-4-10 1 15,1-9-5-15,-4-6 0 16,0-6 3-16,-3-10 1 15,-7-9 3-15,-4-13 1 16,-7-12-5-16,-4-4-4 16,-3-2-1-16,-3-1 1 15,-1 1-3-15,0 5 0 16,1 17 1-16,-1 8 2 16,4 11-3-16,0 5-2 0,4 10-1 15,3 3 3-15,7 0 0 16,3 0 1-16,4 0 0 15,4 0 2-15,7 0-1 16,6 0-1-16,19-6 1 16,6 6-1-16,1-4-3 15,-1-2 2-15,-3-3 1 16,-4 9 0-16,-3 0 2 16,0-3 1-16,4 3-10 15,-1-7-3-15,0 7-24 16,1 0-10-16,-4 0-6 15,-18 0 0-15,-3 0-21 16,-8 0-7-16,1 0-68 16</inkml:trace>
  <inkml:trace contextRef="#ctx0" brushRef="#br0" timeOffset="48310.92">8915 9313 364 0,'-7'-9'137'0,"10"6"-106"0,4-3 21 0,-3 6 3 0,3 0-13 16,0 6 1-16,0 3-12 15,0 10-2-15,-7 9-16 16,0 10-3-16,-4 6-3 0,-3 0-3 15,0-3-1-15,0-4-1 16,4-5 1-16,3-4-15 16,0-3-5-16,7-10-29 15,0 4-12-15,3-9-19 16,-2-1-7-16,2-9-84 16</inkml:trace>
  <inkml:trace contextRef="#ctx0" brushRef="#br0" timeOffset="48670.45">9133 9320 332 0,'-7'-7'126'0,"4"7"-98"0,-4 10 10 0,3-7-3 16,1 6-14-16,-4 7-1 15,0 6 3-15,0 6 5 16,0 7-15-16,3 6 6 0,4-4 4 15,7 1-8-15,4-7-1 16,6-3-4-16,8-3 1 16,3-6-2-16,7-6 2 15,4-10-6-15,0-3-1 16,0 0-2-16,-7-10 1 16,-4-5 9-16,-11-10 4 15,-6-3-1-15,-11-10-1 0,-11 7-6 16,-13-4-3-16,-8 1-5 15,-7 5 0-15,4 4 0 16,3 3 0-16,8 7-25 16,6 2-8-16,4 4-43 15,7 2-16-15,14 1-106 16</inkml:trace>
  <inkml:trace contextRef="#ctx0" brushRef="#br0" timeOffset="50107.88">9931 9320 260 0,'-11'0'96'0,"11"0"-75"0,0-35 17 0,7 23 1 15,-3 2-8-15,-1 1 2 16,1 3-8-16,-1 6-1 15,4 6-13-15,0 6 4 0,4 14 5 16,-4-5-5-16,4 42 0 16,-1 6-5-16,-3-3-1 15,0-3-5-15,0-4-3 16,-3-12 0-16,-1 0 1 16,1-9-17-16,-1-10-6 15,1-15-30-15,0-4-10 16,-4-18-96-1,0-1-44-15,-11-5 101 16</inkml:trace>
  <inkml:trace contextRef="#ctx0" brushRef="#br0" timeOffset="50295.44">9744 9455 284 0,'-14'12'107'0,"17"1"-83"0,8 12 10 15,-1-16 0-15,15 4-13 16,14-4 1-16,7-3-11 15,3-3-4-15,15-6-4 16,6 3 0-16,1-6 0 0,-8 3-8 16,-13 3-2-16,-12-6-53 15,-6 6-23-15</inkml:trace>
  <inkml:trace contextRef="#ctx0" brushRef="#br0" timeOffset="50799.73">10259 9260 316 0,'-21'-6'121'0,"17"9"-95"0,-3 3 11 0,7-3-2 16,0 7-9-16,0 6-1 15,7 5 0-15,0 26-1 0,7 13-13 16,4 0-4-16,7-4-1 0,-1-3-3 15,5-2-2-15,-1-11 4 16,0-5 4-16,-3-7-1 16,-8-12 1-1,1-4 1-15,0-18 1 0,3-10-3 16,-4-6-3-16,-6-15-2 16,-4-4 0-16,-7-12-2 15,-4-1 2-15,-3 1-4 16,-3 0 0-16,-4 6 1 15,0 6 2-15,3 6-3 16,0 14-2-16,1 5-1 16,3 6 0-16,3 7-2 15,8 3 1-15,10 0 3 16,7 0 1-16,14-3 5 0,22-3 2 16,17 0 4-16,0-4 4 15,0 1-6-15,4 3-2 16,3-4-3-16,-4 4 0 15,-6 3-2-15,-8 0-1 16,-6-1-26-16,-11 4-10 16,-11 4-17-16,-7 2-8 15,-10 0-37-15,-7 4-17 16,-15 2-19 0</inkml:trace>
  <inkml:trace contextRef="#ctx0" brushRef="#br0" timeOffset="51144.66">10827 9373 272 0,'-4'-6'104'0,"4"3"-81"0,7-1 18 16,-7 4 4-16,4 0-9 15,-1 0 2-15,1 4-5 16,-4 2 0-16,-7 10-18 16,-4 6 0-16,-3 6 1 0,-4 3-2 15,4 0 0-15,4-2-6 16,3-1 0-16,7-3-5 0,3-3 0 16,11-3-1-16,4 0-2 15,3-7 3-15,0-3 0 16,1-2-17-16,-5-4-7 15,-3-3-32-15,0 0-11 16,-3 0-40-16,0-10-14 16,-4 1-10-1</inkml:trace>
  <inkml:trace contextRef="#ctx0" brushRef="#br0" timeOffset="51374.7">11014 9411 332 0,'3'-16'123'0,"-3"13"-95"0,0 3 29 0,0 0 6 0,0 3-13 16,0 3-5-16,-3 13-14 16,-1 6-5-1,1 10-15-15,-1 5-4 0,1 4-3 0,-1 0-2 16,4 3 1-16,0-3-2 16,0 0 2-16,0-3-2 15,0 0 2-15,0-10-42 16,4-3-16-16,-1-6-40 15,11-9-128 1</inkml:trace>
  <inkml:trace contextRef="#ctx0" brushRef="#br0" timeOffset="53083.25">13966 9511 288 0,'4'-28'107'0,"0"18"-83"0,-4 4 19 0,0 6 3 16,0 0-18-16,3 3-5 15,1 4-1-15,-1 5 0 16,1 7-11-16,-4 0 4 0,-4 15 5 15,-3-9-5-15,-4 3 0 16,1 1-7-16,-4-4-3 16,0-3 0-16,3-3-1 15,1-1-5-15,2-5-1 0,1-1-4 16,7-2 1 0,4-4 5-16,7-3 0 15,3-3 0-15,7 0 1 16,7 0 1-16,4 0-3 15,0 3-2-15,-1 1 4 16,1 2 1-16,0 6-3 16,-4 4 1-16,0 6 0 15,-3 12 0-15,0 4-3 16,-8-3 2-16,1 2 1 16,-4-9 2-16,-3-3 19 15,-8-3 8-15,-6-9 3 16,-8 6 1-16,-7-7-14 15,-13-2-6-15,-8-4-6 16,-4-3 0-16,-2-3-6 16,2-3-1-16,8-3-2 0,7-1-2 15,3-2-17-15,4-7-7 16,7 7-23-16,3-10-10 16,4 3-7-16,4-2-3 15,6-7-96 1</inkml:trace>
  <inkml:trace contextRef="#ctx0" brushRef="#br0" timeOffset="53360.83">14097 9401 312 0,'-25'-9'115'0,"25"9"-89"0,0 0 5 16,0 0 4 0,14-3-16-16,11 0-1 15,7 3-1-15,3 0-10 16,0 3-4-16,1 0 0 0,-1 0 0 16,-3 3 1-16,-1 4-9 15,-2 5-2-15,-5-2-47 16,1 3-21-16,0-4-70 15</inkml:trace>
  <inkml:trace contextRef="#ctx0" brushRef="#br0" timeOffset="54131.86">14700 9671 180 0,'0'-10'68'0,"4"4"-52"0,-1-6 19 0,1 2 7 0,-1-5-8 16,4-1 0-16,0 0-6 15,-3 1 0-15,0-1-16 16,-1 6 6-16,1 7 5 0,-4 3-1 16,3 10 1-16,1 9-1 15,-1 6-2-15,1 9-8 16,3-3-5-16,-4 7-2 16,4 6-1-16,0-3-2 15,0 0 1-15,-3-1-11 16,3-5-2-16,-3-7-30 15,-1-6-14-15,-3-6-43 16,-3-13-16-16,-4-3-4 16</inkml:trace>
  <inkml:trace contextRef="#ctx0" brushRef="#br0" timeOffset="54287.46">14542 9784 248 0,'-22'-22'93'0,"19"16"-72"0,3 2 9 0,0 4-1 16,10 0-11-16,5 0 0 15,9 4-9-15,8-1-3 16,7 3-3-16,0 0-3 0,3-3 3 16,0 1-11-16,4-1-4 15,3-3-118 1</inkml:trace>
  <inkml:trace contextRef="#ctx0" brushRef="#br0" timeOffset="54670.51">15131 9398 264 0,'-11'-9'99'0,"15"2"-77"0,6 7 18 15,-3 0 2-15,7 4-11 16,0 2-1-16,1 3 0 0,-1 10 4 15,0 9-19-15,0 4 9 16,-4 5 4-16,-2 1-2 16,-5 0-1-16,-3 2-5 0,-3-5-2 15,-5-4-6-15,-2 7 0 16,-1-4-7-16,-3-2-3 16,0-1-1-16,4 0-1 15,-1 1-3-15,4-1 2 16,7 0-4-16,3-6 1 15,8-6 4-15,7-6 2 16,3-7 0-16,0-9-2 16,0-3-19-16,0-1-8 15,0 1-35-15,-3 0-12 16,0 0-107 0</inkml:trace>
  <inkml:trace contextRef="#ctx0" brushRef="#br0" timeOffset="55199.54">15490 9508 304 0,'-24'-25'115'0,"20"19"-89"0,4 6 12 15,0 0 15 1,7 21-17-16,0 8-11 15,4 8-5-15,0 7-13 16,3 3 5-16,3-3 1 0,4 3-6 0,1 0-2 16,2-6-1-16,1 0 0 15,0-13 6-15,-4-9 4 16,0-13-1-16,-3-12 0 16,-4-7-5-16,0-6 0 15,-4-6-7 1,-6-6-1-16,-4 3 2 0,0-4 3 15,-4-12-4-15,-3-9-1 16,0-3 0-16,-3 9 2 16,3 15-3-16,0 4 0 15,0 6-1-15,3 7-2 16,4 5 0-16,4 7 0 16,3 3 0-16,7 0 0 0,7-3 3 15,11-3 2-15,14-4 0 16,14-6-1-16,7 7 1 15,0 6 1-15,-4-3 1 16,1-4 1-16,-1 7-2 16,4 0 1-16,-7 0 0 15,-7 0 1-15,-7 3-44 16,-7 0-18-16,-8 3-26 16,-9 0-11-16</inkml:trace>
  <inkml:trace contextRef="#ctx0" brushRef="#br0" timeOffset="55539.16">15893 9652 304 0,'17'-16'112'0,"-3"1"-87"0,8-1 15 0,-12 10 3 15,1 0-4-15,-1 6 4 16,1 3-9-16,-1 9-3 16,-2 7-17-16,-5 3-2 0,-6 0-1 15,-5 12-4-15,1-2-2 16,0 2 0-16,4 1-1 15,3-1-5-15,0 1 1 16,3-7-35-16,4-9-15 0,0-4-38 16,4-11-15-16,-4-4-49 15</inkml:trace>
  <inkml:trace contextRef="#ctx0" brushRef="#br0" timeOffset="55919.35">16189 9677 336 0,'-14'3'126'0,"14"7"-98"0,-4-4 8 0,4-3-2 16,0 3-16-16,-3 7 0 16,-1-1-8-16,1 4-2 15,3 3-4-15,0 3-1 0,3-3 1 16,4 6 2-16,4-3 1 15,3 0 3-15,0-7 4 16,4-2-8-16,3-7-3 16,0-3 2-16,4-6 4 15,3-6-3-15,0-4 2 16,-3-2 1-16,-4-4 2 16,-7 0 1-16,-7-3 2 15,-10-3-5-15,-11 3-1 16,-4-6-2-16,-3 0-1 15,0-1-3-15,0 10-2 0,-1 7-2 16,5-1-1-16,3 4-40 16,7-4-17-16,3 4-42 15,4-3-18-15,0-1-33 16</inkml:trace>
  <inkml:trace contextRef="#ctx0" brushRef="#br0" timeOffset="57375.64">17099 9492 240 0,'-3'-34'90'0,"3"21"-70"0,3-6 19 0,-3 10 3 15,4 3-2-15,-1-4 0 16,-3 7-10-16,0 3-6 16,4 3-14-16,3 22 11 0,0 13 6 15,-4 9-8-15,1-3-1 16,-1 6-10-16,-3 0-3 16,0-6-3-16,0 6 1 15,0-6-2-15,0-3-1 16,-3-7-26-16,-1-8-10 15,-3-11-31-15,-3-12-10 0,-4-9-74 16</inkml:trace>
  <inkml:trace contextRef="#ctx0" brushRef="#br0" timeOffset="57565.4">16824 9696 260 0,'-14'-25'96'0,"10"22"-75"0,4-4 17 15,0 7 3-15,7 7-7 16,8-4 1-16,9 6-14 15,11-2-5-15,11-4-9 16,7 3-1-16,0-6 4 0,0 0-6 16,0-6 0-16,0 6-26 15,-7-10-11-15,-4 7-78 16,-10-6-32-16,-7-4 27 16</inkml:trace>
  <inkml:trace contextRef="#ctx0" brushRef="#br0" timeOffset="57900.59">17406 9354 360 0,'-11'0'134'0,"11"0"-104"0,8 3 7 0,-1-3-5 16,7 3-9-16,7 4-2 15,7-1 4-15,0 3 1 16,4 7-13-16,-7 6 8 0,-4 6 2 15,-7 10 0-15,-7 3-2 16,-10 3-5-16,-8-1 0 16,-10 4-5-16,-4-3-1 0,0-3-6 15,1-3-3-15,10-7 0 16,7 0 1-16,3-9-1 16,11-6 2-16,7-6-2 15,11-7 2-15,0-3-2 16,3-3 2-16,-3-1-4 15,-1 1 0-15,-3 0-23 16,-3 3-12-16,-4 3-41 16,-3 7-18-16,-1 2-102 15</inkml:trace>
  <inkml:trace contextRef="#ctx0" brushRef="#br0" timeOffset="58502.16">17029 10179 320 0,'-4'-6'121'0,"8"6"-95"0,3-7 25 0,0 4 2 15,3 3-13-15,8 0-1 16,3 3-13-16,7 0-4 16,11 1-13-16,21-4-3 0,18-4 0 15,6-2-3-15,-6 0 0 16,0 0-1-16,-11-1-2 15,-14 1-68-15,-11-3-29 16,-14-7-83 0</inkml:trace>
  <inkml:trace contextRef="#ctx0" brushRef="#br0" timeOffset="59461.16">13871 10264 252 0,'-14'0'93'0,"7"0"-72"0,-4 3 11 0,8-3 3 0,-4 0-12 16,0 3-1-16,3 0-4 16,1 0 0-16,3 0-9 15,0 0 17-15,7-3 7 0,0 0 5 16,7-3 2-16,0 0-7 15,4 0-3-15,10 0-3 16,14 0-2-16,15 3-12 16,6 3-5-16,-3 0-5 15,0 3-3-15,-3 0 3 16,-4 1 0-16,-8-4-30 16,-9 0-12-16,-8-3-51 15,0 0-22-15,-7 0-65 16</inkml:trace>
  <inkml:trace contextRef="#ctx0" brushRef="#br0" timeOffset="61849.3">21717 8909 268 0,'-14'-9'101'0,"7"9"-78"0,-7-4 11 0,10-2 1 16,-3 6-6-16,0-3 1 15,4-3-11-15,-1 6-1 16,1 0-11-16,-1 0 0 0,0 6 3 15,4-3 3-15,0 7 2 16,4-4 3-16,3-3 3 16,0 6-5-16,4 1 1 15,6 2-6-15,12-2-1 16,6-1-4-16,7-3 1 16,4 1-2-16,7-4 2 15,10-3-4-15,8 0-2 16,3 0 2-16,-3 3 2 15,-8 0-4-15,-10 0-1 0,-7 4 2 16,-7-1 1-16,-8 3 1 16,-2 1 0-16,-5-1 2 15,-6 10 3 1,-4 6 0-16,-3 0 0 0,-4 3-1 16,-7 7 0-16,-7 2 0 15,-7 13 0-15,-4 10-4 16,-7 18-1-16,-6-2-1 15,-8-7 1-15,0 0-2 16,-3-4 2-16,10-11-2 16,-3 12-1-16,10-16 1 0,4 0-1 15,10-12-3-15,4-10 0 16,7-16-1-16,4-2 0 16,3-10-39-16,-4-3-17 15,1-4-40-15,3-2-17 16,0 0-52-1</inkml:trace>
  <inkml:trace contextRef="#ctx0" brushRef="#br0" timeOffset="62285.95">22962 9179 252 0,'-3'-29'93'0,"6"20"-72"0,-3-4 22 16,4 7 6-16,-1 0-13 0,-3 0-1 15,0 6 0-15,4 9 2 16,-4 13-20-16,0 12 8 0,-4 14 5 16,1 14-12-16,-1 20-2 15,-3-4-8-15,4-3 0 16,-1-6-7-16,4 0-3 15,4-9 1-15,-1-7 2 16,1-12-42-16,-1-10-17 16,1-15-42-16,-1-13-14 15,-6-6-28 1</inkml:trace>
  <inkml:trace contextRef="#ctx0" brushRef="#br0" timeOffset="62467.66">22701 9564 304 0,'-31'-40'112'0,"23"33"-87"0,5 4 13 0,3 3 1 0,7 0-17 16,7 3-2-16,7 0-12 16,11 4-3-16,7-1-3 15,7-3-4-15,3 3 1 0,8-3-4 16,6 7-1-16,-3-1 7 16,-7 7 4-16,-11-3-62 15,-10-4-25-15,-14-3-59 16</inkml:trace>
  <inkml:trace contextRef="#ctx0" brushRef="#br0" timeOffset="62940.54">23326 9216 228 0,'0'-9'85'0,"3"3"-66"0,4-7 19 0,-3 4 3 15,-1-1 1-15,1 1 4 16,-1-1-5-16,1 1-1 16,-1 0-22-16,-3 2 1 0,4 1 1 15,3 3-5-15,4 0 0 16,3 6-3-16,7 6 0 15,7 7 0-15,11 3 2 16,7 6 2-16,0 3 2 0,-8 3 3 16,-9 10 4-16,-15 13-4 15,-14 8-3-15,-18-2-8 16,-10-7-4-16,-4-3-1 16,0-6-1-16,4-6-2 15,3-7-2-15,4-9 1 16,4 3-1-16,6-3-3 15,4 0 0-15,4-3-1 16,6 0 0-16,8-10 3 16,6 1 2-16,8-10-2 15,3 0 0-15,4 0-26 16,0-10-11-16,-4 7-36 16,-3-3-14-16,-4-4-105 15</inkml:trace>
  <inkml:trace contextRef="#ctx0" brushRef="#br0" timeOffset="63455.94">23862 9160 332 0,'-11'-32'126'0,"11"29"-98"0,0 3-8 16,0 16 45-16,0 9-25 0,0 10-7 15,-3 12-8-15,-1 18-15 16,1 23 5-16,-1-6 2 0,4-10-5 16,7 3 1-16,4-9-2 15,3-3 1-15,0-16-4 16,4-7-3-16,-1-21 6 16,5-19 5-16,-1-12-6 15,-4-10-3-15,-6-6-2 16,-11-16-1-16,-4-25-2 15,-3-7-2-15,-3-2 1 16,-4 3-1-16,0 6 0 16,-1 9 2-16,5 13-3 15,3 13-2-15,0 9-1 0,3 12 0 16,4 7-2 0,4 6 1-16,6 3 1 0,11 3 2 15,18 1 1-15,18-4 3 16,6-3 3-16,8-3 4 15,3-1 2-15,11-2 1 16,3 0-6-16,-4 0-4 16,-10 2 1-16,-10 1 0 15,-15 3-19-15,-6 3-7 16,-12 4-41-16,-9 2-19 16,-8 1-49-16,-7 2-19 15,-11 4 5 1</inkml:trace>
  <inkml:trace contextRef="#ctx0" brushRef="#br0" timeOffset="63809.55">24261 9429 296 0,'0'-28'110'0,"7"19"-86"0,0-4 24 15,-4 7 5-15,4 0-11 16,0 3-2-16,0 3-7 0,-3 3-1 16,-1 9-18-16,1 10 7 0,-4 22 3 15,-4 6-4-15,1 0-1 16,-1-2-9-1,1-1-4-15,-1-7-3 0,1-5-3 16,3-4-10-16,0-6-4 16,3-9-44-16,1 0-17 15,-1-13-29-15,1-3-13 16,-4 0-28 0</inkml:trace>
  <inkml:trace contextRef="#ctx0" brushRef="#br0" timeOffset="64173.94">24451 9467 372 0,'-7'-16'140'0,"7"13"-109"0,-4 3 16 16,4 0 0-16,0 3-24 16,-3 10-7-16,-1 9-4 15,-3 9-1-15,-3 7-5 16,-1 3-2-16,4 3 2 0,4-7-1 15,6-2 2-15,4-4 5 16,11-6 2-16,14-6 4 16,10-10 1-16,7 1-2 15,4-10 0-15,-3 0-3 16,-5-10 1-16,-9-2 1 16,-8-10-1-16,-14-6-3 15,-7-10-2-15,-10-9-4 0,-15-9-1 16,-14-1-3-16,-10 13-2 15,-4 7 1-15,4 8-1 16,3 4-7-16,7 13-3 16,11 2-30-1,10 4-11-15,15 0-38 16,14 3-16-16,6 6-92 16</inkml:trace>
  <inkml:trace contextRef="#ctx0" brushRef="#br0" timeOffset="65001.89">25234 8523 392 0,'-17'-47'148'0,"6"28"-115"0,-10-6-7 0,10 13-12 15,-10-4-15-15,-11-9 1 16,-14 3 0-16,-3-12 2 16,-7-7-1-16,-29-9 6 0,-24-4 5 15,-18-5-6-15,-39 6-1 16,-14 5-3-16,-35 8 1 15,-29 2 0-15,-13 13 3 16,-25 6 8-16,-8 16 5 0,4 16-3 16,-13 31 1-16,27 28-6 15,-7 15 1-15,29 33-7 16,-11 21-1-16,24 19-4 16,-6 31-1-1,21 16 1-15,3 15 0 0,7 7 0 16,32 0 0-16,18 6-7 15,32-6 0-15,41 3 23 16,51 3 13-16,41 1 1 16,71 2 3-16,50 6-13 15,73-2-2-15,61-16-8 16,56-1-4-16,35-36-6 16,32-23 0-16,11-31-2 0,13-41-2 15,22-32 5-15,18-37 1 16,20-25 11-16,19-31 6 15,87-69-12-15,-42-19-4 16,-35-57-11-16,-56-18-3 16,-36-64-3-16,-85-33-1 15,-66-29 5-15,-82-19 4 16,-81-12 4-16,-70-25 1 16,-67 6 1-16,-75 44 2 15,-70 22-1-15,-49 56 2 16,-54 44-7-16,-41 29 1 15,-29 34-54-15,0 31-24 16,39 31-144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2T04:54:28.14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21759 5425 328 0,'0'-15'123'0,"4"15"-95"0,-4-3 22 0,0 3 4 0,0 0-20 15,-4 3-5-15,-6 6-8 16,-4 1-4-16,-4 8-9 15,0 7-1-15,4 1 3 0,4-1-6 16,3-3-2-16,3-4 1 16,8 1 2-16,6-9 0 15,8-7 2-15,7-6 0 16,3-10 1-16,0-3 4 16,0-2 5-16,-3-1-3 15,-7 0 2-15,-4 0-5 16,-7 0 1-16,-4 4-5 15,-10 5 1-15,-7 10-7 16,-7 3-3-16,-4 13 1 16,-3 3 0-16,3 9-2 0,1 7 2 15,6 2 1-15,4 1 0 16,7-4-3-16,7-9 2 16,7 4 3-16,3-14 3 15,8-5 0-15,3-10 0 16,4-13 3-16,-4-12 3 15,0-9 0-15,-7 5 1 16,-7-2-4-16,-10 3 0 16,-8 0-5-16,-3 9 0 15,-7 9-1-15,-7 7-2 16,-4 13-2-16,0 12-1 16,1 12 2-16,6 4 0 15,4-1-2-15,7-2 2 16,7-7-1-16,7-3-2 15,10-6 3-15,11-10 2 16,11-9 2-16,3-12 1 0,-3-13 0 16,-7-3 0-16,-11-1 0 15,-14 7 0-15,-4 4-40 16,-3 8-17-16,4 7-67 16,6 6-26-16,4 0-49 15</inkml:trace>
  <inkml:trace contextRef="#ctx0" brushRef="#br0" timeOffset="614.19">23407 5560 292 0,'-88'-28'110'0,"45"22"-86"0,-17 0-2 16,39 2-5-16,-4-2 11 15,8 0 9-15,3 3 6 16,3 0 3-16,4-1-25 16,4-2 10-16,3 6 4 0,10-3-6 15,8 0-2-15,10 0-13 16,7 3-4-16,11 3-4 15,7 0-1-15,18 0-3 16,24 3 1-16,7 4-2 16,25-1-1-16,28 1 3 0,18-7 2 15,28 6-2-15,32-9-2 16,14 0 0-16,39 0 1 16,35-9-3-16,7 3 0 15,11-4 1-15,17 4 0 16,14 0 0-16,-13 2 2 15,-33 4-1-15,-3 0-1 16,-53 7 1-16,-17-4 1 16,-32 3-32-16,-29 4-12 15,-14 2-1-15,-3 1 2 16,-21 12-20-16,-21 0-8 16,-4 0-96-1</inkml:trace>
  <inkml:trace contextRef="#ctx0" brushRef="#br0" timeOffset="1444.32">23290 6366 320 0,'22'-12'121'0,"-5"2"-95"0,4 1 9 15,-7 6-4-15,8-4-6 0,9 4 2 16,15 3-2-16,11 3 0 16,3 13-14-16,-4 0 4 0,-6 6 5 15,-12 6 2-15,-9 6 2 16,-15 20-2-16,-18 2-2 15,-14 4-8-15,-13-1-5 16,-8-9-4-16,-3 1-3 16,3-4 1-16,7 0-1 15,7-3-3-15,8-4 0 16,3-8-1-16,10 2 3 16,18-12 0-16,21-13 3 15,18-9-1-15,4-6 2 16,-1 0-2-16,-3-3-1 15,0-4-17-15,-7 4-6 16,0 2-53-16,-7 1-20 16,-1 6-88-1</inkml:trace>
  <inkml:trace contextRef="#ctx0" brushRef="#br0" timeOffset="1982.42">24303 6153 356 0,'-21'-19'132'0,"17"19"-103"0,1 0 12 16,3 3-3-16,-4 7-12 0,-3 15-3 15,0 12-7 1,0 13 0-16,0 26-9 0,3 21 0 0,8 6 0 15,10-5-1-15,11-11 1 16,3-5-4-16,4-10 0 16,3-16 8-16,4-24 2 15,7-23 0-15,-1-18 2 16,-2-10-6-16,-8-9-1 16,-10-16-2-16,-11-19 1 15,-14-15-6-15,-11 9-1 16,-10-10 0-16,-4-2 0 15,-3-7-3-15,4 10 0 16,-1 15 2-16,7 16 0 16,1 22-10-1,2 16 3-15,12 9 2 16,6 9 1-16,15 0 4 16,24 7-2-16,18-7 1 0,7-5 2 15,8-8 2-15,16-5 1 16,12-7 3-16,-5-2-3 15,-2-4-2-15,2 0 2 16,8 0 0-16,0 6-1 16,-11 3-2-16,-7 7-19 15,-3 6-8-15,-7 6-37 16,-18 7-14-16,-18 3-104 16</inkml:trace>
  <inkml:trace contextRef="#ctx0" brushRef="#br0" timeOffset="2492.08">24896 6542 352 0,'-8'-19'132'0,"19"6"-103"0,10-5 16 0,-3 5 2 16,14 4-11-16,10-1-1 0,7 1-11 16,4-1-2-16,-7 10-13 15,-7 0 8-15,-7 0 3 0,-11 7 5 16,-11-4 2-16,-10 6-12 16,-10 1-4-16,-8-1-5 15,-6 10-1-15,2 0-6 16,1 3-1-16,11 3-2 15,6 3 0-15,11 3-2 16,11 4 1-16,3-4 3 16,4 0 1-16,-4 1 1 15,0-1 0-15,0 0 0 16,-3 1 0-16,-1-1-3 16,-2-3 2-16,-5-3 3 15,-3-3 3-15,-7 4 9 16,-7-14 3-16,-3 1-6 0,-8-7-4 15,-14-3-4-15,-7-3-3 16,-7-3 1-16,4 0 1 16,3 0-3-16,8-1 0 15,6 1-37-15,18-3-14 16,17 3-31-16,19-3-11 16,6-4-102-1</inkml:trace>
  <inkml:trace contextRef="#ctx0" brushRef="#br0" timeOffset="2740.12">26381 6595 424 0,'-39'-9'159'16,"32"-1"-124"-16,3 10 9 0,4 0-7 0,11-9-24 15,17 2-7-15,14-2-4 16,18 0-2-16,4 2 0 16,-1-2 0-16,1 0 2 0,-1-1-32 15,1 4-14-15,-8 0-22 16,-3-1-10-16,-3 4-82 16</inkml:trace>
  <inkml:trace contextRef="#ctx0" brushRef="#br0" timeOffset="3021.18">27693 6140 440 0,'-18'-66'165'0,"15"63"-129"0,3-3-9 16,7 25 29-16,0 12-17 15,0 16-7-15,0 7-6 16,0 11-16-16,-3 20 0 0,-1 9 1 16,1-3-6-16,3 0-3 15,3-3-10-15,5 0-3 16,-1-7-14-16,0-18-4 16,0-10-29-16,0-22-11 0,-3-15-58 15,3-16-26-15,-4-6 8 16</inkml:trace>
  <inkml:trace contextRef="#ctx0" brushRef="#br0" timeOffset="3861.48">24105 3729 232 0,'-63'-22'88'0,"45"16"-69"0,4-3 28 0,11 2 8 15,3-2-12-15,7-4-2 16,7-2-4-16,14-7 2 16,14 3-22-16,8 0 6 0,6 3 4 15,1 7-6-15,10 0 0 16,7 12-3-16,0 16 0 15,-11 18 2-15,-10 23 0 16,-25-1-3-16,-24 1 2 16,-25 3-6-16,-18 6-3 15,-3 6-5-15,-4 0-4 16,-7-3-3-16,-4-6 1 16,4-6 1-16,8-4 2 15,9 4-3-15,12-4 0 0,17 0-1 16,17-5 0-16,1-11 0 15,28-11-2-15,3-20 3 16,7-9 2-16,4-6 0 16,-3-7 2-16,-12 1-42 15,-6 2-16-15,-7 1-49 16,0 3-22-16,-8 2-50 16</inkml:trace>
  <inkml:trace contextRef="#ctx0" brushRef="#br0" timeOffset="4388.26">24903 3826 400 0,'-4'-9'148'0,"4"12"-115"0,0 10 4 0,4-4-7 15,-1 13-12-15,1 9 0 16,-1 19-8-16,4 26-4 16,4 8-3-16,3-2 4 0,7-7 5 15,7 4 5-15,8-4 2 16,2-16-4-16,5-15-1 16,-4-22-2-16,-4-12 0 15,0-20-4-15,-7-9-3 0,-3-12-2 16,-7-13 0-16,-8-19-2 15,-6-12 2-15,-4 0-2 16,-4-3-1-16,-3 9 1 16,0 3-1-16,0 9 0 15,0 13 0-15,0 10-7 16,3 15 0-16,8 16 1 16,3 3 1-16,7 3 3 15,11 7 3-15,21-1-2 16,24-9-2-16,15 0 2 15,3 0 0-15,21 0 1 16,8-9 2-16,-8-1 1 0,-6 1 1 16,6 2-5-16,4-8 1 15,-7 5 0 1,-18 1 0-16,-11 3-47 0,-17 6-18 16,-14 3-35-16,-18 0-14 15,-24 0-48 1</inkml:trace>
  <inkml:trace contextRef="#ctx0" brushRef="#br0" timeOffset="4883.29">25629 4146 364 0,'-7'-19'137'0,"28"10"-106"0,22-4 4 16,-22 7-4-16,11 3-3 16,10-3 3-16,11 3 1 15,0 3 2-15,-4 9-18 16,-10-6 4-16,-11 7 1 0,-17-1 2 16,-18 7 3-16,-11-4-12 15,-3-2-3-15,0 5-5 16,3 1 1-16,4 0-9 15,3 2 0-15,4 4-2 16,7 3 2-16,7 1 1 16,1 2 3-16,2 0-1 15,4 0-1-15,-3 7-2 0,3-1-1 16,-3 4 2-16,-1 6 2 16,1-4 0-16,-1 1 2 15,-3-6 2-15,0-4 2 16,-7-6 1-16,-10-3 0 15,-11-3-4-15,-8-7-1 16,1-2-1-16,-7-1 1 16,-4 1-4-16,0-10 0 15,4 0-23-15,7-10-10 16,3 1-26-16,22-13-12 16,13-3-31-16,15 0-10 15,10 0-51 1</inkml:trace>
  <inkml:trace contextRef="#ctx0" brushRef="#br0" timeOffset="5184.24">26920 4297 400 0,'-77'0'148'0,"70"-7"-115"0,7 7-3 0,7 0-7 16,11 4-6-16,17-1 2 15,14 6-10-15,8-6-3 16,3 0-4-16,0 0-2 0,0 1 3 16,3-4-4-16,1-4 0 15,-8-2-15-15,-3 3-6 16,-7-6-25-16,-4 2-7 15,-3-2-76 1,3 0-67-16,4-1 67 16</inkml:trace>
  <inkml:trace contextRef="#ctx0" brushRef="#br0" timeOffset="5422.38">28141 3644 464 0,'7'-47'173'16,"-7"47"-135"-16,11 0 8 0,-11 0-8 0,7 10-14 16,3 27-2-16,4 20-1 15,-3 12-1-15,-4 16-11 16,-7 24-1-16,0 4-1 0,0 0-3 16,0 9-1-16,4 4-1 15,-1-13-2-15,4-16-21 16,0-12-11-16,4-20-37 15,-1-14-16-15,12-14-123 16</inkml:trace>
  <inkml:trace contextRef="#ctx0" brushRef="#br0" timeOffset="7630.05">1175 10452 244 0,'-21'0'93'0,"17"6"-72"0,4-3 9 0,0-3 2 16,7 0-3-16,4 6 3 16,3-3-6-16,0 7-2 15,7-1-13-15,4 1 4 0,7-1 3 16,-1 0-6-16,-2 1-2 15,6-1-3-15,7 1 0 16,0-1-2-16,15 1 2 16,-4-7-6-16,0 6-1 15,-4-9 2-15,-14 6 3 16,-3-3-20-16,0-3-9 0,-11 7-57 16,-17-14-112-1</inkml:trace>
  <inkml:trace contextRef="#ctx0" brushRef="#br0" timeOffset="7840.31">1453 10972 312 0,'-10'10'115'0,"13"-4"-89"0,8-3 3 0,0-3-2 16,10 0-9-16,25-9 1 15,10-10-10-15,15 6-5 16,-11-6-3-16,10 1-1 0,-6 2 0 16,3 6-29-16,-18 7-13 15,-3 6-104 1</inkml:trace>
  <inkml:trace contextRef="#ctx0" brushRef="#br0" timeOffset="9535.82">3711 9477 216 0,'11'-19'82'0,"-8"12"-64"0,4-5 7 0,-3 9-3 16,-1-4-3-16,1-2 3 15,0 6 3-15,-1-6 2 16,1 2-14-16,-1 1 3 0,4 0 4 16,-3-1-5-16,-4 1 2 15,0 0-6-15,0 3 1 16,0 0-3-16,-4-1 0 16,-3 4-1-16,0 0 2 0,-4 4-3 15,-6-1-2-15,-4 3 0 16,-4 0 1-16,0 1-1 15,-10 2 2-15,7-3 0 16,-11 19 3-16,4 4-7 16,-4 2-2-16,4 7-1 15,3-1 2-15,-7 4-1 16,0 3 2-16,7-3 0 16,-10 9 1-16,7 9 2 15,3 13 1-15,7-9-6 16,4 3 0-16,4-6 1 15,10-4 3-15,7 0-2 16,17 4-2-16,8-4 2 16,7-5 0-16,6 2-1 15,12-15 1-15,3-13 0 0,17-7 3 16,-6-8-1-16,3-13 0 16,-11-13-1-16,1-12 0 15,-18 3 0-15,-8-7 2 16,-6-8-1-16,-14 11 0 15,-8-2 1-15,-13 3 1 16,-15 6-3-16,-18 6-3 16,-9 4 0-16,-5 5-1 15,8 14-3-15,-1-4 0 16,12 6-1-16,9 1 0 16,5 2-6-16,17-2-2 0,14-4-31 15,17-3-14-15,8 0-28 16,14-3-11-16,-4 3-53 31</inkml:trace>
  <inkml:trace contextRef="#ctx0" brushRef="#br0" timeOffset="14624.81">4170 9417 212 0,'3'-44'79'0,"1"22"-61"0,3 0 10 0,-4 13 3 15,1 9 3-15,0 0 6 16,-4 0 1-16,0-10-1 16,0 1-21-16,0 3 11 0,-4 6 4 15,4 0-7-15,0 0-3 16,4 40 5-16,3 26-11 16,3 16-3-16,1 9-9 15,3 25-2 1,4 6 0-16,3-15 0 0,-7-13-5 15,0-13-1-15,0-12 5 16,0-16 5-16,0-15 2 16,0-16 4-16,-3-16-3 15,0-12-1-15,-1-10-4 16,-6-6 1-16,-1-15-6 16,-3-13-3-16,-3-16 3 15,-1-3 1-15,-3-6 0 16,0-10-2-16,0-12 1 15,0-4-1-15,-4 4-3 16,1 16 0-16,-1 2-1 0,4 23 0 16,0 6 3-16,3 18 0 15,1 7-4-15,3 10-1 16,3 5 0-16,1 7 4 16,3 12-1-16,0-9-1 15,4 4 3-15,-1-1 2 16,1 0 0-16,-1 3-1 15,8 7 5-15,0-10 1 16,3 0 0-16,14-3-1 16,18-3-1-16,0-4 2 0,21-5-3 15,21-7 0-15,18-6-3 16,7-3-1-16,18 6 5 16,-1 3 5-16,-10 3-5 15,0 7 0-15,-3 6-2 16,-8 3 1-16,-17 3-2 15,-14 3-1-15,-15 1 1 16,47 8 2 0,-68-15 0-16,-21-3-11 15,-7-6-2-15,-6-7-37 16,-8 0-16-16,-7 1-48 16,-4 2-17-16,-10 4-36 15</inkml:trace>
  <inkml:trace contextRef="#ctx0" brushRef="#br0" timeOffset="15404.78">5330 9555 240 0,'11'-19'90'0,"-4"0"-70"0,0-3 19 15,-3 16 5-15,-1-3-5 16,-3-1 1-16,4 1-9 16,-4-1-2-16,0 4-16 15,0-3 3-15,0 2 4 0,0-2 6 16,-4 0 5-16,1-1-2 16,-4 7 2-16,0-6-6 15,-4-1-3-15,-3 10-8 16,-4-6-4-16,1 3-3 15,-12 6-2-15,1 6-1 16,-4 10 0-16,1 19-2 16,-8 6-2-16,7 0 1 0,7-7-1 15,8 1 2-15,6-4 3 16,11 1-4-16,7-16-3 16,11 3 3-16,7-10 1 15,6-2 0-15,5-4 1 16,-5-9 0-16,8-7 1 15,11-12 0-15,-8-12 0 16,4-1-2-16,0-5 1 16,-15 8 0-16,-2 10 3 15,-8 7 1-15,-4 8 1 16,-2 14-2-16,-8 18-1 16,-4 3-1-16,-3 3 2 0,-3 13-3 15,-4-9-2 1,-4 2 4-16,4 7 1 15,3 6-5-15,1 4 0 0,3-1-1 16,0-6 0-16,0-3 0 16,3-6 0-16,1-10 0 15,-4 3 2-15,3-9-3 16,-3-6 0-16,4-4-6 16,-4-5 0-16,7 2-19 15,-3-9-6-15,-1 0-49 16,-3 0-20-16,0-9-111 15</inkml:trace>
  <inkml:trace contextRef="#ctx0" brushRef="#br0" timeOffset="18949.68">6668 9633 324 0,'-15'-15'121'0,"12"15"-95"0,-11-7 18 16,10 1 0-16,4 3-11 15,0 0-2-15,0 3-13 16,4 0-6-16,-1 9-7 16,11 4 1-16,-3 2 3 0,7-2 8 15,6-4 4-15,8-6-2 16,14 4-1-16,-4-4-8 16,8 3-2-16,-4-3-4 15,-8-3-1-15,-2 7-1 16,-1-7-2-16,-10 0-13 0,-1-7-4 15,1-2-35-15,0 6-16 16,-1-4-29-16,-2-2-10 16,2 0-37-1</inkml:trace>
  <inkml:trace contextRef="#ctx0" brushRef="#br0" timeOffset="19730.23">7634 9122 300 0,'-21'-28'112'0,"14"22"-87"0,-7-7 22 0,10 7 3 16,-3 0-10-16,0 2 0 16,4-2-21-16,-1 6-7 15,4 0-7-15,7-3-2 0,7-3 1 16,7-4 2-16,8 1 3 16,2 0 5-16,8 9 3 15,-4 6 2-15,-6 6 3 16,-12 7 1-16,-10 16 3 15,-14-1-10-15,-3 1-4 16,-11 2-5-16,-1-15-2 16,5 6-6-16,-1-2 1 0,4-4-2 15,3-10 0 1,4 4 0-16,4 3-2 0,3 9 0 16,3 3 3-1,8 7 0-15,3 6 3 16,7 0-3-16,7-4-2 0,11 4 2 15,-3-3 2-15,2-10-2 16,1 4 0-16,-7-1 1 16,-7-2 0-16,-8-1 4 15,-10 0 5-15,-10 1 1 16,-8-4 4-16,-13-3-7 16,-8-3-2-16,-7 0-3 0,0-6 1 15,0-4-2-15,-3-6-1 16,0-2 1-16,-1-4 1 15,1-4-10-15,7 1-2 16,7 3-30-16,6 0-12 16,15 0-26-16,7 0-9 15,7-9-15-15,15-1-4 16,9 1-28 0</inkml:trace>
  <inkml:trace contextRef="#ctx0" brushRef="#br0" timeOffset="20239.47">8202 9169 336 0,'-21'-66'126'0,"14"38"-98"0,-4-3 17 15,8 21 1-15,-1 1-16 16,4 9-5-16,-7 9-8 15,4 26-3-15,-1 12-8 16,4 6 3-16,0 29 3 0,4 21-2 16,6-6 0-16,1-6 0 15,10-6 1-15,11-7-3 16,3-5-3-16,4-17 0 16,0-12 1-16,-1-19 3 15,-2-22 2-15,-1-12 1 16,-3-13 2-16,-4-3-5 15,-7-19-3-15,-7-13-3 0,-7-21-3 16,-7 0 3-16,-7 5 0 16,-3-8-1-16,-8 15-2 15,0 3 1-15,4 16 1 16,0 7-3-16,14 21-6 16,11 12-1-1,6-2 2-15,12 9 3 16,6-3 0-16,21-7 1 15,25-5 2-15,1-7 2 16,-1 0-1-16,0-3 2 16,0 3-7-16,-7 3-1 15,-3 3-42-15,-8 13-17 16,-10 6-20-16,-11 4-6 16,-13 2-74-1</inkml:trace>
  <inkml:trace contextRef="#ctx0" brushRef="#br0" timeOffset="20856.36">8738 9329 340 0,'-3'0'126'0,"6"-6"-98"0,8-4 17 0,-4 7-1 16,7-3-11-16,4 3-2 15,3 3-11-15,4 3-2 16,3 6-11-16,0 1 0 0,0-7 3 15,-3 10 3-15,-4-10 4 16,-7 0 2-16,-7 12 5 16,-10-2-9-1,-8 3-7-15,-3-4-4 0,0 7-4 16,0 0-1-16,0 6-1 16,3-3 0-1,4 9 0-15,7-3 0 0,4 1 0 16,6-10 0-16,4 6 0 15,4-3 0-15,0 9 2 16,3-3 0-16,0-3 0 16,0-3 0-16,0 0 4 15,0-9 5-15,-3-1 1 16,0-2 4-16,-4-1 2 16,-11-6 8-1,-6 3-2-15,-4-2-11 16,-7 2-6-16,-8-12-4 15,-6 6 1-15,-7 0-3 16,-4 0 0-16,-3 6-8 0,3-3-2 16,11-3-32-16,7 9-11 15,14-6-44-15,17-6-17 16,4 3-74 0</inkml:trace>
  <inkml:trace contextRef="#ctx0" brushRef="#br0" timeOffset="21726.66">9850 9511 348 0,'-22'0'129'0,"15"3"-100"0,-3 0 11 16,10-3 0-16,0 0-13 0,0 0-3 15,0 0-6-15,7 3 1 16,3 1-10-16,8 5 8 0,3 0 3 16,4 4-4-16,3-4 1 15,7 1-8-15,-3 2-3 16,3-5-3-16,4-4 0 15,0 0-2-15,0-3 2 16,-7-3-7-16,-4-4-1 16,-7-2-45-16,-7 0-16 15,-3 2-40-15,-4-2-13 16,-7 9-30 0</inkml:trace>
  <inkml:trace contextRef="#ctx0" brushRef="#br0" timeOffset="22192.81">10576 9125 280 0,'0'-28'107'0,"4"19"-83"0,3 2 17 0,-7 7 2 16,0 0-10-16,3 4 0 15,1 2 2-15,-4 6 2 16,-4 13-20-16,1-6 2 0,-1 3-1 15,-3 3-4-15,0 0 0 16,0 0-8-16,4 4-4 16,-1 2-1-16,4-6 1 15,0 0-3-15,4 0 0 16,3-3 1-16,7-6 0 0,11-4 2 16,10-12 1-1,4 0-1-15,-1-3 1 16,-2-6-9-16,-8 3-1 0,-3-4-36 15,-8 7-14-15,-6 0-26 16,-4 0-11-16,-7 3-53 16</inkml:trace>
  <inkml:trace contextRef="#ctx0" brushRef="#br0" timeOffset="22333.54">10901 9204 272 0,'-4'-10'104'0,"1"-5"-81"0,-1-14 23 0,4 20 5 15,0-4-5-15,0 7 2 16</inkml:trace>
  <inkml:trace contextRef="#ctx0" brushRef="#br0" timeOffset="22507.43">10890 9135 627 0,'0'25'25'0,"0"12"-3"0,0 4-7 0,0 13-1 16,-3 18-8-16,-1 3-4 15,1-3-1-15,-1-9-1 16,1-1 2-16,-1-8 1 16,1-4-4-16,3-3 1 15,3-9-27-15,4-7-9 16,0-9-11-16,4-6-3 16,-1-10-24-16,1-6-8 15</inkml:trace>
  <inkml:trace contextRef="#ctx0" brushRef="#br0" timeOffset="22987.34">11038 9157 300 0,'-10'-22'112'0,"10"22"-87"0,-4 6 11 15,4 3 0-15,0 10-9 16,0 13-1-16,0 8-6 15,0 14-2-15,4 18-10 0,3 0 1 0,0 3 4 16,7-15-3-16,4-4 2 16,6-15-1-16,5 0 3 15,2-13-3-15,8-12 1 16,-4-10-3-16,-3-9 2 16,-4-10-4-16,-3-15-2 15,-4-19-2-15,-7-16 0 16,-10 0-2-16,-8 10-1 15,-6-10 1-15,-8 1-1 16,1-1-3-16,-5 7 2 16,5 12 3-16,3 9 3 15,3 16-9-15,4 16-2 16,7 6-2-16,14 4 2 16,14 2 4-16,8 0 3 15,9-5 0-15,12 2 2 0,13-6-4 16,8-6 0-16,-4-4 3 15,-3 1 1-15,-8-4-4 16,-3 4 1-16,-3-1 2 16,-4 1 1-16,-4 0-28 15,-3 2-12-15,-4 7-31 16,-3 0-10-16,-11 0-86 16</inkml:trace>
  <inkml:trace contextRef="#ctx0" brushRef="#br0" timeOffset="23645.97">11659 9345 300 0,'-17'0'112'0,"13"-10"-87"0,1 1 15 0,3 9 3 0,0 0-15 16,0 0-4-16,0 0-7 15,7 0-3 1,0 3-8-16,7-3 9 0,3 6 5 0,5 1-4 16,2-1 1-16,5-3 1 15,-5 3 1-15,1 1-2 16,-7 2 2-16,-4 0-6 16,-4 1 0-16,-6-1-4 15,-8 1 0-15,-3-1-5 16,-7 0-1-16,0 1-3 15,-4 9-1-15,1 0-1 16,-1 2 0-16,4-2 2 16,3 0 0-16,4 0-5 15,7 6 1-15,7-9 2 0,8-1 1 16,2 17 1-16,4-20 0 16,0 4 0-1,1 3 0-15,-5 3 2 0,1-7 1 16,-4-2 10-16,-7-1 10 15,-3 1-3 1,-8-4-6-16,-3-5-3 16,-7-1-7-16,-7 0-1 15,-7-3-1-15,-4 0 1 16,-7 3-4-16,0-3-2 16,4 0-12-16,7 6-5 15,7-6-40-15,6 3-16 16,12-6-65-16,13-3-27 15</inkml:trace>
  <inkml:trace contextRef="#ctx0" brushRef="#br0" timeOffset="26170.86">12326 9505 244 0,'-14'-3'93'0,"7"3"-72"0,-7 3 11 0,10-3 1 0,-3 0-7 16,0 0-1-16,0 0 2 15,0 0 2-15,4 0-15 16,3 0 3-16,0 3 3 0,7 0 11 16,0 3 8-16,3-3-10 15,1 1-2-15,3-1-7 16,4-3-3-16,-1 6-7 15,4-6-2-15,4-6-4 16,3-1-1-16,4 1-1 16,7 0-2-16,-7 0 1 15,-1 2 1-15,-2 4-3 16,-8 0 0-16,-4 4 3 16,-3-1 1-16,1 0-21 15,-5 0-8-15,-3 0-36 16,0-3-12-16,-3 3-19 15,-8-3-8-15,-3 0-35 16</inkml:trace>
  <inkml:trace contextRef="#ctx0" brushRef="#br0" timeOffset="26518.3">12400 9282 328 0,'-7'-6'123'16,"11"3"-95"-16,-4-22 5 0,0 28-3 0,3 0-4 15,4-6 2-15,0 12 2 16,4 7 1-16,-1 9-16 15,-3 9 2-15,4 17 1 0,-7 14-6 16,-4-5 1-16,0-10-8 16,0 3-1-16,0-9-4 15,0-3-12 1,3-10-4-16,1-5-32 16,3-14-11-16,0-6-3 0,3-2 0 15,1-8-67 1</inkml:trace>
  <inkml:trace contextRef="#ctx0" brushRef="#br0" timeOffset="26905.53">12806 9207 300 0,'-4'9'112'0,"11"-21"-87"0,11-4 15 0,-4 13 1 15,7-7-14-15,11 1-1 16,14 3-2-16,7-4 0 16,0 10-13-16,-7 16 13 0,-8 6 8 0,-13 3 6 15,-11 0 2-15,-14 7-11 16,-14 8-5 0,-7 14-10-16,-4 2-4 15,1 7-1-15,-1-13 1 16,7 0-7-16,4-19-4 0,4 10 0 15,6-16 0-15,8-6 1 16,6 6 0-16,15-9 4 16,10-7 2-16,7-9-2 15,1-3-3-15,-4 3 0 16,-4-3-1-16,-7 12-20 16,-7-9-7-16,-7 4-43 15,-3 8-20-15,-4-6-77 16,-7 7-74-1,-7-4 87-15</inkml:trace>
  <inkml:trace contextRef="#ctx0" brushRef="#br0" timeOffset="28764.32">3387 10818 216 0,'-29'-6'82'0,"26"6"-64"0,-4 3 4 0,7-3-1 0,0 0-2 16,0 0 1-16,3 0-3 16,4-3 2-16,4 0-10 15,0-3 3-15,6 3 2 0,-3-4-1 16,0 4 2-16,4 0-4 15,0 3 1-15,3 0-5 16,0 3-2-16,7 0 0 16,1 1-1-16,6-1 2 15,11 0 3-15,-8 0-2 16,8-3 1-16,14-3-1 16,7 0 1-16,11 3-2 15,0 0-1-15,-1 0-3 16,8-3 1-16,0 3-2 15,6 0-1-15,-3 3 1 16,-3-3-1-16,-7 0 0 0,6 0 0 16,8 0 2-16,-7 0 3 15,-1 3-2-15,-6 0 0 16,-14-3-1-16,3 0 1 16,-4 0-2-16,8 0-1 15,-8 3 1-15,4-3 1 16,-10 3 1-16,6-3 1 15,-6 0 9-15,20-3 6 16,15 0-10-16,3 0-5 16,0 0 0-16,11-4-1 15,11 4-4-15,-4 3 1 16,-11-3-2-16,7 0 0 16,8 0 2-16,-5 3 0 15,-6 0 0-15,28 0 2 0,4-3-3 16,-4-4 0-16,-11 1 3 15,12-3 1-15,2-1-4 16,-3 4 1-16,-10-3 0 16,13 6 0-16,-6-4-3 15,-4 7 2-15,-4 0 1 16,11 0 2-16,4 7-1 16,-15-4 2-16,4-3-4 15,11 0-2-15,-8 6 2 16,-3-6 0-16,11 0 1 15,7-6 2-15,-11 6-1 16,7-10-1-16,11 7-2 16,-11-3 1-16,0 6 3 0,10 0 1 15,-9 0-1-15,-5 0-2 16,15 0-2 0,-4 6-1-16,-3-6 4 0,13 0 1 15,-2-6 0-15,-12 6 1 16,8 0-2-16,3-3-1 15,-14-4-2-15,-3 7 1 16,7-3 1-16,-8-3 2 16,-13 6-3-16,-1 6 0 15,1-6 1-15,-8 3 2 16,-14-3-3-16,-10 7-2 16,-4-4 4-16,0-3 1 15,1 0-3-15,-12 0 1 0,-10 0-2 16,-7 0 0-16,-7-3 2 15,-11 3 2-15,-10 0-1 16,-7-7 2-16,-4 7-2 16,-7-3-1-16,-3 3-4 15,-1 0 0-15,-3 0-9 16,-7 0-4-16,7 0-20 16,0-6-9-16,4 0-81 15,7-13-77 1,3-6 65-16</inkml:trace>
  <inkml:trace contextRef="#ctx0" brushRef="#br0" timeOffset="31839.79">3704 11242 216 0,'4'-28'82'0,"3"18"-64"0,-4-2 13 16,1 5 1-16,-1 1-4 0,4 0 3 16</inkml:trace>
  <inkml:trace contextRef="#ctx0" brushRef="#br0" timeOffset="32064.73">3739 11179 474 0,'4'16'25'0,"-4"9"-5"16,-4 6-9-16,-3 19-5 15,0 4-3-15,-3 2-3 16,-1-3 5-16,4-6 4 16,4-6-3-16,3-3 2 15,3-10-1-15,8 3 1 16,6-9 2-16,5-6 1 16,6-7-3-16,-4-2 0 15,8-4-5-15,3-3-2 16,1 0-3-16,-12 0 1 15,-2 0-26-15,-5 0-11 16,1 3-25-16,-8-3-9 16,1 3-62-16</inkml:trace>
  <inkml:trace contextRef="#ctx0" brushRef="#br0" timeOffset="32475.97">4060 11273 240 0,'-10'-6'90'0,"6"3"-70"0,4 0 10 15,0 3 2-15,-3 0-16 0,-1 3-1 16,1 9 4-16,3 20 5 16,0 18-13-16,3 9 3 0,4 4 0 15,-3 3-1-15,3 12 2 16,0 10-6-16,0 0-3 16,-3-10-3-16,-1-6 0 15,-3-9-4-15,0-10 0 16,0-9 1-16,0-6 2 15,0-4-1-15,4-12-1 16,-1-6 1-16,4-10-1 16,0-6-27-16,4-3-11 15,-1-6-30-15,-2-7-10 16,-8-6-42 0</inkml:trace>
  <inkml:trace contextRef="#ctx0" brushRef="#br0" timeOffset="33076.04">4329 11301 212 0,'0'-25'79'0,"0"22"-61"0,0 0 12 0,0 3 4 16,0 3-11-16,0 10-4 15,0 15 5-15,0 16 2 16,0 15-14-16,0 4 4 0,3 6 4 16,1 6-7-16,3 7 0 15,0-4-3 1,3-12-1-16,4-3-5 16,8-16-3-16,-1-13 6 0,-4-5 3 15,8-8-1-15,-4-14 2 16,0-14-6-16,4-18-1 15,-7-12 0-15,-11-7 0 16,0-6-5-16,-7 0 1 16,-7-4 2-16,-4-12 1 15,-6-15-4-15,-5 6 1 16,5 6-2-16,-1 9 0 0,4 13 0 16,3 9 0-16,4 10 0 15,4 9-2-15,3 10 3 16,7 6 0-16,4 3-2 15,6 3 2-15,11 3 3 16,11 0 1 0,4-2 1-16,6-4 2 0,11-7 1 15,18-2 3-15,13 0-5 16,8-1-3-16,0 4-1 16,14 0-1-16,0 2 0 15,-18 4 0-15,-11 0 0 16,-6 4 2-16,-21-4-3 15,-12 0 0-15,-9 0-30 0,-12 0-14 16,-10-4-35-16,-6-2-12 16,-8 6-39-1</inkml:trace>
  <inkml:trace contextRef="#ctx0" brushRef="#br0" timeOffset="33808.18">5136 11596 168 0,'8'-6'66'0,"-1"3"-52"0,3-7 19 0,-6 4 4 15,-4-3-6-15,7-1-1 16,-4-2-3-16,-3 2 0 16,0-2-15-16,-3-4 2 0,-1 7 2 15,1-1 3-15,-8 1 3 16,-10 6-6-16,0-4-1 16,-4 7-5-16,-3 10-1 15,0-1-3-15,-8 10 1 16,8 6-2-16,0 0 2 15,7 3 0-15,3 1 3 16,0-1-1-16,8 0 2 16,3-3-2-16,17-3 0 15,8-9-3-15,7-4 1 16,3-3-2-16,7-12 2 16,8-3-2-16,-8-4 2 15,0-9 5-15,-7 0 2 0,1 3-1 16,-15 4 2-16,0 5-6 15,-4 4-3-15,-3 15 1 16,-3 7 2-16,-1 6-4 16,1 3-1-16,0 7-4 15,-1 5-1-15,4 7 1 16,0 0 0-16,0-3 0 16,0-1 2-16,0-5-1 15,0-7-1-15,-3-6-2 16,-1 0-1-16,5-6-45 15,-5-4-17-15,1-2-21 16,-1-7-5-16,4-13-65 16</inkml:trace>
  <inkml:trace contextRef="#ctx0" brushRef="#br0" timeOffset="35974.75">6205 11590 260 0,'-7'6'99'0,"7"-3"-77"0,-3-3 9 0,3 0-2 16,0 0-9-16,0 0 1 15,0 0-1-15,0 7 2 16,0-4-12-16,3-3 3 0,1 0 3 15,3 6 1-15,0-3 1 16,0-3 0-16,7 6-2 16,4-3-6-16,6-3-4 15,1 7-3-15,7-4-3 16,3-3 1-16,4 6-1 16,-7-3 0-16,-1-3 2 15,-2 0-1-15,-5 0 2 16,-6 0-2-16,-4 0 2 15,0 0-2-15,-3 0 2 16,-4 0-9-16,0 0-3 16,0 0-44-16,0 0-20 15,0-3-77-15,0-3-47 16,-3-4 90-16</inkml:trace>
  <inkml:trace contextRef="#ctx0" brushRef="#br0" timeOffset="37234.18">6907 11289 260 0,'-7'-10'99'0,"0"7"-77"0,4-3 13 0,3 3 1 15,0 3-13-15,0 0-3 16,3-3-9-16,8 0-5 16,-4-1-3-16,11 4 2 0,6 4 4 15,4 2-3-15,1 3 2 16,-1 7 1-16,-3 9 5 15,-4 6 3-15,-7 16 4 16,-4-12-2-16,-13 9 0 16,-8 6-6-16,-3-6-3 0,-7-3-1 15,0-4-1-15,0-2-2 16,3-4-1-16,8 0-3 16,2-2-2-16,8-4 1 15,11-3-1-15,7-3 2 16,6-7 1-16,5-3-1 15,-1-2 1-15,-3 2-2 16,-1-6-1-16,-3-3-6 16,-3 0-4-16,-7 0-38 15,-1 0-17-15,-3 0-78 16,4 0-67 0,-1 0 78-16</inkml:trace>
  <inkml:trace contextRef="#ctx0" brushRef="#br0" timeOffset="37746.68">7324 11373 264 0,'-11'-15'101'0,"11"15"-78"0,0 0 13 0,0 0 0 16,0 15-13-16,0 11 0 15,0 11-3-15,0 7 0 16,4 0-11-16,3 0-3 0,3-3 0 16,4 3 3-16,4-7 2 15,3-5-1-15,4-4 1 16,-4-9 5-16,0-7 4 0,0-6-8 16,1-9-2-16,-5-6-4 15,1-7-1-15,-4-3-3 16,-7-6 1-16,-3-6-2 15,-4-10 2-15,-4-12-2 16,-7-7-1-16,1 4 1 16,-8 9 1-16,4 6-1 15,3 13-1-15,4 6-4 16,4 6 0-16,3 7 0 16,10 6 2-16,8 6-1 15,7 0-1-15,7 0 5 0,10-6 1 16,14-3-3-16,11-1 1 15,4 1 0-15,-4 0 0 16,-4 0 0-16,-3-1 2 16,-3 1-1-1,-1 0 2-15,-3-1-35 0,-7 1-13 16,-7 6-22-16,-7-3-6 16,-8 3-73-1</inkml:trace>
  <inkml:trace contextRef="#ctx0" brushRef="#br0" timeOffset="38314.15">7754 11483 268 0,'-32'6'101'0,"32"-12"-78"0,4 6 13 15,-1 0 0-15,8-9-10 16,3 6-3-16,11-7-5 16,-1-2 1-16,5 2-10 15,-1 4 6-15,0 0 2 0,-7 6 2 16,-3 3 3-16,-4 3-1 16,-3 4 2-16,-4 2-7 15,-7 1-1-15,0-1-9 16,-4-2-4-16,1 5-1 0,-4-2-1 15,3-1-3-15,1 1 2 16,-1-1 1-16,4-2 0 16,0-1-5-16,4 1 1 15,3-1 2-15,0-6 1 16,3 7-2-16,4-1 2 16,0 0 1-16,1 7 2 15,-1-3-3-15,0 2 0 16,0-2 1-16,0-1 0 15,-3 1 2-15,-1-4 1 16,-3-2 1-16,-3 2 0 16,-4 0 15-16,-4 1 8 15,-6-4-10-15,-1-3-2 16,-3 4-7-16,-7-4-3 16,-4 0-2-16,0 0 0 0,1 0-4 15,-1 0 0-15,4 0 1 16,3 0 0-16,4 1-9 15,7-4-4-15,3 0-53 16,4 0-21-16,8 0-110 16</inkml:trace>
  <inkml:trace contextRef="#ctx0" brushRef="#br0" timeOffset="39275.68">8943 11283 260 0,'3'-7'99'0,"-3"1"-77"0,0-3 24 15,0-1 8-15,0 7-8 0,0-3-2 16,0 6-12-16,0 0-5 15,4 0-15-15,3 9 8 0,0 19 6 16,0 16-10 0,0 10-3-16,0 5-6 15,0-2 0-15,0-4-4 0,0-9-2 16,4 3 0-16,0-10 1 16,-1-5-30-16,1-7-11 15,-4-13-37-15,-4-12-17 16,-3-9-70-1</inkml:trace>
  <inkml:trace contextRef="#ctx0" brushRef="#br0" timeOffset="39461.93">8774 11417 304 0,'-25'-12'115'0,"21"12"-89"0,4 9 8 0,7-2-4 0,8 2-12 15,13 0 0-15,11 4-11 16,6-4-4-16,5 1-2 15,-1-1-1-15,4 0 2 0,4 1-12 16,-5-1-6-16,-2 1-51 16,-4-7-23-16,-15-3-38 15</inkml:trace>
  <inkml:trace contextRef="#ctx0" brushRef="#br0" timeOffset="39815.58">9472 11242 280 0,'-25'-3'107'0,"22"3"-83"0,-1-7 8 0,4 7 14 16,11 0-15 0,7 0-6-16,3 7-6 15,3-4-11-15,5 3 10 0,2 3 5 16,-2 10 4-16,-5 9 1 15,-6 7 0-15,-7 15 0 16,-11-3-4-16,-4-3-1 16,-7-3-10-16,1-4-3 15,-1-5-4-15,1-4-1 16,-1-3-3-16,4-3-2 16,0-3-2-16,3-3-1 15,4-4-1-15,8 1 0 0,2-4 3 16,4-3 2-16,7-3-18 15,4-3-8-15,3-3-40 16,1-3-18-16,-5 3-105 16</inkml:trace>
  <inkml:trace contextRef="#ctx0" brushRef="#br0" timeOffset="40312.98">9945 11264 312 0,'-7'-13'115'0,"7"13"-89"0,3 0 12 0,1 0 1 16,-1 10-3-16,1 5 2 16,-1 20-11-16,1 12-5 15,-1 6-12-15,5 0-4 0,2 1-2 16,4-7 0-16,0-13 2 15,0 1-1-15,4-13 0 16,0-10 1-16,-1-9 1 16,1-9-1-16,-4-6 1 15,-3-7-2-15,-8-9 0 16,-3-10-3-16,-3-9 1 16,-4 0-2-16,0 0-1 15,0 3 1-15,-4 6-1 0,4 7 0 16,0 6 0-16,0 9-3 15,3 7 0 1,1 2-1-16,3 7 0 0,7 0 0 16,7 0 0-16,14 0 3 15,11-6 2-15,10 6 0 16,8-9-1-16,-1 6 1 16,-3-4-1-16,0-2 0 15,7 6 0-15,0-3 0 16,-4-4 2-16,-3 7-23 15,-7 0-8-15,-7 0-30 16,-7 3-10-16</inkml:trace>
  <inkml:trace contextRef="#ctx0" brushRef="#br0" timeOffset="40834.75">10439 11339 308 0,'-18'-6'115'0,"22"6"-89"0,-4 0 10 0,0 0-2 15,3 3-8-15,4 0-1 0,7-3-2 16,0 6-3-16,4-6-10 15,3 0 5-15,4-6 4 0,-4 6 3 16,0 0 4-16,-3 0-1 16,-4 6 0-16,-7-3-3 15,-7 7-2-15,-3 5-8 16,-5-2-5-16,1 0-7 16,0-1 0-16,0-2-2 15,4-1 0-15,-1 0 0 16,4 4-2-16,0-1 0 15,4 7 3-15,3 6 0 16,3-3 3-16,1 3-3 0,7 0-2 16,3 1 2-1,0-5 0-15,0-2 1 16,0-3 2-16,-3-4 10 0,-7-2 4 16,-8-4 8-16,-6 0 2 15,-15-2-11-15,-7-1-4 16,-3 0-9-16,0-3-2 15,3 0-2-15,4 3 0 16,3-3-27-16,8 0-13 16,6-3-49-16,8 0-19 15,17-7-93 1</inkml:trace>
  <inkml:trace contextRef="#ctx0" brushRef="#br0" timeOffset="41301.03">11582 11355 340 0,'-29'0'126'0,"26"-7"-98"0,3 7 21 0,0 0 2 15,7 0-6-15,4 0 3 16,6 0-7-16,8 0-3 16,0 0-21-16,-4 0 1 0,14 0 2 15,11 0-11-15,-11 0-2 16,-7 0-5-16,8 0 1 16,-8 0-2-16,7 7 2 15,4-4-31-15,-4-3-11 16,-6 6-40-16,-5-3-15 15,-6-3-84-15,3 10-50 16,-3-4 107-16</inkml:trace>
  <inkml:trace contextRef="#ctx0" brushRef="#br0" timeOffset="41573.54">12340 11069 392 0,'11'-31'148'0,"-11"31"-115"0,10-13 17 0,-10 13 2 16,7 4-12-16,0-4-1 15,4 15-7-15,-4-2 0 16,0 18-18 0,0 22 3-16,-7 10 1 0,0 16-10 0,-3-4-4 15,3-3-3-15,3-3-1 16,1-10-16-16,3-8-4 15,3-4-39-15,1-13-14 16,3-12-35-16,7-9-12 16,0-4-44-1</inkml:trace>
  <inkml:trace contextRef="#ctx0" brushRef="#br0" timeOffset="42401.63">14379 10282 296 0,'-3'-6'112'0,"3"0"-87"0,-7 0 26 0,3 2 6 16,1 1-14-16,-4 0-2 15,-1 6-12-15,5 4-4 16,-1-1-14-16,8 6-2 0,7 1 1 16,17-1-2-16,28-2 3 15,15 5-4-15,3-5 1 16,-4-7-5-16,-6 6-2 16,-15-2-14-16,-13 2-6 15,-19 10-48-15,-13 3-21 16,-18 0-89-1</inkml:trace>
  <inkml:trace contextRef="#ctx0" brushRef="#br0" timeOffset="42599.51">14400 10681 356 0,'-14'12'132'0,"11"-3"-103"0,3 1 23 16,3-10 2-16,8 6-18 15,14-3-4-15,17-3-14 16,14 0-4-16,8 0-8 15,-1 0-4-15,-6 0-1 0,-4 0-1 16,-7 0 0-16,-8 7-36 16,-9-4-15-16,-5 6-117 15,-3 1-75-15,-6-4 104 16</inkml:trace>
  <inkml:trace contextRef="#ctx0" brushRef="#br0" timeOffset="45263.6">16309 9348 188 0,'-4'0'71'0,"4"-6"-55"0,4 3 9 15,-4 3-1-15,3-7-3 16,1 1-1-16,3 0 1 16,-3-1 1-16,-1-2-12 15,1 6 10-15,-4-3 3 0,0 6 4 16,0-3 3-16,-4-4-10 15,-3 7-2-15,0 0-4 16,0 0 1-16,3 0-4 0,-10 7 1 16,-7-4-1-16,-4 6 1 15,-10 7-4-15,-4 9 0 16,-7 12-5-16,1 17-2 16,-1 2 4-16,14-12 4 15,7-9-1-15,1 15 1 16,-1 19-5-16,11 3-1 15,10-3-1-15,8-6 1 16,13-10-2-16,8-9-1 16,10-7 1-16,4-12 1 15,0-12 1-15,0-7 1 16,0-15-2-16,-4-10 1 16,-3-9 0-16,-11-4 3 0,-4 4 3 15,-9 0 5 1,-8 3-6-16,-11 0-2 15,-14 3-1-15,-10 6 1 16,-11 7-5-16,7 9-1 0,8 0-2 16,-5 9 0-16,-6 7 0 15,10 3-2-15,11 0-8 16,18-1-5-16,13-2-24 16,11-3-9-16,7-4-27 15,1 0-11-15,-5-2-66 16</inkml:trace>
  <inkml:trace contextRef="#ctx0" brushRef="#br0" timeOffset="45671.42">16630 9276 256 0,'7'-25'96'0,"-3"12"-75"0,-1-2 21 0,1 8 6 16,-4 1-4-16,0 3 1 0,-4 3-13 15,-3 6-8-15,-7 7-13 16,0 5 4-16,-7 14 4 0,-4 24-4 15,0 20 2-15,1 2-6 16,-1 0-1-16,7 13-4 16,8 0 1-16,10-3-6 15,10-13-3-15,11-12 1 16,1-22 0-16,-5-7-2 16,8-9 2-16,3 3-8 15,-3-12-4-15,-8-6-26 16,-2-7-13-16,-1-6-25 15,-4-10-10-15,1-3-54 16</inkml:trace>
  <inkml:trace contextRef="#ctx0" brushRef="#br0" timeOffset="46272.74">16760 9511 288 0,'-10'-9'107'0,"6"5"-83"16,1 1 19-16,3 3 3 0,0 0-20 15,0 0-7-15,7-3-9 16,3-3-2-16,8-3-5 15,10-1 5-15,11 4 2 0,7 3 3 16,0 6 3-16,-7 3 2 16,-8 7 1-16,-6 2 3 15,-11-2 3-15,-3-1-7 16,-15 4 0-16,-6 3-9 16,-4 0-3-16,-4 0-1 15,4-7-1-15,0-3-2 16,3 4-2-16,1-7-4 15,3 1-2-15,3 2 0 16,4 0 4-16,7 4-1 16,4-4 1-16,6 10 0 0,1-3-2 15,3 3 3-15,0-1 2 16,-3 1-2-16,0-3 0 16,-1 3 1-16,-3 0 0 15,-3-1 0-15,-4-2 0 16,0 0 2-16,-4-1 1 15,-3-2 7-15,-7-4 4 16,-7 7-12-16,-7-3-3 16,-4-4 4-16,-3 0 3 15,-4 1-3-15,1-7-2 16,3-3-5-16,3-3-2 16,7-7-35-16,4 7-15 15,7-3-24-15,3-3-11 0,8 5-69 31</inkml:trace>
  <inkml:trace contextRef="#ctx0" brushRef="#br0" timeOffset="46599.41">17272 9282 316 0,'0'-12'121'0,"4"12"-95"0,6-4 11 0,-3 4-2 16,7 7 0-16,11 2 3 15,3 4-3 1,7 18-1-16,1 19-19 0,-4 13 4 0,-8 12 2 16,-10-3-9-16,-3 3-2 15,-11 10-2-15,-4-6 0 16,-6-4-4-16,-1-16-1 15,4-8-1-15,-3-14 1 16,3-2-15-16,-1-10-5 16,1-6-33-16,0-4-13 15,0-2-40-15,4-7-17 16,3-9-27 0</inkml:trace>
  <inkml:trace contextRef="#ctx0" brushRef="#br0" timeOffset="48122.68">18129 9690 332 0,'-17'0'126'0,"17"0"-98"0,-4 0 17 0,4 0 1 16,0 0-18-16,4 0-4 15,6 0-5-15,4 0-1 16,4 0-9-16,3 0-1 0,11 6-1 15,3-3-1-15,4-3-1 16,0 10-3-16,-4-7-2 16,-7 3 1-16,-3-3-1 15,-7 0-44-15,-4-3-18 16,-4 0-64-16,-6-9-82 31</inkml:trace>
  <inkml:trace contextRef="#ctx0" brushRef="#br0" timeOffset="48463.4">18450 9313 324 0,'-21'-9'121'0,"21"9"-95"0,0 0 9 15,0 0-4-15,7 6-4 16,4-3 1-16,6 4-7 15,8 2 0-15,3 4-12 16,8-1 1-16,2-2 1 0,5 2 0 0,3 4 1 16,-4 3 5-1,-7 6 1-15,-7 9-1 16,-17 7 2-16,-15 3-10 0,-6 0-3 16,-11 3-4-1,3-3 1-15,0 0-2 16,1 0 2-16,3-1-11 15,0-2-4-15,-1-3-16 0,8-7-8 16,0 4-9-16,0-10-2 16,4-3-15-16,-1-7-3 15</inkml:trace>
  <inkml:trace contextRef="#ctx0" brushRef="#br0" timeOffset="49274.56">19078 9445 176 0,'0'-9'66'0,"4"2"-52"0,-1-2 23 0,-3 0 6 16,0 6-6-16,4-4-2 15,-4 1 3-15,0-3 2 16,0 2-21-16,0 1 5 0,0 6 3 16,0 0-4-16,0 13 8 15,-4 18-9 1,1 19-7-16,-1 7-2 15,1 2-6-15,3 4-2 16,3 3 0-16,4 0 1 16,4-4-3-16,3-5 0 15,0-7 1-15,0-9 0 0,4-10 2 16,-1-9 1-16,1-16 3 16,0-15 1-16,-1-19-5 15,-2-7-4-15,-1-9-1 16,-7 3-1-16,-4-6-3 15,-6-12 2-15,-4-13 5 16,-4 0 2-16,0 6-5 16,1 12 0-16,-1 11-1 15,1 11 2-15,-1 7-6 16,4 13 1-16,4 2-4 16,-1 7 2-16,8 6 1 0,6 0 2 15,15 7 1-15,14-4 1 16,10-3 2-1,4 6 1-15,3-2 1 16,1-7 2-16,13-7-5 0,15 4-3 16,3-3 5-16,-7 6 5 15,-10-9-6-15,-8 6-1 16,-10-4-17-16,-10 1-6 16,-8 0-27-16,-10 3-9 15,-11 3-51-15,-4 6-20 16,-6 3-7-1</inkml:trace>
  <inkml:trace contextRef="#ctx0" brushRef="#br0" timeOffset="49829.78">19519 9680 292 0,'0'0'110'0,"0"0"-86"0,4-3 18 15,-1-3 3-15,4 3-11 16,0-7-2-16,7 1-10 16,1 0-1-16,2-1-12 0,8 1 3 0,3 9 2 15,7 9-3-15,-6-3 1 16,-8 1 4-16,4 2 2 15,-1 7-1-15,-10-4 2 16,-7 4-6-16,-7-3 0 16,-3-4-6-16,-4 0 1 15,-4 1-5-15,4-4-2 16,0 0-3-16,0 1 1 16,0-1-1-16,3 3-2 15,4 1 0-15,8-4 0 16,6 10 0-16,0-4 3 15,3 4 2-15,1 6 2 16,0 0-4-16,-4 3 1 16,-4-3 0-16,-3 6 0 15,-3-3 11-15,-4-3 7 0,-7-3 0 16,-4-4-1-16,-6-5-5 16,-8-4-2-16,-3-6-6 15,0-3-1-15,-1-3-1 16,1-1-2-16,3 1-2 15,4 0-1-15,4 3-20 16,2 3-10-16,5 3-47 16,6 0-19-16,11-3-100 15</inkml:trace>
  <inkml:trace contextRef="#ctx0" brushRef="#br0" timeOffset="51061.21">20578 9668 252 0,'-18'-7'96'0,"11"7"-75"0,-7 0 14 0,10 7 1 0,-3-4-10 16,0-3-1-16,4 6 3 15,-1-3 3-15,4-3-17 16,4 10 10-16,-1-10 5 15,4 6 0-15,4-3 1 0,3-3-11 16,7 6-1-16,11-2-9 16,14-4-1-16,14 0-6 15,0 0-2-15,-4 0 2 16,-3 0 1-16,-7 0-4 16,-4 0 1-16,-10-4 0 15,-7 4 0-15,-8 0-9 16,-3-6-2-16,-7 6-29 15,-7 0-14-15,0-3-23 16,-3-3-7-16,-1 3-65 16</inkml:trace>
  <inkml:trace contextRef="#ctx0" brushRef="#br0" timeOffset="51384.23">20747 9455 288 0,'-11'-35'110'0,"11"26"-86"0,0-1 24 0,0 10 5 0,0 0-19 15,0 0-7-15,7 7-3 16,0 14 1-16,0 27-13 15,4 2 2-15,-4 3 2 0,0 3-6 16,4-2-3-16,-1 2-4 16,1 1 0-16,-4-4-2 15,0-6 2-15,0-9-40 16,0-7-14-16,0-9-63 16,0-16-27-16,-7-6 5 15</inkml:trace>
  <inkml:trace contextRef="#ctx0" brushRef="#br0" timeOffset="51748.85">21163 9364 316 0,'7'-7'121'0,"11"4"-95"0,14 3 16 0,-15 0 1 16,19 6-11-16,6 1 1 15,0 5-5-15,-3 7 0 16,-4 9-16-16,-3 7 11 0,-7 6 4 16,-8 2-1-16,-10 1 2 15,-7 7-7-15,-7-11-3 16,-7 1-10-16,-3 3-3 16,-8-3-5-16,4 9-1 0,3-16 1 15,8 7 0 1,6 0-3-16,11-10 2 0,7-6 3 15,11-6 1-15,10-3-1 16,11-7-2-16,7-6 3 16,-4-3 0-16,-3 0-21 15,-11-3-8-15,-6-3-38 16,-8 6-14-16,-7-9-65 16,-7-1-26-16,-7 4 29 15</inkml:trace>
  <inkml:trace contextRef="#ctx0" brushRef="#br0" timeOffset="52941.66">16612 8533 332 0,'0'-19'126'0,"0"9"-98"0,0 1 14 0,0 3 2 0,0 6-18 16,0 0-5-16,0 0-6 15,4 6 0-15,3 13-8 16,0 9 5-16,0 7 1 0,-3 5 2 16,-1 1 4-16,1-3-9 15,-1-1-1-15,1-5-5 16,-4 2-3-16,0-9 2 16,0-3 2-16,0-6-2 15,-4 0 0-15,-3-7-30 16,4-6-14-16,-5 3-21 15,1-6-7-15,4-6-95 16,-4 3-47 0,3-3 103-16</inkml:trace>
  <inkml:trace contextRef="#ctx0" brushRef="#br0" timeOffset="53537.11">16895 8467 268 0,'7'-16'101'0,"-4"13"-78"0,1 3 11 0,-4 0 1 16,0 0-4-16,0 0 4 16,0 0 1-16,0 0 2 15,-7 3-21-15,-4 3-3 0,-3 4-2 16,-4 6-3-16,1 5 0 16,-1-2-8-16,0 10-2 15,4-4 0-15,4-3 0 16,3 0-4-16,3-4-1 15,8-2 3-15,6-3 1 0,11-4 2 16,8-3 0-16,2 0 0 16,5-2 2-16,-1 2-3 15,-3 0 0-15,-4 4 1 16,-3 5 0-16,-8 4 2 16,-3 3 1-16,-7 6 1 15,-7 4 0-15,-3 2-2 16,-1 1 1-16,-3-7 11 15,-3 0 6-15,-4-9 3 16,-8-7 3-16,-2-8-12 16,-5-8-3-16,1-5-7 15,4 0-3-15,-1-4 0 0,0 0 1 16,4-2-1-16,3 5-1 16,1-8-2-1,3 8 1-15,7-2-4 16,7-7 1-16,10 3-3 0,15-3 2 15,21-6 3-15,14-9 1 16,0-4-2-16,0-12 0 16,-4-6 4-16,-3-1 1 15,-11 4 0-15,-10 6 1 16,-14 6-2-16,-15 6-1 16,-10 17-15-16,-3 8-7 15,-5 10-29-15,-2 7-10 16,-1 5-21-16,4 7-6 15,-4 12-54-15</inkml:trace>
  <inkml:trace contextRef="#ctx0" brushRef="#br0" timeOffset="54065.18">15755 10066 244 0,'-7'0'93'0,"11"0"-72"0,-4 0 16 0,0 0 2 15,7-3-4-15,0-3 2 16,0-4-9-16,0 1-3 16,0-1-14-16,0 1-2 0,0 3 1 15,0-1-4-15,0 4 2 16,0 0-3-16,4 0 2 15,-1-3 2-15,8-4 5 16,10-5-4-16,11-4 2 16,14-6-1-16,7 3 3 0,14-10-3 15,28-2-1-15,18-4-6 16,-3 4-1-16,20-10-1 16,-3-3-2-16,-10-3 1 15,-4 0-1-15,0 3 0 16,-11 6 0-16,-14 6-25 15,-21 7-8-15,-17 6-43 16,-15 6-18-16</inkml:trace>
  <inkml:trace contextRef="#ctx0" brushRef="#br0" timeOffset="54646.91">16369 9201 296 0,'-4'0'112'0,"4"0"-87"0,0 0 18 0,0 0 0 15,0 0-12-15,4 0-3 16,3 0-3-16,4 0 1 15,3 3-14-15,10-3 4 0,12 0 4 16,9-7-2-16,8-2-1 16,4 0-7-16,10-1-2 15,7 1-4-15,0-1-3 16,-10 10 0-16,-12 0-1 16,-6 0-20-16,-7 0-9 15,-7 0-69-15,0-3-29 16,3-6-33-1</inkml:trace>
  <inkml:trace contextRef="#ctx0" brushRef="#br0" timeOffset="55413.93">20909 10314 296 0,'-14'0'112'0,"14"-7"-87"0,0 7 18 0,0 0 0 16,11 0-3-16,6-3 0 16,8-3-10-16,10 0-6 15,25-4-14-15,18 1 0 0,6-4 1 16,1 4-6-16,3 3-1 16,-7 3-2-16,-13 3-2 15,-12 0-24-15,-10 3-11 16,-7 0-53-16,-4 0-23 15,-7-6-39 1</inkml:trace>
  <inkml:trace contextRef="#ctx0" brushRef="#br0" timeOffset="55993.88">22856 9856 348 0,'-3'-6'132'0,"6"9"-103"0,8 0 14 15,0 0 1-15,3 0-14 16,7 0-2-16,11 0-14 16,17-3-6-16,15 0-5 15,-1 0-3-15,-14 0 1 0,-10 0-43 16,-18 7-17-16,-21 5-115 16</inkml:trace>
  <inkml:trace contextRef="#ctx0" brushRef="#br0" timeOffset="56172.58">22948 10295 304 0,'7'3'112'0,"7"-6"-87"0,15 0 15 0,-5-4 1 16,15 1-14-16,10-3-1 16,4-1-13-16,0-2-5 15,-7 2-5-15,-3 1-11 0,-5 0-3 16,-2 5-82-16,2-2-38 15,1-3-2 1</inkml:trace>
  <inkml:trace contextRef="#ctx0" brushRef="#br0" timeOffset="56963.1">24776 9282 288 0,'-25'-19'107'0,"21"16"-83"0,1 0 17 15,3 3 2-15,10-3-12 16,12-7-1-16,9 1 0 16,22-3 4-16,21-1-19 15,7 4 3-15,1 9 2 0,-5 6 0 16,-6 6 3-16,-15 4-4 15,-20 6 0-15,-22 6-1 0,-18 22 0 16,-17 10-7-16,-18 3-4 16,-10-4-4-16,-1-2-3 15,1-4 1 1,7-9 1-16,3 0-3 16,14-7-2-16,7-2 2 0,15-7 0 15,10 0 1-15,18-9 2 16,14-3 1-16,6-7 1 15,-2-2-2-15,-4-4-2 16,-4-3-28-16,-3-3-14 16,-8-1-49-16,1-2-22 15,0 6-68 1</inkml:trace>
  <inkml:trace contextRef="#ctx0" brushRef="#br0" timeOffset="57438.94">25788 9398 284 0,'18'-38'107'0,"-4"20"-83"0,0-4 8 15,-7 12-2-15,0 1 1 0,-3 3 6 16,-1-4-3-16,-3 7 2 15,-7-3-20 1,-4 6-3-16,-6 6-1 0,-8 4-5 0,-10 2-2 16,-7 16 4-16,6 4 2 15,8-7-6-15,-7 25-1 16,-1 22-2-16,15-12 1 16,18-4 0-16,20-12 1 15,15 0 0-15,10-7 0 16,4-11 4-16,11-17 3 15,17-3 0-15,7-12 3 16,0-7-1-16,-10-9 0 16,-11-6-3-16,-14-16 1 15,-15-3-4-15,-13-15 1 16,-18 2-5-16,-14-3 0 16,-21 4-3-16,-15 9-1 0,-3 6-1 15,4 19-2-15,7 9-13 16,10 6-6-16,11 7-19 15,14 10-9-15,17-1-14 16,18 3-5-16,11 4-101 16</inkml:trace>
  <inkml:trace contextRef="#ctx0" brushRef="#br0" timeOffset="57939.13">26511 9508 340 0,'-10'-13'126'0,"20"10"-98"0,15-6 12 16,-7 6 0-16,10 0-13 16,7 3-1-16,4 3-15 15,7 3-4-15,10 6-5 16,8 1-4-16,-15-4-1 0,-10-2-9 0,3 2-3 15,-6 0-47 1,-1 1-19-16,-3-10-71 16</inkml:trace>
  <inkml:trace contextRef="#ctx0" brushRef="#br0" timeOffset="58446.65">27238 9160 272 0,'-25'-3'101'0,"25"3"-78"0,-10-7 22 16,6 4 6-16,1-3-9 16,-1 6 0-16,1 0-20 15,-1 0-5-15,4 0-11 16,4 0 7-16,3 6 4 0,7-3-5 16,7-3 1-16,14 10-4 15,4-10 0-15,-7 6-3 16,17-3 1-16,-7-3 0 15,4 6 3-15,-10-2-1 16,-1 2 0-16,-7-3 1 0,-7 19 4 16,0-6-4-16,-17 12 0 15,0-6-4-15,-19 41 1 16,-9 18-4-16,-5-6 0 16,1-9-1-16,4-9 1 15,2-4-2-15,5-6-1 16,3-9-4-16,3-10-2 15,8-9-35-15,3-7-15 16,7-6-29-16,0-6-9 16,7-6-76-1</inkml:trace>
  <inkml:trace contextRef="#ctx0" brushRef="#br0" timeOffset="58985.63">27901 9263 316 0,'-14'-12'118'0,"14"12"-92"0,0-3 8 16,0 3 0-16,4 3-5 16,-1 0 5-16,-3 9-5 15,0 23-1-15,0 15-15 16,0 10 1-16,7 2 0 0,7-8-5 15,0-17-1-15,1-2 5 16,13-4 3-16,-7-6-2 16,11-9 2-16,-8-7-5 0,8-9 1 15,-7 0-5-15,0-22-2 16,-8 0 0-16,-3-28-1 16,-3 9-2-16,-8-18-2 15,1 12-2-15,-8-22 1 16,1 12 3-16,-4 10 3 15,0 7-7-15,-4 11-3 16,4 1-2-16,-3 25 1 16,2-3 2-16,5 12-1 15,-1-3 4-15,11 13 2 16,1-7 2-16,13 4 3 16,-4-1 1-16,29-2 1 15,-7-1-2-15,28-3-1 16,-14 1-3-16,46-7-2 0,-22 0 1 15,29-7-1-15,-21 1 0 16,28 0 0-16,-22 0 0 16,15-4 0-16,-21 4-18 15,-11 3-8-15,-14 0-37 16,-11 3-17-16,-10 0-117 16</inkml:trace>
  <inkml:trace contextRef="#ctx0" brushRef="#br0" timeOffset="59556.13">28550 9417 340 0,'7'-6'126'0,"-7"6"-98"0,22-10 10 0,-19 10-1 16,11-3-10-16,0 0 1 16,15 0-4-16,-5 0-1 0,19 0-12 15,-8 3 4-15,11 3 5 0,-11 0 0 16,0 3 0-16,1-3-2 15,-15 7 1-15,-4-1-4 16,-13 0 1-16,-1 1-7 16,-20 6-3-16,3-7-1 15,-11 4-1-15,0-4-5 16,-3 3-1-16,7 1 1 16,0 3 0-16,3-7-2 15,4 10 2-15,3 0-1 16,11 3-2-16,0-4 3 15,11 11 0-15,0-11 1 16,3 11 2-16,0-7-3 16,-7 0 0-16,0-4 12 15,-14 4 7-15,0-3-5 0,-14 0 0 16,3-6-7-16,-7-4-2 16,4 0 0-16,-7-9 2 15,3 0-5-15,-7-3-3 16,4 3-19-16,-7-6-7 15,7 6-47-15,-8-3-21 16,5 3-118 0</inkml:trace>
  <inkml:trace contextRef="#ctx0" brushRef="#br0" timeOffset="60340.98">24871 10257 264 0,'-11'-3'101'0,"15"0"-78"0,3 0 22 0,0 0 4 0,3-4-6 16,8 1 1-16,0 0-13 16,-4 0-7-16,0 2-13 15,-3-2 4-15,-4 6 2 0,0 0-5 16,0 0-2-16,3 6-5 16,8-2-2-16,14 5 1 15,21-3 2-15,7 1 3 16,24-4 2-16,33 0 1 15,17-3 2-15,35 0 4 16,-17 0 1-16,-36 0 1 16,149 3 0-16,-68-3-9 15,163 0-4-15,-106 0-4 16,148 6 0-16,-123-3-2 0,74 7 2 16,-106-1-4-16,35 4 0 15,-77-4 1-15,-15-3 0 16,-49 4 0-16,-14-10 0 15,-28 6-9-15,-18-12-2 16,-17 6-43-16,-26-10-19 16,-6 10-81-16,-25-3-37 15,0 0 41 1</inkml:trace>
  <inkml:trace contextRef="#ctx0" brushRef="#br0" timeOffset="61449.84">16429 10621 136 0,'3'0'52'0,"-3"0"-41"0,-3 0 46 15,-1 0 17-15,-3 0-21 0,0 3-10 16,-3 0-10-16,3 3-2 16,0 4-17-16,3-1 7 0,4 4 3 15,7-4 3-15,4 1 3 16,6-4-5-16,8-3-1 15,7 6-7-15,7-9 0 16,3 0-4-16,4 0 0 16,14 0-5-1,28-9 0-15,14 6-1 0,22-3 3 16,31-1-3-16,14 1-2 16,39 0 4-16,18 3 4 15,18-4-1-15,34 1 1 16,15 0 1-16,7-4 2 15,14 1-9-15,-11 3-4 16,-13 3 2-16,-8 6 4 16,-28 3-7-16,-11 3-1 0,-17 1-1 15,-28-4 0-15,-11 0 0 16,-53-2 0-16,-25-1 0 16,0-3 2-16,-24 0-1 15,-7 0-1-15,-1 0 1 16,-27 0 1-16,-12 0 1 15,-6 0 1-15,-7 0-2 16,0 0 1-16,-4 0-4 16,3 0-2-16,-2 0-1 15,6 0 3-15,-4 0 0 16,8 0 1-16,-7 0 0 0,0 0 0 16,-4 0 0-1,-4 0 2-15,-2 0 1 16,-8 0 1-16,0 0-13 15,-14-3-7-15,-15-4-33 0,1 1-14 16,4 0-71-16,17-4-116 31</inkml:trace>
  <inkml:trace contextRef="#ctx0" brushRef="#br0" timeOffset="64885.88">16115 11116 272 0,'0'-9'104'0,"0"0"-81"0,0-1 9 0,3 10 1 16,1-9-10-16,-1 9-1 15,-3 0-1-15,4-3 1 0,3 3-12 16,-3 3 8-16,-1 3 2 0,-3 7 3 16,-3 5 1-16,-4 7-5 15,-8 4-1-15,-2 5-8 16,-1 4-4-16,1 9-3 16,2-3 0-16,8-10-4 15,7 4 0-15,7-10 5 16,4-6 2-16,7-13 2 15,3 1 2-15,0-10-1 16,0-3 0-16,0-4-5 0,0-2-1 16,-3 0-1-16,-4-1-2 15,0 1-15-15,4-1-7 16,-4 1-38-16,-3 3-16 16,-1 3-33-16,1 3-12 15,-1 3-8 1</inkml:trace>
  <inkml:trace contextRef="#ctx0" brushRef="#br0" timeOffset="65268.87">16295 11154 288 0,'0'0'110'0,"0"0"-86"16,0 0 9-16,0 0-3 0,3 3 1 16,1 3 6-16,3 4 0 15,-4 5-1-15,-3 11-19 16,0 11-1-16,-3 16 0 0,-1 7-6 15,-3-3-3-15,0-4-4 16,4-3 0-16,-1-6-2 0,1-6-1 16,3-7-2-16,0-6 1 15,0-6-4-15,0-7-1 16,3-2-33-16,1-7-11 16,-1-3-32-16,1-6-14 15,3-1-43 1</inkml:trace>
  <inkml:trace contextRef="#ctx0" brushRef="#br0" timeOffset="65698.31">16658 11104 304 0,'-3'-10'115'0,"3"4"-89"0,0-3 8 15,0 6-1-15,0-4-8 16,0 7 0-16,0 0 0 15,0 0-1-15,0 7-13 16,0 5 7-16,-4 16 4 0,-3 7-7 0,-4 12-1 16,-6 19-4-1,-1 6-1-15,4-3-5 16,4-10-3-16,6 1 0 16,11-13 1-16,4-9-1 15,6-1-1-15,4-9 1 0,1-6-1 16,-1-9-3-16,-4-7 0 15,1-3-36-15,-4-3-14 16,0-3-44-16,4-3-18 16,0-3-27-1</inkml:trace>
  <inkml:trace contextRef="#ctx0" brushRef="#br0" timeOffset="66341.66">16824 11145 288 0,'-11'0'110'0,"15"0"-86"0,-4 0 16 16,0 0 0-16,0 0-7 16,7 0 3-16,7-4-9 0,7-2-4 15,7 0-13-15,4 3 2 0,4-7 2 16,-5 10-3-16,-3 10-1 16,-6-4 5-16,-5 0 2 15,-6 4 0-15,-4-1 2 16,-11 4-8-16,-3-4-4 15,-3 0-2-15,-1 1 1 16,1-4-8-16,-1 4 0 16,4-4 0-16,0-3 1 15,3 3-2-15,1-3 2 16,3 4 1-16,3-4 0 16,4 6-3-16,4-3 0 15,3 4 2-15,0 2 2 16,4 4-2-16,0 6-2 15,-4 0 4-15,0 6 1 16,0 0 0-16,-4-2 1 0,-3-1 7 16,-3-7 3-16,0 1 5 15,-4 0 3-15,-4-3-9 16,-3-4-2-16,-4 1-4 16,-3-4 1-16,-7-3-4 15,-4 1-2-15,-3-1 0 16,0 0-1-16,0-3-5 15,3 1-1-15,4-1-30 16,3-3-12-16,8 0-30 16,6 0-11-16,4-3-59 15,14-7-67 1,0-2 75-16</inkml:trace>
  <inkml:trace contextRef="#ctx0" brushRef="#br0" timeOffset="66642">17201 10897 316 0,'0'-10'118'0,"0"14"-92"0,8 2 22 0,-1 0 4 15,3 10-8-15,1 9 1 16,3 9-8-16,0 4 0 0,0 6-21 15,-3 3 0-15,-4 13-2 0,-7 5-5 16,-4 11-3-16,-3-7-3 16,-3-7 0-1,-1-8-4-15,4-4 0 16,0-13-15-16,3-8-4 0,1-11-34 16,-1 1-15-16,1-9-26 15,3-7-8-15,3 0-42 16</inkml:trace>
  <inkml:trace contextRef="#ctx0" brushRef="#br0" timeOffset="68415.37">6611 11985 228 0,'-21'19'88'0,"10"-13"-69"0,1-3 13 16,6-3 2-16,4 0-11 15,0 6-1-15,4-2 7 16,-1-4 3-16,4 6-16 16,4-3 8-16,-1 0 6 0,8-3-3 15,3-3-1-15,11-6-1 16,28-10-1-16,28-6-7 16,32-19 0-16,53-6-4 15,60-10 0-15,49-3-3 16,18 1-1-16,17-1-1 0,15 0 2 15,-25 7 1-15,-18 12 3 16,-38 6-5-16,-22 4-3 16,-35 5-3-1,-35 4-3-15,-36-3 3 0,-20 0 2 16,-26-3-2-16,-17 2-2 16,-21 1-3-16,-14 9 1 15,-18 4-37-15,-11 5-16 16,-6 7-57-16,-1 3-24 15,-3-3-35 1</inkml:trace>
  <inkml:trace contextRef="#ctx0" brushRef="#br0" timeOffset="70171.5">18210 11270 300 0,'-3'0'112'0,"3"-3"-87"0,-4 0 20 0,4 3 1 15,0-3-7-15,0 3 0 16,0 0-14-16,-3 0-5 16,3 3-11-16,0 0 5 0,7 3 5 15,3-3 3-15,12 0 4 16,9-3-8-16,15 0-3 16,7 0 0-16,0 0 1 0,0 0-7 15,-4 0-3-15,-3 0-1 16,0 0 1-1,-4 0-3-15,-3-3 0 16,-3 0-3-16,-5 0-1 0,1 0 3 16,-11 3 3-16,-3-3-4 15,-4 3-1-15,-3 0 0 16,-4 0 2-16,0 0-1 16,-7 0-1-16,0 0-28 15,0 0-14-15,0 0-36 16,0 0-15-16,0 0-218 31,3 12 143-31</inkml:trace>
  <inkml:trace contextRef="#ctx0" brushRef="#br0" timeOffset="70651.73">19092 11029 264 0,'0'-13'101'0,"0"7"-78"15,0-4 17-15,4 1 3 0,-1 6-6 16,1-3 1-16,-1-4-4 16,1 10-1-16,-4 0-18 15,7 0 6-15,-3 6 6 0,-1 7 0 16,1 9 4-16,-4 9-6 16,0 4-1-16,-4 15-9 15,1 3-2-15,-1 7-3 16,4 12 1-16,4-9-6 15,3-1-1-15,3-8-2 16,1-4-2-16,-1-9 3 0,1-7 0 16,-4-9 1-1,0-3 0-15,0-6-2 16,-3-4 1-16,-1-2-11 0,-3-4-4 16,0 0-49-16,-3-3-23 15,3 1-273 1,7-1 164-1</inkml:trace>
  <inkml:trace contextRef="#ctx0" brushRef="#br0" timeOffset="72589.3">15769 11772 240 0,'-21'6'90'0,"14"-3"-70"0,0 6 6 15,3-5-1-15,4-1-12 16,0 0-2-16,4 0 7 16,3 0 3-16,0-3-11 15,4-3 10-15,3-3 3 0,3-4 0 0,12-2 0 16,13-4-3-16,18-3-3 16,14-9-5-16,18-6 0 15,35-20-7-15,14-12-3 16,25-3-1-16,3 1-1 15,-7 2 0 1,0 3 0-16,-20 3 0 0,-30 10 0 16,-27 9-47-16,-25 7-18 15,-18 15-95 1</inkml:trace>
  <inkml:trace contextRef="#ctx0" brushRef="#br0" timeOffset="72982.3">16256 12107 344 0,'7'-34'129'0,"-3"21"-100"0,-1 4 11 0,-3 9 16 31,7 9-16-31,-3 10-16 0,-1 9-7 16,1 4-11-16,-4 15-2 0,0 3 0 15,0 9-2-15,0-2 1 16,0-10-4-16,0 0-2 16,3-10-36-16,1-8-16 15,3-7-38-15,3-13-17 16,8-9-27 0</inkml:trace>
  <inkml:trace contextRef="#ctx0" brushRef="#br0" timeOffset="73399.64">16549 12070 288 0,'-7'-7'107'0,"10"4"-83"0,4-6 24 15,0 2 6-15,4-5-8 16,3-7-2-16,4 7-10 15,3-4-4-15,0 13-16 16,4 3 2-16,-4 9 2 0,0 10 3 16,-3 3 2-16,-4 3-1 15,-4 3 1-15,-6 4-7 16,-4-1-1-16,-4 10-5 0,-3-1 1 16,-3 4-6-1,-4 0-3-15,0 0-1 0,-1-6-1 16,5 3 0-16,3-10 0 15,3-6-3 1,8 0 2-16,6-6 7 16,5-7 4-16,6-5-5 0,10-4-1 15,12-6-2-15,3-4 1 16,-4-2-2-16,-7 6 2 16,-7-3-18-16,-6-4-6 15,-5 10-61-15,-3-3-24 16</inkml:trace>
  <inkml:trace contextRef="#ctx0" brushRef="#br0" timeOffset="75024.09">26811 10731 316 0,'-7'-10'118'0,"7"1"-92"0,-3 9 22 0,3-3 2 16,0-4-14-16,0 7-3 16,0 0-6-16,0 0-2 15,3 10-14-15,1 9 9 0,-1 12 6 16,-3 19-5-16,0 16 0 16,0 0-6-16,-3 6 1 15,-1 0-7-15,-3 10-3 16,3-1-3-16,1-6 0 15,3-6-2-15,0-9 2 16,3-13 0-16,1-3 1 16,0-10 0-16,-1-8 0 15,-3-5-2-15,0-5 1 16,0-3-2-16,-3-7 2 16,-5-6-31-16,1-3-11 0,0-3-35 15,0-4-14 1,4-6-35-16,10 7-12 15</inkml:trace>
  <inkml:trace contextRef="#ctx0" brushRef="#br0" timeOffset="75382.25">27305 10809 312 0,'7'-38'118'0,"0"23"-92"0,4 2 19 0,-8 10 2 16,4 3-8-16,0 3 2 16,0 13-8-16,-3 15 0 15,-4 26-19-15,-4 12 3 0,-3 3 1 16,0 12-2-16,-3 20 3 15,3-4-4-15,0-9 1 16,3-6-9-16,4-10-2 16,0-6-5-16,4-3-1 15,-1-10-1-15,1-12 0 16,-1-9-29-16,-3-13-14 16,0-10-39-16,0-9-15 0,4-3-79 15</inkml:trace>
  <inkml:trace contextRef="#ctx0" brushRef="#br0" timeOffset="76460.02">29686 8370 336 0,'-21'-44'126'0,"3"19"-98"0,-13-13-10 15,13 26-10-15,-14-14-8 16,-17-5 2-16,-15-7-1 0,-3 1-1 15,-7 2 1-15,-14-5 1 16,-14-1 1-16,-4 6 5 16,-10-2 5-16,-33-1-1 0,5-6 1 15,-33 10-7-15,-6-4-2 16,-29 4-2-16,1 5 1 16,-29 11 2-16,10 8 4 15,-17 13-2-15,15 10 1 16,-19 6-5-16,11 9 0 15,-21 9-1-15,11 20 1 16,-15 31-2-16,4 15 2 16,-3 19 2-16,10 32 4 0,10 3-2 15,22 25-2 1,7 6 2-16,28 19 0 16,24 0 3-16,22 22 1 0,14-10-5 15,14 29-2-15,18-13 0 16,18 25 0-16,24-12-5 15,28 0 1-15,43-16 4 16,42 3 2-16,45-25 13 16,51 6 7-16,66-6-2 15,64-25-2-15,105 22-10 16,15-28-3-16,3-41-5 16,4-44-1-16,10-38-1 15,18-27-2-15,7-29 1 16,4-32-1-16,3-27-5 15,-4-13 1-15,-6-35-3 16,-8-31 0-16,-31-12-3 0,-46-39 1 16,-21-8 3-16,-57-45 1 15,-32-27-2 1,-49-10 2-16,-56-32-4 0,-60-15 1 16,-75 3 4-16,-63 19 2 15,-60 3 4-15,-59 35 1 16,-65 24-1-16,-42 20-2 15,-20 40-8-15,-12 37-3 16,-3 36-18-16,46 24-9 16,25 29-33-16,38 27-15 15,53 7-78-15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2T04:49:52.19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3799 8824 216 0,'-3'3'82'0,"3"-3"-64"0,-4-3 24 0,4 3 6 15,0 0-1-15,0 0 4 0,0 0-8 16,-3 0-4-16,-1 3-22 16,4 1 5-16,0 2 5 0,0 0-4 15,0 4-1-15,4-1-4 16,3 0 1-16,0 1-4 16,11-1 1-16,13-9 0 15,22-3-1-15,4-3-3 16,13-7 0-16,-10 4-7 15,7 3-1-15,-7-1-2 16,11 7 1-16,-11 0 0 16,3 3 1-16,-13 1-5 15,3-1 1-15,-18 0 0 16,-3 0 2-16,-4 0-1 16,-7 0-1-16,-3 0 3 0,-8-3 0 15,-3 0-26-15,-7 7-11 16,-3-4-43-16,-8 3-16 15,-6 7-103 1</inkml:trace>
  <inkml:trace contextRef="#ctx0" brushRef="#br0" timeOffset="283.74">3962 9339 288 0,'-39'15'110'0,"35"-9"-86"0,4-12 24 0,4 9 5 16,6-3-4-16,12 3 1 0,9-6-11 15,12 3-4-15,-1-6-19 16,4-3 1-16,3 2 3 0,-6 1-9 16,3 0-1-16,-4-4-8 15,0 10-4-15,1 0 3 16,-5 7 1-16,-2-4-11 15,-5 0-4-15,5 3-25 16,-8 1-10-16,4-4-30 16,-4 0-14-16,4 6-67 15</inkml:trace>
  <inkml:trace contextRef="#ctx0" brushRef="#br0" timeOffset="913.87">6022 8031 276 0,'3'-38'104'0,"1"26"-81"0,-8-4 23 0,4 10 5 15,-3 0-9-15,-8 3-3 16,1 6-6-16,-8 9-3 15,-7 16-17-15,-3 19 5 0,-4 13 5 16,-6 28 3-16,-8 40 4 16,-14 32-1-16,-21 50 0 15,-8 51-10-15,12-4-1 16,17-3-7-16,28-35 1 16,32-21-3-16,28-26 2 15,22-28-6-15,6-31-3 16,-3-19 1-16,-7-22 0 15,-11-15-4-15,-7-16-1 16,-6-7-10-16,-12-15-5 16,-6-7-77-16,-1-8-35 0,-10-17-84 15</inkml:trace>
  <inkml:trace contextRef="#ctx0" brushRef="#br0" timeOffset="2100.92">6241 8774 300 0,'-11'-9'112'0,"15"-1"-87"0,3-2 13 0,0 2-1 16,3 1-11-16,-3 3-3 15,18-7-5-15,14-3 1 0,7 1-10 16,7-1 6-16,3-3 2 0,1 7 4 16,6 2 2-16,8 4-1 15,3 3 1-15,-4 6-4 16,-10 3 0-16,-14 4-4 15,-11 2 1-15,-14 4-7 16,-13 3-1-16,-19 6-4 16,-7-6-1-16,1-4-1 15,-15 14-2-15,-10 15 1 16,3 3-1-16,7 6-3 16,11-3 2-16,0-3-1 15,10-6 0-15,8 3 2 16,13-7 0-16,18-12 0 15,11 10 2-15,14-1-1 16,-7-9 2-16,-7-6-2 0,14 28 2 16,17 25-2-16,1 4-1 15,-18-7 3-15,-11-10 0 16,-7-5 1-16,-21-14 2 16,-10-2 3-16,-11-7 5 15,-7 1-4-15,-14-7 2 16,-8-10-7-16,-13-2-1 15,-18-7-2-15,-4 0-2 16,-3-2-2-16,11-1-1 16,6-3-1-16,8-10 3 15,3 1-18-15,14 0-7 16,22-1-50 0,10 1 3-16,14-4 2 15,18 1-27-15,21-1-11 0,-1-6-35 16</inkml:trace>
  <inkml:trace contextRef="#ctx0" brushRef="#br0" timeOffset="2743.69">8036 9135 328 0,'-21'-13'123'0,"11"13"-95"0,2 16 29 15,8-19 6-15,0 3-11 16,4 6-1-16,7 0-18 0,6-3-6 16,8-3-15-16,10 10-5 0,18-1-3 15,18-18-2-15,6 6-2 16,-3-7 1-16,-3 4 1 16,-1 0-23-16,1 3-11 15,-4 3-32-15,0 0-14 16,-10 3-54-16,-8 0-23 15,-10-3 29 1</inkml:trace>
  <inkml:trace contextRef="#ctx0" brushRef="#br0" timeOffset="3541.3">9140 8580 296 0,'-3'-16'112'0,"3"10"-87"0,0 3 26 0,0 3 6 15,3 0-9-15,-3 9-1 16,4 16-11-16,-4 10-3 16,4 9-18-16,-4 25 4 0,3 25 2 15,1 9-5-15,-1 4 1 16,11 18-10-16,11-6-2 16,7-6-3-16,10-19-2 15,4-12 1-15,0-10 1 0,-4-22 1 16,-3-16 1-16,-4-15 0 15,0-19 2-15,-3-6-3 16,0-25-2-16,0-26 0 16,-8-18 1-1,-10-7-1-15,-10-18 2 0,-4-22-4 16,-7 3-2-16,-7-4-1 16,0 7 3-16,0 19 0 15,0 22 1-15,-1 15-3 16,5 20 2-16,3 15-1 15,3 15-2-15,4 10 3 16,11 6 0-16,17 1 1 0,21-4 2 16,18-3-1-16,8-6 2 15,2-4 0-15,22 1 1 16,3-1 2-16,1 4 1 16,-8 6-6-16,11 0 0 15,14 0-1-15,-4 0 2 16,-3 3-1-16,-21 0-1 15,-18 0-24-15,17 4-11 16,-17-1-35-16,-10 3-14 16,-4 10-50-16,-28 0-22 15,-25-6 21 1</inkml:trace>
  <inkml:trace contextRef="#ctx0" brushRef="#br0" timeOffset="4076.2">10365 8940 300 0,'17'-40'112'0,"-10"30"-87"0,-3 1 31 16,-1 9 6-16,-3-3-4 15,0-4 1-15,-3 7-20 16,-8 7-7-16,-6-4-18 0,-8 6-7 0,-3 10 0 16,-4 0-4-16,4 6 0 15,0 3-3-15,6 0-3 16,5-3 2-16,6 7 2 16,8-7-2-16,6 0-2 15,8-3-5-15,6-3-2 16,8-1 7-16,7 1 4 15,7 3-3-15,-1 0 2 16,1 3-2-16,4 7 0 16,-1-1 4-16,4 7 3 15,3-1-4-15,-3 7-3 16,-4-6 1-16,-10-4 2 16,-7-6 9-16,-11-2 3 15,-11-8 9-15,-13-2 6 16,-11-3-9-16,-8-4-1 0,-6-6-10 15,-4 0-3-15,-14 0-5 16,-10-3-1-16,-4 0 1 16,3 0 2-1,8 0-14-15,10-3-7 0,11-3-37 16,10-7-13-16,11-2-33 16,7-4-14-16,14-6-52 15</inkml:trace>
  <inkml:trace contextRef="#ctx0" brushRef="#br0" timeOffset="4321.24">10351 8843 364 0,'-15'-3'134'0,"22"0"-104"0,11 6 20 0,-4-3 4 16,11 0-15-16,10 0-2 15,15 0-15-15,20 0-6 16,11 0-9-16,-3-3-7 0,-4 0-1 16,-11 0-6-16,-6-1 0 15,-11 1-39-15,-7 0-17 16,-8-3-25-16,1 3-8 16,0 0-52-1</inkml:trace>
  <inkml:trace contextRef="#ctx0" brushRef="#br0" timeOffset="4860.96">11889 8050 284 0,'-11'-19'107'0,"15"16"-83"0,10 6 19 0,-4 0 6 15,4 10-1-15,4 15 4 0,7 16-4 16,10 12 0-16,7 20-27 15,8 30 4-15,-1 10-1 0,-3 28-8 16,-11 4-2 0,-10 2-8-16,-18 4-4 15,-21-7 1-15,-18-21 0 0,-7-23-1 16,1-15 1-16,-1-16-2 16,3-16 2-16,5-12-40 15,2-15-14-15,5-7-26 16,3-10-7-16,6-2-96 15</inkml:trace>
  <inkml:trace contextRef="#ctx0" brushRef="#br0" timeOffset="5298.34">13370 7965 312 0,'-7'-31'118'0,"7"21"-92"0,-7 4 22 0,4 3 4 0,-8 6-10 15,-7 7 0-15,-10 18-7 16,-14 19-1-16,-11 22-19 16,-3 12 2-16,-4 35 3 0,-7 13-5 15,-11 34 0-15,0 9-9 16,15-5-4-16,28 11-4 15,31-18 1-15,25-25 1 16,11-25 0-16,10-19-22 16,15-13-10-16,6-18-59 15,1-16-24-15</inkml:trace>
  <inkml:trace contextRef="#ctx0" brushRef="#br0" timeOffset="6136.62">13755 8357 236 0,'21'-22'88'0,"-7"16"-69"0,0-3 28 0,-7 5 10 16,0 4-8-16,0 0 1 15,0 0-13-15,0 0-3 16,4 4-19-16,7-1 2 0,10 0 1 16,18 0-2-16,17 0 1 15,1 3-3-15,-4 1 1 16,-11 2-4-16,-10 0-1 16,-11 4 2-16,-14-1 5 15,-17 7-11-15,-15 6-4 16,-17 4-1-16,-7 2 1 15,-1 0-3-15,4 1 0 16,8-4 1-16,2 0 0 0,8 0-5 16,11-3 1-16,6 4 4 15,11-1 2-15,14 3 0 16,15 1-2-16,9 15-2 16,1 9 1-16,0 0 1 15,-3 1 2-15,-5-7-1 16,-6-3 2-16,-11-9 11 15,-7 6 15 1,-10-19-5-16,-8-3-9 16,-10 0-7-16,-14-7-5 15,-11-8-3-15,-10-1 1 16,-8-6 1-16,4 9-3 16,8-18 0-16,6 18-12 15,7-18-5-15,7 6-23 0,8 0-11 16,13 9-68-1,15 0-3-15,17-3-3 16,7-6-13 0</inkml:trace>
  <inkml:trace contextRef="#ctx0" brushRef="#br0" timeOffset="6433.49">14820 8762 400 0,'-21'0'151'0,"25"3"-118"0,3-3-2 0,0 0-8 0,10 0-11 15,19 0 3-15,17 0-10 16,14 0-3-16,-7 0-2 15,-4 0 0-15,-3 0 0 0,-7 6-22 16,-7-3-10-16,-4 3-20 16,-3-2-5-16,-4 5-59 15,7 10-65 1,0 0 58-16</inkml:trace>
  <inkml:trace contextRef="#ctx0" brushRef="#br0" timeOffset="6989.23">15826 8370 272 0,'-4'-41'104'0,"1"38"-81"0,-1 0 18 0,4 3 4 16,0 0-9-16,-3 6-1 15,-1 6-6-15,0 14-1 16,1 14-16-16,-4 26 6 0,0 9 5 0,3 7-6 16,1 18 1-1,3 7-7-15,7-4-1 0,7-18-6 16,7-13-3-16,7-19 2 16,8-6 0-16,2-18 3 15,5-17 1-15,-1-15-3 16,-3-22-3-16,-7-25 2 15,-8-13 2-15,-6-3-4 16,-7-6-1-16,-8-22-2 16,-6-9-2-16,-8 5 0 15,-3 17 3-15,0 12-2 16,0 22-1-16,3 9 7 16,0 13 3-16,4 9-6 15,7 7-1-15,11 9 2 16,10 0 1-16,7 9 2 0,11-2 0 15,11-4-2-15,20-3 1 16,11-3 0-16,7-4 3 16,4-2-1-16,14 0 0 15,7-1-3-15,-7 1 1 16,-4 3-2-16,4-1-1 16,0 1-4-16,-8 3 0 15,-13 0-55-15,-14 3-23 16,-15 0-41-16,-14 6-15 15,-24 7-3 1</inkml:trace>
  <inkml:trace contextRef="#ctx0" brushRef="#br0" timeOffset="7505.5">16722 8674 340 0,'-14'-16'126'0,"14"13"-98"0,0-3 19 15,0 6 3-15,-4 0-15 16,-3 6 0-16,-4 3-20 16,-6 4-7-16,-1-1-5 15,-3 1-3-15,3 0 3 0,4-1-4 0,7 1 0 16,4-1-1-16,3-2-2 15,7-1 3-15,7-6 0 16,0 7-2-16,4-1 0 16,3 4-1-16,0-4 3 15,0 3 0-15,0 1 3 16,4 6-1-16,3 9-1 16,4 3 1-16,0 7-1 15,3 3 0-15,0-4 2 16,-3-2 1-16,-7-1 3 15,-8-5 14-15,-6-4 7 16,-11-3 4-16,-11-4 1 16,-13-8-11-16,-8-4-5 15,-3-6-9-15,-4-3-3 16,-4-3-4-16,1-4-1 0,-4-5-1 16,0 5-2-16,4-9-28 15,3 4-12-15,7-7-21 16,8 3-10-16,6-3-19 15,8 3-8-15,10 10-40 16</inkml:trace>
  <inkml:trace contextRef="#ctx0" brushRef="#br0" timeOffset="7733.94">16782 8583 352 0,'-18'-3'132'0,"18"3"-103"0,4 6 7 0,3-3-1 16,7 3-10-16,14 4 0 15,14-1-13-15,-6-2-8 16,24-1-2-16,-15-3-2 0,8 3 0 16,-7-6-22-16,-7-6-10 15,-7 6-31-15,-8-3-10 16,-2 0-73-1</inkml:trace>
  <inkml:trace contextRef="#ctx0" brushRef="#br0" timeOffset="8069.64">17829 7906 396 0,'22'-4'148'0,"6"8"-115"0,21 8 19 15,-24 1 3-15,10 21-2 16,4 19 2-16,3 16-14 16,4 16-7-16,11 37-20 15,3 10 4-15,-8-6 3 0,-13-29-9 0,0 47-2 16,-11-28-4-16,-21 47 1 15,-3-41-2-15,-32 7 0 16,-15 18-6-16,1-28 1 16,3-28-22-16,4-22-8 15,7-25-34-15,3-22-11 16,4-12-47-16,3-1-18 16,-3-9-37-1</inkml:trace>
  <inkml:trace contextRef="#ctx0" brushRef="#br0" timeOffset="9352.18">6473 7893 248 0,'-31'-9'93'0,"24"9"-72"0,-4 3-6 0,11-3-8 0,0 0 1 15,4-3 5-15,6-4 5 16,8 4 1-16,7-6-10 15,6-7 1-15,12 4 3 0,2-7-3 16,23-3 0-16,16-6-2 16,8-7 0-16,3-9 0 15,25-9 2-15,11 9-1 16,3-3 2-16,31 3-6 16,1 3-1-16,35-3-4 15,4-6-1-15,42-3 7 16,14-10 4-16,18 4-1 15,28-1 0-15,7 7 1 16,-15 12 1-16,15 7-3 16,-24 9-3-16,-8 9-2 0,-25 3 0 15,-3 10-2-15,-28 3 2 16,-7 6 0-16,-25 13 1 16,-21 9 2-16,-4 13 3 15,-3 6-2-15,-11 0 1 16,11 0 10-16,0 0 6 15,-15-3-12-15,-6 0-5 16,-11-3-4-16,-10 12-3 16,-22-9-2-16,-17 0 1 15,-18-6-1-15,-11-1 0 16,4 7 4-16,-14-9 1 16,-11-7-8-16,-10-6-2 15,-4-7-51-15,-7-8-22 16,-7 2-102-16</inkml:trace>
  <inkml:trace contextRef="#ctx0" brushRef="#br0" timeOffset="10361.64">19156 8577 356 0,'-11'-10'134'0,"11"10"-104"0,0 0 18 15,0 0 3-15,4 0-9 0,3 0 2 16,7 3-13-16,11 0-7 16,10-3-13-16,11 0-3 0,7-3 2 15,0-3-6-15,-4 0-2 16,-7 0-4-16,-10-4 1 16,-7 10-50-16,-8 0-23 15,-13 13-44-15,-15 5-19 16,-13 1-12-1</inkml:trace>
  <inkml:trace contextRef="#ctx0" brushRef="#br0" timeOffset="10537.44">19166 8947 328 0,'-14'22'123'0,"18"-13"-95"0,-1 4 18 0,4-10 4 15,8-3-6-15,13-3 1 0,14-7-22 16,15-2-11-16,3-1-8 15,-4 4-4-15,0-1 3 0,1 1-18 16,3-1-4-16,3 10-46 16,-3 0-20-16,0 10-82 31</inkml:trace>
  <inkml:trace contextRef="#ctx0" brushRef="#br0" timeOffset="11195.27">21498 8304 252 0,'11'-25'93'0,"-8"9"-72"0,4-12 22 0,-3 15 8 16,0-12-5-16,-1-6 2 15,-3-7-6-15,-3 1-2 16,-5 2-22-16,-2 1 3 0,-8 5 0 15,-14 14-5-15,-13 2-1 0,-15 13-5 16,-11 19-1-16,-3 19-10 16,-11 18-4-16,-10 4 11 15,3 12 8-15,18 9-5 16,21 7 0-16,25-10 1 16,28-12 1-16,25 0-3 15,17-16 0-15,8-9-3 16,6-16 2-16,15-15-2 15,10-17 0-15,0-21-1 16,-4-16 0-16,-6-9-5 16,-11 0 1-16,-11 9 9 0,-10 6 5 15,-11 10 0 1,-6 6 2-16,-12 19-7 16,-6 15-3-16,-8 35-3 0,-6 22-3 15,-8 13 3-15,-3 28 2 16,0 9-2-16,3-3-2 15,7-13 0-15,8 10-1 16,3-9-3-16,3-17 0 16,-3-18-27-16,0-15-12 15,0-17-34-15,0-12-15 16,-3-12-83 0,-8-16-76-16,-3-13 97 15</inkml:trace>
  <inkml:trace contextRef="#ctx0" brushRef="#br0" timeOffset="12410.29">7796 8194 232 0,'-7'-6'88'0,"4"9"-69"0,3 0-7 0,0 0-7 16,3 0-3-16,4 0 3 15,8 1 4-15,2-4 2 16,8-4-5-16,3-2 5 0,4-3 2 16,0-4 5-16,3-6 1 0,0 1-4 15,4-11 1 1,7 7-5-16,14-3 1 15,14-3-3-15,3 3 0 16,5-3-1-16,16-3 0 0,19-4 2 16,6-3 4-1,11 1-8-15,18-7-1 0,0-3-5 16,28-10-1-16,-4 1 1 16,18 6 0-16,4 0 0 15,10 3 0-15,7 0 0 16,0 3 0-16,14-6-3 15,1 2 2-15,10-2 3 16,7-3 3-16,0 6-2 16,17 0 0-16,-10 6 3 15,28 7 1-15,-7 2-3 16,8 4-1-16,10 3 1 0,-11 6 2 16,11 7-3-16,-4 2-2 15,-10 10 2-15,3 3 0 16,32 10-6-16,-21 6 0 15,-99-7 12-15,74 38 6 16,-21 7-3 0,-22 2-2-16,-6-5-5 0,-28-10-4 15,-15 3 0-15,-7-7-1 16,-24-2 0-16,-29 12 0 16,-27-6 0-16,-22 3 2 15,-22 0-3-15,-13-3 0 16,-7-6-1-16,-7-1 0 15,-4-5-7-15,0-4-2 16,0-9-27-16,4 6-13 0,3-6-64 16,10 3-26-16,-2-7 21 15</inkml:trace>
  <inkml:trace contextRef="#ctx0" brushRef="#br0" timeOffset="14187.84">22087 8818 296 0,'0'-9'112'0,"-3"2"-87"0,-1 4 18 16,4-3 0-16,-3 6-8 16,3 0 0-16,0 6-9 15,0-3-4-15,3 4-12 16,8-1 9-16,7 0 7 0,13-3-3 0,15 0 1 15,4 1-9-15,3-1-2 16,-1-3-7-16,1 0-2 16,0 0-2-16,-3 0-2 15,-4 0-59-15,-4 0-27 16,-10 0-72 0</inkml:trace>
  <inkml:trace contextRef="#ctx0" brushRef="#br0" timeOffset="14752.41">22906 8376 364 0,'-11'-6'137'0,"18"-1"-106"0,4-2 2 0,3 3-5 0,7-4-10 16,14-2-1-16,22-1 2 16,6 1 0-16,1 5-10 15,-4 4 8-15,-7 3 5 0,-11 3 4 16,-10 4 2-16,-11 2-9 16,-14 4-1-16,-10 2-13 15,-12 7-3-15,-9 3-2 16,-8 4 2-16,0-1-3 0,8 3-2 15,2 0 2-15,8 7 0 16,11-3-2 0,10-1 0-16,10 1 2 15,8-1 2-15,0 4 0 0,3-1 2 16,0 10-2-16,1 7-1 16,-1 8 1-16,-4 4-1 15,-2-9 0-15,-8-7 2 16,-7 0 1-16,-4-12 1 15,-6-1-2-15,-4-2-2 16,-7-10 7-16,-8-6 3 16,-9-4-5-16,-12-2-3 15,-10-4-4-15,-3-2 1 16,3-4-1-16,4-3-2 0,6-3-24 16,8-4-9-16,7 4-12 15,7 0-3-15,10-3-13 16,11-1-6-16,11-5-9 15,17 3-2 1,14-7-41-16</inkml:trace>
  <inkml:trace contextRef="#ctx0" brushRef="#br0" timeOffset="15237.04">23932 8269 292 0,'-3'-62'110'0,"-1"46"-86"0,-3 3 18 0,4 10 1 16,-4 6-14-16,0 10-2 16,-4 9-7-16,4 9-1 15,-4 16-10-15,4-9 3 0,-3 62 2 16,3 1-3-16,3 8 1 16,8 7-3-16,6-9 0 15,4-13-1-15,4-25 0 16,3-6 0-16,8-23 2 15,2-18 4-15,8-22 1 16,0-28-2-16,-4-22 2 16,-7-10-8-16,-6-12-2 15,-8-34-3-15,-4-7 1 16,-10 0-4-16,-3 0-2 16,-8 13-1-16,1 21 0 15,-1 17 3-15,4 27 0 0,3 19-4 16,11 13 1-16,15 10 0 15,13 2 2-15,11 4 1 16,17-1 3-16,29-2-1 16,14-7 2-16,7-3-2 15,21 0-1-15,3-10 3 16,-6 10 0-16,6 0-1 16,-6 0-2-16,-22 0-24 15,-20 0-9-15,-22 0-60 16,-25 10-27-16,-32 5-51 15</inkml:trace>
  <inkml:trace contextRef="#ctx0" brushRef="#br0" timeOffset="15725.69">24846 8542 324 0,'-17'-38'123'0,"17"35"-95"0,0-3 11 0,0 6 1 15,-4-3-2-15,-3 0 4 16,0 3-12-16,-4 3-3 0,-3 6-16 16,-3 4-2-16,-5 6 1 0,1 3-2 15,0 0 3-15,3 0-11 16,4 0-2-16,4-4-1 15,6 7 1 1,11-3 1-16,11 0 1 16,3 0-3-16,7 0 2 0,0-3 1 15,1 3 0-15,-5 6 0 16,1 7 0-16,0 9 2 16,-1 3 1-16,1 6-1 15,-4-9-2-15,-3-3 1 16,-4-7-1-16,-7-3 17 15,-7-6 11-15,-3-3-5 16,-8-6-1-16,-7-3-11 16,-6-7-4-16,-8-3-7 15,-7 0 0-15,-10-3-2 0,-8-3 0 16,-3-3-3-16,7-7-1 16,11-6-33-16,7-3-11 15,10-3-26-15,7-3-7 16,8 0-99-1</inkml:trace>
  <inkml:trace contextRef="#ctx0" brushRef="#br0" timeOffset="15948.37">24857 8520 376 0,'7'-16'140'0,"10"4"-109"0,22-10 2 0,-11 13-4 0,18-1-14 16,11 4 0-16,3 3-9 16,-7 3-4-16,-4 0-1 15,-7 3-39-15,-3 0-14 0,-11 0-56 16,-3 3-82 0</inkml:trace>
  <inkml:trace contextRef="#ctx0" brushRef="#br0" timeOffset="16887.75">10686 9843 252 0,'-43'0'96'0,"36"3"-75"16,0 4 8-16,7-4-1 0,0 0-2 16,7 6 4-16,4 7-1 15,10 9 2-15,7 7-17 16,8 8 5-16,2 1 2 0,5 0 4 16,3 3 2-16,10-4 1 15,25-5 2-15,25 3-3 16,24-13-2-16,36-6-7 15,14-10-3-15,21-3-9 16,0-6-2-16,11-9 0 16,-25-13 2-16,0-6-3 15,-11-23-2-15,-20-11 0 16,-22-4 1-16,-18 3-3 0,-17-3 0 16,-25 16 3-16,-21-6 3 15,-21 12-2-15,-18 6-2 16,-11 10-27-16,-3 9-12 15,0 3-43-15,0 1-16 16,11 2-90 0</inkml:trace>
  <inkml:trace contextRef="#ctx0" brushRef="#br0" timeOffset="18022.37">25880 8793 272 0,'-14'-3'101'0,"14"3"-78"0,0 0 15 16,0 0 4-16,3 3-10 16,4-3 1-16,7 6-5 15,15-3-3-15,9-3-13 16,12 0 1-16,6 0 3 0,-3 0 1 16,0 0-1-16,-7 0-6 0,-4 4-2 15,-10-1-4-15,-11 0-1 16,-3 0-28-1,-4 3-12-15,4 0-64 0,-4 4-108 32</inkml:trace>
  <inkml:trace contextRef="#ctx0" brushRef="#br0" timeOffset="21362.24">26776 8348 280 0,'-25'-22'104'0,"18"16"-81"0,-3-4 25 16,6 7 4-16,0 0-12 15,4 3 12 1,8 0-11-16,9-3-23 0,11 0 8 15,15-1 1-15,13-2-1 0,8 0-1 16,-8 6-5-16,-3 9-2 16,-11-2-4-1,-10 5 1-15,-11 4-2 0,-10 3 2 16,-11 3-4-16,-14 6-1 16,-7 3-6-1,-4 0-3-15,0 4-3 0,0-4 1 16,4-2 1-16,4-4 0 15,6 0-3-15,4 0 2 16,7-3 1-16,7 3 0 16,4 0 0-16,3 0 0 15,0 3 0-15,4 4 0 16,3 5 0-16,0 7 0 16,-3 9 0-16,-4-6 0 15,-4-3 0-15,-3-9 0 16,-3 2 2-16,-4-8 1 15,-7-4 5-15,-7-10 5 16,-11 1-5-16,-7-7 0 0,-10-5-2 16,0 5-1-16,-1-9-6 15,4 0-1-15,1 0-2 16,2 0 0-16,5-3-15 16,6-3-5-16,7 6-28 15,11-4-66 1,11-2 8-16,6-3-86 15</inkml:trace>
  <inkml:trace contextRef="#ctx0" brushRef="#br0" timeOffset="21929.3">27591 8282 316 0,'-11'-50'118'0,"8"47"-92"0,-8 3 22 0,4 3 4 15,-4 6-17-15,-3 4-5 16,-3 15 0-16,-1 10 1 16,0 21-17-16,1 13 3 0,-1 0 1 0,4 4-6 15,7-7-2-15,7 12-1 16,7-3 1-16,11-5-5 15,6-14-1-15,8-12 4 16,7-19 3-16,0-9-2 16,3-19 2-16,-3-19-2 15,-4-12 0-15,0-3-5 16,-10-7-1-16,-7-6-1 16,-8-7-2-16,-3-18 1 15,-7-6-1-15,-3 3-3 16,-4 6 2-16,0 12-1 15,0 13 0-15,-4 16 2 16,1 9 2-16,2 10-3 16,5 9-2-16,3 3-1 15,11 3 3-15,13 4 0 16,22-7 3-16,18 3-3 0,6-3 0 16,4-3 3-16,18 0 1 15,10-3-4-15,-3 3 1 16,-4-6 0-16,4 6 0 15,0-3 0-15,-7-4 2 16,-18 7-19-16,-29 0-6 16,-6 0-41-16,-7 0-19 15,-11 0-102 1,-17 16-63-16,-1-6 115 16</inkml:trace>
  <inkml:trace contextRef="#ctx0" brushRef="#br0" timeOffset="22442.43">28208 8743 324 0,'7'-19'121'0,"-3"13"-95"0,3 3 31 16,-7 3 9-16,0 0-14 15,0 0 0-15,0 0-17 16,0 0-4-16,-4 3-18 0,-3 0-6 0,-3 3-2 16,-5 0-3-16,5 1 1 15,-1-1-4-15,1 3 0 16,3 1-1-16,0-1 0 16,7 1 0-16,3-1 0 15,8 0 0 1,6 1 0-16,5-4 2 0,2 0 2 15,4 1-3-15,1-1 0 16,-1 3 1-16,-3 7 0 16,-1 9 0-16,-3 3 2 15,-3 4-1-15,-4-1 2 16,-3 0-2-16,-1 1 2 16,-6-7 11-16,-4-3 6 15,-7-7-2-15,-7-2 0 0,-11-4-10 16,-3-2-3-1,-4-4-3-15,-3-3-2 0,0 0 1 16,-1 0 1-16,1-3-12 16,7-4-6-16,7 1-24 15,6-6-10-15,8-4-36 16,11-3-15-16,7 0-83 16</inkml:trace>
  <inkml:trace contextRef="#ctx0" brushRef="#br0" timeOffset="22715.46">28233 8570 352 0,'-14'-12'132'0,"10"9"-103"0,4 3 5 0,0 0-3 16,7 3 0-16,7 0 5 15,8 3-8-15,16 0-2 16,12-2-15-16,6-1-2 0,1-3-2 16,-4-3-3-16,-8-4-1 15,-6 1-8-15,-4-3-4 16,-6-4-44-16,-8 10-17 16,-4-3-62-16,1 3-26 15,0 3 33 1</inkml:trace>
  <inkml:trace contextRef="#ctx0" brushRef="#br0" timeOffset="23850.55">10153 10254 308 0,'-32'-3'115'0,"29"9"-89"0,3 13-10 16,3-10-9-16,4 10-7 16,4 9 2-16,6 16-3 15,8 3 0-15,7 0 1 16,7 4 8-16,3-4 5 0,7 3 13 15,4 0 9-15,21 3 1 16,25 13 2-16,11-6-11 16,24 2-5-16,24-11-8 0,19-4-1 15,27-10-8-15,29-9-1 16,11-12-2-16,31-6 1 16,18-4-4-16,-1-16 0 15,15-12 3-15,0-15 3 16,-14-16-2-16,10-4-2 15,-27-6 0-15,-1-6-1 16,-35-22 0-16,-4-6 2 16,-24 3-1-16,-39 0-1 15,-22-16 1-15,-13 4 1 16,-18 15-14-16,-21 9-7 16,-18 13-28-16,-14 16-12 15,-7 6-27-15,-4 9-8 16,8-2-45-1</inkml:trace>
  <inkml:trace contextRef="#ctx0" brushRef="#br0" timeOffset="24993.58">29326 8555 236 0,'7'-25'90'0,"-3"9"-70"0,0 3 19 16,-1 4 5-16,1 0-12 0,-1-1-1 15,1 1-5-15,3 2-1 16,3 4-14-16,1 3 11 0,3 7 5 15,0 15 1-15,-3 9 1 16,-1 16-5-16,-3 0-3 16,-7 0-7-16,0 0-4 15,0 3-8-15,0 4-1 16,4-1 1 0,-1-3 1-16,4-6-10 0,-3-10-5 15,-1-9-36-15,-3-12-14 16,-3-13-28-16,-1 0-11 15,-6 0-40 1</inkml:trace>
  <inkml:trace contextRef="#ctx0" brushRef="#br0" timeOffset="25199.22">29139 8765 272 0,'-10'9'104'0,"13"-3"-81"0,8-2 7 15,0-4-1-15,10 6-14 16,18-6-3-16,6 0-7 16,-6 0-2-16,21 0-1 15,11 3-2-15,-8-3 3 0,-10 9-26 16,-7-2-12-16,-4 5-95 16</inkml:trace>
  <inkml:trace contextRef="#ctx0" brushRef="#br0" timeOffset="25830.4">30127 8429 244 0,'-7'-25'93'0,"7"25"-72"0,4-25 18 0,-4 16 5 0,0-1-1 16,0 1 2-16,0-1-12 16,0 4-5-16,0 9-16 15,0 0 10-15,-4 35 5 0,1-10-3 16,-1 38-2-16,1 19-12 15,3-4-4-15,7 1-2 16,7-4 2-16,10-6-1 16,1-6 2-16,3-16 5 15,4-12 4-15,0-19-6 16,0-10-3-16,-4-21-2 16,-3-13-1-16,-8-10-2 15,-10 7-2-15,0 3 1 0,-7-22-1 16,0 3-7-16,-7-38 0 15,4 23-4-15,-4-16 2 16,-7-7 5-16,3 32 2 16,4 9-1-16,-4 10 0 15,1 2 2-15,3 20 0 16,7 0-2-16,10 6 0 16,1-1 2-16,28 8 0 15,-4-4 1-15,35 0 2 16,-13 0 3-16,42-4 2 15,-22 4-3-15,36-9-3 16,-25 3 2-16,36-7 0 16,-29 4-1-16,32-7 1 15,-28 4-4-15,10-4 0 0,-24 3-34 16,-15-2-15-16,-10 5-38 16,-21 7-15-16,-7-3-57 15</inkml:trace>
  <inkml:trace contextRef="#ctx0" brushRef="#br0" timeOffset="26268.1">30801 8558 284 0,'-21'-28'107'0,"21"28"-83"0,-7-16 26 0,7 13 6 16,3-4-17-16,1 4-2 15,10-3-9-15,-3 6 0 16,17 0-16-16,-4 6 6 0,8 7 5 16,-4-4 3-16,1 10 2 15,-8 0-7-15,-7 9-2 16,-3-6-7-16,-19 6-2 15,5-9-9-15,-29 9 0 16,8-9-1-16,-12 3 2 16,8-6-1-16,3-4 2 15,4 4-4-15,7-3-2 16,3 2 2-16,15 1 0 16,0-4 1-16,20 4 0 15,-3-3 0-15,15-1 0 16,-5 1-18-16,5-13-8 15,-8 0-37-15,0 0-17 0,-3-3-66 16,3-4-29-16,-3 4 41 16</inkml:trace>
  <inkml:trace contextRef="#ctx0" brushRef="#br0" timeOffset="26693.37">31510 8470 316 0,'0'-19'118'0,"0"19"-92"0,-3-3 24 0,3 3 5 16,0 0-11-16,0 0-4 16,-7 6-18-16,3 1-6 15,-7 5-10-15,1-2-2 0,-8 8 0 16,4-5-2-16,-4 12-2 16,4-6-2-16,0 3-1 15,7-3-5-15,11-1 0 16,-1-5-3-16,15 6 0 15,-8 0 6-15,8-4 2 16,-4-2 3-16,4 2 0 16,-1-2 0-16,1 3 0 15,-4-4 2-15,0 7 1 16,-3-6 12-16,-4 12 7 16,0-7 2-16,-3 4 1 0,-1-3-3 15,-6 3-2-15,3-6-4 16,-11-4-2-16,4 4-8 15,-11-10-4-15,4-3-1 16,-18-6 1-16,4 3-21 16,-7-6-9-16,3 0-30 15,4-4-14-15,3 1-60 16,8 0-28-16,3 5 20 16</inkml:trace>
  <inkml:trace contextRef="#ctx0" brushRef="#br0" timeOffset="26889.53">31415 8454 340 0,'-4'-25'129'0,"4"25"-100"0,22-9 15 0,-19 6 3 16,15 3-13-16,-4 0 0 15,18 0-17-15,-4 0-8 16,21 3-5-16,-7 0-8 0,1 6-2 15,-8-2-52-15,-7 2-22 16,-3 0-89 0</inkml:trace>
  <inkml:trace contextRef="#ctx0" brushRef="#br0" timeOffset="27787.6">19544 11066 352 0,'-14'-12'132'0,"14"12"-103"0,0 0 10 0,0 0 16 16,14 0-16-16,7 3-13 15,14 0-6-15,22-3-12 16,17 0-1-16,3-3 3 15,1 3-8-15,-4 3-3 0,-10 3-3 16,-8 4 3-16,-17 2-53 16,-21-2-23-16,-11 18-104 15</inkml:trace>
  <inkml:trace contextRef="#ctx0" brushRef="#br0" timeOffset="27991.16">19597 11399 316 0,'-11'25'121'0,"18"-13"-95"0,4-2 16 0,-1-10-1 16,15-7-10-16,21-5 2 15,21-7-15-15,4 0-5 16,3-3-8-16,0 3-4 0,0 10 2 16,-11 3-4-16,-10 3 0 15,-7 6-28-15,-11 3-13 16,-6 3-29-16,-5 7-11 15,-6-3-55 1</inkml:trace>
  <inkml:trace contextRef="#ctx0" brushRef="#br0" timeOffset="29529.07">21445 10746 260 0,'11'-6'96'0,"-4"-6"-75"0,7-4 17 16,-7 6 3-16,0 1-7 16,0-3 3-16,0-1-6 15,0-3-1-15,-3 1-17 16,-1-4-1-16,-3-3 1 0,-3 3 4 16,-1 0 2-16,-3 4-6 0,-3-4 0 15,-8 0-6-15,-10 6 1 16,-7 7-5-16,-11 9 0 15,-7 10-1-15,-4 9 1 16,8 6-2-16,0 3 2 16,3 4-2-16,3 2 2 15,8 1 0-15,7 15 1 16,7 4 0-16,10-4 2 16,11-3 3-16,11-12 5 15,6 0-4-15,8-7 2 16,10-12-5-16,11-10 1 15,11-12-3-15,3-16 0 16,0-12-3-16,0-13 1 0,-11 6-2 16,-3-2 2-16,-7-1 0 15,-8 6 1-15,-9 4 0 16,-5 3 2-16,-6 15-1 16,-4 4 2-16,-7 9-4 15,0 9-2-15,-4 10 2 16,1 12 0-16,-4 19 1 15,0 13 0-15,-4 6 2 16,4 3 1-16,0 4 1 16,3 11 0-16,1 1-4 15,3-6-3-15,0-10 0 16,0-10-1-16,0-8 0 0,3-13 0 16,-3-10-3-16,4-9 2 15,0 0 3-15,-4-10 1 16,0-2-19-16,0-4-9 15,0-3-38-15,0-3-15 16,7-6-47-16,10 0-21 16,8-10-15-1</inkml:trace>
  <inkml:trace contextRef="#ctx0" brushRef="#br0" timeOffset="30230.05">22133 11085 316 0,'-17'-6'118'0,"13"6"-92"0,1 0 24 16,3 0 3-16,0 0-15 15,3 0-4-15,4 6-3 16,7-3 0-16,7-3-16 15,8 6 6-15,9-6 6 0,5-6-6 16,6 3 0-16,-3-3-8 16,7-1 0-16,3 1-6 15,-13 3-2-15,-8 0-5 16,7 3-2-16,-10 0 1 16,-7 0 2-16,-4 0-51 0,0 0-21 15,-3 0-39 1,-1 3-17-16,-2 0-37 15</inkml:trace>
  <inkml:trace contextRef="#ctx0" brushRef="#br0" timeOffset="32621.19">23890 10640 264 0,'4'-25'99'0,"-4"25"-77"0,3-38 7 0,1 26-3 15,-1-1-10-15,1 4 1 16,-1-7-1-16,-3 3-1 16,0-2-7-16,0-4 10 0,-3 6 5 15,-1 4-5-15,-6 0 0 16,-12 2-7-16,-13 7 1 16,-14 19-5-16,-11 9 1 0,0 4-1 15,-7 12 3 1,-11 3 1-16,-13 15 3 0,-5 26 2 15,12 6 2-15,13 3-4 16,18 4 2-16,21 8-3 16,22-8 2-16,31-10-8 15,25-10-2-15,10-15-1 16,4-6 0-16,4-23 2 16,6-9 1-16,4-12-1 15,0-13 1-15,-10-12-2 16,-8-10 2-16,-13-9 2 15,-15-10 2-15,-14-12-5 16,-17 0-4-16,-19 6-1 0,-20 3-1 16,-11 19 0-16,-3 10 0 15,-8 12-3-15,-3 6 2 16,7 19 1-16,14 3 2 16,18 1-14-16,21-1-5 15,18-6-24-15,13-10-9 16,8-2-29-16,7-4-10 15,10-3-87 1</inkml:trace>
  <inkml:trace contextRef="#ctx0" brushRef="#br0" timeOffset="33144.86">24271 10677 324 0,'0'-53'123'0,"0"53"-95"0,-7-3 11 16,7 3 1-16,-3 6-7 15,-1 0 3-15,-7 20-5 16,4-8 1-16,0 45-18 16,0 31 5-16,4-3 2 0,6-3-5 15,8 3 1-15,6 0-6 16,1-13 1-16,0-15-3 15,3-13 2-15,0-15-2 0,4-23 0 16,-1-18-3-16,1-19-1 16,0-10-3-16,-4-6-2 15,-7-9 1-15,-7-22 1 16,-3-16-3-16,-8 4-2 16,-3 5 2-16,-3 7 0 15,-1 9 1-15,4 26 0 16,3 6-3-16,1 12 0 15,-1 0-1-15,22 16 0 16,-4-4 3-16,43 4 2 16,-12-3 0-16,44 6-1 15,-19 0 3-15,40 0 0 16,-22 0-1-16,25 0-2 0,-22 0 1 16,15 0-1-16,-21 0-3 15,3 0 2-15,-17-3-34 16,-1 3-17-16,-13 0-26 15,-8 0-10-15,-7 0-75 16,-13 9-55 0,-8-6 97-16</inkml:trace>
  <inkml:trace contextRef="#ctx0" brushRef="#br0" timeOffset="33655.65">25054 10894 316 0,'-10'-7'121'0,"10"7"-95"0,0 0 27 0,0 0 4 16,0 4-14-16,0-1 0 15,-11 9-15-15,4-2-6 16,-14 5-12-16,3-2-4 0,-3 6-2 15,3 0-5-15,1-4 1 16,3 1 0-16,3 0 0 16,4-4-3-16,7 4 2 15,0-4 1-15,14 4 2 16,-3-3-3-16,13-4-2 16,-2 10 2-16,9-4 2 15,-6-2 0-15,7 3-1 16,-7-4 1-16,6 7-1 0,-6-6 2 15,0 15 1-15,-4-3-1 16,0 6-2-16,-3 10 9 16,-1-7 6-16,-10-2 4 15,-3-13 1-15,-1-4 0 16,-13 1 0-16,3-7-9 16,-25 1-2-16,7-4-5 15,-21-12-3-15,11 6-3 16,-11-10-1-16,15 4-20 15,-1-10-8-15,7 4-37 16,7-4-16-16,4 1-42 0,14 2-16 16,0 4 1-1</inkml:trace>
  <inkml:trace contextRef="#ctx0" brushRef="#br0" timeOffset="33900.58">25114 10837 336 0,'-7'0'126'0,"7"0"-98"0,11 0 17 0,-8 0 1 16,11 0-7-16,1 0 1 16,9 0-20-16,-3 0-7 0,18 0-8 15,-7 0-6-15,21 0 0 0,-11 0-1 16,15 0 0-16,-11 0-33 15,3 0-17-15,-10 0-11 16,0-3-2-16,-8-3-83 16</inkml:trace>
  <inkml:trace contextRef="#ctx0" brushRef="#br0" timeOffset="34951.36">26758 11013 260 0,'-17'-25'99'0,"13"19"-77"0,-7-4 15 0,8 10 3 16,-1 0-13-16,4 6-1 16,0 4 0-16,7 2 3 15,8 4-15-15,6-3 12 0,21-1 6 16,22-6-3-16,10-6 0 15,0-6-5-15,-4-3-3 16,-3 2-9-16,-7 1-5 16,-14 0-4-16,-11 3-3 15,-17 3-39-15,-11 3-19 16,-10 6-87-16,-1 1-37 16</inkml:trace>
  <inkml:trace contextRef="#ctx0" brushRef="#br0" timeOffset="35262.42">27115 10746 296 0,'0'-18'110'0,"0"18"-86"0,3-7 18 16,-3 7 3-16,0 0-9 16,0 0 2-16,0 10-5 0,-3-1 2 15,-5 7-19-15,-6 12 2 0,0 13 0 16,-3 9-8-16,-1 3-1 16,0-3-5-16,4-3-3 15,4-3-3 1,-1-6 1-16,8 0-23 0,3-10-10 15,3-3-46-15,8-9-21 16,3 2-62 0</inkml:trace>
  <inkml:trace contextRef="#ctx0" brushRef="#br0" timeOffset="35697.49">27760 10721 368 0,'0'-9'137'0,"0"6"-106"0,4-4 17 0,-4 7 0 0,0 0-17 16,3 0-4-16,-3 7-13 15,-3-4-6-15,-4 6-5 16,-4 1-3-16,-3 5 3 0,-4-2-2 16,1-1-1-16,2 4-10 15,8 0-4-15,4-1-2 16,6 1 2-16,8 3 3 15,7 3 5-15,3 3 3 16,7 3 2-16,7 4 3 16,-3-4 3-16,-7-6-4 15,14 9-3-15,-8-6 12 16,8 7 7-16,-7 2 9 16,3-3 5-16,4 10-9 0,-11-13 0 15,-3 1-7-15,-18-11 5 16,-14-8-6-1,-18-4-8-15,-14-6-4 16,-10 0-4-16,-4-6 1 16,4 0-17-16,3-4-8 15,3-2-17-15,8-7-8 16,3 0-22-16,8 0-8 16,6 7-89-1</inkml:trace>
  <inkml:trace contextRef="#ctx0" brushRef="#br0" timeOffset="35924.14">27841 10539 312 0,'-21'-15'118'0,"25"18"-92"0,10 13 13 15,0-10 0-15,14 3-6 16,-7 1 3-16,36 5-18 15,-11-2-8-15,38 6-6 16,-17-4-4-16,14 7 1 0,-14-6-17 16,-10 3-4-16,-4 6-47 15,-25 6-19-15,-21 4-60 16</inkml:trace>
  <inkml:trace contextRef="#ctx0" brushRef="#br0" timeOffset="36227.01">26649 11831 376 0,'39'-15'143'0,"-11"5"-112"0,18-9 16 0,-15 10 1 0,29-7-14 16,22 7 0-16,16-1-10 15,29 7-3-15,11 3-12 16,7 0-3-16,13 3-2 0,-9-3-5 16,-15 7-1-16,-14-7-32 15,-15-7-13-15,-16 7-55 16,-22 0-25-16</inkml:trace>
  <inkml:trace contextRef="#ctx0" brushRef="#br0" timeOffset="36882.61">20913 12189 292 0,'24'-3'110'0,"-2"6"-86"0,9 0 20 0,-13-3 5 15,3 0-7-15,14 0 2 16,15 0-9-16,10-3-2 16,3 0-18-16,4-4-7 0,-3 1-1 15,-1-3-4-15,1 2 0 16,-11-2-32-16,-11 0-13 15,-10 9-47-15,-15 0-21 16,-6 6-39 0</inkml:trace>
  <inkml:trace contextRef="#ctx0" brushRef="#br0" timeOffset="37349.68">19657 13553 360 0,'7'3'134'0,"3"3"-104"0,8-3 12 0,0-3-2 16,13 0-13-16,15 0-1 0,14-9-15 15,4-4-7-15,10-2-2 16,11 8-2-16,-11 1 2 0,-11 6-32 16,-13 3-14-16,-19 7-51 15,-17 8-22-15,-14 7-22 16</inkml:trace>
  <inkml:trace contextRef="#ctx0" brushRef="#br0" timeOffset="37549.33">20070 13951 312 0,'7'6'118'0,"7"-6"-92"0,10 0 17 0,-6-6 3 15,10 6-5-15,15-10 2 16,10 7-14-1,-1-3-6-15,-2-3-13 0,-4 5-9 0,-4-2-3 16,-3-3-17-16,-4-1-7 16,-3-2-49-16,-4 2-19 15,0 1-61 1</inkml:trace>
  <inkml:trace contextRef="#ctx0" brushRef="#br0" timeOffset="38335.15">21661 13167 288 0,'-7'-31'107'0,"10"18"-83"0,4 1 28 16,-3 5 9-16,-4 7-12 15,10 3-4-15,1 10-10 0,3 9-2 16,0 28-19-1,0 22 3-15,0 7 1 0,-3 8-8 0,-1 17-1 16,-3 9-3-16,-3-10-1 16,0-6-3-16,-4-3-2 15,0-3 1-15,-4-6-1 16,0-13-29-16,-3-19-10 16,0-18-41-16,-3-19-16 15,3-16-75 1</inkml:trace>
  <inkml:trace contextRef="#ctx0" brushRef="#br0" timeOffset="38638.81">22094 13264 320 0,'-7'10'121'0,"4"2"-95"0,-4 13 22 0,3-12 5 0,1 9-18 15,-1 9-3-15,1 4-12 16,-1-1-5-16,4 4-8 16,0-1 2-16,0-2 1 0,0 6-8 15,4-4 0-15,6-2 2 16,8-4 2-16,7-6 0 16,6-6-1-16,5-3-3 15,2-10-2-15,-2-3 1 16,-4-6-1-16,-4-3-38 15,-7-4-14-15,0-2-45 0,-3 2-18 16,-1 4-32 0</inkml:trace>
  <inkml:trace contextRef="#ctx0" brushRef="#br0" timeOffset="38895.99">22493 13283 364 0,'-7'-9'137'0,"7"9"-106"0,0 3-9 16,4 16 56-16,3 15-23 15,0 16-10-15,-4 10-8 0,-3 12-22 16,-7 25-2-16,0 7-2 0,0-4-6 16,0-3-3-16,0 0-1 15,0-3-1-15,3-6-7 16,4-19-3-16,0-12-34 15,7-17-14-15,0-15-41 16,4-9-15 0,7-16-49-16</inkml:trace>
  <inkml:trace contextRef="#ctx0" brushRef="#br0" timeOffset="39390.78">23382 13744 312 0,'-18'-16'118'0,"22"16"-92"0,0 0-7 16,10-3 45-1,3 3-20-15,8 0-6 16,10 0-9-16,15 3-17 16,10 0-3-16,3 4 1 0,-3-1-6 15,-3-3 0-15,-1 0-2 16,4 0 1-16,-7 0-42 15,3 1-18-15,1-1-55 16,-4 6-24-16,-4 1 3 16</inkml:trace>
  <inkml:trace contextRef="#ctx0" brushRef="#br0" timeOffset="39963.65">25037 13180 312 0,'0'-19'118'0,"3"6"-92"0,-3-6 13 0,0 10-2 0,-3 0-7 15,-4-1 2-15,-4 4-12 16,-3 0-4-16,-4 6-9 16,-6 6 2-16,-8 6 1 0,-11 7-3 15,-13 13-2-15,-18 18-2 16,0 19-3-16,0 3 7 16,3 9 3-16,4 10 1 15,7 19 3-15,18-6-1 16,21-14 0-16,17-2-3 15,15 3-1-15,13-9-1 16,19-4 0-16,13-15 0 16,8-19 0-16,-1-22-2 15,-3-19-1-15,-3-22-3 0,-1-6 1 16,-10-6 4-16,-14-7 6 16,-15 0-1-16,-10-12 3 15,-10-6-8-15,-18-1-4 16,-18 7-2-16,-18 16-1 15,-10 21 0-15,4 22 0 16,3 10-3-16,7 16 2 16,11-4-6-16,10 4 0 15,14-1-21-15,15 1-7 16,13-7-15-16,19 0-6 16,13-9-23-16,14-7-10 15,1 1-73 1</inkml:trace>
  <inkml:trace contextRef="#ctx0" brushRef="#br0" timeOffset="40486.71">25329 13305 288 0,'-7'-38'110'0,"7"32"-86"0,4 0 22 15,-4 6 26 1,3 12-19-16,-3 26-5 0,0 12-5 16,-3 16-25-16,-4 15 3 0,0 23 0 15,3-1-7-15,4-9-1 16,4-6-3 0,6-12-1-16,5-14-1 0,2-15 2 15,8-19-1-15,10-15 0 16,4-13-3-16,0-13-1 15,-4-15-1-15,-3-25 2 16,-8-19-3-16,-6-10 0 16,-11-12-1-16,-7-28-2 15,-7 15-2-15,-3 16 1 16,-5 19 1-16,1 16 0 16,0 15-3-16,0 13 0 15,3 12 2-15,8 10 0 16,-1 0-2-16,22 12 0 0,17 3 2 15,11 1 2-15,7-7-2 16,18-6 0-16,20-3 3 16,8-1 1-16,7-5-1 15,17-4-2-15,4 0 1 16,-21 4-1-16,-25-4 0 16,36 4 0-16,-25-4-44 15,6 10-18-15,-20-4-33 16,-7 10-11-16,-15 0-69 15</inkml:trace>
  <inkml:trace contextRef="#ctx0" brushRef="#br0" timeOffset="41069.53">26328 13455 328 0,'3'-34'123'0,"-3"34"-95"0,4-13 25 0,-4 7 4 16,-4 3-18-16,-3 3-2 15,0 3-18-15,0 7-4 0,-10 5-9 16,2-2-2-16,-9 12 0 0,3-9-5 16,-1 2 1-16,-2 7 0 15,3-3 0-15,3 3-3 16,4-3 2-16,3 0 1 16,1 3 0-16,6-3-9 15,4 7-2-15,7-4 1 16,7 0 1-16,7 0 3 15,4-3 4-15,3-3 1 16,4 12 1-16,3-3 0 16,4 4 0-16,7-1 0 15,-4 0 2-15,-3 1 10 16,-4-1 4-16,-6-6 12 16,-8 0 5-16,-11-3-4 0,-10-6-1 15,-10-1-6-15,-11-5-2 16,-11-7-11-16,-3-3-3 15,-8-3-4-15,-6-3-2 16,-4-7 1-16,-3 4-1 16,-1-1-14-16,8-2-5 15,6 2-26-15,12 1-8 16,9-1-30-16,12 1-13 16,10-3-83-1</inkml:trace>
  <inkml:trace contextRef="#ctx0" brushRef="#br0" timeOffset="41417.9">26310 13368 324 0,'-3'-7'121'0,"6"4"-95"0,8-3 25 0,-4 3 4 15,0 0-7-15,3 0 1 16,8 3-14-16,0 3-4 16,10 3-18-16,7 0-6 0,8 1 0 15,6-4-4-15,4 0-2 16,0-3 0-16,7-3 1 15,0 0-3-15,-7-1 0 16,-7 4-21-16,-11 0-8 16,-7 0-45-16,-10 4-16 15,-4 2-85 1</inkml:trace>
  <inkml:trace contextRef="#ctx0" brushRef="#br0" timeOffset="42463.54">27330 12747 96 0,'-11'-28'35'0,"11"28"-27"0,-7-19 40 0,7 16 15 16,-3-7-13-16,-8-2-3 15,0-4-8 1,-3 7-3-16,0-4-19 0,-3-6 1 0,-5 4 2 15,-9-1-2-15,-12-3-1 16,-13-6-5-16,-8-3-2 16,-6-4-2-16,-11-2 0 15,-25-1 7-15,-7 7 2 16,-4-3 3-16,-17 3 2 16,-3 3-8-16,3 3-3 15,-14-3-6-15,3 6-2 16,4-3-3-16,-18 0-1 0,-3 0 1 15,0 0 0-15,-22 9 0 16,15-2 2-16,-4 12-3 16,-3-4 0-16,17 4 1 15,4 3 0-15,-4 0 2 16,18 3 3-16,7-3-2 16,0 7 0-16,-4-4-3 15,11-3-1-15,7 9-1 16,-7 1-2-16,-7-1 3 15,11 10 2-15,-1 0 0 16,-10 6-1-16,-4 9 1 16,15 4-1-16,-4 15 0 15,-42 10 0-15,20-4-3 16,19-2 2-16,6-7 1 0,1 3 0 16,3 19 0-16,14 10 0 15,7 3 0-15,4-1 0 16,3 7 2-16,8 25 1 15,13 3 5-15,22-3 3 16,21 7 0-16,24 15 3 16,29-7-1-16,24 1 0 15,18 9-3-15,32 10 1 16,32-23-4-16,20 7-2 16,40 9 6-16,20-18 3 15,29-14-3-15,39-11-1 16,17-17-2-16,18-15 0 15,28-9-2-15,22-22 1 0,13-13-2 16,-3-13 0-16,-3-12 1 16,6-3 1-16,8-16-6 15,-8-9 0-15,-17-10-1 16,0-18 0-16,10-22 0 16,-17-38 0-16,-28-10-3 15,-4-37 0-15,-64 10-3 16,-52-11-1-16,-50-21-1 15,-56 13 2-15,-57-16-1 16,-42 6 2-16,-53 3-4 16,-49-3 1-16,-36 23 4 15,-42 17 4-15,-31 8-4 16,-22 14-1-16,-39 8-36 16,8 27-15-16,-8 16-35 15,14 25-13-15,36 16-62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2T04:50:39.06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1986 10605 304 0,'-7'-3'112'0,"7"-3"-87"0,0 12 24 0,0-6 6 15,4 0-5-15,-1 3 0 16,1 4-14-16,3 2-7 16,7 0-17-16,0 1 3 0,11-1 5 15,6 1-7-15,15-4 0 16,7-3-3-16,4-3 1 15,10-6-4-15,17-1 1 16,-6-2-3-16,3 0 0 16,-17 2-3-16,-1 4 1 15,-17 3-2-15,-4 0-1 16,-10 3-2-16,-11-3-1 16,-3 3-31-16,-4 1-13 15,-3-1-22-15,-1 0-8 16,-3-3-24-16,-3 3-11 15,-8-3-24 1</inkml:trace>
  <inkml:trace contextRef="#ctx0" brushRef="#br0" timeOffset="267.54">2201 11195 364 0,'-14'19'134'0,"21"-13"-104"0,11 3 23 16,-4-6 3-16,4 4-12 16,13-4-2-16,-2 3-12 0,20-12-6 15,18 3-14-15,7-13 2 0,4 3 2 16,-1-2-7-16,-13 2-4 16,-4 4-2-16,-18 3-1 15,-3 2 0-15,-4 1 2 16,-14 3-34-16,-6 0-13 15,-1 0-33-15,0 0-14 16,0 0-91 0</inkml:trace>
  <inkml:trace contextRef="#ctx0" brushRef="#br0" timeOffset="3226.51">5362 11449 204 0,'4'-16'77'0,"-1"7"-60"0,1-1 6 0,-1 4 1 0,1 0 0 16,-1-4 3-16,1 1 1 16,3-1 2-16,-7 1-16 15,0 3 7-15,0-4 3 0,-7 7 1 16,3-3 0-16,1 0-6 15,-4 3-1-15,0 3-4 16,-4 0 1-16,1 3-6 16,-5 3-3-16,1 3 3 15,-3 1 2-15,-1 9-4 16,-7-1-2-16,1 4 2 16,-5 3 2-16,-2-3-2 15,-5 7 1-15,-2 2-1 16,-1 0 1-16,4 1 2 0,-4-1 1 15,3 13-5-15,8 6-4 16,4 10-1-16,-1 2 1 16,4 1 3-16,7 3 4 15,3-6-2-15,4 5-2 16,7 1 0-16,7 3 1 16,7-3-1-16,11-6 2 15,17-10-4-15,8 0 0 16,6-9-1-16,4-7 1 15,0-6-2-15,7-6 2 16,7-6-2-16,-7-7-1 16,7-5 3-16,-10-11 2 15,-4-8-4-15,-4-14-1 16,4-18 0-16,-11-3 2 16,-6-6-1-16,-8 6-1 0,-21 3 7 15,-7 0 3-15,-10 6-5 16,-8 0-1-16,-14 7-2 15,-6 5-2-15,-15 11 1 16,-14 5-1-16,-7 13-3 16,7 6 2-16,0 10-1 15,7 3 0-15,7 9 2 16,14 0 0-16,15 7-27 16,10-1-11-16,10-6-43 15,4 4-18-15,18-7-94 16</inkml:trace>
  <inkml:trace contextRef="#ctx0" brushRef="#br0" timeOffset="4576.67">3863 10919 184 0,'-11'-10'68'0,"8"10"-52"0,-1 4 10 15,4-4 4-15,0 0-3 16,-3 0 2-16,3 0 1 16,0 0 4-16,0 0-19 15,0 0 7-15,0 0 5 0,0 0-6 16,0 0 0-16,0 0-3 15,0 3 0-15,3 0 0 16,4 0-2-16,4 3-4 16,3 1 0-16,7-4-3 15,4 0 2-15,17-6 5 16,15-4 2-16,-1 1-1 0,8-6 0 16,6-1-3-16,22 0 1 15,7 4-2-15,-8-3 0 16,15 2-7-16,14 1-2 15,0 6 0-15,0-4 0 16,7-2 0-16,7-1 0 16,-7 4 0-16,4-3 2 15,10 3-1-15,-7-1 0 16,-7 1-3-16,14 0 1 16,0 3-2-16,-17 3-1 15,-1-4 3-15,0 4 0 16,1 0-1-16,-8 0-2 15,-13 0 1-15,6 0 1 16,7-3-1-16,-3 0-1 0,-10 0 3 16,-5-3 0-16,-6 0-1 15,0 2-2-15,-4 4 1 16,-10 0-1-16,-8 0 0 16,-3 4 0-16,0 2 0 15,-28-3 0-15,-7 0 0 16,17 0 0-16,-6 0 0 15,13 0 2-15,-10-3-3 16,7 0 0-16,28 4 3 16,-18-4 1-16,-10 0-4 0,-28 0 1 15,-4 0 0-15,-3 0 2 16,7 0-1-16,-11 0-1 16,-4 0 1-16,1 0-1 15,6 0-3-15,-6 0 2 16,-4 0 1-16,0 0 2 15,7 3-3-15,-7 0 0 16,0-3-8-16,-7 0-4 16,0 0-29-16,0 0-10 15,0-6-19-15,-3 2-7 16,-1 1-34-16,1 10-14 16,-1-1-6-16</inkml:trace>
  <inkml:trace contextRef="#ctx0" brushRef="#br0" timeOffset="5876.92">10679 2908 240 0,'14'-54'90'0,"-18"45"-70"0,-6 0 13 0,3 9 1 0,-11 9-9 16,-7 10 0-16,-10 18-1 15,-11 7 0-15,-14 32-13 16,-10 24 9-16,-5 16 3 0,5 44-7 16,6 15-2-1,8 39-10-15,10 2-3 16,14 10-1-16,18-29 0 0,14-15 0 16,21-25 0-16,29-22 0 15,24-32 2-15,3-28-19 16,8-28-6-16,14-21-138 15</inkml:trace>
  <inkml:trace contextRef="#ctx0" brushRef="#br0" timeOffset="6632.46">16549 3011 252 0,'-7'-16'96'0,"10"20"-75"0,11 11 19 0,-7-2 2 0,8 15-5 16,2 22 1-16,4 32-2 15,4 9 3-15,-4 37-22 16,-7 20-3-16,-10 21 0 0,-11 10-6 16,-21-7 0-1,-25 16-4-15,-11-22-1 0,-3-21-3 16,4-7-1-16,-1-10 3 16,8-18 1-16,6-25-4 15,12-17 1-15,13-14-31 16,11-23-14-16,14-21-19 15,14-20-8-15,7-9-74 16</inkml:trace>
  <inkml:trace contextRef="#ctx0" brushRef="#br0" timeOffset="6963.66">17851 3133 300 0,'-15'-37'112'0,"5"27"-87"0,-8 1 13 0,8 9-1 15,-12 9-14-15,-9 16 0 16,-22 26-8-16,-21 18 1 0,-7 22-9 15,-4 34 2-15,7 16 4 0,8 31-5 16,17 1 0-16,25-1-2 16,21 4 1-16,3-41-4 15,64 22-2-15,21-1-22 16,4-11-11-16,7-20-55 16,10-18-21-16,-10-26-32 15</inkml:trace>
  <inkml:trace contextRef="#ctx0" brushRef="#br0" timeOffset="7486.64">23950 2845 296 0,'-28'-60'110'0,"14"57"-86"0,-4 13-2 0,18-1-8 0,4 16 12 16,6 13 7-16,11 15 8 15,18 29 4-15,4 2-24 16,-8-18 4-16,14 81 2 0,-10-34-15 16,-18 75-4-16,-3-37 1 15,-36 62 2-15,-14 32 0 0,-6-38 3 16,2-29-7-16,5-21-2 16,2-25-43-16,5-26-17 15,-1-24-51 1,-3-10-21-16,-8-34-26 15</inkml:trace>
  <inkml:trace contextRef="#ctx0" brushRef="#br0" timeOffset="8328.31">11398 3096 208 0,'-24'-13'79'0,"17"13"-61"0,-1 3-5 0,8-3-7 16,-3 7 11-16,3-4 11 15,0 6 6-15,7 1 1 16,-3-4 21-1,10-6-31-15,3-6 6 0,8-4-2 16,10-9-8-16,15 1-1 16,17-4-8-16,14-3-2 15,7-16-6-15,32 3-3 16,14-15 0-16,28-16-1 0,22 9 0 16,24-2 2-16,11-1 1 15,28-12 3-15,3-7-1 16,29 4 0-16,24-1 1 15,-10 17 3-15,17 18 7 16,18 9 4-16,-7 26-12 16,-10 28-7-16,3 25 10 15,-25 18 6-15,0 7-6 16,-80-9-3-16,-54-16-8 16,53 37 0-16,-56-18 0 15,17 15 0-15,-42-18 2 0,-4-1 1 16,-20-15 1-1,-22 13 0-15,-18-20-2 16,-10 4 1-16,-10-3-2 0,-5-1-1 16,-6-5-10-16,-4-4-4 15,-3 0-37-15,-7-3-17 16,-4-6-74-16,-14-3-34 16,0-7 37-1</inkml:trace>
  <inkml:trace contextRef="#ctx0" brushRef="#br0" timeOffset="9739.15">3775 9762 128 0,'3'-38'49'0,"1"23"-38"0,3-4-1 0,-4 6-3 16,1-3-5-16,3-2-2 16,-4-7 27-16,5 0 11 15,-5-4-18-15,1 1 13 0,-1 9 5 16,1 0 6-16,-1-2 32 16,-3 5-13-1,0 3 7 1,0 13-24-16,0 7-8 15,0 8-9-15,0 13-4 16,-3 19-7-16,-1-9-1 16,1 9-6-16,-4-6-1 15,3 9-4-15,0-3-1 16,1-9 1-16,3 2 1 16,0-5 1-16,3-4 2 15,5-6-3-15,2-6 1 0,1-3-3 16,3-4 0-16,3-2-3 15,12-4 1-15,-5-6 0 16,8-3 1-16,0-3-2 16,3-4-2-16,-7 1 1 15,-10-4-1-15,0 10-14 16,-4-3-5-16,-4 3-30 16,-3 3-11-16,0 0-18 15,1 0-6-15,-8 0-29 16,0 3-11-16,-4 6-5 15</inkml:trace>
  <inkml:trace contextRef="#ctx0" brushRef="#br0" timeOffset="10068.82">4233 9464 312 0,'-3'-38'115'0,"10"23"-89"0,0-4 27 0,-4 9 7 16,5 7-10-16,2-6 0 15,1 12-4-15,-4 0 1 16,3 32-15-16,-6 15-7 0,-1 13-8 16,1 6-3-16,-4 25-6 15,-4 12-3-15,-3 1-5 16,7-4 0-1,-3 1 0-15,3-10 2 16,0-3-1-16,3-19-1 0,-3-13-8 16,4-15-3-16,-1-12-34 15,1-10-15-15,-4-10-31 16,0-12-13-16,7-3-72 16</inkml:trace>
  <inkml:trace contextRef="#ctx0" brushRef="#br0" timeOffset="12099.53">4699 9812 264 0,'-7'-16'99'0,"7"26"-77"0,0-20 15 0,0 17 5 16,0-7-14-16,0 3-1 15,0-3-7-15,3 0-3 0,1 6-9 16,0-3 8-16,-1-3 6 0,1 6 2 15,3-2 3-15,0 2-6 16,0-3-3-16,3-3 1 16,1 0 0-16,7 6-4 15,-1-6-1-15,1-6-2 16,10 3 0-16,4-3-6 16,10 6-2-16,-14-4 2 15,4-2 3-15,-4 3-4 16,1-3-1-16,-12 6 0 15,1 0 0-15,-1-3-2 16,-2 3 1-16,-5 3-2 16,1-3 2-16,-4 0-2 15,-4 0 2-15,1-10-26 16,3 7-12-16,4-3-33 16,-4 3-12-16,3-3-24 0,-3-1-10 15,0-5-29 1</inkml:trace>
  <inkml:trace contextRef="#ctx0" brushRef="#br0" timeOffset="13343.57">5232 9411 252 0,'-4'-10'93'0,"1"10"-72"0,-1-6 16 0,4 6 2 0,0-3-8 16,0 3-1 0,0 0-10-16,0 0-5 0,4-6-8 15,3 2 4-15,0-2 4 0,3 0 2 16,4 0-1-16,8-1-2 16,-5 1 1-16,11-3 1 15,4 9-1-15,4 3 6 16,-12 3 3-16,1 7 3 15,0 5 3-15,-8 11-7 16,-6 15-4-16,-8 6-9 16,-3 0-2-16,-7 0-4 15,-3-3-3-15,-4-3 0 16,-4 3 1-16,0 3-1 16,1 3-1-16,6 1 1 0,1-4-1 15,-1-6-3-15,11-7 2 16,7-2 1-1,4-10 0-15,3-3 2 0,10-6 1 16,5-4-1-16,2-6 1 16,5-2-4-16,-12-4 0 15,1 0 1-15,-4-4 0 16,-3 4-20-16,-1-3-9 16,-6 0-45-16,0 0-19 15,-8 3-104 1</inkml:trace>
  <inkml:trace contextRef="#ctx0" brushRef="#br0" timeOffset="14199.79">5838 9420 276 0,'-7'-12'104'0,"7"15"-81"0,0-6 9 0,0-4-2 0,4 4-5 16,-1-3 15 0,5 0-9-16,-1 2-16 15,0 4 9-15,0 13 3 0,0 21-1 16,0 20 2-16,0 8-10 16,7 1-3-16,-3 6-2 15,3 6-1-15,7-2-4 16,0-8-3-16,4-14-2 15,3-4 0-15,-10-16 0 16,3-9 1-16,0-16 4 16,-3-15 3-16,-1-13-6 15,1-10-1-15,-4-2-4 16,-7-4-1-16,-3 1 3 16,-4-13 1-16,-4-7-4 15,-3-15-1-15,-7-3 1 16,0 9 0-16,3 16-2 15,4 9 2-15,0 6-1 16,3 14 0-16,1 5-3 0,3 6 1 16,7 7 2-16,0 6 1 15,7 1 1-15,7 2 2 16,4-3 1-16,-4-3 1 16,14 0 0-16,11-6 0 15,7-1 0-15,4 4 0 16,-1 0-2-16,-3 0 1 15,0-3-2-15,-4-4-1 16,4 1-2-16,4 0 1 16,-1-1-4-16,-3 1-1 15,-7 2-39-15,-11-2-15 16,-10 9-43-16,-18 16-118 31</inkml:trace>
  <inkml:trace contextRef="#ctx0" brushRef="#br0" timeOffset="14785.51">6438 9611 348 0,'-14'-3'129'0,"14"3"-100"0,-3-3 18 0,3 3 3 15,0 0-24-15,3-3-4 16,8 0-7-16,3 0 0 16,3 3-8-16,8 0 0 0,0 3 3 15,0 3 5-15,-4 3 5 16,-4 7 1-16,-3-3 2 15,-3-1-7-15,-7 1-1 16,-8-1-7-16,-3-2-3 16,0 5-2-16,0-2-3 15,0-4 1-15,0 4-1 0,3-1-3 16,4 1 0-16,0 0 2 16,4-4 0-1,3 0 1-15,3 7 0 0,1-3 0 16,3-4 0-16,4 10 0 15,3 3 0-15,-7 0-3 16,7 3 2-16,0 3 1 16,-3 3 2-16,0-6 3 15,-4-3 4-15,-4-3 5 16,1-3 3-16,-11-4-3 16,-11-2 0-16,-3-1-8 15,-3-3-2-15,-8 4-2 16,-3-1-2-16,-4-2-4 15,-7-1 0-15,4-3-18 16,7 0-8-16,17-9-103 16,11-4-96-1</inkml:trace>
  <inkml:trace contextRef="#ctx0" brushRef="#br0" timeOffset="16839.25">7557 9436 224 0,'-4'-19'85'0,"8"13"-66"0,-1-4 10 0,-3 10-1 15,4 0-3-15,-1-6 2 16,1 9 0-16,-1 0 3 16,4 7-16-16,0 8 7 0,0 17 3 15,-3 12-1-15,-1 3 0 16,1-3-8-16,-1 3-2 15,1 1-5-15,-4 2-3 16,0 0-2-16,0 0 0 16,0-12-2-16,0 6 2 15,0-3-2-15,-4-9-1 16,1-4-17-16,-4-6-9 16,-4-6-50-16,-6 0-23 15,-8-10-46 1</inkml:trace>
  <inkml:trace contextRef="#ctx0" brushRef="#br0" timeOffset="17064.99">7380 9868 316 0,'-3'-18'118'0,"6"18"-92"0,22 0 19 16,-15 0 5-16,12 0-17 15,9-4-1-15,8-2-17 16,3-3-6-16,4 3-6 15,11 2 0-15,-4-2 0 0,0 3-4 16,-4-6 1-16,-7 2-42 16,-3 7-19-16,-7-3-27 0,-11 6-89 31</inkml:trace>
  <inkml:trace contextRef="#ctx0" brushRef="#br0" timeOffset="18312.54">12989 3180 160 0,'-35'29'60'0,"31"-17"-47"0,1-12 13 0,3 0 3 16,0 0-4-16,3-9 0 15,1 3-2-15,-4-4-3 16,0 1-10-16,0 2 5 0,0 4 2 15,0 3-9-15,0 0-4 16,0 0 1-16,11-6 1 16,6-3 9-16,15-4 2 15,10-3 0-15,8-2 0 16,3-1-3-16,3-3-1 16,4-3-5-16,21-3 0 15,21-13-1-15,8 3 3 16,31-21-5-16,18-4-3 15,21 0 1-15,17-3 0 16,32 4-4-16,11-11 1 0,39-14 0 16,28-1 2-16,14 9-1 15,0 14-1-15,14 8 1 16,-56 26-1-16,-78 3 4 16,127 9 2-16,-95 0 0 15,148 16-1-15,-120-3-3 16,138 24-2-16,-128-8 1 15,68 24 1-15,-103-15-1 16,46 25-1-16,-77-6 1 16,21 12 1-16,-57-13-3 15,18 7 0-15,-46-12 1 16,-10-1 0-16,-29-6 0 16,-7-3 0-16,-17-3 0 15,-11-3 0-15,-11-4 0 16,-6 4 2-16,-11-1-1 0,3-5-1 15,-7 6 1-15,4 2-1 16,-7-8-3-16,0 2 0 16,-8 1-18-16,-3-4-9 15,-3-6-44-15,-7 7-19 16,-1-4-40 0</inkml:trace>
  <inkml:trace contextRef="#ctx0" brushRef="#br0" timeOffset="19224.93">15716 5024 236 0,'-3'-9'88'0,"3"9"-69"0,3 0 6 0,-3 0 0 16,7 0 4-16,4 0 4 15,3 0-2-15,7 0 1 16,11-7-18-16,14 4 5 0,17 3 2 16,8 0 0-16,6-3-1 15,29-6-6-15,18-1-1 16,-36 4-8-16,67-10-1 15,0-2 2-15,-13-8 1 0,-1 5-3 16,-11-11-1-16,-17-2-1 16,-39 5-2-16,-17 8 1 15,-8-8 1-15,-10 7-12 16,-11 0-6-16,-7 4-31 16,-10 5-15-16,-4 1-77 15,-11 15-60 1,-3 3 80-16</inkml:trace>
  <inkml:trace contextRef="#ctx0" brushRef="#br0" timeOffset="19838.12">15328 5335 224 0,'14'0'85'0,"0"0"-66"0,15 3 14 0,-12-3 2 15,8 0-5-15,7 3 0 16,7 0-4-16,3 0 1 16,4 0-15-16,0 0 0 0,7 0-1 0,14 4 2 15,14-1 3-15,7-3-3 16,4 3 2-16,24-2 1 16,18-1 2-16,4-3-4 15,27 3 2-15,1 0-3 16,28 0 2-16,0 0-4 15,-14 0-1-15,-42-3-4 16,102-3-1-16,-64 0-3 16,103-16-2-16,-75 7 1 15,139-32 1-15,-100 16-1 16,89-29 2-16,-96 16-2 0,46-12-1 16,-81 12 1-1,29-9-1-15,-61 16 0 16,-3-13 0-16,-39 12 0 15,3-9 2-15,-27 16-3 0,-5-6 0 16,-20 8-1-16,-7-2 0 16,-15 9 2-16,-3 4 2 15,-7 2-1-15,-11 1-1 16,-7 2-26-16,-7 4-10 16,-3 0-39-16,-11 3-18 15,0 3-69 1</inkml:trace>
  <inkml:trace contextRef="#ctx0" brushRef="#br0" timeOffset="23599.05">8192 9386 244 0,'-4'-10'93'0,"4"7"-72"0,0 0 9 0,0 3-1 15,0-3-11-15,0 3 0 16,0 0-7-16,7 3-1 16,0-9-6-16,7-1 6 0,7 7 5 0,8-3 2 15,2 3 1-15,1 10 0 16,0-4 0-1,0 10 4-15,-4 6 1 0,-7 15 1 16,-7 4 0-16,-10 6-5 16,-8-6-1-1,-10 15-8-15,-4-15-4 0,-6 3-1 16,-1-7-1-16,0 4-5 16,1-3-1-16,2-1 1 15,5-2 2-15,10-7 2 16,-4 0 3-16,11-6 1 15,11-3 3-15,3-6-1 16,14-7 0-16,7-3-3 16,1-3-1-16,-5 0-6 15,-2 0-1-15,-8 0-4 16,-4 0 1-16,-3 0-48 0,-3 0-21 16,-4 3-32-16,0 3-11 15,-7-2-28 1</inkml:trace>
  <inkml:trace contextRef="#ctx0" brushRef="#br0" timeOffset="24119.32">8622 9429 312 0,'0'-40'118'0,"3"30"-92"0,-3 1 13 0,0 9-2 0,4 0-9 16,3 6 0-16,-3 16-6 16,-1 19-2-16,1 15-11 15,-1-6-1-15,1 1 2 0,6 2-4 16,-3-3 2-16,4-6 1 16,7-3 2-16,3-10-1 15,3 0-1-15,5-15 1 16,-1-10 1-16,4-9 1 15,-1-9 2-15,-2 2-5 16,-5-8-3-16,-6-14-1 16,-4-9-1-16,-7-12-5 15,-3-3-1-15,-4-1 1 16,-4 7 0-16,-3 12 1 16,0 1 0-16,0 5-3 15,0 14 0-15,3 2-1 0,4 7 0 16,4 5 0-16,3 4 0 15,7 4 5-15,7-1 1 16,7 0 4-16,4-6 1 16,14-4-1-16,17 1-1 15,8 0-3-15,0 3 1 16,-4 0-2-16,-7-1-1 16,-7 1 1-16,-8 3-1 15,-9 0-36-15,-8 0-15 16,-7 3-45-16,-7 13-129 15</inkml:trace>
  <inkml:trace contextRef="#ctx0" brushRef="#br0" timeOffset="24617.15">9162 9527 328 0,'-18'0'123'0,"18"0"-95"0,4 6 7 15,-1-6-4-15,8 3-6 0,6 3 0 16,12-3 1-16,6-3 3 16,0 0-15-16,-3 7 5 0,-4-4 4 15,-7 6 5-15,-7 1 3 16,-7-1-8-16,-10 7-1 15,-8-7-15-15,-3 13-5 16,0-3-3-16,0-10-1 16,3 13 2-16,4-6 0 15,4-7-3-15,3 1 2 16,7-1-1-16,7 1 0 16,4 2 2-16,-1 1 2 15,4 2-1-15,1 4-1 16,-5 0 1-16,1 0 1 15,-4 0 10-15,-3-1 7 16,-4-2-1-16,-7-3-1 0,-4-1-5 16,-7-2 0-16,-6-7-7 15,-8 3-3-15,-7-3-1 16,-3 7 1-16,-4-4-6 16,4 3-1-16,7-6-29 15,7 7-13-15,7-4-50 16,6 0-21-16,16 4-81 15</inkml:trace>
  <inkml:trace contextRef="#ctx0" brushRef="#br0" timeOffset="25801.91">8604 10771 276 0,'-3'0'104'0,"3"0"-81"0,3 0 9 0,-3 0-2 16,0 0-5-16,0 0 2 15,0 0-4-15,0 0-2 16,4 0-11-16,3 0 5 0,0 0 4 16,0-3 3-16,4 0 4 15,-1 0-5-15,4 0-3 16,0 0-4-16,4 3 1 16,3 0-4-16,4 0-1 15,3 0-6-15,4 0-1 16,7 0 3-16,-1 0 1 15,1 0-1-15,4 0 1 16,-1-3-4-16,0 0 0 0,8-1 1 16,3 1 2-16,-1 0 1 15,5 3 1-15,-4 0-7 16,0-3 0-16,0-3 5 16,7 6 6-16,14-3-6 15,10-4-1-15,5 7-3 16,-5-3-2-16,15-3 5 15,14 6 1-15,-4 0 0 16,-3 6-1-16,3-6-3 16,11 0 1-16,-7 0-2 15,-7 0 2-15,3 0-2 16,8-6-1-16,-1 6 3 16,-10-10 2-16,0 7 0 15,0-3 2-15,3 0-2 16,-3 0 2-16,-11-1-2 0,15 4 0 15,3 3-3-15,-1-3-2 16,-6 0 1-16,-11 0-1 16,-6 3-3-16,-1 0 2 15,0 0 1-15,-7 3 2 16,-7 0-1-16,-3 0-1 16,-11 0-2-16,-4 0 1 15,1 4 3-15,6-1 1 16,4-3 1-16,4 6 2 15,-4-2-5-15,-7-4-1 16,-7 3 0-16,-7-3 0 0,-8-3 2 16,-2 0 1-1,-5 0-1-15,1 0 1 16,0 0-2-16,0 0-1 0,-4 0-6 16,-3 0-1-16,-4 0 7 15,-4 0 7-15,-3 0-3 16,-6 0 0-16,-1 0-9 15,-7 0-4-15,0 0-6 16,-4-9-4-16,-3 6-36 16,0-7-16-16,-4 1-56 15,-3-4-24-15,0-5-24 16</inkml:trace>
  <inkml:trace contextRef="#ctx0" brushRef="#br0" timeOffset="27170.91">10040 9699 288 0,'-7'6'110'0,"7"-2"-86"0,0-1 22 0,0 0 6 15,4 0-8-15,-1 0-1 16,4 0-5-16,4 0-1 16,6-3-20-16,8 0 7 0,10-3 6 15,11 0-3-15,4 0-1 16,-1 0-8-16,-3 0-3 16,-4 3-7-16,-3 0-3 15,-4 3 0-15,-3 0-1 16,-4 0-2-16,0-3-2 15,-3 0 1-15,-4 0 1 16,-3-3-19-16,0 0-8 16,-1 0-62-16,1-4-28 15,-1-2-87 1</inkml:trace>
  <inkml:trace contextRef="#ctx0" brushRef="#br0" timeOffset="28954.6">11038 9304 260 0,'-7'-28'96'0,"7"22"-75"0,0-4 17 0,0 4 3 16,0 6-13-16,0 0 14 15,4 9-6 1,-1 13-19-16,4 19 5 0,1 25 2 16,-1 6 1-16,0 6 0 15,0 16-10-15,0 10-2 16,7-10-7-16,4-6-2 15,6-10 0-15,4-15 2 16,8-16 1-16,-5-13 3 16,1-12-3-16,-4-15 1 15,1-17-1-15,-5-21 3 16,-2-19-5-16,-8-10-3 16,-4-12-4-16,-6-3 1 15,-1-26-1-15,-6-2-2 16,-4 6 3-16,-7 18 0 0,-1 13-2 15,1 19 2-15,-3 13-1 16,3 9 0-16,3 12-3 16,7 7 1-16,12 12 4 15,9 4 2-15,11-1 0 16,11 1 1-16,14-4 2 16,21-6 4-16,11-3 2 15,3-4 1-15,11-2-2 16,14-4-1-16,-4 4-3 15,-7 0-1-15,-3-1-3 16,0 1-2-16,-7 6 1 16,-4-4-1-16,-18 1-14 15,-13 3-5-15,-15 0-23 16,-14 3-11-16,-10 3-32 16,-14 3-11-16,-15 7-72 15</inkml:trace>
  <inkml:trace contextRef="#ctx0" brushRef="#br0" timeOffset="29466.47">12093 9583 296 0,'-3'-19'110'0,"3"10"-86"0,-4-10 24 16,4 16 5-16,0-3-4 16,0-4 1-16,-3 1-2 15,-1 3 2-15,-3-1-27 16,0 4 2-16,-7 6 3 0,-4 7-12 16,-3 9-1-16,-7 9-5 15,-7 6 1-15,-8 10-8 16,1-3-2-16,3 6-1 15,11 0 0-15,10 0 2 16,18-6 3-16,14-10 2 16,11-9 1-16,3-16 0 0,4-9 0 15,7-16 0-15,3-3 0 16,4-3-7-16,-7 3-2 16,-7 7 13-16,-8 5 8 15,-6 7-5-15,-11 13-3 16,-14 21-5-16,-11 35 0 15,1 6-6-15,-1-3-1 16,7 0-2-16,4-6 0 16,4 2 0-16,3-11 0 15,0-14-25-15,0-11-9 16,3-14-39-16,4-15-18 16,4-9-98-1,3 3-81-15,0-13 103 16</inkml:trace>
  <inkml:trace contextRef="#ctx0" brushRef="#br0" timeOffset="30383.48">5271 10304 284 0,'-15'3'107'0,"15"-3"-83"0,4 0 19 0,-4 0 3 16,11-3-9-16,3 0 1 16,0 0-9-16,14-3-3 15,7-1-14-15,15 1 1 0,-5-3 3 16,12-4 3-16,6-6 3 16,29-9-3-16,28-13 0 15,21-15-4-15,39-4 1 16,25-2-7-16,17-1-1 15,36-9 0-15,20-13 0 16,15-15-4-16,-32 18-1 0,-70 20-1 16,101-20-2-16,-83 23-2 15,45-7 1-15,-64 16 3 16,-10 6 1-16,-42 6-4 16,-19 10 1-16,-23 9-13 15,-26 3-7-15,-10 4-36 16,-21 2-16-16,-7 1-68 15,-11 6-30-15,-3 0 27 16</inkml:trace>
  <inkml:trace contextRef="#ctx0" brushRef="#br0" timeOffset="31217.86">14598 10505 324 0,'-25'0'123'0,"25"0"-95"0,0 0 22 15,0 0 6-15,0 0-12 16,11 0-4-16,3-3-11 16,11-3-6-16,6-1-13 15,5 1-4-15,6-7 0 0,11 4-5 16,10 0-1-16,1 9 0 16,-11 0 0-16,-7 6-55 15,-18 6-23-15,-21 7-111 16</inkml:trace>
  <inkml:trace contextRef="#ctx0" brushRef="#br0" timeOffset="31405.82">14774 10844 348 0,'4'0'132'0,"10"-7"-103"0,11 4 25 0,-8-3 4 15,12-4-15-15,13 1-2 16,7 0-23-16,8-1-11 15,-4 4-5-15,-4 0-2 0,-3 3 2 16,-4-1-65-16,-3 1-27 16,3 6-94-1</inkml:trace>
  <inkml:trace contextRef="#ctx0" brushRef="#br0" timeOffset="32003.99">16468 9461 300 0,'0'-13'112'0,"3"13"-87"0,-6 3 15 0,3 1 1 0,-4 8-6 16,-3 10 4-16,0 3-6 16,-4 6-3-16,-3-2-16 15,0 5 2-15,0 4 2 0,0-4-6 16,0 7-2-16,0-3-3 15,7-1-2-15,3 10-1 16,4-3 0-16,7-3 2 16,14 0 1-16,15-7-3 15,6-6-3-15,7-6 2 16,-3-9 0-16,0-4 1 16,-7-2 0-16,-7-7-2 15,-4-7-2-15,-7 4-28 16,-7-6-14-16,-3-1-47 0,-4 1-18 15,0 0-63 1</inkml:trace>
  <inkml:trace contextRef="#ctx0" brushRef="#br0" timeOffset="32290.91">16870 9658 328 0,'3'-12'123'0,"4"6"-95"0,0 2 16 0,1 4 2 0,2 4-3 16,1 5 2-16,-1 3-3 15,1 17 1 1,-4 2-24-16,-4 13-2 0,1 16 0 0,-4 15-7 16,4-3-3-16,-1-3-4 15,4-3 0-15,4 0-4 16,-1-1 0-16,1-5-15 15,-1-13-4-15,-3 0-32 16,-3-19-12-16,-4-15-41 16,0 3-16-16,-4-13-31 15</inkml:trace>
  <inkml:trace contextRef="#ctx0" brushRef="#br0" timeOffset="32859.57">17597 9875 288 0,'-11'-7'110'0,"11"7"-86"0,-4 0 20 16,4 0 5-16,0 0-12 0,0 0-1 15,4 4-3-15,3-1-1 16,4 3-17-16,3 0 2 0,7 1 3 16,4-1-11-16,10-3-2 15,7-3-3-15,-7 0 0 16,-3 0-5-16,7 0 1 16,-7 0-27-16,3 0-9 15,4 3-48-15,-4 3-21 16,-10 4-53-1</inkml:trace>
  <inkml:trace contextRef="#ctx0" brushRef="#br0" timeOffset="33384.75">18242 9599 300 0,'0'-28'112'0,"11"12"-87"0,10 3 20 16,-3 4 1-16,-1 3-15 15,1-1-6-15,17 4-1 16,-7 0-1-16,11 9-12 16,-7 1 11-16,3 8 7 0,7 7 2 15,-13-3 2-15,-8-3-3 0,-7-1-1 16,-3 11-10-16,-11-8-1 15,0-5-9-15,-4 6-3 16,1-10-6-16,-5 10 0 16,1-7-2-1,4 1 0-15,-4 6 0 0,3-7-2 16,4 1 3-16,4 6 0 16,-1 9 1-16,8 10 2 15,0-1-1-15,3 4-1 16,-4 0 1-16,1-1-1 15,-8 1 2-15,-3 0 1 16,-7-3 3-16,0-7 3 16,-7 3 0-16,0-8 2 15,-7-4-2-15,0-4 0 16,-4-2-5-16,4-7-1 16,3-2-1-16,-17-4-2 0,7-3 3 15,-8 0 0-15,8 0-34 16,0 0-14-16,3 0-49 15,4 6-19 1,-7 3-95-16</inkml:trace>
  <inkml:trace contextRef="#ctx0" brushRef="#br0" timeOffset="33849.1">16464 10778 244 0,'-21'0'93'0,"32"3"-72"0,13-3 25 0,-3 0 7 16,8-3-5-16,6 3 1 16,4-3-1-16,0-1 2 15,-4 1-27-15,0 0 9 0,4 0 3 16,3 0-8-16,11 0-3 16,7 0-10-16,11 3-4 0,24-7-3 15,35 1-2-15,19-3-3 16,-8 6 1-16,-28-4-2 15,81-5-1-15,-46 2 5 16,63 4 4-16,-52 3-5 16,14 3 0-16,-42 0-4 15,-1 0-1-15,-24 0-28 16,-18 3-13-16,-17-3-36 16,-18 0-15-16,-11 0-72 15,-24 9-61 1,-4 1 94-16</inkml:trace>
  <inkml:trace contextRef="#ctx0" brushRef="#br0" timeOffset="34389.25">18002 11210 324 0,'25'-31'123'0,"-7"15"-95"0,-4-9 20 0,-7 3 5 0,-4 4-14 15,1-8-2-15,-4 1-2 16,-7 3 1-16,-7 4-20 15,-11 8-3-15,-14 13-1 0,-14 16 1 16,-3 9 3-16,-8 10-5 16,-17 9-1-16,-14 19-2 15,3 19 2-15,8-1-1 16,16 4 2-16,23 0-6 16,16 6-1-16,22-6-2 15,29-4-2-15,30-15 1 16,15-12-1-16,4-17 0 15,7-14 2-15,3-17 3 16,-4-15 4-16,-13-7 7 16,-15-9 2-16,-17-9-1 0,-21 0 0 15,-22 2-7-15,-21 1-2 16,-14 9-6-16,-10 10-2 16,-18 9 0-16,-11 12 0 15,8 10-9-15,13 0-2 16,18 3-34-16,14-3-15 15,22-6-64-15,24-7-28 16,11-12-44 0</inkml:trace>
  <inkml:trace contextRef="#ctx0" brushRef="#br0" timeOffset="35001.21">20295 10226 332 0,'-10'-6'123'0,"13"6"-95"0,11 0 22 0,0-4 6 0,8 4-17 15,9-6-2-15,8 6-18 16,7 0-4-16,7 6-9 16,14-2-4-16,4-4-1 0,-8 9-4 15,-10-3 2-15,-14 4-48 16,-18 2-21-16,-25 13-111 15</inkml:trace>
  <inkml:trace contextRef="#ctx0" brushRef="#br0" timeOffset="35186.58">20302 10681 356 0,'-14'6'132'0,"21"0"-103"0,14 3 23 0,-3-9 4 15,14 7-12-15,7-7-4 16,7 0-14-16,14-7-6 15,14 7-11-15,3-9-4 0,-6 6-1 16,-8 0-5-16,-6 0 1 16,-4 3-44-16,-8 0-18 15,-2 0-57-15,3 6-22 16,0-6-8 0</inkml:trace>
  <inkml:trace contextRef="#ctx0" brushRef="#br0" timeOffset="35653.35">23400 9207 360 0,'7'-19'134'0,"-7"16"-104"0,7 3 16 0,0 3-1 16,0 6-1-16,0 7 3 16,0 9-3-16,0 10-3 15,0 21-22-15,-3 16-3 0,-1 7-1 16,1-4-4-16,3 16 1 16,3 0-7-16,5 3-1 15,2-13-2-15,1-12-2 16,-4-12-6-16,-3-10-1 15,-8-13-43-15,-6-6-19 16,-8-9-40-16,-3-3-17 0,-4-10-47 31</inkml:trace>
  <inkml:trace contextRef="#ctx0" brushRef="#br0" timeOffset="35936.4">22666 10380 348 0,'-46'15'129'0,"50"-5"-100"0,3 2 15 0,3-6 3 15,11 1-8-15,15 2-1 16,10 1-13-16,7-7-2 16,17-3-14-16,29-10 6 0,7 1 4 15,7-7-6-15,17 4-2 16,-3-1-4-16,-10 4-2 15,-5-4-6-15,-27 10 1 16,-11 0 0-16,7 3 2 16,-14 0-21-16,4 12-9 15,-15-2-48-15,4 5-19 16,-10-2-91 0</inkml:trace>
  <inkml:trace contextRef="#ctx0" brushRef="#br0" timeOffset="36598.83">23700 11041 312 0,'3'-31'118'0,"4"12"-92"0,0-3 17 16,-7 6 1-16,0 4-11 16,0-4-2-16,-3 0 2 0,-4 1 2 15,-4 2-19-15,-7 4 11 0,-10 3 3 16,-7 2-4-16,-4 8-3 15,-7 2-9-15,-17 13-1 16,-25 12-6-16,-4 10-2 16,0 9-2-16,-7 3-3 15,1 13 5-15,6 16 4 16,11 12-3-16,17-3-1 16,18-7 4-16,22 17 2 15,27 5-4-15,29-6-2 16,14-2-2-16,7-17 0 15,10-12-2-15,18-12-1 16,4-13-2-16,0-16 1 16,-4-16 1-16,0-12 2 0,-3-9 1 15,-8-13 3-15,-10-6-1 16,-10-10 2-16,-19-12 0 16,-17-3 1-16,-17 6-2 15,-18 3 1-15,-11 15-4 16,-10 11-2-16,-18 8 0 15,-14 13-1-15,-4 13-3 16,4 9 2-16,7-3-6 16,3 13 0-16,8-4-10 15,10 0-2-15,14-2-23 16,15-1-8-16,10-3-29 0,14 3-13 16,3-6-32-16,11 0-14 15,11-10-1 1</inkml:trace>
  <inkml:trace contextRef="#ctx0" brushRef="#br0" timeOffset="37344.9">25245 8821 296 0,'-25'-56'110'0,"25"56"-86"0,-49-63 18 15,42 54 1-15,-36-26-8 0,5 7 0 16,-33-16-7 0,15 6 0-16,-61-6-16 0,25 16 4 0,-88-3 4 15,-88 6 2-15,4 12 4 16,-26 38-12-16,-13 38-3 15,7 22-7-15,-15 34-1 16,-3 38 1-16,25 40 2 16,10 20-1-16,36 46 2 15,52 25 2-15,54 4 5 16,42 12-8-16,45 7-1 16,47-29-3-16,45 6 1 15,29-40 0-15,31-7 1 16,35-27-2-16,33-36 1 15,20-30 7-15,33-39 3 16,9-30 5-16,37-20 1 16,6-18-4-16,-4-16 1 15,19-15-9-15,-12-14-2 0,5-33-10 16,6-38-2-16,-14-13-12 16,11-28-3-16,-22-41 1 15,-17-31 0-15,-21-35 1 16,-39-46 0-16,-42-39 15 15,-47-21 7-15,-41 0 7 16,-68-79 5-16,-77 26-6 16,-64 53-2-16,-52 24-6 15,-57 51-2-15,-43 54-2 16,-13 24 0-16,10 32-37 0,4 31-17 16,52 35-68-16,22 43-29 15,52 23-12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2T04:51:21.88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2822 2691 216 0,'7'-28'82'0,"-3"19"-64"0,-4-7 11 0,3 7 2 0,1-1-6 16,-1 1 0-16,4-7 0 15,1-3-1-15,-1 4-13 16,-4-4 2-16,-3 0 3 0,-3 0 5 16,-8 7 2-16,-14 12-4 15,-21 15 1-15,-31 23-5 16,-4 37 1-16,-15 22-9 16,-20 23-4-16,-4 30 0 15,4 7 2-15,3 22 2 16,14-13 1-16,28-13 2 15,29-15 1-15,42-22 1 16,32-18 0-16,45-29 5 16,33-32 3-16,45-27 3 15,18-14 3-15,7-21-5 16,3-12-1-16,-24-23-7 16,-7-28 0-16,-15-6-6 0,-24-6-2 15,-21-29 0-15,-43-2-1 16,-35-1-2-16,-35-28 1 15,-14 13-4-15,-36 9 0 16,-27 12-1-16,-1 26 0 16,-7 28 0-16,-3 37 0 15,20 20-20-15,29 15-8 16,32 6-53-16,32 7-24 16,28 12-96-1</inkml:trace>
  <inkml:trace contextRef="#ctx0" brushRef="#br0" timeOffset="1035.68">9666 3058 176 0,'4'-25'68'0,"3"13"-52"0,7-10-1 16,-4 9-1-16,5-3 5 0,6-6 6 15,3-3-2-15,8-6 0 16,3-7-12-16,1-6 7 0,-1 10 2 15,0-7 1-15,-3 4-1 16,-7 2 5-16,-8 1 4 16,-6 5 6-16,-8 4 3 15,-13 16-7-15,-18 3-4 16,-29 12-11-16,-17 28-5 16,-7 13-4-16,-18 22 0 15,-14 10-2-15,0 24 2 16,4 20 0-16,0 2 3 15,13 16 1-15,26 3 3 16,38-12-1-16,32-19 0 0,25-10-3 16,35-15 1-16,28-10 0 15,7-30 1-15,15-23 2 16,20-25 2-16,-3-19-7 16,7-19-1-16,11-37 2 15,-15-13 1-15,-20-18-5 16,-15-39-2-16,-21-5-2 15,-21-35-2-15,-25 19 1 16,-28 21 1-16,-35 29-6 16,-32 32 1-16,-4 30-8 15,-6 26-1-15,3 19-53 16,17 12-21-16,18 22-135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2T04:51:30.72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21350 5084 168 0,'0'-10'63'0,"0"7"-49"0,0 0 11 0,0 3 5 15,0-3-7-15,-3 0-1 16,-1 0 7-16,1-4 4 15,-1 4-17 1,0-3 15-16,1-3 6 0,-1 5-2 0,1-2 2 16,-1 3-8-16,1 3-3 15,-4 0-12-15,0 3-4 16,-7 13-4-16,3 3-1 16,0 3-3-16,4-1-2 15,4 1 1-15,-1 4 1 16,8-8 5-16,3-2 4 15,4-3-2-15,3-4 0 16,3-3-3-16,1-3 1 16,0-6 0-16,-1-3 1 15,-3-13 2-15,0 0 1 16,-3-9 3-16,-4 3 2 16,-3 3-3-16,-4 3 0 15,-4 4-5-15,-3-1-3 16,-4 7 0-16,-3 5-1 0,-3 8-5 15,-5 5-1-15,-2 13-2 16,-1 3 3-16,7 0-2 16,8 0 1-16,6 3 0 15,4-9 0-15,7 0 6 16,8-6 5-16,2-7-3 16,8-6 2-16,-4-10 1 15,0-8 2-15,0-11-3 16,-3 1 0-16,-4 0-1 15,-3 3 1-15,-8 3-2 0,-3 0 1 16,-3 3-4-16,-4 10 0 16,-4-1-1-16,-3 7-2 15,-4 9-2-15,1 1 1 16,-1 8-1-16,4-2 0 16,3-4 0-16,8 1-2 15,3-4 3-15,7-6 2 16,0-3-13-16,0-3-5 15,-4-1-44-15,1-2-20 16,-4 9-55-16,0 9-108 31</inkml:trace>
  <inkml:trace contextRef="#ctx0" brushRef="#br0" timeOffset="852.25">22994 5639 240 0,'4'-29'90'0,"-1"14"-70"0,1-7 17 0,-1 12 2 15,1 1 3-15,-1 0 7 16,-3-1-5-16,-3 10 0 16,-4 6-24-16,-7 16-1 0,-8 16 0 15,-9 18 4-15,-8 10 3 16,-11 25-2-16,-2 41-3 15,2 6 0-15,8 41-1 16,17-13-9-16,22 6-2 16,24-6-3-16,21-28 1 15,7-22-2-15,4-15 0 16,7-20-1-16,4-18 0 16,3-22-2-16,-7-16-2 15,-7-13 3-15,-14-8 0 16,-11-4-41-16,-7 0-19 15,-7-10-66-15,-3 7-29 0,-8-10-22 16</inkml:trace>
  <inkml:trace contextRef="#ctx0" brushRef="#br0" timeOffset="1482.16">28462 5407 288 0,'4'-19'107'0,"-4"19"-83"0,38 0 28 15,-30 0 9-15,9 6-6 16,-3 0 3-16,11 23-7 15,-4-4 1-15,7 41-29 0,-3-13 7 16,14 41 3-16,-11-19-8 0,11 57-5 16,-7-29-7-16,-4 57-1 15,-7-38-3 1,-14 13 0-16,0-31-3 16,-21 18 1-16,3-25-6 0,-13-6-1 15,3-19-18-15,-8-9-5 16,8-16-27-16,-4-6-8 15,4-13-40-15,0-9-15 16,4-3-74 0</inkml:trace>
  <inkml:trace contextRef="#ctx0" brushRef="#br0" timeOffset="2324.11">23421 5965 312 0,'7'-16'118'0,"-3"16"-92"0,-1-3 19 0,1 3 5 16,-4 0-8-16,3 3 0 16,-3 3-10-16,0 7-5 15,-3 9-15-15,-4 9-3 0,-4 4 1 16,0 2-4 0,1 1-1-16,-1-4-2 0,4-2 0 15,4-4-2-15,3-3 2 16,0-3-2-16,7 0 2 15,3-3 0-15,4-7 1 16,4 4-2-16,3-7 1 16,4-2-2-16,3-4-1 15,0-3-2-15,1 0-1 16,-5-3-27-16,-6-4-10 16,-4 1-18-16,-3-3-6 15,-4 6-31-15,-7 3-13 16,0-7-19-1</inkml:trace>
  <inkml:trace contextRef="#ctx0" brushRef="#br0" timeOffset="2637.11">23664 6056 272 0,'-7'-38'101'0,"11"26"-78"0,3-4 20 15,0 6 2-15,4 4-6 16,3 0 2-16,0 3-6 16,3 3 1-16,-3 9-20 15,1 10 6-15,-5 15 2 0,-6 13-4 0,-8 7 1 16,-6-1-10-16,-5 7-2 16,-2-1-5-16,-1 7-3 15,4 0 0-15,4 3-1 16,6-13 0-16,8-9 2 15,6-3-17-15,4-12-4 16,0-10-33-16,0-4-14 16,1 1-20-16,-5-6-10 15,-3-7-46 1</inkml:trace>
  <inkml:trace contextRef="#ctx0" brushRef="#br0" timeOffset="3058.29">24814 6112 252 0,'-3'-38'96'0,"6"26"-75"0,1-7 17 0,-1 13 1 16,1 0-1-16,0-1 2 16,3 1-7-16,0 6 0 15,0 9-19-15,0 10 7 16,-4 19 6-16,-3 12-4 0,4 7 1 15,-4 2-7-15,0 7 0 16,0 9-12-16,0 0-3 16,3-6-2-16,1-9 0 15,-1-7 0-15,-3-12 0 16,0-10-38-16,0-9-16 16,-7-9-31-16,-3-7-11 15,-8-6-57 1</inkml:trace>
  <inkml:trace contextRef="#ctx0" brushRef="#br0" timeOffset="3254.41">24486 6394 316 0,'0'-6'118'0,"11"6"-92"16,10 0 15-16,-3 0 0 0,10 0-17 16,11 3-3-16,7 0-10 15,-1 0-5-15,5 1-3 16,3-4 2-16,0 0 1 0,0-4-2 15,-4 1-3-15,-7 0-5 16,-3 0 0-16,-7 0-44 16,3 3-18-16,-7 3-90 15</inkml:trace>
  <inkml:trace contextRef="#ctx0" brushRef="#br0" timeOffset="3867.52">25598 5987 296 0,'-7'-38'112'0,"10"35"-87"0,1-6 15 0,-4 9 3 16,0 0-6-16,3 3 0 15,4 6-7-15,0 26-4 16,0 18-14-16,0 10 6 0,0 2 2 0,4 1-2 16,3 3 0-16,4 0-8 15,-1 0-2-15,1-9 2 16,0-10 4-16,3-12-2 16,0-10 1-16,0-13-5 15,0-15 0-15,-3-25-3 16,-4-3 0-16,-3-3-6 15,-4-10 1-15,-7-6 0 16,-4-13 0-16,1-12 0 16,-1 0 0-16,1 10-3 15,-4 8 0-15,-1 13-1 16,1 7 3-16,0 9-2 16,0 6 1-16,0 7 0 15,0 5-2-15,4 4 3 16,3 3 2-16,7 3-2 0,0 0 0 15,7 1 1-15,7-4 2 16,18-4-1-16,17-2 2 16,11 3 0-16,7-3 3 15,18-1 3-15,-4 4 2 16,-17 0-5-16,49 3-4 16,-28 0-1-16,35 6-1 15,-25 1 0-15,4-1 2 16,-22 0-32-16,5 1-12 15,-19-4-34-15,-10 0-13 16,-11 0-18-16,-10 0-6 16,-7 0-23-1</inkml:trace>
  <inkml:trace contextRef="#ctx0" brushRef="#br0" timeOffset="4277.26">26360 6303 308 0,'3'-22'115'0,"1"13"-89"0,-1 0 12 0,1 2 1 16,-4 7-8-16,7 0 2 16,0 7-2-16,0 5 1 15,0 4-17-15,-4 6 2 0,-3 0 1 16,-3 9-6-16,-4 4 1 15,-4 2-8-15,4 1-3 16,0-1-4-16,0-2 1 16,0-7-32-16,4-3-15 0,3-6-29 15,3-6-10-15,4-7-70 16</inkml:trace>
  <inkml:trace contextRef="#ctx0" brushRef="#br0" timeOffset="4721.35">26790 6307 352 0,'0'-7'132'0,"0"7"-103"0,0 0 21 16,0 0 3-16,0 0-16 0,0 0-3 16,-4 3-14-16,1 1-5 15,-8 2-8 1,4-3-5-16,-3 3 1 0,3-3-4 0,0 7 0 15,0-4-1-15,-1 3-2 16,5-2 3-16,3 2 0 16,0 0 1-16,7 4 0 15,4 3 0-15,-1-4 0 16,1-2 0-16,6 2 2 16,-3 1-3-16,11 6 0 15,7 9 1-15,-11-6 0 16,-3-3 0-16,-4 9 2 15,0 0 3-15,-3 6 4 16,-8-12 11-16,-6-3 7 16,-8-6-8-16,0-7-3 15,1-3-7-15,-8-3-4 16,-14-3-2-16,4-3 0 16,7 3-4-16,-11-7 0 0,4 4-34 15,3-3-15-15,-3-1-27 16,10 1-12-16,4-7-45 15,7 10-19-15,4 3 30 16</inkml:trace>
  <inkml:trace contextRef="#ctx0" brushRef="#br0" timeOffset="4907.28">26793 6344 356 0,'4'0'134'0,"10"0"-104"0,18 0-2 0,-11-3-8 16,7 3-13-16,-3 0-2 16,17-6-5-16,-6 6 0 15,2-10 0-15,-6 10-44 0,-7-3-18 16,0-3-86 0</inkml:trace>
  <inkml:trace contextRef="#ctx0" brushRef="#br0" timeOffset="5911.37">22941 4999 224 0,'-7'0'85'0,"7"-3"-66"0,0 0 8 0,0 3 0 15,0 0-5-15,0 0-1 16,7 0 4-16,0 0 1 16,4 3-13-16,3 0 8 0,11 3 2 15,17 4 0-15,18-10-2 16,14 9 2-16,25-3 0 15,35-6-4-15,32-6 1 16,38 3 0-16,54-3 2 16,31 6-3-16,32-7 0 15,32 7-8-15,31 7-4 16,15-7-7-16,-60 0 0 16,-99 0 0-16,197 0 2 0,-141 0-1 15,117 6 2-15,-127-3-4 16,42 16-2-16,-95-3 2 15,3-1 2-15,-59-2-2 16,-29-4 0-16,-35 1-12 16,-29-7-7-16,-17-3-36 15,-21-7-13-15,-7 4-82 16,-18 0-68 0,-3 0 83-16</inkml:trace>
  <inkml:trace contextRef="#ctx0" brushRef="#br0" timeOffset="6887.9">23887 3281 188 0,'17'-44'71'16,"-13"28"-55"-16,3-9 20 0,-4 16 6 0,1-1-3 15,-1 1-1-15,1 3-10 16,-1-1-5-16,-3 7-13 16,4 0 13-16,0 7 7 0,-1 8 4 15,-3 14 2-15,0 5-6 16,-3 13-4-16,-5 0-10 15,-2 0-5-15,-4 3-6 16,0 0-2-16,0 10-1 16,-1-4 1-16,5 1 0 15,3-10 3-15,7-6-1 0,10-7 0 16,8-2-1-16,7-17 0 16,14-2 0-16,6-7 2 15,5-6-3-15,-4-3 0 16,-11 0-1-16,-7 0-2 15,-7-4-24-15,-7 4-11 16,-3 0-31-16,-4 3-11 16,-7 0-25-16,0 0-82 31</inkml:trace>
  <inkml:trace contextRef="#ctx0" brushRef="#br0" timeOffset="7214.96">24303 3431 264 0,'-4'-34'99'0,"8"24"-77"0,-4-2 15 16,0 12 3-16,0 0-16 15,0 0-1-15,7 6 7 16,-4 10 2-16,1 3-16 15,0 12 11-15,-4 13 3 0,-4 28-7 0,-7 9 0 16,-3-2-10-16,-7-1 0 16,-4 7-8-16,4 12-1 15,0-9-4-15,3-13-1 16,8-3 1 0,6-18 2-16,4-7-8 0,7-13-3 15,4-9-31-15,3-6-13 16,0-13-22-16,0-6-8 15,0-6-65 1</inkml:trace>
  <inkml:trace contextRef="#ctx0" brushRef="#br0" timeOffset="8013.34">24857 3500 196 0,'-4'-9'74'0,"4"9"-58"0,4-3 12 15,-4 3-1-15,0-7 2 16,3-2 2-16,1 6-5 0,-1-3-2 16,1-1-13-16,-1 1 7 0,1 0 2 15,-1 3-4-15,-3-7 1 16,0 10-6-16,0 0 1 16,0 0-3-16,0 0 2 15,0 0 0-15,0 0 3 16,0 0-1-16,0 0 0 15,0 0-1-15,0 0 0 16,0 0-4-16,0 0 0 16,0 0-5-16,0 0-2 15,0 0 0-15,0 0 1 16,0 0-1-16,0 0 2 16,0 0 2-16,0 0 4 15,4 0 0-15,-4-6 0 16,0 0-3-16,3 3-1 0,-3-1-3 15,0 4-2-15,0-3-2 16,4 0 1-16,-4 0 3 16,4 0 1-16,-4 3-6 15,3-3 0-15,-3 3 3 16,0-10 4-16,0 10-3 16,4-6-1-16,-4 6 6 15,0-6 6-15,0 6-6 16,0 0-3-16,0 0-5 15,3 6-1-15,4 4 10 16,0 5 5-16,0 10 3 0,-3 7 1 16,-4 24-6-1,0 7-2-15,0 9-2 16,0-3 1-16,-4 0-9 16,1-3 0-16,3 0 0 0,0-1 1 15,0-2 1-15,0-6 2 16,0-10-1-16,0-4-1 15,0-8-13-15,0-7-4 16,0-12-33-16,-4-7-15 16,1-6-30-16,-4-12-11 15,0-4-53 1</inkml:trace>
  <inkml:trace contextRef="#ctx0" brushRef="#br0" timeOffset="8236.93">24575 3917 260 0,'-15'0'96'0,"15"3"-75"0,11 7 19 0,0-7 4 0,10 0-5 16,18 3 1-16,6-6-7 16,12 0 0-16,17-3-19 15,11-6-1-15,-4-1 0 0,-7 1-9 16,-11-7-5-16,-17 16-6 15,-11-9-3-15,-6 9-48 16,-12 0-21-16,-3 0-79 16</inkml:trace>
  <inkml:trace contextRef="#ctx0" brushRef="#br0" timeOffset="9090.93">25799 3422 228 0,'-7'-25'88'0,"7"9"-69"0,0-9 17 0,0 22 5 15,0-13-7-15,0 4 3 16,0 2-10-16,0 4-2 16,3 15 3-16,1 16 3 15,-1 13-2-15,-3 15 2 16,4 23-6-16,-1 11-3 15,4 11-8-15,0-7-4 16,4 9-3-16,7-6-2 16,3-9-3-16,3-13-2 15,5-16 7-15,2-12 5 16,1-13-2-16,0-18 2 16,0-13-5-16,-4-28 1 15,-3-7-7-15,-8-9-1 16,-6-3 0-16,-4-6 2 15,-7-13-3-15,-4-18 0 0,-3-4-1 16,-3 3-2-16,-4 19 3 16,-1-3 0-16,1 19-2 15,4 9 2 1,3 7-4-16,0 15-1 0,3 6 0 16,8 7 2-16,6 6-1 15,11 3 1-15,11 0 5 16,10 1 1-16,11 2 2 15,25-3 0-15,21-3-2 16,3 0 1-16,22 0-2 16,10 0-1-16,-7 0 3 15,3 0 0-15,4 0-4 16,-35-3 1-16,-21-3 0 0,6 6 2 16,-17-4-12-16,-10 1-6 15,-11 0-38-15,-18 3-15 16,0 0-32-16,-24 10-15 15,-4-1-28 1</inkml:trace>
  <inkml:trace contextRef="#ctx0" brushRef="#br0" timeOffset="9428.26">26550 3851 324 0,'18'-25'121'0,"-8"16"-95"0,4 0 16 16,-7 9 1-16,1-7-6 15,-1 14 2-15,-4-1-4 16,1 13 1-16,-4 6-20 15,-4 3 2-15,-3 10 2 0,0 2-9 16,-4 14-3-16,1-1-8 16,-1 3 0-16,4-5 0 15,0-8 0-15,4-11-36 16,3-4-13-16,0-3-35 16,7-19-12-16,0-6-70 15</inkml:trace>
  <inkml:trace contextRef="#ctx0" brushRef="#br0" timeOffset="9908.36">27058 3836 380 0,'-11'-10'143'0,"11"10"-112"0,-3 0 12 0,3 0-4 15,0 0-18-15,-7 3-2 16,-4 1-9-16,-3 2-2 15,-3 0-4-15,-5 4-5 0,1-1 0 0,0 0 1 16,3 4 0-16,4-4-3 16,0 1 0-1,7 2-1-15,4 1 0 16,6-1-6-16,8-2-2 0,10-1 2 16,7 4 4-16,4-4 1 15,3 1 3-15,-3 8 3 16,0 1 4-16,-4 3-4 15,-3 3-3-15,-4 3 3 16,0 4 3-16,-7 9 10 16,0-4 3-16,-3-2 3 15,-4-4 2-15,-4 0 1 16,-3-6 3-16,-3-6-3 16,-4 3 0-16,-7-6-6 0,-11-13 0 15,-10 3-8-15,-8-6-3 16,-6-6-6-16,0 3 0 15,3-7-2-15,7-5 0 16,4 2-18 0,6 1-9-16,8-4-36 0,7 0-14 15,7-2-18-15,3-4-5 16,8 12-52 0</inkml:trace>
  <inkml:trace contextRef="#ctx0" brushRef="#br0" timeOffset="10167.92">27047 3748 356 0,'-14'-19'132'0,"14"19"-103"0,0 0 10 16,0 0-2-16,11 0-3 15,7 0 4-15,10 3-19 16,4 7-6-16,10 5-8 15,11-2-4-15,-4 3 2 0,-10-7-2 16,14 4-1-16,-11-10-24 16,-3 0-9-16,-7 0-21 15,-7-3-8-15,-4 0-42 16,-7 0-19-16,-4 0 6 16</inkml:trace>
  <inkml:trace contextRef="#ctx0" brushRef="#br0" timeOffset="11452.95">2212 10743 280 0,'-21'3'107'0,"14"-3"-83"0,-4 7 19 16,8-7 6-16,-4 3-14 16,-1 0 0-16,5 3-9 15,3 4-4-15,3 2-12 16,12 1 5-16,6 2 2 0,11-2-5 0,10 3 1 15,4-13-6-15,28-3 1 16,3 0-3-16,8 0 0 16,-11 0-1-1,-3-3 0-15,3 3-5 0,-14 3 1 16,0-3 0-16,-14 9 2 16,-8 1-39-16,-6 5-16 15,-7 4-49-15,-15 3-18 16,-6-3-25-1</inkml:trace>
  <inkml:trace contextRef="#ctx0" brushRef="#br0" timeOffset="11708.34">2378 11493 332 0,'-18'34'126'0,"22"-21"-98"0,3-1 17 15,0-9-1-15,10 0-13 16,15 1-1-16,14-4-11 16,21-7-1-16,0-5-11 15,0-1 0-15,-3 1 0 0,3 2-3 16,-7 1-3-16,-4 3 0 16,-14 2 1-16,-3-2-28 15,0 6-9-15,-7-9-32 16,-1 6-10-16,5-4-80 15</inkml:trace>
  <inkml:trace contextRef="#ctx0" brushRef="#br0" timeOffset="12770.76">4255 11182 212 0,'0'-6'79'0,"3"3"-61"0,4 0 10 15,-7 3 0-15,7 0-3 16,0 0 0-16,4 0-6 16,-1 0 1-16,8 0-11 15,3 3 6-15,11 0 4 0,7-3-1 16,0 3-1-16,6-3-5 16,5 0-2-16,-8 0-4 15,0 3 1-15,4 0-2 16,7-3 0-16,18 0 1 15,13 0 1-15,1 0-1 16,7-3-1-16,24 0-1 0,8 0 0 16,6 0-2-16,22-3 1 15,3-1-2-15,11 1 2 16,3 0 0-16,1 3 1 16,13-1 0-16,1 1 0 15,-1 3-5-15,11 0 1 16,-11 0 0-16,19 0 0 15,-5-3 0-15,18 0 2 16,-7-3-3-16,15-7-2 16,-1-2 4-16,18 2 1 15,-11-9 4-15,11 0 3 16,-7 3-4-16,3-3-1 16,-10 4-2-16,-4-1 1 15,-3 9-2-15,17-5 2 0,-13-1-4 16,-26 7 0-16,-28-1-1 15,-3 1 0-15,-14-4 2 16,-18 4 0-16,-21-7-40 16,-14 4-18-16,-11-4-54 15,-11 6-22-15</inkml:trace>
  <inkml:trace contextRef="#ctx0" brushRef="#br0" timeOffset="13825.05">4763 11838 208 0,'7'-19'79'0,"-7"6"-61"0,-7 4 17 16,7 2 5-16,0 1-6 15,0 0 1-15,0 3-14 0,0 0-3 16,0 3-10-16,0 0 4 16,7 0 1-16,-4 3 7 0,1 6 4 15,-1 7 5-15,-3 12 5 16,0 13-6 0,0 15 0-16,-3 4-11 0,-1 12-3 15,-6 16-6-15,2 3-3 16,5-3-2-16,-1-13-3 15,1 0 1-15,3-15-1 16,0 2 0-16,0-8 2 16,-4-4-1-16,1-9 2 15,-1-7-2-15,1-3-1 16,-1-9 3-16,1-3 0 16,-1-9-32-16,4-7-13 0,4-13-36 15,-1-5-16-15,8 2-69 16</inkml:trace>
  <inkml:trace contextRef="#ctx0" brushRef="#br0" timeOffset="14450.87">5278 12126 168 0,'3'-19'63'0,"1"10"-49"0,-1-4 16 0,1 7 5 16,-4-3-8-16,3-7-1 15,1 0 0-15,-1-3 3 16,1 1-15-16,-1-4 7 0,1 3 3 15,-4 0 1-15,0 3 2 16,0 4 0-16,-4 2 3 16,1 4-7-16,-4 6-4 15,0 6-5-15,-11 10-1 16,-7 12-5-16,-3 10 0 16,-4 9-3-16,1 6 2 15,-12 16-4-15,8 13 0 16,7 6 1-16,10-13 2 0,8 3 1 15,13 1 1 1,11 5-2-16,7-5 1 0,11-7-2 16,3-10 0-16,1-8-3 15,-1-10 1-15,4-13 0 16,7-12 1-16,-4-16 4 16,11-28 3-16,-4-16 2 15,-10-6 3-15,-11 6-5 16,-10-3 1-16,-11 0-5 15,-21 1-2-15,-11-1-2 16,-7-3-3-16,-3 3-2 16,0 12 1-16,0 14-1 15,-4 18-2-15,4 9 0 16,-4 10 0-16,14 0-15 16,14-1-7-16,15-2-25 0,14-3-7 15,13-10-30-15,19-3-11 16,6-13-57-1</inkml:trace>
  <inkml:trace contextRef="#ctx0" brushRef="#br0" timeOffset="16780.71">6138 12236 272 0,'-10'0'104'0,"10"-3"-81"0,-4 3 14 15,4 0-1-15,0 0-15 16,0 0-2-16,0 0-5 15,0 0-1-15,4 0-7 16,6 3 3-16,4-3 3 0,-3 6 0 16,0-3 3-16,3-3-2 15,3 0 0-15,5 0-7 16,2 0-2-16,8 0 0 16,-4 6 2-16,4-6-3 15,0 4-2-15,-1-4 0 16,-6 0-1-16,0 6 0 0,-4-6 0 15,-3 3 0-15,-1-3 2 16,-3 0 1-16,-3 0 1 16,-7 0-35-16,-4 0-14 15,0 0-49-15,-4 0-19 16,0 9-18 0</inkml:trace>
  <inkml:trace contextRef="#ctx0" brushRef="#br0" timeOffset="17125.64">6301 12023 260 0,'-11'-29'96'0,"11"29"-75"0,0 0 19 16,0 0 2-16,0 0-13 16,0 10-5-16,4 5 0 15,3 7 1-15,0 3-13 16,0 7 4-16,-4-1 4 0,1 16-7 16,-4 6 0-16,0 1-5 0,0 2 0 15,0-15-7 1,0 3-1-16,0-7 0 0,0-5 0 15,0-10-33 1,0-3-15-16,3-10-27 16,4 0-8-16,4-9-53 15</inkml:trace>
  <inkml:trace contextRef="#ctx0" brushRef="#br0" timeOffset="17457.62">6759 12041 284 0,'-3'-9'107'0,"-1"9"-83"0,1 0 17 0,3 0 2 0,0 3-19 16,0 3-5-16,-4 4-6 15,1 2-1-15,-1 1-6 16,1 6-2-16,-5-4 2 0,1 10-3 15,0-3 0-15,4 0 3 16,-1-3 1-16,4 0-3 16,0 0-1-16,7-4-1 15,4-2-2-15,3-4 1 16,4 1 1-16,3-1-3 16,-3-6-2-16,6-3-14 15,-3-3-4-15,1 0-38 16,-5-3-16-16,-3 6-65 15</inkml:trace>
  <inkml:trace contextRef="#ctx0" brushRef="#br0" timeOffset="17739.89">6971 12023 280 0,'-4'0'107'0,"4"0"-83"0,4 12 10 0,-1-3 0 16,1 4-10-16,-1 6-2 16,-3 3-1-16,0 6 1 0,-3 6-12 15,-4 7 3-15,0 9 1 16,0 4-5-16,0-4-3 16,0-6-3-16,0 0 0 0,3-7-2 15,1-5-1-15,3-4-19 16,0-6-10-16,3-3-18 15,1-4-9-15,-1-2-57 16,4-4-58 0,0-6 59-16</inkml:trace>
  <inkml:trace contextRef="#ctx0" brushRef="#br0" timeOffset="18253.95">7140 12035 316 0,'-3'3'118'0,"3"3"-92"0,0 16-3 0,0-9-5 15,3 6-8-15,1 9 2 16,3 10 0-16,-4 9 0 16,1 6-6-16,3 3 0 0,4-5 4 15,3-8 0-15,3-8 4 16,4-7-1-16,4-9 2 15,3-10 1-15,1-12 2 16,-1-12-8-16,-4-14-1 16,-2-5-5-16,2-10-1 15,-17 9-1-15,-3-5 1 16,-8-1-2-16,-3-3-1 16,-7-3 1-16,0 0-1 0,0 6-3 15,3 7 0-15,1 6-1 16,-1 9 3-16,4 9 0 15,4 10 1 1,3 0-3-16,7 10 2 0,7-4 1 16,11-3 2-16,13 3-1 15,1-12-1-15,7 3 3 16,0-6 0-16,0-7-1 16,10 6 1-16,4-2-2 15,4-1-1-15,-1 4 1 16,-6 3 1-16,-4 3-3 15,-8-1 0-15,-6 4 1 16,-4 0 0-16,-6 4-47 0,-5-1-20 16,-2 3-109-1</inkml:trace>
  <inkml:trace contextRef="#ctx0" brushRef="#br0" timeOffset="18738.68">7634 12164 248 0,'-3'-4'93'0,"6"-2"-72"0,1 0 11 0,-1 3 3 16,1-3-1-16,6 6 1 16,-6 6 4-16,3-3 0 15,-4 13-21 1,1 2 1-16,-4 8-1 0,0 2-4 0,0 9 0 16,-4-2-8-16,1-1-4 15,3-5-4-15,-4-1 1 16,4 0-15-16,0-9-4 15,0-7-39-15,0-2-16 16,4-4-80 0</inkml:trace>
  <inkml:trace contextRef="#ctx0" brushRef="#br0" timeOffset="19182.39">7828 12148 376 0,'-3'0'140'0,"3"-3"-109"0,0 3-4 16,0 0-8-16,0 0-9 15,0 0 2-15,0 3-6 16,-4 3-4-16,-3 0-1 16,-4 4-1-16,1-1 0 0,-1 1-3 15,8-1 2-15,-4 1-1 16,3-1 0-16,8 0-3 15,6 1 1-15,-3-4 0 16,11-3-1-16,0 7 4 16,3-1 0-16,0 0 1 0,4 1 0 15,-4 12 0-15,0-3 0 16,-3 2 0-16,-1 1 2 16,-3 0 3-16,-3-3 2 15,0-3 8-15,-4 0 4 16,0-4 0-16,-4-3-2 15,-3 1 2-15,-3-4 2 16,-8 0-7-16,-7-2-3 16,-3-1-11-16,-7 0-2 15,0-3 0-15,0-6 1 16,3-4-52-16,4-6-24 16,3-5-78-1,11-1-67-15,4 3 85 16</inkml:trace>
  <inkml:trace contextRef="#ctx0" brushRef="#br0" timeOffset="19380.89">7821 12110 296 0,'0'0'110'0,"7"0"-86"0,7 10 22 16,-3-10 4-16,6 0-16 15,8 6-5-15,7-6-19 16,0 0-6-16,3-6-3 15,0-4-1-15,-10 7 0 0,-4-3-33 0,0 3-15 16,-3 0-218 15,7-7 122-31</inkml:trace>
  <inkml:trace contextRef="#ctx0" brushRef="#br0" timeOffset="20716.32">8548 12217 264 0,'-11'-9'99'0,"11"5"-77"0,-3 1 13 0,3 3 3 16,0 0-18-16,0 0-6 15,7 0 5-15,0 0 2 16,3 3-11-16,5-3 5 0,-1 4 5 15,3-1-5-15,4 0 0 16,8 0-3-16,9-3 0 16,-2 3-4-16,-1-3 0 15,-3 0-5-15,-4 0-2 16,-3 0-3-16,-4 0 1 16,-4 0-26-16,-2 0-9 15,-1-3-24-15,-4 3-8 16,1-3-157-1,-1 9 94 1</inkml:trace>
  <inkml:trace contextRef="#ctx0" brushRef="#br0" timeOffset="21569.9">9285 11878 252 0,'-10'-19'93'0,"2"19"-72"0,1-9 14 0,4 9 2 16,-1 0-12-16,1 0-3 15,3 0-1-15,-4 0-1 16,1 9-11-16,-1 7 3 0,1 6 4 16,-4 3-2-16,3 0 0 15,1 3-2-15,-1-2 0 16,4-4-4-16,4 3 0 15,3-7-3-15,3 1 2 16,1-6-4-16,6-1 0 0,5-2-1 16,-1-1 1-16,0 1-2 15,0-4 2-15,-3-3-13 16,-4-3-3-16,0 0-36 16,-3 0-15-16,-1-3-36 15,1-3-12 1</inkml:trace>
  <inkml:trace contextRef="#ctx0" brushRef="#br0" timeOffset="21854.6">9497 11834 284 0,'-11'-18'107'0,"11"14"-83"0,-3 1 13 0,3 3 1 16,0 0-16-16,3 0-4 15,1 7 2-15,-1 5 1 16,4 10-10-16,-3 13 7 0,-1 2 2 16,-3 4-4-16,-3 0 1 15,-1 3-8-15,1 0-3 16,-4-1-3-16,0 1 0 16,3 0-4-16,1-3 0 15,-1-3-15-15,4-7-4 16,0-6-28-16,0-3-9 15,4-6-16-15,-4-4-8 16,0-6-43 0</inkml:trace>
  <inkml:trace contextRef="#ctx0" brushRef="#br0" timeOffset="22350.14">9631 11910 268 0,'-7'0'101'0,"7"12"-78"0,-4 16 4 16,4-12-3-16,4 9-5 15,-1 7 1-15,1-1 0 0,-1 3 2 16,4-2-12-16,0 5 3 16,1-2 1-16,2-4-5 0,1-3-1 15,3-6 2-15,0-6 4 16,0-7-6-1,4-9 0-15,-1-6 0 16,4-13 0-16,-3 1-4 0,0-4-3 16,-4-7 0-16,-4-5 1 15,-6-10-3-15,-4-9 0 16,-4-7 1-16,1 4 0 16,-4 9 0-16,3 12 2 15,1 4-3-15,-1 9-2 16,1 9-1-16,3 7 3 15,3 6-2-15,8 6-1 16,3 4 7-16,7 2 3 16,7 1 1-16,4-7 1 0,10 0-2 15,11-12-1-15,14 3-3 16,11-3 1-16,-4-1-2 16,-3 4 2-16,-8-3-2 15,1 3-1 1,-8 0-13-16,-10 3-6 0,-7 0-41 15,-11 6-18-15,-14 10-81 16</inkml:trace>
  <inkml:trace contextRef="#ctx0" brushRef="#br0" timeOffset="22933.81">10139 12048 260 0,'-7'-4'99'0,"7"4"-77"0,3 0 18 0,1 0 4 16,3 0-8-16,0 4 2 16,0-1-7-16,-3 0-1 15,-1 0-17-15,1 0 5 0,-1-3 3 16,-3 0-5-16,0 0 1 15,0 3-8-15,0 0-3 16,-3 1-3-16,-4 2-3 16,-1 0-2-16,1 4 1 15,4-4 1-15,-1 0 0 0,1 0 0 16,-1 1 0-16,4-4-3 16,0 6 2-16,0-9 1 15,0 6 0-15,0-2 2 16,0-4 3-16,0 0 0 15,-3 0 0-15,-1-4-6 16,4 4 1-16,0 0 0 16,0 0 0-16,0 0-3 15,0 0 0-15,0 4 2 16,0-4 0-16,0 9 1 16,0-3 0-16,0 4-3 15,0-1 2-15,0 0 1 0,-3 4 0 16,-1 0 0-1,1-4 0-15,-1 0 0 16,1 1 0-16,-1-4 0 0,1-3 0 16,-1 7-3-16,4-1 2 15,0 0-12-15,0 1-5 16,0-1-8-16,0 1-1 16,0-1-26-16,0-3-10 15,4 4-91 1</inkml:trace>
  <inkml:trace contextRef="#ctx0" brushRef="#br0" timeOffset="23460.21">10368 12079 304 0,'4'-3'115'0,"-4"3"-89"0,0 0 23 16,0 0 4-16,0 0-19 15,-4 3-5-15,-3 0-15 16,-3 3-4-16,-5 4-6 16,1-1-3-16,0 1 2 0,0-1-4 15,3 0 0-15,4 1-1 0,4-7 0 16,3 6 0-16,7-6 0 15,0 1 0-15,7-1-2 16,0 0-2-16,0 0-1 16,4 0-1-16,0 0 2 15,-1 0 4-15,1 4 3 16,0-1 0-16,-4 3-1 16,0 4 1-16,-4-1 1 15,1 4-1-15,0 3-1 16,-4-3 3-16,0-1 0 15,0 1 14-15,-4-3 8 16,-3-4 1-16,0 0-1 16,-3-2-9-16,-4-4-3 15,-4 0-5-15,-7-3-3 16,1-3-5-16,-8 0-2 0,0-4-24 16,1-2-7-16,3 0-30 15,3-4-11-15,4 0-28 16,7 4-14-16,0 3-3 15</inkml:trace>
  <inkml:trace contextRef="#ctx0" brushRef="#br0" timeOffset="23652.96">10425 12076 288 0,'0'-22'107'0,"0"16"-83"0,3 2 19 15,1 1 3-15,3 0-15 0,3 0-4 16,4 0-15-16,4 0-5 15,3 3-5-15,4 0-2 16,3-6 3-16,4 6-18 0,0-4-4 16,-4-2-37-16,-7 6-14 15,-3-3-68 1</inkml:trace>
  <inkml:trace contextRef="#ctx0" brushRef="#br0" timeOffset="26867.24">11920 10771 200 0,'0'-3'74'0,"0"0"-58"0,-3 3 9 0,3 0 2 16,0 0-7-16,0 0 0 16,0 3-2-16,0 0-2 15,0-3-8-15,3 4 10 0,-3-4 8 16,0 0 1-16,0 0 2 15,0 0-8-15,4 0-2 16,-1 3-7-16,4 0-2 16,1 0-2-16,-1 0 0 15,0 0-2-15,3 0-1 16,1 1 3-16,3-4 3 16,4 0-2-16,6-4 2 15,4 1-2-15,4 0 0 16,0 3-3-16,0 0-1 15,-1 0-1-15,1 3 0 0,-4 0-2 16,1 4 1-16,2-1 0 16,1 0 1-16,7-6-2 15,7-3 1-15,10 0 0 16,4 0 3-16,0 0-3 16,-3 0-2-16,-4 3-3 15,-8 0 1-15,-2 3-1 16,-1 0 0-16,0 0 2 15,4 0 0-15,4-3 2 16,6 0 3-16,1 3 4 16,-1-3 5-16,-3 0-8 15,-4 0-1-15,1 0-10 16,3 0-2-16,0 0 8 0,-15 0 4 16,-2 0-2-16,6 0 0 15,-7 0-1-15,8 0-2 16,-8 0 1-16,0 0-1 15,-3 0 2-15,3 0 1 16,-10 0-1-16,0-3-2 16,3 3 3-16,-7 0 0 15,-3 0-4-15,-4 0-1 16,3 0 1-16,-6 0 2 16,0 0 0-16,-1 0 2 15,1 0-2-15,-1 0-1 16,-3 0 1-16,0 0 1 15,-7 0-21-15,0 0-7 16,-3-3-44-16,-1 0-18 0,-3 6-93 16</inkml:trace>
  <inkml:trace contextRef="#ctx0" brushRef="#br0" timeOffset="27697.18">11158 11963 320 0,'-10'-3'121'0,"10"3"-95"0,0 0 3 0,3 0-6 16,4 0 2-16,7 0 7 15,15 0 5-15,2-6 2 16,8-1-21-16,0-2 5 0,0-1 4 15,0 1-6-15,-4 0 0 16,0 2-10-16,-3 1-4 16,0 6-2-16,-1 0 1 0,-2 0-5 15,-1 0-3-15,0 0-21 16,0 0-10 0,1 0-34-16,-1-3-12 0,-3-3-30 15,-8 6-9-15,-6 0-11 16</inkml:trace>
  <inkml:trace contextRef="#ctx0" brushRef="#br0" timeOffset="28325.51">11882 11609 308 0,'-7'-13'115'0,"7"7"-89"0,0 6 10 0,0 0 0 16,0 0-11-16,3 6 0 15,1-3-1-15,-1 16 0 16,1 12-13-16,-1 10 2 0,-3 19 1 16,4 9-7-16,-1 0-2 15,4-10-3-15,0-5 1 16,4-11 2-16,-1-5 4 15,5-10-4-15,-1-9-1 16,3-9 0-16,5-14 2 0,2-11-3 16,1-10 0-1,0-16 1-15,-8-9 0 0,-6-4-2 16,-8 1-2-16,-6-3 1 16,-4-4 1-1,-4-6-6-15,-3-3 1 0,0 10 1 16,3 9 3-16,4 12-2 15,0 10-2-15,0 9-3 16,4 13 1-16,-1 9 3 16,4 6 1-16,4 4-2 15,6-1 2-15,8 7 7 16,14-3 6-16,14-4 0 16,6-5 3-16,8-4-2 0,11 0 0 15,21-3-3 1,14 0 1-16,-8 0-6 0,5 0-1 15,13 0-4-15,0 0-1 16,-10-3 1-16,-7-4 2 16,-7-2-3-16,-8-4-2 15,-13-5-9-15,-15 5-5 16,-17-3-16-16,-14 1-6 16,-18 2-28-16,-11 4-12 15,-10 9-90 1,0 6-41-16,-3-3 107 15</inkml:trace>
  <inkml:trace contextRef="#ctx0" brushRef="#br0" timeOffset="28777.57">12397 11725 316 0,'-4'-7'121'0,"8"7"-95"0,-1 0-6 16,8 0 37-16,3 4-17 15,3-1-4-15,15-3-2 16,4 6-20-16,2-3 1 0,1 6 1 15,-7 7 3 1,-7 3 1-16,-11 6-3 0,-7 6 0 16,-11 4-5-16,-10 6-2 15,-4-10-4-15,-3-3 1 16,0-3-6-16,3-6-1 16,4 0 2-16,4-7 1 15,-1 1-4-15,4-4-1 16,4 1-2-16,6-4 0 15,11 0 3-15,4-2 2 16,7-4-2-16,-1 0 0 16,1-4-34-16,0 1-17 15,-1 0-53-15,-2-3-23 0,-8-7-36 16</inkml:trace>
  <inkml:trace contextRef="#ctx0" brushRef="#br0" timeOffset="29121.31">12855 11743 300 0,'-17'-9'112'0,"20"9"-87"0,1 0 9 16,-1 0-1-16,8 0-8 16,3 6 0-16,4-3 4 0,3 4 4 15,0 2-18-15,0 4 9 0,-3 2 6 16,-4 7 4-16,-7 7 1 15,-7 2-7-15,-7 3-3 16,0-5-14-16,-4-4-4 16,4-3-5-16,0-7 1 15,0 1-4-15,3-3 0 16,4-1-1-16,4 1 0 16,-1-4 0-16,1 0 0 15,3-2 2-15,0-1 0 16,0-3 0-16,0 0 2 15,0-3-36-15,0-3-15 16,4 0-41-16,-4 0-18 16,7-3-69-1</inkml:trace>
  <inkml:trace contextRef="#ctx0" brushRef="#br0" timeOffset="29552.97">13279 11743 292 0,'0'-3'110'0,"7"-3"-86"0,0 3 22 15,-4-3 6-15,1 6-17 16,-1-3-3-16,-3 3-3 16,0 0-1-16,-3 0-15 0,-8 3-6 15,-3 6-2-15,0 0-6 0,0 1 1 16,3 6-2-1,4-4-2-15,4 1 0 0,6-1 3 16,4-2 0-16,7-1 1 16,0 0 0-16,1 4 0 15,-1-1 0-15,3 7 2 16,1 0 1-16,-4 0 3 16,0 3 1-16,0 0 3 15,-3-3 4-15,-1-4 3 16,1 4 4-16,-4-9 2 15,-3 5 1-15,-4-5 0 16,-4-1-7-16,-3 0-2 16,-7 1-9-16,-4-1-4 0,-3-2-4 15,-4-1 1-15,-3-3-37 16,4-3-14-16,-1-3-42 16,0-3-19-16,7-10-67 15</inkml:trace>
  <inkml:trace contextRef="#ctx0" brushRef="#br0" timeOffset="29727.16">13324 11734 408 0,'11'-9'151'0,"7"2"-118"0,10-2 14 16,-10 3-4-16,10-1-27 0,3 4-8 15,5 3-28-15,-4-3-12 16,-4 3 16-16,-7 0-87 0,-11 10-114 31</inkml:trace>
  <inkml:trace contextRef="#ctx0" brushRef="#br0" timeOffset="30513.74">6576 12709 280 0,'-4'-6'104'0,"4"6"-81"0,4 0 7 0,-4 0-1 0,0 0-1 16,3 0 3-16,4 0 6 15,4 3 1-15,3-3-20 16,7 0 12-16,11-6 4 0,28-4-3 16,28-5 2-16,22-10-8 15,48-16-3-15,47-12-8 16,45-13-4-16,47-3-3 16,48-3-2-16,29-4-3 15,18 1-2-15,-8-19 1 16,-91 19 1-16,-81 21-1 15,74-14-1-15,-82 11 1 0,-13 10-1 16,-47 6-47-16,-31 4-18 16,-24 8-55-16,-26-2-24 15,-10 3-21 1</inkml:trace>
  <inkml:trace contextRef="#ctx0" brushRef="#br0" timeOffset="31300.76">15829 10771 280 0,'-7'-12'107'0,"7"12"-83"0,0 0 13 16,0 0 1-16,0 0-11 15,0 0-3-15,0 0-3 16,4 3-1-16,3 3-11 15,7 1 1-15,14-1 3 0,14-3-1 0,11 0 3 16,7-3-4 0,0-3-1-16,-3-3-9 0,-4-1 0 15,-8 4-17-15,-13 0-6 16,-14 3-58 0,-11 10-22-16,-11 5-47 15</inkml:trace>
  <inkml:trace contextRef="#ctx0" brushRef="#br0" timeOffset="31476.59">15949 11116 312 0,'7'10'115'0,"21"-10"-89"0,29 0 10 0,-25-10 0 0,10 1-5 16,11 0 4-16,17-1-19 15,8 7-7-15,-4-3-6 16,-10 3-3-16,-12 3 1 0,-6 0-45 15,-3 0-18-15,-8 3-97 16</inkml:trace>
  <inkml:trace contextRef="#ctx0" brushRef="#br0" timeOffset="32481.72">17752 11298 284 0,'0'-19'107'0,"0"16"-83"0,-4-3 24 15,4 6 4-15,0 0-18 16,0 0 10-1,4 9-9-15,-1 10-20 16,1 16 8-16,-1 15 0 0,-3 6-3 16,0 4-1-16,-3 3-7 15,-1 9-2-15,-3 3-6 0,0-3-1 16,4-6-3-16,-1-6-3 16,1-13-1-16,3-10 3 15,0-5 0-15,0-11 1 16,3-5-31-16,1-6-12 15,3-7-33-15,-4-3-13 16,8-7-73 0</inkml:trace>
  <inkml:trace contextRef="#ctx0" brushRef="#br0" timeOffset="33054.21">18380 11386 220 0,'7'-31'85'0,"0"15"-66"0,3-6 14 16,-3 13 2-16,1-1 2 15,-5 1 2-15,1-1 1 16,-4 4 0-16,-4 0-22 15,-3 0 1-15,-4 2 1 0,-3 4-2 16,-3 4-1-16,-1-1-5 16,-3 6 0-16,-4 10-5 15,0 12 1-15,-3 13-5 16,0 6 0-16,0-3 3 16,0 10 1-16,3-7 1 15,4 3 2-15,10 4-1 0,11 5 2 16,7 1-4-16,7-3-2 15,7-4 0-15,8-9-1 16,6-6-2-16,4-7 1 16,3-8-2-16,0-8 2 15,1-8 2-15,-4-13 2 16,-4-10 3-16,-7-9 1 16,-7-15-1-16,-10-4 1 15,-11-3-6-15,-14 0-1 16,-11 0-2-16,-10 13 1 15,-8 9-4-15,1 12 0 0,0 13-1 16,-1 10-2-16,8 9 0 16,10 3 3-16,8 3-18 15,13-9-7-15,15-3-24 16,21-16-8-16,17-10-30 16,4-5-9-16,-4 5-60 15</inkml:trace>
  <inkml:trace contextRef="#ctx0" brushRef="#br0" timeOffset="33697.81">19092 11646 292 0,'-24'-3'110'0,"17"3"-86"0,-4 3 18 16,7-3 1-16,1 0-8 15,3 0 0-15,0 0-1 0,0 0 2 16,0 0-20-16,0 0 13 0,7 0 5 16,0 3-3-16,4-3-1 15,6 4-8-15,8-4-3 16,10 3-11-16,15 0-3 15,6 0-1-15,4 3 0 16,-3 0-5-16,-8 1 1 16,-7-1 0-16,-10-3 2 15,-4 0-1-15,-7 0 2 16,-7-3-20-16,-6 0-8 16,-8 0-45-16,3-3-19 15,-3 3-84 1,0 0-68-16,0 0 97 15</inkml:trace>
  <inkml:trace contextRef="#ctx0" brushRef="#br0" timeOffset="34104.61">19854 11411 264 0,'4'-38'101'0,"-1"23"-78"0,8-4 24 0,-4 13 5 15,-3-1-5-15,-1 4-1 16,4 0-6-16,-3 3 0 16,3 13-22-16,-4 21 1 0,-3 10-1 15,-3 3-10-15,-1-3-2 16,-3 0-4-16,4-3-2 16,-1-1 1-16,1 1-1 15,-1-3 0-15,4-4 0 16,0-2-47-16,0-4-18 15,0-3-42-15,0 0-18 16,-3-9-15 0</inkml:trace>
  <inkml:trace contextRef="#ctx0" brushRef="#br0" timeOffset="34570.89">20172 11377 364 0,'3'-19'137'0,"1"19"-106"0,-1-10 2 16,-3 10-5-16,0 0-13 16,4 0 2-16,-1 10-6 15,-6-1-1-15,-4 1-6 16,-4 8-3-16,-3-2 2 0,0 3-2 0,0 0-1 16,0-4 1-16,3 1-1 15,8-3-3 1,3 5 2-16,3-2-1 0,4 0 0 15,7-4 2-15,4 1 0 16,3-1 0-16,0-2 0 16,-3-1 2-16,3 1 1 15,-3-4 5-15,3 6 3 16,-3-2 5-16,6 9 2 16,5 3 2-16,-8-7 2 15,-4 1-1-15,-2 0-1 16,-1 12-4-16,-7 3 0 15,-7-3-5-15,-4-6 1 16,1-6-5-16,-15 12 1 16,-10 1-5-16,-8-8-2 15,1-5 0-15,3-6 1 16,1-10-8-16,2-7-1 0,5-5-45 16,3-7-18-1,7-9-28-15,3-1-10 0,4 14-64 16</inkml:trace>
  <inkml:trace contextRef="#ctx0" brushRef="#br0" timeOffset="34851.57">20225 11251 352 0,'-7'0'132'0,"10"-3"-103"0,15-3 14 0,-15 3-1 16,19-4-15-16,-5 7-3 15,18-3-10-15,-6 3-1 16,10 0-8-16,6 3-1 0,-6-3 0 16,-4 7-5-16,-6-4 1 15,-5-3-13-15,-2 0-7 16,-5 0-40-16,-6 0-16 15,-4 0-87 1</inkml:trace>
  <inkml:trace contextRef="#ctx0" brushRef="#br0" timeOffset="35500.4">17720 10828 220 0,'-11'-10'85'0,"11"10"-66"0,-3-6 19 0,3 6 3 15,0 0-6-15,0 0 2 16,0 0-6-16,0 0-1 16,0 0-17-16,0 0 3 0,3 3 2 0,1 0 5 15,7 7 6-15,6-4 1 16,22-3 4-16,17 4-3 16,15-4-1-1,17-6-6-15,36-4-3 16,10 4-7-16,32-3-4 0,6 12-1 15,12-3-1-15,6 13 0 16,-17 3 0-16,4 3-7 16,-8-3 0-16,-21-4-1 15,-17-2 0-15,-11-10 0 16,-36 3 2-16,-13-6-1 16,-8-6 2-16,-10 6 0 15,-10-9 1-15,-8 2-22 16,-7-2-10-16,-3-1-17 0,-4 1-7 15,-3 3-12-15,-1-1-3 16,-3 1-9-16,-3 0-5 16,-1-3-62-1</inkml:trace>
  <inkml:trace contextRef="#ctx0" brushRef="#br0" timeOffset="39006.71">21576 10818 276 0,'-4'-12'104'0,"4"12"-81"0,0 0 7 0,0 0-3 16,0 0 0-16,0 0 4 16,18 0-9-16,-4 0 0 15,21 0-13-15,-6 0 1 0,13 3 3 16,-7-3-5-16,4 3 0 15,-7-3-6-15,0 0-2 16,-8 0-20-16,-3 3-9 16,-3 0-133-1</inkml:trace>
  <inkml:trace contextRef="#ctx0" brushRef="#br0" timeOffset="39199.06">21618 11276 324 0,'-10'0'123'0,"10"0"-95"16,7 0 11-16,-7 0-1 0,14-3-12 15,0 0-1-15,18 0-14 16,-4 0-4-16,11 0-5 16,-4-1-2-16,4-2 1 0,-4 6-37 15,0 0-15-15,-6 0-111 16</inkml:trace>
  <inkml:trace contextRef="#ctx0" brushRef="#br0" timeOffset="39977.36">23925 11292 288 0,'-3'-3'107'0,"3"3"-83"0,0 0 8 0,0 0 1 16,3 0 1-16,4 3 6 16,1 3-1-16,2 7 0 15,1 9-21-15,-1 12 5 0,1 16 4 16,-4-3-6-16,0 13 0 15,-4-4-8-15,1 7 0 16,-4 3-6-16,4 3-2 0,-4-6 0 16,3-7-1-1,-3-9 0-15,0-9 0 0,0-10-2 16,0-6 1-16,0-6-2 16,0-4-1-16,0-6-17 15,0-6-6-15,4-6-44 16,3-10-17-16,0-5-77 15,3-1-65 1,1-4 90-16</inkml:trace>
  <inkml:trace contextRef="#ctx0" brushRef="#br0" timeOffset="40634.44">22638 10872 264 0,'-14'-16'101'16,"14"7"-78"-16,-4 6 15 0,4-4 2 0,0 7-9 15,0 0-1-15,0 0-10 16,0 0-5-16,4 0-8 16,6 10 6-16,4 5 4 0,11 4-1 15,7 0 3-15,10-3 3 16,4-4 1-16,14-5-4 0,32-7 1 16,17 0-2-16,15-7 0 15,34 4-7-15,5 0-2 16,27 3-3-16,-35 3-1 15,-38 0-3-15,77 10-2 16,-50-4 1-16,57 13 1 16,-49-6-3-16,3 3 0 15,-35-4 1-15,4-2 0 16,-22-4 0-16,-21-2 2 16,-17-1 10-16,-11-9 4 15,-11 0-5-15,-10-10-2 16,-4 4-7-16,-7-7-2 15,-3 3-2-15,-4-5 0 16,-4 8-31-16,5-9-15 16,-5 10-34-16,1-4-13 0,-1 4-88 15</inkml:trace>
  <inkml:trace contextRef="#ctx0" brushRef="#br0" timeOffset="41763.75">26402 10687 292 0,'-11'-3'110'0,"11"0"-86"0,0 3 20 0,0 0 5 16,0 0-14-16,0 0 0 15,4 0-5-15,3 3 1 16,7 0-17-16,7 0 1 0,18-3-1 16,10 0-1-16,8 0 0 15,3 0-7-15,10 0-2 16,4 3-2-16,-3-3-2 15,-11 6-2-15,-11-3-1 16,-13-3-49-16,-19 7-22 16,-20-4-102-1,-11 13-53-15,-8-4 111 16</inkml:trace>
  <inkml:trace contextRef="#ctx0" brushRef="#br0" timeOffset="41973.09">26451 11007 364 0,'-7'18'134'0,"18"-11"-104"0,17 2 23 16,-10-6 3-16,17 0-12 15,11 1-4-15,0-4-20 16,7 0-10-16,0 0-6 16,3-4-4-16,0 1 3 0,-6 0-2 15,-4-3-1-15,-8 3-28 16,-2 0-11-16,-8 3-32 15,-3 0-12-15,-8 6-86 16</inkml:trace>
  <inkml:trace contextRef="#ctx0" brushRef="#br0" timeOffset="45155.31">6720 9053 212 0,'15'-69'79'0,"2"32"-61"15,8-10 23-15,-18 28 9 0,7-6-4 16,0 3 0-16,-3 3-6 16,-4 6 0-16,0 4-22 15,0 6-4-15,-7 6 0 0,-7 22 1 16,-4 19 0-16,-3 22-5 15,0 6-4-15,0 0-3 16,-7 3 0-16,3 7-2 16,4 2-1-16,3-8 5 15,4-10 4-15,7 3-1 16,4-22 1-16,10-10 3 16,11-2 3-16,10-10-2 15,14-3 2-15,11-3-6 0,-3-7-1 16,3 1-6-16,0-4-2 15,0 4 2-15,-7-13 1 16,-11 3-28-16,-10 0-12 16,-8-3-20-16,-9 0-7 15,-8 0-18-15,-11 0-6 16,1 3-52 0</inkml:trace>
  <inkml:trace contextRef="#ctx0" brushRef="#br0" timeOffset="45481.59">7281 9066 256 0,'-14'-63'96'0,"14"51"-75"0,4-4 19 15,3 10 4-15,-4-1-3 16,11 7 0-16,4 10-5 15,7 12-2-15,-1 15-19 16,1 10 9-16,-4 13 3 0,-7 28-1 16,-14 25 2-16,-7 3-14 15,-14 25-3-15,0 3-7 16,3-19-1-16,4-12-3 0,7-6-1 16,7-4-1-16,4-12 0 15,3-16-14-15,3-9-4 16,5-16-43-16,-1-12-17 15,7-7-44-15,-7-12-17 16,4-19 18 0</inkml:trace>
  <inkml:trace contextRef="#ctx0" brushRef="#br0" timeOffset="46011.71">8788 9276 260 0,'-25'-6'99'0,"21"6"-77"0,1 3 11 0,3 0 0 15,0 6 2-15,3 7 3 16,1 15-5-16,3 23-3 16,4 11-16-16,-1 4-4 0,1 7 0 15,-4 18-4-15,-4 3 2 16,-3 0-5-16,0-9-2 15,0-13-7-15,0 4-1 16,-3-14-35-16,-1-8-12 16,-3-16-40-16,-3-13-16 15,-1-9-8 1</inkml:trace>
  <inkml:trace contextRef="#ctx0" brushRef="#br0" timeOffset="46206.64">8378 9812 304 0,'-14'-60'112'0,"14"51"-87"0,7 0 18 16,0 2 0-16,8 1-3 16,9 0 0-16,12 0-15 15,6 2-7-15,21-2-11 16,22 6-5-16,10 0-1 0,-6 6-1 0,-5 1 2 16,1 2-17-16,-8 0-6 15,-10 1-34-15,-10 2-15 16,-11 4-87-1</inkml:trace>
  <inkml:trace contextRef="#ctx0" brushRef="#br0" timeOffset="46730.89">9550 9094 332 0,'-11'-28'126'0,"15"25"-98"0,-4 6-8 0,7 16 34 16,0 12-15-1,3 13-4-15,1 15-5 0,3 26-17 16,0 12-3-16,0 0 0 0,4 7-6 16,7 6-2-16,3-16 3 15,4-10 4-15,-1-18 1 16,5-16 4-16,-1-18-1 15,0-23 2-15,0-28-6 16,4-21-3-16,-7-11-1 16,-4-11-1-16,-7-20-2 15,-3-15-2-15,-7-10-2 0,-11-2 1 16,-4-4-1-16,-7 12-2 16,-3 20 0-1,0 18 3-15,0 16-2 0,4 16 1 16,6 12-3-16,8 16 1 15,10 6 0-15,10-3 2 16,19 6 1-16,24-6 1 16,10-6 2-16,4-7 1 15,15-5-1-15,13-4-2 16,-3 3 3-16,-7 3 0 16,-8-3-4-16,8 10 1 15,4 0-35-15,-8 5-17 16,-11 4-15-16,-6 4-5 15,-18 5-6-15,-14 10-4 16,-11 12-46 0</inkml:trace>
  <inkml:trace contextRef="#ctx0" brushRef="#br0" timeOffset="47060.21">10495 9426 332 0,'-3'-25'123'0,"6"19"-95"0,4 0 14 0,-7 6 23 16,7 12-16-1,0 16-14-15,-3 16-6 16,-1 7-18-16,-3-1-4 0,-3 12-1 16,-4 1-3-16,0 6-2 15,0-3-3-15,0 3-1 16,3-13-38-16,1-9-15 16,6-12-43-16,8-10-17 15,6-25-29 1</inkml:trace>
  <inkml:trace contextRef="#ctx0" brushRef="#br0" timeOffset="47461.75">11024 9364 340 0,'-7'-38'129'0,"4"35"-100"0,3-7 20 16,0 10 2-16,0 0-19 15,-4 0-4-15,-3 7-14 16,-3-1-6-16,-5 3-5 15,-2 4-5-15,-1 3 1 0,4 2-1 16,3 8-2-16,4 2 0 16,4 3 3-16,6 0 0 15,8-2 1-15,0-1 0 16,6 3 0-16,1 1 0 16,3-1 2-16,0 0-1 15,4 1 2-15,7 5 4 16,3 10 6-16,0 3-1 15,0 1 3-15,1-7 7 0,-8-7 4 16,-7-9-1-16,-10-6 2 16,-11-6-6-16,-14-3-3 15,-15-7-10-15,-6-6-5 16,-7-6-7-16,3 2 0 16,-3-2-36-16,3-6-13 15,-3-7-24-15,3-6-9 16,-4-7-51-16,8 4-20 15,3 6 30 1</inkml:trace>
  <inkml:trace contextRef="#ctx0" brushRef="#br0" timeOffset="47648.07">10887 9348 316 0,'28'-28'118'0,"-10"12"-92"0,17-12 15 15,-17 18 0-15,6-2-10 16,15-1-1-16,10 4-12 15,11 3-4-15,4 3-8 16,-8 3-4-16,1 3 1 0,3 0-20 16,0-3-6-16,3 0-43 15,4-3-18-15,-3-4-64 16</inkml:trace>
  <inkml:trace contextRef="#ctx0" brushRef="#br0" timeOffset="48454.82">17872 9367 272 0,'21'-10'101'0,"-11"1"-78"0,1-10 20 0,-11 19 2 0,4 0-3 16,-1-6 1-16,-3 12-8 16,-7 4-2-1,-7 11-18-15,-7 20-5 0,-4 6-2 0,4 3-2 16,3 7-1-16,4-1 1 15,4-9 3-15,3-15-2 16,7 2 1-16,7-2-3 16,7-7 0-16,10-3-3 15,8-4 1-15,7-5-2 16,0-4-1-16,3-6-15 16,-3-3-7-16,-4-6-42 15,-3-3-16-15,-7-7-43 16,-1 13-15-16,-6 6 23 15</inkml:trace>
  <inkml:trace contextRef="#ctx0" brushRef="#br0" timeOffset="48743.36">18281 9339 312 0,'-14'-7'115'0,"14"4"-89"0,-4 3 23 0,4 0 4 15,0 0-13-15,0 0-1 16,-3 10-11-16,-4 11-3 16,0 20-14-16,-4 19 0 0,-3 6 0 15,0 9-2-15,-7 19 2 16,0 6-8-16,-1-6-2 16,1-6-1-16,4-9 2 15,2-10-3-15,8-7 0 16,7-12-10-16,7-15-5 0,4-13-23 15,3-13-8 1,0-9-21-16,0-3-10 0,0 0-75 16</inkml:trace>
  <inkml:trace contextRef="#ctx0" brushRef="#br0" timeOffset="49566.34">18828 9524 312 0,'14'-44'115'0,"-4"28"-89"0,1 0 19 0,-7 7 1 0,-1 9-13 16,4 0-4-16,-3 12-2 15,-1 20 0-15,-3 12-14 16,-3 9-3-16,-4 10 0 0,-4 15-4 16,-3 13-1-16,-4-6-2 15,4-7-3-15,0-6 1 16,3-6 1-16,1-10-30 16,3-9-11-16,3-15-35 15,-3-16-14-15,7-10-68 16</inkml:trace>
  <inkml:trace contextRef="#ctx0" brushRef="#br0" timeOffset="49747.04">18581 9787 320 0,'-18'-22'121'0,"18"25"-95"0,11-9 16 0,-4 6 1 16,10 0-17-16,8 3-5 15,14 0-12-15,17 0-4 16,15 0-3-16,-4 7-2 0,-4-1 3 15,-3 1-20-15,-7-1-6 16,-7 4-34-16,-7 2-16 16,-4 7-70-1</inkml:trace>
  <inkml:trace contextRef="#ctx0" brushRef="#br0" timeOffset="50242.74">19389 9611 312 0,'-18'-25'115'0,"11"28"-89"0,0 1 8 16,7-1-1-16,-4 9-6 15,4 13 4-15,0 0-8 16,0 7-4-16,-3 15-11 16,-1 22 8-16,1 9 6 0,3-3-5 15,3-6 1-15,4-12-13 16,8-1-6-16,2-15 3 15,1-7 0-15,3-12 4 16,0-12 3-16,4-13-4 16,0-13-1-16,-4-15 0 15,0-20 2-15,-4-14-5 16,-2-7-1-16,-8-7-2 0,-7-9 0 16,-4 4 2-16,1 5 0 15,-4 20 0-15,-1 12 0 16,-2 18-7-16,3 11 0 15,3 18 1-15,8 9 3 16,6 0 2-16,5 7 1 16,6-3 0-16,10-1 0 15,15-5 0-15,14-7 2 16,4-4 3-16,3-2 2 16,-4-3 1-16,4 6 2 15,11-7-5-15,3-6-3 16,-3 7-10-16,-11 0-3 0,-4 2-47 15,-10 1-21 1,-7 3-20-16,-7 9-6 16,-4 4-31-16</inkml:trace>
  <inkml:trace contextRef="#ctx0" brushRef="#br0" timeOffset="50617.58">19879 9806 220 0,'-25'-19'82'0,"18"19"-64"0,0-3-2 0,7 3-7 16,0 0 10-16,0 0 8 15,7-3 10-15,4 0 4 16,3-1-21-16,0 4 13 0,-3 4 4 16,-1 2 5-16,-3 6 2 15,-7 13-9-15,-3 16-4 16,-8 9-13-16,-3 10-4 16,0-7-13-16,0-3-5 15,3-6 4-15,4-3 1 16,4-10-26-16,3 4-12 0,3-13-37 15,4-6-14-15,0-7-63 16,0-3-42 0,0-6 89-16</inkml:trace>
  <inkml:trace contextRef="#ctx0" brushRef="#br0" timeOffset="51026.3">20126 9821 296 0,'14'-18'112'0,"-7"11"-87"0,-3 7 26 15,-4 0 8-15,0 0-17 16,3 0-1-16,-3 0-18 16,-3 10-6-16,-4-1-10 0,-4 1-1 0,0 5 1 15,1 1-6-15,3 0 0 16,0-1-3 0,3 1 0-16,1 0 0 0,3-4-2 15,3 7 0-15,4-10 3 16,0 7 0-16,4-7 1 15,3 4 0-15,0 0 0 16,4 2 0-16,3 4 0 16,0 3-3-16,0-3 2 15,-3 9 3-15,0-3 1 16,-1 0 1-16,-3-6 2 16,-3 0 14-16,-4 0 10 15,0-7-7-15,-7-2-1 16,-4-1-7-16,-10-3-1 15,-7 1-8-15,-7-4-4 16,0 0-12-16,-4 0-6 16,4-6-41-16,0-3-15 0,3-7-38 15,4-3-16-15,0-9-23 16</inkml:trace>
  <inkml:trace contextRef="#ctx0" brushRef="#br0" timeOffset="51243.83">20257 9749 392 0,'21'-15'148'0,"3"5"-115"0,26-9 6 0,-22 10-3 16,7 0-22-16,4-1-5 16,3 1-5-16,1 2-4 15,-4 4 1-15,-8 3-8 0,-2 0 0 16,-8 0-46-16,-4 3-19 15,-3-3-80 1,1 0-51-16,-1-3 94 16</inkml:trace>
  <inkml:trace contextRef="#ctx0" brushRef="#br0" timeOffset="52419.05">23100 9655 232 0,'14'-34'88'0,"-3"15"-69"0,3-9 19 16,-7 18 4-16,0 1-16 15,0-1-4-15,0 10-9 16,0 10-1-16,-3 9-7 16,-4 3 1-16,-8 3 1 0,-6 6-1 15,-3-3 1-15,-4 10 0 16,-1 0 1-16,1 2 0 16,0 10 0-16,3-2-2 0,4-5 1 15,7-2-2-15,4-6 0 16,3-4 1-16,7-9 1 15,7 3-1-15,11-9 1 16,6-7-2-16,8-3 0 16,0-6-3-16,0-3-2 15,-4-3-10-15,-7-3-4 16,-3-1-35-16,-4 1-15 16,-3-1-84-1</inkml:trace>
  <inkml:trace contextRef="#ctx0" brushRef="#br0" timeOffset="52748.18">23499 9602 264 0,'-11'-28'99'0,"11"25"-77"0,0-4 20 15,0 7 3-15,0 0-19 16,0 0-4-16,3 7 1 16,1 8 5-16,0 10-15 15,-4 13 2-15,-4 3-1 0,-3 28-3 16,-7 12 1-16,-4 1-7 16,-3 6-1-16,0 2-2 15,-4 8-2-15,4-4 1 16,7-10-1-16,3-18-14 0,8-12-5 15,3-11-28 1,3-14-10-16,8-4-14 0,-1-13-6 16,5-12-42-1</inkml:trace>
  <inkml:trace contextRef="#ctx0" brushRef="#br0" timeOffset="52992.47">23883 9743 280 0,'-3'-3'107'0,"3"6"-83"0,3-3-7 0,4 9 43 16,0 7-20-16,0 12-10 16,-3 19-8-16,-4 16-14 15,-4 6-5-15,1 3 0 0,-4-3-2 16,-4 6-1-16,0 1-26 15,4-11-12-15,0-5-17 16,0-19-3-16,0-13-73 16</inkml:trace>
  <inkml:trace contextRef="#ctx0" brushRef="#br0" timeOffset="53157.73">23650 10047 264 0,'-7'-16'99'0,"11"16"-77"0,6 0 9 0,4 4 1 16,8-1-16-16,9 3-3 16,8 3-8-16,3 1-4 15,8-1 0-15,3 1-1 0,3-1 0 16,-3-3-18-16,-7 1-5 16,-11-4-68-1</inkml:trace>
  <inkml:trace contextRef="#ctx0" brushRef="#br0" timeOffset="53685.07">24356 9781 276 0,'-14'-19'104'0,"7"25"-81"0,-4 4 7 15,8-4-1-15,-5 6-3 16,1 7 2-16,0 25-7 15,0 9 0-15,4 4-12 16,-1-1 3-16,4-6 2 0,4 1-3 16,3-4-1-16,0-4-2 15,3-2 2-15,-2-6-3 16,2-10 1-16,1-6-3 16,-1-10 2-16,4-9-4 15,0-9 0-15,4-4-1 0,0-12 1 16,3-9-2-1,-3-20-1-15,-1-18 1 16,-6-3 1-16,-8 0-8 0,-3 6-3 16,-3 9 2-16,-4 13 4 15,0 13 0-15,0 8-1 16,0 11 0-16,3 8 3 16,4 7-2-16,11 4 1 15,10 5 2-15,11 0 2 16,13 4 1-16,8 0 3 15,-14-4-3-15,18 0 0 16,3 1-1-16,7-1 1 16,0-3 0-16,0-2 1 15,-4-4-13-15,-3 6-4 0,-11-3-32 16,-6-3-12-16,-8 6-18 16,-14 0-3-16,-10 10-48 15</inkml:trace>
  <inkml:trace contextRef="#ctx0" brushRef="#br0" timeOffset="53970.74">24804 9988 280 0,'-21'-32'104'0,"17"23"-81"0,1 3 23 0,3 6 5 15,0 0-16-15,3 6-5 16,1 6-2-16,-1 20 1 16,1 5-15-16,-4 1 3 0,-4 9 1 15,-3 0-10-15,-3 3-4 16,-1 4-3-16,0-1-1 16,1 6-25-16,3-15-10 15,3-12-33-15,8-14-12 16,3-11-68-1,3-14-34-15,4-5 91 16</inkml:trace>
  <inkml:trace contextRef="#ctx0" brushRef="#br0" timeOffset="54326.83">24980 10094 272 0,'11'-12'104'0,"-8"5"-81"15,1 7 9-15,-4 0-2 0,3 7-5 16,-3-4 0-16,0 3-1 15,-3 3 0-15,-4 1-13 16,-4-1-2-16,-3 4 1 0,0-4-6 16,3 1-2-16,1-1-4 15,3 4-1-15,0-4 2 16,7 0 0-16,3 7-2 16,4-3 0-16,4 2 2 15,3 1 0-15,4 0 3 16,-1 6 1-16,1-4 1 15,0 11 2-15,-1-1 3 16,-3 3 2-16,-3-3 10 16,-4-2 4-16,0-5-2 15,-3-5 0-15,-4 0-8 0,-4-4-4 16,-3-2-6-16,-7-4-2 16,-4-3-14-16,-3-6-6 15,-4-6-44-15,1-7-18 16,-1-3-100-1</inkml:trace>
  <inkml:trace contextRef="#ctx0" brushRef="#br0" timeOffset="54509.85">24931 10097 288 0,'28'-22'110'0,"-7"19"-86"0,22-3 16 15,-22 3 0-15,14-3-18 16,11-4-4-16,-4 10-11 15,1-3-3-15,-1 3-2 16,-3 0-6-16,-4 0-2 0,-3 0-59 16,-1 3-26-16,1-6-40 15</inkml:trace>
  <inkml:trace contextRef="#ctx0" brushRef="#br0" timeOffset="55260.39">28483 10285 236 0,'7'-21'88'0,"-7"17"-69"0,4 1 28 0,-4 3 27 16,-11 7-21 0,-13 8-18-16,-12 20-12 15,-2 15-14-15,-5 9 0 0,4 1 4 16,4-4 4-16,3 1 2 16,11-4-2-16,11 0 0 15,10 1-5-15,10-4 0 16,18-3-5-16,15-3-2 15,6-6-2-15,-3-10-3 16,-4 0-17-16,-6-9-9 16,-8-7-39-16,-7-2-18 0,-3-4-83 15</inkml:trace>
  <inkml:trace contextRef="#ctx0" brushRef="#br0" timeOffset="55559.53">28822 10411 300 0,'0'-47'112'0,"0"47"-87"0,-4-6 24 0,4 6 6 16,0 0-16-16,-3 12-2 16,-4 23-11-16,-4 12-4 15,1 6-12-15,-4 10 2 0,-4 15 4 16,-7 19-4-16,-3 4-2 15,-4-4-5-15,-7 3-4 16,-3 7 0-16,3-7-1 16,4-15 0-16,7-16 0 15,7-13-27-15,10-12-11 16,8-13-8-16,10-9 0 16,7-9-20-16,7-7-11 15,0-12-62-15</inkml:trace>
  <inkml:trace contextRef="#ctx0" brushRef="#br0" timeOffset="55829.67">29450 10386 316 0,'7'-25'121'0,"-7"25"-95"0,14-3 20 0,-14 3 1 15,7 12-5-15,-3 29 1 16,-8 9-19-16,-10 16-7 16,-11 3-10-16,-3 28-3 0,-4 3 0 15,1-6-2 1,2-3-2-16,1-3-21 0,3 0-9 16,4-13-27-16,4-12-9 15,-1-16-69 1,0-9-56-16,-6-20 74 15</inkml:trace>
  <inkml:trace contextRef="#ctx0" brushRef="#br0" timeOffset="56023.08">29076 10925 260 0,'0'-59'99'0,"3"49"-77"0,8 10 7 0,0 0-1 0,3 0-4 15,10 10 3-15,19-4-13 16,20 3-3-16,11 4-7 15,0-1-1-15,-3-2 1 0,0-1-2 16,-4 1-2 0,-7-4-13-16,-8-3-4 0,-6-3-29 15,-7 0-12-15,-7 6-65 16</inkml:trace>
  <inkml:trace contextRef="#ctx0" brushRef="#br0" timeOffset="56579.75">30187 10618 264 0,'0'-35'99'0,"0"20"-77"0,4-4 18 0,-1 9 2 16,1 1-13-16,3 0-5 16,0-1-5-16,3 7 0 15,1 6-10-15,-4 10 12 0,-7 12 8 16,-10 12 5-16,-8 20 1 15,-7 21-5-15,-3 19-2 16,0-2-11-16,7-5-3 16,6 5-6-16,12-1 0 15,3-16-5-15,7-15 0 16,4-19 1-16,6-19 2 16,8-22-3-16,3-22-2 15,7-9 2-15,4-10 0 16,4-12-1-16,2-28-2 15,1-20-2-15,-3-5 1 0,-8-13 1 16,-7-6 0-16,-7 18-3 16,-7 20 0-16,-7 18 2 15,-3 16 0-15,-4 15-2 16,0 13 0-16,-4 13-1 16,4 9 3-16,4 9-2 15,3 7 1-15,7 6 2 16,4 0 0-16,10-4 0 15,14 8 0-15,15-8 0 16,10-2 2-16,3-3 1 16,12 2 1-16,30 1-2 15,12-4 1-15,13 7-2 16,22 6 2-16,-14-3-2 0,-22-3 2 16,-17 0-59-1,-14-7-27-15,-22 4-27 0,-20-3-7 16,-18 9-36-1</inkml:trace>
  <inkml:trace contextRef="#ctx0" brushRef="#br0" timeOffset="56905.88">30995 10866 344 0,'-14'-41'129'0,"14"41"-100"0,3-13 20 16,-3 13 2-16,0 0-13 16,0 0-2-16,4 6-5 15,0 4 0-15,-12 24-17 16,1-2-6-16,-21 15-1 0,-21 15-4 15,-1-5 0-15,5-1-3 16,6 1-3-16,7-7-40 16,7-3-19-16,11-6-34 15,7-7-13-15,18-12-46 16</inkml:trace>
  <inkml:trace contextRef="#ctx0" brushRef="#br0" timeOffset="57312.82">31528 10900 376 0,'-4'-9'140'0,"4"9"-109"0,-7-4 9 0,7 4-2 16,-10 0-11-16,3 0-1 16,-18 0-14-16,7 0-8 15,-17 7-2-15,3-4-5 0,-3 9 2 16,3 1 1-16,4 9 0 0,3-3-3 15,8 9 0 1,2-6 2-16,12 6 2 0,3-6 0 16,14 3-1-16,-3 0 1 15,13 7 1-15,-6-7-1 16,10 15-1-16,-7-8 1 16,1 15 1-16,-5-6 3 15,1 2 4-15,-8 8 16 16,-6-11 6-16,-8-5-5 15,-10-7-3-15,-10-3-9 16,-8-6-4-16,-10-10-5 16,-1-5-2-16,1-11-3 15,0-5-1-15,3-4-32 16,7-6-15-16,4-6-27 16,7-7-11-16,6 4-35 0,8 6-13 15,4 0 3 1</inkml:trace>
  <inkml:trace contextRef="#ctx0" brushRef="#br0" timeOffset="57588.98">31394 10828 348 0,'-14'-16'129'0,"14"16"-100"0,24-6 9 0,-20 3-3 0,13 0-3 16,-2 3 4-16,13 0-12 16,-4 0-1-16,15 6-14 15,-7-3-1-15,14 6 2 0,39 20-7 16,-47-10-3 0,8 2 0-16,-7-2-16 15,3-3-6-15,-10-3-40 16,0-4-15-16,-4 0-94 15</inkml:trace>
  <inkml:trace contextRef="#ctx0" brushRef="#br0" timeOffset="58501.25">32540 10270 308 0,'-3'-28'115'0,"3"28"-89"0,0-13 10 0,0 10 0 0,-4-3 0 15,1-4 3-15,-8 1-10 16,4-1-5-16,-14-2-14 16,3-1-2-16,-24-15-1 0,7 6-1 15,-25-12 1-15,10 5-2 16,-34-11 0-16,17 8-1 16,-43-8 0-16,26 11-2 15,-54-2 1-15,-35-10-2 16,14 4 2-16,-10 2-4 15,7 1 0-15,14-1 1 16,-8-3 0-16,-2 7-3 16,13-3 0-16,-10 2 4 15,-8 13 3-15,12 10-3 16,-1 0-1-16,-10 15 0 16,17 6 0-16,0 7 0 15,-6 13 0-15,10 2-3 0,10-3 2 16,-3 7 1-16,-3 9 0 15,13 3-3-15,11 16 2 16,-3 3 1-16,-15-3 2 16,4-6-1-16,4 2-1 15,-15 1 1-15,-3 22-1 16,14-1 4-16,4-2 2 16,10-1-2-16,-11 20-1 15,29 15-1-15,31 0 1 16,36-3 4-16,39-1 6 15,31 30-3-15,29-8 2 16,45 1-7-16,18 28-1 16,39-12 0-16,10-7 2 15,40 7 3-15,10 2 5 16,28-21-6-16,-11-29-2 0,15-27-3 16,3-23 0-16,-7-12 4 15,18-23 4-15,-18-5-6 16,21-16-1-16,-7-19 0 15,7-25 0-15,22-22-5 16,-8-16 1-16,4 1 0 16,-92 30 0-16,-53 10 2 15,99-47 1-15,-70 19-1 16,27-44 1-16,-56 35 0 0,-20-89 1 16,-33 51-2-1,-67-81 1-15,-10 49-4 0,-99-84 0 16,21 63 1-1,-99-64 0-15,43 67-3 0,-71-7 0 16,42 51-27-16,1 28-12 16,34 22-193-1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2T04:52:33.03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21752 5592 200 0,'0'-4'77'0,"4"1"-60"0,-1-3 17 16,1 0 4-16,-1-4 4 15,-3 7 4-15,0-3 0 0,0-3-1 16,-3 5-25 0,-1-2 8-16,-3 3 3 0,-3 3-8 0,-1 3 0 15,-3 7-10-15,0 5-3 16,0 4-5-16,0 3-2 16,3 0-1-16,4 0-2 15,7 0-2 1,4-10 1-16,6 4 3 0,4-6 1 15,4-7 1-15,0-3 0 16,3-10 0-16,0-2 0 16,0-13 2-16,-3 3 3 15,-4-3 2-15,-7-1 1 16,-4 1-4-16,-3 7 0 16,-3 5-3-16,-8 4 2 15,-3 2-2-15,-7 11 0 16,-7 11-3-16,0 13 1 0,-1 7-2 15,8 3-1-15,4-4 3 16,6 1 0-16,11-7 1 16,7-6 2-16,11-7 8 15,6-8 3-15,8-14 0 16,3-15 0-16,-3-12-3 16,-4-4 1-16,-7 1-4 15,-6 2 1-15,-8 4-5 16,-7 3-2-16,-11 9 0 15,-7 13-1-15,-10 9-5 16,-4 15 1-16,1 11-2 16,6-1 0-16,4 0-3 15,10-6 1-15,8-9-14 0,10-4-3 16,3-9-16-16,4-3-6 16,4-7-50-16,3 1-22 15,0 9-86 1</inkml:trace>
  <inkml:trace contextRef="#ctx0" brushRef="#br0" timeOffset="918.71">23410 5623 212 0,'-42'-3'82'0,"28"0"-64"0,-7 3 18 15,14 0 2-15,0 0 4 16,0 0 7-16,3 0-12 16,1 0-2-16,-1 0-20 15,4 0 6-15,0 0 6 0,0 0 0 16,4 3 2-16,-1 0-8 15,4 0-2-15,0 3-3 16,0 1 0-16,4 2-4 16,6 0-2-16,8-5 2 15,14 2 5-15,31-12-3 16,22 6 2-16,32-10-5 16,41-2-1-16,44-4 0 15,27 0 1-15,39 1-8 0,43-4-1 16,27-3-2-16,1-3 2 15,-11 6 1-15,-60 6 1 16,-74 4 0-16,71-4 0 16,-74 4-2-16,27 0 1 15,-59-1-2-15,-3 4-1 16,-36-3 1-16,-15 9-1 16,-27-4-3-16,-14 4 2 15,-15 0-8-15,-10 0-4 16,-7 0-42-16,-15 0-18 15,-2 0-27-15,-8 4-11 16,-4-4-63 0</inkml:trace>
  <inkml:trace contextRef="#ctx0" brushRef="#br0" timeOffset="2119.16">23255 6372 264 0,'-3'-6'101'0,"3"3"-78"0,0 0 11 0,0 3-1 16,0 0-9-16,0 0-2 16,0 0-1-16,3 3 1 15,1 6-12-15,-1 10 14 0,-3 16 8 0,0 18-3 16,-3 19 0-16,-1-3-10 16,1 3-4-16,3-3-8 15,7 3-3-15,3-3-4 16,11-9-1-16,1-4 3 15,-1-15 1-15,0-16 5 16,0-12 3-16,-3-23-4 16,-1-9 1-16,5-9-5 15,-5-6 0-15,-3-10-1 16,-7-3-2-16,-3-22 1 0,-4-6 1 16,0-4-1-16,-4 1-1 15,-3 6-4-15,0 6 0 16,0 13 2-1,0 12 3-15,-3 9-2 0,-1 14-2 16,4 8 2-16,0 4 0 16,0 6 3-16,3 9 3 15,4 1-2-15,7-1 0 16,4 1 5-16,10-4 5 16,14 0-3-16,22-6 2 15,13-3-3-15,8-3 2 16,10-7-4-16,25 4-2 15,-4-1-2-15,-10 1-3 16,-4 6 1-16,-6-3-1 0,-8-1 0 16,-14 1 0-16,-11 0-16 15,-13 3-4-15,-12-1-28 16,-6 1-11-16,-11 0-20 16,-10 6-6-16,-15 4-84 15</inkml:trace>
  <inkml:trace contextRef="#ctx0" brushRef="#br0" timeOffset="2570.33">23636 6642 316 0,'7'-22'121'0,"4"6"-95"0,13-2 16 0,-9 8-1 15,6 1-6-15,7 6 2 16,0 6-3-16,0 6 1 16,4 10-19-16,-11 6 8 0,-3 10 4 15,-4-4-7-15,-7 3-1 16,-3 1-4-16,-8-1 0 15,-6-5-8-15,-5 5-5 16,-2-3 0-16,-1-2 0 16,-3-1-4-16,7-6-1 15,3 6 1-15,8-6 0 0,6 0 1 16,11-6 0-16,11-7 2 16,3-9 1-16,4-9-1 15,14-4-2-15,3-3 3 16,1 1 2-16,-4-1-4 15,-11 4-3-15,-3 2-52 16,-4 4-24-16,0-4-59 16,-3 17-27-16,-1-4 6 15</inkml:trace>
  <inkml:trace contextRef="#ctx0" brushRef="#br0" timeOffset="3083.48">25315 6432 392 0,'-7'-3'145'0,"7"3"-112"0,0-3 10 16,0 3-4-16,7 0-7 16,4 0 1-16,3 0-12 0,7 0-5 15,14 0-9-15,11 0-5 0,7 0 1 16,4 0-2-16,-4 0-1 15,-4 0-2-15,-3-3-1 16,-7-1-47-16,-4 1-21 16,-3 3-24-16,-4 3-7 15,4 4-45 1</inkml:trace>
  <inkml:trace contextRef="#ctx0" brushRef="#br0" timeOffset="3725.49">26134 6147 300 0,'-4'-63'112'0,"4"44"-87"0,0-3 18 16,0 16 0-16,0 0-8 15,0 2 0-15,0 8-5 16,-3 11-1-16,-4 23-16 16,-4 12 5-16,1 7 3 0,-5 8 0 15,1 14 2-15,4 12-9 0,6 0-3 16,11-13-4-1,11 4 0-15,3-17-2 0,4-8 0 16,-4-10-1-16,0-16 2 16,4-12 3-16,-1-16 5 15,1-12-6-15,-4-10-2 16,-3-16-3-16,-4-21-3 16,-3-13 1-16,-4-6-1 15,-4-10-3-15,-3-6 2 16,0-3 1-16,-3 13 0 15,-4 15-3-15,0 12 2 16,0 14-1-16,-1 8 0 16,1 13 0-16,4 7-2 15,-1 6 3-15,4 6 0 0,7 0 1 16,8 6 0 0,9-3 2-16,26-6 1 15,13-3 5-15,8 6 3 0,3-10-6 16,14-2-1-16,14-1-2 15,1 4-2-15,-5-4-2 16,1 1 1-16,0 2 1 16,-29 1 2-16,-13-1-36 15,-1 7-17-15,-10-3-43 16,-11 3-18-16,-6-3-75 16</inkml:trace>
  <inkml:trace contextRef="#ctx0" brushRef="#br0" timeOffset="4295.02">26427 6404 360 0,'-4'-3'134'0,"18"-1"-104"0,18-2 16 0,-11 3-1 16,14-3-10-16,11 3 0 15,4-1-3-15,3 1 0 0,7 3-17 16,3 0 4-16,-3 3 2 0,-7 1 0 16,-4-1 2-16,-10 0-4 15,-7 0-2-15,-11 0-3 16,-7 0-1-16,-10 4-5 15,-11-1-3-15,-11 0-2 16,-7 0-3-16,-6 4 3 16,2-1 0-16,5 4-6 15,2-4 0-15,5 10-1 16,6 3 2-16,8 6 1 16,6 3 3-16,8 4-3 15,6 9 0-15,5-6-1 16,-1-4 0-16,3-3 2 15,-2 1 2-15,-8-4 3 16,-4-3 4-16,-6-6 0 16,-11 0 0-16,-11-1-1 0,-10-5 0 15,-7-4-4-15,-1-2-1 16,1-4-1-16,10-3-2 16,4 0 1-16,-7 0-1 15,-7 3-3-15,7-3 0 16,6 0-31-16,8 0-13 15,4 0-62-15,6-3-25 16,-6 3-80 0</inkml:trace>
  <inkml:trace contextRef="#ctx0" brushRef="#br0" timeOffset="5932.44">23767 3886 260 0,'7'-31'99'0,"-7"12"-77"0,-7-9 18 0,3 12 4 0,1 0-3 16,-4 0 2-16,-1 7-14 15,1 9-6-15,0 19-13 16,4 12 7-16,3 13 3 0,3 19-6 16,4 31-3-16,8 3-2 15,2 3-1-15,4 7 2 16,4-7 4-16,3-2-6 16,-3-17-2-16,0-18 1 15,-4-10 0-15,0-15 1 16,0-16 2-16,0-22-3 15,-3-25 1-15,-4-16-5 16,-7-6-2-16,-7-3 0 16,-3-16 1-16,-8-16-3 0,0-15 0 15,-3 6-4-15,0 3 1 16,0 10 2-16,0 3 3 16,3 18-5-16,1 13 1 15,3 26-6 1,7 11 5-16,3 7 2 15,4 0-1-15,7 13 2 16,11-1-1-16,14 1-2 16,17-4 9-16,11-2 4 15,8-7 0-15,23-7 2 16,22-2-4-16,0-4 1 16,21 1-5-16,7-10-2 15,-17 9 0-15,-15-2-1 16,-10 8-5-16,-25-5 1 15,-17 6-49-15,-32 6-87 16,-18 6 7-16,-7 0-31 16</inkml:trace>
  <inkml:trace contextRef="#ctx0" brushRef="#br0" timeOffset="6428.48">24448 4228 288 0,'3'-35'107'0,"1"20"-83"0,10-7 8 0,-4 12 1 16,4 1-10-16,4-1-1 15,7 1 7-15,6 9 4 16,8 9-17-16,0 10 8 0,-4 13 4 16,-6 5-2-16,-8 1-1 15,-11 3-2-15,-10-1-3 16,-10-5-8-16,-15 12-5 15,-7-6-4-15,-7 2 0 16,1 5-2-16,6-5 2 0,4 4-2 16,7-12-1-16,6-1 1 15,12-2-1-15,13-7 2 16,19-6 3-16,13-10 0 16,7-9 0-16,1-3-3 15,-4-6-2-15,-8-1-4 16,-6 1 0-16,-7 2-58 15,-4 4-25-15,-7 6-75 16,7-3-70 0,1 0 84-16</inkml:trace>
  <inkml:trace contextRef="#ctx0" brushRef="#br0" timeOffset="7746.84">25647 4441 316 0,'-18'-3'121'0,"11"0"-95"0,0-1 20 0,7 4 4 16,0 0-21-16,0 0-4 15,4 0-4-15,10 0 1 16,7 0-12-1,7-3 3-15,11 0 3 0,7 0-4 0,14-3-2 16,3 6-3-16,-6 0-2 16,-8 0-6-16,-10 0 1 15,-11 0-46-15,-7 0-20 16,-6 6-85 0,-5-3-73-16,-10-3 82 15</inkml:trace>
  <inkml:trace contextRef="#ctx0" brushRef="#br0" timeOffset="8321.54">26360 3933 312 0,'3'-9'115'0,"-3"5"-89"0,4 8 10 16,-1 2 0-16,1 0-2 15,-1 13 1-15,-3 15-5 16,-3 20-2-16,-1 12-15 16,4 9-1-16,0-9 1 0,4-1-3 0,6 4 0 15,8-6 5-15,3-6 2 16,4-10-4-1,3-13-3-15,7-18-1 0,1-19-1 16,-1-13-4-16,-3-9-1 16,-4-10-1-1,-7-5 1-15,-7-17-2 0,-3-18-1 16,-8-3 1-16,-3 9-1 16,-3-7-3-16,-4 11 0 15,-4 5-1-15,0 13 3 16,1 9-2-16,-1 16-1 15,1 4 0-15,3 18 0 16,7 0 3-16,10 9 0 16,11 0 5-16,11-9 5 0,14 10-1 15,25-4 3 1,13-3-4-16,4-3-2 0,8-3-2 16,6 0-3-16,0-3 1 15,-6-1-1-15,-15-2-3 16,-11 0 2-16,-6 9-39 15,-8 0-15-15,-10 0-26 16,-7 0-7-16,-11 9-50 16,-14 0-57-1,0-9 69-15</inkml:trace>
  <inkml:trace contextRef="#ctx0" brushRef="#br0" timeOffset="8864.82">27016 4099 316 0,'-7'-3'121'0,"10"3"-95"0,11 3 16 0,0-3 1 15,8 0-11-15,2 3 1 16,5 4-3-16,2-1 1 0,1-3-17 16,-4 6 12-16,-7-2 4 0,-3-4-4 15,-4 3-1-15,-10 3 8 32,-8 4-19-32,-3 0-4 0,0-1-9 15,0 4-2-15,0-1 1 16,0 4 0-16,3 3-3 15,4-3 0-15,0 6 2 16,7-3 0-16,0 3 1 16,4 6 0-16,3-2 0 15,0-1 0-15,0 6 0 16,4 4 0-16,-7 0 11 16,-1-1 5-16,-6-2-2 0,-8-4 2 15,-3-3-5-15,-7-9-1 16,-7 0-4-16,-4-3 1 15,-10-1-6-15,-7-2-1 16,-4-4 0-16,3-2 0 16,5-4-3-16,6 3 0 15,7-3-31-15,7-3-13 16,4 0-49-16,4 0-21 16,6 0-88-1</inkml:trace>
  <inkml:trace contextRef="#ctx0" brushRef="#br0" timeOffset="10587.72">1302 10972 340 0,'-14'0'126'0,"14"0"-98"0,0 0 25 0,0 0 7 15,0 0-20-15,3 0-5 16,4 6-12-16,0-2-2 0,11 5-12 16,7-3 3-16,10 0 4 0,11 1-4 15,14-1-2-15,10 0-5 16,-3 1-4-16,-3-4 0 15,-8 3 1-15,-3 0-1 16,-14 1-1-16,-4-1-13 16,-3 0-6-16,-11-3-61 15,-10 3-27-15,-1 1-80 16</inkml:trace>
  <inkml:trace contextRef="#ctx0" brushRef="#br0" timeOffset="10813.72">1411 11411 364 0,'-25'41'134'0,"25"-32"-104"0,4 4 25 0,3-13 5 16,7 6-13-16,4-6-3 16,21-6-22-16,21-10-9 15,3-6-8-15,8 0-4 0,-15 3 2 16,4 1-2-16,-18 5-1 15,-3 4-50-15,0 2-24 16,-7 7-70-16,-4 10-29 16,0-1 34-1</inkml:trace>
  <inkml:trace contextRef="#ctx0" brushRef="#br0" timeOffset="11993.26">3404 11148 216 0,'-35'-16'82'0,"24"13"-64"0,-3 0 7 0,11-7-3 15,-4 10 3-15,3 0 7 16,1 0-4-16,-1 0 0 15,1 0-15-15,-1 10 3 0,4-7 2 16,4 3 3-16,3 0 4 16,0 1-2-16,3-4 0 15,1 0-3-15,7 0-1 16,10 0-1-16,4-3 0 16,13 0-5-16,12 0 0 15,-1-3-2-15,15 0 1 16,3 0-2-16,25 0 1 0,7 0-2 15,3-1 2-15,21-2-4 16,4-3-2-16,-3-1 0 16,17 1-1-16,4 0 0 15,0 5 0-15,3-2 2 16,7-3 3-16,0 6-4 16,18 3-1-16,-14 3-2 15,14 3 1-15,-7 3 0 16,0 1 1-16,14-1-2 15,-4-6-2-15,8 10 7 16,10-13 5-16,-4-3-6 16,22-16-3-16,-14 10 0 0,13-1 0 15,22 1 1 1,-7 9 2-16,-21 0-5 16,-25 9-1-16,-7 1 0 0,-15-1 2 15,-27-3-1-15,-22-3-1 16,-13 10-2-16,-12-10 1 15,-9 0 3-15,-40-3 1 16,-7 0-1-16,4-6 1 16,-7-7-7-16,-8 4 1 15,-2 0-26-15,-12-10-10 16,1 3-42-16,-15 0-18 16,-13 1-89-1,-1 2-55-15,0 1 113 0</inkml:trace>
  <inkml:trace contextRef="#ctx0" brushRef="#br0" timeOffset="13932.13">3464 11681 220 0,'-3'-25'82'0,"3"15"-64"0,-4-2 20 0,1 5 5 16,-1-2-9-16,1 6 0 15,-1-3-6-15,1 3-3 16,-1 6-13-16,1 6 1 0,3 19 3 16,0 16 1-16,3 25 1 15,4 10-5-15,4 5 0 16,3-2-4-16,3 9 0 15,5 0-3-15,2-13 1 16,-6-6 2-16,3-19 5 16,0-6-2-16,0-12 1 15,-6-10-3-15,2-9 1 16,-3-13-4-16,0-16-2 0,-7-18 0 16,4-10-1-16,-4-9-2 15,-3 3 1-15,-4-13-4 16,0-9 0-16,-4-25 1 15,-3 7 0-15,0 5-3 16,-4 0 2-16,4 10 1 16,0 10 2-16,0 8-3 15,4 17-2-15,-1 9-3 16,4 12-1-16,7 16 1 0,4 9 4 16,-1-2-1-1,5 2 1-15,-1 0 2 0,0 1 0 16,0-1 2-16,0 1 1 15,0-4 7-15,7 0 6 16,0-3-4-16,18-3-2 16,28-3-3-16,11-3-2 15,10-4-1-15,14-2 0 16,15 2-2-16,-15 1 1 16,-14 0-2-16,-14 6-1 15,-14-4 1-15,-10 4-1 16,-19-3-16-16,-6 6-4 15,-7 0-41-15,-8 0-17 16,-3 0-18-16,-7 6-5 0,-3-3-42 16</inkml:trace>
  <inkml:trace contextRef="#ctx0" brushRef="#br0" timeOffset="14384.84">3990 11888 236 0,'-14'-10'90'0,"10"7"-70"0,1-3 15 0,3 6 0 16,0 0-7-16,0 0 0 16,0 0 2-16,0 0 1 15,3 0-16-15,1 9 13 0,-4 1 8 16,-4 15-8-16,-3 3-4 16,0 3-9-16,0 1-2 15,0-1-8-15,0-3-1 16,3-3-4-16,4-3-1 15,8-3 1-15,6-3 2 16,7-7-1-16,7-3 2 16,7-2 0-16,-6-4 1 15,2-4-2-15,-2 1-2 16,-1 3 1-16,-14 0-1 16,3-3-49-16,-2-3-21 0,-5 6-38 15,1 0-90 1</inkml:trace>
  <inkml:trace contextRef="#ctx0" brushRef="#br0" timeOffset="14669.89">4286 11897 256 0,'-3'-53'96'0,"6"40"-75"0,4-2 25 0,-7 8 8 15,7 1-10-15,0 3-2 16,0 6-1-16,1 10 1 16,-1 15-23-16,0 16 5 0,0 3 3 15,-4 3-6-15,-3 3-2 16,0 4-11-16,-3 5-3 16,3 1-5-16,0-3-1 15,0-7-4-15,0-9-1 16,3-13-39-16,1 1-18 15,3-14-25-15,3-5-10 16,8-10-53 0</inkml:trace>
  <inkml:trace contextRef="#ctx0" brushRef="#br0" timeOffset="15941.7">5196 11982 268 0,'-10'0'101'0,"10"0"-78"0,0 0 17 0,0 0 5 15,0 0-11-15,3 0 0 16,1 3-6-16,3-3 0 16,0 9-16-16,4-2 4 0,3-4 4 15,3 6-5-15,8-3 2 16,-4-2-6-16,11 5 1 16,0-3-5-16,7 0 1 15,-11-2-5-15,3-1-2 0,-6 0 0 16,-4 0 1-16,1-3-8 15,-8-3-3-15,0-3-44 16,0-4-17-16,0 1-47 16,-3 3-16-16,-8-4 5 15</inkml:trace>
  <inkml:trace contextRef="#ctx0" brushRef="#br0" timeOffset="17912.36">5874 11681 224 0,'-4'-13'85'15,"4"4"-66"-15,0-1 12 0,0 4 1 0,0 0-4 16,0-4 1-16,0 7-1 16,0-3 0-16,0 3-15 15,0 3-1-15,0 0 1 0,7 3 4 16,0 16 4-16,0 6 0 16,4 19-1-16,-4 22-4 15,-3 3 0-15,3 0-7 16,3-10-3-16,1-5-3 15,3-7 0-15,0-10 0 16,0-5 3-16,4-7-1 16,-4-10 0-16,7-5-3 15,-7-7 1-15,0-9-2 16,0-7 2-16,-3-3-2 0,-8-6 2 16,-3-9 0-16,-3-10 1 15,-4-9-2-15,-4-3-2 16,-3 0 1-16,0-4-1 15,4 7-5-15,-1 3 1 16,-3 16 2-16,7 2 1 16,0 10-2-16,3 4 0 15,4 5-1-15,7 7 0 16,4 3 7-16,6 3 3 16,1 1 1-16,3-1 1 15,4 0 0-15,3 0 2 16,7 0 4-16,-3-3 1 15,14 3-6-15,11-3-3 0,2 0-3 16,9 0 0 0,-5 0-2-16,1 0-1 15,-1 0 1-15,4-3 1 0,-3 0-1 16,-4 0-1-16,-8 0 1 16,-9 0-1-16,-8-1-3 15,-10 4 2-15,-8 0-23 16,-3 0-10-16,-6 4-39 15,-8-1-17-15,-4 3-89 16</inkml:trace>
  <inkml:trace contextRef="#ctx0" brushRef="#br0" timeOffset="18436.89">6459 11822 264 0,'-7'-13'101'0,"7"10"-78"0,0-3 22 0,0 6 6 15,0-3-16-15,0 0-3 16,0 3-5-16,0-4-2 0,0 4-14 15,0 0 7-15,0 0 2 0,0 0-2 16,-7 7 0-16,-3 5-10 16,-8 13-3-16,0 10 1 15,-6 9 1-15,3-3-1 16,3-1-1-16,4 1-1 16,3-3 0-16,4-4-2 15,7-2-2-15,11-7 1 16,10-7-1-16,7-5 2 15,11-7 3-15,-4-6 2 16,4-6 1-16,-4-3 9 16,-6-1 4-16,-5-2 0 15,-6-4-1-15,-4 7-4 16,-7-4 0-16,-7 4-11 16,-7-1-3-16,-11 4-2 0,-6 3 2 15,-5 3-6-15,-9 3 1 16,6 0-12-16,7 3-3 15,11 1-29-15,14-4-9 16,18-3-24-16,10 0-10 16,4 0-88-1</inkml:trace>
  <inkml:trace contextRef="#ctx0" brushRef="#br0" timeOffset="18889.58">7461 11769 212 0,'0'-16'82'0,"0"6"-64"0,4 1 15 0,-4 6 2 16,0-3-1-16,0 3 5 16,0-4 0-16,-4 4 1 15,4 0-22-15,0 0 7 0,0 3 3 16,0 6 0-16,0 7 3 15,-3 12-6-15,-1 19-1 16,1 9-9-16,-4 7-2 16,3-10-5-16,1-3-3 15,3-7-2-15,3-5 0 16,1-4-4-16,3-12 0 16,0 0-41-16,0-10-17 15,-4-6-25-15,-3-3-9 16,-7-6-61-1</inkml:trace>
  <inkml:trace contextRef="#ctx0" brushRef="#br0" timeOffset="19059.43">7257 11916 272 0,'-11'-19'101'0,"11"19"-78"0,0 0 22 16,4 0 4-16,3 6-9 16,3 4 0-16,8 2-23 15,10 4-8-15,7 0-6 16,8-4-3-16,3-6 3 0,-4-2-4 15,-3-4-2-15,-4-4-51 16,-3 1-22-16,-1 3-73 16</inkml:trace>
  <inkml:trace contextRef="#ctx0" brushRef="#br0" timeOffset="19625.23">7818 11687 288 0,'-4'-13'110'0,"8"10"-86"0,-4 0 24 0,0 3 5 16,0 0-11-16,0 3-2 15,-4 7-9-15,1 5-5 16,-5 14-14-16,1 15 3 0,4 12 5 0,-1 4-2 15,8-7-1-15,6-6-9 16,8 0-5-16,10-9 0 16,4-4 2-1,0-9 2-15,3-9 1 0,-3-13-2 16,0-3-1 0,-4-13-3-16,-7-12 1 0,-7-6 0 15,-3-16 1-15,-8-10-2 16,-6 1-2-16,-8-7-2 15,-3 4-1-15,-4 5 2 16,4 20 0-16,0 3-2 16,-4 9 2-16,4 3-1 15,0 9-2-15,0 1 3 16,7 9 0-16,14 6-2 0,11-3 2 16,6-3 1-1,8 7 2-15,7-4-1 0,10-3 2 16,11-3-2-16,4-4 2 15,-1 4-2-15,-3-3-1 16,-3-3 1-16,-8 6 1 16,-3-4-6-16,0-2-1 15,-7 9-27-15,-4 0-11 16,-3 0-20-16,-8 0-8 16,-6 6-17-16,-7 4-5 15,-1-7-40 1</inkml:trace>
  <inkml:trace contextRef="#ctx0" brushRef="#br0" timeOffset="20105.18">8446 11759 340 0,'-8'-9'126'0,"8"2"-98"0,-3 7 14 0,3 0 2 16,0-3-14 0,0-3 0-16,-4 6-6 15,1 0-3-15,-11 9-11 0,-11 10 0 0,-3 9 1 16,-4 10 7-16,4 3 6 15,7 6-4-15,0-3-2 16,10-3-6-16,14-4-2 16,15-5-6-16,17-4-1 15,11-6 1-15,4-3 2 16,-4-4-1-16,-4-9 2 16,-7-6 5-16,-7-3 2 15,-6-6 4-15,-8-4 1 16,-7-2-8-16,-7-1-2 15,-7-3-7-15,-11 4-2 0,-7 5-2 16,-6 4-2-16,-1 3-15 16,4 3-5-16,6 0-37 15,8 3-13 1,7 0-38-16,7 0-15 0,0-3-47 16</inkml:trace>
  <inkml:trace contextRef="#ctx0" brushRef="#br0" timeOffset="22671.1">9490 11646 204 0,'0'-3'77'0,"3"-3"-60"0,-3 6 15 0,0 0 2 16,0 0-8-16,0 0-1 16,0 0-3-16,0 0-2 15,0 0-10-15,0 0 7 0,0 0 3 16,0 0 1-16,0 9-1 15,0 1 1-15,0 5 1 16,-3 10-8-16,3 13-3 16,3 9-6-16,1 3-2 15,3-3-1-15,3 0-2 16,5-12 3-16,-1-10 2 16,0 3 7-16,0-12 4 15,0-7-4-15,0-12 1 0,4-9-8 16,-4-17-1-16,0 1 0 15,-3-10 0-15,-4-2-2 16,-4 2-2-16,-3 0-2 16,-3 1 1-16,-4-4 1 15,-1 3 0-15,1 4-3 16,0 9 2-16,0 6-1 16,0 0 0-16,0 10 2 15,4 6 0-15,-1 3 4 16,4 0 2-16,4 3 2 15,6-3 2-15,8 0 1 16,7 0 3-16,10 0-5 16,11-3-1-16,7 0 0 15,0-1 2-15,3 4-7 0,11 4-2 16,0-1-1-16,0 0 2 16,0-3-3-16,-7 0 0 15,-11 0-23-15,-6 0-12 16,-8 0-34-16,-7-3-16 15,-10 0-38-15,-7 3-17 16,-11 0 21 0</inkml:trace>
  <inkml:trace contextRef="#ctx0" brushRef="#br0" timeOffset="23107.04">10128 11690 288 0,'-7'-9'110'0,"4"2"-86"0,3 4 27 16,0 3 7-16,-4-3-13 16,1 0-2-16,-4 6-9 15,-4 0-4-15,-3 4-16 16,-4 5 2-16,-3 4 2 0,-4 3-2 15,1 9 1-15,6 0-5 16,4 0-2-16,7-3-4 0,7-3 1 16,3-3-4-16,8-9-2 15,3-10 4-15,4-7 4 16,-1-2 1-16,-3-1 4 16,1 10-1-16,-5 0 2 15,1 16-2-15,-4 6 0 16,-7 9-5-16,0 4 0 15,0-4-5-15,0 7 0 16,0-7-3-16,0-6-3 16,3-3-23-16,1-6-10 15,3-7-39-15,0-5-14 16,0-8-29-16,4-2-11 16,-1-13-25-1</inkml:trace>
  <inkml:trace contextRef="#ctx0" brushRef="#br0" timeOffset="23798.4">9599 11007 280 0,'-3'-7'104'0,"3"7"-81"0,0 0 12 0,0 0 0 0,0 3-10 16,0 7 0-16,0-1-5 15,0 4-1-15,0-1-10 16,0 1 3-16,3-4 4 0,1 1 1 16,10-4 1-16,7-3 0 15,7-3-2-15,7-9-4 16,8 6 0-16,3-4-3 15,-1 1 2-15,1 3-8 16,7 3-2-16,0 3-1 16,11 3 2-16,10 1-3 15,-14-4-2-15,-14-3 2 0,14 0 2 16,21 0 0-16,-4 0-1 16,-3 0 3-16,-24 0 0 15,-11 0-4-15,-4 0 1 16,-7 0-33-1,-3 0-15-15,-4 0-36 0,-7 0-14 16,0 0-54 0</inkml:trace>
  <inkml:trace contextRef="#ctx0" brushRef="#br0" timeOffset="24474.53">5764 12380 248 0,'7'-9'93'0,"1"-1"-72"0,2-6 16 0,1 7 2 0,3 0-8 15,7-1-1-15,7 1-1 16,15-1-1-16,-1 1-15 16,14 0 8-16,15-10 5 0,45-6-1 15,25-16 3-15,60-28-10 16,50-22 0-16,28 0-7 15,20 3-1-15,19 10 0 16,-46 15 1-16,-22 10-5 16,-49 9-4-16,-46 16-26 15,-38 3-11-15,-43 3-134 16,-32-3-17 0</inkml:trace>
  <inkml:trace contextRef="#ctx0" brushRef="#br0" timeOffset="25303.5">12054 10624 284 0,'-17'-3'107'0,"10"6"-83"0,0 3 13 16,7 1 1-16,0 2-9 15,0 0 0-15,0 4-1 0,7 0 0 16,7-1-15-16,14-3 5 0,18-2 3 16,10-7-9-16,4-7-4 15,0 7-5-15,7-9-3 16,-3 9-4-16,-8-3 0 15,-17 3-58 1,-21 3-25-16,-15 13-80 16</inkml:trace>
  <inkml:trace contextRef="#ctx0" brushRef="#br0" timeOffset="25511.21">11903 11116 348 0,'0'16'129'0,"7"-13"-100"0,10-3 11 0,-2 0 0 0,9-3-11 16,15 0-2-16,14 0-13 15,7-7-6-15,0 7-5 16,-4-3-5-16,-3 6 1 0,-3 0-23 16,-4 0-10-16,-4 0-39 15,0 0-19-15,-10-3-53 16</inkml:trace>
  <inkml:trace contextRef="#ctx0" brushRef="#br0" timeOffset="26127.1">13391 11464 292 0,'-14'-15'110'0,"14"12"-86"0,0-1 20 16,0 4 2-16,4-3-15 15,3-3-4-15,7 0-2 16,11-4 1-16,14 4-14 15,10 3 9-15,4 6 2 0,-4 10 4 16,-6 2 3-16,-8 7-1 16,-7 0 0-16,-14 13-10 15,-14-4-1-15,-14 0-11 16,-14-2-2-16,-4 5-3 16,-3-6-2-16,3 1 1 15,4-4 1-15,3 3-3 0,8 3-2 16,6-6 2-1,7-3 0-15,11-6 1 0,15-13 2 16,13-3 1-16,11-6 3 16,0-4-5-16,-4 1-3 15,-3 0-2-15,-7-1 3 16,-8 4-38-16,-3 0-13 16,-3-1-40-16,-4 4-17 15</inkml:trace>
  <inkml:trace contextRef="#ctx0" brushRef="#br0" timeOffset="27245.67">14841 11273 348 0,'-10'-9'132'0,"10"6"-103"0,3-1 10 0,-3 4-2 0,11-6-8 16,7 6 1-16,10-3 0 16,11 3 1-16,10 0-16 15,-3 3 9-15,-7-3 3 0,-8 6-1 16,-6 1 2-16,-11 2-3 16,-10 1 0-16,-15 5-14 15,-10 4-4-15,-4 3-5 16,4-3 1-16,3 6-4 15,4 0-2-15,4-3-1 16,6 0 3-16,8 0 0 16,3 3 1-16,7 0 0 15,4 0 2-15,3 0-1 16,3 0-1-16,1 10-2 16,0-4 1-16,0 0 3 15,-4-2 1-15,-4 5 3 16,-6-9 1-16,-4-3 8 0,-7-3 2 15,-7-3-8-15,-14-7-3 16,-15 0-6-16,-9-2-3 16,-5 2-1-16,4-9 3 15,8-6-22-15,2-4-7 16,12 1-47-16,13-7-18 16,11-2-98-1,18 2-74-15,6-6 112 16</inkml:trace>
  <inkml:trace contextRef="#ctx0" brushRef="#br0" timeOffset="28075.81">13021 10778 236 0,'-18'6'90'0,"22"-6"-70"0,3 3 21 0,4-3 4 15,6 0-3-15,11 0-1 16,11 3 0-16,4 0 1 16,2 1-23-16,8-4 9 0,18-4 5 15,31-2-4-15,11 0-2 16,42-4-4-16,22 1-3 16,34 3-8-16,1 3-5 15,21 3-4-15,-18 3-3 16,7 0-2-16,-17 3 1 15,-25-3 1-15,-46-3 0 16,-28 0-25-16,14 3-10 16,7 1-33-16,-50-4-12 15,-13 0-103 1</inkml:trace>
  <inkml:trace contextRef="#ctx0" brushRef="#br0" timeOffset="28755.19">17159 10505 344 0,'-10'-3'129'0,"10"3"-100"0,0 0 20 0,0 0 2 15,0 0-13-15,3 0-2 16,4 0-9-16,7 3-5 16,4 0-12-16,7-3-4 0,13 0 0 15,15 0-3-15,4 0-2 16,-4 0-22-16,-11 3-11 16,-10 3-50-16,-15 7-20 15,-27 3-66 1</inkml:trace>
  <inkml:trace contextRef="#ctx0" brushRef="#br0" timeOffset="28951.37">17074 10815 284 0,'-3'10'107'0,"10"-1"-83"0,14 4 28 0,-7-13 9 16,7 6-10-16,11-6 0 0,14-6-18 15,14 6-6-15,4-10-15 16,-5 7-8-16,-6-3-2 0,-7-4-7 15,-3 7-1-15,-12 0-50 16,-2 0-23-16,-5 3-96 16,1 3-42-1,0 3 113-15</inkml:trace>
  <inkml:trace contextRef="#ctx0" brushRef="#br0" timeOffset="29684.5">18542 10765 280 0,'-39'-15'107'0,"29"11"-83"0,3 1 26 15,7 3 8-15,0 0-20 0,7 0-4 16,3 0-7-16,1 0 0 16,6 0-15-16,1 3 2 0,7 1 2 15,3-4 1-15,18 0 1 16,24-4 2-16,15 1 0 16,10-3-3-16,32 0 2 15,11 6-6 1,-15-3 0-16,-24-4-8 0,74 4-3 15,63-3 1-15,-20-4 2 16,9 7-4-16,-27-6-1 16,-18 0 0-16,-36 2 0 15,-34 1 0-15,31 0 2 16,-32-1-1-16,39-2-1 16,-28 3-2-16,7-4 1 15,-28 4 1-15,-7 3 0 16,-18 0-18-16,-14 0-5 15,-11 0-42-15,-10-4-18 0,-7 7-29 16,-11 0-11-16,-3 7-23 16</inkml:trace>
  <inkml:trace contextRef="#ctx0" brushRef="#br0" timeOffset="32698.42">3902 9668 236 0,'-4'-25'90'0,"1"15"-70"0,-8-9 17 0,11 10 4 16,-3 0-7-16,-1 2 1 16,4 1-9-16,0-3-2 15,0 9-13-15,0 0 2 0,4 15 3 16,6 7 9-16,-3 16 5 15,0 9-5-15,4 28-3 16,-4 16-8-16,3-3-4 16,5 9-5-16,2 13-4 15,1 0 0-15,3-13 1 0,4-9 1 16,-4-19 1-16,0-16 2 16,0-12 3-16,-3-13 0 15,0-12 2-15,3-10-4 16,-4-12-2-16,-6-13 0 15,3-19-1-15,-3-15-2 16,-4-7-2-16,-4-9-2 16,1-19-1-16,-4-15 2 15,0 0 0-15,-4 2-4 16,1 4-1-16,-4 3 3 16,0 22 3-16,-1 9-1 15,1 16 0-15,4 6-1 0,3 23-6 31,3 5 0-31,4 7 4 16,4 3 4-16,3 3 1 0,4 0-1 16,3 0 1-16,11 0-1 15,10-7-3-15,29 4 2 16,10-6 3-16,21-10 1 16,39-3-1-16,4-3 1 15,31 3-2-15,-14 9 2 16,-17 1-4-16,-18 9 0 15,-25 3-1-15,-20 3 0 16,-33-3-33-16,-14 9-17 16,-14-2-20-16,-6-1-8 0,-8-3-80 15</inkml:trace>
  <inkml:trace contextRef="#ctx0" brushRef="#br0" timeOffset="33318.64">4886 9843 304 0,'25'-22'112'0,"-18"13"-87"0,0-7 11 0,-4 13 0 15,1-3-7-15,-1 0 1 16,-3-1-2-16,0 1 0 16,-3 3-15-16,-4 3 3 0,0 3 4 15,-4 3-7-15,-3 4-2 16,-14 9-2-16,3 9-1 15,-7 16-4-15,1 12-3 16,-15 7 0-16,0 0 1 16,7 2 5-16,4 11 4 15,14 5-4-15,17-2-2 16,15-7 0-16,10-10 1 0,14-5-1 16,-3-10 0-16,14-10-1 15,14-11 0-15,3-14 4 16,15-9 5-16,-8-12-3 15,-6-13 0-15,-11-6 2 16,-7-10 5-16,-18 4-3 16,-10-4 2-16,-8 0-7 15,-13 1-3-15,-12 5-3 16,-16 4-3-16,-15 12-2 16,-14 16 1-16,3 13-1 15,5 9 0-15,9 3-3 16,4 0 1-16,11-3-25 15,14-3-8-15,11-3-23 16,6-7-10-16,11-6-24 16,11-3-9-16,7 0-59 15</inkml:trace>
  <inkml:trace contextRef="#ctx0" brushRef="#br0" timeOffset="34606.75">6339 10085 280 0,'-14'-10'107'0,"11"7"-83"0,-1-3 15 0,4 6 1 16,0 0-16-16,0 0-1 15,4 6-2-15,-1-3 1 16,4 4-12-16,4-4 3 0,0 9 1 16,3-2 4-16,3-1 1 15,8 1 1-15,0-1 2 16,6-3-6-16,8-3-1 15,4-3-7-15,-1 0 0 16,4 0-5-16,0 0-2 16,-4 0-5-16,-3-3 0 15,-11 0-31-15,-7-3-12 16,-10 0-53-16,-4-1-21 0,0-5-32 16</inkml:trace>
  <inkml:trace contextRef="#ctx0" brushRef="#br0" timeOffset="35283.28">7271 9825 236 0,'14'-29'88'0,"-4"14"-69"0,5-10 15 16,-8 12 1-16,0-6-5 15,0-6 2-15,0 6-7 0,-4 0-3 16,1 4-12-16,-1 2 0 0,-3 13 1 16,-3 13 7-16,-1 12 3 15,-3 16 1-15,-3 34-2 16,-1 19 1-16,4 6 1 15,4 19-8-15,13 7-3 16,11-16 2-16,15-13 2 16,6-19-8-16,0-21-4 15,1-10 4-15,-5-19 5 16,1-19-6-16,3-18-1 16,4-29-1-16,0-15 0 15,-3-10-2-15,-12-6-2 16,-10-19 1-16,-13-24 1 15,-12 8-3-15,-10-9 0 16,-7-12-1-16,0 6-2 0,-4 21 3 16,0 20 0-16,0 22-4 15,4 15 1-15,0 16 0 16,7 12 2-16,7 13-4 16,3 10 2-16,11 2 2 15,8 4 1-15,9 3 3 16,22-4 3-16,21 1 2 15,11-7 1-15,3 1 4 16,25-4 3-16,17-3-2 0,-6-3 2 16,20 0-8-16,8-9-2 15,-8 6-3-15,-2-7-2 16,-5 1 1-16,-17 0 1 16,-21 2-3-16,-18 1-2 15,-18 0-34-15,-13 3-15 16,-12-1-35-16,-6-2-13 15,-11 9-79 1</inkml:trace>
  <inkml:trace contextRef="#ctx0" brushRef="#br0" timeOffset="35821.68">8770 9862 312 0,'11'-19'118'0,"-4"10"-92"0,3-10 17 15,-3 10 3-15,0-1-10 16,-3 1-1-16,-1-4-4 15,-6 4 0-15,-4 0-17 16,-7 5 1-16,-7 4 1 0,-8 7-4 16,-2 8 1-16,-5 7-4 15,-10 13 2-15,1 12 0 0,-5 6 1 16,8-3-4-16,10-3 0 16,11-9-3-16,14 0 2 15,10-13-2-15,12-3 2 16,6-10 0-16,7-9 1 15,4-9-4-15,7-13-1 16,6-6 3-16,5 0 1 16,-11 0 3-16,-4 16 1 15,-3 5-3-15,-8 14 0 16,-6 9-1-16,-4 9 1 16,-7 3-4-16,-3 7-1 15,-1 3-3-15,4 12-1 16,0 0 1-16,4 4 0 15,-4-7-16-15,0-13-6 16,0 1-36-16,-3-13-14 0,-1-6-45 16,4-6-18-16,-7-13-38 15</inkml:trace>
  <inkml:trace contextRef="#ctx0" brushRef="#br0" timeOffset="37156.07">12968 9640 292 0,'0'-7'110'0,"4"10"-86"0,-4 7 20 0,3-4 5 15,1 3-12-15,-1 10 1 16,4 13-4-16,0 12 1 15,0 25-19-15,0 18 2 0,4 1 0 16,3 3-8-16,4 9-1 16,6-6-5-16,5-15-1 15,2-10 3-15,5-19 3 16,-5-19 7-16,1-18 2 16,0-23-5-16,-4-21-3 15,-3-13-8-15,-4-3-1 16,-7-12-1-16,-7-13 2 15,-3-13-1-15,-4-3-1 16,-7-3 1-16,0-3-1 16,-4 0-3-16,-3 12 2 0,0 13-1 15,0 19 0-15,3 13-3 16,1 24 1-16,3 13 0 16,3 10-1-16,4 5 1 15,4 1 3-15,3 3 0 16,7 0 1-16,3-4 0 15,8 1 2-15,7-7 5 16,21 1 6-16,17-1-3 16,11-9 2-16,1 6-7 15,16-12-3-15,1 6-1 0,-7 0-1 16,-15 0 0-16,-13 0 2 16,-15 6-25-16,-10-2-12 15,-7 2-42-15,-7 0-16 16,-8-3-209-1,-6 3 125 1</inkml:trace>
  <inkml:trace contextRef="#ctx0" brushRef="#br0" timeOffset="38270.03">13850 10044 200 0,'7'-9'77'0,"0"-1"-60"0,0 1 19 0,-3 3 5 16,3-4-8-16,0 1-2 15,0-1-4-15,0-2 0 16,-3-1-15-16,-1-2 11 0,-3 5 6 16,0-2-2-16,-3-1 1 15,-1 1-4-15,-3 2-1 16,-4 4-6-16,-3 3-2 16,-3 6-9-16,-8 6-2 15,-7 16 0-15,-3 13 0 16,-4 6-5-16,-3 3 1 15,10 3 4-15,7 0 5 16,8 0-1-16,13 10 1 16,11-4-1-16,14-2 2 15,11-4-5-15,3-19-1 0,8-3 0 16,-8-12 2-16,4-13 3 16,0-12 2-16,3-13-1 15,-3-3 1-15,-11 0-2 16,-10 0 2-16,-8-4-2 15,-13 1 0-15,-8 6-8 16,-3 3 0-16,-4 7-1 16,-6 6 2-16,-1 9-6 15,-3 3 1-15,3 3-1 16,7 7-1-16,8 0-21 16,6 3-7-16,8 3-26 15,6-4-8-15,4-8-30 0,8-7-14 16,13 0-39-1</inkml:trace>
  <inkml:trace contextRef="#ctx0" brushRef="#br0" timeOffset="38720.68">14365 10119 324 0,'-10'-6'121'0,"10"6"-95"0,0 0 27 0,0 0 4 15,3 0-9-15,4 3-1 16,0 3-15-16,7 1-8 15,4-1-13-15,10 0-5 0,11 0-2 16,7 1-5-16,3-4 1 16,-3-3-5-16,-7 0 1 15,-4 0-49-15,-3-3-19 16,-4 3-118 0</inkml:trace>
  <inkml:trace contextRef="#ctx0" brushRef="#br0" timeOffset="39409.87">15074 9796 296 0,'-42'-9'110'0,"28"9"-86"0,0-6 20 0,10 3 2 16,1-4-11-16,-1 4-1 15,4-3-8-15,7 0-4 16,7-1-12-16,4 1 5 0,10 0 2 15,4 3-1-15,3 3 3 16,4 3-1-16,0 0 0 16,0 3 2-16,-4 0 2 15,-3 4-1-15,-8-1-1 16,-6 1 3-16,-11-4 0 16,-7 3-10-16,-7 7-3 15,-4-3-6-15,1-4-3 16,-1 10 0-16,1-4-1 15,3 1-3-15,-1 0 2 16,1-4-1-16,4 7-2 16,3 6 3-16,7-3 0 15,4 3 1-15,-1 3 0 0,8 4-3 16,3-1 2-16,4 4 1 16,3-1 0-1,0 1 2-15,0 2 1 16,-3 1-1-16,-4 3-2 0,-10-1 3 15,-8 1 0-15,-10-9 10 16,-10-7 3-16,-8-7-5 16,-7-5-4-16,0-7-4 15,-3-3-3-15,0-3 1 16,3-3-1-16,4-3 0 16,0-7 0-16,6 4-18 15,5-10-5-15,3 7-40 16,3-4-16-16,4 0-47 0,7 4-19 15,-7 6-30 1</inkml:trace>
  <inkml:trace contextRef="#ctx0" brushRef="#br0" timeOffset="40896.98">19114 9395 264 0,'-8'-44'101'0,"8"28"-78"0,-3-6 17 16,3 19 3-16,-4-6-3 15,4 0 3-15,-3 2-18 16,3 7-4-16,0 7-13 15,0 14 12-15,3 26 7 0,1 22-6 16,3 22 1-16,4 16-13 0,-1 9-3 16,4-6-4-16,4-13 1 15,3-16 0-15,4-8 3 16,3-14-3-16,4-15 0 16,3-16 10-16,4-15 6 15,0-16-8-15,-1-16-1 16,-6-16-6-16,-7-21-1 15,-7-13-3-15,-8-3-1 16,-10-10 1-16,-10-24 2 16,-8-1-6-16,-7 10 1 15,-3 15-1-15,0 17-1 16,0 18 1-16,3 15 0 16,4 13-2-16,3 10 1 15,11 9 1-15,10 6-1 16,15 7-1-16,21 2 1 0,10 1 5 15,15-6 4-15,28-7 1 16,17-3 2-16,0-10-2 16,18 1 2-16,14-7-6 15,-17 4-1-15,-11-7 2 16,-14 3 1-16,-18 0-8 16,-18 7-4-16,-21 6-50 15,-17-3-22-15,-18 12-35 16,-7 6-13-16,-10 7-8 15</inkml:trace>
  <inkml:trace contextRef="#ctx0" brushRef="#br0" timeOffset="41406.68">20024 9690 272 0,'-4'-19'101'0,"4"9"-78"0,0-8 20 0,0 8 2 0,0-5-3 16,-3 2 1-16,-1 4-8 15,1 2-2-15,-4 7-18 16,-8 10-5-16,-2 9 1 0,-8 9-5 15,-3 3 2-15,0 10 1 16,-4 15 2-16,7 16-1 16,8 1-1-16,6-4-5 15,14-10-1-15,12-6-1 16,9-6 1-16,8-6 2 16,3-9 4-16,4-14 0 15,0-8 0-15,10-13-1 16,1-7 2-16,3-9 4 15,-11-6 1-15,-10 0-4 16,-15-9-1-16,-17-7-4 16,-14-3 1-16,-7 13-4 0,-7 3-2 15,-7 9-5-15,-8 9 0 16,-6 20-3-16,-1 5 2 16,8 7-13-16,10 3-5 15,15 1-21-15,10-8-10 16,14 7-13-16,10-6-4 15,8-6-100 1</inkml:trace>
  <inkml:trace contextRef="#ctx0" brushRef="#br0" timeOffset="41707.1">20567 9887 316 0,'-14'-12'118'0,"7"5"-92"0,3 4 33 16,1 0 7-16,3 0-20 15,0 3-6-15,0 0-21 16,3 0-10-16,8 0-5 15,10-3-1-15,21-3 2 0,15-1-4 16,6-2-1-16,-6 9-2 16,-8 0-2-16,-7 0-46 0,-6 9-19 15,-8-2-110 1</inkml:trace>
  <inkml:trace contextRef="#ctx0" brushRef="#br0" timeOffset="42277.98">21156 9473 360 0,'-39'-12'134'0,"32"12"-104"16,-3 0 20-16,10 0 2 0,0 0-25 16,0 0-5-16,10-3-4 15,18 0-3-15,18-1-7 16,11 8 6-16,-1 2 3 0,-10 6 6 16,-7 7 3-16,-11 3 0 15,-10 0 1-15,-15 6-6 16,-13 4-3-16,-15-1-10 15,-7-6-3-15,4-6-3 16,3 0-2-16,1 3-4 16,10-7 0-16,6 1 0 15,8 0 2-15,8 3-1 0,2-1 1 16,8 1 2-16,-4 12 2 16,3 1-3-16,1 2-2 15,3 10 2-15,0-3 2 16,1-3 0-16,-5-1 2 15,-3-2-2-15,0-4-1 16,-3-3 7-16,-7-3 5 16,-4-6-2-16,-7 3 2 15,-11-9-12-15,-10-4-4 16,-8-3 6-16,-6-2 5 16,-4-4-19-16,-3 0-8 15,6-4-32-15,1-2-12 16,3 0-22-16,4 0-7 15,3 2-97-15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2T05:08:49.5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 7808,'0'2'4457,"1"-1"4477,7-2-7483,3 0-4,0 0 0,22 1 0,51 10-734,-26-2-461,-36-6-197,-16-2 21,1 0-1,0 0 0,-1 1 1,1 0-1,9 4 0,-14-5-45,0 1 1,0 0-1,0 0 0,0-1 0,0 0 0,0 1 1,1-1-1,2 0 0,-5 0 13,0-28-6416,0 16-96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2T05:08:50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9856,'19'-1'7719,"22"1"-1659,-23 0-5585,0 1 0,-1 1 0,1 1 0,17 4 0,-19-3-286,0 0 0,1-1-1,-1-1 1,26 0 0,67-9-137,-104 7-40,5 0 48,-2-1-794,-8 1 578,0-1 0,0 1 0,0 0 0,0 0 0,0-1 0,0 1 0,0 0 0,0 0 0,0 0 1,0-1-1,0 1 0,0 0 0,0 0 0,0-1 0,0 1 0,-1 0 0,1 0 0,0-1 0,0 1 0,0 0 0,0 0 0,0 0 0,-1 0 0,1-1 1,0 1-1,0 0 0,0 0 0,-1 0 0,1 0 0,0 0 0,-1-1 0,1 1-4303,0 0-1172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2.xml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customXml" Target="../ink/ink12.xml"/><Relationship Id="rId18" Type="http://schemas.openxmlformats.org/officeDocument/2006/relationships/image" Target="../media/image15.png"/><Relationship Id="rId26" Type="http://schemas.openxmlformats.org/officeDocument/2006/relationships/image" Target="../media/image19.png"/><Relationship Id="rId3" Type="http://schemas.openxmlformats.org/officeDocument/2006/relationships/customXml" Target="../ink/ink7.xml"/><Relationship Id="rId21" Type="http://schemas.openxmlformats.org/officeDocument/2006/relationships/customXml" Target="../ink/ink16.xml"/><Relationship Id="rId7" Type="http://schemas.openxmlformats.org/officeDocument/2006/relationships/customXml" Target="../ink/ink9.xml"/><Relationship Id="rId12" Type="http://schemas.openxmlformats.org/officeDocument/2006/relationships/image" Target="../media/image12.png"/><Relationship Id="rId17" Type="http://schemas.openxmlformats.org/officeDocument/2006/relationships/customXml" Target="../ink/ink14.xml"/><Relationship Id="rId25" Type="http://schemas.openxmlformats.org/officeDocument/2006/relationships/customXml" Target="../ink/ink18.xml"/><Relationship Id="rId2" Type="http://schemas.openxmlformats.org/officeDocument/2006/relationships/image" Target="../media/image70.png"/><Relationship Id="rId16" Type="http://schemas.openxmlformats.org/officeDocument/2006/relationships/image" Target="../media/image14.png"/><Relationship Id="rId20" Type="http://schemas.openxmlformats.org/officeDocument/2006/relationships/image" Target="../media/image16.png"/><Relationship Id="rId29" Type="http://schemas.openxmlformats.org/officeDocument/2006/relationships/customXml" Target="../ink/ink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customXml" Target="../ink/ink11.xml"/><Relationship Id="rId24" Type="http://schemas.openxmlformats.org/officeDocument/2006/relationships/image" Target="../media/image18.png"/><Relationship Id="rId5" Type="http://schemas.openxmlformats.org/officeDocument/2006/relationships/customXml" Target="../ink/ink8.xml"/><Relationship Id="rId15" Type="http://schemas.openxmlformats.org/officeDocument/2006/relationships/customXml" Target="../ink/ink13.xml"/><Relationship Id="rId23" Type="http://schemas.openxmlformats.org/officeDocument/2006/relationships/customXml" Target="../ink/ink17.xml"/><Relationship Id="rId28" Type="http://schemas.openxmlformats.org/officeDocument/2006/relationships/image" Target="../media/image21.png"/><Relationship Id="rId10" Type="http://schemas.openxmlformats.org/officeDocument/2006/relationships/image" Target="../media/image11.png"/><Relationship Id="rId19" Type="http://schemas.openxmlformats.org/officeDocument/2006/relationships/customXml" Target="../ink/ink15.xml"/><Relationship Id="rId4" Type="http://schemas.openxmlformats.org/officeDocument/2006/relationships/image" Target="../media/image8.png"/><Relationship Id="rId9" Type="http://schemas.openxmlformats.org/officeDocument/2006/relationships/customXml" Target="../ink/ink10.xml"/><Relationship Id="rId14" Type="http://schemas.openxmlformats.org/officeDocument/2006/relationships/image" Target="../media/image13.png"/><Relationship Id="rId22" Type="http://schemas.openxmlformats.org/officeDocument/2006/relationships/image" Target="../media/image17.png"/><Relationship Id="rId27" Type="http://schemas.openxmlformats.org/officeDocument/2006/relationships/customXml" Target="../ink/ink19.xml"/><Relationship Id="rId30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1.xml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6.4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Binomials Containing Radicals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4802601" y="977900"/>
                <a:ext cx="2586797" cy="1903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601" y="977900"/>
                <a:ext cx="2586797" cy="1903470"/>
              </a:xfrm>
              <a:prstGeom prst="rect">
                <a:avLst/>
              </a:prstGeom>
              <a:blipFill>
                <a:blip r:embed="rId2"/>
                <a:stretch>
                  <a:fillRect r="-943" b="-47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5612D70-E66A-44DA-B6D8-5AD4FE080564}"/>
                  </a:ext>
                </a:extLst>
              </p14:cNvPr>
              <p14:cNvContentPartPr/>
              <p14:nvPr/>
            </p14:nvContentPartPr>
            <p14:xfrm>
              <a:off x="414000" y="1279440"/>
              <a:ext cx="10841040" cy="3375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5612D70-E66A-44DA-B6D8-5AD4FE08056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4640" y="1270080"/>
                <a:ext cx="10859760" cy="339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3148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348645" y="1362620"/>
                <a:ext cx="5494709" cy="9954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4+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645" y="1362620"/>
                <a:ext cx="5494709" cy="995401"/>
              </a:xfrm>
              <a:prstGeom prst="rect">
                <a:avLst/>
              </a:prstGeom>
              <a:blipFill>
                <a:blip r:embed="rId2"/>
                <a:stretch>
                  <a:fillRect b="-67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D848527-E005-452D-ABCC-907B2ED29D4D}"/>
                  </a:ext>
                </a:extLst>
              </p14:cNvPr>
              <p14:cNvContentPartPr/>
              <p14:nvPr/>
            </p14:nvContentPartPr>
            <p14:xfrm>
              <a:off x="1049040" y="190080"/>
              <a:ext cx="8348040" cy="4839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D848527-E005-452D-ABCC-907B2ED29D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9680" y="180720"/>
                <a:ext cx="8366760" cy="485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6289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2127606" y="1362620"/>
                <a:ext cx="7936788" cy="10122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+5</m:t>
                          </m:r>
                          <m:rad>
                            <m:radPr>
                              <m:degHide m:val="on"/>
                              <m:ctrlP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606" y="1362620"/>
                <a:ext cx="7936788" cy="1012265"/>
              </a:xfrm>
              <a:prstGeom prst="rect">
                <a:avLst/>
              </a:prstGeom>
              <a:blipFill>
                <a:blip r:embed="rId2"/>
                <a:stretch>
                  <a:fillRect b="-6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CD6D7FD-F03D-4947-B9A1-39833A185FCC}"/>
                  </a:ext>
                </a:extLst>
              </p14:cNvPr>
              <p14:cNvContentPartPr/>
              <p14:nvPr/>
            </p14:nvContentPartPr>
            <p14:xfrm>
              <a:off x="1200240" y="1006200"/>
              <a:ext cx="8721360" cy="3582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CD6D7FD-F03D-4947-B9A1-39833A185FC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90880" y="996840"/>
                <a:ext cx="8740080" cy="360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0266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4522813" y="977900"/>
                <a:ext cx="3146374" cy="11763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54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2813" y="977900"/>
                <a:ext cx="3146374" cy="1176348"/>
              </a:xfrm>
              <a:prstGeom prst="rect">
                <a:avLst/>
              </a:prstGeom>
              <a:blipFill>
                <a:blip r:embed="rId2"/>
                <a:stretch>
                  <a:fillRect b="-6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BA09B8F-3881-4BCF-ACF8-85A19CEE446E}"/>
                  </a:ext>
                </a:extLst>
              </p14:cNvPr>
              <p14:cNvContentPartPr/>
              <p14:nvPr/>
            </p14:nvContentPartPr>
            <p14:xfrm>
              <a:off x="1362600" y="2484720"/>
              <a:ext cx="10067760" cy="2999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BA09B8F-3881-4BCF-ACF8-85A19CEE44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53240" y="2475360"/>
                <a:ext cx="10086480" cy="3018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89246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719195" y="977900"/>
                <a:ext cx="4753609" cy="17481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2+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5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195" y="977900"/>
                <a:ext cx="4753609" cy="1748107"/>
              </a:xfrm>
              <a:prstGeom prst="rect">
                <a:avLst/>
              </a:prstGeom>
              <a:blipFill>
                <a:blip r:embed="rId2"/>
                <a:stretch>
                  <a:fillRect b="-5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7D15D86-BC3D-4645-8F73-2F77E91AA6D1}"/>
                  </a:ext>
                </a:extLst>
              </p14:cNvPr>
              <p14:cNvContentPartPr/>
              <p14:nvPr/>
            </p14:nvContentPartPr>
            <p14:xfrm>
              <a:off x="712440" y="746640"/>
              <a:ext cx="8698680" cy="3807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7D15D86-BC3D-4645-8F73-2F77E91AA6D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3080" y="737280"/>
                <a:ext cx="8717400" cy="382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76259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80684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8068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Conjugates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/>
              <p:nvPr/>
            </p:nvSpPr>
            <p:spPr>
              <a:xfrm>
                <a:off x="0" y="806841"/>
                <a:ext cx="12192000" cy="4562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are known as </a:t>
                </a:r>
                <a:r>
                  <a:rPr lang="en-US" sz="36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CONJUGATES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</a:p>
              <a:p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This is because: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  <m:rad>
                            <m:radPr>
                              <m:degHide m:val="on"/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3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  <m:rad>
                            <m:radPr>
                              <m:degHide m:val="on"/>
                              <m:ctrlPr>
                                <a:rPr lang="en-US" sz="3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rad>
                        </m:e>
                      </m:d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product of conjugates is always an integer when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are integers</a:t>
                </a: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Conjugates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can be used to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RATIONALIZE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radical expressions.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06841"/>
                <a:ext cx="12192000" cy="4562275"/>
              </a:xfrm>
              <a:prstGeom prst="rect">
                <a:avLst/>
              </a:prstGeom>
              <a:blipFill>
                <a:blip r:embed="rId2"/>
                <a:stretch>
                  <a:fillRect l="-1600" t="-801" b="-42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FEDCC09-61C0-4BE3-970C-5AB8B9512834}"/>
                  </a:ext>
                </a:extLst>
              </p14:cNvPr>
              <p14:cNvContentPartPr/>
              <p14:nvPr/>
            </p14:nvContentPartPr>
            <p14:xfrm>
              <a:off x="666720" y="896760"/>
              <a:ext cx="3090240" cy="582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FEDCC09-61C0-4BE3-970C-5AB8B951283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7360" y="887400"/>
                <a:ext cx="3108960" cy="60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9714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4802601" y="977900"/>
                <a:ext cx="2586797" cy="17165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4−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601" y="977900"/>
                <a:ext cx="2586797" cy="1716560"/>
              </a:xfrm>
              <a:prstGeom prst="rect">
                <a:avLst/>
              </a:prstGeom>
              <a:blipFill>
                <a:blip r:embed="rId2"/>
                <a:stretch>
                  <a:fillRect r="-472" b="-53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CBF6D0D-F719-4503-BBB8-9E313B713D2C}"/>
                  </a:ext>
                </a:extLst>
              </p14:cNvPr>
              <p14:cNvContentPartPr/>
              <p14:nvPr/>
            </p14:nvContentPartPr>
            <p14:xfrm>
              <a:off x="774720" y="1135800"/>
              <a:ext cx="11218320" cy="3546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CBF6D0D-F719-4503-BBB8-9E313B713D2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5360" y="1126440"/>
                <a:ext cx="11237040" cy="356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58470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4766757" y="976116"/>
                <a:ext cx="2658485" cy="19061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6757" y="976116"/>
                <a:ext cx="2658485" cy="1906163"/>
              </a:xfrm>
              <a:prstGeom prst="rect">
                <a:avLst/>
              </a:prstGeom>
              <a:blipFill>
                <a:blip r:embed="rId2"/>
                <a:stretch>
                  <a:fillRect r="-688" b="-51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A110D09-F40F-47DF-B2EC-CC83336582D6}"/>
                  </a:ext>
                </a:extLst>
              </p14:cNvPr>
              <p14:cNvContentPartPr/>
              <p14:nvPr/>
            </p14:nvContentPartPr>
            <p14:xfrm>
              <a:off x="463680" y="1350360"/>
              <a:ext cx="9631800" cy="3155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A110D09-F40F-47DF-B2EC-CC83336582D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4320" y="1341000"/>
                <a:ext cx="9650520" cy="322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8453E25-6DAA-4630-8D84-456E72A01509}"/>
                  </a:ext>
                </a:extLst>
              </p14:cNvPr>
              <p14:cNvContentPartPr/>
              <p14:nvPr/>
            </p14:nvContentPartPr>
            <p14:xfrm>
              <a:off x="3174670" y="4242547"/>
              <a:ext cx="108000" cy="15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8453E25-6DAA-4630-8D84-456E72A0150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65670" y="4233907"/>
                <a:ext cx="125640" cy="3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DBFE65B-7F71-4502-B2D8-B0726301A5E3}"/>
                  </a:ext>
                </a:extLst>
              </p14:cNvPr>
              <p14:cNvContentPartPr/>
              <p14:nvPr/>
            </p14:nvContentPartPr>
            <p14:xfrm>
              <a:off x="5077270" y="4135627"/>
              <a:ext cx="146160" cy="10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DBFE65B-7F71-4502-B2D8-B0726301A5E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068270" y="4126627"/>
                <a:ext cx="163800" cy="28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22755DB3-4D71-4AFD-A696-BEEF207B990D}"/>
              </a:ext>
            </a:extLst>
          </p:cNvPr>
          <p:cNvGrpSpPr/>
          <p:nvPr/>
        </p:nvGrpSpPr>
        <p:grpSpPr>
          <a:xfrm>
            <a:off x="7024510" y="3886147"/>
            <a:ext cx="465120" cy="358560"/>
            <a:chOff x="7024510" y="3886147"/>
            <a:chExt cx="465120" cy="358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1F0832FB-7DB7-4762-A64F-87D684D5119B}"/>
                    </a:ext>
                  </a:extLst>
                </p14:cNvPr>
                <p14:cNvContentPartPr/>
                <p14:nvPr/>
              </p14:nvContentPartPr>
              <p14:xfrm>
                <a:off x="7024510" y="4048867"/>
                <a:ext cx="269640" cy="864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1F0832FB-7DB7-4762-A64F-87D684D5119B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015870" y="4040227"/>
                  <a:ext cx="28728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1F877D3D-D318-4530-9B60-A6E40A7FCFF1}"/>
                    </a:ext>
                  </a:extLst>
                </p14:cNvPr>
                <p14:cNvContentPartPr/>
                <p14:nvPr/>
              </p14:nvContentPartPr>
              <p14:xfrm>
                <a:off x="7402870" y="3886147"/>
                <a:ext cx="86760" cy="35856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1F877D3D-D318-4530-9B60-A6E40A7FCFF1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394230" y="3877147"/>
                  <a:ext cx="104400" cy="376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49B5624-88BC-404B-AE16-8D177EAB3EB5}"/>
              </a:ext>
            </a:extLst>
          </p:cNvPr>
          <p:cNvGrpSpPr/>
          <p:nvPr/>
        </p:nvGrpSpPr>
        <p:grpSpPr>
          <a:xfrm>
            <a:off x="8137270" y="3000187"/>
            <a:ext cx="2899800" cy="1111320"/>
            <a:chOff x="8137270" y="3000187"/>
            <a:chExt cx="2899800" cy="1111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C9A1A1E1-0109-40EB-9BBB-FFE20402BF62}"/>
                    </a:ext>
                  </a:extLst>
                </p14:cNvPr>
                <p14:cNvContentPartPr/>
                <p14:nvPr/>
              </p14:nvContentPartPr>
              <p14:xfrm>
                <a:off x="8137270" y="3675907"/>
                <a:ext cx="172800" cy="277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C9A1A1E1-0109-40EB-9BBB-FFE20402BF62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128270" y="3667267"/>
                  <a:ext cx="19044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1BDB5F66-B0F2-443F-A82B-E4DFFAE80ACA}"/>
                    </a:ext>
                  </a:extLst>
                </p14:cNvPr>
                <p14:cNvContentPartPr/>
                <p14:nvPr/>
              </p14:nvContentPartPr>
              <p14:xfrm>
                <a:off x="8149510" y="3848707"/>
                <a:ext cx="207360" cy="162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1BDB5F66-B0F2-443F-A82B-E4DFFAE80AC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140870" y="3840067"/>
                  <a:ext cx="22500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71605F46-FED3-40A8-BA44-6EB63F87F351}"/>
                    </a:ext>
                  </a:extLst>
                </p14:cNvPr>
                <p14:cNvContentPartPr/>
                <p14:nvPr/>
              </p14:nvContentPartPr>
              <p14:xfrm>
                <a:off x="8664310" y="3568987"/>
                <a:ext cx="228240" cy="302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71605F46-FED3-40A8-BA44-6EB63F87F351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655310" y="3560347"/>
                  <a:ext cx="24588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A791B4FC-7BBE-4932-82DD-4724459CE7F4}"/>
                    </a:ext>
                  </a:extLst>
                </p14:cNvPr>
                <p14:cNvContentPartPr/>
                <p14:nvPr/>
              </p14:nvContentPartPr>
              <p14:xfrm>
                <a:off x="8955550" y="3373507"/>
                <a:ext cx="623880" cy="2980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A791B4FC-7BBE-4932-82DD-4724459CE7F4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946910" y="3364507"/>
                  <a:ext cx="64152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91512036-F5F7-4749-91DE-1AC075BC211A}"/>
                    </a:ext>
                  </a:extLst>
                </p14:cNvPr>
                <p14:cNvContentPartPr/>
                <p14:nvPr/>
              </p14:nvContentPartPr>
              <p14:xfrm>
                <a:off x="9244270" y="3469987"/>
                <a:ext cx="160560" cy="2088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91512036-F5F7-4749-91DE-1AC075BC211A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235630" y="3460987"/>
                  <a:ext cx="17820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84839363-55E7-49F1-9DDB-3D801ED5DBFA}"/>
                    </a:ext>
                  </a:extLst>
                </p14:cNvPr>
                <p14:cNvContentPartPr/>
                <p14:nvPr/>
              </p14:nvContentPartPr>
              <p14:xfrm>
                <a:off x="9780310" y="3552427"/>
                <a:ext cx="308880" cy="291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84839363-55E7-49F1-9DDB-3D801ED5DBFA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771310" y="3543427"/>
                  <a:ext cx="32652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4D9E6C60-DCAF-45A2-B62A-7EF16B46182A}"/>
                    </a:ext>
                  </a:extLst>
                </p14:cNvPr>
                <p14:cNvContentPartPr/>
                <p14:nvPr/>
              </p14:nvContentPartPr>
              <p14:xfrm>
                <a:off x="9909910" y="3441187"/>
                <a:ext cx="55440" cy="2829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4D9E6C60-DCAF-45A2-B62A-7EF16B46182A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9900910" y="3432187"/>
                  <a:ext cx="73080" cy="30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77EB10ED-3611-4CF7-AF61-6A84E97702D2}"/>
                    </a:ext>
                  </a:extLst>
                </p14:cNvPr>
                <p14:cNvContentPartPr/>
                <p14:nvPr/>
              </p14:nvContentPartPr>
              <p14:xfrm>
                <a:off x="10119070" y="3397267"/>
                <a:ext cx="298440" cy="37620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77EB10ED-3611-4CF7-AF61-6A84E97702D2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0110070" y="3388267"/>
                  <a:ext cx="316080" cy="39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51E5DF8D-8DB4-4597-9520-FEC347A80426}"/>
                    </a:ext>
                  </a:extLst>
                </p14:cNvPr>
                <p14:cNvContentPartPr/>
                <p14:nvPr/>
              </p14:nvContentPartPr>
              <p14:xfrm>
                <a:off x="8277310" y="3000187"/>
                <a:ext cx="2759760" cy="11113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51E5DF8D-8DB4-4597-9520-FEC347A80426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268310" y="2991547"/>
                  <a:ext cx="2777400" cy="11289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023464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4766757" y="976116"/>
                <a:ext cx="2658484" cy="191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6757" y="976116"/>
                <a:ext cx="2658484" cy="1917576"/>
              </a:xfrm>
              <a:prstGeom prst="rect">
                <a:avLst/>
              </a:prstGeom>
              <a:blipFill>
                <a:blip r:embed="rId2"/>
                <a:stretch>
                  <a:fillRect r="-688" b="-50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E72362-2495-4737-92DA-6F1467D7FC9C}"/>
                  </a:ext>
                </a:extLst>
              </p14:cNvPr>
              <p14:cNvContentPartPr/>
              <p14:nvPr/>
            </p14:nvContentPartPr>
            <p14:xfrm>
              <a:off x="394920" y="1267920"/>
              <a:ext cx="9846720" cy="3276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E72362-2495-4737-92DA-6F1467D7FC9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5560" y="1258560"/>
                <a:ext cx="9865440" cy="329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88044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2176</TotalTime>
  <Words>85</Words>
  <Application>Microsoft Office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Retrospect</vt:lpstr>
      <vt:lpstr>Section 6.4 Binomials Containing Radicals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80</cp:revision>
  <cp:lastPrinted>2020-08-03T16:23:34Z</cp:lastPrinted>
  <dcterms:created xsi:type="dcterms:W3CDTF">2018-08-29T02:57:50Z</dcterms:created>
  <dcterms:modified xsi:type="dcterms:W3CDTF">2020-08-12T05:09:01Z</dcterms:modified>
</cp:coreProperties>
</file>