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7" r:id="rId4"/>
    <p:sldId id="298" r:id="rId5"/>
    <p:sldId id="300" r:id="rId6"/>
    <p:sldId id="288" r:id="rId7"/>
    <p:sldId id="301" r:id="rId8"/>
    <p:sldId id="302" r:id="rId9"/>
    <p:sldId id="303" r:id="rId10"/>
    <p:sldId id="299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Binomials Containing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802601" y="977900"/>
                <a:ext cx="2586797" cy="1903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01" y="977900"/>
                <a:ext cx="2586797" cy="1903470"/>
              </a:xfrm>
              <a:prstGeom prst="rect">
                <a:avLst/>
              </a:prstGeom>
              <a:blipFill>
                <a:blip r:embed="rId2"/>
                <a:stretch>
                  <a:fillRect r="-943" b="-4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14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348645" y="1362620"/>
                <a:ext cx="5494709" cy="9954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645" y="1362620"/>
                <a:ext cx="5494709" cy="995401"/>
              </a:xfrm>
              <a:prstGeom prst="rect">
                <a:avLst/>
              </a:prstGeom>
              <a:blipFill>
                <a:blip r:embed="rId2"/>
                <a:stretch>
                  <a:fillRect b="-6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2127606" y="1362620"/>
                <a:ext cx="7936788" cy="1012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606" y="1362620"/>
                <a:ext cx="7936788" cy="1012265"/>
              </a:xfrm>
              <a:prstGeom prst="rect">
                <a:avLst/>
              </a:prstGeom>
              <a:blipFill>
                <a:blip r:embed="rId2"/>
                <a:stretch>
                  <a:fillRect b="-6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266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522813" y="977900"/>
                <a:ext cx="3146374" cy="1176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5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813" y="977900"/>
                <a:ext cx="3146374" cy="1176348"/>
              </a:xfrm>
              <a:prstGeom prst="rect">
                <a:avLst/>
              </a:prstGeom>
              <a:blipFill>
                <a:blip r:embed="rId2"/>
                <a:stretch>
                  <a:fillRect b="-6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24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719195" y="977900"/>
                <a:ext cx="4753609" cy="1748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195" y="977900"/>
                <a:ext cx="4753609" cy="1748107"/>
              </a:xfrm>
              <a:prstGeom prst="rect">
                <a:avLst/>
              </a:prstGeom>
              <a:blipFill>
                <a:blip r:embed="rId2"/>
                <a:stretch>
                  <a:fillRect b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25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0684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068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Conjugates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806841"/>
                <a:ext cx="12192000" cy="456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known as </a:t>
                </a:r>
                <a:r>
                  <a:rPr lang="en-US" sz="36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CONJUGATES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pPr/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This is because: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degHide m:val="on"/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</m:e>
                      </m:d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product of conjugates is always an integer when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integers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Conjugates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can be used to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RATIONALIZE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radical expressions.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06841"/>
                <a:ext cx="12192000" cy="4562275"/>
              </a:xfrm>
              <a:prstGeom prst="rect">
                <a:avLst/>
              </a:prstGeom>
              <a:blipFill>
                <a:blip r:embed="rId2"/>
                <a:stretch>
                  <a:fillRect l="-1600" t="-801" b="-4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802601" y="977900"/>
                <a:ext cx="2586797" cy="1716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4−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01" y="977900"/>
                <a:ext cx="2586797" cy="1716560"/>
              </a:xfrm>
              <a:prstGeom prst="rect">
                <a:avLst/>
              </a:prstGeom>
              <a:blipFill>
                <a:blip r:embed="rId2"/>
                <a:stretch>
                  <a:fillRect r="-472" b="-5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47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766757" y="976116"/>
                <a:ext cx="2658485" cy="19061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57" y="976116"/>
                <a:ext cx="2658485" cy="1906163"/>
              </a:xfrm>
              <a:prstGeom prst="rect">
                <a:avLst/>
              </a:prstGeom>
              <a:blipFill>
                <a:blip r:embed="rId2"/>
                <a:stretch>
                  <a:fillRect r="-688" b="-5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46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766757" y="976116"/>
                <a:ext cx="2658484" cy="191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57" y="976116"/>
                <a:ext cx="2658484" cy="1917576"/>
              </a:xfrm>
              <a:prstGeom prst="rect">
                <a:avLst/>
              </a:prstGeom>
              <a:blipFill>
                <a:blip r:embed="rId2"/>
                <a:stretch>
                  <a:fillRect r="-688" b="-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044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2168</TotalTime>
  <Words>85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Section 6.4 Binomials Containing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78</cp:revision>
  <cp:lastPrinted>2020-08-03T16:23:34Z</cp:lastPrinted>
  <dcterms:created xsi:type="dcterms:W3CDTF">2018-08-29T02:57:50Z</dcterms:created>
  <dcterms:modified xsi:type="dcterms:W3CDTF">2020-08-12T04:40:20Z</dcterms:modified>
</cp:coreProperties>
</file>