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96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3T01:54:20.66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1429 2594 280 0,'-11'6'107'0,"4"-2"-83"0,-7 8 6 16,7 1-1-16,-11 15-5 16,-3 16 3-16,-7 22-4 15,0 3 0-15,-11 43-12 16,-7 17 11-16,7 25 7 0,-3 27-2 0,0 20 1 15,10 9-13-15,11-15-6 16,10-7-9-16,15-25 0 16,17-28 0-16,18-26 0 15,13-21 0-15,-2-19 2 16,-1-12-1-16,-3-14 2 16,-14-8-42-16,-4-7-16 15,0-9-131 1</inkml:trace>
  <inkml:trace contextRef="#ctx0" brushRef="#br0" timeOffset="901.11">8075 2371 280 0,'0'10'107'0,"0"2"-83"0,7 10 8 0,0-9 1 16,4 9-1-16,3 6 3 15,7 19 3-15,11 28 3 16,7 16-22-16,3 32 5 0,-3 40 3 15,-4 12-15-15,-10 26-4 16,-15 9-3-16,-17 6-1 16,-14-21-5-16,-11-13 1 15,1-10 4-15,2-28 2 16,5-28 0-16,-1-22-1 16,4-22-3-16,3-15-2 0,4-19-10 15,7-17-4-15,3-11-44 16,4-13-19-16,8-10-103 15</inkml:trace>
  <inkml:trace contextRef="#ctx0" brushRef="#br0" timeOffset="1441.73">8530 1904 272 0,'-3'-19'101'0,"3"16"-78"0,3-6 15 0,-3 9 4 16,4-6-8-16,-1-1 3 16,8-2-1-16,3 0-1 0,7-4-18 15,7-3 7-15,11 7 6 0,14 9-3 16,-4 19-1-16,-3 0-1 15,-10 9 1-15,-19 9-5 16,-13 1-1-16,-18 6 0 16,-11 9 0-16,-7 7-11 15,4 6-5-15,0-10-1 16,7-3 0-16,6-9-4 16,8-9 1-16,11-1-2 15,14-5 0-15,13-8 4 16,12-5 1-16,3-3 1 15,-4-4 0-15,-3 0-18 0,-8-5-5 16,1 2-70-16,-4 0-32 16,4 4-91-1</inkml:trace>
  <inkml:trace contextRef="#ctx0" brushRef="#br0" timeOffset="2041.38">10470 2635 288 0,'-14'3'107'0,"4"13"-83"0,-18 21 4 0,10-12-2 15,-14 26-2-15,-7 2 3 16,-7 25 16-16,-3 29 10 16,0 21-28-16,-4 48-11 0,3 6-6 15,5 47-5-15,13-19-2 16,18 16 0-16,17-29-1 16,18-28 0-16,15-27 0 15,27-23 0-15,15-22 2 0,3-22-1 16,-3-25-1-16,3-21-37 15,0-23-15-15,0-12-124 16</inkml:trace>
  <inkml:trace contextRef="#ctx0" brushRef="#br0" timeOffset="2717.21">11702 2879 280 0,'31'-56'104'0,"-2"37"-81"0,9 3 14 15,-20 16-1-15,3 13 1 16,0 12 2-16,4 19 1 16,-4 28 2-16,0 35-23 0,-6 24 3 0,-5 45 1 15,-3 15-12-15,-3 22-6 16,-4-9-1-16,0 3-1 15,-7-25-1-15,0-31-2 16,-4-17 3-16,-3-30 0 16,-4-26-21-16,4-24-10 15,4-29-68-15,10-16-27 16,-4-28-38 0</inkml:trace>
  <inkml:trace contextRef="#ctx0" brushRef="#br0" timeOffset="3197.44">12425 2121 272 0,'-4'-10'104'0,"8"4"-81"0,-1 3 5 15,-3 3-2-15,0 0-8 0,7-10-1 16,0 10-1-16,11 0 3 16,3-9-11-16,15 9 13 0,9 9 6 15,5 1 1-15,-4 9 3 16,-4 21-4-16,-7 14 1 15,-10-1-1-15,-11 0 1 16,-14-3-4-16,-18 4-3 16,-17-1-9-16,-11 10-5 15,0 6-4-15,8-10 0 16,9 1-2-16,12-10-1 16,13-6-2-16,22-6-1 15,24-1 2-15,18-15 2 16,4 0 0-16,-1-12-1 0,1 5 1 15,-8-2-1-15,-10-4-44 16,-11-3-18-16,-6 1-73 16,-1 2-30-16,-7 1 9 15</inkml:trace>
  <inkml:trace contextRef="#ctx0" brushRef="#br0" timeOffset="4609.54">1951 6968 316 0,'-11'-6'121'0,"11"6"-95"0,-3 0 7 0,3 0-3 15,0 0-13-15,7 0 1 16,3-10-2-16,8 4-1 0,17-3-7 16,11-1 4-16,14-2 1 0,4-1 2 15,3 4 1-15,10 6-2 16,8 3 1-16,-14 6 1 15,-4 10-1-15,-18 12 4 16,-7 19 0-16,-21 12-4 16,-17 1 1-16,-18 6-3 15,-18 3 2-15,-3 9-6 16,3 10-1-16,-3-6 2 0,0-7 1 16,6-12-5-16,8-1-4 15,7-8-1-15,7-7-1 16,7-10 0-16,11-15 0 15,6-3 0-15,22-13 0 16,14-3 0-16,-4-3 2 16,1-3-1-16,-1-3-1 15,-14 6-32-15,1-3-14 16,2 3-45-16,-9-6-18 16,9-4-81-1</inkml:trace>
  <inkml:trace contextRef="#ctx0" brushRef="#br0" timeOffset="5015.02">3517 7150 308 0,'0'-13'115'0,"4"10"-89"0,-4-6 19 16,0 9 4-16,0 0-14 16,0 6-2-16,-4 7-2 15,-6 6 3-15,-1 2-19 0,-7 8-2 0,-3 5-1 16,-3 4-7-16,2 9-3 15,-9 12-1-15,-1 4 1 16,-3 0-1-16,3-4-1 16,-7-8 1-16,7-1-1 15,4-10 0-15,7-5 0 16,0-4-9-16,0-6-4 16,10-3-31-16,4-6-13 15,3-7-77-15,8-5-33 16,3-4 38-1</inkml:trace>
  <inkml:trace contextRef="#ctx0" brushRef="#br0" timeOffset="5269.54">3179 7021 316 0,'-4'-9'121'0,"11"12"-95"0,4 10 27 15,-4-4 6-15,3 10-10 16,4 3 1-16,4 15-15 16,7 11-4-16,-4 2-18 15,-7 6-6-15,4 13-2 0,3 16-3 16,4-10 1-16,6-6-2 16,-3-9-1-16,11-13-35 0,4-10-14 15,-1-15-52-15,-3-3-21 16,-11-19-37-1</inkml:trace>
  <inkml:trace contextRef="#ctx0" brushRef="#br0" timeOffset="5734.96">4060 7363 336 0,'0'10'126'0,"8"-7"-98"0,9 6 14 15,-3-6 2-15,4 0-7 0,10 1 0 16,0-1-7-16,8 0-4 15,6 0-14-15,11 0-5 0,3 0-3 16,4 0 0-16,-3 0 2 16,-1 4-5-16,-13-4-1 15,-1 0-29-15,0-3-13 16,-14-3-47-16,4 0-18 16,3 3-52-1</inkml:trace>
  <inkml:trace contextRef="#ctx0" brushRef="#br0" timeOffset="6141.42">5196 6604 316 0,'-3'-12'118'0,"3"6"-92"0,0 6 17 16,0 0 3-16,3 0-7 16,1 6 1-16,-1 6-7 15,5 13-3-15,-1 7-16 0,0 9 0 0,-4 15 2 16,1 19 1-16,-1 22-1 15,1 7-8-15,-1 3-3 16,1 9-3 0,-1-7-2-16,1-2 3 15,3-13 0-15,-4-16-4 0,5-6 1 16,-8-6-9-16,0-9-4 16,0-10-15-16,0-6-8 15,3-13-27-15,1-13-12 16,6-15-99-1</inkml:trace>
  <inkml:trace contextRef="#ctx0" brushRef="#br0" timeOffset="6757.12">6357 6921 320 0,'-11'0'121'0,"15"-3"-95"0,-4 3 16 16,4 0-1-16,3 3-8 15,7 0 1-15,14 0-6 16,4 4-3-16,14-1-13 16,6 0-5-16,-2-3-3 0,10 0-2 15,7 4-2-15,0-4 3 16,-11 6 0-16,-6 1-17 16,-8 5-7-16,-10-2-70 15,-4-1-27-15,-17 4-39 16</inkml:trace>
  <inkml:trace contextRef="#ctx0" brushRef="#br0" timeOffset="6967.89">6541 7338 272 0,'-18'19'104'0,"25"-10"-81"0,0-2 20 0,4-7 6 16,6 3-12-16,8 3-1 15,3-6-9-15,14 0-3 16,4 0-13-16,7 3-4 0,4 0-3 16,-4 0-2-16,-4 1-2 15,-7 2-32-15,-3 0-16 16,0-3-119-16</inkml:trace>
  <inkml:trace contextRef="#ctx0" brushRef="#br0" timeOffset="7957.54">8530 6554 236 0,'4'-19'88'0,"-1"10"-69"0,1-4 15 0,-1 7 1 15,-3 0-3-15,0 0 3 16,0 6-6-16,0 0-3 16,-3 6-14-16,-1 6 3 0,-3 14 5 15,0 11-7-15,-3 7-2 0,-5 9 2 16,1-6 2-16,4 7 0 15,-1-1 1-15,8 13-4 16,3-7 0 0,7 1-1-16,7-13 3 0,3-9 2 15,8-10 2-15,3-3-6 16,4-9 1-16,7-7-6 16,10-3 1-16,1-3-5 15,-4 1-2-15,-4-4 2 16,-7 0 0-16,-3 0-4 15,-7-4 1-15,-4 1-24 16,-4-3-12-16,-2-3-19 0,-5-4-6 16,-3 1-29-16,0-4-10 15,-3 3-44 1</inkml:trace>
  <inkml:trace contextRef="#ctx0" brushRef="#br0" timeOffset="8365.11">9031 6529 296 0,'0'-31'110'0,"0"18"-86"0,0 4 13 0,0 3 2 0,0 6-14 15,0 0-3-15,0 0 8 16,4 6 2-16,-1 10-16 16,1 15 6-16,-1 13 5 0,1 12-2 15,-4 13 3-15,-4 13-10 16,1 24 0-16,-1 4-11 16,1-3-2-16,-1 6-3 15,4-1-2-15,4-8 1 16,-1-19-1-16,4-10-3 15,0-12 2-15,0-13 3 16,0-16 1-16,0-6-1 16,-3-3-2-16,0-12-13 15,-1-10-6-15,-3-3-32 0,4-6-15 16,-1-7-34-16,8-9-14 16,6-6-32-1</inkml:trace>
  <inkml:trace contextRef="#ctx0" brushRef="#br0" timeOffset="9067.73">10026 6586 304 0,'7'-22'112'0,"-7"12"-87"0,-4 1 11 15,4 3 0-15,-3-1-7 16,-1-2 1-16,-3-1-2 16,0 1 0-16,-3 0-15 15,-4-1 5-15,-4-5 5 0,-3 5-3 16,3 7-2-16,-3-3-6 15,-14 3-2-15,-18 3-9 16,0 3 0-16,0 12-3 16,-3 11 0-16,-4 8 2 15,3 7 0-15,4 9 4 0,7 0 2 16,11-6 0-16,14-3 1 16,10-4-2-16,15-2 2 15,13-4-4-15,8 4 0 16,7-10 1-16,3-6 0 15,11-13 0-15,7-9 0 16,10-10 2-16,5-9 1 16,-5-6-1-16,-3-10 1 15,-7-5-2-15,-4-5 2 16,-10 5 0-16,-11 5 1 16,-3 10 2-16,-7 3 1 15,-8 9 1-15,-3 22 0 16,-7 10-4-16,-3 18-3 0,-4 4 0 15,0 9-1-15,-4 6 0 16,-3 20 2-16,0 14-1 16,3-2 0-16,8-7-3 15,3 1-2-15,0 2 1 16,3 1-1-16,4-1 2 16,0-15 1-16,-3 0-4 15,3-16 1-15,-4-9 0 16,1-7 0-16,-4-9-14 15,0-9-5-15,4 0-28 16,-4-7-10-16,3-6-34 16,-3-3-15-16,7-3-89 15</inkml:trace>
  <inkml:trace contextRef="#ctx0" brushRef="#br0" timeOffset="11574.8">4614 8668 252 0,'-7'-10'93'0,"7"7"-72"0,0-3 5 0,0 6-1 15,0 0-5-15,0 0 0 16,4 0 3-16,-1 0 2 16,4 0-13-16,0 9 11 0,1 7 6 15,-1 3 0-15,-4 6 1 16,1 6-13-16,-1 10-3 16,-3 12-8-16,0 13-2 15,0-6-2-15,0-4 1 16,4-9-2-16,-1-6-1 15,1-7 1-15,-1-12 1 16,-3 3-6-16,4-12 1 16,-1-4-48-16,-3-9-154 31</inkml:trace>
  <inkml:trace contextRef="#ctx0" brushRef="#br0" timeOffset="11877.11">4360 8856 284 0,'0'-3'107'0,"7"-1"-83"0,4 4 6 15,-4 0-1-15,11-3-3 0,-1 3 2 16,8 0-4-16,10 0-1 15,11 0-12-15,-7 0 0 0,7 3 0 16,0-3-4 0,-11 0-2-16,4 0-2 0,3 0 0 15,-10-3-2-15,0 3-1 16,-8 0-2-16,-3 0-1 16,-3 0-47-16,-11 0-21 15,4 3-85 1</inkml:trace>
  <inkml:trace contextRef="#ctx0" brushRef="#br0" timeOffset="12282.87">5147 8404 272 0,'0'-6'104'0,"4"6"-81"0,-1 0 12 0,1 0-2 15,-1 9 2-15,1 1 3 16,-4 9-3-16,3 9 1 16,1 12-20-16,-1 8 2 0,1-1 0 15,-1 0-8-15,1 3-3 16,-1 0-4-16,1 3 0 16,-1 4-4-16,1 2 0 15,-1-5-30-15,1-7-14 16,-4-10-30-16,0 1-13 15,-4-7-57 1</inkml:trace>
  <inkml:trace contextRef="#ctx0" brushRef="#br0" timeOffset="12583.2">4438 9426 256 0,'-25'13'96'0,"29"-13"-75"0,3 0 25 16,3 0 6-16,8 0-3 15,10-10 1-15,15 1-9 16,-1 6-2-16,11-6-22 16,7-1 3-16,10 4 1 0,12 0-9 15,6 2-4-15,-11 1-5 16,1 0 0-16,3-3-2 0,-7 0-1 15,4-1-13 1,-8-2-6-16,-6-4-28 16,-4 1-10-16,-11-7-49 0,1 7-23 15,-1-7-4 1</inkml:trace>
  <inkml:trace contextRef="#ctx0" brushRef="#br0" timeOffset="13151.09">9017 8464 248 0,'4'-16'93'0,"3"10"-72"0,0-4 18 0,-7 10 3 15,3-3-7-15,1 3 0 16,3 7-3-16,-4 5 2 16,1 13-18-16,-1 6 2 0,1 13 2 15,-4 3-7-15,0-3-2 16,0 6-6-16,0-2-2 0,3-1-3 16,1 0-3-16,-1 0-25 15,5-10-9-15,-1-5-38 16,0-7-18-16,0-10-49 15</inkml:trace>
  <inkml:trace contextRef="#ctx0" brushRef="#br0" timeOffset="13363.56">8918 8740 280 0,'-24'-13'107'0,"24"13"-83"0,0 0-7 16,10 0 32-1,8 0-19-15,6 0-9 16,8 0-5-16,3 0-11 16,4 0-1-16,14 3 2 0,4 0-1 0,3 1 2 15,-7-1-4-15,-8 3-2 16,-6 0-36-16,-4-3-16 16,1-3-98-1</inkml:trace>
  <inkml:trace contextRef="#ctx0" brushRef="#br0" timeOffset="13649.97">9620 8370 324 0,'-3'-10'121'0,"3"7"-95"0,0-3 9 0,0 6-4 0,3-3-4 16,4 3 1-16,0 0 4 15,0 3 3 1,4 3-19-16,0 7 4 0,-1 12 3 0,-3 19-6 16,0 12-2-16,-3 4-8 15,-1-1-3-15,1 1-2 16,3 6-2-16,0 6-17 16,0 3-6-16,0-9-29 15,0-10-11-15,-7-12-22 16,0-9-8-16,0-13-48 15</inkml:trace>
  <inkml:trace contextRef="#ctx0" brushRef="#br0" timeOffset="13886.66">8929 9260 340 0,'3'10'126'0,"11"-10"-98"0,22 0 8 0,-15-7-5 16,14 1-8-16,25-3 0 15,21-4-8-15,7 1-4 16,1-1-6-16,-22 4 1 0,39 2 0 16,-11 1-5-16,-14-3-2 15,-11 5-33-15,-13-2-13 0,-8-3-121 16</inkml:trace>
  <inkml:trace contextRef="#ctx0" brushRef="#br0" timeOffset="14592.38">5666 6382 240 0,'0'-3'90'0,"0"3"-70"0,0 0 19 0,0 0 5 16,-4 6-12-1,-6 6-1-15,-12 10 2 0,-9 25 1 16,-12 26-18-16,-6 11 2 0,-4 29 0 16,0 25-6-16,-14 16 1 15,-7 31-8-15,-11 22-3 16,4 15-1-16,11-5 1 15,-1 8-6-15,18-15 1 16,0-3-21-16,18-22-9 16,14-28-10-16,7-16-1 15,10-22-49-15,18-21-21 16,11-26 4 0</inkml:trace>
  <inkml:trace contextRef="#ctx0" brushRef="#br0" timeOffset="15238.34">4195 11157 252 0,'-25'-41'96'0,"21"23"-75"0,1-1 12 0,3 9 2 16,3-2-12-16,1-4-1 16,10 0-4-16,7-6 0 15,7-3-9-15,25-3 1 0,18-3 3 0,17 9 6 16,7 6 5-1,1 16 1-15,2 22 0 16,-10 19-6-16,-10 12-1 0,-39 4-4 16,-25 15-1-16,-25 16-3 15,-13 2-1-15,-12-2 1 16,-9-6 1-16,-8 9 3 16,-18 6 2-16,8-6-5 15,3-3-1-15,14-10-6 16,18-15-3-16,13-13 0 15,30-9-1-15,13-10 0 16,21-9 2-16,11-9 1 16,4-4 1-16,13-9-5 15,4 6 1-15,-10-6-18 0,-11 0-5 16,-11 0-46-16,-3-6-20 16,-3 3-104-1</inkml:trace>
  <inkml:trace contextRef="#ctx0" brushRef="#br0" timeOffset="15553.74">5853 11220 320 0,'0'-6'121'0,"0"2"-95"0,0-2 22 0,0 6 5 0,0 0-7 16,-4 6 0-16,-3 7-19 16,-4 6-6-16,-6 25-13 15,-4 9-3-15,-8 16-1 0,-6-3-2 16,-7 3-2-16,-1 6 1 16,-6 10 1-16,3-7-1 15,7-9-1-15,8-3-2 16,6-13-1-16,4-9-29 15,7-9-14-15,10-10-31 16,4-13-12-16,7-15-68 16</inkml:trace>
  <inkml:trace contextRef="#ctx0" brushRef="#br0" timeOffset="15809.52">5556 11116 316 0,'-17'-28'121'0,"17"28"-95"0,0-3 16 0,0 3-1 16,3 3-1-16,8 7 3 15,3-1-15-15,3 19-4 16,5 0-14-16,-1 13 0 0,4 25 1 16,-4 9-9-16,3 4 0 15,5-1-2-15,2 4 2 16,8 2-1-16,7-2 2 15,3-13-37-15,1-13-17 16,-4-15-32-16,3-16-13 0,-10-19-54 16</inkml:trace>
  <inkml:trace contextRef="#ctx0" brushRef="#br0" timeOffset="16170.21">6773 11223 260 0,'-17'0'96'0,"17"0"-75"0,3 0 17 0,4 0 1 16,7-3-4-16,1 3 2 16,9-6-5-16,8 6 0 15,7 0-18-15,7 6-4 0,-1-3 1 16,5 3-7-16,-11-3-2 15,-1 7-15-15,-2-1-4 0,3 10-152 16</inkml:trace>
  <inkml:trace contextRef="#ctx0" brushRef="#br0" timeOffset="16381.33">7091 11527 328 0,'-7'16'123'0,"10"-16"-95"0,11 0 0 16,1-6-4-16,6-1-12 15,10-2 1-15,19-10-6 16,13 6-2-16,-3-2-2 0,7 12-5 0,-17-4 1 16,-1 4-52-16,4 0-24 15,7-3-65 1</inkml:trace>
  <inkml:trace contextRef="#ctx0" brushRef="#br0" timeOffset="16966.93">8315 10775 340 0,'11'-19'129'0,"3"13"-100"0,3-4 15 16,-10 7 1-16,0-3-12 15,-7 6-2-15,0 0-9 16,-7 6-3-16,-10 3-11 15,-8 7-5-15,-3 6 0 0,0 3-4 16,3 3 0-16,4 7-1 16,7-4 0-16,7 1 2 15,3-4 0-15,11 6-3 16,11-6 0-16,10-2 2 0,7-1 0 16,8-3 1-1,2 6 2-15,1-3-3 0,-3 0 0 16,-1 3 1-1,4 10 2-15,3 15-3 0,1 0 0 16,3 4 1-16,-8-7 2 16,-9-6 10-16,-8-3 7 15,-7-7 7-15,-10-2 5 16,-11-11-11-16,-11 5-2 16,-14-8-8-16,-6-2-2 15,-1-3-4-15,-7-4-3 16,-7-3 0-16,-3-3-1 15,-8 1 0-15,-3-4 2 16,4-4-3-16,7-5-2 16,6-4-31-16,11-2-15 0,11-7-28 15,11-10-12-15,13-5-98 16</inkml:trace>
  <inkml:trace contextRef="#ctx0" brushRef="#br0" timeOffset="17174.96">8558 10702 328 0,'4'-9'123'0,"10"6"-95"0,11 0-2 16,-8-3-5-16,19-1-13 0,24-2 0 15,7-4-2-15,3 1-1 16,-3 5-3-16,4 7-2 0,3 4 1 15,0 5-34-15,-3 4-15 16,-4 5-95 0</inkml:trace>
  <inkml:trace contextRef="#ctx0" brushRef="#br0" timeOffset="17595.29">9800 10677 316 0,'-28'-25'118'0,"21"19"-92"0,-18 3 8 0,11 3-3 0,-4 6-15 15,-3 7-2-15,-3 6-6 16,-8 12-3-16,-7 16-2 16,-7 22 4-16,-3 9 3 0,3 4 8 15,4 18 3-15,10 16-4 16,18-12 0-16,24-17-4 15,19-8 0-15,9-10-3 16,15-16 1-16,18-12-4 16,13-13 1-16,1-12 6 15,-4-16 3-15,0-13 3 16,8-12 2-16,-8-28-8 16,-11-10-1-16,-13-6-5 15,-18-3-3-15,-15-19-2 16,-20-16-3-16,-22 4 1 15,-14 15 1-15,-13 13-3 16,-19 15 0-16,-24 16-12 0,-11 13-5 16,4 15-25-16,-4 10-11 15,-3 9-28-15,3 7-12 16,18 9-77 0</inkml:trace>
  <inkml:trace contextRef="#ctx0" brushRef="#br0" timeOffset="18135.87">4586 12396 288 0,'-25'0'110'0,"18"-7"-86"0,-3 7 9 0,10-3 0 15,0 3-4-15,0 0 5 16,0 0-5-16,0 3-3 16,10-3-14-16,8 7 3 0,7-4 5 15,10-3-5-15,11-3 2 16,31-4-6-16,26-2-1 15,10-7-4-15,24 1 1 16,11 2-4-16,8-3-2 16,6 4 2-16,-7-1 0 15,-7-2-17-15,4-1-7 0,-18 3-19 16,-18-2-5-16,-27 8-11 16,-22-2-3-16,-32 9-52 15,-32 9-20 1</inkml:trace>
  <inkml:trace contextRef="#ctx0" brushRef="#br0" timeOffset="18525.96">5084 12772 304 0,'3'-22'112'0,"18"13"-87"0,18-4 20 0,-21 7 4 15,3-4-9-15,14 4 1 16,15 0-8-16,2 6 0 16,8 3-19-16,-7 6 1 0,-10 10-1 15,-15 6 1-15,-14 22 4 16,-28 3-11-16,-11 4-2 15,-10-1 2-15,3-3 5 16,-7 0-7-16,8 1-1 16,2-1-3-16,8 3 1 15,11-6-2-15,10-6-1 0,10-10-2 16,29-9 1-16,32-12 1 16,3-10 0-16,21-13-5 15,25-6 1 1,7 0-64-16,3-3-27 0,15 4-106 15</inkml:trace>
  <inkml:trace contextRef="#ctx0" brushRef="#br0" timeOffset="19021.21">8657 12245 308 0,'7'6'115'0,"4"-12"-89"0,10 6 14 16,-7-3 1-16,11-3-3 15,7 6 2-15,13-3-7 16,5-1-3-16,6-2-16 16,11 0 0-16,21 0 2 0,11-1-8 15,0 1-4-15,3 3-3 16,8 0-1-16,-4 0 0 16,-11 0 0-16,-14-1-38 15,-18 1-14-15,-10 3-36 16,-14 0-12-16,-7 3-51 15</inkml:trace>
  <inkml:trace contextRef="#ctx0" brushRef="#br0" timeOffset="19396.18">9105 12700 300 0,'-7'6'112'0,"14"-6"-87"0,0-3 18 0,0 0 0 16,7-3-12-16,8-1-1 15,13 1-2-15,11 0 0 16,7-1-15-16,0 14 10 0,-4-1 4 16,-7 7-3-16,-6 5 0 0,-12 11-4 15,-10 5-1 1,-10 13-6-16,-11 3 0 15,-14-3-6-15,-11 0-2 0,-3-3 0 16,-4-3 1-16,4-3-1 16,10-4 0-16,11-6-3 15,17 1-2-15,18-4 3 16,18-10 2-16,7-5-2 16,7-10 0-16,18-7-8 15,6 1-2-15,4 0-62 16,-3 0-27-16,7-1-118 15</inkml:trace>
  <inkml:trace contextRef="#ctx0" brushRef="#br0" timeOffset="24455.3">6406 14766 240 0,'0'-19'90'16,"4"4"-70"-16,7 5 21 0,-4 1 7 15,0-1-6-15,3 7 0 0,1-3 1 16,-4 3 2-16,0 6-24 15,-7 6 15-15,-7 10 4 0,-7 22-7 16,-14 9-4-16,-8 7-15 16,-3 8-4-16,-10 17-6 15,-18 18-1-15,-14-3-1 16,-11 10-2-16,8 6 3 16,-1 6 0-16,4-9-1 15,3-19 1-15,15-10-4 16,3-15 0-16,17-16-1 0,19-15 0 15,10-10-18-15,10-16-9 16,11-9-36-16,4-9-14 16,6-10-57-16,4-12-24 15,-6-4 30 1</inkml:trace>
  <inkml:trace contextRef="#ctx0" brushRef="#br0" timeOffset="24770.86">5754 14565 364 0,'-7'-18'137'0,"10"18"-106"0,4 0 17 15,0 0 0-15,8 6-2 16,-5 6 2-16,15 10-7 15,7 16-2-15,6 28-22 16,8 12-6-16,0 10 0 0,3 37-3 16,-6 7 1-16,-1-3-5 15,8 6-3-15,-12-10-3 16,8-18 1-16,-3-17-17 16,-5-21-8-16,-2-22-44 15,-5-15-19-15,-2-20-95 16,-8-15-62-1,-4-12 110-15</inkml:trace>
  <inkml:trace contextRef="#ctx0" brushRef="#br0" timeOffset="25162.12">6717 15265 312 0,'-32'12'118'0,"25"-6"-92"0,-3 1 13 16,10-4 0-16,3 0-3 15,4 0 0-15,7 0-6 16,7 0-4-16,11-3-14 16,18 0-3-16,6 0 1 0,4 0-6 15,-7 4-2-15,-4 5-23 16,-3 3-9-16,0 4-133 15,7-13-80-15,-11 4 99 16</inkml:trace>
  <inkml:trace contextRef="#ctx0" brushRef="#br0" timeOffset="25386">7020 15522 368 0,'-3'9'137'0,"17"-9"-106"0,7 0 17 0,-7-3 3 16,7 0-20-16,4-3-3 15,7 2-16-15,10 1-5 16,7 3-5-16,8 0-2 0,3 0 1 0,3 3-50 16,-3-3-19-16,4-3-114 15,6-9-51 1,-3-13 120-16</inkml:trace>
  <inkml:trace contextRef="#ctx0" brushRef="#br0" timeOffset="25926.75">8096 14964 260 0,'-39'-19'99'0,"15"13"-77"0,-12-1 22 0,22 4 7 16,0 0-7-16,4 0 3 16,17-7-22-1,14-2-13-15,11-1 4 0,14 7 4 16,21 6 5-16,10 9 4 16,-3 13 0-16,-10 4 2 15,-11 8-8-15,-18 7-4 16,-14 12-7-16,-14 16 0 0,-14 6-7 15,-14-3-1-15,-7-6-4 16,-8-3-1-16,1 0 1 16,3 3 2-16,11-1 1 15,4-2 3-15,2-10-5 16,12-12-1-16,10 0 0 16,18-13 2-16,3-9-1 15,11-10 2-15,3-9-11 16,0-9-2-16,1-10-50 15,-1-6-23-15,0-6-85 16,4 6-79-16,-3 0 88 16</inkml:trace>
  <inkml:trace contextRef="#ctx0" brushRef="#br0" timeOffset="26421.99">8950 14960 320 0,'0'-6'121'0,"4"3"-95"0,-4 3 25 0,0 0 18 15,-8 3-25 1,-2 7-15-16,-8 5-11 16,-3-2-11-16,0 3-5 0,0 2-1 15,3 1-4-15,4 0 2 0,7-3-1 16,7 2 0-16,11 1 0 15,6 0 0-15,8-3 2 16,3-1 2-16,0 1-3 16,1 0 0-16,-1-1 1 15,0 11 0-15,4 5 0 16,3 7 0-16,11 2 2 16,3 1 3-16,8 3 7 15,-4-3 2-15,-8 3 6 16,-6-4 4-16,-11 1 8 15,-6-3 2-15,-12-1-10 16,-6-5-1-16,-15-7-8 0,-10-3-1 16,-14-3-6-16,-8-4-3 15,-2 1-5-15,-1-4 0 16,-4 4 0-16,-3-3 2 16,-3-7-3-16,3 0 0 15,4-6-10-15,3-9-3 16,10-7-31-16,12-6-12 15,10-6-37-15,10-3-14 16,15-4-79 0</inkml:trace>
  <inkml:trace contextRef="#ctx0" brushRef="#br0" timeOffset="26753.43">9024 14775 344 0,'4'0'129'0,"3"0"-100"0,3-3 15 15,1 0 1-15,-1 0-10 16,8-3 2-16,3 0-10 15,11-1-2-15,14 1-14 16,14-3 2-16,3 9 1 0,-3 0-3 0,-3 0-1 16,-1 0-6-16,-3 0-3 15,-4-10 0-15,-3 1-1 16,-3-4-49 0,-5-6-19-16,-6 1-30 15,-7-1-10-15,-7 3-45 16</inkml:trace>
  <inkml:trace contextRef="#ctx0" brushRef="#br0" timeOffset="29770.37">17286 3911 168 0,'0'-16'63'0,"4"7"-49"0,-1-10 11 15,1 10 2-15,-1 2-2 16,1-8 0-16,-1 2-1 15,1 1 0-15,-1 2-13 16,-3 1 4-16,0 3 3 0,0 6-4 16,0 3 0-16,0 6-2 15,-3 7 0-15,-1 9 2 16,4 3 4-16,0 10-6 16,4 12-2-16,3 28 1 15,11 7 0-15,6 9-1 0,8 16-1 16,7 15-5-16,3-9-1 15,4-12-1-15,-11-7-2 16,1 3 1-16,-8-9 1 16,-4-16 3-16,-6-12 4 15,-4-16-2-15,-3-9-2 16,-1-10 4-16,-3-28 2 16,0-22-6-16,1-16-3 15,2-9-1-15,-3-9-1 16,0-22 0-16,0-20 2 15,-3-5-3-15,-4-23 0 16,0-8-4-16,-7-1-1 16,-4 3-2-16,-3 4 2 0,-4 12 2 15,1 28 2 1,-1 16-1-16,0 15 1 16,1 13 2-16,3 13 0 0,3 9-3 15,4 6 0-15,0 4 2 16,4 5 0-16,-1 4-2 15,4 3 2-15,0 0 1 16,4 3 2-16,3 1-1 16,0-1 2-16,0 3 4 15,3 0 6-15,1 1-5 16,3-1-2-16,0 3 1 16,4-9 2-16,6 3 2 0,8-3 1 15,14-3-4-15,18-6-3 16,6-1 4-16,15-2 4 15,42-1-7-15,10-12-1 16,36 16-3-16,7-1-2 16,25-2 1-16,-8 6-1 15,1-4 0-15,-1 4 2 16,-20 0-1-16,-8-7-1 16,-3-3 5-16,-18-2 4 15,-21-1-5-15,-18 0-2 16,-13 6-8-16,-15 1-4 15,-11-1 6-15,-10 4 1 16,-10 3 7-16,-4 3 2 16,-8 3-2-16,-6 0-3 0,-4 0 0 15,-6 0 1-15,-5 3-1 16,1-3-1-16,-8 3-2 16,1-3 1-16,0 0 3 15,-4 0 1-15,0 3-4 16,-7-3 1-16,3 0 0 15,1 6 2-15,-4-6-1 16,0 0-1-16,0 0-2 16,0 0 1-16,0 0 1 15,0 0 2-15,0 0 1 32,0 0-1-32,0 0-28 15,-4 0 14-15,4 0-92 16,-7-9 58-16,0 6-161 0,-7 0 116 0</inkml:trace>
  <inkml:trace contextRef="#ctx0" brushRef="#br0" timeOffset="30971.12">18016 4193 212 0,'-10'-6'82'0,"10"6"-64"0,-4 0 9 0,4 0 7 15,0 0-21-15,0 0 23 16,0 0-21-16,7 0 26 15,-3-3-23-15,10-7 17 16,-3-2-20-16,10 2 14 16,-7-5-16-16,11 5 10 15,-8 1-13-15,4 9 10 16,-3-3-11-16,7 6 6 16,-4-3-8-16,7 9 7 15,-3 1-8-15,3 9 14 16,-7 3-11-16,0 9 14 15,-10-6-14-15,-4 9 3 16,-11-8-8-16,-6 8 0 16,-4-6-2-16,-4 13-2 15,0-13 1-15,1 13-4 16,-1-13 2-16,4 10-1 16,0-4 0-16,7 1 2 15,0-10 0-15,10-3 6 16,-3-3-3-16,14-4 1 15,1-5-2-15,9-4 1 0,-3-9-2 0,11 0 2 16,-4-4-2-16,4 4-27 16,-7-6 14-16,0 3-85 15,-11 3 53 1,3-4-172-16,-6-2 121 0</inkml:trace>
  <inkml:trace contextRef="#ctx0" brushRef="#br0" timeOffset="31961.9">15780 3221 208 0,'-4'-28'79'0,"8"22"-61"0,3-16 10 15,-4 15 0-15,1 1-8 16,3 0 1-16,0 6-1 15,0 6 2-15,4 13-12 0,-1 16 8 16,4 8 2-16,0 17 5 0,4 6 2 16,3 40 3-16,4 10 1 15,3 44-10 1,4 16-3-16,7 47-8 16,0 18-2-16,-1 44-4 0,1 38-1 15,0 35-1-15,-4 15-2 16,0 6 3-16,-3 1 0 15,4 15 12-15,-5 12 5 16,-3 10-8-16,1 4-2 16,-8-14-4-16,-3-21-1 15,-8-4-6-15,-3 4 1 16,-7-19 0-16,0-38 2 16,0 0-1-16,0-47-1 0,0 1 1 15,0-48-1-15,0-22-3 16,-3-9 2-16,-4-35-1 15,0-31-2-15,-4-25-30 16,0-22-13-16,1-19-18 16,-1-22-5-16,4-12-79 15,7-32-46 1,4-28 88-16</inkml:trace>
  <inkml:trace contextRef="#ctx0" brushRef="#br0" timeOffset="33388.17">18683 3930 236 0,'0'-10'88'0,"0"10"-69"0,0-3 11 15,0 3 1-15,0 0-8 16,0 0 1-16,0 3-4 16,-3 7-1-16,-1 2-10 0,1 10 3 0,-5 7 4 15,1 18-2-15,0 9 2 16,4 4-3-16,-1 5 0 15,4-5-5-15,4 3-3 16,3-1-2-16,3-5-3 16,5-7 1-16,2-3-1 15,4-9 0-15,1-7 0 16,-5-6-3-16,1-12 0 16,-4 2-38-16,-3-15-15 15,-4-9-65 1,0 0-58-16,0-1 64 15</inkml:trace>
  <inkml:trace contextRef="#ctx0" brushRef="#br0" timeOffset="33854.57">18923 4062 276 0,'0'-7'104'0,"0"7"-81"0,0 0 9 0,0 0-2 16,0 0-7-16,0 0-2 16,7 0 0-16,4 0-1 15,3 0-11-15,3 0 3 0,1 0 2 16,0 0-1-16,-1 7 0 15,1-1-1-15,-4 6 0 16,-7 10-2-16,-3 3-1 16,-4 13-3-16,-4-4 1 15,-3 1-6-15,-4-7-1 16,1 7 0-16,-1-10 0 16,1 3 0-16,-1-9 2 15,4 6-3-15,0-6-2 16,4-4 2-16,6-2 2 0,4-1 0 15,7-5-1 1,0-1 3-16,4 0 0 0,0-6-1 16,-4 0-2-16,-4 0-10 15,1 0-6-15,-4 0-52 16,-4 0-20-16,5 0-72 16</inkml:trace>
  <inkml:trace contextRef="#ctx0" brushRef="#br0" timeOffset="34543.75">19237 4065 212 0,'-4'-3'82'0,"4"-4"-64"0,0 4 18 0,0 3 2 0,0 0-9 16,0 0 0-1,0 0-14-15,-3 3-4 16,-4 4-7-16,0 2-1 0,0 3 1 0,0 1-2 16,0 0-2-16,3-4 1 15,1 7-1-15,-1-4 0 16,1-2 0-16,3-1 0 15,0 0 0-15,3 1 0 16,4-1 2-16,4-3-1 16,3 1-1-16,3-4-2 15,1 0 1-15,3 0 1 16,0 0 2-16,1 7 1 0,-1-7 1 16,0 9 4-16,-3 7 3 15,-1-3-2-15,-3 3 0 16,-3-1 3-16,-1-2 5 15,-2 3 6-15,-1-6 3 16,-4 2 2-16,-3-5 2 16,-3-1-7-16,-8 0-2 15,-3 1-10-15,-4-4-4 16,-3 0-7-16,0 1 0 16,0-4-2-16,3 0-2 15,0-3-15-15,4-3-7 16,4-4-25-16,3-2-10 15,3-7-22-15,4 7-9 16,4-19-38-16</inkml:trace>
  <inkml:trace contextRef="#ctx0" brushRef="#br0" timeOffset="34801.6">19241 3974 264 0,'-18'-7'101'0,"18"7"-78"0,-4-3 2 16,4 3-5-16,4 0 2 16,3 0 4-16,7 0 1 15,7 0 1-15,7 0-15 16,4-3 3-16,3 0 4 0,1 0-9 16,-5 3-1-16,-2 0-6 15,-5 0-3-15,-6 0-3 0,0 0 1 16,-4 0-50-16,-4 3-20 15,1-3-73 1,0 0-39-16,-4 0 87 16</inkml:trace>
  <inkml:trace contextRef="#ctx0" brushRef="#br0" timeOffset="35265.81">19618 3779 236 0,'-4'-9'88'0,"8"-1"-69"0,0 7 8 16,-1-3 1-16,1 3 0 16,3-3 6-16,0 3-2 15,0 3 3-15,3 9-19 16,1 3 6-16,-1 17 5 0,1 2 2 16,0 7 3-16,-1-1-11 0,1 23-5 15,-4 12-5-15,-4 3-2 16,1-6-5-16,-1-6-1 15,-3-10-1-15,0-6 1 16,-3-3-2-16,-1-9 2 16,-3-7-2-16,0-6-1 15,-3-3-2-15,-1-7 1 16,1-2-23-16,-1-4-10 16,4-3-15-16,0-3-5 15,7 0-13-15,0-3-5 16,7-3-63-1</inkml:trace>
  <inkml:trace contextRef="#ctx0" brushRef="#br0" timeOffset="35688.25">20010 4090 300 0,'-11'0'112'0,"15"0"-87"0,-4 6 7 0,3-6-3 16,4 3-12-16,4 0 1 15,6 0-7-15,1-3 1 16,3 0-7-16,4 0-5 0,0 0-1 15,-1 0-1-15,-3 4 0 16,-3-4-29-16,-4 6-12 16,0 3-101-1</inkml:trace>
  <inkml:trace contextRef="#ctx0" brushRef="#br0" timeOffset="36015.58">20507 3886 256 0,'0'-19'96'0,"4"16"-75"0,-1-10 21 15,1 7 3-15,-1 0-8 16,1 0-2-16,-4 6-6 0,3 0-1 15,1 6-16-15,-1 6 6 0,1 10 5 16,-1 7-1-16,1 5-1 16,-1 7-3-16,1 12-1 15,3 13-9-15,0-6-3 16,0-4-3-16,4-6 1 16,-1-6-2-16,-3-6 2 15,0-4-57-15,0-9-23 16,0-6-112-1</inkml:trace>
  <inkml:trace contextRef="#ctx0" brushRef="#br0" timeOffset="39062.36">21897 3776 244 0,'0'-16'93'0,"3"16"-72"0,-3-3 16 15,0 3 4-15,0 0-13 16,8 0-1-16,-1 3-7 16,0-3-1-16,3 10-10 15,1-4 1-15,3 0 1 0,4 1 0 16,6-1 1-16,15-3-4 0,17 0 0 16,12-3-5-16,-1 0-2 15,-4 0 0-15,-7 7-1 16,-3-7 0-16,-7 6 0 15,-7 0-11-15,-11 0-3 16,-14 4-35-16,-7-1-13 16,-7 1-83-1</inkml:trace>
  <inkml:trace contextRef="#ctx0" brushRef="#br0" timeOffset="39289.98">22084 4062 208 0,'-14'15'77'0,"14"-12"-60"0,3 4 15 0,1-7 4 15,3 3-9-15,7-3-1 0,7 0-11 16,7 0-2-16,8 0-7 16,2 0-2-16,1 0 0 0,0 6-2 15,0-6-2-15,-7 3 1 16,-1-3-1-16,-2 0-18 15,-5-3-8-15,1 3-96 16</inkml:trace>
  <inkml:trace contextRef="#ctx0" brushRef="#br0" timeOffset="40099.33">21978 2989 236 0,'-7'0'88'0,"7"-3"-69"0,-4 3 11 16,4 0-2-16,0 0-3 15,0 0 0-15,-3-6-3 16,-1 6-2-16,4-3-10 16,-3-4 2-16,3 4 2 0,3-3-1 15,4-3 0-15,4 2-7 16,3-2-2-16,7-1 4 0,15 1 3 16,9 0-2-16,5-1 0 15,-1 4-3-15,-3 3 1 16,-4-3-2-16,-6 6 0 15,-5 6 1-15,-2-3 1 16,-8 3-1-16,-3 4-1 16,-4-1 1-16,-4 0 1 15,1 1 1-15,-8-1 2 16,-6-2-3-16,-4 8 1 16,-4-2-5-16,-6-4-2 15,-8 7 0-15,-7 0-1 16,0-7 0-16,1 3 0 15,6 1-3-15,4 0 2 0,3-4 1 16,4 0 0 0,3 1 0-16,4-1 2 15,4 1 1-15,3-1 1 0,3 10 0 16,1-7 0-16,-1 10 0 16,4-6 0-16,0 3 0 15,1 0 2-15,2-1-1 16,1 1 2-16,-1-3-4 15,1 0 0-15,3-4 1 16,0-2 0-16,0-4-2 16,-3 0 1-16,-1-3-24 15,-3 3-8-15,0-6-41 16,-3 4-18-16,-4 2-88 16</inkml:trace>
  <inkml:trace contextRef="#ctx0" brushRef="#br0" timeOffset="40595.61">22338 3510 236 0,'3'0'90'0,"1"-10"-70"0,-4 10 6 0,0 0-1 0,0 0-3 16,0 0 2-16,0 0-7 15,0 0 0-15,0 0-10 16,0 0 5-16,0 0 3 0,3 0-3 16,-3 0 1-16,0 0-4 15,0 0 0-15,0 0 1 16,0 0 1-16,0 0-1 15,0 0-1-15,0 0-5 16,0 0-3-16,0 0 0 16,0 0-1-16,0 10 2 15,0-10 1-15,0 0 3 16,4 0 3-16,3 0 0 16,0 0 0-16,-7 0-3 0,4 0-1 15,-4 0-3-15,0 0 1 16,3 0-2-16,-3 0 2 15,0 0-2-15,0 0 2 16,0 0-2-16,4 9-1 16,-4-9-2-16,0 0 1 15,3 0-41-15,4 0-19 16,0 0-108 0</inkml:trace>
  <inkml:trace contextRef="#ctx0" brushRef="#br0" timeOffset="41209.05">23047 3212 264 0,'-32'-25'101'0,"32"15"-78"0,0 4 9 0,0 6-3 15,7-3-4-15,4 3 0 16,7 3-3-16,3 3-2 16,7 4-10-16,11 2 2 0,7 1 2 15,3-4-1-15,0 10 0 16,11-3 4-16,11 2 1 16,10-8-1-16,-3 2 0 15,-11 1-3-15,-7 3 1 16,-7 2-6-16,-11-5-1 15,-3 6 5-15,-11 3 1 16,-10 6-1-16,-11 3 0 0,-7 10-3 16,-11 16 1-16,-7 5-6 15,-10 17-3-15,-11-14 3 16,-3 8 4-16,-4 2-3 16,4 0-1-16,7 7-2 15,3-13-3-15,7-7 1 16,4-8 1-16,7-7-1 15,3-10-1-15,4-5-4 16,4-4 0-16,-1-9-49 16,1-7-21-16,3-2-91 15,7-1-39-15,0-9 60 16</inkml:trace>
  <inkml:trace contextRef="#ctx0" brushRef="#br0" timeOffset="43537.97">17381 5921 276 0,'-24'-13'104'0,"17"4"-81"0,-4-4 7 15,8 10-3-15,-1 3-11 16,0 3-1-16,1 7 2 16,-1 12 1-16,4 18-9 15,4 26 3-15,3 10 2 0,7 2-1 16,7 13 2-16,7 15-6 16,8-5-1-16,-1-13-2 15,0-7-1-15,4-18 1 16,-7-10 3-16,-7-12-2 0,3-16 1 15,-4-6-1-15,1-19 3 16,0-13-5 0,0-21-1-16,-1-23-2 15,-3-8 1-15,-3-8-4 0,-4-8 0 16,-3-26-1-16,-1-6 0 16,-3 1 0-16,-7-8 0 15,-3-5 2-15,-4 12 0 16,-4 32-5-16,1 15 1 15,-4 12 2-15,-1 17 3 16,5 5-2-16,-1 14-2 16,4 8-1-16,4 7 3 15,3 3-2-15,3 0 1 16,8 3 2-16,10-3 0 16,18 0 6-16,17 0 6 0,8 0-4 15,13-9-2-15,36 3 5 16,21-4 5-16,50-6 1 15,20 1 1 1,43-7-11-16,-32 0-7 0,-56 6 2 16,92-6 0-16,-68 3 0 15,15 1-2-15,24-1 1 16,-84 6-1-16,-33 4 0 16,-16 3 0-16,-19-4-14 15,-21 10-5-15,-10-3-26 16,-21 3-8-16,-4 0-17 15,-17 3-6-15,-1 3-74 16</inkml:trace>
  <inkml:trace contextRef="#ctx0" brushRef="#br0" timeOffset="44152.13">18584 5955 260 0,'0'-28'96'0,"0"28"-75"0,4-22 12 15,-1 19 0-15,1-3-7 16,-4-1 2-16,0 4-7 16,0 0-1-16,0 3-11 15,0 0 1-15,-11 6 1 0,-10 4-4 16,-4 2 1-16,-6 4-5 16,-5-3-2-16,5 5 0 15,-1 8-1-15,7-4 0 16,4-4 0-16,7 1-3 15,10-6 2-15,12 2 1 16,9-5 0-16,11-1 0 16,8 1 2-16,2-1-1 15,-2 4-1-15,-1 2 1 0,0 7 1 16,-3 0-1-16,0 6-1 16,-4-3 3-16,-3 0 0 15,-1-3 10-15,-2-3 3 16,-5-3 4-16,1 0 2 15,-11-4 1-15,-4-2 3 16,-6-1-5-16,-8 0-3 16,-10 1-10-16,0-1-3 15,-4 1-3-15,-6-1-2 16,-5-3-4-16,-3 1 0 16,4-4-5-16,0 0-1 15,7-6-28-15,7-4-13 0,6-5-35 16,8-4-13-16,7-9-56 31</inkml:trace>
  <inkml:trace contextRef="#ctx0" brushRef="#br0" timeOffset="44348.38">18616 5858 332 0,'11'-19'123'0,"-1"13"-95"0,11-6 9 15,-6 5-2-15,9-2-16 16,15 6-3-16,0-4-12 0,-11 7-2 16,11 0-2-16,-7 7-7 0,3-4-3 15,-7 6-38-15,0 1-19 16,-3-1-78 0</inkml:trace>
  <inkml:trace contextRef="#ctx0" brushRef="#br0" timeOffset="44798.03">19142 5984 248 0,'0'-16'93'0,"0"16"-72"0,0-19 7 0,0 19 0 16,0-9 0-16,0 6 6 15,-4-4-13-15,1 7-4 0,-4 0-10 16,0 7-3-16,-11 5 2 0,4-3 1 15,-14 29 1-15,3-10 0 16,-7 22 2-16,-3 13-1 16,10-9 2-16,11-7 0 15,11-7 1-15,13-5-2 16,8-4-1-16,6-6 3 16,5-6 5-16,2-6-7 15,1-7-3-15,3-3 4 16,8-3 3-16,6-9-5 15,4-7-1-15,-4-3-2 16,-13-3 1-16,-4 3-4 16,-4-18 0-16,-7 5-1 15,-11-15 1-15,-2 10-4 0,-23-1 0 16,-20-12 3-16,-7 12 1 16,-1 4-8-16,12 12-4 15,6 6-9-15,-3 0-3 16,3 7-25-16,4 9-10 15,3-3-19-15,11 6-6 16,7 13-60 0</inkml:trace>
  <inkml:trace contextRef="#ctx0" brushRef="#br0" timeOffset="44979.47">19544 6181 312 0,'18'-12'118'0,"-8"2"-92"0,8-6 22 0,-8 7 4 0,8-7-13 15,7-2 0 1,13-1-20-16,8 0-7 16,0 3-7-16,-3 4-4 0,-8 2 0 0,-7 4-34 15,-3 3-13-15,-8 3-30 16,-3 0-12-16,1 3-52 16</inkml:trace>
  <inkml:trace contextRef="#ctx0" brushRef="#br0" timeOffset="45278.33">20087 5830 264 0,'7'-35'101'0,"-7"35"-78"0,4-15 24 0,-1 8 5 15,-3 7-10-15,0 0 1 16,4 4 1-16,-1 5 2 15,1 0-24-15,-1 10 7 0,4 6 4 16,1 4-8-16,-1 11-5 16,0 10-9-16,-4 19-3 15,-3-3-4-15,0 0-3 16,0-6 0-16,0-4 1 16,0-6-23-16,4-6-11 15,-1-9-25-15,4-10-12 16,0-13-65-16,4 7-28 0,3-9 25 31</inkml:trace>
  <inkml:trace contextRef="#ctx0" brushRef="#br0" timeOffset="45925.95">18038 7539 220 0,'-18'-60'82'0,"14"45"-64"0,4 2 18 0,0 13 2 15</inkml:trace>
  <inkml:trace contextRef="#ctx0" brushRef="#br0" timeOffset="46405.66">18020 7464 447 0,'3'28'40'16,"4"22"-20"-16,1 6 3 0,-1 7 0 15,3 9-3-15,4 22 1 16,4 3-10-16,3-3-2 15,0-9-3-15,4-3-1 16,3-13-1-16,4-3 0 0,3-16 2 16,0-6 1-16,1-22 3 15,3-19 4-15,-4-16-8 16,0-9-1-16,-7-12-1 16,-3-4 0-16,-7-22-5 15,-8-15 1-15,-10-3-2 16,-3-1 0-16,-8-5 0 15,-3 5 0-15,3 20 0 16,-17-16 0-16,7 15 0 16,-7 4-2-16,7 15 3 15,-4 3 2-15,-3 1-5 16,7 8-1-16,6 11-1 0,12 5 4 16,-1 4 1-16,33 2 3 15,17 1-1-15,13 3 2 16,12-3 0-16,10-1 1 15,-17 1 4-15,49-3 3 16,-18 2-4-16,60-2-2 16,43-7-5-16,-43 7 0 15,-35 0 0-15,14 5 2 16,-32-2-1-16,0 0-1 16,-20 3-2-16,-22 0-1 15,-11-1-38-15,-28 4-17 16,0 0-29-16,-31 4-10 15,6-1-41 1</inkml:trace>
  <inkml:trace contextRef="#ctx0" brushRef="#br0" timeOffset="46793.6">18824 7790 308 0,'21'-10'115'0,"-21"10"-89"0,18 0 8 0,-14 0-4 15,3 0-10-15,-4 0 1 16,1 6-8-16,-4-2-3 15,-4 5-5 1,1 0-2-16,-8 4 1 0,0 6-2 0,1 0-2 16,3-1 1-16,7-2 1 15,3-3-1-15,4-4 2 16,0-3 0-16,11-3 1 16,-4 1-2-16,7-4 1 15,-3 0-4-15,3 0 0 16,-3 0-19-16,-1 0-9 15,-2 0-34-15,-5 0-12 16,1 0-60-16</inkml:trace>
  <inkml:trace contextRef="#ctx0" brushRef="#br0" timeOffset="47094.51">19106 7752 280 0,'-3'-13'104'0,"3"13"-81"0,3-6 7 16,-3 6-1-16,0 0-3 16,0 0 4-16,4 0-1 15,0 6 2-15,-1 7-17 16,1-4 1-16,-1 16-1 0,1-6-1 0,-4 19 0 16,0-7-7-16,3 23-4 15,1-11-1-15,3 8 1 16,0 14-1-16,3-8 2 15,1-13-2-15,0-10-1 16,-1-5-8-16,-3-8-3 16,0-2-36-16,-3-6-16 15,-4-4-72 1,7-2-61-16,0-1 74 16</inkml:trace>
  <inkml:trace contextRef="#ctx0" brushRef="#br0" timeOffset="47608.02">19678 7859 252 0,'11'-16'96'0,"-11"16"-75"0,17-25 21 15,-13 19 6-15,6-4-11 16,-3 1 1-16,4-4-4 15,0 1-1-15,-4-4-18 16,0 7 0-16,-11 5 1 0,1-2-8 16,-15 6-4-16,4 6-6 15,-11 7 1-15,4-4 3 16,-7 10 1-16,3-3-4 16,0 6 1-16,4-3 0 0,7 3 2 15,0-7-1-15,10-2-1 16,8 6 3-16,3-13 2 15,0 0 7 1,11-9 4-16,-4 0-2 0,14-13 2 16,-7 7 2-16,7-4 3 15,-3-2 0-15,-4 5 2 16,-3 7-7-16,-7 3-1 16,-1 0-5-16,-10 13 1 15,0 2-6-15,-7 29-3 16,-4 22-1-16,4-3-1 15,4-4 0-15,-1-2 0 16,4-7 0-16,0 0 0 16,-3-3-20-16,-1 0-9 0,1 0-40 15,-1-6-19-15,1-7-46 16,6-9-20-16,4-6 9 16</inkml:trace>
  <inkml:trace contextRef="#ctx0" brushRef="#br0" timeOffset="48145.33">18969 9034 316 0,'-21'-9'118'0,"21"9"-92"0,3 0 17 0,-3 0 3 16,11 9-10-16,-4-9 2 16,18 10-9-16,13 9-1 15,15-7-15-15,21-2 1 0,-7-7 0 0,-14 0-1 16,14 0 2-16,14 6-4 16,-10 4-1-16,-15 3-2 15,-10 2 0-15,-17 11 0 16,-15 11 0-16,-11 11-4 15,-6 18-1-15,-8 9-1 16,-7 0-2-16,-6 1 1 16,-8 8-1-16,-7 4 2 15,0 0 3-15,1-12-2 16,-1-10 0-16,7-13-6 16,7-6 0-16,8-15-54 15,10-13-24-15,7-13-47 16,10-12-18-16,1-13-4 15</inkml:trace>
  <inkml:trace contextRef="#ctx0" brushRef="#br0" timeOffset="48702.3">20606 9257 296 0,'-36'-6'112'0,"29"3"-87"0,-3 6 11 0,10-3-2 15,0 0-10-15,7 3 0 16,7 0-9-16,25-3-2 15,24 0-7-15,15-3-4 0,0 3 1 16,3 3-2-16,3 3-1 16,-10 4-28-16,-14 2-14 15,-14 7-113 1</inkml:trace>
  <inkml:trace contextRef="#ctx0" brushRef="#br0" timeOffset="48911.1">20609 9696 312 0,'4'16'115'0,"10"-13"-89"0,21 0-1 16,-7-3-5-16,22-3-5 16,10-3 3-16,0-4-8 15,3 7-1-15,1-3-5 16,-1 3-5-16,-17-4 0 0,-7 7-59 15,3 0-24-15,-6 0-51 16</inkml:trace>
  <inkml:trace contextRef="#ctx0" brushRef="#br0" timeOffset="51478.32">20613 7717 208 0,'0'0'77'0,"0"0"-60"0,0 0 17 0,0 0 6 16,0 0-12-16,0 0-4 16,0 0-5-16,0 0 0 15,0 0-10-15,0 4-1 0,3-1 2 16,8-3 0-16,7 0 2 15,10 0-4-15,11-3-3 16,6-4-2-16,-2 4 0 0,-4 0-2 16,-4 0-1-16,-7 3-10 15,-7 0-4-15,-7 3-50 16,-3 3-23-16,-15-3-35 16</inkml:trace>
  <inkml:trace contextRef="#ctx0" brushRef="#br0" timeOffset="51705.86">20613 7943 260 0,'-4'10'99'0,"8"-7"-77"0,6 0 9 0,-3-3 1 15,11 0-5-15,7 0 2 16,7 0-8-16,3-3 0 15,4 3-12-15,-4 0-3 0,-3 3-2 16,-4 0-2-16,-3 0 1 16,-8 0-40-16,-3-3-16 15,0 0-93 1</inkml:trace>
  <inkml:trace contextRef="#ctx0" brushRef="#br0" timeOffset="52333.39">20630 7068 208 0,'4'-25'79'0,"0"16"-61"0,-1-4 12 0,1 7 4 16,-1-3-11-16,4-1-1 15,0 1-4-15,0 3-2 16,4-4-8-16,3 7-1 0,0-3 3 16,-3 6 3-16,10 0 4 15,-4 0-5-15,5 0 1 16,-5 0-2-16,1 6 1 16,-4-3-4-16,-7 7 0 15,0-1-3-15,-7 7 2 16,0-7-4-16,0 1 0 15,0-1-1-15,-3 3-2 16,-1-2 3-16,-3 6 0 16,0-4-4-16,0 7 1 0,-4 3 0 15,1 3 0-15,3-6 0 16,3 0 0-16,4-4 4 16,4-5 5-16,3 5-3 15,0-12-1-15,0 7 0 16,3-4 1-16,1 4-5 15,-4-1-3-15,0 0 1 16,-3-5 2-16,-1-1-27 16,-3 0-11-16,0 0-29 15,0 0-8-15,0 0-62 16</inkml:trace>
  <inkml:trace contextRef="#ctx0" brushRef="#br0" timeOffset="52530.5">20832 7391 324 0,'-8'0'123'0,"8"0"-95"0,4 0-8 0,-4 0-11 15,7 0-12-15,0 0 2 16,0 0-37-16,0 0-16 15,0 0-72-15,0 0-32 16</inkml:trace>
  <inkml:trace contextRef="#ctx0" brushRef="#br0" timeOffset="53042.88">21795 7210 264 0,'-78'-10'99'0,"50"13"-77"0,-4 4 9 0,25-4-2 15,3-3-13-15,4 9-2 16,11 0 1-16,10-2 2 15,7-4-9-15,-3 3 13 0,17-3 6 16,15 10 3-16,-8-1 2 16,-3 4-4-16,-7 9 0 0,-11 7-12 15,-14 21-4-15,-7 10-7 16,-10 9-4-16,-4-10 2 16,-4 4 0-16,1-9-4 15,-1-7 1-15,4-3-18 16,0-6-5-16,3-7-40 15,1-9-16-15,3-3-89 16</inkml:trace>
  <inkml:trace contextRef="#ctx0" brushRef="#br0" timeOffset="53596.43">21001 5777 260 0,'3'0'99'0,"4"0"-77"0,1-4 15 0,-1 4 3 16,3 0-16-16,4 0-1 16,7-3-13-16,11 0-4 15,7-3-4-15,0 3-37 0,-4 3-16 16,-10 0-82 0</inkml:trace>
  <inkml:trace contextRef="#ctx0" brushRef="#br0" timeOffset="53777.63">21100 5965 296 0,'3'0'112'0,"-3"0"-87"0,32-7-2 16,-11 7-9-16,11-3-8 16,7-3-1-16,3 6-3 15,0 0 1-15,-6 0-2 16,-8 0-29-16,-7 0-11 0,-3 0-87 15</inkml:trace>
  <inkml:trace contextRef="#ctx0" brushRef="#br0" timeOffset="57903.84">21054 5043 280 0,'0'-3'107'0,"0"-3"-83"0,0 6 8 0,0 0-2 16,0 0-1-16,0-4 2 15,0-2-3-15,0 6-3 16,0 0-13-16,0 0 1 0,0 0 1 16,3-9 1-16,1 9 1 15,-1-10-4-15,4 4-2 16,8 0-4-16,2-4 1 15,4 4 0-15,4 0 1 0,3 0-7 16,0-1 0-16,1 4-1 16,-1 3 2-16,0 0-1 15,0 0-1-15,-6 0 1 16,-5 0-1-16,-3 0 4 16,-3 3 5-16,-4 0-3 15,0 1 2-15,-7-1-1 16,0 0 3-16,-4 0-3 15,-6 3 1-15,-1 0-7 16,-3 1-1-16,-3-1 0 16,-1 3 0-16,0-2 0 15,-3 2 0-15,3 1-3 16,4-1 2-16,0 0 1 0,4 4 2 16,3-4-3-16,0 1 0 15,-1-1 5-15,5 0 2 16,-1 1-2-16,1 2-1 15,3 4-1-15,0-6 1 16,0 5 0-16,0-2 1 16,3-4-2-16,1 7 1 15,3-7 0-15,0 1 1 16,0-4-2-16,-3 0-2 16,-1-3 1-16,1 0 1 15,-4 1-28-15,-4-1-9 16,1 0-51-16,3-3-23 15</inkml:trace>
  <inkml:trace contextRef="#ctx0" brushRef="#br0" timeOffset="58176.07">21216 5425 376 0,'-3'0'143'0,"6"0"-112"0,-3 0 10 15,0 0-3-15,0 4-15 16,4-4-1-16,-4 0-11 0,3 6-2 16,1-6-5-16,3 0-1 0,0 0 1 15,0 0-2 1,-4 3-2-16,-3-3-13 0,0 6-6 15,-3-3-50-15,-1-3-20 16</inkml:trace>
  <inkml:trace contextRef="#ctx0" brushRef="#br0" timeOffset="61116.47">21597 8859 280 0,'-46'0'107'0,"39"0"-83"0,4 0 15 15,3 0 3-15,0 0-3 16,3 3 1-16,1 0-2 0,-1 3 1 15,4 4-21 1,0 9 7-16,0-1 5 0,4 4-7 0,10 0-1 16,18 0-2-16,14-3 0 15,7-6-5-15,3-4-1 16,8 7-2 0,10-4 0-16,4 4-6 0,-8 0-4 15,-10-1-4-15,-14-2 1 16,-10-1 10-16,-12 4 3 15,-6 0-1-15,-7 2 1 16,-8 4-5-16,-10 4 1 16,-7 5-1-16,-10 10 1 15,-12 24 0-15,-9 4 0 0,-5 7-4 16,-3-7-1 0,0 15 1-16,-3 1 0 0,0 3-2 15,-1-7-2-15,4-12-2 16,11-12-1-16,7-10 4 15,10-10 1-15,8-8 0 16,6-7 1-16,4-7-2 16,0-2-1-16,0-4-2 15,0-3-1-15,4-2-34 16,-1-4-15-16,4 0-44 16,4-10-19-16,3 1-100 15</inkml:trace>
  <inkml:trace contextRef="#ctx0" brushRef="#br0" timeOffset="61629.41">22818 9586 308 0,'-14'-15'115'0,"17"5"-89"0,4-6 10 0,-3 13 0 16,-1-3-2-16,1 3 4 15,-4 3 3-15,3 0 2 0,-3 9-23 16,-3 10 10-16,-4 6 5 0,-7 10-2 15,-11 5 3-15,-3 14-9 16,-8 15-2-16,5 6-10 16,6-3-4-16,4-9-2 15,7-10-1-15,7-9-9 16,7-6-1-16,7-7 9 16,10-9 7-16,12-13-5 15,6-2 0-15,11-14-3 16,3-15 1-16,15-25-6 15,34-28-1-15,22-6 2 0,57-51 1 16,38-12-1-16,49-32-2 16,47 4 1-16,-54 56-1 15,-70 31 0-15,71-3 2 16,-71 26-14 0,3 5-5-16,-49 13-77 0,-24 7-35 15,6 2-108 1</inkml:trace>
  <inkml:trace contextRef="#ctx0" brushRef="#br0" timeOffset="62872.36">10375 14092 272 0,'92'-28'101'0,"-64"12"-78"0,11 4-5 16,-18 2-5-16,0-2-8 0,-3-4 0 16,-7-6 1-16,-11-3 3 15,-11 6-4-15,-10-3 4 0,-18 0 1 16,-28 0-1-16,-18 0 0 16,-10-6 1-16,-28 0 1 15,-19 6 1-15,-20-6 0 16,-21 3-2-16,-29-7 1 15,-21 13-2-15,-42 1 2 16,-32 8-4-16,-17 13 1 16,-22 10-1-16,-18 18 1 15,-17 26-7-15,15 21 0 16,34 0 5-16,-3 7 4 0,42 22-1 16,7 15 0-16,50-3 3 15,17 22 5-15,22 7-3 16,34-1 0-16,36 25-6 15,29-9 0-15,31 10-5 16,17 2-2-16,33-11 0 16,34 14-1-16,40-12 0 15,13-15 2-15,47-10-1 16,27 3 2-16,50-9 4 16,14-22 6-16,43-19-5 15,38-19 0-15,78-6-4 16,-18-25-1-16,18-16-1 15,18-24 1-15,13-20-2 16,5-37-1-16,2-35 3 0,4-3 0 16,-3-13-1-16,3-30-2 15,1-11 1-15,-22 4 1 16,-39-28-1-16,-10 6-1 16,-40-22 1-16,-27-3-1 15,-57-7 0-15,-42-9 0 16,-49-9-3-16,-54-6 2 15,-49-1 1-15,-63-2 0 16,-67 21-3-16,-85 7 2 16,-53 27-1-16,-46 36 0 15,-35 40-5-15,-22 25 0 16,-6 28-28-16,46 20-12 16,10 18-52-16,56 18-22 15,36 1-38 1</inkml:trace>
  <inkml:trace contextRef="#ctx0" brushRef="#br0" timeOffset="63608.71">15378 13929 252 0,'24'-35'93'0,"-13"26"-72"0,-1 3 16 16,-10 6 4-16,0 0-7 16,0 3 1-16,-3 6 6 15,-8 7 4-15,-6 0-24 0,-4 9 8 0,-11 0 2 16,-25 3-10-16,-27 3-4 16,-12 4-10-16,-24-1-3 15,-24 17-4-15,-4-1-1 16,-29 16 1-16,8-7 0 15,-7 4-3-15,-1-10 2 16,29 0-1-16,14-9 0 16,14-6-5-16,7-4-3 15,11-2-34-15,17-7-16 16,15-3-24-16,13-10-9 16,18-2-46-1</inkml:trace>
  <inkml:trace contextRef="#ctx0" brushRef="#br0" timeOffset="63952.95">14125 13565 316 0,'39'-31'118'0,"-32"25"-92"0,-7 12-7 15,-32 13 42 1,-17 12-34-16,-11 19-10 16,-21 25-8-16,-29 13-7 15,1 3 12-15,-11 16 5 0,-10 18 4 0,10-6 1 16,17-12-7 0,19 6-2-16,20-3-12 15,18-10-1-15,18-9-2 0,18-16 0 16,27-9 0-16,33-13 0 15,20-9 0-15,29-13 0 16,35-9 0-16,18-9 2 16,31-7-50-16,1-6-19 15,10-9-117 1</inkml:trace>
  <inkml:trace contextRef="#ctx0" brushRef="#br0" timeOffset="64660.11">16842 13330 260 0,'21'-28'96'0,"-7"12"-75"0,7 4 17 0,-14 5 3 15,0 1-7-15,-3 0 1 16,-8 3-16-16,-10 6-4 15,-11 9-9-15,-10 7-6 0,-7 16-3 0,-15 2 2 16,-10 7 0-16,0-6 1 16,7 3 0-16,11-7 0 15,10-6 0-15,14 0-3 16,11-2 0-16,18-5 2 16,13 1 0-16,15 0-2 15,7 3 0-15,0 4 4 16,0 2 3-16,-4 0-1 15,-3 4 0-15,-8-4 10 16,-2-3 6-16,-8-2 7 16,-7-5 5-16,-11 1-6 15,-10-3-3-15,-14 3-12 16,-18-3-6-16,-10-3-3 16,-1-1 1-16,4-2-3 15,7-1-2-15,11-2-12 0,7-4-2 16,7-3-52-16,10-3-19 15,15-9-78 1</inkml:trace>
  <inkml:trace contextRef="#ctx0" brushRef="#br0" timeOffset="65095.53">17403 13502 288 0,'31'-56'110'0,"-13"18"-86"0,-7-9 13 0,-11 32 2 0,-4-1-19 16,-10 0-3-16,-11 16-9 15,-7 10 0 1,-6 12-5-16,-5 12 7 0,-6 4 3 0,-4 3 2 16,0-1 1-16,0 4-4 15,7 0-2-15,11 9-6 16,14 4-1-16,17-1-3 15,22-6-1-15,14-9 3 16,10-9 3-16,11-14 2 16,18-11 1-16,13-20 4 15,-3-15 5-15,-3-16 6 16,3 0 3-16,-10-6-7 16,-15-10-4-16,-17-5-8 15,-18-11-5-15,-14 4-1 0,-10 3-1 16,-15-6 0-16,-7 12 0 15,-14 1-5-15,-10 8-1 16,-4 13 0-16,-3 10 2 16,10 9-31-16,11 6-14 15,6 10-48-15,19 0-18 16,17-3-44 0</inkml:trace>
  <inkml:trace contextRef="#ctx0" brushRef="#br0" timeOffset="65424.45">18150 12339 252 0,'18'-88'96'0,"-11"73"-75"0,0-4 23 15,-3 13 5-15,-1 3-9 16,-3 3 2-16,4 6-7 16,-1 9 1-16,-3 20-20 15,0 25 6-15,-7 12 5 0,-3 12-6 16,-8 29-2-16,-10 13-9 16,0-7-4-16,-4 12-1 15,7 4-1-15,7-16-2 16,8-18 1-16,10-7-22 0,7-19-7 15,4-12-49-15,3-13-21 16,0-12-76 0</inkml:trace>
  <inkml:trace contextRef="#ctx0" brushRef="#br0" timeOffset="65814.89">18415 13151 288 0,'11'-25'107'0,"-4"10"-83"0,0-1 21 0,-4 10 5 0,-3 2-14 15,0 4-1-15,-3 0-14 16,-4 7-3 0,-4 5-10-16,-3 4 8 0,0 6 4 0,3 6-2 15,4 7 2-15,11 5-2 16,13 1 0-16,12 3 0 15,6-9-2-15,4-4 0 16,-1-15 0-16,1-7 0 16,0-9 3-16,3-19-9 15,-3-6-3-15,-3-13-4 16,-12 4-3-16,-6-4 1 16,-11 4 1-16,-11-4-1 15,-10 4-1-15,-3-1-6 0,-1 7-4 16,4 6-23-16,0 6-11 15,3 1-37-15,4 12-13 16,7-4-66 0,7-2-58-16,7-1 87 15</inkml:trace>
  <inkml:trace contextRef="#ctx0" brushRef="#br0" timeOffset="66115.25">19382 12389 360 0,'45'-109'134'0,"-23"80"-104"0,-1-2 9 16,-14 19-3-16,0 2-12 16,-4 4 2-1,-10 6-10-15,-7 9-8 16,-3 10-6-16,-8 16 1 0,0 27 0 15,-3 7 1-15,0 3 0 16,3 13 0-16,0 28 0 16,8-13 0-16,-1 1 0 15,4-14 0-15,3-5-24 16,1-7-12-16,-1-15-25 16,1-16-10-16,3-19-96 15</inkml:trace>
  <inkml:trace contextRef="#ctx0" brushRef="#br0" timeOffset="66446.56">18852 12741 356 0,'-14'-16'134'0,"18"10"-104"0,21-1 3 0,-4 4-7 16,10 0-10-16,8 0 1 15,7 0 6-15,11 3 3 16,13 0-14-16,8 3 2 0,-4 3 2 15,-7 0-8-15,-11 4-4 16,-6 2-3-16,-4 1 1 16,-8-1-1-16,-2 1-1 0,-5 6 1 15,-6 12 1 1,-7 4 5-16,-8 5 6 16,-10 1-1-16,-3 3 1 0,-1-3-5 15,-3 6-3-15,0 0-5 16,0 0 0-16,0-3 0 15,4-3 2-15,-1-7-47 16,0-6-20-16,4-12-75 16,8-13-33-16,6-9 29 15</inkml:trace>
  <inkml:trace contextRef="#ctx0" brushRef="#br0" timeOffset="66642.52">19763 12273 408 0,'-36'-12'151'0,"29"12"-118"0,4 0-8 15,10 9-17-15,3 4-9 16,5 12 1-16,2 9 0 16,4 4 0-16,0 9-40 0,1-3-15 15,-5 0-15-15,1 9-2 16,-4 10-54-1</inkml:trace>
  <inkml:trace contextRef="#ctx0" brushRef="#br0" timeOffset="67046.69">20010 13070 316 0,'-7'-10'118'0,"3"1"-92"0,0-7 13 16,4 13-2-16,0-3-16 15,0 3-4-15,0 3-13 16,0 0-2-16,-7 3-2 15,-3 6 2-15,-4 1 3 0,-7 9-2 16,-1-1 0-16,5 1 1 16,3 0 2-16,7-3 1 15,3-1 3-15,4-5-1 16,7 5 2-16,4-11 0 16,3 2 1-16,3-6-4 15,5-6-3-15,-1-7-2 16,-4-6-3-16,1-6 1 0,0-6 1 15,-1-7-3-15,-6 7 0 16,-4-4 1-16,-4 7 0 16,-3 6 0-16,-3 3 2 15,-8 10-3-15,-3 9 0 16,-7 9 1-16,3 7 0 16,4 3-3-16,0 6 0 15,4 0-3-15,6-3 1 16,4 6-41-16,7-3-19 15,0-3-91 1,0 3-52-16,0 0 95 16</inkml:trace>
  <inkml:trace contextRef="#ctx0" brushRef="#br0" timeOffset="67377">20246 13192 348 0,'-4'-6'129'0,"8"0"-100"0,3 2 11 15,0-2 0-15,4-3-11 16,3-1 0-16,3 1-12 16,5-1-5-16,-1-5-7 15,3-4 1-15,1-3 3 0,-4 0 8 16,0 0 7-16,-3 3-4 16,0 4 0-16,-1 5-7 15,-3 10 0-15,1 7 1 16,-1 8 3-16,-4 7-7 15,1 0-1-15,-1 9-5 0,5 1-1 16,-1-1-3-16,0 1-1 16,0-4-4-16,0-3 1 15,-3-6-27-15,-1-7-9 16,-3-2-22-16,-3-7-6 16,-4 3-19-16,-4-3-8 15,4 3-56 1</inkml:trace>
  <inkml:trace contextRef="#ctx0" brushRef="#br0" timeOffset="67931.06">15981 14293 268 0,'-53'6'101'0,"53"-6"-78"0,-28 6-2 0,24-6-5 16,1 0-1-16,-1 0 3 15,1 0-3-15,-1 0 1 16,11 0-9-16,-3 0 9 0,17 3 6 15,-4-3 4-15,26 0 2 16,-8 0 0-16,32 0 0 16,-10 0-4-16,70-3-1 15,-29-3 1-15,114-10 0 16,-53 4-7-16,172-13 0 16,-98 6-4-16,229-16 2 15,-155 10 1-15,261-22-1 0,-201 19-10 16,233-16-2-16,-219 16-8 15,148-13-1-15,-183 13-88 16,42 0-36-16,-117 12-74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7:40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7 7296,'1'-6'4600,"0"6"38,0 6-1651,-4 1-3335,1-3 528,-1 0-1,2-1 1,-1 1 0,0 0 0,1 0-1,-1 0 1,1 0 0,0 1 0,0 5-1,1-8-140,0-1 0,0 1-1,0-1 1,0 1 0,1-1-1,-1 0 1,1 1 0,-1-1-1,1 0 1,-1 1 0,1-1-1,0 0 1,0 0 0,-1 0-1,1 0 1,0 1 0,0-1-1,0 0 1,0 0-1,0-1 1,1 1 0,-1 0-1,0 0 1,0 0 0,1-1-1,-1 1 1,0-1 0,1 1-1,-1-1 1,0 0 0,3 1-1,2 0-13,0 0 1,0-1-1,0 0 0,8-1 0,0 1-151,-7-3-554,-2 1-2346,-1 3-8723,3 3 7717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7:41.2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 8192,'15'-5'4358,"-14"4"-3830,1 0 0,-1 1 0,1-1 0,0 1-1,-1-1 1,1 1 0,0-1 0,2 1 0,-3 0-467,-1 0 0,1 0 0,-1 1 0,1-1 0,-1 0 0,1 0 0,-1 1 0,0-1 0,1 0 0,-1 1 0,1-1 0,-1 0 0,0 1 0,1-1 0,-1 1 0,0-1 0,1 0 0,-1 1 0,0-1 0,0 1 1,0-1-1,1 1 0,-1-1 0,0 1 0,0-1 0,0 1 0,0-1 0,0 1 0,0-1 0,0 1 0,0-1 0,0 1 0,0-1 0,0 1 0,0 0 0,0 291 2520,0-290-2590,0-1 0,0 1 0,0-1-1,1 1 1,-1-1 0,1 1 0,-1-1-1,1 1 1,1 2 0,2 6-1397,-4-10-45,0 0-629,0 0-656,4-4-1530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7:41.6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 8832,'-1'0'88,"1"0"0,0-1 0,0 1 1,0 0-1,0 0 0,0 0 0,0 0 1,0 0-1,0 0 0,0 0 0,0 0 1,0-1-1,0 1 0,0 0 0,0 0 1,0 0-1,0 0 0,0 0 0,0 0 1,0 0-1,0 0 0,0-1 0,0 1 1,1 0-1,-1 0 0,0 0 0,0 0 1,0 0-1,0 0 0,0 0 0,0 0 1,0 0-1,0 0 0,0 0 0,0 0 1,0-1-1,0 1 0,1 0 0,-1 0 1,0 0-1,0 0 0,0 0 0,0 0 1,0 0-1,0 0 0,0 0 0,0 0 1,1 0-1,-1 0 0,0 0 0,0 0 1,0 0-1,0 0 0,0 0 0,0 0 1,0 0-1,14-1 2533,15 2 58,-24 0-2478,0 0-1,-1 0 0,1 1 1,-1 0-1,1 0 1,-1 0-1,0 0 1,0 1-1,0 0 1,0-1-1,0 1 1,-1 1-1,1-1 1,-1 0-1,0 1 1,0 0-1,0 0 1,2 4-1,5 9 168,-1 0-1,0 0 1,6 20 0,-4-5 54,-2 1 0,-1 0 0,-2 0 0,4 45 0,-4 135 233,-6-197-631,0-1-20,1 9-88,-1-1 0,-2 1 0,0 0 0,-10 41 0,9-56-561,-1 0 0,0-1-1,-1 0 1,0 0 0,-7 9-1,-16 14-6777,23-29 1535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7:45.6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60 6144,'3'-4'1068,"1"-1"0,-1 1 1,1-1-1,0 1 0,9-6 0,4-5 4416,-1 3-2818,-12 12-382,-6 8-1346,-8 9-602,-9 17-272,18-31-59,0-1 1,0 0 0,0 1 0,1-1-1,-1 1 1,1-1 0,-1 1 0,1-1-1,0 1 1,0-1 0,0 1 0,1 3-1,0-5 21,-1 0-1,1 1 0,0-1 1,0 0-1,0 1 1,0-1-1,0 0 0,0 0 1,0 0-1,1 0 0,-1 0 1,0 0-1,1 0 1,-1 0-1,1-1 0,-1 1 1,0 0-1,1-1 0,-1 1 1,1-1-1,1 1 1,35 5 359,-15-5-259,-1 0 1,30-3-1,-49 1-428,0 0 1,0 0-1,0 0 0,0 0 1,5-3-1,3-1-2715,-9 4-113,-2 1-2198,0 0-827,0 0 2113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7:46.0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 10368,'1'-1'414,"0"1"1,0-1-1,0 1 0,0 0 1,0-1-1,0 1 1,0 0-1,0 0 1,0-1-1,0 1 1,0 0-1,0 0 1,1 0-1,-1 0 0,0 1 1,0-1-1,0 0 1,0 0-1,0 1 1,0-1-1,0 0 1,0 1-1,1 0 1,-1 0-255,-1-1 1,1 1 0,0 0 0,0 0 0,0 0 0,-1 0 0,1 0 0,-1 0 0,1 0 0,-1 0 0,1 0 0,-1 0 0,1 0 0,-1 0 0,0 2 0,2 11 116,-1 1 1,-1-1-1,0 0 0,-3 15 0,0 3 17,2 138 127,2-96-6213,-2-73 2049,-3-5-1249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7:54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20 8448,'0'-2'420,"-1"1"-106,1 0 0,0 0 0,0 0 0,0 0 0,0 0 0,1 0 0,-1 0 0,0 0 0,0-1 0,1 1 0,-1 0 0,0 0 0,1 0 0,0-1 0,0 1 881,-1 1-22,0 0 16,0 0-58,0 0-139,0 0-379,0 0 59,2 5 817,-1-5-1454,-1 0-1,0 1 1,0-1 0,0 0 0,1 1-1,-1-1 1,0 0 0,0 1 0,0-1-1,0 0 1,0 1 0,0-1 0,0 1-1,0-1 1,0 0 0,0 1 0,0-1 0,0 1-1,0-1 1,0 0 0,0 1 0,0 0-1,-21 89 1241,21-89-1234,-1 1 1,1 0-1,0 0 1,0 0-1,0-1 0,0 1 1,1 0-1,-1 0 1,0 0-1,1-1 1,-1 1-1,1 0 0,0-1 1,-1 1-1,1 0 1,0-1-1,0 1 1,2 2-1,-1-2 14,1 0 0,-1 0 0,0-1 0,1 1 0,-1 0 0,1-1 0,-1 0 0,1 1 0,0-1 0,4 1 0,2 0 8,1 0 0,-1-1 1,0 0-1,1-1 0,-1 0 0,13-1 1,5-7-326,-23 7-522,0 0 0,0-1 0,0 1 0,0 1 0,6-2 0,-8 2-1957,-2 0-912,0 2-454,4 4 97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7:54.7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56 8320,'-1'-1'317,"0"-1"1,0 0 0,1 0 0,-1 0-1,1 0 1,-1 0 0,1 0-1,0 0 1,-1 0 0,1 0 0,0 0-1,1 0 1,-1 0 0,0 0-1,0 0 1,1 1 0,-1-1-1,1 0 1,0 0 0,0 0 0,-1 0-1,1 1 1,0-1 0,1 0-1,-1 1 1,0-1 0,3-2-1,-4 4-230,0 0 0,1-1 0,-1 1 0,1 0-1,-1 0 1,0 0 0,1 0 0,-1 0-1,1 0 1,-1 0 0,1 0 0,-1 0 0,0 0-1,1 0 1,-1 0 0,1 0 0,-1 0-1,0 0 1,1 0 0,-1 0 0,1 1-1,-1-1 1,0 0 0,1 0 0,-1 0 0,0 1-1,1-1 1,-1 0 0,0 0 0,1 1-1,-1-1 1,0 0 0,1 1 0,-1-1 0,0 0-1,0 1 1,0-1 0,1 1 0,-1-1-1,0 1 1,8 17 1225,-6-4-1027,0 0-1,-1 0 1,0 0 0,-1 0 0,-1 0 0,-5 26 0,3-10-210,-1-1-102,-4 70 273,8-87-369,0 1-1,1-1 0,0 1 1,1-1-1,6 21 0,1-15-1020,-9-18 962,1 1 0,-1-1 0,0 1 0,1-1 0,-1 1 1,1-1-1,-1 0 0,1 1 0,-1-1 0,1 1 0,-1-1 0,1 0 0,-1 0 0,1 1 0,0-1 0,-1 0 0,1 0 0,0 1 0,-1-1 0,1 0 0,-1 0 0,1 0 0,0 0 0,-1 0 1,1 0-1,0 0 0,-1 0 0,1-1 0,0 1 0,12-6-4943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7:57.5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174 155 4864,'0'0'1589,"2"-2"-864,-2 2-506,20-19 3618,-18 18-3568,-1 0 0,0 0 0,1-1 0,-1 1 0,0-1 0,0 1 0,0-1 0,0 0 0,-1 1-1,1-1 1,0 0 0,0-3 0,-1 4-95,-1 0-1,1 0 0,-1 0 1,1 0-1,-1 0 0,1-1 1,-1 1-1,0 0 0,1 0 1,-1 1-1,0-1 1,0 0-1,0 0 0,0 0 1,0 0-1,0 1 0,-1-2 1,0 1-47,0 0-1,0 0 1,0 0 0,1 0 0,-1 0 0,0 0 0,0 1 0,0-1 0,-3 0-1,-4 1-81,-1 1-1,1 0 1,0 1-1,0 0 1,0 0-1,0 1 1,0 0-1,0 1 0,1 0 1,0 0-1,-9 6 1,7-5 18,-19 12-101,27-16 36,0 0 0,1 0 0,-1 0 0,1 1-1,-1-1 1,1 0 0,0 1 0,0-1-1,-1 1 1,1-1 0,0 1 0,0 0 0,0 1-1,1-2 3,0 0-1,-1 0 0,1 0 0,0 0 0,0 0 0,1 0 0,-1-1 0,0 1 0,0 0 0,0 0 0,0 0 0,1 0 1,-1 0-1,1-1 0,-1 1 0,0 0 0,1 0 0,-1-1 0,1 1 0,-1 0 0,1-1 0,0 1 0,-1 0 1,1-1-1,0 1 0,-1-1 0,1 1 0,1 0 0,27 12-132,-19-9 170,3 1-25,24 6 0,-23-7-32,-1 0-1,20 8 0,-12-2-8,-3-2 43,29 18 0,-42-23 0,0 1 0,-1-1 0,0 1 0,0-1 0,0 1-1,0 0 1,-1 1 0,0-1 0,0 1 0,0-1 0,3 7 0,-6-11 7,0 1 0,0-1 0,0 1 1,0-1-1,0 1 0,0-1 0,0 1 1,0-1-1,0 1 0,0-1 0,0 0 0,0 1 1,0-1-1,0 1 0,-1-1 0,1 1 1,0-1-1,0 1 0,0-1 0,-1 0 0,1 1 1,0-1-1,-1 0 0,1 1 0,0-1 1,-1 0-1,1 1 0,0-1 0,-1 0 1,1 0-1,-1 1 0,1-1 0,0 0 0,-1 0 1,1 0-1,-1 0 0,1 1 0,-1-1 1,1 0-1,-1 0 0,1 0 0,0 0 0,-2 0 1,-20 2 537,21-2-543,-30 0 164,-94 3 19,123-2-203,-1-1-1,0 1 1,1-1 0,-1 0 0,0 0 0,0 0 0,1 0 0,-1-1 0,0 1 0,1-1 0,-1 1-1,-4-3 1,7 2 0,0 1 0,0-1 0,0 1 1,0-1-1,0 1 0,0-1 0,0 1 0,0-1 0,0 1 0,1-1 0,-1 1 0,0 0 0,0-1 0,1 1 0,-1-1 0,0 1 0,0 0 0,1-1 0,-1 1 0,1-1 0,-1 1 0,0 0 0,1 0 0,-1-1 0,1 1 0,-1 0 1,4-4-2,0 1-1,0 1 1,0-1 0,7-3 0,10-6-60,-6 3 42,14-10 30,-1-1-1,27-24 0,-48 37 9,0 1 0,0-2-1,-1 1 1,0-1 0,0 0-1,-1 0 1,0 0-1,-1-1 1,0 1 0,0-1-1,0 0 1,2-12 0,-6 17-105,1 0 0,-1 0 0,1-1 0,-1 1 0,-1 0 0,1-1 0,-1 1-1,1 0 1,-1 0 0,0 0 0,-1-1 0,1 1 0,-1 0 0,0 1 0,0-1 0,0 0 0,0 0 0,0 1 0,-1-1 0,0 1 0,0 0 0,0 0 0,0 0 0,-4-3 0,6 6-70,1-1 0,-1 1 0,1-1 0,-1 1 0,1 0 0,-1-1 0,0 1 0,1 0 0,-1-1 0,1 1 0,-1 0 0,0 0 0,1 0 0,-1-1 0,0 1 0,1 0 0,-1 0 0,0 0 0,1 0 0,-1 0 0,0 0 0,1 0 0,-1 1 0,0-1 0,1 0 0,-1 0 0,1 0 0,-1 1 0,0-1 0,1 0 0,-1 1 0,1-1 0,-1 0 0,0 2 0,0 2-3834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7:58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 7040,'0'0'115,"0"0"1,0 0 0,0 0-1,0 0 1,0 1-1,0-1 1,0 0-1,0 0 1,0 0 0,1 0-1,-1 0 1,0 1-1,0-1 1,0 0 0,0 0-1,0 0 1,0 0-1,0 0 1,1 0-1,-1 0 1,0 1 0,0-1-1,0 0 1,0 0-1,0 0 1,1 0-1,-1 0 1,0 0 0,0 0-1,0 0 1,0 0-1,1 0 1,-1 0 0,0 0-1,0 0 1,0 0-1,1 0 1,9-1 4842,6-1-2357,0 7-2228,0-2 0,0 0-1,0 0 1,0-2-1,0 0 1,18-2-1,207-18-143,-61 4-282,-128 14-701,-8 1-2458,-15-4-3061,-19 4 2385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7:58.5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0 7808,'-25'25'9481,"19"-18"-9109,0 0 0,0 1-1,0 0 1,1 0 0,-9 18-1,9-16-157,1 2-1,0-1 0,-3 16 0,6-23-185,0 0 0,1 0-1,-1 0 1,1 0 0,0 0 0,1 0 0,-1 0 0,0 0 0,1 0 0,0 0-1,0 0 1,0 0 0,4 6 0,-4-9-22,0 0 0,0 1 0,0-1 0,1 0 0,-1 0 0,0 0 0,1 0-1,-1 0 1,1 0 0,-1 0 0,1-1 0,-1 1 0,1 0 0,0-1 0,-1 1 0,1-1 0,0 0 0,0 0 0,1 1 0,41-1-770,-30 0-260,16-4-3936,-20 3 619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3T01:55:32.79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1404 2491 236 0,'-7'9'88'0,"3"-6"-69"0,1 7 13 0,-1-10 0 15,1 9-4-15,-8 0 1 16,1 10-3-16,-8 13 1 16,-7 30-15-16,-10 20 11 0,-18 28 4 15,0 49-1-15,-10 45-1 16,-1 31-7-16,-3 44-1 15,14 29-10-15,25-23-4 16,21-6-2-16,21-47 1 16,7-25 1-16,18-22 3 15,18-34-3-15,3-32-2 16,0-25 2-16,-11-13 0 0,-7-18-21 16,1-16-8-16,-19-9-51 15,1-16-20-15,-4-4-60 16</inkml:trace>
  <inkml:trace contextRef="#ctx0" brushRef="#br0" timeOffset="855.52">9387 2362 252 0,'7'-38'93'0,"11"20"-72"0,7-7 18 0,-15 21 5 16,5 4-3-16,2 13 0 15,4 18-5-15,0 16 0 16,1 25-20-16,-1 48 4 0,-7 21 3 0,-7 56-8 16,-7 29-3-16,-4 6-7 15,-3 35-2-15,-3-17-1 16,-8 1 1-16,-3-34 0 15,-7-7 3-15,-4-16-1 16,0-34 0-16,1-31-6 16,2-13 1-16,5-29-2 15,2-21 0-15,5-19-33 16,3-15-15-16,3-17-23 16,4-12-9-16,4-12-71 15</inkml:trace>
  <inkml:trace contextRef="#ctx0" brushRef="#br0" timeOffset="1636.11">9878 1359 264 0,'-7'-29'101'0,"3"23"-78"0,-3-6 15 15,7 9 4-15,0-4-12 16,0 4-2-16,0-3-8 15,4-4-2-15,3 7-10 0,10-12 4 0,5 2 3 16,9 1 6-16,1-1 4 16,3 4-2-16,4 2-2 15,-7 7 0-15,-4 7 1 16,-14 11-3-16,-14 8 0 16,-7 5-8-16,-7 10-2 15,-4-7-7-15,-3-3-2 16,0-2 0-16,3-1 0 15,4-3 0-15,0-9 0 16,4 2-3-16,6-5 0 16,4 3-1-16,7-1 3 15,7-2 0-15,4 3 3 16,3-1-3-16,7 4 0 16,4 6 1-16,3-3 2 0,8 13 1 15,-1-1 1-15,-3 1-2 16,-4-4 1-16,-7-3 7 15,-7-3 3-15,-10 0 2 16,-11-3 1-16,-14 0-8 16,-18-3-3-16,-10 6-3 15,0-6 1-15,-1 0-4 16,1-4 0-16,7-2-12 16,6-4-5-16,8-2-39 15,7-4-17-15,7 3-66 16,14-3-26-16,7 7 13 15</inkml:trace>
  <inkml:trace contextRef="#ctx0" brushRef="#br0" timeOffset="2296.73">11733 2770 276 0,'15'-82'104'0,"-15"76"-81"0,0 3 14 0,0 6-1 15,0 6-10-15,-4 26-1 16,-7 9-1-16,1 9 2 15,-8 16-14-15,-7 41 2 0,-6 12 0 16,-5 50-3-16,-2 20 1 16,-1 49-7-16,-3 32-3 15,6-13-1-15,15 19 1 16,18-47 3-16,13-15 2 16,11-23-3-16,15-34-3 15,16-35 0-15,12-31 1 0,-1-18-3 16,-3-26 0-16,-7-16-41 15,-7-18-19-15,-3-13-27 16,2-22-8-16,5-15-34 16</inkml:trace>
  <inkml:trace contextRef="#ctx0" brushRef="#br0" timeOffset="2793.32">13451 3121 280 0,'11'-47'104'0,"7"37"-81"0,10-5 20 0,-10 12 3 0,13 6 2 15,15 12 6-15,4 17-10 16,-1 27-5 0,0 17-21-16,-6 18 4 0,-5 34 2 0,-6 7-6 15,-7 28 0-15,-7 3-13 16,-11-6-6-16,-11 13 3 16,-3-17 2-16,-7-21-1 15,-4-19-2-15,-3-9 0 16,-4-19 1-16,-3-13-30 15,0-19-13-15,0-15-34 16,3-16-16-16,4-12-88 16</inkml:trace>
  <inkml:trace contextRef="#ctx0" brushRef="#br0" timeOffset="3452.34">14436 2638 288 0,'0'-3'110'15,"-4"3"-86"-15,1-6 9 0,3 6-3 0,-4 0 1 16,1 0 4-16,-1 0-6 16,1 6-3-16,-1-6-14 15,0 3 1-15,4 3 3 0,11-6 1 16,7 0-1-16,13 3 0 16,12 4 0-16,3-1 3 15,-4 13 2-15,-7-7 0 16,-7 13 2-16,-13 4-9 15,-8 2-3-15,-14 3-2 16,-15-8 1-16,-9-1-5 16,-1 3-3-16,0-6-1 15,4 0-1-15,7-10 0 16,3 4 2-16,4 0-3 0,7-7 0 16,7 4 1-16,14-1 0 15,11 1 0-15,10 2 0 16,4 4 0-16,0 6 0 15,-1 7 0-15,-2 11 2 16,-5 5 1-16,-2-5 1 16,-8 4 6-16,-3-6 6 15,-4-6-2-15,-4-4 0 16,-6-3-6-16,-4-3 0 16,-7-3-3-16,-11-3 2 15,-10-6-6-15,-18 5-1 16,-10-2 0-16,-4-3 0 0,3-1-7 15,8-2 0-15,6-4-30 16,8-3-11 0,7 0-35-16,7-3-14 0,7-3-66 15,3 3-26-15,0 0 54 16</inkml:trace>
  <inkml:trace contextRef="#ctx0" brushRef="#br0" timeOffset="4459.39">3679 7335 252 0,'15'-16'96'0,"-5"10"-75"0,1-3 10 16,-4 5-2-16,0 1-2 15,0 0 3-15,0 3 4 16,-3 3 1-16,-1 4-19 15,-3 8 6-15,-7 4 5 0,-4 16-2 16,-10 21 3-16,-7 13-10 16,-4 3 0-16,-17 3-9 15,3 10-1-15,4 12-4 16,-4 0-1-16,3-9-1 0,5-6-2 16,-5-4 1-16,5-6 1 15,2-3-1-15,-3-6-1 16,11-10 1-16,4-9-1 15,9-13 0-15,1-2 2 16,4-10-10-16,-1-13-4 16,8-9-36-16,3-10-16 15,0-9-20-15,3-3-8 16,4 3-52 0</inkml:trace>
  <inkml:trace contextRef="#ctx0" brushRef="#br0" timeOffset="4818.64">3249 7304 252 0,'-10'-16'93'0,"13"13"-72"0,4 0 16 16,-3 3 2-16,6 0-6 15,1 3 3-15,3 6-3 16,-4 7 0-16,8 6-18 16,0 3 4-16,3 31 2 0,4 13-3 15,6 16 2-15,-6 9-11 16,3 28-5-16,1-3-1 16,2-9 2-16,-6 6-2 0,0 0 0 15,-1-15-1-15,1-17 1 16,-4-18-2-16,-7-6-1 15,0-16 1-15,-10-13 1 16,3-12-28-16,-3-4-11 16,-1-15-44-16,1-15-18 15,-8-7-54 1</inkml:trace>
  <inkml:trace contextRef="#ctx0" brushRef="#br0" timeOffset="5298.7">3905 6758 272 0,'-7'-13'104'0,"7"4"-81"0,-3 0 12 16,3 9-2-16,0-7-9 16,3 7 0-16,4-3-2 15,4-3-2-15,3 3-10 16,14-3 2-16,11-4 4 0,7 7 3 0,-7 0 1 16,-1 6-3-16,1 6 2 15,-14 10 3-15,-4 6 1 16,-7 10 1-16,-14 6 0 15,-10 15-7 1,-15 13-2-16,-3 3-9 16,-8-9-2-16,5-4-2 0,2-8-2 15,8-8 1-15,4-5 1 16,3-7-3-16,14-5 0 16,10-4 3-16,8-4 1 15,3 1-1-15,14-6-2 16,1-4 1-16,6 0-1 15,-7-2-9-15,4-4-4 16,3-3-55-16,-3 0-23 0,3 0-107 16</inkml:trace>
  <inkml:trace contextRef="#ctx0" brushRef="#br0" timeOffset="5704.11">4995 7398 304 0,'-3'-16'112'0,"-1"7"-87"0,1 2 13 0,3-2-1 16,0 9-7-16,0 0 0 15,-4 6-6-15,1-3-1 16,-1 16-12-16,1 6 7 0,-1 19 2 16,1 13-6-16,-1 12-1 15,1-7-5-15,-1 7-3 16,-3 13-2-16,0 2-3 15,3 1 1-15,4-13 1 16,-3-9-17-16,3-7-6 16,0-12-30-16,0-9-10 15,-4-13-47-15,8-4-21 0,3-8 4 16</inkml:trace>
  <inkml:trace contextRef="#ctx0" brushRef="#br0" timeOffset="5914.61">4695 7859 296 0,'-21'-10'110'0,"25"7"-86"0,3 3 7 15,0 0-4-15,7 0-9 16,7-3 0-16,11 0-6 16,17 0-2-16,15 0-6 0,-1-4 2 0,1 1 3 15,-4 3-3-15,-7 0-1 16,0 0-5-16,-4 3 0 15,0 0-60 1,1 0-26-16,-4-7-56 16</inkml:trace>
  <inkml:trace contextRef="#ctx0" brushRef="#br0" timeOffset="6664.84">5704 7241 252 0,'-24'-10'93'0,"17"7"-72"0,0-3 9 0,7 6 2 15,0 0-9-15,0 0 1 16,0 0-2-16,3-9-2 15,8 6-10-15,3-4 2 0,11 4 2 16,13 0 4-16,15 3 3 16,11 6 4-16,3 4 2 15,-7 15-1-15,-7 3 1 0,-7 6-4 16,-8 14-2-16,-13 17-5 16,-18 4-2-16,-7 7-8 15,-10-7-2-15,-22 0 2 16,-7 6 1-16,-7 3 1 15,0 7 0-15,4-16 0 16,7 0 0-16,6-13-4 16,8-2-3-16,11-14 0 15,13-8-1-15,18-4-3 16,18-9 2-16,7-7 3 16,10-5 3-16,-10-7-4 15,4 0-3-15,-4-4-6 16,-8 1-2-16,1-3-53 0,0 0-20 15,-7-1-64 1,3-8-24-16,-3-10 28 16</inkml:trace>
  <inkml:trace contextRef="#ctx0" brushRef="#br0" timeOffset="6997.64">6932 7661 288 0,'-3'-6'107'0,"3"6"-83"0,0 0 15 0,0 0 1 0,3 3 4 16,-3 3 6-16,0 4-8 15,-3 2-2-15,-8 7-23 16,0 0-6-16,-17 9 0 0,0 6-7 15,-4 7-2 1,0 6 1-16,-3 10 0 0,-4 2-4 16,1-2 1-16,-1-10-2 15,3-3 0-15,8-4 2 16,4-11 0-16,9-4-20 16,-2-6-7-16,10-7-32 15,7-6-13-15,7-6-96 16</inkml:trace>
  <inkml:trace contextRef="#ctx0" brushRef="#br0" timeOffset="7265.36">6576 7473 348 0,'10'9'132'0,"-3"10"-103"0,8 19 21 0,-5-16 1 16,4 12-6-16,7 7 3 16,-6 12-14-16,9 1-5 15,4 11-17-15,8 11-8 0,6-1 0 16,7-12-1-16,4-1 1 16,-10-8-2-16,-5-14-2 0,-6-5-46 15,-7-7-21-15,-4-6-43 16,-14 6-114-1</inkml:trace>
  <inkml:trace contextRef="#ctx0" brushRef="#br0" timeOffset="7929.65">7676 7561 296 0,'0'-7'112'0,"4"4"-87"0,3 6 13 0,0-3-1 16,4 4-11-16,6-1-1 15,8 0-10-15,14-3-2 16,7 0-7-16,3 0-4 0,4 0-1 15,-7 3-1-15,-4 3 2 16,-7 4-28-16,-6 2-11 16,-8 1-121-1</inkml:trace>
  <inkml:trace contextRef="#ctx0" brushRef="#br0" timeOffset="8151.55">7803 7846 312 0,'4'0'115'0,"7"-3"-89"0,6 3 8 15,-6 0-1-15,10-3-8 16,7 0 0-16,4 0-9 16,3-1-5-16,0 4-6 15,-3 0-4-15,0 4 2 0,-4-1-2 16,0 3-1-16,1-3-32 15,-5 0-16-15,1 7-111 16</inkml:trace>
  <inkml:trace contextRef="#ctx0" brushRef="#br0" timeOffset="9037.17">9504 7065 284 0,'0'-25'107'0,"0"10"-83"0,-4-4 13 16,1 9 1-16,-4 1-9 16,-7 0 0-16,-4 2-5 15,4 4-3-15,-25 6-11 16,-21 7-4-16,4 12-2 0,3 0-2 15,-4 6 1-15,-3 6-2 0,0 1 2 16,4-1-2 0,3-6-1-16,11 1 1 0,6-4 1 15,12-3-1-15,10-3 2 16,14-1-4-16,10-2-2 16,15 0 2-16,10-1 2 15,4 4 0-15,7 0 2 16,10 0 0-16,11 6 3 15,4 6-3-15,-1 13 0 16,-6 3 8-16,-4 3 2 16,-7 1-4-16,-4-1-1 15,-3 0 5-15,-4 0 3 16,-10-3 7-16,-11 0 6 16,-10 0-1-16,-11-3 1 15,-11-6-12-15,-6 2-3 16,-8-5-8-16,-14-4-2 0,-17-3-4 15,-8-6-1-15,1-3 1 16,3-6 0-16,7-4 0 16,7-3 0-16,4-6-3 15,6-9 2-15,5-13 1 16,9-16 2-16,8-12-1 16,11 0-1-16,13-3 1 15,12-4-1-15,23-21-3 16,26-10 2-16,10-3 1 15,0 0 2-15,18-6-3 16,10-19 0-16,-6 3-1 16,-15 13 0-16,-18 6 2 15,-17 3 2-15,-17 6 1 0,-12 10 1 16,-17 19-7-16,-21 15 0 16,-25 13-1-16,-10 18 2 15,-4 10-4-15,4 10 2 16,3-1-27-16,4 0-9 15,3 7-33-15,7-7-14 16,7 1-103 0</inkml:trace>
  <inkml:trace contextRef="#ctx0" brushRef="#br0" timeOffset="10435.44">8622 8881 248 0,'-4'0'93'0,"4"0"-72"15,7-10 25-15,-3 7 5 0,3 0-6 16,4-3 0-16,6 3-12 16,1 0-5-16,7-1-16 15,3 4 1-15,-4 0 1 0,-2 0-3 16,9 0-1-16,8 4-9 15,0-1 0-15,-4 0-1 16,-10 0 0-16,-4-3-38 16,0 0-14-16,8 0-122 15</inkml:trace>
  <inkml:trace contextRef="#ctx0" brushRef="#br0" timeOffset="11153.43">9472 8523 320 0,'7'-9'121'0,"-7"9"-95"0,0-3 11 0,0 3 0 16,0 0-17-16,0 0-3 15,-3-7-6-15,-4 7 0 16,0 0-6-16,-4 7-1 0,0-4 0 16,4 6-5-16,-7 7 1 0,4-3 0 15,-8 8 2-15,-3 8-3 16,0-1-2-16,3-3 2 16,7-3 2-16,4-3 0 15,4-4 2-15,10 1-4 16,3 0-2-16,12-4 2 15,2 7 0-15,5-3 1 16,-1 3 0-16,0 3 0 16,0 3 2-16,-3 0-1 15,0 3-1-15,-4 6 1 16,-4-2-1-16,-2-1 13 0,-5-3 6 16,-3-3 8-16,-7 1 6 15,-3-4-7-15,-4-4-1 16,-4-2-10-1,-3-7-4-15,-4 7-2 16,-6-7-1-16,-5-5-2 0,-2 5-1 16,-1-9-3-16,4 6-2 15,-1-6-2-15,5-6 1 16,6-3 1-16,7-10 0 16,8-6-3-16,6-16 2 15,12-3 1-15,6 0 0 16,10 0-3-16,5-3 2 15,-1-6 1-15,4 0 0 16,3-7 0-16,4-3 0 16,-4 7 0-16,-17 15 2 0,-4 10-1 15,-7-4-1-15,-7 4 1 16,-7 9-1-16,0 3-7 16,-10 7-3-16,3-1-30 15,-4 4-11 1,-3-1-16-16,3 10-6 0,1 10-22 15,3 2-8-15,3-2-21 16</inkml:trace>
  <inkml:trace contextRef="#ctx0" brushRef="#br0" timeOffset="11468.83">8763 9376 324 0,'-4'3'121'0,"15"-3"-95"0,10 0 16 0,-7 0 1 16,15-3-9-16,-5 3 3 15,29-3-8-15,11-3-3 16,27-4-14-16,12 1-1 0,-1 3 2 15,4-1-7-15,7 4-3 16,-7 3-2-16,-15 3 1 16,-13 1-6-16,-11-1-1 15,-14-3-45-15,-4 0-18 0,-17 0-54 16,0 3-85 0</inkml:trace>
  <inkml:trace contextRef="#ctx0" brushRef="#br0" timeOffset="12086.43">5256 9204 304 0,'-7'-3'112'0,"7"3"-87"0,4-4 7 16,-4 4-3-16,7-3-7 15,4-3-1-15,-1 6-5 0,1-3-2 16,10 3-8-16,7 0-4 0,11-6-1 15,7 6-1-15,0-4 0 16,3-2-3-16,-7-3 2 16,-3 9-17-16,-4-3-5 15,-6-4-73-15,2 4-31 16,1-6 5 0</inkml:trace>
  <inkml:trace contextRef="#ctx0" brushRef="#br0" timeOffset="12731.17">6096 8802 300 0,'4'-22'112'0,"-1"13"-87"0,1 0 15 15,-1 2 1-15,-3 1-17 16,-3 3-1-16,-4 0-13 15,-8 3-6-15,-2 3-3 16,-4 3-1-16,-1 4 0 0,-6 2-3 16,7-2 2-16,0 8-1 15,3 1 0-15,4 0 2 16,7 3 0-16,4 6 0 16,6 0 0-16,8 4-3 15,6 2 2-15,8-2 1 0,3 5 2 16,4-2-1-1,-4-1-1-15,0-6 1 16,1 7-1-16,-1-7 15 0,-7-3 7 16,-7-3 7-16,-3-6 5 15,-4 3-8-15,-7-1-1 16,-7-5-12-16,-4-4-5 16,-3-2-5-16,-14-1 0 15,-7-3-2-15,-1 0 2 16,1 0-4-16,-4-3-2 15,7-3-1-15,8-3 3 16,3-3-2-16,10-4 1 16,0-9 2-16,11 0 2 15,11-12-3-15,7-13-2 0,10-13-1 16,7 7 0-16,7-1 3 16,-6 7 2-1,3 0 0-15,-1 3 2 0,-2 4-2 16,-5 2-1-1,-2 4 3-15,-5 2 0 0,-6 4-1 16,-11 3 1-16,-7 6-4 16,-7 3-2-16,-7 7-3 15,-4 9 1-15,-3 3-24 16,3 7-10-16,1-1-27 16,-8 7-8-16,-10 12-89 15</inkml:trace>
  <inkml:trace contextRef="#ctx0" brushRef="#br0" timeOffset="13285.48">5214 9699 240 0,'-14'6'90'0,"14"-6"-70"0,0-6 8 16,0 6-2-16,3 0-3 15,5-9 1-15,-1 9 2 16,3-3 1-16,1-4-14 15,-1 7 5-15,1 0 3 0,3 0 0 16,0 0 2-16,0 0-7 0,18 0 1 16,21-3-6-16,10-3-1 15,15-4-2-15,10 7 2 16,25-6-5-16,-4-4-1 16,-6 4-2-16,-4-7-2 15,-4 4 1-15,-18-1-1 16,-13 1-7-16,-22-1 0 15,-10-3-65-15,-7 7-27 16,-11 0-65 0</inkml:trace>
  <inkml:trace contextRef="#ctx0" brushRef="#br0" timeOffset="13840.52">9444 6517 296 0,'-7'-4'110'0,"7"8"-86"0,0 14 9 0,3-2 0 16,1 9-1-16,3 19 3 16,4 9-2-16,3 4 0 15,0 27-18-15,-4 26 6 0,-3 16 6 0,-3 43-13 16,-8 16-5-16,-6 28-3 15,-8 10-2-15,-3 9-2 16,3-32-2-16,8 1 1 16,3-25 1-16,0-23-17 15,3-27-6-15,1-20-56 16,3-8-23-16,-11-14-69 16</inkml:trace>
  <inkml:trace contextRef="#ctx0" brushRef="#br0" timeOffset="14592.09">9550 11182 268 0,'0'-25'101'0,"0"9"-78"0,3-9 15 16,1 13 4-16,-4-4-5 15,0-3 2-15,-4-3-10 16,-3 0-5-16,0-3-14 16,-3 3 5-16,-8 4 4 0,-7 2 1 0,1 16 3 15,2 0 0-15,-20 28 1 16,-18 16-5-16,7 6-1 16,4 16-4-16,-1 16 1 15,8 18-4 1,7-3 1-16,14 3-5 0,14 4 1 15,10-7-3-15,18-15 2 16,22-17-2-16,24-5 2 16,7-22 0-16,0-16 1 15,10-16 2-15,12-22 1 16,2-18 1-16,-9-7 2 16,-12-6-3-16,-17 0-1 0,-10-10-4 15,-12-8-1-15,-16-23-1 16,-19 0 0-16,-17-6-9 15,-21-13-2-15,-18 1-9 16,-4 9-5-16,1 28-5 16,-4 12 1-16,0 23-15 15,-4 9-6-15,1 12-36 16,7 13-15-16,10 9-94 16</inkml:trace>
  <inkml:trace contextRef="#ctx0" brushRef="#br0" timeOffset="15029.13">7969 11223 312 0,'-3'0'118'0,"3"0"-92"0,17 0 37 16,-13-3 12-16,10-3-18 16,14 6-5-16,-3-10-28 15,3 7-10-15,4-3-9 16,0 3-4-16,-1-1 2 0,1 4-48 15,-7 4-20-15,0 5-128 16</inkml:trace>
  <inkml:trace contextRef="#ctx0" brushRef="#br0" timeOffset="15223.67">8181 11530 360 0,'39'-12'134'0,"-4"-4"-104"0,29-3 12 0,-33 10-4 16,8-1-23-16,0 4-6 15,-4 0-6-15,-3 0-3 16,-7 2 1-16,-4 1-54 0,-4 0-22 16</inkml:trace>
  <inkml:trace contextRef="#ctx0" brushRef="#br0" timeOffset="16033.12">3112 11308 252 0,'10'-29'93'0,"4"17"-72"0,4-4 18 16,-8 13 5-16,-3-3-3 0,-3 3 2 16,3-4 3-16,-7 7 3 15,0 7-26 1,-7 2 0-16,0 4 1 0,-7 9-2 0,-14 15 1 15,-4 10-6-15,-3 13-2 16,3-4-12-16,-7 1-1 16,0 2-2-16,0 4 0 15,-10 9 0-15,0 0 2 16,6-9-3-16,1-7 0 16,7-12 1-16,10-9 0 15,4-4-3-15,0-9 0 16,14-13-49-1,3-5-27-15,4-4-13 0,7-10-83 16</inkml:trace>
  <inkml:trace contextRef="#ctx0" brushRef="#br0" timeOffset="16349.69">2819 11267 268 0,'-14'-35'101'0,"17"26"-78"0,1 0 17 15,-4 9 3-15,3-4-3 16,4 4 3-16,0 4-4 0,4 2-2 16,-1 6-20-16,1 7-1 0,3 19 0 15,4 12 3-15,-1 6 1 16,1 4-11-16,3 0-3 15,0-1-2-15,1 10 0 16,2 6-2-16,-3-3 1 16,-3-12-9-16,3 0-3 15,-3-16-35-15,0-13-14 16,-1-12-41-16,4-13-15 16,-10-12-32-1</inkml:trace>
  <inkml:trace contextRef="#ctx0" brushRef="#br0" timeOffset="16829.79">3450 10586 296 0,'7'-21'112'0,"-3"11"-87"0,3 1 13 16,-7 9-1-16,0 0-9 16,0 0-2-16,0 0-1 15,3 3-1-15,4 0-13 16,4 3 2-16,3 4 3 0,11-1-4 0,-4 0-2 16,11 1 3-16,3 6 4 15,0-1 4 1,-10 4 4-16,0 3 0 15,-8 3 0-15,-6 3-3 0,-8 4-2 16,-10 5-8-16,-10 7-5 16,-8 3-4-16,-3 0-3 15,-4-6 1-15,0-7-1 16,8-2-3-16,6-4 2 16,11-6 1-16,0-3 0 15,7-7 0-15,10 7 0 16,5-9 0-16,6-4 2 15,10-3-1-15,-2 0-1 16,-8 0-8-16,-4-3-5 16,5 0-48-16,-5 0-23 0,1 0-42 15,0 0-19-15,-1-3-10 16</inkml:trace>
  <inkml:trace contextRef="#ctx0" brushRef="#br0" timeOffset="17654.74">3531 11590 308 0,'-10'0'115'0,"10"0"-89"0,0 6 8 0,0-6-1 15,0 0-1-15,7 0 5 16,3 0-7-16,1-6-3 15,10 6-15-15,7-3 1 0,8 0 3 16,-1-4-6-16,-3 1-1 16,3 0-5-16,7 3-3 0,1-1 0 15,6 4 1-15,0 0-1 16,-3 0-1-16,-3 4 1 16,-5-1-1-1,-13 0-3-15,-4-3 2 0,-7 0-43 16,-3 0-18-16,-8 3-18 15,-3-3-5-15,-3 0-58 16</inkml:trace>
  <inkml:trace contextRef="#ctx0" brushRef="#br0" timeOffset="18059.62">3810 11326 328 0,'0'-3'123'0,"4"-3"-95"0,-4 0 9 0,0 6-2 15,3-7-7-15,-3 7 1 16,4-3-5-16,-4 3-1 16,3 10-1-16,1 9-2 0,-1 9-4 15,-3 16-2-15,0 3-4 16,0-3 1-16,4 6-6 16,-1-3-3-16,1-3-1 15,-1-4 1-15,4-2-1 16,0-7-1-16,-3-2 3 15,-1-7 0-15,1-7-45 16,0-2-19-16,-4-7-30 16,0-3-10-16,7 0-54 15</inkml:trace>
  <inkml:trace contextRef="#ctx0" brushRef="#br0" timeOffset="18810.37">4307 11170 324 0,'-7'-10'121'0,"4"7"-95"0,-1 0 14 0,4 3-3 15,0 0-14-15,0 0 0 16,0 0-8-16,7-3 1 16,4 3-9-16,7 0 9 0,6 3 4 15,15 3 3-15,0 7 1 16,3 2-2-16,1 7 1 16,-15 10-7-16,-7 15-1 15,-10 9-7-15,-11 4 0 16,-11-4-5-16,-10-2-2 15,0-7-3-15,-8-3 1 16,5-4 1-16,-1 1 2 16,4-3-1-16,7-1 2 15,0 4-2-15,0-10 2 0,6 1-4 16,5-4 0-16,6-6 1 16,8-6 0-16,10-7 0 15,0-3 2-15,8-3-3 16,-1-3 0-16,4-3-8 15,-8 0-4-15,-6 0-48 16,3 0-20-16,0-3-49 16,0-1-21-16,1 1 10 15</inkml:trace>
  <inkml:trace contextRef="#ctx0" brushRef="#br0" timeOffset="19111.03">5101 11518 296 0,'0'-25'110'0,"4"15"-86"0,-4 1 22 0,0-1 4 16,0 10-5-16,0 0 0 16,0 0-7-16,0 0-1 15,-4 7-21-15,-3 5-5 0,-7 13-3 16,-7 0 0-16,0 4 0 15,-11-1-4-15,0 6-3 16,4-2 0-16,0-1-1 16,7 0-3-16,-1-6 0 15,1 4-3-15,7-7 1 16,4-4-48-16,-1-5-21 0,4-4-98 31,7 1-57-31,3-4 107 16</inkml:trace>
  <inkml:trace contextRef="#ctx0" brushRef="#br0" timeOffset="19396.47">4830 11317 288 0,'0'-13'107'0,"3"13"-83"0,4 0 13 16,-3 4-1-16,3 2 1 15,3 6 4-15,4 7-5 0,4 9 1 16,0 10-21-16,-4 6 2 0,7-6 0 16,0 6-6-16,4-7-2 15,7-2-5-15,-8 2-2 16,1-5-1-16,0-1 1 16,-1-6-2-16,1 3-1 15,-11-9-43-15,-3-3-21 16,-1-4-63-16,1-2-27 15,-4-4 20 1</inkml:trace>
  <inkml:trace contextRef="#ctx0" brushRef="#br0" timeOffset="19607.57">5299 11590 332 0,'0'0'123'0,"7"6"-95"0,7-6 7 15,-4 0-1-15,12 0-18 16,6 0-3-16,7 0-6 16,4 0-2-16,0 0-3 15,3 0-2-15,-10 0 3 0,3 0-29 16,-3 0-11-16,0-6-66 16,3 6-26-16,4-10 12 15</inkml:trace>
  <inkml:trace contextRef="#ctx0" brushRef="#br0" timeOffset="20326.29">6350 11016 332 0,'4'-38'123'0,"-8"29"-95"0,-7-7 9 0,4 16-2 16,-3 0-11-16,-8 7 0 16,1 5-2-16,-12 7-2 15,5 3-10-15,-5 3 0 0,-2-3 3 16,6-3-5-16,-10 6-2 0,10 0-3 15,4-6-3-15,7 0-2 16,7-4 1-16,3 1 1 16,8 0 0-16,6 2-3 15,4 1 2-15,0 9 3 16,4 7 1-16,0 6-1 16,10 6-2-16,-10 3 1 15,3 0-1-15,0-3 0 16,4-6 2-16,-1 6-1 15,5-6 2-15,-12-4 13 16,-6 1 7-16,-8-4 2 0,-10 1 0 16,-3-7-8-16,-4 7-2 15,-11-13-9-15,-3-1-2 16,-8-2 2-16,1-6 3 16,-14-4-4-1,6-6-1-15,8-6-2 0,3-9-2 16,8-13 1-16,13-10-1 15,11-3-3-15,14-2 2 16,14-4 1-16,8-9 0 16,2-13 0-16,5-6 2 15,6-1-3-15,8 4-2 16,3 4 2-16,3 5 0 16,-6-9 1-16,-12-3 2 15,-9 0 1-15,-8 9 1 0,-18 10-5 16,-10 9-1-16,-17 9-2 15,-8 10 3-15,-10 7-2 16,0 8-1-16,-1 1-24 16,8 9-9-16,3 0-36 15,8 6-16-15,6-3-105 16</inkml:trace>
  <inkml:trace contextRef="#ctx0" brushRef="#br0" timeOffset="21286.8">2194 12615 288 0,'-7'-3'107'0,"0"3"-83"0,-3 3 15 15,3 0 1-15,-8 10-5 16,-9 2 2-16,-1 7-3 16,-7 25-1-16,4 13-18 15,-11 18 4-15,0 10 4 0,-6 41-6 16,-19 12-2-16,1 41 7 15,-4 0 3-15,17 21-11 16,11-11-5-16,15-20-4 0,17-15-1 16,21-7-2-1,17-30-2-15,5-23 5 0,6-22 1 16,4-15-2-16,-11-17-1 16,-3-8-1-16,-4-13-2 15,-3-10-15-15,-7-8-5 16,-1-11-43-16,-6-12-19 15,-1-15-41-15,8-4-18 16,3 7-1 0</inkml:trace>
  <inkml:trace contextRef="#ctx0" brushRef="#br0" timeOffset="21783.92">2646 13205 260 0,'3'-7'96'0,"-3"7"-75"0,-3 0 25 0,3 3 6 16,-4 10-7-16,-3 12-2 15,-10 13-9-15,-1 15-4 16,-3 3-16-16,-4-2 4 0,4 2 3 16,-7 10-7-16,0 12-1 15,-1 4-7-15,1-7-4 16,-4 0-1-16,-6-9 1 16,-1-3-3-16,7 0 0 15,0-7-15-15,8-3-6 16,6-15-22-16,14-19-50 15,4-16 11-15,4-12-65 16</inkml:trace>
  <inkml:trace contextRef="#ctx0" brushRef="#br0" timeOffset="22100.5">2332 13220 232 0,'-4'-9'88'0,"11"12"-69"0,4 0 24 0,-4 0 7 16,4 7-2-16,-1 5 4 16,4 14-9-16,0 11-4 15,4 11-22-15,0 5 5 0,6 0 2 16,1 10-8-16,3 16-4 15,-3 2-7-15,-4-5-4 16,0-10 0-16,1-13 1 16,-1 1-1-16,0-10-1 15,-7-7-10-15,0-5-6 16,-7-7-41-16,0-3-17 16,4-9-99-1</inkml:trace>
  <inkml:trace contextRef="#ctx0" brushRef="#br0" timeOffset="22864.23">3263 13261 244 0,'0'-12'90'0,"0"8"-70"0,0 1 19 16,0 3 3-16,0 0-2 16,0 0 0-16,0 3-8 0,0 7-5 15,0 12-15-15,0 15 6 0,-7 10 4 16,4 4-5-16,3-1 1 15,0 3-9-15,0 3-1 16,0 4-2-16,0 0-1 16,3-1-6-16,4-6 1 15,-3-9 0-15,-1-6 0 16,1-10-40-16,-4 0-15 16,0-12-61-16,-4-13-24 15,-3-3 10 1</inkml:trace>
  <inkml:trace contextRef="#ctx0" brushRef="#br0" timeOffset="23059.54">2981 13659 316 0,'-11'-6'118'0,"11"6"-92"0,7-3 2 16,1 0-5-16,9 0-6 15,11-4-1-15,8 1 3 16,10 0 0-16,6-4-10 15,-9 1-3-15,3 3 0 0,-1-1-3 16,1 4-2-16,0 3-22 16,-11 0-9-16,1 3-130 15</inkml:trace>
  <inkml:trace contextRef="#ctx0" brushRef="#br0" timeOffset="23373.62">3831 13267 292 0,'0'-9'110'0,"-3"9"-86"0,-1 3 2 0,4 0-5 15,-3 7-6-15,-4 8 4 16,-1 4-2-16,1 16 1 15,4 0-9-15,-4-7 6 0,0 7 2 16,3-7-5-16,4 0-2 0,4-6-1 16,-1 4 1-16,4-7-5 15,0-4-3-15,8-2-4 16,-1-7-1 0,3-2-27-16,1-4-10 0,0 0-46 15,6-3-20-15,-6-3-21 16</inkml:trace>
  <inkml:trace contextRef="#ctx0" brushRef="#br0" timeOffset="23628.99">3993 13314 340 0,'-7'0'126'0,"4"0"-98"0,-1 13 8 0,4-7-2 16,0 13-5-16,0 12 5 15,4 4-5-15,3 2-3 16,0 4-14-16,4 6-1 0,6 13 2 16,1 9-5-16,-1 3-2 15,5-3-6-15,-1-10-2 16,-4-8 1-16,-2-4 0 16,-1-10-28-16,-4-5-10 15,-3-7-30-15,-3-6-9 16</inkml:trace>
  <inkml:trace contextRef="#ctx0" brushRef="#br0" timeOffset="23928.79">4343 12756 316 0,'-11'-6'118'0,"18"12"-92"0,4 29 30 16,-4-10 7-16,7 22-9 16,11 6-2-16,-1 10-12 15,15 25-2-15,7 21-22 16,0 1 2-16,-4 16 2 0,-7 5-11 16,-6-12-2-16,-15-6-3 15,-4-12 0-15,-10-1-2 16,-10-3-2-16,-4-6-2 0,-11-19-1 15,0-15-31-15,1-13-13 16,-1-13-36-16,7-9-12 16,4-13-89-1</inkml:trace>
  <inkml:trace contextRef="#ctx0" brushRef="#br0" timeOffset="24501">5260 12900 292 0,'-14'-12'110'0,"10"6"-86"0,-3 6 16 0,4 6 0 16,-1 6-7-16,1 7 3 15,-4 16-14-15,0 2-3 16,-4 7-11-16,-3 28 4 0,-4 22 1 15,1 1-9-15,-12 11-1 16,5 26-3-16,2-7 2 16,8-12-3-16,7-9 0 15,14-1 3-15,11-6 1 0,7-12-1 16,3-19-2-16,4-16 1 16,-8-12-1-16,5-16-47 15,-5-13-18-15,8-18-104 16</inkml:trace>
  <inkml:trace contextRef="#ctx0" brushRef="#br0" timeOffset="24818.05">5884 13051 328 0,'4'-6'123'0,"-4"6"-95"0,-4 15 5 0,1-5-3 16,-8 9-6-16,-6 9 3 16,-5 22-11-16,-2 16-4 15,-1 6-7-15,-10 3 1 0,-1-3 0 16,-2 4-2-16,-5 5-3 15,5-3-3-15,2-9 1 16,12-9-1-16,-5-10 0 16,12-12-36-16,3-10-14 15,3-3-62-15</inkml:trace>
  <inkml:trace contextRef="#ctx0" brushRef="#br0" timeOffset="25107.1">5553 13104 296 0,'-14'-6'112'0,"14"6"-87"0,0 6 11 16,7-3 0-16,0 7 0 15,7 2 3-15,3 7-6 16,5 9-3-16,-1 13-16 0,7 9 2 0,-7 13 4 15,4 0-11 1,0-7-2-16,-1-3-5 16,8 1 1-16,-11 2-2 15,4 4-1-15,-4-7-39 16,-3-3-16-16,-4-9-33 0,3-10-10 16,-2-15-46-1</inkml:trace>
  <inkml:trace contextRef="#ctx0" brushRef="#br0" timeOffset="25301.87">5965 13534 324 0,'11'3'123'0,"0"-3"-95"0,10 6 5 0,-4-3-5 0,1-3-14 15,7 7-3-15,3-7-9 16,4 0-1-16,7 0-1 15,-1 0 2-15,5-7 1 0,3 4-21 16,-1-6-8-16,-2-4-126 16</inkml:trace>
  <inkml:trace contextRef="#ctx0" brushRef="#br0" timeOffset="25701.26">6498 13092 296 0,'-7'0'112'0,"11"-3"-87"0,10-1 11 0,0-2 0 16,0 0-7-16,7 0 1 15,4 3 0-15,3-1 1 16,0 11-16-16,4 2 11 0,0 10 6 15,-4 3-3-15,-7 12-2 16,-7 23-11-16,-14 2-3 16,-3 7-5-16,-8-6 0 15,-3-4-3-15,-4-6 0 16,1-3-1-16,-1-3 0 16,4 0-2-16,3-6-2 15,4 3 1-15,-3-10 1 0,6-3-3 16,8-3 0-16,6-6 1 15,-3-10 0-15,8 1-7 16,2-10 0-16,4-10-41 16,4 1-16-16,3-10-29 15,4-3-12-15,0 7-58 16</inkml:trace>
  <inkml:trace contextRef="#ctx0" brushRef="#br0" timeOffset="26002.1">6950 12747 336 0,'-25'-41'126'0,"29"35"-98"0,-1 3 10 16,4 3-1-16,7 3-3 0,4 6 1 15,7 13 6-15,-1 22 1 16,5 19-22-16,-1 9 6 0,0 13 4 15,0 21-10-15,4 4-1 16,-4-7-9-16,-3 13-4 16,-8 0-3-16,-6 0-3 15,-7-18 1-15,-8-17 1 16,-3-12-28-16,-4-12-11 16,-3-14-18-16,0-11-5 0,-3-17-15 15,2-5-2-15,5-4-87 16</inkml:trace>
  <inkml:trace contextRef="#ctx0" brushRef="#br0" timeOffset="26483.35">8354 13170 272 0,'-35'6'101'0,"20"-6"-78"0,1 0 20 0,14 0 5 0,0 0-13 15,0 0-2-15,11-6-4 16,10 3 1-16,14-3-16 16,-6 6-4-16,20-3 1 0,-10-4-7 15,21 7-2-15,3 0-4 16,-3 7 1-16,-3-4-74 16,-12 6-34-16,-16 13-49 15</inkml:trace>
  <inkml:trace contextRef="#ctx0" brushRef="#br0" timeOffset="26692.17">8297 13612 352 0,'-10'13'132'0,"17"-7"-103"0,14-3 7 0,-7-3-4 15,18-3-12-15,7 0 1 16,7-3-10-16,3-1-4 15,4 1-4-15,3 3 0 0,8 0 0 16,-8 3-28-16,-3 3-12 16,-7 0-110-1,-7 3-72-15,-4-3 88 16</inkml:trace>
  <inkml:trace contextRef="#ctx0" brushRef="#br0" timeOffset="27172.03">9659 13026 324 0,'25'-47'123'0,"-15"19"-95"0,-3-4 9 15,-3 23-2-15,-4-1-9 16,-4 10-1-16,-6 16-7 15,-8 9-3-15,-3 10-9 16,-7 5-2-16,-4 11 2 0,-7 21-1 16,-7 16 2-16,-3-1 5 0,3 1 2 15,11 12-5-15,17 1-1 16,18-13 2-16,21-13 1 16,11-16-1-16,10-8 1 15,15-14-4-15,17-18-2 16,11-13 0-16,-4-21 1 15,-4-17-3-15,1-12 0 16,7 0 14-16,-8-3 8 16,-13 0-3-16,-15-12-1 15,-17-26-12-15,-21 4-3 16,-22-7-4-16,-17-12-2 16,-11-1-4-16,-14 1-2 15,-21 15-8-15,-11 19-2 16,-3 13-13-16,10 22-7 0,8 6-24 15,3 9-12-15,7 10-28 16,10 12-10-16,8 6-36 16</inkml:trace>
  <inkml:trace contextRef="#ctx0" brushRef="#br0" timeOffset="29486.25">18129 5400 292 0,'-3'-3'110'0,"3"0"-86"0,-4 6 2 0,4 0-3 16,0-3-4-16,-3 10 3 16,-1-1 1-16,-3 1 3 15,0 8-14-15,-7 14 9 0,-11 12 2 16,-10 15-5-16,-11 4-3 16,-7 3-8-16,0 6-3 15,-7 13-4-15,-7 12-1 16,-3-6 3-16,-1-13 1 15,4-6-6-15,7-12 0 16,18-10 1-16,10-12 1 16,7-10-2-16,11-13-13 15,7-8-7-15,0-4-28 16,4-3-10-16,-1-6-39 16,8-1-16-16,3-5 7 15</inkml:trace>
  <inkml:trace contextRef="#ctx0" brushRef="#br0" timeOffset="29770.01">17639 5313 228 0,'-4'-10'85'0,"8"10"-66"0,-1 6 14 0,4-2 4 15,1 5 3-15,2 7 5 16,4 9 0-16,0 6 2 16,4 19-26-16,0 22 6 0,-1 7 1 15,-3 5-11-15,0 20-4 16,1 18-8-16,-1-12-2 16,0-13-1-16,3-9 1 15,1 0-15-15,0-10-7 16,3-12-43-16,-3-19-18 15,3-6-86 1</inkml:trace>
  <inkml:trace contextRef="#ctx0" brushRef="#br0" timeOffset="30039.67">18507 5419 296 0,'-21'-3'112'0,"17"6"-87"0,4 13 15 15,4-7 1-15,-1 7-12 16,4 15-2-16,4 19-7 16,-1 10 0-16,1 0-11 15,-1 5-3-15,-2 1-2 0,-1 6-2 0,-4 10 1 16,-3-10-7-16,0-6-1 15,-3-10-49-15,-4-9-19 16,-4-6-84 0</inkml:trace>
  <inkml:trace contextRef="#ctx0" brushRef="#br0" timeOffset="30254.12">18232 5949 296 0,'-11'0'112'0,"15"0"-87"0,3 0 0 0,3 0-5 16,11 0-12-16,15 0 0 0,13 0 0 15,4-3 0-15,0-3-4 16,0 6-3-16,0-10 0 0,0 10-10 16,-1-9-4-16,-6 6-123 15,-3-4-58 1,-8-2 95-16</inkml:trace>
  <inkml:trace contextRef="#ctx0" brushRef="#br0" timeOffset="30536.93">19082 5494 184 0,'3'-12'71'0,"1"9"-55"0,-1 0 15 16,-3 3 3-16,0 0 3 0,0 0 4 15,0 3-7-15,-3 6-1 16,-4 7-18-16,0 6 2 0,-4 15 3 16,-3 10-2-16,3-3 1 15,1-3-4-15,3-3-1 16,7-1-8-16,3-5-2 16,4-4-2-16,4-6 1 15,3-3-2-15,4-1-1 16,-1-5 1-16,-3-4 1 15,1-2-45-15,-5-4-18 16,4 3-98 0</inkml:trace>
  <inkml:trace contextRef="#ctx0" brushRef="#br0" timeOffset="30804.89">19360 5479 292 0,'-10'-16'110'0,"10"13"-86"0,0 3 11 16,0 0-1-16,0 3-10 16,0 3 0-16,0 10 7 15,0 15 4-15,0 23-18 16,-4 8 6-16,-3 1 4 0,-3 6-6 16,-4 16 0-16,3 12-12 15,0-9-5-15,4-10-3 16,4-9 1-16,-1-6-1 0,4-10-1 15,0-15-37-15,4-1-15 16,3-12-58-16,3-6-24 16,1-6-12-1</inkml:trace>
  <inkml:trace contextRef="#ctx0" brushRef="#br0" timeOffset="31017.49">19643 5648 328 0,'0'-3'123'0,"10"3"-95"0,11 0 0 0,-3-3-6 0,14-3-7 16,14-1 1-16,3 4-8 16,0 3-3-16,-6 0-3 15,-8 3 1-15,-7 4 0 0,-7 2-43 16,-6 3-20-16,-8 7-89 15</inkml:trace>
  <inkml:trace contextRef="#ctx0" brushRef="#br0" timeOffset="31180.97">19738 5930 308 0,'-18'10'115'0,"22"-4"-89"0,6-3 3 15,1-3-4-15,3 0-17 16,11 0-2-16,7 0-2 0,3 0 0 15,0 0-2 1,4 0-17-16,-4-3-5 0,-3-3-78 16,10-4-77-16,-3 7 49 15</inkml:trace>
  <inkml:trace contextRef="#ctx0" brushRef="#br0" timeOffset="31616.62">20556 5545 236 0,'4'-38'90'0,"3"22"-70"0,0-3 21 0,-7 10 4 16,0 3-8-16,0-4-2 16,0 10-8-16,-4 0-3 0,-3 0-13 15,-7 13 2-15,-7 6 3 0,-11 15-4 16,-10 16 1-16,-4 13-2 15,0 0 1-15,4-4-2 16,10 4-1-16,15 0-3 16,17 3-1-16,21-10 1 15,18-6 3-15,6-12 2 16,5-10 1-16,3-9 2 16,10-13 4-16,11-12-1 15,0-13-1-15,-7-9 0 16,-7 0 0-16,-10-1-4 15,-11-8 0-15,-11-13-5 0,-14-10-2 16,-11-25-2-16,-13 10 0 16,-22 0-15-16,-14 3-7 15,-10 9-6 1,-4 13-2-16,-4 15-18 0,-10 17-7 16,-7 11-34-16,4 7-13 15,10 19-59 1</inkml:trace>
  <inkml:trace contextRef="#ctx0" brushRef="#br0" timeOffset="31961.22">18556 6846 336 0,'21'-10'126'0,"-10"17"-98"0,7-4 10 0,-8-3-1 16,1 0-17-16,3 6-3 16,3-3-10-16,1-3-5 15,3 7-1-15,0-4-48 0,4-3-18 16,3 9-90 0</inkml:trace>
  <inkml:trace contextRef="#ctx0" brushRef="#br0" timeOffset="32189.37">19004 6767 304 0,'-7'10'115'0,"7"-1"-89"0,-3 7 1 0,3-10-4 15,-4 4-4-15,4-1 1 0,0 7-9 16,4-4-2-16,-1-2-5 15,4 5-5-15,4-2 0 0,3-4-4 16,0 1 1-16,0-4-66 16,0 0-28-16,0 0-33 15</inkml:trace>
  <inkml:trace contextRef="#ctx0" brushRef="#br0" timeOffset="32411.71">19181 6758 356 0,'-8'-9'134'0,"12"5"-104"0,-8 4 3 0,4 4-5 16,0-1-8-1,-3 6 3-15,-1 7-7 16,1 6 1-16,-4 6-10 0,3 7-4 0,1 5 0 16,3 7-2-16,0 0-1 15,0-9-6-15,7 6-1 16,0-7-43-16,3-5-17 15,-2-4-98 1,2-9-46-16</inkml:trace>
  <inkml:trace contextRef="#ctx0" brushRef="#br0" timeOffset="32606.46">18750 7338 344 0,'-17'0'129'0,"20"0"-100"0,11 0 7 0,0 0-2 0,18 0-16 16,10-3-2-1,11-3-5-15,11-4-2 0,13 4-5 16,15-3-1-16,0-1 1 0,-11 1-53 16,-7-1-22-16,0-2-90 15</inkml:trace>
  <inkml:trace contextRef="#ctx0" brushRef="#br0" timeOffset="33012.97">20137 6777 348 0,'7'-3'132'0,"3"0"-103"0,8-4 7 15,-8 4-1-15,8-3-14 16,7 0-2-16,7-1-9 16,6 1-4-16,1 0-3 15,-4 3-5-15,-3 3-1 0,-4 0-71 16,-3 0-30-16,-4 0-49 15</inkml:trace>
  <inkml:trace contextRef="#ctx0" brushRef="#br0" timeOffset="33312.17">20592 6523 264 0,'-7'-10'101'0,"10"7"-78"0,1 3 9 0,-4 0-3 16,3 0 5-16,1 3 3 16,-4 7-2-16,0 2 1 15,0 4-20-15,0 6 4 0,-4 6 1 16,1 4-3-16,-1-4 2 16,4 0-9-16,0-6-4 15,4 3-7-15,3-3 0 0,3-6 0 16,8-4 0-16,3-2-9 15,4-4-2-15,-1-3-34 16,-2 0-13-16,-8-3-25 16,-4-3-11-1,-3-3-42-15</inkml:trace>
  <inkml:trace contextRef="#ctx0" brushRef="#br0" timeOffset="33557.75">20839 6520 324 0,'0'-19'123'0,"0"19"-95"0,0 0 18 16,0 0 4-16,0 3-13 0,-4 6-1 15,-3 10-5-15,0 13 0 16,0 5-17-16,0 10-1 0,3-6 0 16,4 0-9-16,4 0-2 15,3-1-2-15,3 1 0 16,1 0-7-16,0 3 0 15,-4 0-39-15,-4-4-17 16,-3-5-25 0,-3-4-8-16,-4-3-52 15</inkml:trace>
  <inkml:trace contextRef="#ctx0" brushRef="#br0" timeOffset="33777.44">20324 7203 376 0,'-18'7'140'0,"25"-7"-109"0,18 3-2 15,-8-6-7-15,12-4-10 16,9-2 1-16,8-4-1 16,18-2 2-16,10-1-7 15,3 3-2-15,-6 7-1 0,-11 0-2 16,-7 6 1-16,-11 6-51 15,-3-3-21-15,-4 0-103 16</inkml:trace>
  <inkml:trace contextRef="#ctx0" brushRef="#br0" timeOffset="34408.21">19004 8282 356 0,'4'-28'132'0,"-1"18"-103"0,-3 1 25 0,0 9 6 15,-3 0-20-15,-4 6-5 16,-4-3-18-16,4 7-8 15,-18 8-6-15,-17 20 6 0,-4 19 6 16,0 12-7-16,0-1-2 16,-7 5-4-16,-7-4 1 15,-3 0-4-15,-1 6 0 16,8-6 1-16,10-3 0 16,11-16-3-16,10-13 0 15,15-15-34-15,10-6-12 16,10-22-18-16,8-4-4 15,3-12-21-15,0-3-9 0,-3 3-22 16</inkml:trace>
  <inkml:trace contextRef="#ctx0" brushRef="#br0" timeOffset="34693.42">18613 7993 352 0,'-7'-25'132'0,"7"25"-103"0,0 0-8 16,7 13 28 0,0 9-9-16,0 19-4 15,3 6-4-15,4 6-18 16,0 3 4-16,4 16 5 0,3 19-6 16,4-3-2-16,3-6-8 0,7-4-5 15,-3 0 1-15,0-2 0 16,-4 2-1-16,-3-12-2 15,-7-10-13-15,-1-15-6 16,-3-13-41-16,0-9-18 16,-3-19-95-1,-4-9-60-15,-3-4 102 16</inkml:trace>
  <inkml:trace contextRef="#ctx0" brushRef="#br0" timeOffset="34905.44">19145 8404 384 0,'-10'0'143'0,"10"-6"-112"0,3 6-3 0,4 0-12 0,4 0 1 16,3 0 6-16,11 0-8 16,10 0-3-16,4 0-7 15,0 6-4-15,-1-3 2 0,-9 4-20 16,-8 2-6-16,-11 4-76 15,-10 8-33-15,-7 1-16 16</inkml:trace>
  <inkml:trace contextRef="#ctx0" brushRef="#br0" timeOffset="35085.71">19128 8755 352 0,'-11'7'132'0,"15"-7"-103"0,-1 0 12 0,1 0-1 16,6 0-18-16,4-7-2 15,11 7-10-15,7 0-4 16,10-3-3 0,4 0-5-16,0 0 1 0,-4 0-12 0,0-3-5 15,-3-1-39-15,0 1-15 16,0 0-82 0</inkml:trace>
  <inkml:trace contextRef="#ctx0" brushRef="#br0" timeOffset="35688.96">19847 8511 412 0,'-24'3'154'0,"24"-3"-120"0,-4 16-1 0,8-13-9 0,-1-3-13 16,1 6 1-16,10-3-5 15,0 3-2-15,11-6-2 16,-4 0-3-16,7 0 1 0,7 0-1 15,-14 0 0-15,-3 0-22 16,-4 7-10-16,7-1-46 16,-7 3-20-16,4-6-56 15</inkml:trace>
  <inkml:trace contextRef="#ctx0" brushRef="#br0" timeOffset="36089.8">20447 8213 328 0,'-11'-6'123'0,"11"6"-95"0,-3 0 11 0,3 0-1 16,0 0-15-16,0 0 0 15,-7 9-10-15,3-3 0 0,-10 7-8 16,4 3 1-16,-8 2 1 0,-3 11-1 16,3-1 1-16,4 0-2 15,7 3 0-15,11-2-3 16,6-1 1-16,11-3 0 15,4-3 1-15,0-7-2 16,-1-5 1-16,-2-1-2 16,-5 1-1-16,1-10-46 15,-4-3-21-15,0-4-85 16,4-2-62 0,-1-1 90-16</inkml:trace>
  <inkml:trace contextRef="#ctx0" brushRef="#br0" timeOffset="36344.18">20609 8304 304 0,'-3'-22'115'0,"6"22"-89"0,1-10 19 0,-4 10 4 15,0 0-18-15,0 0-3 16,0 0-1-16,0 7 2 16,0 2-15-16,0 7 7 0,0 9 3 15,-4 13-4-15,1 15-1 16,3 10-9-16,0-4-4 15,3 4-3-15,1-10 0 16,3-3-2-16,0-3-1 16,0-3 1-16,-3-6-1 15,-1-7-44-15,-3-3-20 16,0-6-45-16,4-3-17 0,-1-3-26 16</inkml:trace>
  <inkml:trace contextRef="#ctx0" brushRef="#br0" timeOffset="37140.75">20380 7824 264 0,'35'-31'101'0,"-31"18"-78"0,-8-9 6 0,-3 13-2 15,-7-7-4-15,-11-3 3 0,-10-3-10 16,-11-3-4-16,-3 0-7 16,-15-3 1-16,-20 0 0 0,-22 6 4 15,-3 0 4-15,-33 6 1 16,-9 13 0-16,-29 12-3 15,-11 20-2 1,-27 15-9-16,-1 6-2 0,-21 6-3 16,18 16 3-16,-8 22 9 15,15 19 6-15,35-3-2 16,29 25-2-16,31-3-1 16,46-10-1-16,35 16-7 15,35 0 0-15,54-13-1 16,34-12 2-16,47-13 1 15,21-6 3-15,34-15 1 0,12-13 3 16,35-29 10-16,3-21 5 16,32-13 0-16,11-15 2 15,-11-4-2-15,14-3 0 16,-28-6-10-16,11-6-4 16,-32-7-4-16,-4-18-2 15,-17-10-3-15,-36-3-2 16,-21-3 1-16,-24-13-1 15,-39-22-7-15,-39 1-3 16,-36-4-1-16,-31-12-1 16,-53-10 4-16,-28 13 3 15,-39 6-4-15,-18 16-1 16,-21 15-9-16,-10 10 0 16,20 25-17-16,8 13-4 0,18 15-12 15,24 13-3-15,21 6-67 16,36 0-30-16,24 0 24 15</inkml:trace>
  <inkml:trace contextRef="#ctx0" brushRef="#br0" timeOffset="38806.51">22722 5140 276 0,'11'-59'104'0,"-4"52"-81"0,0 4 18 0,0 6 2 15,0 13-8-15,0 25 0 0,0 12-9 16,4 10-2-16,0 31-13 15,-1 31 7-15,1 41 2 0,-1 35-6 16,1 56-3-16,6 28-4 16,1 7 0-16,0 9 5 15,-8-3 2-15,1-13-7 16,-8-9-2-16,-3-28-1 16,-3-19 2-16,-1-10-3 15,1-24 0-15,-1-32-1 16,1-22-2-16,3-25-15 15,0-50-7-15,0-13-18 16,3-34-7-16,4-10-19 16,0-12-9-16,4-19-78 15</inkml:trace>
  <inkml:trace contextRef="#ctx0" brushRef="#br0" timeOffset="39588.3">25340 4877 284 0,'0'3'107'0,"0"0"-83"16,-3 13 8-16,3-10-2 0,-4 6-3 15,-3 7 3-15,-4 10 1 16,-6 14 1-16,-12 20-17 16,-9 6 2-16,-12 0 1 0,-3-3-8 15,-3 19-1-15,3 2-5 16,4 1-1-16,-1-9-3 15,4-14-1-15,4-2-1 16,3-13 0-16,4-9-18 16,7-3-7-16,3-7-24 15,7-12-7-15,4-10-45 16,7-9-17-16,4-9 9 16</inkml:trace>
  <inkml:trace contextRef="#ctx0" brushRef="#br0" timeOffset="39857.86">24839 4801 284 0,'-7'-21'107'0,"11"14"-83"0,3 7 6 0,0 7-1 15,3 5-1-15,4 7 3 16,8 9 1-16,6 10 2 0,7 12-18 15,0 31 2-15,-3 4 0 16,-7 0-10-16,-8 6-2 16,5 9-4-16,-8-3 1 0,-4-9-2 15,1-13-1-15,-1-15-17 16,1-4-9-16,0-15-39 16,-1-13-16-16,1-3-73 15</inkml:trace>
  <inkml:trace contextRef="#ctx0" brushRef="#br0" timeOffset="40056.8">25379 5407 368 0,'7'0'140'0,"7"3"-109"0,14-3-2 0,-7 6-9 15,15-3-13-15,10-3-2 16,6 10-5-16,-2-4 0 15,-1-3 0-15,-3 6-16 0,-4-2-4 16,-3-1-50-16,0 0-19 16,-4 4-47-1</inkml:trace>
  <inkml:trace contextRef="#ctx0" brushRef="#br0" timeOffset="40442.89">26218 4996 272 0,'-21'-22'104'0,"18"16"-81"0,3 3 9 15,3-1 1-15,8 1-8 16,7-3 0-16,3 3 2 16,7-3 2-16,11 2-15 15,14 4 10-15,0 4 5 0,-4 2-2 16,-7 10 1-16,-14 12-2 15,-17 22 1-15,-18 13-13 16,-18 6-3-16,-10-7-7 16,0 1-1-16,-4 0 5 15,4 3 3-15,3-7 0 16,7-2 1-16,8-7-6 0,6-9-4 16,4-7 1-16,7-6 0 15,7 0-4-15,7-6-1 16,7-3 1-16,18-6 2 15,3-7-13-15,8 0-5 16,3-6-42-16,-4-6-19 16,-3 0-61-16,3-10-24 15,1-3 20 1</inkml:trace>
  <inkml:trace contextRef="#ctx0" brushRef="#br0" timeOffset="40699.71">27069 5015 336 0,'-11'0'126'0,"15"0"-98"0,13 0 8 16,-3 0-5-16,4 6-13 15,7-3 0-15,3 7-11 16,0-4-4-16,0-3-2 16,-3 6-10-16,-7 1-4 0,-4 2-68 15,-4 7-29-15,-3 0-28 16</inkml:trace>
  <inkml:trace contextRef="#ctx0" brushRef="#br0" timeOffset="40865.08">26980 5416 352 0,'8'3'132'0,"9"-3"-103"0,25 0-6 0,-17 0-8 15,3 0-12-15,4-3-2 16,3-3 0-16,1-4 1 16,-1 7-1-16,4-3-34 0,3 0-14 15,4-1-98 1</inkml:trace>
  <inkml:trace contextRef="#ctx0" brushRef="#br0" timeOffset="41328.89">28032 4971 252 0,'17'-25'96'15,"-10"12"-75"-15,0-3 17 0,-3 13 3 0,-4-3-11 16,-4 3 0-16,-6 3-4 16,-8 3 1-16,-6 3-15 15,-12 4 4-15,-3 5 2 0,1 14-8 16,6-1-1-16,4-3-3 0,-11 28-1 16,-10 23-1-1,13-11 2-15,19-8-3 0,10-7-2 16,14-3 6-16,10-6 3 15,15-13 1-15,17-6 3 16,11-10 4-16,4-5 1 16,-1-7-2-16,-3-10 0 15,4-12-1-15,3 0 0 16,-4-15-8-16,-6-20-3 16,-11-8-3-16,-18 2 1 15,-14 0-2-15,-18 4-1 16,-17 2-2-16,-7 4-1 15,-11 6-7-15,-14 12-4 16,-10 16-12-16,-8 10-4 16,8 6-30-16,10 6-12 15,7 3-41-15,18 4-19 0,10 2 0 16</inkml:trace>
  <inkml:trace contextRef="#ctx0" brushRef="#br0" timeOffset="41914.05">26099 6150 268 0,'-8'-22'101'0,"8"22"-78"0,0-3 9 16,0 3-3-16,4 3-2 16,0 0 1-16,-1 13-2 15,1-4 1-15,-4 16-15 16,0-6 0-16,0 16 1 0,0-10-1 16,-4 13 1-16,1-7-10 15,3 13-1-15,0-12-2 0,3 12 0 16,1-6-20-16,3-7-9 15,-4-6-32-15,1-6-13 16,-1-3-67 0</inkml:trace>
  <inkml:trace contextRef="#ctx0" brushRef="#br0" timeOffset="42126.16">25830 6388 264 0,'-14'-3'99'0,"14"3"-77"0,4 6 0 0,-4-6-3 16,7 3-2-16,0 0 2 15,14 1 5-15,0-1 2 0,25 0-13 16,-11-3-3-16,15 3 0 0,-11-3-4 16,3 3-1-16,-7 0-27 15,-7-3-12-15,-3 0-113 16</inkml:trace>
  <inkml:trace contextRef="#ctx0" brushRef="#br0" timeOffset="42544.68">26469 6153 232 0,'-7'-16'88'0,"7"16"-69"0,3 0 4 0,-3 0-2 15,4 0 4 1,-1 0 7-16,5 0 3 0,-1 0 0 16,3 3-18-16,-3-3 7 0,4 7 4 15,-1-1-2-15,4 10 2 16,-3-4-7-16,3 7-1 16,-3-3-7-16,-1 2-3 15,-3-2-5-15,-3 3-2 16,-1-3 1-16,-6 2 0 15,-1-5-2-15,-6 6 1 16,-1-10-4-16,-6 10-2 16,2-7 4-16,1 4 1 15,0 0-3-15,4 3-1 16,-1-4 1-16,8 1 0 0,-1-3 1 16,15 2 0-16,-4-2 0 15,10-4 0-15,-3-3-3 16,4 1 2-16,-4-1-15 15,-3 0-6-15,-1-3-53 16,-6 1-21-16,-1-1-68 16</inkml:trace>
  <inkml:trace contextRef="#ctx0" brushRef="#br0" timeOffset="42890.66">25961 6808 244 0,'-7'6'90'0,"7"-6"-70"0,10 4 21 0,-6-4 7 16,10 0-6-16,-3 0 2 15,17 0-9-15,-3 0-4 16,13-4-17-16,-2 1-4 0,13 0 0 0,-10 0-6 16,31 0-2-16,-13 0-1 15,20 0-1-15,-17 0-44 16,22-1-20-16,-15 1-98 15</inkml:trace>
  <inkml:trace contextRef="#ctx0" brushRef="#br0" timeOffset="43280.45">27996 5937 276 0,'-35'-7'104'0,"35"7"-81"0,-10-9 3 0,10 9-4 16,0-3-5-16,0 0 1 16,-4 3 0-16,4 0 0 15,-3 3-9-15,-1-3 1 0,-3 9 1 0,3 1 2 16,-3 11 5-16,0 5-8 16,4 17-1-16,-1-8-5 15,4 9-3-15,0-7-5 16,0 1 0-1,0 0-47-15,0-7-20 0,0-6-79 16</inkml:trace>
  <inkml:trace contextRef="#ctx0" brushRef="#br0" timeOffset="43492.55">27735 6191 328 0,'-7'-29'123'0,"7"29"-95"0,7-9 0 0,-7 9-6 16,7-3-13-16,1 0-1 16,9-1-4-16,-3 1-3 15,22 0 0-15,-5 0 1 0,15 3 1 16,-11 0-4-16,4 0-1 16,-7 0-35-16,0 0-15 15,-8 0-90 1</inkml:trace>
  <inkml:trace contextRef="#ctx0" brushRef="#br0" timeOffset="43866.31">28303 5908 304 0,'-10'-15'112'0,"10"15"-87"0,3-4-7 15,-3 4-7-15,7 0-1 16,-3 0 5-16,6 0 8 15,1 0 3-15,3 4-13 16,-3-1 10-16,-1 3 4 0,1 0 3 16,-8 7 4-16,1-4-12 15,-15 16-5-15,1-3-4 16,-8 16 1-16,4-7-5 16,-4 7-1-16,4-7 2 15,4 1 1-15,-1-7-1 16,4 3-1-16,4-9-3 15,3 6 1-15,0-6-4 16,14-4-2-16,-4 1 0 16,15-3 1-16,-4-4-1 0,11 0 2 15,-7 1-9-15,3-4-3 16,-7-3-44-16,-3 3-17 16,-4-2-33-16,-7-1-14 15,0 0-40 1</inkml:trace>
  <inkml:trace contextRef="#ctx0" brushRef="#br0" timeOffset="44091.71">27827 6479 384 0,'-10'9'145'0,"10"-9"-112"0,24 7 1 0,-20-7-5 15,24 0-18-15,-3 0-3 16,24 0-5-16,-7 0-3 0,15-3 1 16,-11-1 1-16,10 1 1 0,-10-3-23 15,3 6-12-15,-6-3-36 16,-4 3-15-16,-4 0-62 16</inkml:trace>
  <inkml:trace contextRef="#ctx0" brushRef="#br0" timeOffset="44631.64">26885 4494 276 0,'-3'6'104'0,"3"-6"-81"0,-21 32 20 16,21-26 3-16,-15 44-9 15,5-9 1-15,-33 63-18 16,12-23-6-16,-57 101-9 16,-32 69-4-16,-11 9 2 0,1-22 0 0,17-9 1 15,21-22-2-15,21-34-2 16,18-32-2-16,15-22 1 16,9-16-32-16,15-21-15 15,7-19-42-15,14-20-16 16,11-11-15-1</inkml:trace>
  <inkml:trace contextRef="#ctx0" brushRef="#br0" timeOffset="45653.68">26035 8200 256 0,'39'-37'96'0,"-39"37"-75"0,56-63 6 0,-45 54-4 16,10-13-2-16,7-7 4 15,-10 11 4-15,0-1 2 16,-4 9-16-16,0-2 9 0,-4 9 3 15,-3 0-1-15,-7 18 2 16,0-2-14-16,-14 24-5 0,0-5-4 16,-21 15 1-16,-22 19-5 15,1 0-3-15,3 6 1 16,7 0 2-16,7-6-2 16,8-13 0-16,2 0-10 15,8-12-3-15,7-10-31 16,0-2-12-16,7-11-22 15,0-5-6-15,7-10-44 16</inkml:trace>
  <inkml:trace contextRef="#ctx0" brushRef="#br0" timeOffset="45939.62">26056 7730 296 0,'-7'-31'110'0,"7"31"-86"0,4 0 5 0,-4 0-5 16,7 6-3-16,-4-3 4 15,4 13 0-15,0-7 2 16,4 19-15-16,0-3 6 0,3 32 3 16,3 28-5-16,1-4-1 15,0-3-7-15,-1 1-3 16,1-4 0-16,-4 0-1 15,0-3-5-15,0-6 1 0,0-16-11 16,-3-2-5-16,-4-14-45 16,0-9-20-16,4-12-82 15</inkml:trace>
  <inkml:trace contextRef="#ctx0" brushRef="#br0" timeOffset="46162.85">26677 7859 300 0,'7'0'112'0,"-7"0"-87"0,21 9 4 0,-17-9-2 16,10 6-5-16,-3-3 2 15,13-3-11-15,-3 7-3 16,15-4-6-16,-8 6-3 0,0 1 0 15,-3-4-50-15,-15 13-19 16,-3-4-74 0</inkml:trace>
  <inkml:trace contextRef="#ctx0" brushRef="#br0" timeOffset="46330.09">26617 8307 324 0,'-21'13'121'0,"21"-13"-95"0,7 6 7 0,-7-6-5 15,14 0-16-15,-3 0-2 16,17-3-8-16,-3 0-2 0,28-4 0 16,-11 1-3-16,18-3 2 0,-11 2-45 15,4-2-22-15,-11 6-71 16</inkml:trace>
  <inkml:trace contextRef="#ctx0" brushRef="#br0" timeOffset="46793.61">27453 7849 272 0,'-42'-12'104'0,"42"12"-81"0,-11-3 23 0,11-1 3 16,0 4-22-16,0 0-7 16,11-3 3-16,-1 0 2 15,15 0-13-15,-4 0 6 0,15 9 5 16,-8-3 5-16,4 10 3 16,-8-4 3-16,-3 19 4 15,1-3-10-15,-15 23-4 16,0-14-12-16,-21 19-3 15,3-12-5-15,-24 0-3 0,10 3 0 16,-10-4-1-16,3-8 0 16,0 5 2-16,8-2-1 15,2 3 2-15,5-7-2 16,10 0-1-16,0-6 1 16,21-6 1-16,-4-3-1 15,22-13-1-15,-7 0-6 16,10-6-1-16,-7 0-35 15,0-3-12-15,-3 2-38 16,-4-2-17-16,4 3-72 16</inkml:trace>
  <inkml:trace contextRef="#ctx0" brushRef="#br0" timeOffset="47440.34">27922 7316 304 0,'92'-50'112'0,"-92"50"-87"0,46-69 0 0,-35 56-7 16,-8-18-7-16,1 3 1 0,-33-3-4 15,5 2-3-15,-36 1-2 16,10 6 0-16,-59-3 2 0,21 6-2 16,-71 10-2-16,-42 15 2 15,-21 16 0-15,-1 25 1 16,-20 22 2-16,7 13 8 15,-29 30 3-15,22 30-2 16,-15 14 1-16,39 29-7 16,47-6-1-16,41 15-4 15,46-24-1-15,25-48 3 16,71 35 1-16,52-22-1 16,33-22 1-16,45-19-2 15,28-25 2-15,36-19 9 0,31-19 5 16,4-25 2-1,35-18 3-15,-7-20-1 0,0-5 0 16,4-10-6-16,-14-10-1 16,3-5-10-16,-67-10-3 15,-50 21-3-15,40-46 1 16,-47 22-2-16,-6-63-1 16,-32 35-4-16,-68-48 0 15,-6 32-5-15,-78-19-1 16,14 31 0-16,-84-2 1 15,-64-4-12-15,0 31-4 16,-11 32-36-16,26 15-13 16,9 20-78-16,22 18-78 15,25 9 79-15</inkml:trace>
  <inkml:trace contextRef="#ctx0" brushRef="#br0" timeOffset="49480.43">16514 11822 256 0,'3'-47'96'0,"1"34"-75"0,-1-6 21 0,1 10 3 16,-1 0-6-16,1 6 2 16,-4 3-12-16,7 0-3 15,3 3-15-15,1 15 9 0,3 29 3 16,0 13 0-16,0 18 0 0,0 4-6 16,-3 28-2-16,-4 3-9 15,-3-4-4-15,-4 7-1 16,0 7-1-16,0-10 0 15,3-23 0-15,4-8 0 16,0-19 2-16,0-13-3 16,0-13-2-16,0-8-9 15,0-10-5-15,-3-13-31 16,-1-9-11-16,-3-19-16 16,0-10-6-16,0-18-62 15</inkml:trace>
  <inkml:trace contextRef="#ctx0" brushRef="#br0" timeOffset="49874.41">16693 11618 244 0,'-7'-50'90'0,"4"34"-70"0,-1 1 21 0,4 8 4 16,0 1-14-16,4 0-4 15,-1-1-4-15,4 4-3 16,8 3-10-16,9 3 9 0,22 7 7 15,21 9-1-15,11 9 3 16,3 10-7-16,7 18-3 16,11 35-8-16,-7 6-4 15,-15 10 3-15,-10 12 4 16,-17-3 2-16,-8-13 3 0,-21-12 3 16,-14-12 4-16,-17-10-9 15,-19 3-4 1,-20-3-5-16,-4-13-2 0,-7-6-3 15,-14-9-2-15,-14-6 1 16,0-10-1-16,6 0-3 16,12-6 2-16,10-7-1 15,14-3 0-15,14-2-16 16,15-7-8-16,13-7-19 16,18-2-10-16,25-10-34 15,18-3-14-15,10 4-62 16</inkml:trace>
  <inkml:trace contextRef="#ctx0" brushRef="#br0" timeOffset="50335.42">17844 12549 256 0,'-4'-34'96'0,"8"15"-75"0,-1-16 3 0,1 17-2 16,3-7 3-16,-4-4 7 16,-3 4 0-16,-3 3 3 15,-4 4-19-15,-8 2 2 0,-2 10 2 16,-4 12-5-16,-4 13 0 0,-7 12-7 16,-7 10 0-16,1 12 1 15,2 0 2-15,12-2-5 16,10 2-2-16,17 3-2 15,18-9-2-15,14-12 9 16,25-16 6-16,22-10-1 16,-5-9 0-16,-3-3 3 15,-3-13 1-15,-4 1-1 16,-11-4 2-16,-10 0-8 16,-18-3-4-16,-13 0 7 15,-15 3 2-15,-15-6-10 16,-9 3-3-16,-19 0-4 15,-13 0-3-15,-8 3-13 16,4 4-6-16,15 5-19 16,9 10-9-16,12 0-23 0,13 7-11 15,18-4-36-15,18-6-16 16,7-4 19 0</inkml:trace>
  <inkml:trace contextRef="#ctx0" brushRef="#br0" timeOffset="51101.51">18581 12650 304 0,'3'-13'115'0,"4"4"-89"0,-3-13 27 0,-1 12 9 0,1-5-20 16,0-4-4-16,-1-9-13 16,1-1-4-16,3-5-12 15,3-4-3-15,4 1-2 0,4 2 2 16,3 7 3-16,-3 3-2 16,3 9-2-16,0 7 2 15,0 15 0-15,0 16-1 16,-3 12 1-16,0 7-6 15,-1 0-1-15,1-3 0 16,0-7 2-16,-1 3-19 16,1-5-6-16,0-7-26 0,-4-4-9 15,0-2-11-15,-4 0-5 16,-3-7-52 0,0-9-45-16,1 0 68 15</inkml:trace>
  <inkml:trace contextRef="#ctx0" brushRef="#br0" timeOffset="51401.57">19590 11167 356 0,'0'-7'132'0,"3"10"-103"0,1 10 10 0,-1-1-2 0,1 10-8 16,-1 16 3-16,1 22-5 16,-1 15 1-16,1 3-16 15,0 10 0-15,-1 19-1 0,4-1-6 16,0-9-3-16,0 7-1 16,0-7-1-16,0 0 0 15,0-9 2-15,-3-16-25 16,-1-18-12-16,-3-7-42 15,0-16-18-15,4-15-74 16</inkml:trace>
  <inkml:trace contextRef="#ctx0" brushRef="#br0" timeOffset="51598.28">19329 11784 380 0,'7'-3'143'0,"17"0"-112"0,36 0 1 0,-28 0-9 16,11 3-8-16,6-3 1 16,14-4-8-16,4 7-5 15,-3 0-2-15,-8 0 1 0,-10 0 1 16,-10 7-65-16,-12-1-28 16,-10 6-74-1</inkml:trace>
  <inkml:trace contextRef="#ctx0" brushRef="#br0" timeOffset="51897.82">19064 11079 372 0,'0'0'140'0,"7"9"-109"0,7 10 9 0,-7 0-2 16,4 6-22-16,-4-6-4 16,7 34-7-16,0 22-4 15,0 0 0-15,7-2-6 0,11-8-1 16,4-5-48-16,2-7-21 15,1 1-88 1</inkml:trace>
  <inkml:trace contextRef="#ctx0" brushRef="#br0" timeOffset="52875.11">21488 10872 236 0,'3'-72'90'0,"-3"59"-70"0,4 1 26 15,-4 12 5-15,0 0-11 16,3 6-1-16,-3 19-2 0,0 25-2 16,0 25-18-16,0-18-1 0,0 71-2 15,0 17-3-15,-3-1 1 16,-1 13-9-16,1-13-2 15,-1-22 8-15,4-12 5 16,4-19 0-16,-1-19 2 16,1-16-3-16,3-21 0 15,3-19-3-15,5-20 1 16,2-11-8-16,8-10-2 16,7-19-1-16,6-19 2 15,5 0-1-15,-1 7 2 16,-3 6-2-16,-7 12-1 15,-8 10 1-15,-3 12-1 16,-6 13 2-16,-8 16 3 0,-7 21-2 16,-4 13-2-16,1 0 0 15,3-6-1-15,3 6-3 16,8-6 0-16,3-4-34 16,3-2-12-16,5-4-36 15,-1-9-13-15,11 0-69 16</inkml:trace>
  <inkml:trace contextRef="#ctx0" brushRef="#br0" timeOffset="53308.23">22412 11803 304 0,'-4'-60'112'0,"4"42"-87"0,-3 8 7 16,3 4-5-16,-7 3-11 0,-4 6-1 15,-10 6-5-15,-11 7 1 16,-6 25-6-16,-1 12 6 0,0 7 4 16,7-7-3-16,8-9 1 15,9 0-8-15,8-10-3 16,7-5 3-16,7-11 4 16,8-2 6-16,6-13 5 15,7-3-6-15,0-3-3 16,0-13 0-16,-3-2 0 15,-4-11-3-15,-3-5 0 16,-4-1-3-16,-3 4 0 16,-4 6-3-16,0 6-2 0,0 3 3 15,-4 20 2 1,-3 11 0 0,4 13-5-16,-1 4 0 15,4-1 0-15,0-3 0 0,4 1-3 16,3-4 2-16,-3-10-26 15,6 4-11-15,1-3-25 16,-4-4-9-16,0-5-32 16,0-4-11-16,0-3-5 15</inkml:trace>
  <inkml:trace contextRef="#ctx0" brushRef="#br0" timeOffset="53863.92">22599 11743 240 0,'11'-18'90'0,"-11"18"-70"0,0 0 15 0,0 0 2 16,3 0-1-16,-3 9 2 15,0 10-3-15,4 12-1 16,-1 7-19-16,4 6 6 0,7 3 3 16,4-6-6-16,7-10 0 15,6-3 0-15,1-3 1 16,0-9-6-16,-4-7 0 15,0-6-6-15,-3-9 1 16,-4-3-5-16,-3-10 0 0,-4-3-1 16,-3-3-2-16,-1-3-17 15,-3-4-6-15,0 1-27 16,0-4-8-16,0 14 4 16,0 2 5-16,0 6 23 15,0 4 11-15,1 2 10 16,2 7 3-16,4 0-1 15,7 0 2-15,8-3 5 16,2 0 2-16,5-3 6 16,-1 0 3-16,0-4-2 15,-7 1 2-15,-6-1-6 16,-12 1-3-16,-10 0 1 16,-7 6 2-16,-7 3-6 15,-7 3-2-15,-4 6-3 16,-3 7 0-16,3 9 4 0,4 6 3 15,3 4 0-15,11 2 0 16,7-2 3-16,14-4 5 16,11-6-5-16,10-9 0 15,4 0-6-15,0-13-2 16,0 3-16-16,-4-6-4 16,0-6-41-16,1 6-15 15,6-10-60 1</inkml:trace>
  <inkml:trace contextRef="#ctx0" brushRef="#br0" timeOffset="54391.95">24578 10568 236 0,'28'-101'90'0,"-14"64"-70"0,4-1 24 0,-11 29 4 15,0 2-16-15,0 7-4 16,0 13-1-16,-3 18 2 15,-1 16-15-15,1 7 1 0,-1 8 1 16,-3 32 3-16,0 19 1 0,0 3-9 16,0 22-4-16,-3 6-2 15,3-15-1-15,0-10 0 16,3-6 2-16,1-13-5 16,-1-15-1-16,1-19-7 15,-1-19 0-15,-3-19-68 16,0-25-27-16,-7-15-58 15</inkml:trace>
  <inkml:trace contextRef="#ctx0" brushRef="#br0" timeOffset="54885.27">24345 11132 324 0,'-17'-3'121'0,"20"9"-95"0,11 7 9 16,0-7-4-16,15 7-11 15,23 2 1-15,23 4-10 0,6 3-2 16,7-3-5-16,14 9-1 0,8 0 1 16,-12 4 0-16,-13-4 0 15,-4-9-2-15,-10-1-2 16,-8-8 1-16,-13-7 1 16,-12-3-1-16,-9-3 2 15,-15-3 0-15,-14 2 1 16,-7 4-2-16,-7 7-2 15,-11 5 3-15,-14 13 0 16,-14 10 10-16,-10 2 6 16,-1 1-6-16,8 0 0 15,6 2-7-15,19 1-2 16,13 3 0-16,14-3 0 0,29-7 2 16,21-9 1-1,14-9 3-15,-4-13 1 0,8-12-3 16,6-7-3-16,1-3 4 15,-8-6 4-15,-13 3-1 16,-15-9 3-16,-7 9-6 16,-28-28-1-16,-17 0-6 15,-15 0-4-15,-3 6-2 16,-1 9 3-16,-2 10-13 16,2 6-4-16,8 10-32 15,7 9-13-15,10 3-31 16,15 3-11-16,14 1-54 15</inkml:trace>
  <inkml:trace contextRef="#ctx0" brushRef="#br0" timeOffset="55469.74">26758 11493 236 0,'11'-44'90'0,"3"19"-70"0,7-22 6 16,-10 28-1-16,3 0-3 15,0 3 4-15,-4 1 6 0,-2-1 2 16,-8 3-18-16,-11 7-3 0,-3 3-1 16,-7 6-1-16,-11 3 3 15,-14 7-5-15,-14 12-1 16,-7 16-4-16,4 15-1 16,3 4 3-16,10 6 3 15,11 3-4-15,15 3-3 16,13-3-1-16,18-7 1 15,28-8 3-15,22-10 4 16,6-19-2-16,4-16 1 16,7-12-5-16,4-10 0 15,-4-5-32-15,-7-4-13 16,-10-7-30-16,-15 4-10 0,-10 3-60 31</inkml:trace>
  <inkml:trace contextRef="#ctx0" brushRef="#br0" timeOffset="55920.35">27397 10238 296 0,'3'-22'110'0,"4"16"-86"0,4 16 11 0,-4 2 1 15,-4 13-7-15,-3 35 1 16,-7 31-4-16,-7 22-1 16,-7 34-14-16,0 3 2 0,-4 14 1 15,4-5 6-15,3-21 2 16,8-18-7 0,3-20-4-16,3-15 0 0,4-16 3 15,7-19-6-15,7-19-2 16,11-22-3-16,10-9 0 15,8-9 0-15,3 0 3 16,0-10-1-16,-4-3 2 16,-3 0 0-16,-8-3 1 15,-2 12-7-15,-8-2 0 16,-4 12-1-16,-6 6 0 0,-7 6 0 16,-4 10 2-16,0 3-3 15,-4 0 0-15,0 3-21 16,4 0-10-16,4-3-24 15,3 3-10-15,4-6-13 16,3-7-6-16,3-9-63 16</inkml:trace>
  <inkml:trace contextRef="#ctx0" brushRef="#br0" timeOffset="56221.77">28078 11703 296 0,'3'-7'112'0,"8"1"-87"0,13-3 13 15,-9 2-1-15,6-2-14 16,7-3-3-16,4-4-7 0,-1 3-3 16,1-12-6-16,-7 3-3 0,-8-3 0 15,-17 0 5-15,-10 9 4 16,-8 7-3-16,-10 18-2 16,-14 10 2-16,-11 6 2 15,-4 4 0-15,1 2 2 16,10 3-6-16,14 1-3 15,15 3 1-15,17-7 0 16,17 3-1-16,12-12-2 16,2-6 1-16,5-10-1 15,-1-3-38-15,0-9-14 16,0-3-42-16,8 2-19 16,3 1-16-1</inkml:trace>
  <inkml:trace contextRef="#ctx0" brushRef="#br0" timeOffset="56672.65">28794 11518 268 0,'14'-44'101'0,"-11"25"-78"0,-6-6 20 0,-1 16 5 15,-3 2-13-15,-3 4-2 16,-4 6-11-16,-1 10-3 16,-6 6-11-16,0 9-3 0,0 0-1 15,0 10 0-15,0-1 2 16,7-5-5-16,6 5-1 16,12-2 0-16,7-1 2 0,6-6-1 15,8-9 2-15,10-6 0 16,4-7 1-16,0-6-18 15,0-3-7-15,3-3-45 16,-7-4-20-16</inkml:trace>
  <inkml:trace contextRef="#ctx0" brushRef="#br0" timeOffset="56986.16">29302 10470 304 0,'0'-100'115'0,"3"81"-89"0,1 4 5 0,-4 15-1 16,7 0-8-16,0 9 1 16,3 16 3-16,1 25 1 15,0 7-14-15,-1 9 1 0,-6 15 2 16,-8 26-4-16,-3-1 1 15,-7 1-6-15,0 15-2 16,3 4 0-16,4-14-1 16,0-14 0-16,0-11 2 15,0-8-8-15,0-10 0 16,-3-3-42-16,-1-16-18 16,4-6-28-16,3-16-11 15,8-12-37 1</inkml:trace>
  <inkml:trace contextRef="#ctx0" brushRef="#br0" timeOffset="57259.84">29598 11264 344 0,'-14'-7'129'0,"10"7"-100"0,-6 7-4 15,6-4-10-15,-6 6-9 16,-4 7-1-16,-8 12 3 15,-2 10 3-15,-4 3-6 16,-4-1 6-16,4 1 2 0,6-6 0 0,12-1 2 16,6-3-8-16,15-2-2 15,10-4-3-15,11-3-2 16,3-4 1 0,4-2-1-16,-4-3-33 15,0-7-13-15,1-3-83 16,-1 0-75-16,-3 0 69 15</inkml:trace>
  <inkml:trace contextRef="#ctx0" brushRef="#br0" timeOffset="58653.25">30166 11609 220 0,'-11'0'82'0,"11"9"-64"0,0-3 13 0,0-3 1 16,4 4-6-16,3-4 2 16,4 6-1-16,10-2 3 15,11-4-16-15,10-3 3 0,11-3 3 16,0-4-2-16,3-5-1 0,4-7-1 15,7-9 0 1,7-13-8-16,0-6-5 0,-7-3 0 16,-7-4 0-16,-7-2-1 15,-3-13 1-15,-1-19-4 16,0-6 0-16,1 6 1 16,3-6 2-16,0-12-1 15,-8-1-1-15,-6 16-4 16,-10 13 0-16,-12 12 2 15,-13 16 3-15,-11 12-2 16,-15 13-2-16,-13 25 2 16,-7 22 0-16,-11 34 1 15,-25 17 0-15,-20 27 6 0,-8 35 6 16,28-32-4-16,-81 114-2 16,18 8-3-16,21 1-3 15,22-19 3-15,27 3 2 16,29-34-2-16,17-29-2 15,18-28 0-15,10-28-1 16,12-28 0-16,9-16 2 16,11-19 1-16,4-19 1 15,0-9-2-15,-4-18-2 16,-3-23 1-16,0-19 1 16,-7-2-3-16,-4-7 0 15,-4-10-4-15,-6-9-1 16,-8 7 3-16,-6 12 1 15,-4 12-1-15,-4 14 2 0,1 8-1 16,3 7-2-16,3 9 0 16,15 13 3-16,10 0 0 15,7 2 1-15,7-2-3 16,15 0 2-16,13-4 3 16,1 1 1-16,-1 0-1 15,-10 2-2-15,-10-2-32 16,-8 3-14-16,-7-4-89 15,-3 10-73 1,-4 0 73-16</inkml:trace>
  <inkml:trace contextRef="#ctx0" brushRef="#br0" timeOffset="59283.5">31214 11590 264 0,'17'-47'101'0,"-2"12"-78"0,2-15-2 0,-10 28-8 16,0-3 2-16,-7 6 4 16,-7 4 0-16,-7 2 0 15,-7 7-10-15,-7 12 8 0,-4 7 3 16,0 9-2-16,-3 9 0 16,0 3-6-16,-1 4 0 15,8 3-3-15,11-4 0 16,9-2-3-16,16-1-1 15,9 1-1-15,4-4 0 0,11-6 2 16,10-6 3-16,8-9 2 16,3-7 1-16,0-6-2 15,-7-4 1 1,-11-5-2-16,-7-4 0 0,-10-3-5 16,-11-6-1-16,-11 0-3 15,-6-3-3-15,-5 0-12 16,-2 9-2-16,3 9-12 15,0 4-2-15,3 9 6 16,4 7 2-16,3 2 9 16,4 4 6-16,8-4 0 15,6 7 3-15,3-6 3 16,4-1 3-16,4-2 2 0,3-4 3 16,-3-3 10-16,-4-3 5 15,0-6 0-15,-3-4 2 16,-4 1-9-16,0-3-3 15,0-4-6-15,0-3-2 16,4 0-1-16,3-6 1 16,7-6-7-16,4-4 1 15,4 1 1-15,2 6 3 16,1 3 0-16,0 3 2 16,-4 0-4-16,0 12 0 15,1 1-12-15,-4-1-5 16,3 10-25-16,0 0-13 15,0 0-25-15,1 0-12 0,-5 10-30 16</inkml:trace>
  <inkml:trace contextRef="#ctx0" brushRef="#br0" timeOffset="60410.96">20122 14057 260 0,'-7'-9'96'0,"7"6"-75"0,4-6 8 0,-1 2-1 16,1-2-8-16,0 3 0 0,-1-4 0 15,1 4 2-15,-4 0-12 16,0 6 12-16,0-4 5 0,-4 4-8 16,-7 7-1-16,-3 5-4 15,-7 7-1-15,-4 3-3 16,-10 6-1-16,0 4-5 15,3 12-1-15,0 3-1 16,8 3-2-16,10-6 1 16,10-10 1-16,11-3-3 15,11-12 0-15,6-12 7 16,5-14 4-16,-1-8-1 16,0-14 0-16,0-5-3 15,-3-4 1-15,-4 1-2 16,-3-4 0-16,-4 3-3 0,-3-6 1 15,-4 7 4-15,-4 5 6 16,1 10-1-16,-1 7 3 16,-3 15-8-16,0 9-4 15,0 10 0-15,0 6 0 16,0 3-4-16,4 13 1 16,3 6 0-16,3 0 2 15,8 0-1-15,3-6 2 16,4-7-15-16,3-5-5 15,4-7-57-15,0-10-26 16,-4-9-90 0</inkml:trace>
  <inkml:trace contextRef="#ctx0" brushRef="#br0" timeOffset="60980.62">21594 13970 208 0,'3'-19'77'0,"1"9"-60"0,-1-2 15 0,1 6 2 16,-1-4 9-16,-3 7 6 15,0 0-4-15,-3 0-3 0,-1 3-23 16,-3 3-3-16,-4 3 1 0,-3 4-5 16,-3 8-2-16,-8 8-5 15,-3 2-2-15,-4 6 3 16,0 4 1-16,8 6-3 15,10 9-1-15,14 0-1 16,14-9-2-16,10-9 5 16,12-7 1-16,13-9 0 15,7-10-1-15,1-9-3 16,-4-6-2-16,-7 3-54 16,-8-7-24-16,-6-5-93 15</inkml:trace>
  <inkml:trace contextRef="#ctx0" brushRef="#br0" timeOffset="61415.87">22045 14020 248 0,'-7'3'93'0,"7"-3"-72"0,-7 6 18 0,7-6 5 16,0 3-10-16,-4 4-2 15,1 2-10-15,-1 10-1 16,1 0-12-16,-1 3 6 0,4 6 2 16,4 0-1-16,6 0 1 15,8 7 2-15,10-7 2 0,11-3 0 16,7-6-1-16,0-10 3 15,0-9 0-15,-4 0-4 16,-3-9 1-16,-7-7-7 16,-4-6 0-16,-3-3 1 15,-15 6 3-15,1 4-9 16,-8-7-4-16,1 3-3 16,-8-6 1-16,1 0-3 15,-4 0 0-15,0-7-1 16,0 10 0-16,3 4-33 0,0 2-17 15,1 0-42-15,3 1-15 16,7-4-77 0</inkml:trace>
  <inkml:trace contextRef="#ctx0" brushRef="#br0" timeOffset="62195.97">22705 13575 268 0,'21'-32'101'0,"-21"32"-78"0,32-62 9 0,-25 49-3 16,7-25 0-16,-4 10 5 0,5 3-4 16,-5-3 2-16,-3 9-18 15,0 3-4-15,-7 16 1 0,0 0-7 16,-14 32-2-16,4-7 5 15,-15 25 5-15,-14 19-2 16,4 16 0-16,3 12-6 16,7-9-1-16,8-10-1 15,6-9-2-15,8-9 3 16,3-7 2-16,10-6 2 16,4-6 1-16,4-7 2 15,3-9 4-15,4-9-6 16,-1-7-2-16,5-2-1 15,-1-7 1-15,0-7-3 16,0-2-2-16,1-7 0 0,-5-6 1 16,-3-9-3-16,-6-7 0 15,-5 4 3-15,-10-10 1 16,-3 3 1-16,-11-3 0 16,-8 13-5-16,-9 3 1 15,-5 6-2-15,-2 6-2 16,2 7 0-16,1 9 0 15,7 9 0-15,7 0 0 16,6 4 0-16,8 3 0 16,11-1-8-16,10 4-5 15,11 0 6-15,6-3 4 16,5 2 5-16,-1 1 1 16,4-9 1-16,0-1 2 15,7-3-1-15,10-6-1 0,11-9 7 16,0-7 5-16,-7-6-2 15,-7-3 2-15,-11-3-5 16,-6 3 1-16,-12 0-5 16,-13 3 0-16,-11 6-3 15,-11 7-1-15,-13 18-1 16,-15 10 0-16,-7 16 2 16,4-1 0-16,3 0-3 15,10-2 2-15,8 2 1 16,11-5 0-16,10-7-3 15,14-4 0-15,14-5 2 16,11-7 2-16,7-3-9 0,0-6-2 16,-1-3-39-16,1-4-16 15,4 1-45-15,3-3-19 16</inkml:trace>
  <inkml:trace contextRef="#ctx0" brushRef="#br0" timeOffset="64088.1">24024 14007 236 0,'0'0'90'0,"0"-3"-70"0,0 0 17 0,0 3 4 0,0-3-2 15,0-3 4-15,0-1-11 16,0-2-2-16,-3 0-17 16,-1-7-1-16,-3 3 1 0,0-2-3 15,0-4 2-15,0 0-3 16,0-6 0-16,3-3-8 16,1-1 0-16,3-2 1 15,7 0 1-15,3 3-1 16,12 2-2-16,6 8 3 15,7 2 0-15,7 7-6 16,4 5 0-16,0 4 1 16,-4 0 1-16,-3 4-17 15,-3 2-5-15,-8-3-60 0,4 6-25 16,-1 1-37 0</inkml:trace>
  <inkml:trace contextRef="#ctx0" brushRef="#br0" timeOffset="64538.02">24645 13669 260 0,'-18'-16'99'0,"15"16"-77"0,3-6 15 0,3 3 3 16,1-4-16-16,3 1-3 16,0 0-1-16,-3-1-1 15,-1 4-10-15,-3 3 10 0,-3-3 4 16,-12 3-5-16,-6 6-3 15,-3 4-8-15,-5 2-3 0,8-2 2 16,-7 12 1-16,3 6-8 16,4 3-1-16,7 1 0 15,3 2 3-15,8-6 0 16,6 7 2-16,12-10 0 16,9-3 3-16,8-6 6 15,7 2 2-15,7-11 1 16,0-4 4-16,-4-13-2 15,-3-2 1-15,-4-10-7 16,-3-3-2-16,-8 0 1 16,-6-7 1-16,-7 4-3 15,-8 6-3-15,-10-3-2 16,-3 3-3-16,-12 0-2 16,1 7-1-16,4 2-3 0,-12-3 1 15,-6 7-24-15,7 3-8 16,7-1-25-16,7 4-9 15,10 3-8-15,11 0-2 16,11 0-59 0</inkml:trace>
  <inkml:trace contextRef="#ctx0" brushRef="#br0" timeOffset="65228.7">25128 13647 244 0,'7'0'93'0,"0"-3"-72"0,4-1 14 0,-4-2 2 16,0 0-8-16,0-4-2 15,0 1 2-15,0 0 2 16,0-1-17-16,-3 1 3 0,-1-1 3 16,-3 4 0-16,-3-3 3 15,-4 9-9-15,-7-3-3 16,-4 6-9-16,-7-3-1 16,-3 9 1-16,-4 1 3 15,4 8-2-15,4-2-2 16,6 3 4-16,4 3 4 15,7 0-1-15,7 6 3 16,7 3-2-16,10 1 2 0,12-7 0 16,6 3 1-16,7-6-2 15,-3-9-1-15,0-10 1 16,0-6 4-16,-4-13 1 16,0-6 3-16,-7-3-8 15,-3 3-1-15,-11-3 1 16,-7 0 4-16,-7-4-6 15,-7 1-2-15,-3 0-8 16,-8 3-1-16,-3 3-4 16,-4 3 2-16,0 0-15 15,4 10-6-15,4 0-29 16,6 5-12-16,4 1-20 16,7 3-9-16,7 0-71 15</inkml:trace>
  <inkml:trace contextRef="#ctx0" brushRef="#br0" timeOffset="65589.48">25622 13001 316 0,'-10'-72'121'0,"3"43"-95"0,-4-2 16 0,8 22-1 16,-1-1-12-16,0 4-2 15,1 3-7-15,3 12-2 16,0 10-10-16,3 12 6 0,1 10 5 0,3 3 1 16,0 6 3-16,-3 13-7 15,-1 15-1-15,-3 7-7 16,0-7 0-16,4-5-7 15,-4-8-1-15,3-8 2 16,1-10 3-16,-1-10-4 16,1-5-1-16,-1-13-46 15,1-10-22-15,-4-6-20 16,-4-12-9-16,1-1-60 16</inkml:trace>
  <inkml:trace contextRef="#ctx0" brushRef="#br0" timeOffset="65784.59">25351 13223 348 0,'-18'-6'132'0,"18"3"-103"0,0 6 1 15,4-3-8-15,3 3-2 0,10 0 2 16,11 1 4-16,22-1 1 16,13 3-14-16,1 0-1 0,-1 4 1 15,-3-1-5-15,0-3-2 16,-3 10-6-16,-4-3 0 15,-8 5-57-15,-6 7-25 16,-7-3-97 0</inkml:trace>
  <inkml:trace contextRef="#ctx0" brushRef="#br0" timeOffset="66279.81">26120 13562 184 0,'3'0'71'0,"4"0"-55"0,0 0 9 15,-3 0-1-15,-1 0-3 16,1 3 2-16,-1-3 13 16,1 0 7-16,-4 0-22 15,-4 6 15-15,1-2 4 0,-4 2-3 16,-4 0 1-16,1 0-13 16,-1 1-3-16,1-1-9 15,2 0 0-15,1 0-6 0,7 1-2 16,4-4 4-16,7 0 4 15,3-3-1-15,3-3 1 16,1-3-5-16,0-1-3 16,-4 4 6-16,-4-3 3 15,-3 3-1-15,0 0 0 16,-7 3-5-16,0 3-3 16,-3 0-5-16,3 0-2 15,-4 0 1-15,4 0 2 16,0 0 0-16,0-3-1 15,0 0 1-15,7-3-1 16,0-3 0-16,0 0 2 16,-3 3-1-16,3 0 2 15,-7 3 0-15,0 0 1 16,-3 3-5-16,-5 0-1 0,-2 0 1 16,-1 0 0-16,1 3-37 15,-1-3-16-15,4 1-24 16,0-1-7-16,3 0-42 15,1 0-19-15,-4-3 25 16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7:58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6 11008,'-4'-5'3123,"4"7"955,-2 13 11,-24 41-2791,19-44-1313,1 0-1,0 0 1,1 1-1,1 0 0,0 0 1,-3 16-1,6-17-211,0 0-1,1-1 1,0 1-1,4 20 1,13 44-5324,-10-51 1616,-4-8-1447,-2-5 908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8:06.0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 7680,'0'-1'450,"0"0"0,0 0 1,0 0-1,1 1 0,-1-1 1,0 0-1,0 0 0,1 1 1,-1-1-1,0 0 0,1 0 0,-1 1 1,1-2-1,0 1-193,0 0 0,0 0 0,1 0 0,-1 0-1,0 0 1,1 0 0,-1 0 0,0 0 0,1 1 0,1-2 0,2 1-31,-1-1 1,0 1 0,0 1 0,1-1-1,7 0 1,-11 1-186,-1 0 0,1 0 0,0 0-1,-1 0 1,1 1 0,-1-1 0,1 0 0,-1 0-1,1 0 1,0 1 0,-1-1 0,1 0 0,-1 1 0,1-1-1,-1 0 1,0 1 0,1-1 0,-1 1 0,1-1-1,-1 1 1,0-1 0,1 2 0,5 16 522,-5 25-146,-2-33-373,0 53 356,0-28-195,0-1 1,3 1-1,9 56 0,-11-90-213,0 0 1,1-1-1,-1 1 0,0 0 1,0 0-1,1 0 1,-1-1-1,1 1 0,-1 0 1,1 0-1,-1-1 0,1 1 1,-1 0-1,1-1 0,0 1 1,-1-1-1,1 1 0,0-1 1,-1 1-1,1-1 1,0 1-1,0-1 0,-1 0 1,1 1-1,0-1 0,0 0 1,0 0-1,0 0 0,-1 0 1,1 1-1,0-1 1,0 0-1,0 0 0,0-1 1,0 1-1,-1 0 0,2 0 1,-2 0-2,1 0-1100,-1 0-683,1-2-1634,2 0 1220,-2 1-1804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8:06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51 8704,'0'0'123,"0"0"1,0 0-1,0 0 1,0 0 0,0 0-1,0 0 1,-1 0-1,1-1 1,0 1-1,0 0 1,0 0 0,0 0-1,0 0 1,0 0-1,0 0 1,0 0-1,0-1 1,0 1 0,0 0-1,0 0 1,0 0-1,0 0 1,0 0-1,0 0 1,0-1 0,0 1-1,0 0 1,0 0-1,0 0 1,0 0-1,0 0 1,1 0-1,-1 0 1,0 0 0,0-1-1,0 1 1,0 0-1,0 0 1,0 0-1,0 0 1,0 0 0,0 0-1,0 0 1,1 0-1,-1 0 1,9-4 2316,19-2-2044,-18 4 257,12-2-135,0 1 0,0 1 1,0 1-1,26 2 0,-7 0-32,34-1-232,600-11 79,-654 9-2031,-1-1 0,24-5 1,-41 7 1071,-1 1 1,1-1-1,-1 1 1,1 0-1,-1 0 1,1 0-1,-1 0 1,1 0 0,-1 1-1,4 0 1,7 2-3055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8:11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 7552,'31'-26'6810,"-30"25"-5887,-1 1-182,0 0-128,0 0-255,0 0-28,0 0 102,-1 6 185,1-1-1,-1 1 0,0-1 0,0 0 0,-4 10 0,3-10-530,0 0-1,1 0 0,-1 1 0,1-1 0,0 9 0,1-13-53,0 0-1,0-1 1,1 1-1,-1-1 1,0 1-1,0-1 1,1 1-1,-1-1 1,1 1-1,-1-1 1,0 1-1,1-1 0,-1 1 1,1-1-1,-1 1 1,1-1-1,-1 0 1,1 1-1,0-1 1,-1 0-1,1 0 1,-1 1-1,1-1 1,0 0-1,19 5 352,-16-4-305,5 1 40,0-1-1,14 1 1,2 0-7,-8 0-3010,0-2-1,18 0 0,-4-1-1190,-31 1 112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8:11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 8192,'1'-2'527,"0"-1"-1,0 1 1,0 0 0,1 0 0,-1-1 0,1 1-1,0 0 1,0 0 0,-1 0 0,1 1 0,0-1-1,0 0 1,1 1 0,-1-1 0,0 1 0,1 0-1,3-2 1,-6 3-469,1 0 0,-1 0-1,0 0 1,1 0 0,-1 0 0,1 0-1,-1 0 1,0 0 0,1 0 0,-1 0 0,1 0-1,-1 0 1,0 0 0,1 0 0,-1 0-1,1 0 1,-1 0 0,0 1 0,1-1-1,-1 0 1,0 0 0,1 1 0,-1-1-1,0 0 1,1 0 0,-1 1 0,0-1 0,0 0-1,1 1 1,-1-1 0,0 0 0,0 1-1,0-1 1,0 0 0,1 1 0,-1-1-1,0 1 1,0-1 0,0 0 0,0 1-1,0-1 1,0 1 0,0-1 0,0 0 0,0 1-1,0 0 1,1 22 1344,-14 100 988,4 75-1722,9-111-3591,0-50-70,0-37 2561,0 1 0,0 0 0,0-1 0,0 1 0,0-1 0,0 1 0,0 0 0,0-1 0,-1 1 0,1-1 0,0 1 0,0 0 0,-1-1 0,1 1 0,0-1 0,-1 1 0,1-1 0,0 1 0,-1-1 0,0 1 0,-3 4-3861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8:14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37 10368,'-1'-1'277,"1"1"0,0-1 0,-1 1 0,1-1 0,0 1 0,0-1 0,-1 1 0,1-1 0,0 1 1,0-1-1,0 1 0,0-1 0,0 1 0,0-1 0,0 1 0,0-1 0,0 1 0,0-1 0,0 1 0,0-1 0,0 1 1,0-1-1,0 1 0,0-1 0,1 1 0,-1-2 0,13-2 4269,-3 2-5022,6-3 1094,0 2 0,1 0 0,-1 1 0,31 0 0,-39 2-552,0 0-1,0 1 1,0 0 0,0 1-1,0 0 1,0 0-1,0 1 1,-1 0 0,1 0-1,-1 1 1,12 7 0,-17-10-26,-1 0 0,0 0 0,1 0 1,-1 0-1,0 1 0,0-1 0,0 0 1,0 1-1,0-1 0,0 1 1,0-1-1,-1 1 0,1-1 0,0 1 1,-1 0-1,1-1 0,-1 1 0,0 0 1,1 0-1,-1-1 0,0 1 0,0 0 1,0 0-1,0-1 0,-1 1 1,1 0-1,0-1 0,-1 1 0,1 0 1,-1-1-1,0 3 0,-3 4 87,0 0 0,-1 0 0,0-1 0,-10 13-1,9-11-145,-3 2 6,0 0 0,2 1-1,-1 1 1,2-1 0,0 1-1,0 0 1,-5 19 0,9-25 14,1-1 0,-1 1 0,1-1 0,0 1 0,1 0 0,0-1 0,0 1 0,0 0 0,1 0 0,0-1 1,0 1-1,1-1 0,0 1 0,3 7 0,-1-4-298,0-1 538,-1 1 1,4 16-1,-6-23-578,-1 0 1,0-1 0,0 1-1,0 0 1,0 0-1,0 0 1,0 0 0,-1 0-1,1 0 1,-1 0-1,0-1 1,0 1 0,-2 4-1,-2 2-2959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8:15.2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20 13696,'-5'0'5087,"5"5"-3967,5-10 64,4 5-288,0-3-640,4-1-128,-1-1-672,-3 2-192,0-1 352,0 4-2848,14 12-3807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8:17.9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51 8704,'-1'-2'411,"0"-1"0,0 1 0,-1-1 0,1 1 0,-1 0 0,0-1 0,1 1 0,-1 0 0,0 0 0,0 0 0,0 1 1,0-1-1,-1 0 0,1 1 0,0 0 0,-1-1 0,1 1 0,-1 0 0,1 0 0,-1 0 0,0 1 0,1-1 0,-1 0 0,0 1 0,-3 0 0,-4 0 722,9 2 306,18 0 533,31-2-376,27-1-431,115 14-1,-158-7-1338,-6-2 398,28 2 0,-46-6-659,0 0 0,0 0 0,-1-1 1,1 0-1,0 0 0,0-1 0,13-5 0,7-6-3378,-21 9 1068,0 0 0,14-5 1,-8 8-1448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8:18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1 113 10112,'3'-15'1144,"-2"10"-808,0 0-1,0 0 1,1 0 0,-1 1 0,1-1-1,0 0 1,1 1 0,-1-1-1,1 1 1,4-6 0,-2 5 300,0 0 1,0 1-1,1-1 0,-1 1 0,11-5 1,-15 8-508,1 0 1,-1 0-1,0 0 0,1 0 1,0 1-1,-1-1 1,1 0-1,-1 1 0,1 0 1,0-1-1,-1 1 1,1 0-1,0 0 0,-1 0 1,1 0-1,0 0 0,-1 0 1,1 1-1,0-1 1,-1 0-1,1 1 0,0-1 1,-1 1-1,1 0 1,-1-1-1,1 1 0,-1 0 1,1 0-1,-1 0 1,2 2-1,-1 0-31,1 1-1,-1-1 1,0 1-1,0 0 1,0 0 0,0 0-1,-1 0 1,0 0 0,2 7-1,3 41 515,-5-36-397,1 52 373,-9 109 0,-2-11-820,10-131-672,0-19-601,-1 0 1,0 1-1,-2-1 1,-4 24-1,-6-2-3561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8:18.6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5 10880,'-34'7'3594,"30"-6"-1352,7 1-1291,7 0 112,176-2 2941,95 0-3797,-131 0 3,-18-5-778,-45-2-3338,-46 3-1363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3T01:56:42.89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1563 2729 184 0,'17'-57'68'0,"-9"39"-52"0,-1-1 1 0,-4 6 0 16,1 4-2-16,-1 0 3 15,1-1 5-15,-1 1 3 16,1-1-13-16,-4 10 3 0,-7 7 15 16,-7 11-4-1,-8 17-2-15,-2 21-4 16,-8 29 2-16,-14 31 0 16,-7 31-1-16,-24 45 1 15,6 21-11-15,4 31-4 16,25-21-5-16,17 9 0 0,28-34-2 15,26-29 2-15,13-15 0 16,14-26 1-16,-3-15 0 16,14-22 2-16,0-19-1 15,0-16 2-15,-14-12-42 16,-10-12-18-16,-4-13-121 16</inkml:trace>
  <inkml:trace contextRef="#ctx0" brushRef="#br0" timeOffset="851.51">8100 2371 204 0,'-21'-37'77'0,"14"34"-60"0,3-4 19 0,4 7 7 16,0 0-11-16,0 0 21 15,11 10-6-15,3 15-25 16,7 6 8-16,4 10 1 0,-1 41-3 16,5 27-2-16,-5 29-3 15,-3 44 0-15,-10 22-15 16,-8 6-5-16,-6 19-2 16,-8-6 1-16,-3-32-1 15,0 0 2-15,0-28-2 16,0-22 2-16,3-25-2 15,1-22-1-15,6-25-2 16,-6-9 1-16,3-29-70 16,3-15-16-1,-3-19-10-15,3-19-54 16</inkml:trace>
  <inkml:trace contextRef="#ctx0" brushRef="#br0" timeOffset="1350.04">8509 1813 256 0,'-11'-18'96'0,"11"8"-75"0,-3 4 10 0,3 0 1 15,0 2-5-15,0 4 4 0,0 0-6 16,0 0-3-16,0 0-12 16,7 0 7-16,0 0 3 0,4 0-2 15,6 4 0-15,1 2-2 16,3 6 0-16,4 10 0 15,-4 13 3-15,0-1 0 16,-10 10 3-16,-8 0-3 16,-6 9-2-16,-4 4-5 15,-4 9-2-15,-3-13-6 16,0 0-1-16,0-3-1 16,3-12 1-16,4 3-2 0,7-10-1 15,7-3 5-15,7-9 4 16,7 0-3-16,15-3-1 15,10-4-2-15,-1-5-3 16,1 2-2 0,-3-6 1-16,-8 3-52 0,-3-2-22 15,-1 2-138 1</inkml:trace>
  <inkml:trace contextRef="#ctx0" brushRef="#br0" timeOffset="2022.45">10869 2757 176 0,'18'-97'66'0,"-8"56"-52"0,8-18 8 0,-7 24 1 15,-4-21 3-15,0-1 5 16,-4 4 11-16,-3 15 6 16,-3 7-25-16,-11 18 0 0,-8 29 1 15,-9 22-2-15,-8 12 1 0,-7 19-3 16,-3 47-1-16,-1 9-1 16,-6 48 0-16,-8 18-9 15,-10 41-5-15,-3 35-3 16,13-7-1-16,22 9 11 15,24-37 5-15,25-15-8 16,21-29-2-16,11-38-4 16,3-30 1-16,4-29-2 15,11-22-1-15,3-16-13 16,0-22-6-16,0-15-39 16,-7-16-17-16,-4-13-49 15,4-12-64-15,3-3 59 16</inkml:trace>
  <inkml:trace contextRef="#ctx0" brushRef="#br0" timeOffset="2566.87">14337 2691 240 0,'14'-81'90'0,"-3"62"-70"0,3 0 26 0,-4 13 5 16,8 6-4-16,7 9 1 15,6 29-6-15,12 28-2 16,3 15-22-16,-1 29 5 0,-6 34 4 16,-11 22-13-16,-10 29-5 15,-14 18-3-15,-11 10 0 16,-11-1-3-16,-7-5-2 16,-7-29 4-16,1-19 1 15,3-12-7-15,3-32-1 16,4-21-31-16,3-32-11 15,14-53-114 1,12-26-18 0</inkml:trace>
  <inkml:trace contextRef="#ctx0" brushRef="#br0" timeOffset="3058.47">15286 2522 316 0,'-7'-16'118'0,"3"13"-92"0,1 3 11 15,3 0-1-15,0 0-9 0,0 3 1 16,0 4-4-16,0 2-3 15,0-6-11 1,0 7 5-16,3-1 2 0,1 3-3 16,-1-2 2-16,1 15-3 0,3-6 0 15,4 6-1-15,3-6 0 16,0 6 5-16,-4-3 1 16,-6 6 2-16,-11 10 0 15,-11-1-11-15,-14 13-3 16,-17-3 2-16,-7 4 3 15,3 8-4-15,10-2-2 16,12-10-5-16,16 0-2 16,23-10 7-16,16-5 4 15,11-14 0-15,8 1 2 0,3-3-4 16,0 0-2-16,3-1 0 16,0 1 1-16,-6 0-8 15,-8-7 0-15,-7 0-60 16,-3 1-25-16,3-10-91 15,-7-13-38 1,-3-6 53-16</inkml:trace>
  <inkml:trace contextRef="#ctx0" brushRef="#br0" timeOffset="4217.76">3672 6827 160 0,'11'-19'63'0,"-4"7"-49"0,7-7 20 0,-7 9 8 15,0-2 1-15,0 2 2 16,0 4-1-16,-3-3 0 15,-4 15-24-15,-4 7 8 0,-6 5 3 16,-11 11-3-16,-11 8 0 16,-14 23-6-16,-7 18-4 15,7 4-10-15,-10 2-3 16,6 10-3-16,-10 10 1 16,8-4-2-16,2-15 2 15,8-13-4-15,7-9 0 0,13-13 1 16,5-12 0-16,-1-4-3 15,8-9 0-15,2-6-27 16,1-6-12-16,4-7-21 16,-1-3-6-16,4-6-80 15</inkml:trace>
  <inkml:trace contextRef="#ctx0" brushRef="#br0" timeOffset="4518.02">3221 6667 236 0,'-11'-9'88'0,"11"12"-69"0,0 3 15 0,4 0 1 16,3 4-3-16,0 5 3 15,7 7-4-15,7 7-1 16,0 5-17-16,-3 10 3 0,3 19 2 15,4 15-4-15,0 7 2 16,3-1-7-16,-7 7-3 16,4 7-3-16,3-1 0 15,4-19-2-15,3-3 2 16,-7-15 0-16,0-10 1 16,1-12-44-16,-5-4-20 0</inkml:trace>
  <inkml:trace contextRef="#ctx0" brushRef="#br0" timeOffset="4755.3">3849 7304 352 0,'10'0'132'0,"5"0"-103"0,20-4 7 15,-14 1-4-15,18 0-18 16,10 0-3-16,-3 0-7 0,3 3-1 16,1 0-1-1,-8 0-2-15,4 0 1 0,0 0-34 0,0 0-15 16,3-3-51-16,-3-7-22 16,-7-8 2-1</inkml:trace>
  <inkml:trace contextRef="#ctx0" brushRef="#br0" timeOffset="5295.59">5320 6485 240 0,'7'-34'90'0,"-4"24"-70"0,5 1 13 0,-5 9 1 16,4 6 0-16,0 7 1 15,0 21-7-15,0 23-5 16,0 5-13-16,-3 11 2 0,-4 5 4 16,0 22-4-16,-4 4 1 15,1-7-10-15,-1-3-2 16,1 6-1-16,-1-2 2 16,4-1-1-16,0-19-1 15,4-12 1-15,3-13 1 0,3-12-45 16,5-10-18-16,-1-12-96 31</inkml:trace>
  <inkml:trace contextRef="#ctx0" brushRef="#br0" timeOffset="5790.95">6121 6595 228 0,'7'-53'85'0,"0"40"-66"0,-7 1 19 0,0 5 5 15,0 4-13-15,0 3-5 16,-7 6-6-16,-4 10-2 16,-6 22-9-16,-8 12 1 0,-10 10 2 15,-8 8-6-15,-3 23-1 16,4 19 0-16,-4-3 2 15,11 3 6-15,7 2 2 16,14-2-1-16,7-22 0 16,14-7-3-16,10-18 1 15,22-13 3-15,17-12 3 16,1-13-5-16,10-16 1 16,-7-15-4-16,21-25 0 15,4-22 6-15,-1-7 2 16,-6-6 0-16,-11-9 0 0,-11-19-7 15,-20 0-4-15,-15-3-3 16,-14-1 0-16,-25-8-4 16,-20 2-2-16,-19 16-1 15,-3 19 0-15,0 16 0 16,-3 9 3-16,3 16-11 16,7 6-2-16,17 6-42 15,12 4-17-15,24-1-12 16,14 1-3-16,14-1-55 15</inkml:trace>
  <inkml:trace contextRef="#ctx0" brushRef="#br0" timeOffset="6272.45">7631 6655 260 0,'-22'3'96'0,"15"3"-75"0,-3 7 12 16,6-7 0-16,4 3-5 15,0 1 1-15,4-1-5 16,6 7-3-16,4-4-11 16,11-2 5-16,10-1 2 0,18-3-5 15,11-3-2-15,-1 1-5 16,-3-1-4-16,-10 0 0 0,-8 3 1 16,-10 0-83-16,-7 4-34 15,-11-4-33 1</inkml:trace>
  <inkml:trace contextRef="#ctx0" brushRef="#br0" timeOffset="6453.15">7641 7097 312 0,'-7'18'115'0,"14"-11"-89"0,11-7 10 0,-4-7-2 15,14 4-13-15,18-3-1 16,14-3-10-16,0-1-4 15,0 10-3-15,-7 0-5 0,0 0 1 0,-4 0-39 16,4 10-18-16,0-4-89 16</inkml:trace>
  <inkml:trace contextRef="#ctx0" brushRef="#br0" timeOffset="7099.08">9102 6432 184 0,'-14'-22'68'0,"10"13"-52"0,-7-4 14 0,8 7 4 16,-4-1 0-16,3 1 5 0,1 3-11 15,-1 0-4-15,11-3-14 16,7-1 7-16,15-2 5 0,20 3 0 16,18-4 1-16,7 10 1 15,-3 10 2-15,-18-1-5 16,7 22-1-16,-11 13-5 15,-17 22 1-15,-18 3-7 16,-14 0-1-16,-11 0 0 16,-13 3 2-16,-15 0-3 15,-14 13 1-15,-4-7-1 16,1-5 1-16,10-8 0 16,7-5 2-16,8-7-7 0,9 1-4 15,12-10 0-15,10-4 2 16,21-8-2-16,14-7 0 15,15-10 1 1,3-5 2-16,-4-7-3 0,0-6 0 16,4-3-61-16,4-4-25 15,3 1-105 1</inkml:trace>
  <inkml:trace contextRef="#ctx0" brushRef="#br0" timeOffset="7457.19">10481 6802 256 0,'4'-13'96'0,"3"10"-75"0,-4-3 25 15,-3 6 6-15,0 0-10 16,0 0-2-16,0 0-5 15,0 3-2-15,-3 3-18 16,-4 7-2-16,-8 3-2 0,-6 9-6 16,-14 6-3-16,-11 13-1 15,-7 9-1-15,0 10 0 16,4-3 0-16,3-4 0 16,4-3 2-16,3-6-3 15,4-3 0-15,3-6 1 0,7-7 2 16,8-3-3-16,2-6 0 15,5-6-41-15,6-7-19 16,4-5-7-16,7-11-1 16,4-2-66-1</inkml:trace>
  <inkml:trace contextRef="#ctx0" brushRef="#br0" timeOffset="7743.26">10019 6642 296 0,'-14'-19'110'0,"14"19"-86"0,0 13 7 0,3-4-4 0,1 7 2 16,3 9 7-16,3 9-2 16,5 7 2-16,6 3-20 15,3 13 2-15,8 15 2 0,3 3-9 16,4-6-1-16,0-3-6 15,0-7-1-15,-4-2-3 16,-3-4-1-16,-4-3 1 16,-3-3 2-16,-4-9-30 15,-3-7-13-15,-1-9-56 16,-3 0-24-16,1-9-26 16</inkml:trace>
  <inkml:trace contextRef="#ctx0" brushRef="#br0" timeOffset="23265.79">2822 8470 248 0,'-10'-6'93'0,"6"3"-72"0,1 6 5 16,3-3-1-16,0 0-5 15,0 3 0-15,0 0 5 16,0 0 4-16,0 0-16 16,0 4 11-16,0-1 3 0,3 0-3 0,1 0 0 15,3-3-2-15,3 7 1 16,4-10-7-16,4 6 1 16,10-6-6-16,8-6 1 15,2 3-5-15,12-4 1 16,-8 4-1-16,0-3 3 15,1 6-3-15,-12 0-2 16,-9 0-5-16,-1 0-2 16,-4 0 3-16,-2-3 3 15,-5 0-1-15,1 0 0 16,-11 3-23-16,0 0-9 16,-4 0-48-16,-6 3-18 15,3 3-82 1</inkml:trace>
  <inkml:trace contextRef="#ctx0" brushRef="#br0" timeOffset="23641.27">3771 8147 308 0,'7'-19'115'0,"-7"10"-89"0,4-1 10 0,-4 10-2 15,0 0-13 1,-4 7-1-16,-3 5-6 16,-7 7 1-16,0 3-8 0,-7 0 5 0,-4 6 1 15,0-3 0-15,-6 10 2 16,-12-1-8-16,5 10-4 15,2 6 0-15,-3 0 0 16,8-3-4-16,2 4 1 16,8-7 0-16,-3-13 2 15,6 3-3-15,7-12 0 16,4-6-10-16,4-7-3 16,3-2-59-16,0-7-24 15,7-10-59 1</inkml:trace>
  <inkml:trace contextRef="#ctx0" brushRef="#br0" timeOffset="23941.41">3461 7953 264 0,'-7'-13'101'0,"7"13"-78"0,3 6 13 15,1 1 2-15,3 5-2 16,3 7 0-16,5 15-4 16,6 4-2-16,0 0-17 0,-4 6 1 15,8-4 2-15,7 4-6 0,0 3-3 16,-8 7-2-16,-2 2-1 16,-1 4-2-16,-4-4-2 15,-3 1-2-15,-3-7 1 16,-7-6-39-16,-4-4-15 15,-4-2-19-15,-3-10-5 16,-7 0-56 0</inkml:trace>
  <inkml:trace contextRef="#ctx0" brushRef="#br0" timeOffset="24196.17">2925 8900 344 0,'-8'9'129'0,"16"-3"-100"0,13-6 7 15,0-6-2-15,25-3-13 16,10-1-2-16,15-2-9 16,10-10-2-16,18 3-4 15,3 3-3-15,-3 1 2 0,-11 2 0 16,-3 4 1-16,-4 5-5 15,-14-2-1-15,0 6-52 16,-14-3-24-16,0-3-84 16</inkml:trace>
  <inkml:trace contextRef="#ctx0" brushRef="#br0" timeOffset="24826.76">9193 8251 288 0,'0'0'110'0,"7"-7"-86"0,8 7 13 0,-5 0 0 15,8 0-7-15,10 7 0 16,7-7-11-16,8 0-1 16,2 0-11-16,1 0 2 0,7 3 2 15,7-3-6-15,4 6-3 16,-4-3-1-16,-7-3 1 15,-8 6-25-15,-9-3-12 16,-4 7-97-16,-15-4-76 16,-6 0 72-16</inkml:trace>
  <inkml:trace contextRef="#ctx0" brushRef="#br0" timeOffset="25142.6">10216 7896 272 0,'15'-28'101'0,"-5"19"-78"0,4-7 15 16,-7 10 4-16,0-1-12 16,0 4 0-16,0 3-4 15,-3 3-1-15,-4 7-14 0,-7-1 2 0,-4 16 1 16,-3 7-1-16,-3 12 2 15,-5 6-6-15,1 0-3 16,0 0-3-16,-4 3 0 16,1-6-2-16,-1-3-1 15,0 3 1-15,1-3-1 16,2-3-25-16,5-10-8 16,3 1-29-16,7-17-130 31</inkml:trace>
  <inkml:trace contextRef="#ctx0" brushRef="#br0" timeOffset="25411.82">10051 7711 288 0,'-4'-37'110'0,"8"30"-86"0,-1 10 11 16,1 1 1-16,-1 5-11 15,4 10 0-15,0 3 6 16,4 12 2-16,0 1-17 16,3 9 0-16,3 12 0 0,1 7-6 15,3-1-1-15,0-2-5 16,0 0-3-16,1-10-3 16,-1-3 1-16,-4-3-19 0,-6 0-9 15,-4-4-49-15,-11 1-20 16,-3-3-53-1</inkml:trace>
  <inkml:trace contextRef="#ctx0" brushRef="#br0" timeOffset="25682.69">9476 8580 356 0,'-22'12'132'0,"22"-5"-103"0,11 2 1 0,0-6-8 0,10 0-11 16,21-6-1-16,36-9 0 15,17-4 1-15,14-6-5 16,29 0 0-16,-11 6 1 0,-11-3-1 16,-6 10 1-16,-12 6-4 15,-9 3 0-15,-12 0-8 16,-13 0-4-16,-11 3-46 15,-11-3-21-15,-10 6-82 16</inkml:trace>
  <inkml:trace contextRef="#ctx0" brushRef="#br0" timeOffset="26389.2">4530 10712 288 0,'0'-10'107'0,"10"7"-83"0,4-9 24 0,-7 6 6 16,4-1-8-16,3 1 0 15,0 3-11-15,4 3-4 16,0 3-17-16,6 3 4 0,1 4 3 15,7-1-3-15,10 7 2 16,21-7-11-16,19 1-3 16,-12-7-4-16,-3 6-2 0,-7-3 1 15,-3 1-1-15,-19-1-25 16,-6 3-8-16,-11 1-56 16,1 2-22-16,-5 4-64 15</inkml:trace>
  <inkml:trace contextRef="#ctx0" brushRef="#br0" timeOffset="26733.51">5613 10229 304 0,'3'-28'112'0,"1"25"-87"0,3-4 18 0,-7 7 0 16,7 0-8-16,3 0 2 15,-2 16-6-15,-1 3-1 16,-4 12-17-16,1 19 5 0,3 19 5 16,-4 4-6-16,1 2 1 15,-1 6-11-15,1 13-4 16,-4 0-2-16,-4-6 1 15,1-6-1-15,-4-10-1 16,0-3-24-16,3-3-9 16,-6-13-32-16,2-12-11 15,1-13-61 1,4-12-65-16,-1-10 70 16</inkml:trace>
  <inkml:trace contextRef="#ctx0" brushRef="#br0" timeOffset="27212.96">6167 10210 324 0,'0'-19'123'0,"0"19"-95"0,0-3 11 15,0 3-1-15,0 3-12 16,-4 4-1-16,1 5-3 0,-8 7-2 15,-14 12-10-15,4 23 0 0,-7 18 3 16,-4 3 4-16,0 0 2 16,4 13-6-16,3 9-3 15,11 0 1 1,7-6 0-16,14-18 1 0,18-8 0 16,10-8-4-16,4-10 0 15,7-16 1-15,3-12 5 16,8-10-2-16,13-15 3 15,8-6-4-15,0-23-1 16,-8-18 0-16,-3-13 4 16,-7 0-4-16,-18 0 0 15,-13-12-4-15,-19-19 1 0,-10 6-6 16,-17 3-1-16,-15 6-2 16,-32 20 0-16,-6 8 2 15,3 17 0-15,0 18-5 16,7 6-1-16,10 7-22 15,5 6-6-15,16 0-36 16,15 0-13-16,14 0-42 16,18 0-16-16,14 0-15 15</inkml:trace>
  <inkml:trace contextRef="#ctx0" brushRef="#br0" timeOffset="27815.38">7310 10336 292 0,'-15'-4'110'0,"8"-2"-86"0,0 12 11 15,4-2 1-15,-4 2-7 0,0 3 3 16,3 4-5-16,4 3 1 16,4-1-16-16,10 1 6 0,0 0 3 15,14-4-3 1,7-2 0-16,15-7-8 0,-11 3-4 16,3-3-6-16,0-3 0 15,-13 9 0-15,-5-2 0 16,-3-1-44-16,-7 3-20 15,-3 1-41-15,-7-1-17 16,-8-3-14 0</inkml:trace>
  <inkml:trace contextRef="#ctx0" brushRef="#br0" timeOffset="28041.99">7200 10721 296 0,'-14'19'112'0,"14"-13"-87"0,0 4 13 15,4-7 1-15,3 0-3 16,7-3 2-16,7 0-7 16,11 0-4-16,10 0-15 15,7 0-1-15,4 0 2 0,-7 3-5 16,-3 3-2-16,-5 1-3 16,-6-1 0-16,-4 0-22 15,-3 1-7-15,-4-1-47 16,0 0-17-16,4 0-69 15</inkml:trace>
  <inkml:trace contextRef="#ctx0" brushRef="#br0" timeOffset="28414.46">8583 10220 332 0,'11'-10'123'0,"-8"7"-95"0,-3 3 16 0,0 0 2 15,0 0-10-15,-3 3-1 0,-4 7-11 16,-4 8-2-16,-7 4-13 15,-10 16-3-15,-11 15 0 0,-6 13-3 16,-5-3 0-16,1 3-3 16,3 0-3-16,4-1 2 15,3 4 2-15,3-3 0 16,8-3-1-16,4-10-4 16,2-9 0-16,8-6-36 15,4-10-13-15,3-6-22 16,3-10-6-16,4-12-66 15</inkml:trace>
  <inkml:trace contextRef="#ctx0" brushRef="#br0" timeOffset="28744.73">8209 10182 288 0,'-14'-25'110'0,"11"22"-86"0,-5 0 18 0,8 3 1 16,0 9-6-16,0 4 1 16,4 5-4-16,3 7-1 15,11 7-18-15,6 15 6 0,8 12 6 16,7 10-2-16,0-3 0 0,0 0-11 16,-4 3-6-16,-7 6-8 15,-3 4 0-15,-4-1 0 16,-3-9 0-16,-4-6 0 15,-4-10 2-15,1-9-1 16,-4-13 2-16,0 4-15 16,-4-13-7-1,1-7-32-15,-4-5-13 0,0-7-52 16,4-9-23-16,-4-10-4 16</inkml:trace>
  <inkml:trace contextRef="#ctx0" brushRef="#br0" timeOffset="29825.57">4681 11753 280 0,'-14'0'107'0,"14"-3"-83"0,-10-4 13 15,6 7 1-15,1 0 0 16,-4 7 4-16,-4-4-8 15,7-3-3-15,4 9-17 16,8-2 9-16,13-1 4 0,3-3 1 16,15-6 1-16,35-10-8 15,32 4 0-15,21-10-3 0,35-3 0 16,50-6-5-16,14-7-3 16,49-8 3-16,18-1 2 15,-7 0-11-15,17 0-1 16,-17 6 6-16,-8 4 3 15,-17-1-5-15,-28 13-4 16,-42 7 6-16,-40 2 4 16,-31 4-4-16,-24 2-3 15,-22 4-3-15,-18 3-3 16,-17 3 3-16,-11 0 0 16,-10 4-1-16,-8-1-2 15,-3-3-2-15,-3 0 1 16,-4 0-10-16,-4-3-5 0,1-3-34 15,-4 0-13-15,-4 3-57 16,-3 3-24-16,-7 4-47 16</inkml:trace>
  <inkml:trace contextRef="#ctx0" brushRef="#br0" timeOffset="32605.54">17741 3939 208 0,'-3'-34'79'0,"6"15"-61"0,1-16 19 0,-1 13 6 15,1 1-4-15,-1-8 1 16,1 10-9-16,-1 1-4 16,1 18-4-16,3 15 0 15,0 17-7-15,0 8 1 16,0 17-1-16,4 37-1 15,3 16-1-15,0 15-1 16,4 29-7-16,-1-4-4 16,4 13 1-16,4 4 0 0,7-30-1 15,0-11 1-15,-1-7 2 16,1-15 2-16,0-20-3 16,-4-15-3-16,-3-22 6 15,-4-12 5-15,-3-26 0 16,-1-25 1-16,1-12-10 15,-1-6-1 1,1-29-4-16,0-31-2 0,-1-6 3 16,-3-29 2-16,1-18-2 15,-12-1-2-15,-6-24-1 16,-8 12 0-16,-3 16-2 16,-7 15 1-16,-4 19 3 15,0 26 1-15,1 18 1 16,2 16 0-16,1 12-3 0,4 16 2 15,3 6-1-15,3 7 0 16,7 6 0-16,4 3-2 16,4 3 3-16,7 3 2 15,3 1-2-15,3 2-2 16,1 0 2-16,7-2 2 16,10 2 0-16,18 1 2 15,10-1 4 1,-3-9-3-16,53-9 2 15,-7-1-3-15,70-6 0 16,-17-2-1-16,56-1 1 16,-21 0-2-16,36 6 6 15,-36 1-4-15,7 12 6 16,-28 6-6-16,3 0 1 0,-24 1-2 16,-36-1-2-1,-14-3 1-15,-10-3-1 0,-14-3 0 16,-11-3 2-1,-7-4-1-15,-4 1 2 16,-17-4-2-16,-4 7-40 16,-13-3 21-16,-15 6-37 0,-7-4-70 15,-7 7-34-15,3-3 16 16,0 3 10-16</inkml:trace>
  <inkml:trace contextRef="#ctx0" brushRef="#br0" timeOffset="33431.51">18715 4522 304 0,'-4'-3'112'0,"4"3"-87"0,7 3 7 15,0-3 10 1,-3 0-25-16,10 7 14 16,-3-7-18-16,17 3 8 15,-7-3-12-15,14 9 6 16,-6-9-8-16,9 0 0 16,-6 0-4-16,3 0-2 15,-10 0 0-15,3 0-17 16,-10 0 9-16,0 0-65 0,-11 0 39 0,3 0-144 15,-6 0 99-15</inkml:trace>
  <inkml:trace contextRef="#ctx0" brushRef="#br0" timeOffset="33834.32">19198 4334 240 0,'-3'-12'90'0,"3"12"-70"0,3-13 13 15,1 10 10 1,-1 3-25-16,4-6 20 15,-3 0-23-15,6 9 24 16,-3 0-23-16,4 12 19 16,-4-2-20-16,7 12 8 15,-7 0-14-15,0 13 2 16,-3-4-7-16,-1 20-2 16,-3 2-1-16,0 10 1 15,-3-10-1-15,-1 4-1 16,1-13 1-16,-1 3-21 15,1-12 11-15,3-1-45 0,-4-12 30 16,8-3-73-16,-1-9 55 16,8-4-111-16,-1-9 87 0</inkml:trace>
  <inkml:trace contextRef="#ctx0" brushRef="#br0" timeOffset="34314.48">19597 4463 236 0,'0'-13'88'0,"0"13"-69"0,0-6 13 0,0 6 17 16,0 0-28-16,0 0 19 15,0 0-24-15,0 6 10 16,-4-3-16-16,1 16 6 15,-8-9-9-15,-3 21 0 0,0 16 0 16,0 9 3-16,0 1-1 16,3-4 0-16,4-6-5 15,7 0 2-15,7-9 3 0,4-7-1 16,3-3 1-16,3-2 1 16,8-11 1-16,3-8 1 15,4-4 2-15,7-10-5 16,7-5-1-16,0-10 2 15,0-6 4-15,-8-7-6 16,-9-9 0-16,-8-12-4 0,-11 6-1 16,-10 0 1-1,-10 2 0-15,-11 1-5 0,-11 0 1 16,-3 13 0-16,-1 6 0 16,5 9-9-16,2 6-2 15,5 7-18-15,2 6-7 16,8 3-23-16,7 7-10 15,7-1-27-15,14 0-12 16,11 10-13 0</inkml:trace>
  <inkml:trace contextRef="#ctx0" brushRef="#br0" timeOffset="34559.35">20070 4573 364 0,'-4'0'134'0,"4"0"-104"0,4 3 12 0,-4-3-4 0,7 0-15 15,0 0 0-15,3 0-12 16,4-3-4-16,4-1-4 16,3 1-3-16,4 0 1 0,3 0-1 15,0 0 0-15,-3 3-27 16,0-3-11-16,-4 3-25 15,0-3-11-15,0 3-75 16</inkml:trace>
  <inkml:trace contextRef="#ctx0" brushRef="#br0" timeOffset="35411.21">20638 4350 260 0,'0'-9'96'0,"0"5"-75"0,0 1 19 16,0 3 2-16,0 0-13 16,0 0-5-16,0 3 2 15,3 10 0-15,-3-4-13 16,0 16 3-16,0-3 4 0,-3 16-9 15,-1 9-1-15,-3 3-6 16,0 13-1-16,3-10-1 16,-3 1 1-16,4-11-2 15,-1 1-1-15,1-12 1 0,3-1 1 16,0-6-3-16,0-3-2 16,0-6-29-16,3-4-12 15,1-5-26-15,-1-4-11 16,8-3-55-1</inkml:trace>
  <inkml:trace contextRef="#ctx0" brushRef="#br0" timeOffset="35846.46">20863 4431 228 0,'7'-18'85'0,"-3"11"-66"0,-1-2 3 0,-3 9-3 0,4 0 3 15,-4 0 6-15,0 0 0 16,0 0 3-16,0 0-17 16,-4 9 3-16,-3 1 3 0,-3 12-2 15,-4 3 1-15,-4 12-6 16,0 14-3-16,4 5-1 16,4-6-1-16,6 4-2 15,8-11 1-15,6-5-2 16,8-7 2-16,7-5 2 15,3-11 2-15,4-5 1 16,-1-7 2-16,1-3 2 16,0-10 2-16,0-5-4 15,-1-10 2-15,-2-13-9 16,-8-9-4-16,-7 0 0 0,-7 0 0 16,-7-3-1-16,-7-7-2 15,-4 4 1-15,-3-4-1 16,0 4-3-16,-4 3 0 15,1 12-14-15,-1 10-6 16,4 0-24-16,3 9-7 16,4 7-32-16,4 5-12 15,-1 4-47 1</inkml:trace>
  <inkml:trace contextRef="#ctx0" brushRef="#br0" timeOffset="73872.14">22535 4253 328 0,'-10'-3'123'0,"10"3"-95"0,-4 0 7 0,4 0-4 16,0 0-15-16,0 0-4 15,0 3 4-15,4 6 1 16,-1-9-8-16,4 10 8 0,8-1 3 15,6 4-6-15,7-1-1 16,7-9-5-16,8 0-3 16,2-3 0-16,-2 0-1 15,-4 0-5-15,-11 0 1 0,-7 3-42 16,-7 4-17-16,-7 2-122 16</inkml:trace>
  <inkml:trace contextRef="#ctx0" brushRef="#br0" timeOffset="74086.22">22553 4522 356 0,'21'0'132'0,"7"0"-103"0,32-3 7 0,-24-3-4 15,6-3-14-15,4 9 0 16,0-4-13-16,-4 4-6 15,-7 0 1 1,-3 4-1-16,-7-4 1 0,-4 9-51 0,-3 0-20 16,3 1-86-1</inkml:trace>
  <inkml:trace contextRef="#ctx0" brushRef="#br0" timeOffset="74908.82">23844 4008 200 0,'-7'-44'77'0,"11"19"-60"0,-1-12 21 16,4 21 6-16,-3-15-2 0,3 2 1 15,-4 11-3-15,1-4-1 16,-1 6-21-16,-3 16 3 0,0 12 2 15,0 14 1-15,0 11 3 16,0 13-2-16,4 29 0 16,3 12-6-16,4 9-1 15,6 7-8-15,12 15-4 16,9-16-1-16,8-11-1 16,7-14-2-16,-4-15 1 15,-3-16 4-15,-7-6 6 16,-4-19-5-16,-3-12 0 15,-7-17-4-15,0-17-1 16,-8-30 1-16,-3-8 0 16,-3-13-5-16,-8-16 1 15,-3-25 0-15,-3-3 0 0,-8 0-3 16,-3-3 0-16,-10 3-1 16,-5 22 3-16,-2 18-5 15,-1 17 2-15,4 18 0 16,6 7 2-16,8 12-4 15,11 9 2-15,10 4 4 16,10 2 2-16,12 4 0 16,2 3 1-16,1 0 0 15,3 0 1-15,4-6-5 16,7 3 1-16,7-6 2 16,14 2 3-16,7-2-2 15,11-1 0-15,38-5-1 16,18-1-2-16,50 4 9 0,6-7 4 15,40 9 0 1,6 4 0-16,1 6-7 0,-12 0-4 16,-2 0-1-16,-33 0 1 15,-13 0-1-15,-18 0-1 16,-25 0-15-16,-28-9-5 16,-22-1-32-16,-20 7-12 15,-18-6-28-15,-21-1-12 16,-15 4-68-1</inkml:trace>
  <inkml:trace contextRef="#ctx0" brushRef="#br0" timeOffset="75703.89">24878 4077 208 0,'-4'-3'77'0,"4"-3"-60"0,0 3 21 0,0 3 9 0,0 0-1 15,0 0 5-15,0 0-8 16,0 0-2-16,0 0-23 15,4-3 1-15,3-4 1 0,11-2-2 16,13-1 1-16,15 1-4 16,7 3 1-16,7 3 0 15,-7-4-1-15,-4 7-3 16,-3 7 0-16,-3-7-3 16,-5 9 0-16,-9 7 1 15,-12 9 4-15,-10 12-4 16,-7 4 0-16,-10 9-6 15,-4-3-1-15,-8-3-1 16,-2 0-2-16,-4-6 9 16,-4 9 4-16,4-6-4 0,3-4-3 15,11 1-6-15,7-1-2 16,10-2 3-16,11-10 3 16,8 0-1-16,2-12-2 15,1-4 0-15,0-3-1 16,-1-3 0-16,-3-3 2 15,-3-3-34-15,0-3-13 16,-1-3-53-16,1-1-20 16,3 10-70-1</inkml:trace>
  <inkml:trace contextRef="#ctx0" brushRef="#br0" timeOffset="76229.58">25866 3989 260 0,'0'-15'99'0,"0"8"-77"0,0 1 24 0,0 6 6 15,0-3-10-15,-4 3 1 16,1 3-10-16,-4 0 0 16,-4 7-19-16,0-1 5 0,-3 16 4 15,0 10-1-15,-3 18 1 16,-1 7-8-16,4 2-4 16,3-2-2-16,8-1 1 15,6 7-3-15,8 3-2 0,3-9-2 16,4-1 0-16,3-12-2 15,0-3-1-15,0-9 1 16,-3-10-1-16,-1-13-47 16,-3-2-18-16,1-20-53 15,2 4-21-15,1-9-14 16</inkml:trace>
  <inkml:trace contextRef="#ctx0" brushRef="#br0" timeOffset="76471.39">25950 4356 352 0,'-7'3'132'0,"11"1"-103"0,3 2 10 0,3-6-4 16,8 0-9-16,7 9 2 15,7-9-10-15,3 0-3 16,0 0-8-16,-3 0-5 0,0 6-1 15,-8-2-1-15,-3 2 0 16,-3-6-29-16,-4 0-13 16,0 0-55-16,0-6-24 15,4-4-20 1</inkml:trace>
  <inkml:trace contextRef="#ctx0" brushRef="#br0" timeOffset="76754.73">26420 4127 312 0,'-8'-25'118'0,"16"19"-92"0,2-3 24 16,-3 5 5-16,4 1-5 16,-1 3 0-16,4 3-16 15,1 10-9-15,-5 0-14 16,-3 12 1-16,0 9 4 0,-3 7-4 15,-1 0-2-15,1-4-8 16,3-2-3-16,0-4 0 16,0 4 2-16,4-10-2 0,-1 0 0 15,-3-3-50-15,0-7-20 16,0 1-31-16,0-3-12 16,-3-4-37-1</inkml:trace>
  <inkml:trace contextRef="#ctx0" brushRef="#br0" timeOffset="77205.25">26804 4096 316 0,'7'-25'118'0,"0"16"-92"0,4-4 6 0,-4 7-2 16,-4 3 3-16,4-1 4 0,-7 4-2 15,0 0 1-15,-3 7-20 16,-4 2-3-16,-4 10-1 0,-3 6-3 16,-4 6 2-16,1 13 0 15,3 0 1-15,0 3-2 16,7-9-1-16,7 3-1 16,7-4 0-16,7 1-2 15,7-10-1-15,11-6-1 16,10-3 0-16,4-10 4 15,0 1 3-15,0-10 0 16,-4-10 3-16,-7 4-3 16,-7-7 1-16,-6-5-5 0,-8-8-2 15,-7-11-2-15,-11-16-3 16,-13-7 1-16,-12 7-1 16,-9 9-3-16,-1-3 0 15,3 19-9-15,5 2-5 16,6 8-24-16,7 5-11 15,8 7-31-15,6 0-12 16,8 6-77 0,10 9-45-16,4 7 103 15</inkml:trace>
  <inkml:trace contextRef="#ctx0" brushRef="#br0" timeOffset="78391.13">27330 3864 212 0,'0'-19'82'0,"10"10"-64"0,4-10 22 16,-7 10 4-16,4-4 0 15,0 4 1-15,-4 2-12 16,0 4-3-16,-4 6-17 16,-3 7 8-16,0 9 2 0,0-1 2 0,4 11 0 15,3 2-3 1,3 3 1-16,8 10-4 0,3 19 0 16,4 9-4-16,0 0 1 15,-4-3 0-15,-4-3 2 16,-2-3-10-16,-8 9-2 15,-7-9-4-15,-7-1-2 16,-4-8 1-16,-3-7 1 16,-4-10-1-16,1-5 2 15,2-14-29-15,5 1-9 16,-1-3-27-16,4-7-9 16,4-6-17-16,3-3-8 15,3-3-51 1</inkml:trace>
  <inkml:trace contextRef="#ctx0" brushRef="#br0" timeOffset="83737.17">19300 6545 236 0,'-7'-60'90'0,"7"41"-70"0,0-9 21 15,0 16 4-15,0-1-3 0,-3 4-1 16,-1-1-11-16,4 4-4 15,0 6-15-15,-3 6 0 0,-1 16 2 16,1 28 2-16,3 23 0 16,3 8-1-16,4 19-1 15,7 23-7-15,8-4-2 16,2-3-2-16,5 9-2 16,2-6 3-16,1-12 0 15,0-19 1-15,-7-19 2 16,-1-13 1-16,-6-12 1 0,-4-16 0 15,-3-12 2-15,-4-16-5 16,0-22-3-16,-4-22-1 16,1-15-1-16,-4-14-3 15,-4-24 2-15,-3-25-1 16,0 0 0-16,-4-13 0 16,-3 0 0-16,0 19 2 15,-3 22 0-15,3 19-3 16,-1 15 2-16,5 16-1 15,3 13-2-15,7 9 3 16,7 3 0-16,7 10-2 16,4-1 0-16,6 7 2 15,8-3 2-15,10 0 2 0,22-1 3 16,17 1 1-16,7 0 1 16,32-4 0-16,28-2 2 15,18-1-5-15,25-2-3 16,13 2-1-16,4 1 1 15,-10 2-8-15,-8 1-3 16,-24-1 9-16,-39 4 4 16,-32 0 1-16,-24 0 0 15,-22 2-36-15,-24 1-17 16,-4 3-48-16,-17 3-19 16</inkml:trace>
  <inkml:trace contextRef="#ctx0" brushRef="#br0" timeOffset="84082.4">20006 7144 320 0,'7'3'121'0,"4"-6"-95"0,6 3 22 15,-6-3 3-15,3-1-11 0,4-2 0 16,10-3-10-16,7-7-4 16,7 7-14-1,4-1-8-15,-3 1-2 0,-8 9-2 16,-3 0 0-16,-8 0-14 0,-2 9-5 15,-1-2-39-15,-4-4-15 16,1 6-68 0,-4-3-60-16,-3-3 75 15</inkml:trace>
  <inkml:trace contextRef="#ctx0" brushRef="#br0" timeOffset="86186.13">22983 6752 284 0,'-3'-3'107'0,"3"3"-83"0,0 3 15 0,0-3 3 0,0 3-14 15,3 3-1-15,1 0-10 16,7 1-2-16,6 2-9 16,15-3-4-16,14 1-1 0,7-1-4 15,0 0 0-15,-7 0-14 16,-4-2-4-16,-7 5-33 15,-7-3-15-15,-6 7-66 16</inkml:trace>
  <inkml:trace contextRef="#ctx0" brushRef="#br0" timeOffset="86363.38">23297 6946 280 0,'-10'6'107'0,"17"4"-83"0,4-1 8 0,-4-9 1 15,7 7-21-15,3-4-6 16,8 3-4-16,3-3-2 16,8-3 0-16,6 0-11 0,4 0-5 15,3 0-19-15,0 0-7 16,-3 0-77 0</inkml:trace>
  <inkml:trace contextRef="#ctx0" brushRef="#br0" timeOffset="87023.24">24268 6394 292 0,'-11'-9'110'0,"11"6"-86"0,0 9 13 16,0 0 0-16,0 7-7 16,0 18 2-16,0 26-7 15,4 15-3-15,-1 9-12 0,4 10-4 0,7 16 0 16,4-4-3-16,3-6-2 15,4-12 0-15,6-13 1 16,12 0 3-16,3-12 4 16,0-10-2-16,-1-15 1 15,-2-17-5-15,-4-14-2 16,-4-14 0-16,-3-12-1 16,-8-15-5-16,-3-17 1 15,-6-24 0-15,-8-4 2 16,-4-15 1-16,-6-28 1 15,-8 2-3-15,-3 11 2 16,3 24 1-16,-20 3 2 16,-1 16-1-16,0 19 2 15,7 19-2-15,8 12 2 0,10 9-4 16,14 4 0-16,17 6 3 16,15 0 3-16,11 0 7 15,13 0 4-15,25 0-2 16,15 0 2-16,2-9-3 15,30-1 0-15,6-2-10 16,-4-4-1-16,18-6-2 16,-3-6 0-16,-18 0 0 15,-7-4 0-15,-10 4-3 16,-19 3 0-16,-13 6-29 16,-21 7-14-16,-19 5-29 15,-16 7-13-15,-19 13-74 16</inkml:trace>
  <inkml:trace contextRef="#ctx0" brushRef="#br0" timeOffset="87430.24">25224 6767 228 0,'-18'10'88'0,"18"-10"-69"0,7 6 17 16,-7-6 3-16,7 0-1 16,0 0 4-16,4 0-3 15,-4 0-2-15,7 0-20 16,-4 0-1-16,8 0 0 0,-4 0-8 16,7 0-2-16,-3 0-6 15,7 3-1-15,-4 0-30 16,7 1-12-16,-7-1-29 15,4 0-10-15,-4-3-49 16</inkml:trace>
  <inkml:trace contextRef="#ctx0" brushRef="#br0" timeOffset="88464.59">25777 6557 288 0,'4'-18'107'0,"-4"18"-83"0,7-10 2 0,0 7-6 16,0 0 0-16,0 3 2 16,0 0 0-16,-3 0 1 15,-1 3-13-15,-3 3 5 0,0 4 5 16,0 2-5-16,-3 1 2 15,-1 6-4-15,1-4 2 16,-1 1-6-16,1 0-3 16,-1-4-3-16,1-2 0 15,3-1-4-15,-4-3 0 16,4 1 1-16,0-4 2 16,0-3 1-16,0 0 1 15,0 0-2-15,4-7 1 0,-1-2-2 16,1 0-1-16,-1-1 1 15,1 1-1-15,-4-4 0 16,3 1 0-16,-3-4 2 16,0 7 1-16,0-4-1 15,0 0-2-15,0 1-2 16,0 3 1-16,0-1 1 16,0 1 0-16,0-1-3 15,7 1 2 1,0-4 3-16,0 1-1 15,4-4 2-15,0 7 0 16,3-1 1-16,0 1 0 0,0 6 2 16,4-3-1-16,-1 6 0 15,1 3 1-15,0 3 3 16,-1 3-2-16,-3 16 1 16,-3 13-3-16,-8 9 2 15,-6 6-2-15,-8 4 2 16,-3-7 0-16,-7 0 1 15,-4 0-4-15,1 4-1 16,-1-1-1-16,0-3 1 16,4 0-4-16,3-6 0 15,8-9 1-15,6-1 0 16,8-6 4-16,6-6 5 16,8-3-5-16,7-6-2 0,6 2-1 15,5-5-1-15,-4-7 0 16,-1 6 2-16,-6-2-8 15,-4-4-3-15,-3-3-48 16,-1 0-20-16,1-3-40 16,-4-7-15-16,-3-6-19 15</inkml:trace>
  <inkml:trace contextRef="#ctx0" brushRef="#br0" timeOffset="88929.33">26427 6686 264 0,'3'-35'101'0,"1"26"-78"0,-4-4 26 0,0 4 7 16,0 3-10-16,-4 3-2 15,-3 3-12-15,-7 9-3 16,0 10-16-16,-7 9 1 0,0 7 0 16,-8 8 1-16,5 5 4 15,2 11-2-15,8 7-1 16,11-3-6-16,10-1-2 16,10-11 2-16,12-8 1 15,20-8 1-15,8-13 2 16,3-13 4-16,-4-9 1 0,-3-9-4 15,-4-16 1-15,-6-13-7 16,-12-6-3-16,-9-6 1 16,-8-6 0-16,-14-10-6 15,-7-13-2-15,-15 1-5 16,-2 22-1-16,3 15-3 16,-29-6-1-16,-13 0-19 15,6 9-5-15,4 7-28 16,7 3-13-16,4 9-39 15,-7 6-17-15,3-2-20 16</inkml:trace>
  <inkml:trace contextRef="#ctx0" brushRef="#br0" timeOffset="91739.25">20800 6824 280 0,'-14'-19'107'0,"14"13"-83"0,-4 0 17 0,4 6 4 0,0 0-13 16,0 0-1-16,0 3-7 16,0 0-3-16,0 0-11 15,0 0 2-15,4 3 4 16,6-3 3-16,11 1 1 16,11-4-5-16,3-4-1 0,1 1-2 15,-1 6 2-15,-3 1-3 16,-4 11-1-16,-10-2 2 15,-8 18 3-15,-10 13 0 16,-10 16 4-16,-4 2-2 16,-8-2-1-16,-6-7-4 15,-4 1-2-15,1-7-4 16,-1-4 1-16,4-5-2 16,3 6 2-16,11-10-4 0,7-5-2 15,10-10 0-15,11-1-1 16,11-8 2-16,3-10 3 15,4 6-2-15,-4-6-2 16,-3 0-5-16,-4 0 0 16,-3-6-38-16,-4 6-14 15,0-3-43-15,-3-4-17 16,10-2-77 0</inkml:trace>
  <inkml:trace contextRef="#ctx0" brushRef="#br0" timeOffset="92217">21488 6912 340 0,'7'-19'126'0,"-7"9"-98"0,-4 4 8 16,4 3-2-16,-3 3-13 15,-4 0-2-15,-7 3-5 16,-4 3 1-16,-7 7-8 16,-7 6 5-16,1 6 1 0,-5 13-2 15,1 9-1-15,7 3-2 16,7 0 2-16,3 3-1 16,11-9 0-16,11 0-8 15,13-6 0-15,15-4 5 16,14-6 6-16,0-6 5 0,0-15 4 15,10-7 2-15,11-10 1 16,4-12-7-16,-4-3 0 16,-11-13-10-16,-10-12-2 15,-11-3 1-15,-10-7 3 16,-11 1-2-16,-10 12-2 16,-1 6-2-16,-21-15-3 15,-13-13 1-15,-8 12-1 16,-3 13-5-16,3 10 1 15,7 15-16-15,4 6-6 16,7 7-42-16,3 6-19 16,11 0-100-16,14 0-70 15,7 0 108 1</inkml:trace>
  <inkml:trace contextRef="#ctx0" brushRef="#br0" timeOffset="93944.54">17882 9796 148 0,'4'-15'57'0,"3"-1"-44"0,7-9 21 0,-3 9 7 16,3-12 4-16,0-13 3 15,3-9-2-15,1 6 1 16,-4 10-26-16,-3 5 6 0,-1 8 1 16,-3 2-9-16,0 9-1 0,1 17 5 15,-5 18 5-15,1 19-4 16,-1 15 0-16,1 26 2 15,-4 34 3-15,0 6-11 16,0 38-3-16,0-3-9 16,0 6-4-16,0 1-1 15,-4-17 1-15,4-24-3 16,-3-20 0-16,-1-9 3 16,-3-6 1-16,0-19-1 15,0-12-2-15,0-16-13 16,0-13-6-16,0-18-30 0,3-13-13 15,4-13-10-15,0-12-1 16,4-9-86 0</inkml:trace>
  <inkml:trace contextRef="#ctx0" brushRef="#br0" timeOffset="94424.05">17879 9464 280 0,'-14'-94'107'0,"17"78"-83"0,1 4 6 0,3 5-3 16,3 7 0-16,4 4 6 16,8 8-5-16,6 13-2 0,7 19-14 15,4 13 12-15,-4 8 6 0,1 20 0 16,-1 37 0-16,-3 10-9 15,-4 34-2-15,0 7-11 16,0-1-3-16,7 1-1 16,8-26 0-16,3-25-2 15,0-25 1-15,-1-18 2 16,-6-23 4-16,0-24 2 16,-4-14 1-16,1-21-2 15,-1-31-1-15,-3-29-5 16,-4-12-1-16,-3-29-1 15,-4-31 1-15,-4-9-2 16,-13-31 2-16,-8 12-2 0,-10 18-1 16,0 20-2-16,0 34 1 15,3 19 1-15,1 28 0 16,3 25-5-16,3 13-1 16,11 12-30-16,11 7-14 15,14 6-18-15,14 9-6 16,6 13-9-16,1 18 0 15,4 4-59 1</inkml:trace>
  <inkml:trace contextRef="#ctx0" brushRef="#br0" timeOffset="94829.95">19293 10558 304 0,'-10'-9'115'16,"6"-4"-89"-16,-3-6 12 0,4 10 1 0,-1-7-12 15,1-6-3-15,-4 4-3 16,0-1 1-16,-4 3-12 16,-3 4 8-16,0 8 4 0,-4 14-5 15,-7 21-2-15,-6 16-4 16,-5 7-2-16,-2 5-3 16,2 16 1-16,15 10-2 15,18-10 2-15,17-12 2 16,17-13 2-16,19-12-1 15,20-16 1-15,8-16 3 16,0-12 1-16,-11-13 5 0,-11-9 4 16,-10-7-3-16,-14-2-1 15,-11-7-5 1,-11 3-1-16,-10-15-8 0,-10-13-4 16,-15-7-6-16,-14 17-2 15,-10 9 7-15,-4 15 4 16,4 13-20-16,3 10-9 15,11 5-26-15,10 7-8 16,11 3-38-16,7-3-17 16,24 4-74-1</inkml:trace>
  <inkml:trace contextRef="#ctx0" brushRef="#br0" timeOffset="95505.87">22073 10135 288 0,'4'-35'110'0,"3"10"-86"0,-4-12 18 0,1 21 3 15,-4-3 2-15,-4 0 4 16,-6 7-19-16,-8 9-8 16,-14 9-15-16,-24 13-6 0,-22 9 0 15,-3 3 0-15,4 1 1 16,3-1-2-16,3 0 1 16,11 1-2-16,14-1-1 15,18 1-2-15,21 2 1 0,17-3-1 16,19 7 0-16,27 3 0 15,22 0 0-15,3-1 4 16,0 4 1-16,0-3-1 16,0 0-2-16,-10-1 3 15,-18-2 2-15,-14-7 11 16,-15 4 7-16,-13-7 3 16,-15-3 2-16,-10-3-9 15,-7 0-1-15,-7-3-13 16,-7 0-6-16,-15 0 1 15,-13-1 1-15,-4 1 0 16,3-3-1-16,11-7-6 0,11-2-1 16,10-4-35-16,15-6-14 15,13-7-11 1,22-2-2-16,24-7-30 16,18 0-12-16,14 3-20 15</inkml:trace>
  <inkml:trace contextRef="#ctx0" brushRef="#br0" timeOffset="95910.81">22715 10398 376 0,'-17'-44'140'0,"6"35"-109"0,-17 0-4 0,17 9-8 15,-6 6-13-15,-8 6 2 16,0 14-5-16,-6 5 0 0,-1 10-1 15,-3 9 1-15,3-3 2 0,4-3 2 16,10 0 3-16,14-4 1 16,11-5 1-16,11 6-2 15,10-7-1-15,22-6-1 16,20-9 2-16,4-9 1 16,0-10 1-16,-3-16 9 15,3-3 4-15,-3-12-5 16,-11-4 1-16,-15-9-1 15,-16-9 0-15,-22-7-7 16,-18 1 0-16,-10 2-10 16,-11 7-2-16,-10 6-1 15,-15 10 0-15,-3 9-3 0,8 12 2 16,6 4-21-16,14 6-8 16,14 3-29-16,18 3-10 15,14 0-19-15,15 3-5 16,6 7-73-1</inkml:trace>
  <inkml:trace contextRef="#ctx0" brushRef="#br0" timeOffset="96210.74">23587 9395 368 0,'24'-69'140'0,"-13"63"-109"0,3 9 11 16,-7 3-1-16,-3 16-19 15,-4 28-2-15,-7 19-8 16,-7 6 0-16,-4 26-7 16,-7 18 1-16,1 3 1 0,-5 7-3 15,5 9-1-15,-1-13-1 16,0-12-2-16,8-16 1 15,2-12-1-15,5-16-11 16,6-13-3-16,4-15-64 16,11-16-25-16,7-6-65 15</inkml:trace>
  <inkml:trace contextRef="#ctx0" brushRef="#br0" timeOffset="96556.73">23798 10439 392 0,'-10'0'145'0,"10"3"-112"0,0 7-6 0,0-4-7 15,3 6-12-15,1 7 3 16,3 3 3-16,4 0 1 16,6 0-8-16,-3 0 5 0,7-3 3 15,4-3-1-15,14-1 0 16,10-5 5-16,8-1 5 0,-1-6-2 15,-3-3-1-15,-7-3-7 16,-7-3-4-16,-7-7-3 16,-11-9-2-1,-7 0-1-15,-7-9 0 0,-7-4-5 16,-7-2 1-16,-4-1-18 16,1 13-8-16,3 0-11 15,0 3-2-15,3 6-14 16,4 4-7-16,0-4-38 15,7 16-105 1</inkml:trace>
  <inkml:trace contextRef="#ctx0" brushRef="#br0" timeOffset="96888.22">24797 9599 308 0,'-18'-85'115'0,"18"44"-89"0,-3-3 21 0,3 32 3 15,3-4-23-15,1 10-7 16,-1 0 1-16,1 3 0 16,3 12-10-16,0 7 7 0,-7 21 4 15,0 10-5-15,-4 10-2 16,-3 2-6-16,-3 20-4 15,3 18-5-15,-4 3 0 0,4-9-2 16,3-6 0-16,4-4 2 16,4-5 0-16,-4-11-14 15,3-14-3-15,-3-4-29 16,-3-16-10-16,-8-12-77 16,4-10-31-16,-7-9 39 15</inkml:trace>
  <inkml:trace contextRef="#ctx0" brushRef="#br0" timeOffset="97216.51">24395 10104 328 0,'-15'-13'123'0,"19"13"-95"0,-4 0-6 16,0 0-8-16,7 0-9 16,7 3 2-16,7 0 7 0,11 0 3 15,10-3-8-15,8 0 17 0,3 4 7 16,0-1-2-16,-4 0 2 15,-3 3-15-15,3 0-3 16,4 1-11-16,0 2-3 16,0 0-1-16,-4 1 2 15,-3-1-1-15,-7-2-1 16,-7 8 12-16,-7-2 6 16,-8-4-7-16,-6 10-1 15,-4 0-6-15,0 3-3 16,0 0 0-16,0 0-1 15,0 0-20-15,0 0-7 0,0 0-30 16,0-7-12-16,-3-5-111 31,-1-1-56-31,-6-6 115 0</inkml:trace>
  <inkml:trace contextRef="#ctx0" brushRef="#br0" timeOffset="97951.7">25199 9661 392 0,'-14'-28'148'0,"14"25"-115"0,3 3-14 15,1 3-12-15,6 4-9 16,1 2 1-16,3 3-15 0,0 7-4 16,0 10 10-16,4-1-13 0,-4 3-1 15,4 7-4-15,-4 6 2 16,0 3-1-16,0-3 0 15,0-4 12-15,4-5 9 16,3-7 6-16,0-6 3 16,4-13 5-16,-4 1 3 15,0-1 13-15,0-6 10 16,-3-3-5-16,-4 0 0 16,-7 0-3-16,-7 0 1 15,-3 3-11-15,-8 4-2 16,-7 2-6-16,-6 7-3 15,-1-1 6-15,0 7 3 0,4 0-3 16,4 3-1-16,6 1-6 16,7-1-1-16,8-3 1 15,10-7 0-15,11-5 0 16,10-7 0-16,7-6 2 16,1-7 1-16,-4-9-3 15,-8-2-1-15,-6-8-1 16,-7-5 1-16,-8-4-2 15,-10 1-1-15,-3 2 1 16,-8 10 1-16,-7 12-6 16,-6 13 1-16,-1 10-1 15,0 2 2-15,4 13-1 16,7 1 1-16,7 2-3 16,14-3 1-16,11-3 2 0,10-3 1 15,7 3 3-15,0-7 1 16,1-5-1-16,-1-7-2 15,-3-6 5-15,0-7 1 16,3-2-2-16,4-1-1 16,-1 1 1-16,-2-1 0 15,-1 7 2-15,0 6 1 16,1 0 3-16,-1 9 1 16,0 10-5-16,0 0-2 15,1 3-2-15,-1 0 1 16,4-7-22-16,3 4-7 15,4-9-25-15,3-1-7 16,-6-9-36-16,-1 6-15 0,-10-3-30 31</inkml:trace>
  <inkml:trace contextRef="#ctx0" brushRef="#br0" timeOffset="98927.45">26815 10182 260 0,'0'-9'99'0,"3"5"-77"0,4-5 24 0,-7 9 8 0,7-6-10 15,-3-1-4-15,3 4-3 16,0 0-1-16,0 13-19 15,0 12 5-15,-3 12 2 0,-1 23-4 16,1 21-1-16,-1 3-7 16,1-5 0-16,-4-1-9 15,-4 0-2-15,-3-3-1 16,-3-6 2-16,-1-16 1 16,0-6 1-16,4-12-24 15,0-14-12-15,0-8-19 16,4-10-6-16,3-6-13 0,0-10-6 15,7-3-74 1</inkml:trace>
  <inkml:trace contextRef="#ctx0" brushRef="#br0" timeOffset="99590.82">28176 10057 208 0,'4'-16'79'0,"-1"10"-61"0,-3-1 17 0,0 7 5 16,0-6-8-16,0 3 1 15,-3 3-5-15,-8 3-3 16,-6 10-13-16,-12 5 3 0,-13 11 3 16,-7 5-4-16,-4 7 0 15,3 3 0-15,1 22 4 16,10 3-6-16,7 0-2 0,11-13-3 16,14-3 0-16,14-9 0 15,22-9 1-15,20-10-4 16,11-13-1-16,0-5-1 15,-4-4 1-15,-6-3-18 16,-8-7-6-16,-7-2-39 16,-3-3-14-16,3-7-82 15</inkml:trace>
  <inkml:trace contextRef="#ctx0" brushRef="#br0" timeOffset="100263.9">28723 10210 260 0,'7'-9'99'0,"-7"9"-77"0,11-10 4 0,-11 10-2 16,3-3-1-16,1-3 3 15,-1 3 2-15,1-3 0 16,-4 2-15-16,-7 1 1 0,0 3 2 15,-4 3-6-15,-6 7-1 16,-5 2-3-16,-6 7 1 16,-4 3-4-16,1 6 0 15,-1 7 1-15,7 2 0 16,8 7-5-16,10-3 1 0,7-6 0 16,7-4 2-16,7-6 1 15,3-6 1-15,-3-7 2 16,15-15 1-16,-1-12 5 15,0-10 3-15,0-10-8 16,-3 4-2-16,-4-4-3 16,-3 1 1-16,-4-1 0 15,-7 10 3-15,-3 0-1 16,-4 6 2-16,-4 7-4 16,-3 9 0-16,0 6-3 15,0 6-1-15,3 10-1 16,1 6 0-16,3 3 2 15,7 4 0-15,3 2-3 16,8-3 0-16,7-2 8 0,3-11 4 16,4-2 2-16,7-13 1 15,-1-9-4-15,1-10 0 16,-4-9-5-16,1 6 0 16,-5-3-1-16,-2 1-2 15,-5 2 7-15,-2 3 3 16,-5 7-3-16,-3 9-2 15,0 0-2-15,1 9-3 16,-1 0 1-16,7 4 1 16,4 6-1-16,3-4 2 15,0 1-37-15,-3-3-17 16,-4-1-18-16,0-2-6 16,-3-4-63-16,-1-3-67 15,-6-3 68-15</inkml:trace>
  <inkml:trace contextRef="#ctx0" brushRef="#br0" timeOffset="100549.11">29722 9571 300 0,'-4'-63'112'0,"8"44"-87"0,3 0 4 16,0 10-4-16,7 3-2 15,3 6 6-15,8 9-1 0,0 13 3 16,-1 12-17-16,-2 7 5 0,-8 6 2 16,-7 6-9-1,-7 20-4-15,-4 8-3 0,-3 7-1 16,-3-10-2-16,-4-12-2 16,-4 0-17-16,0-6-6 15,1-13-16-15,-1-7-5 16,0-11-47-16,8-11-19 15,-1-8-19 1</inkml:trace>
  <inkml:trace contextRef="#ctx0" brushRef="#br0" timeOffset="100730.04">29556 9931 332 0,'-7'-31'123'0,"10"28"-95"0,11 0 5 0,-3-1-5 0,10 1-10 16,14-3 0-16,22 3-10 15,13 0-5-15,1 3-2 16,-4 0-1-16,-11 0 0 0,-6 0-5 16,-11 0 1-16,-8 0-44 15,-6 0-18-15,0 3-82 16</inkml:trace>
  <inkml:trace contextRef="#ctx0" brushRef="#br0" timeOffset="101525.76">20309 12596 208 0,'-21'-53'79'0,"25"15"-61"0,3-12 17 0,0 25 5 15,3 0-3-15,5 0 0 16,2 3 2-16,1 6 0 16,3 10-21-16,0 12 12 0,0 23 4 15,1 14-7-15,-1 14-3 0,-4 12-8 16,1 28-2-16,0 10-8 15,-4-1-4-15,-4 10-1 16,1 7-1-16,-1-14 0 16,5-15 2-16,-5-9-1 15,1-22-1-15,-1-7-4 16,-3-15 0-16,-3-13-25 16,-4-12-10-16,0-10-42 15,-4-18-16-15,4-10-53 16</inkml:trace>
  <inkml:trace contextRef="#ctx0" brushRef="#br0" timeOffset="101721.78">20204 12957 288 0,'-15'19'110'0,"30"-4"-86"0,23 4 7 0,-9-13-4 15,20-6-13-15,11 7-1 16,14-4-7-16,18 3-2 15,3-3-2-15,-3 7-2 0,-11 5 1 16,-11-2-28-16,-6-1-11 16,-11 1-39-16,-7-4-15 15,-11 1-12 1</inkml:trace>
  <inkml:trace contextRef="#ctx0" brushRef="#br0" timeOffset="102096.16">21149 13114 256 0,'-25'-16'96'0,"18"7"-75"0,-3-4 10 0,6 7-2 0,-3 0 0 15,0 2 5-15,-4 4-13 16,-3 7-2-16,-3 5-11 16,-4 7 4-16,-4 3 1 0,-7 9-4 15,0 19-1-15,1 7 2 16,6-1 1-16,7-5-5 16,15-14-2-16,10-9 2 15,14-6 1-15,7-19 3 16,4-12 1-16,3-16 6 15,4-10 1-15,-4-2 2 16,1 2 2-16,-8 7 1 16,-7 9 1-16,-7 4-2 15,-3 2 1-15,-8 16-15 16,-3 7-5-16,0 5 0 16,0 4-2-16,4 9-1 15,3 1-2-15,3-1-1 16,4 0-1-16,1-6 0 15,2-3-28-15,1 3-12 16,0-7-17-16,6-5-7 16,-3-7-23-16,1-9-7 15,2-16-45 1</inkml:trace>
  <inkml:trace contextRef="#ctx0" brushRef="#br0" timeOffset="102396.4">21519 12245 280 0,'-24'-66'104'15,"24"44"-81"-15,-4 0 25 0,4 13 4 0,4 3-21 16,3 3-4-16,3 6-2 16,5 6 1-16,2 7-13 15,4 12 8-15,0 25 5 0,-3 23-8 16,-4 2 0-16,-3 16-8 15,-4 22-4-15,-4 3-3 16,-3-12 0-16,-3-13-2 16,-1 0-1-16,1-13-2 15,-1-15 1-15,1-6-1 0,3-19-2 16,0-10-33-16,0-12-15 16,0-16-33-16,3-12-12 15,8-10-54 1</inkml:trace>
  <inkml:trace contextRef="#ctx0" brushRef="#br0" timeOffset="102696.12">21925 12678 328 0,'7'-10'123'0,"-3"10"-95"0,-1 0 9 0,1 0-2 15,-1 0-11-15,-3 13 0 16,-3 3-7-16,-8 6-2 0,-6 12-9 15,-12 13 7-15,-2 3 6 0,-1-3-1 16,0-3 1-16,4-3-8 16,7-7-4-16,7-5-7 15,7 2 0-15,7-6 0 16,7-3 2-16,3-3-3 16,8 6 0-16,-1-3 1 15,8-3 0-15,0-4-5 16,0-2 1-16,-1-7-31 15,1-3-14-15,3-9-30 16,0-3-11-16,11-4-60 16</inkml:trace>
  <inkml:trace contextRef="#ctx0" brushRef="#br0" timeOffset="103026.49">22299 12985 296 0,'-14'3'112'0,"14"-3"-87"0,0 0 13 0,7 0-1 15,7 0-9-15,4-3-2 16,6-3-8-16,1-4-1 16,-4-2-10-16,1-1-4 0,-8-2 0 15,0 2 9-15,-14-6 7 16,-7-3-4-16,-11 4 0 16,-14 8-3-16,-14 13 2 15,-6 16-3-15,-1 9-1 16,3 10-4-16,4 3 1 15,8-1-4-15,13-2 0 16,11-3-1-16,10-7 1 16,18-9 2-16,18-7 2 0,17-9-1 15,8 4-1-15,3-7-6 16,-4-7 1-16,1 4-29 16,-4-3-13-16,0 6-69 15,7-3-28-15,-8-4-21 16</inkml:trace>
  <inkml:trace contextRef="#ctx0" brushRef="#br0" timeOffset="107499.84">23975 12336 164 0,'21'-25'63'0,"-14"16"-49"0,4 2 5 0,-8 4 0 16,1 0 0-16,-1-3 1 15,1 3 6-15,-4 3 6 16,0 0-17-16,0 0 18 0,0 0 7 0,-4-7-5 15,-3 7-3 1,-3 10-14-16,-5-1-6 0,-6 7-5 16,-3 6-2-16,-5 3-3 15,-2 0-2-15,-5 3-4 16,1 4-2-16,7-7 3 16,7-3 3-16,10-4 1 15,8-2 2-15,10-3-4 16,3-4-2-16,8 4 2 15,3-4 0-15,7 0 1 16,-3 4 0-16,0-1-3 0,-1 4 2 16,-3 0 1-16,-3 3 2 15,-4-4 1-15,-3 1 3 16,-8 0 6-16,-3-1 4 16,-3 1-4-16,-4 0-2 15,-7-4-5-15,0-2-2 16,-4-1-1-1,-3-3 1-15,-8-3-4 0,1 4 0 16,-3-4 1-16,2-3 2 16,8 6-10-16,3-6-2 15,18 0-63 1,11 0-7-16,7-6-7 16,10 6-38-1</inkml:trace>
  <inkml:trace contextRef="#ctx0" brushRef="#br0" timeOffset="108086.01">24430 12530 256 0,'3'-28'96'0,"-3"13"-75"0,4-7-1 16,-4 12-4-16,0 1 1 15,-4-1 7-15,1 7-2 16,-4 6-1-16,-7 7-11 15,-4 5 2-15,-7 7 4 0,-6 7 3 16,-8 2 1-16,-4 0-5 16,1 1-1-16,3 2-8 15,11 10-2-15,10-6 0 0,15-4 0 16,14 4-2-16,13-10 1 16,12-9 0-16,2-10 1 15,1-9 2-15,0-9 1 16,-7-1-3-16,10-15-1 15,-3-6 3-15,-7 9 1 16,-8-3 1-16,-10 3 2 16,-7 6 6-16,-7 4 2 15,-7 9-9-15,-3 9-5 16,-8 13-3-16,-3 15-1 16,-4 23 0-16,-3 9 2 15,0-4-3-15,3 7 0 0,8 3-1 16,9 0 0-1,8 1 0-15,11-11-2 16,7-15 5-16,6 0 1 0,8-9 2 16,7-16 0-16,7-13-2 15,3-9 1-15,1-9 0 16,-8-13 1-16,-7-12-5 16,-7-1 1-16,-10 1-11 15,-7-4-5-15,-4-3-25 16,-7-6-11-16,-7-3-9 15,0-3 0-15,-4 2 14 16,-3 14 8-16,3 2-12 16,1 7-5-16,6 3-43 15</inkml:trace>
  <inkml:trace contextRef="#ctx0" brushRef="#br0" timeOffset="108493.08">24751 12675 272 0,'-18'-7'104'0,"15"7"-81"0,-4 7 5 0,7-7-2 15,0 3-13-15,3 3 0 16,4 7 2-16,4 2 2 15,6 4-9-15,5 3 11 0,6-9 4 0,4 2 4 16,10-12 1-16,7-3 0 16,4-3 2-16,-3-6-7 15,-8-7-4-15,-3 1-7 16,-15-4-2-16,-13-3-2 16,-11 3 2-16,-11-3-7 15,-6 0-2-15,-8 0-1 16,-3 3 0-16,3 4 0 15,4 2 0-15,3 4-7 16,8 2 0-16,3 4-19 16,7 3-6-16,14 0-16 15,11 0-8-15,10 0-33 0,11 0-14 16,-4-6-31 0</inkml:trace>
  <inkml:trace contextRef="#ctx0" brushRef="#br0" timeOffset="109226.95">25682 12455 316 0,'-10'-15'121'0,"3"2"-95"0,-4 0 3 0,4 7-8 16,-4-3-10-16,-6 9 1 15,-8 9-1-15,-7 4 1 16,-3 6-6-16,3 2 5 0,1 5 2 0,2 2-9 15,8 0-1 1,3-3-3-16,8 0 0 0,10-6 0 16,7 0 0-16,7-10 6 15,11-9 4-15,7 0-3 16,-1-9 1-16,1-1-1 16,-7-2 3-16,-8-4-1 15,-3 1 0-15,-3 2-5 16,-4 4-1-16,-7 9-6 15,4 3 0-15,-4 3 1 16,3 7 1-16,4 2-2 16,4 1 2-16,3-4 1 15,4 4 0-15,3-7-3 0,0-5 2 16,0 2 3-16,-3-6 1 16,-4-6-1-16,0-4 1 15,-4-9 0-15,1 4 1 16,-4-4-5-16,-3-3-1 15,-1-3 3-15,1 0 1 16,-4 0-3-16,3 6 1 16,1 3-2-16,-1 4-2 15,4 2 0-15,0 10 3 16,4 3 0-16,0 7 3 16,3 5-3-16,3 1-2 15,12 0 2-15,6-4 0 16,7-2 1-16,0-4 0 0,1-6-3 15,-4-6 2-15,-8-4 3 16,-6-2 3-16,-7-1-2 16,-8 1-2-16,-10 5 0 15,-7 7 1-15,-14 10-3 16,-7 6-2-16,-7 2-1 16,3 11 0-16,4-4 3 15,6-3 0-15,15 0 1 16,14-4 0-16,18-2 2 15,10-13 1-15,8-3-1 16,3 0-2-16,3-9 1 16,7 6-1-16,4-7-29 15,4 4-13-15,-4 0-130 16</inkml:trace>
  <inkml:trace contextRef="#ctx0" brushRef="#br0" timeOffset="109843.26">27397 12593 268 0,'0'0'101'0,"0"0"-78"0,0-3 17 15,0 0 3-15,3-3-6 0,-3-7 1 16,0-6-13-16,4-9-5 16,-1-10-11-16,1-5-4 0,-1-1 1 15,1 3-3-15,-1 0 0 16,1 0 1-16,-1 13 0 16,1 3-5-16,0 3-1 15,3 6-2-15,7 4 3 16,7 2-2-16,7 4 1 15,7 0-11-15,4 12-7 16,7 0-20-16,0 4-8 16,7 2-12-16,3 4-5 0,1 0-52 15</inkml:trace>
  <inkml:trace contextRef="#ctx0" brushRef="#br0" timeOffset="110247.37">28180 12336 240 0,'0'-3'90'0,"0"-3"-70"0,-7-4 15 15,3 4 2-15,1 0-1 16,-4-1 0-16,-7 1-11 16,-11 3-5-16,-3 3-11 15,-11 3-2-15,-3 7 3 0,-1 5 0 16,4 7 2-16,4 6-6 16,7 4-2-16,7-1-2 0,7-3-2 15,7-3 5 1,10-3 4-16,15-3 6 0,10 0 3 15,11-3-5-15,7-7-3 16,0-6-3-16,-1-6 0 16,-2-3 2-16,-4-7 5 15,-4-6-4-15,-7-6 0 16,-7-6-4-16,-7-3 1 16,-10-1-4-16,-8 1 0 15,-10 2-1-15,-7 1 1 16,-11 6-7-16,-10 6-1 15,-7 0 2-15,3 16 3 16,7 3-12-16,7 3-7 16,11 3-19-16,10 4-8 0,15 2-9 15,17 10-2-15,11 0-39 16,10 0-17-16,4 0-1 16</inkml:trace>
  <inkml:trace contextRef="#ctx0" brushRef="#br0" timeOffset="110610.23">28480 12408 264 0,'63'-28'99'0,"-42"15"-77"0,1-9 18 16,-15 13 4-16,0 0-8 16,-4-4-1-16,-3 4-15 15,-7-1-5-15,-7 4-9 16,-11 6-6-16,-6 6-1 0,-8 7 3 16,0 9 3-16,4 6 0 15,7 3 2-15,6 1-2 0,8-1 2 16,11-3-2-1,17-3 2-15,14-6 5 16,14 0 2-16,4-6-3 0,0-7 1 16,-4-6 4-16,1-6 2 15,-8-7 4-15,-10-9 1 16,-8-6-1-16,-6-4-2 16,-11-2-10-16,-7-4-4 15,-7 10-4-15,-7 0 1 16,-8 3-4-16,-6 9 0 15,0 4-4-15,3 5 1 16,7 4-20-16,8 3-7 16,10 3-15-16,7 7-4 0,14-1-15 15,3-3-6-15,12 1-90 16</inkml:trace>
  <inkml:trace contextRef="#ctx0" brushRef="#br0" timeOffset="110937.68">29069 11665 316 0,'3'-56'118'0,"-3"34"-92"0,-3-10 24 0,3 20 5 16,0-1-20-16,0 4-1 15,3 15-15 1,1 10-12-16,-1 9 3 0,-3 6 0 16,0 19-1-16,-3 19 0 15,-1 13-5-15,1 3-1 16,3-7-1-16,0-3-2 16,0-3 1-16,0-6-1 15,0-9-9-15,0-17-4 16,-4-8-24-16,-3-17-11 15,-3-11-39-15,-8-11-17 16,0-5-36 0</inkml:trace>
  <inkml:trace contextRef="#ctx0" brushRef="#br0" timeOffset="111103.13">28702 12038 336 0,'-4'-19'126'0,"12"13"-98"0,6-3 10 15,0 9-1-15,18 0-19 16,20 0-2-16,15 0-6 15,-3 6 1-15,7-3-6 16,3-3-3-16,0 6 1 0,-4-2-2 16,-6-4 2-16,-8 0-59 15,-6-4-25-15,-5-2-78 16</inkml:trace>
  <inkml:trace contextRef="#ctx0" brushRef="#br0" timeOffset="112694.49">29877 11985 296 0,'3'-38'110'16,"1"19"-86"-16,-1-12 16 0,-3 28 2 0,0-6-12 16,0 2-2-16,-7 4-14 15,-10 6-4-15,-8 16-6 16,-7 9-3-16,0 4 2 0,-3 5-2 15,3 4-1-15,4-3-2 16,4-1 1-16,6-2 1 16,7-1 2-16,4-2-1 15,7-7-1-15,4-6 1 16,3-1 1-16,3-8-1 16,5-10-1-16,-1-10 1 15,0 1-1-15,0 0 2 16,0-10 1-16,-3 6-1 0,-1 1 1 15,-3-1-2-15,0 4-1 16,0-1 1-16,-3 4-1 16,-1 0-3-16,1 3 2 15,-4 3 1-15,7 0 0 16,0 0-3-16,4 0 2 16,-1 0 1-16,-3 0 0 15,0-4 0-15,0 1 2 16,-3 0-1-16,-1-3-1 15,4 6 1-15,0-9 1 16,1 5-1-16,-1-5-1 16,0-7 1-16,0 7-1 15,0-7 0-15,0-3 2 0,-4 1-1 16,1-7-1-16,-4-4 1 16,-4 4 1-16,-3-3-3 15,-3 0 0-15,-1 3 1 16,1 3 2-16,-1 6-3 15,4 4-2-15,0 5-1 16,0 4 0-16,3 3 0 16,1 3 3-16,3 4 0 15,0-1 1-15,3 0 0 16,1 3 0-16,-1 7 0 16,4-6 2-16,0-7-3 15,-3 6 0-15,-1-9 3 16,1 6 1-16,0-2 1 15,-4-4 0-15,0 0-5 16,0 0 1-16,0 0-2 0,3-4 0 16,-3 4 2-16,4-6 0 15,-1 3 0-15,1-3 2 16,-4 6-3-16,0-3 0 16,0-4 1-16,0 7 2 15,0 0-1-15,0 0-1 16,0 0-2-16,0 0-1 15,0 0 2-15,0-3 2 16,0-3 0-16,0 3 2 16,0-4-4-16,0 7 0 15,0 0-1-15,-4 0 0 16,4 0 0-16,0 7-2 0,0 2 5 16,4-6 1-16,6 7-3 15,8-1 1 1,3-3 2-16,7 1 1 15,4-4 5-15,0 0 5 0,3-3-3 16,0-3 2-16,4-7-5 16,11-5-2-16,-5 2 0 15,1-12-1-15,0 6-5 16,-4-6 1-16,-6-3 0 16,-5-7 2-16,1 1-1 15,-4-13-1-15,1-16 1 16,-8 16 1-16,-4 3-1 15,8-15-1-15,-4 9-2 16,0-23 1-16,-3 14 1 0,-4-4 2 16,-3 10-3-16,-8 9-2 15,1 9-5-15,-11 26 0 16,-11 18 4-16,-10 17 4 16,-18 30 5-16,-21 41 4 15,-11 19-4-15,-6 54-1 16,-8 2 0-16,-7 29 2 15,15-16 3-15,17-25 5 16,21-7-6-16,21-9-2 16,14-28-6-16,11-18 0 15,15-29 2-15,6-22 1 16,3-10 1-16,1-18 2 0,-4-16-1 16,4-15 0-16,-4-17-3 15,-3-11-2-15,-4-10 1 16,-4-10 1-16,-10-12-6 15,-3-3-1-15,-11 12-1 16,-11 10 4-16,-10 12-1 16,-4 9 1-16,4 7-3 15,10 16 1-15,15 0 2 16,20 9 3-16,22-4-2 16,14 1 0-16,17-9 1 15,25-1 0-15,1 1 0 16,-8-1 0-16,-11-3-22 15,-10 1-8-15,-7 2-124 16,0 7-94 0,-7-3 90-16</inkml:trace>
  <inkml:trace contextRef="#ctx0" brushRef="#br0" timeOffset="113627.36">22239 14694 136 0,'18'-13'52'0,"-1"4"-41"0,8-7 35 0,-14 7 15 0,3 0-16 15,0-7-5-15,0-3-6 16,-3 0 0-16,-1-6-18 15,-6 6 13-15,-4 4 5 0,-7 2-7 16,-11 10-3-16,-7 9-10 16,-10 10-1-16,-7 9-6 15,-4 22 1-15,4 19-5 16,3 9 0-16,7 0 1 16,7 1 2-16,8-11-1 15,10-5 0-15,10-13-1 16,15-16 2-16,17-12 3 15,11-9 2-15,7-13-1 16,-4-13 1-16,1-12 3 16,-8-10 3-16,-7-15-7 0,-7-10-3 15,-6-6 4-15,-8 9 3 16,-7 1-3-16,-4 6-1 16,-3 18 0-16,-3 7 4 15,-4 18-8 1,0 14-3-16,3 5-2 15,1 16-1-15,3 16 0 16,7 12-3-16,7 0 2 16,3-2 1-16,5-1 0 15,6-9-3-15,4-7 2 16,6-6-41-16,1-3-19 16,-4-6-60-16,1-3-23 15</inkml:trace>
  <inkml:trace contextRef="#ctx0" brushRef="#br0" timeOffset="122213.46">24359 14810 236 0,'-3'28'90'0,"3"-28"-70"0,0 32 10 16,0-26-1-16,0 6-2 0,0-2 3 15,0-1 4-15,0 1 3 16,0-4-20-16,0 0 15 0,0-9 7 16,0 3-3-16,0-19 2 15,0-18-11-15,3-4-4 16,1-3-11-16,-1-3-3 16,1-6-5-16,3-4-3 15,0-12 2-15,4-3 0 16,3 3-1-16,0 6-2 15,3 7 3-15,5 15 2 16,2 4-2-16,5 5 0 0,-1 10-1 16,0 10 1-16,-3 9 2 15,-4 15 2-15,-7 26-3 16,-7 21-1 0,-3 7-1-16,-4 3-2 0,0-3 1 15,0-3 1-15,0-13-3 16,3 13 0-16,1 9-12 15,3-16-5-15,0-12-34 16,3-16-16-16,4-12-29 16,4-13-12-16,-4-12-47 15</inkml:trace>
  <inkml:trace contextRef="#ctx0" brushRef="#br0" timeOffset="122617.55">24864 14528 288 0,'-4'19'107'0,"11"-10"-83"0,7 4 8 0,-3-4-2 16,7-3-1-16,13-3 2 15,12-3-1-15,3 0-1 16,-1-3-16-16,1-6-3 0,-7-7 0 15,-7-6 0-15,-7-9 2 16,-11-7-6-16,-7-3-4 16,-11-2-1-16,-13 2-1 0,-8 6 0 15,-10 10 0-15,-4 10-3 16,-7 15 0-16,4 18 4 16,-1 14 1-16,4 15 2 15,8 0 0-15,6 3-2 16,11 3-2-16,14 1 1 15,10 5 1-15,19-9-1 16,13-6-1-16,14-9 1 16,1-10 1-16,-1-10-3 15,-10-5 0-15,-7-10-45 16,-4-3-22-16,-3-7-104 16</inkml:trace>
  <inkml:trace contextRef="#ctx0" brushRef="#br0" timeOffset="123203.05">25580 14286 324 0,'3'-47'121'0,"-3"35"-95"0,4 2 11 0,-4 10-2 16,0 4-3-16,-4 8 4 15,-6 19-12-15,-8 13-4 16,1 10-11-16,-5 2-2 0,5 4 3 15,3 2-2-15,7 1 1 16,7-7-5-16,7-12-3 16,7-15 0-16,3-11 1 0,1-18 1 15,0-18 1-15,-4-1 0 16,-7-9 0 0,-4-7 2-16,-3-3 3 0,-3-15-2 15,-1-3-2-15,4-4-2 16,0 10-3-16,0 12 3 15,0 10 2-15,0 19 0 16,0 28 0-16,7 15 3 16,4 13 3-16,7 6 2 15,6 32 5-15,5 12-8 16,-1-6-3-16,4-6-4 16,-8 9 0-16,-6-6 0 15,-11-10 3-15,-7-9-1 0,-11-13 2 16,-13-2-4-16,-12-13 0 15,-10-10-1-15,-6-6-2 16,2-12-2-16,4-4 1 16,4-12 1-16,14-7 2 15,3 1-6-15,4-16-1 16,3-13-3-16,8 1 2 16,10-4-1-16,10-3 2 15,8-3-2-15,14-6 0 16,10-7-1-16,11 0 0 15,0 4-31-15,-4 6-11 16,-3 9-41-16,-4 10-17 16,4 9-62-1</inkml:trace>
  <inkml:trace contextRef="#ctx0" brushRef="#br0" timeOffset="123623.39">26144 14167 344 0,'0'-31'129'0,"-3"25"-100"0,-8 2 9 15,4 4-3-15,-3 4-14 16,-8 5 1-16,-10 13-4 16,-8 9 0-16,1 19-9 15,3 1 1-15,4-1 3 0,7-3-7 16,7-3-1-16,7-7-3 0,7-5 1 15,7-10 0-15,14-10 3 16,7-6 1-16,4-6 3 16,3-9 6-16,-3-10 2 15,-4-12 2-15,-6-4 2 16,-5 1-1-16,-6 6 2 16,-4 6-7-16,-4 9 1 15,-3 13-12-15,0 13-3 16,0 12-4-16,4 3 0 15,-1-3 2-15,8 10 0 16,3-7-3-16,0-3 0 16,4-3-16-16,-1-6-5 15,1 2-43-15,0-8-17 16,-4-4-66-16,3-3-30 16,1-6 36-16</inkml:trace>
  <inkml:trace contextRef="#ctx0" brushRef="#br0" timeOffset="123880.4">26476 13593 328 0,'-4'-103'123'0,"12"43"-95"0,-1-9 27 16,-4 51 7-16,4 2-18 16,0 3-2-16,0 13-12 15,0 19-2-15,-3 13-15 16,-1 15-3-16,1 3 0 0,-1 16-4 15,-3 34 2-15,4 0-5 0,-1-3 0 16,1 10-3-16,3 9-1 16,0-12-23-16,0-20-10 15,0-15-6-15,-3-16-2 16,-8-15-25-16,-3-13-9 16,-3-12-83-1</inkml:trace>
  <inkml:trace contextRef="#ctx0" brushRef="#br0" timeOffset="124197">26268 14064 324 0,'-18'-22'121'0,"18"19"-95"0,4 0 16 0,3 3 1 0,3 0-17 16,4 3-3 0,8 0-2-16,9 3 1 0,19-6-12 15,3 6 16-15,7-6 10 0,-4 0-4 16,-3 0-1-16,-7 3-17 15,-4-3-9-15,-3 7-3 16,0-4 0-16,-4 6-1 16,-7 10 2-16,-3 0-2 15,-7 6 2-15,-4 3-2 16,-4 7-1-16,1 5 1 16,-4 1 1-16,0-6-3 15,-3 2 0-15,-1-5-10 16,1-7-5-16,-1-3-43 15,1-7-19-15,-1-5-54 0,4-7-22 16,0-12 14 0</inkml:trace>
  <inkml:trace contextRef="#ctx0" brushRef="#br0" timeOffset="124405.6">26829 13587 412 0,'-14'3'154'0,"10"7"-120"0,4 2-7 0,4-6-11 15,3 4-15-15,0-1-1 16,0 4-18-16,0-1-8 16,3 4 14-16,-2-3-17 0,-1 9-2 15,0 3-19-15,0 3-7 0,3 9-73 16</inkml:trace>
  <inkml:trace contextRef="#ctx0" brushRef="#br0" timeOffset="125004.43">27086 14120 288 0,'-3'-16'107'0,"10"7"-83"0,0 0 19 16,-4 6 6-16,4-4-12 15,-3 7 1-15,0 0-6 16,-1 7 0-16,-3 5-18 0,-3 7-1 0,-1 12 0 16,4 7-5-16,11 12 0 15,6 0 2-15,8-6 1 16,7-6-1 0,3-7-1-16,0-9 3 0,4-9 5 15,-4-10 0-15,-6-13 1 16,-12-12-5-16,-6-9 0 15,-11-3-8-15,-7-4-3 16,-4 3-1-16,-3 1-1 16,0 3-3-16,0 2 0 15,3 7-7-15,1 7-2 16,-1 8-2-16,4 7 1 0,7 4 2 16,7 2 2-1,7 3 3-15,11 1 2 0,14-4-1 16,10 0 4-16,4-3 0 15,0-3 3-15,-4-3-1 16,-3-3 2-16,-14 0-2 16,-7-1 2-16,-8 1-2 15,-10 3 2-15,-7 3-2 16,-3 3-1-16,-4 7-2 16,-4 5 1-16,-3 10 1 15,3 10 0-15,4-1 0 16,7 1 0-16,7-4 4 15,7-3 2-15,8-6 0 0,2-6-1 16,8-7-3-16,10-2-2 16,4-4-10-16,0-3-6 15,-4-3-39-15,-3-4-14 16,-3 1-48-16,-8 0-21 16,-4-4-3-1</inkml:trace>
  <inkml:trace contextRef="#ctx0" brushRef="#br0" timeOffset="125848.27">28716 13603 288 0,'-7'-22'107'0,"7"12"-83"0,0 1 17 16,0 9 4-16,0 0-4 16,4 0 2-16,3 3-1 0,-4 13-2 15,4 0-21-15,0 9 2 0,-3 12 2 16,-1 20-6-16,1 5 1 16,3 1-9-16,4 0-3 15,-1-7-6-15,4 1-2 16,4-1 3-16,-4 1 1 15,0-7-25-15,-3-9-9 16,-4-7-30-16,-4-9-14 16,-3-12-30-16,-3-7-11 15,3-6-14 1</inkml:trace>
  <inkml:trace contextRef="#ctx0" brushRef="#br0" timeOffset="126115.19">29090 13477 304 0,'-3'-47'115'0,"-1"38"-89"0,4 6 21 15,0 3 3-15,4 3-14 16,-1 13-3-16,1 2-11 16,3 8-3-16,3 5-11 15,1 3 6-15,-1 20 5 0,1 8-6 16,0 11 0-16,-1-1-7 15,1-3-2-15,-1-4-4 16,-3-5-1-16,0-4-8 16,-3 1-2-16,-1-7-21 0,-3-12-6 15,-3-13-21 1,-1-10-5-16,1-5-94 16</inkml:trace>
  <inkml:trace contextRef="#ctx0" brushRef="#br0" timeOffset="126447.42">28455 13772 296 0,'-28'6'110'0,"31"-2"-86"0,4 2 20 0,4-6 2 0,3 0-11 15,7 0-1-15,8 0-6 16,2 0 0-16,5-10-16 16,6-5 6-16,21-4 5 0,19 0-3 15,2 0-2-15,8 0-15 16,7 1-4-16,7 2 4 16,-4 3 3-16,-10 4-8 15,-11 3 0-15,-11-1-22 16,-13 1-7-16,-15 3-26 15,-21-3-110 1,-10 3-51 0,-22 0 72-16</inkml:trace>
  <inkml:trace contextRef="#ctx0" brushRef="#br0" timeOffset="126671.37">28395 14067 388 0,'-21'19'145'0,"35"-19"-112"0,25 0-1 0,-7 0-9 15,17-10-8-15,22-9 1 16,31 1-4-16,7-7-2 16,4-1-6-16,-4-2-3 0,-6 9 0 15,-19-3-28-15,-17 4-9 16,-21-1-31-16,-17 3-10 15,-19 7-74-15</inkml:trace>
  <inkml:trace contextRef="#ctx0" brushRef="#br0" timeOffset="127527.76">27637 14057 220 0,'3'7'82'0,"-3"-4"-64"0,7-3 22 16,-7 0 4-16,0 0-5 15,4 0 0-15,-1 0-5 16,4 0-1-16,0 6-18 16,0-6 2-16,4 0 3 0,0 0 0 15,3 0 3-15,3 0-11 16,5 0-2-16,2 0-6 16,4-6-3-16,4 6 0 0,0-3-1 15,-4-4 0-15,0-2 0 16,-3 3 0-16,-4-10 2 15,-3-6-1-15,-4-3-1 16,-3-3-2-16,-4 0 1 16,-11 3 1-16,-3 9 2 15,0 3-1-15,-14 10 2 16,-18 9-4-16,0 10 0 16,-3 6-1-16,0 9 0 15,-1 1 2-15,1 2 2 16,0 4-3-16,6 3 0 15,5 12 1-15,6 0 2 16,14 1 3-16,18-7 2 0,14-7 3 16,8-8 4-16,9-7-8 15,19-10-1-15,10-8-3 16,0-10-2-16,-4-7-13 16,-10-2-4-16,-10-4-44 15,-12 0-18-15,-6 7-93 16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8:18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37 10112,'-15'3'3092,"13"-1"-1383,9-1-164,-3-2-964,0 1 1,-1-1-1,1 0 0,-1 0 1,5-2-1,4-1 272,12-4-252,0 2-1,1 0 1,0 2-1,33-3 1,-35 6-248,-1 1 0,1 2 1,-1 0-1,23 5 0,-39-6-257,0 0 1,0 1-1,0 0 0,-1 0 0,1 1 0,-1-1 1,1 1-1,-1 0 0,0 1 0,0-1 0,-1 1 1,1 0-1,-1 0 0,1 1 0,-1-1 0,-1 1 1,1 0-1,-1 0 0,0 0 0,3 7 0,-3-5-6,0 0 0,-1 1 0,0-1 0,-1 1 0,1 0 0,-1-1 0,-1 1 0,0 0 0,0 0 0,0 0 0,-1-1 0,0 1 0,-1 0 0,-2 8 0,-1-2-14,0-1-1,-1 1 0,0-1 1,-2-1-1,1 1 0,-17 19 1,-3 1 23,11-15-103,-19 30-1,33-46-4,1 1 0,0-1 0,0 0 0,0 0 0,0 0 0,0 1 0,0-1 0,1 1 0,-1-1 0,1 0 0,0 1 0,-1 3-1,2-5 3,-1 1-1,0-1 1,0 0-1,1 1 0,-1-1 1,1 0-1,0 1 0,-1-1 1,1 0-1,0 0 1,0 1-1,0-1 0,0 0 1,0 0-1,0 0 0,0 0 1,0 0-1,0 0 1,0-1-1,0 1 0,1 0 1,0 0-1,11 4-17,0 0 0,0-1 0,0-1 1,0 0-1,0-1 0,18 1 0,-9-1 2,6 2-109,0 0-297,0 0 1,1-3 0,54-2 0,-73-1-1047,0-1 1,0 0 0,-1 0 0,0-1-1,0 0 1,17-10 0,7-8-4099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8:19.9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2 9600,'0'0'222,"-1"0"1,1-1 0,-1 1-1,1 0 1,-1 0 0,0 0 0,1 0-1,-1 0 1,1-1 0,-1 1-1,1 0 1,-1 0 0,1 0-1,-1 0 1,1 0 0,-1 1 0,0-1-1,1 0 1,-1 0 0,1 0-1,-1 0 1,0 1 0,1 0 1,-1 0 1,1-1 0,0 1 0,0 0-1,0 0 1,0-1 0,0 1-1,-1 0 1,1 0 0,0 0 0,1-1-1,-1 1 1,0 0 0,0 0 0,0-1-1,0 1 1,1 0 0,-1 0-1,1 1-85,0 0 0,0 0 0,0 0 0,0-1 0,0 1 0,1 0 0,-1-1 0,0 1 0,1-1 0,-1 0 0,1 1 0,0-1 0,-1 0 0,1 0 0,0 0 0,0 0 0,0 0 0,-1 0 0,1-1 0,0 1 0,0-1 0,3 1 0,6 1 205,1 0 0,20 1 1,167-6 968,-51-1-1000,62 8-88,-3 19-1351,-195-20-164,-12-3 1227,0 0-1,0 0 0,0 1 0,0-1 1,0 0-1,0 0 0,0 0 0,0 0 1,0 0-1,0 0 0,0 0 0,1 0 0,-1 0 1,0 0-1,0 0 0,0 0 0,0 0 1,0 0-1,0 1 0,0-1 0,0 0 1,0 0-1,0 0 0,0 0 0,0 0 0,0 0 1,0 0-1,0 0 0,0 0 0,0 0 1,0 1-1,0-1 0,0 0 0,0 0 1,0 0-1,0 0 0,0 0 0,0 0 1,0 0-1,0 0 0,0 0 0,0 1 0,0-1 1,0 0-1,0 0 0,-1 0 0,-13 7-6388,9-5 5554,-13 3-3379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8:20.2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0 11776,'0'0'95,"0"1"1,-1-1 0,1 0 0,0 0 0,0 0-1,-1 1 1,1-1 0,0 0 0,0 0 0,0 1 0,0-1-1,-1 0 1,1 0 0,0 1 0,0-1 0,0 0-1,0 0 1,0 1 0,0-1 0,0 0 0,0 1-1,0-1 1,0 0 0,0 0 0,0 1 0,0-1-1,0 0 1,0 1 0,0-1 0,0 0 0,0 0-1,0 1 1,0-1 0,0 0 0,1 1 0,-1-1-1,0 0 1,0 0 0,0 0 0,0 1 0,1-1 0,-1 0-1,0 0 1,0 1 0,1-1 0,-1 0 0,0 0-1,0 0 1,1 0 0,-1 0 0,0 1 0,0-1-1,1 0 1,-1 0 0,1 0 0,20 5 980,-16-4-643,26 3 1194,49 0 0,-31-2-1281,349 37 171,-305-16-3445,-93-23 2686,1 0 0,-1 0 0,1 0 0,-1 0-1,0 0 1,1 1 0,-1-1 0,1 0 0,-1 0-1,0 0 1,1 1 0,-1-1 0,1 0 0,-1 0-1,0 1 1,1-1 0,-1 0 0,0 0 0,0 1-1,1-1 1,-1 1 0,0-1 0,0 0 0,1 1-1,-1-1 1,0 0 0,0 2 0,1-2 117,-1 5-4360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8:20.6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38 13184,'1'-31'4287,"1"24"-2504,2 9-541,3 13 1275,-4 1-1863,0 0 0,-1-1 1,-1 1-1,0 17 0,-8 73 267,-40 234-199,2-12-362,14 104-2072,31-417 441,0 0-1,0-1 1,2 1-1,5 26 1,2-12-4803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8:21.3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0 106 9216,'1'-5'462,"-1"0"0,1 0 0,0 0 1,0 0-1,0 0 0,1 0 0,0 0 0,0 1 1,0-1-1,0 1 0,1-1 0,-1 1 0,1 0 1,0 0-1,1 0 0,-1 1 0,1-1 0,0 1 1,0-1-1,0 1 0,0 1 0,0-1 1,7-3-1,-9 5-396,-1 1 0,0 0 1,0-1-1,1 1 0,-1-1 1,0 1-1,1 0 1,-1 0-1,0 0 0,1 0 1,-1 0-1,0 0 0,0 0 1,1 0-1,-1 1 0,0-1 1,1 0-1,-1 1 0,0-1 1,0 1-1,0 0 0,1-1 1,-1 1-1,0 0 0,0-1 1,0 1-1,0 0 1,0 0-1,0 0 0,-1 0 1,1 0-1,0 0 0,0 0 1,-1 1-1,2 1 0,1 4 174,0 0 0,-1 1 1,0-1-1,3 16 0,-5-22-208,4 28 476,-1 0-1,-1 38 1,-8 61 234,-1-2-734,7-96-233,2 0 1,5 35 0,0-35-607,-5-23-438,0 1 1,0 0 0,-1 0-1,1 10 1,-5-1-4321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8:21.6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21 10624,'-34'3'3509,"34"-3"-3441,0 0-1,-1 0 1,1-1 0,0 1-1,0 0 1,-1 0-1,1 0 1,0 0 0,-1 0-1,1 0 1,0 1 0,0-1-1,-1 0 1,1 0 0,0 0-1,0 0 1,-1 0 0,1 0-1,0 0 1,0 0 0,-1 1-1,1-1 1,0 0 0,0 0-1,0 0 1,-1 1 0,1-1-1,0 0 1,0 1 0,3 1 2296,172-16 2235,-10 0-3448,-31 14-661,227 28 1,-126-3-1838,-79-24-8442,-127-3 4947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8:22.1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22 12288,'-8'-10'4042,"8"10"-3940,0-1-1,0 1 1,0 0 0,0 0-1,0-1 1,0 1-1,0 0 1,0 0-1,0 0 1,0-1 0,0 1-1,0 0 1,0 0-1,0-1 1,0 1 0,0 0-1,0 0 1,0-1-1,0 1 1,1 0 0,-1 0-1,0 0 1,0 0-1,0-1 1,0 1 0,1 0-1,-1 0 1,0 0-1,0 0 1,0-1-1,0 1 1,1 0 0,-1 0-1,0 0 1,0 0-1,1 0 1,-1 0 0,0 0-1,1 0 1,7-3 794,-1 2-546,-1 0 1,1 1-1,0 1 1,0-1-1,0 1 0,9 2 1,14 2 55,-18-4-289,32 3 521,1 1-1,-1 3 0,46 14 0,-77-18-495,-1 0-1,0 1 0,0 1 1,0 0-1,-1 0 0,0 1 1,0 1-1,-1 0 0,0 0 1,0 1-1,-1 0 0,0 1 1,-1 0-1,0 0 0,8 15 0,-11-16-71,0-1 0,-1 1-1,-1 0 1,0 0-1,0 0 1,0 1-1,1 14 1,-4-17-37,1 0 0,-1 0 1,-1 0-1,1-1 0,-1 1 0,0 0 0,-1 0 0,0 0 1,0-1-1,0 1 0,-5 8 0,0-3 21,0 0 0,-1 0 0,-1-1 0,1 0 0,-19 17-1,-59 44 156,11-11-163,63-50-75,0 1 1,1 0 0,-16 23-1,24-30 20,0-1-1,0 1 1,0 0-1,1 0 1,0 0-1,0 0 1,-1 6-1,3-9 4,-1 1 0,1-1-1,0 0 1,0 0 0,0 0 0,0 0-1,0 0 1,1 0 0,-1 1 0,1-1-1,-1 0 1,1 0 0,0 0 0,0 0 0,0 0-1,0-1 1,0 1 0,0 0 0,1 0-1,-1-1 1,2 3 0,1 0 3,1-1 1,0 1 0,0 0-1,0-1 1,0 0 0,1 0-1,-1-1 1,1 0 0,-1 1-1,10 1 1,7 0 25,33 3 1,-38-5-13,263 21-454,-253-22-540,6 0-4711,-25 1 718,-7 3-1146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8:22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1595 69 13312,'-1'-34'4287,"1"32"-4149,0 1 0,-1 0-1,1-1 1,0 1-1,-1-1 1,1 1 0,-1 0-1,1-1 1,-1 1-1,1 0 1,-1 0-1,0-1 1,0 1 0,0 0-1,0 0 1,0 0-1,0 0 1,0 0-1,0 0 1,0 0 0,-2-1-1,0 0 260,2 2-281,0-1-1,0 1 0,1-1 0,-1 1 1,0-1-1,0 1 0,0 0 0,0 0 1,1-1-1,-1 1 0,0 0 1,0 0-1,0 0 0,0 0 0,0 0 1,0 0-1,0 0 0,1 0 0,-1 0 1,0 1-1,0-1 0,0 0 0,0 0 1,-1 2-1,-18 13 1017,14-9-783,-20 16 252,1 1 1,2 1-1,-41 53 0,20-14-377,-72 97 187,-4-17-187,-1 12-25,-36 43-57,81-107-94,-156 195 128,-57 135 439,166-201-1617,17 8-4824,103-219 3050,4-7 546,1-4-1676,7-12-1256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38:23.1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40 158 11136,'-27'-106'3674,"15"54"1531,65 295 101,13 136-3768,-29-158-755,-9-79-499,7-2 0,5-2 0,62 140 0,158 314 217,-146-363-354,-10-19-614,-102-205 308,9 19-403,10 32 1,-18-48-358,-1 0 0,1 16-1,-2-19-244,-1 0 0,0 0 0,-1 0 0,1 0 0,-3 9 0,3-8-4291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3T01:59:35.53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1439 5328 204 0,'-10'-9'77'0,"6"3"-60"0,-10 6 13 15,7 0 1-15,-4 0-3 16,-6 6 3-16,3-3 3 16,0 0 3-16,0 0-20 15,3 0 6-15,7 1 4 0,4-4-4 16,11-4 1-16,10-5 2 15,11-4 1-15,7-2-6 16,17-4 0-16,25 0 1 16,11-6 1-16,31-6-4 0,29-1-1 15,35-2-6-15,21-4-2 16,36 7-2-16,-15 0 2 16,4 12-5-16,-32-6-3 15,-7 3-1-15,-14 0 1 16,-18 3 5-16,-42 0 4 15,-25 10-9-15,-21-1 0 16,-17 7 0-16,-11 0 1 16,-22 3-1-16,-2 3-2 15,-8 0-8-15,-7 4-5 16,-4-4-26-16,1 3-13 0,-4-3-36 16,-4 6-17-16,-3 1-74 15</inkml:trace>
  <inkml:trace contextRef="#ctx0" brushRef="#br0" timeOffset="673.24">2529 5554 348 0,'11'-41'129'0,"0"22"-100"0,-4 1 9 0,0 11-3 16,0 4-3-16,3 3 4 16,1 10-9-16,0 18-2 15,3 28-14-15,-4 13 4 0,8 7 5 16,-1 21-9-16,5 16-1 0,6-13-4 16,0-12-1-16,4-13-3 15,-4-9 1-15,-7-13-2 16,4-15-1-16,0-7 3 15,3-15 2-15,-3-13 0 16,-1-9 2-16,-3-10-4 16,-6-15-2-16,-8-20 0 15,-7-11-1-15,-7-1 0 16,-8-9 0-16,-2 3-3 16,-4-9 2-16,3-1-1 15,-3 13-2-15,0 13 0 16,7 12 3-16,3 10-2 15,14 6-3 1,8 3 3-16,28-3 2 16,24-7 1-16,26 4 6 15,16-6 6-15,19-4 0 0,-1 0 3 16,-13 4-6-16,-4 6-3 16,-8 3-3-16,-13 6 0 15,-11 3-4-15,-10 4-2 16,-15 2-40-16,-3 4-17 15,-18 3-31-15,-7 3-11 16,-7 3-75 0</inkml:trace>
  <inkml:trace contextRef="#ctx0" brushRef="#br0" timeOffset="1064.58">3298 5705 312 0,'0'0'118'0,"11"-7"-92"0,10-12 8 16,-7 7 0-16,18-7-9 16,17 0 3-16,11 4 4 15,0 5 2-15,-7 10-18 16,0 10 15-16,-21 8 8 0,-7 11-3 15,-11 8-1-15,-14 7-13 16,-14-3-6-16,-11 0-3 0,-3-1-1 16,-11 4-4-16,4-3 0 15,6 6-3-15,12-6 0 16,3-4-6-16,7-2 1 16,14-10 0-16,17-6 2 15,8-10-1-15,11-6 2 16,2-9-4-16,-9-10-2 15,-1-5-18-15,0-5-9 16,-7 1-44-16,1 0-19 16,2 0-117-1</inkml:trace>
  <inkml:trace contextRef="#ctx0" brushRef="#br0" timeOffset="1453.05">4314 3180 244 0,'11'-75'90'0,"-4"56"-70"0,0 1 13 16,-3 14 1-16,-1-5-7 16,-3 9 1-16,0 3 7 15,-3 13 4-15,-4 25-20 0,-7 31 7 0,-8 9 2 16,12-15-13-16,-57 110-3 16,-11 56-10-16,-14 34-2 15,-3 7 4-15,-18 41 2 16,-3-1 0-16,14-28-1 15,13-12-3-15,8-44-2 16,25-41-19-16,6-34-10 16,19-26-43-16,9-21-16 15,12-29-64 1</inkml:trace>
  <inkml:trace contextRef="#ctx0" brushRef="#br0" timeOffset="2144.73">6840 5212 248 0,'0'-9'93'0,"0"9"-72"0,-7 3 22 0,4 0 6 0,-4 3-6 15,-4 1-1-15,1 2-6 16,3 0-2-16,3 1-19 16,4-1 6-16,18 1 6 0,20-7 2 15,26-6 3-15,14-7-9 16,45-9-3-16,11-2-8 15,28-1-2-15,4 3-4 16,-14 0 1-16,0 10-4 16,-8-1 0-16,-17 4-1 15,-21-4-2-15,-21 4 1 0,-15-6 1 16,-13-1-3-16,-15 1-2 16,-14-1-51-16,-10 4-22 15,-15 2-34-15,-10 7-12 16,-24 19-35-1</inkml:trace>
  <inkml:trace contextRef="#ctx0" brushRef="#br0" timeOffset="2759.57">7176 5795 252 0,'7'-47'96'0,"0"16"-75"0,3-16 25 16,-3 34 8-16,-3-2-10 16,-1 5-2-16,-3 10-1 15,4 16-1-15,-4 15-22 16,0 20 1-16,0 5-1 0,0 29-4 15,7 12 0-15,3-9-4 16,8-7-1-16,10-12-3 16,-3-9-1-16,7-10-1 15,3-9 2-15,4-13 1 0,-7-9 1 16,-1-13-2-16,1-12 1 16,-4-13-4-16,-3-12-2 15,-7-16 0-15,-4-16 1 16,-7-3-1-1,-4-6-1-15,-6-10-2 0,-8-15 1 16,-3 0-1-16,-3 19 0 16,-5 15 0-16,1 13-2 15,0 15 3-15,3 10 0 16,4 9-4-16,7 7-1 16,7 9 3-16,11 0 3 15,10 6 1-15,7-3 2 16,7-3 0-16,15-9 1 15,27 0 2-15,19-10 3 0,2 3-2 16,22-6 1-16,7 0-5 16,-14 3 0-16,-17 1-1 15,-15-1-2-15,-18 9 1 16,-13-2-1-16,-15 2-55 16,-10 4-23-16,-11 3-58 15,-4 3-22-15,-10 3 9 16</inkml:trace>
  <inkml:trace contextRef="#ctx0" brushRef="#br0" timeOffset="3134.83">7948 5730 356 0,'-7'3'134'0,"14"-3"-104"0,21-3 12 0,-10-4-4 16,10-2-8-16,4 0 0 16,10-1 2-16,8 4 3 15,-1 6-19-15,-7 16 8 0,-13 5 6 16,-15 8-5-16,-28 2-2 16,-8 13-9-16,-9 9-1 15,-5 1-6-15,-2 5-2 16,2-2 2-16,5-10 2 15,9-7-4-15,12-8-1 16,10 2-4-16,10-9-1 16,8-6 1-16,7 0 2 0,6-3-1 15,12-4-1-15,3-2-2 16,0-1 1-16,-1-3-32 16,-6-3-15-16,-4 4-71 15,1-7-31-15,-15-10-42 16</inkml:trace>
  <inkml:trace contextRef="#ctx0" brushRef="#br0" timeOffset="3825.68">4812 9135 208 0,'18'-60'77'0,"-4"19"-60"0,7-15 21 0,-7 34 9 15,0 0 4-15,-3 3 6 16,-4 4 2-16,-4 2 1 15,-6 7-33-15,-8 12 7 0,-10 22 1 16,-4 22-6-16,-7 16-2 16,-6 10-11-16,-26 30-3 15,-6 16-5-15,-12 4-3 16,5 24-2-16,3 1-3 16,-7-16 1-16,10-1 1 15,4-5-3-15,18-19 0 16,6-22 1-16,15-16 0 15,7-22-5-15,10-9 1 16,4-16-42-16,4-16-17 16,3-18-34-16,3-20-15 0,1-5-49 15</inkml:trace>
  <inkml:trace contextRef="#ctx0" brushRef="#br0" timeOffset="4126">4233 8818 304 0,'4'-38'112'0,"3"29"-87"0,4-7 22 16,-1 10 3-16,-3 3-7 16,4 6-1-16,-1 3-4 0,8 19-1 15,3 13-20-15,7 34 5 0,11 13 5 16,-4 18-13-1,8 38-2-15,3-3-8 16,-15 13-1-16,5 2 1 0,-8-11 0 16,0-23 0-16,-7-13 0 15,-7-8-5-15,0-14-1 16,-3-15-32-16,-4-22-15 16,0-6-33-16,0-16-13 15,4-19-81 1</inkml:trace>
  <inkml:trace contextRef="#ctx0" brushRef="#br0" timeOffset="4383.6">5144 9357 328 0,'-15'-15'123'0,"22"8"-95"0,11-2 25 15,-7 3 4-15,-1-1-16 16,8-2-3-16,7 9-11 16,6-3-5-16,12 3-12 15,10 3-4-15,3 6-2 0,-10 4-2 16,0 6 1-16,-7 6-31 16,-15 3-13-16,-6 3-96 15,-15 1-41-15,-10-10 32 16</inkml:trace>
  <inkml:trace contextRef="#ctx0" brushRef="#br0" timeOffset="4546.53">5225 9781 404 0,'10'3'151'0,"4"-6"-118"0,15-4 3 0,-12 1-9 15,22-3-19-15,10-1-2 16,4 1-4-16,-3-1-2 15,-1 1 1-15,-10 3-70 0,3-4-30 16,8-5-65 0</inkml:trace>
  <inkml:trace contextRef="#ctx0" brushRef="#br0" timeOffset="5612.31">7895 8288 260 0,'21'-44'99'0,"-17"29"-77"0,-11-7 20 16,0 12 3-16,-7 7-10 15,-15 6-3-15,-9 10-5 16,-8 6 0-16,-18 6-15 16,18-7 6-16,-42 14 3 0,7 5-7 15,3 7-3-15,4 7-6 16,7 5-4-16,-7 0 0 15,18-5 1-15,6-4-3 0,22-7 0 16,21-2-4-16,18-7 1 16,13-2 2-16,26-11 3 15,13-2 2-15,18 3 3 16,1 3-1-16,-5 9 2 16,1 7-4-16,-8 6 0 15,-3 0-1-15,-10-7 1 16,-11 4 9-16,-15-7 4 15,-16-2 4-15,-15-4 0 16,-11-3-3-16,-10 0 2 16,-7 0-10-16,-8-6-3 15,-10-6 0-15,-17 5 1 0,-11-2-6 16,3 0 0-16,11-4-1 16,-7-2 2-16,14-7-1 15,4-3-1-15,7-6 1 16,10-4 1-16,18-2-6 15,3-7 1-15,22-12 1 16,10-20 1-16,32-24-2 16,28-6 2-16,7-10 1 15,29-32 0-15,13-5 2 16,-3 2 1-16,11-21-1 16,-4 6-2-16,-18 25-2 15,-28 19 1-15,-24 21 3 16,-25 20 3-16,-32 22-4 15,-35 15-3-15,-15 19 1 16,-13 15 0-16,-22 20-6 0,-10 12 0 16,7 0-21-16,14-6-7 15,10-1-22-15,15-5-6 16,10-1-16-16,11-5-5 16,14 8-67-1</inkml:trace>
  <inkml:trace contextRef="#ctx0" brushRef="#br0" timeOffset="6048.44">6484 9778 292 0,'-3'0'110'0,"6"-4"-86"0,4-2 11 16,0 3 1-16,7-3-2 16,7-1 4-16,-3 1-4 15,10 0 0-15,4 0-19 16,14-1 2-16,17 1 1 0,26-3 3 0,16-4 2 15,44-6-6-15,9-3-2 16,47-6-9-16,-11-3-4 16,25 3-1-16,-25 2 1 15,-11-2-1-15,-10 3 2 16,-25 0-2-16,-21 3-1 16,-32-3 1-16,-24 6 1 15,-22 7-10-15,-17-1-4 16,-18 1-32-16,-21 2-11 15,-17 7-14-15,-15 9-3 16,-7 10-90 0</inkml:trace>
  <inkml:trace contextRef="#ctx0" brushRef="#br0" timeOffset="6752.99">6858 10220 288 0,'0'-41'107'0,"7"22"-83"0,-3 0 21 0,-1 13 7 16,-3 6-21-16,4 3-8 15,-1 10-5-15,1 9 1 16,-1 15-11-16,4 35 9 0,4 16 3 16,-4 3-4-16,7 6-1 15,4 13-7-15,6-10 0 16,1-15-1-16,0-16 3 15,-1-19-1-15,5-6 2 16,-5-19-2-16,1-15 2 16,0-23-4-16,-1-22-2 15,1-15-2-15,-7 6 0 16,-8-9-2-16,-6-6-1 16,-8-20 1-16,-3-9-1 0,-7-3-3 15,-3 1 2-15,-8-5-4 16,-3 11 1-1,3 12 0-15,0 12 2 0,8 16-1 16,3 13 1-16,6 15 0 16,8 10 0-16,11 6 2 15,7 3 0-15,3 0-3 16,11 3 2-16,10-2 10 16,18-4 5-16,14-4 0 15,4-2 0-15,6-3-4 16,22-7 1-16,11-3-6 15,-5-3-1-15,8 0-2 16,4 0 1-16,-8 4-2 16,-24 2 2-16,-14 3-4 0,-15 1 0 15,-14 2-4-15,-10 1 1 16,-7 0-29-16,-11-1-13 16,-3 1-36-16,-8-1-13 15,-3 4-87 1</inkml:trace>
  <inkml:trace contextRef="#ctx0" brushRef="#br0" timeOffset="7173.32">7592 10401 308 0,'-14'-3'115'0,"21"-3"-89"0,7-6 14 16,-4-1 3-16,8-3-6 16,10 1 0-16,11-4-1 15,14 9 0-15,7 1-19 16,-4 6 7-16,-6 6 6 0,-11 6-5 16,-11 20 0-16,-11 18-8 15,-13 3 0-15,-11 0-6 16,-11-3 1-16,-6-3-3 15,-5-3 2-15,1-7-4 16,3-2-2-16,8-4-5 16,3-6 0-16,10 6 2 0,15-6 1 15,17-6-1-15,18-7-2 16,7-6 3-16,7-3 0 16,10-6-1-16,4 0-2 15,-7 2-4-15,-7 1-2 16,-10 3-44-16,-11 0-18 15,-8-3-61-15,-6 0-23 16,-11-6-24 0</inkml:trace>
  <inkml:trace contextRef="#ctx0" brushRef="#br0" timeOffset="7865.98">9998 9398 284 0,'-18'-6'107'0,"15"6"-83"0,-4 0 13 0,3 0-1 16,0 6-4-16,-3 4 1 15,0 2-10-15,0 7-1 0,0 3-13 16,4-6 1-16,3-1 3 0,3-2 2 15,4-7 0-15,4-3 4 16,3-6 0-16,-3-3-6 16,-1-4 0-16,1-2-6 15,-1-1-2-15,-3 4 11 16,-3-1 4-16,-4 4-2 16,-4 6 0-16,-3 6-10 15,-3 10-5-15,-4 3-5 16,0 3 1-16,-1-6 1 15,5-4 2-15,3-3-1 16,3 1-1-16,4-4 1 16,4-6 1-16,3 0-3 0,0 0 0 15,-4 0-17-15,1 0-8 16,3 3-70-16,0 4-32 16,-3-4-58-1</inkml:trace>
  <inkml:trace contextRef="#ctx0" brushRef="#br0" timeOffset="8494.76">10654 9712 264 0,'-4'-16'101'0,"4"0"-78"0,4-3 9 15,3 10-3-15,0-7 7 16,0-2 5-16,0 5 0 16,-3 4-1-1,3 21-4-15,-4 16 0 0,1 7-9 16,-4 21-4-16,3 32-5 15,4 9-1-15,7 1-7 16,8 5-4-16,9-6-3 16,1-6 0-16,0-16-2 0,0-18 2 15,-4-13 2 1,-3-13 2-16,-4-15-1 0,0-13 1 16,-3-16-2-16,-4-15 0 15,-7-9-3-15,-4-7-2 16,-6-10 1-16,-4-12 1 15,-4-18-3-15,-3-4-2 16,0 10-1-16,0 9 0 16,3 12 3-16,1 13 2 15,2 10-2-15,5 9-2 16,6 6-1-16,5 6 0 16,9 4 0-16,11 0 3 15,22-1 0-15,24-6 3 16,11-2-1-16,6-4 2 15,12 3 7-15,6 3 3 0,-7 4-6 16,-14 9-2-16,-6 3-3 16,-1 0 1-16,0 3-4 15,0-3 0-15,-3-3-41 16,-8-4-17-16,-10 1-21 16,-7-7-6-16,-11 4-94 15</inkml:trace>
  <inkml:trace contextRef="#ctx0" brushRef="#br0" timeOffset="8915.85">11356 10041 364 0,'7'-19'137'0,"7"7"-106"0,7-4 2 0,-7 6-5 15,4 1-4-15,7 0 5 16,6 2 5-16,8 7 1 16,4 7-19-16,-1 8 6 0,-7 10 2 15,-7 4-6-15,-13 2-3 16,-15 0-6-16,-11 4-4 15,-10-4 2-15,-4 4 0 16,0-4-1-16,1 0-1 0,3-2-3 16,3-4-2-16,7-3-2 15,8 3 1-15,10-3 3 16,14-10 3-16,18-6-2 16,14-9-2-16,3-3 0 15,-3-3 1-15,-4-10-25 16,-3 0-10-16,-7 6-58 15,-7-2-24-15,3 5-81 16</inkml:trace>
  <inkml:trace contextRef="#ctx0" brushRef="#br0" timeOffset="9365.7">10403 8984 340 0,'15'19'129'0,"-1"-13"-100"0,10 1 13 16,-10-7 0-16,8-4-9 16,16 1 1-1,29-3 0-15,18 3 4 0,21-3-21 16,42 3-1-16,21-4-1 0,40 4-6 15,-37-3-1-15,-37 0-4 16,69-4-3-16,47 1-3 16,-50 2 1-16,-43-2 1 15,-34 0 0-15,-29-1-53 16,-24 1-22-16,-22-1-28 0,-14 4-12 16,-17-3-36-1</inkml:trace>
  <inkml:trace contextRef="#ctx0" brushRef="#br0" timeOffset="10103.5">11113 7799 304 0,'3'-28'115'0,"1"15"-89"0,-1 4 16 16,-3 9 2-16,0 0-11 15,4 3-2-15,-1 16-6 16,1 6-2-16,-4 13-12 16,0 21 0-16,0 16 2 0,0-3-1 15,3-3 1-15,4 0-3 16,4-3 1-16,3 0-2 0,7-6 0 16,0-10-5-16,4-13-1 15,0-8 3 1,3-20 3-16,-3-15-4 15,-1-10-1-15,-3-9-2 0,-3-3-2 16,-7-7 1-16,-4-5 1 16,-4-14-3-16,-3-2 0 15,0 15 1-15,-10-25 0 16,3 10-3-16,-7-4 0 16,-1 10-1-16,1 6 3 15,4 3-2-15,-1 13 1 16,4 6-5-16,7 7 0 15,0-1 3-15,11 6 4 16,-1 1 1-16,11 3 2 0,1-4 4 16,13 7 4-1,21-3-2-15,-3-3 2 0,-10-1-2 16,27-2 2-16,32-10-6 16,1 0-1-1,-22 6-4-15,39-9-1 0,46 6 1 16,-50 10 0-16,-24 6-3 15,-1 6 2-15,1 6 1 16,-25 1 0-16,-21 8-38 16,-21-5-14-16,-4-4-7 15,-14 4-2-15,0-1-10 16,-21 1-5-16,3-4-67 16</inkml:trace>
  <inkml:trace contextRef="#ctx0" brushRef="#br0" timeOffset="10521.24">11896 7877 264 0,'-4'-18'101'0,"4"18"-78"0,4-10 17 0,-4 10 5 16,3 0-13-16,-3 0-3 15,7 0-4-15,0 0 1 16,4 0-14-16,-1 6 4 0,15 4 4 16,18 2 2-16,-5 7 2 0,-6 0 0 15,10 16 2-15,-6-7-3 16,-5 12 0-16,-6-8-6 16,-21 5 0-16,-4-5-6 15,-25 5 1-15,-14 14-3 16,0-7 0-16,4-4-3 15,3-2 1-15,8-4-4 16,6 1-2-16,11-4-3 16,10-3 1-16,15-6 1 15,14-9 2-15,-7-4-1 16,27-6-1-16,15-3 1 16,-10 0-1-16,-11 0-18 15,-11-3-5-15,-7-3-60 16,-7 6-25-16,1 0-96 15</inkml:trace>
  <inkml:trace contextRef="#ctx0" brushRef="#br0" timeOffset="11828.71">13723 8806 348 0,'-18'-4'129'0,"15"1"-100"0,3 3 9 0,0 0-3 15,0 0-14-15,3 3 1 16,8 4-2-16,3-1 0 16,7 3-11-1,8-2 1-15,9-4 1 0,26-3 7 0,17 0 3 16,4-3-13-16,-8-1-4 15,-10 1-3-15,-14 3 1 16,-10 0-28-16,-22 3-93 16,-7 7-20-1,-11 6-28 1</inkml:trace>
  <inkml:trace contextRef="#ctx0" brushRef="#br0" timeOffset="12055.16">13868 9185 296 0,'-32'25'110'0,"28"-19"-86"0,-3 4 24 16,7-7 5-16,4 3-15 15,3-3-2-15,4 3-10 16,3-2-2-16,14-1-13 16,18-3 0-16,17-3 2 0,4-4-7 15,-3 4-1-15,-4 3-3 16,-7 0-2-16,-7 0-2 15,-8 3 1-15,-6 0-65 0,-7 1-28 16,-1-4-81 0</inkml:trace>
  <inkml:trace contextRef="#ctx0" brushRef="#br0" timeOffset="13958.91">16637 7783 228 0,'18'-22'88'0,"-11"10"-69"0,3-4 13 0,-6 7 2 0,-1 2-3 16,-3 1 2-16,0 0-7 15,0 3-2-15,-3 3-13 16,-8 3-2-16,-6 3 1 0,-8 4-4 16,-7-1-1-16,-7 4 6 15,-3-4 3-15,3 10-7 16,0-4-2-16,4 1-3 16,3 3-2-16,4 0-2 15,3 0 1-15,11-1-1 16,7 1 0-16,7 3 0 15,11-6 0-15,14 0 2 16,10-1 0-16,11 1 2 16,7 3 3-16,-4 3-2 0,-3 12 0 15,-4 4 1-15,-7 3 0 16,-3-1-5-16,-4 1 1 16,-6-3 2-16,-8 9 1 15,-4-3 10-15,-6-1 3 16,-4 1 4-16,-7-3 2 15,-7-3-8-15,-11-7-3 16,-10 4-6-16,-11-10-2 16,-4-6-1-16,1-10 1 15,3 0-4-15,4-2 0 16,7-14 1-16,3-5 0 16,7-10-3-16,8-10 2 15,6 1-1-15,7-7 0 16,15 7 0-16,14-3 0 15,21-1 2-15,10-2 0 0,7-10 2 16,5-10 1-16,13-9-1 16,14-3 1-16,-3 3-2 15,-15 7-1-15,-13 9 1 16,-15-1 1-16,-14-2-1 16,-13 9-1-16,-15-3 1 15,-14 3-1-15,-15 10-3 16,-9 9 2-16,-8 6-1 15,0 19-2-15,7 0 0 16,8 13 3-16,6 2-24 16,11 4-9-16,17 0-31 0,15 0-11 15,14-1-83 1</inkml:trace>
  <inkml:trace contextRef="#ctx0" brushRef="#br0" timeOffset="14589.1">17276 7840 268 0,'10'-32'101'0,"-6"17"-78"0,6-10 11 0,-6 15 1 15,-1-5-4-15,1 5 2 16,-1 7-5-16,-3 6-3 15,-3 7-13-15,-4 8 3 0,0 14 5 0,0 15-2 16,0 22-1-16,0 6-9 16,3 10-3-16,8-7-1 15,6-6 0-15,11 0-2 16,8-9 1-16,6-10-2 16,0-12 2-16,-3-10 0 15,0-15 1-15,-4-7 0 16,0-18 2-16,-10-3-3 15,-4-10 0-15,-4-7 1 16,1-5 0-16,-4-4-5 16,-3-18 1-16,-4-19-2 15,-4-7 0-15,0 1 0 0,1-1-2 16,-1 7 0-16,-3 6 3 16,4 15 0-16,-1 11 1 15,1 14-7-15,3 14 0 16,7 5 1-16,3 10 3 15,5 3 2-15,2 4 1 16,4-1 0-16,4 0 0 16,7 0 11-16,14-2 7 15,17-1 2-15,8-3 0 16,-1-3-10-16,8 3-6 16,21-4-3-16,10-2-1 15,-7 0 0-15,4 3 2 16,0 0-1-16,-7 0 2 15,-22 3-2-15,-17 0 2 0,-21 0-29 16,-21 3-11-16,-15 3-26 16,-13 3-9-16,-8 1-10 15,-3 5-3-15,0-2-49 16</inkml:trace>
  <inkml:trace contextRef="#ctx0" brushRef="#br0" timeOffset="15040">17896 7924 288 0,'7'-6'107'0,"1"3"-83"0,9 0 10 0,-13 0 0 15,6 0-4-15,1-1 2 16,10-2-9-16,-3 6-1 16,10-3-13-16,-3 3 1 0,13 0 3 15,15 3 2-15,0 10 0 16,-7 6 1-16,-14 9 0 16,-15 9 9-16,-17 10 4 15,-14 0-7-15,-7 1-2 16,-11-5-8-16,1-11 0 15,6-7-1-15,-24 9 1 16,-15 17-6-16,8-1-4 0,13-3 1 16,15-7 0-16,25-2-4 15,24-10-1-15,21-12 1 16,11-13 2-16,11-3 0 16,-8-3 2-16,-10-3-2 15,3-4-1-15,4 1-28 16,-18-1-14-16,-17 7-53 15,-11-3-22-15,-7 12-69 16</inkml:trace>
  <inkml:trace contextRef="#ctx0" brushRef="#br0" timeOffset="15565.17">16238 8915 284 0,'-17'-6'107'0,"10"6"-83"0,3 0 15 16,4 0 1-16,0 0-16 16,4 0-3-16,3 0 5 15,7 0 3-15,11 0-15 16,17 0 10-16,21-9 3 0,15 9-1 15,7-10 2-15,35 1-5 16,17 6 0-16,29-13-3 16,-21 10-3-16,-32-1-9 15,88-2-3-15,-46 3 3 16,71-1 5-16,-57 1-5 16,36 3-2-16,-54 0-6 15,-6 3 0-15,-36 0 0 16,-24 0 2-16,-15 0-17 0,-20 0-6 15,-15 0-32-15,-17 0-11 16,-4 0-27-16,-14 3-7 16,0 0-67-1</inkml:trace>
  <inkml:trace contextRef="#ctx0" brushRef="#br0" timeOffset="16105.59">17085 9342 388 0,'-14'-7'145'0,"14"7"-112"0,3 0-1 16,1-3-9-16,10 0-3 16,7-3 4-16,11-4-1 0,17 7-2 15,8-3-11-15,-11 6 11 0,24 9 8 16,11 7-4-16,-7 9-2 15,-17 13-5-15,-18 9 1 16,-18 6-4-16,-14 0 1 16,-18 1-5-16,-13-4-1 15,-12 0-2-15,-6-3 0 16,0 0-4-16,6-6-1 16,12 3-3-16,13-10-3 15,18 1 2-15,21-13 0 16,18-10 1-16,11-9 2 15,17-6 1-15,14-6 1 16,-3-4-5-16,-8 10 1 0,-17-3-2 16,-10-3-2-16,-12 5-50 15,-6-2-24-15,-7-3-66 16,0-1-29-16,3 7-3 16</inkml:trace>
  <inkml:trace contextRef="#ctx0" brushRef="#br0" timeOffset="16605.14">19625 8608 344 0,'-3'-3'129'0,"6"3"-100"0,-3 3 15 0,0-3 1 0,0 0-8 16,0 3 3-16,4 0-9 15,-1 4-2-15,8-1-16 16,10-3-6-16,7 3 0 0,-3-3-4 16,21-3 0-16,14 10-30 15,-22-1-14-15,-6 1-65 16,0 8-29-16,-4 14-25 16</inkml:trace>
  <inkml:trace contextRef="#ctx0" brushRef="#br0" timeOffset="16767.78">19724 9044 368 0,'-25'22'140'0,"29"-13"-109"0,6 7 9 0,4-13-2 15,8 0-11-15,-5 0-1 16,25-3-12-16,-6 0-4 16,10 0-6-16,14 0-3 0,-4 0 0 15,8-3-56-15,-19 0-25 16,-9 0-97-1</inkml:trace>
  <inkml:trace contextRef="#ctx0" brushRef="#br0" timeOffset="17411.4">21378 8219 312 0,'0'-53'115'0,"4"22"-89"0,-1-17 23 0,1 33 6 16,-1-1-9-16,-3 4-2 15,0 2-12-15,0 13-5 0,-3 13-15 16,-1-3 6-16,-10 27 2 16,-14 23-6-16,-4 9-1 15,-6 22-3-15,6 0-1 0,4-9-1 16,6 0 2-16,12-10 1 15,10-3 1-15,14-3-2 16,25-6-1-16,14-16 3 16,10-13 3-16,11-12-4 15,14-9-1-15,1-7-6 16,-12-3-3-16,-13 0 0 16,-18 0 1-16,-8-3-21 15,-9 0-9-15,-8-3-52 16,-4-3-21-16,-2-7-47 15,-5 4-17-15,-3 0 17 16</inkml:trace>
  <inkml:trace contextRef="#ctx0" brushRef="#br0" timeOffset="17712.04">21929 8313 348 0,'7'-15'132'0,"-7"15"-103"0,14-7 12 0,-11 4-3 16,4 3-1-16,-3 0 2 15,3 10-2-15,0-4 0 0,0 28-20 16,0 42 3-16,-7 11 3 0,-3 11-3 16,-1 27-2-16,-3 4-10 15,0-4-5-15,0 7-2 16,3-7 1-16,1-12-3 15,-1-22 0-15,4-10-1 16,0-18 0-16,0-13-40 16,0-12-17-16,0-10-45 15,4-12-17-15,3-10-53 16</inkml:trace>
  <inkml:trace contextRef="#ctx0" brushRef="#br0" timeOffset="18255.2">22567 8379 364 0,'-7'-28'134'0,"7"22"-104"0,4-1 1 0,-4 7-7 16,3 3-3-16,1 7 2 15,3 18 1-15,0 32 2 16,3 15-14-16,1 16 6 0,0 34 5 15,3 1-6-15,3-10-2 16,1-10-2-16,7-5 1 16,-1-10-3-16,1-16-1 15,0-19 0-15,-1-18 4 16,1-22-2-16,0-23 3 16,0-15-8-16,-4-9-2 15,-4-13-3-15,-3-31 1 0,1-13-4 16,-8-12-2-16,-4-19 2 15,-6-13 0-15,-4 19-2 16,-4 38 2-16,4 21-1 16,-7 1 0-16,0 15 2 15,0 7 0-15,3 6-5 16,7 9 1-16,4 4 2 16,18 6 3-16,24-1 0 15,11-2-1-15,-10 9 1 16,38-10-1-16,39 1 8 15,17 6 5-15,-6-3-6 0,-4-1-4 16,14 4-2-16,-32 3 1 16,-24 0-3-16,10 3 0 15,-17 1-12-15,0-1-5 16,-15 6-41 0,-14 0-16-16,-10 17-55 0,-11 2-20 15,-13 0-10 1</inkml:trace>
  <inkml:trace contextRef="#ctx0" brushRef="#br0" timeOffset="18627.64">23530 8784 316 0,'-7'-10'121'0,"18"7"-95"0,17-3 16 16,-21 3-1-16,14-4-8 15,0 7 3-15,11-3 2 16,-4 0 3-16,4 6-22 16,-7 0 9-16,-4 7 3 0,-3-1-5 15,-15 19-1-15,1-6-8 16,-29 25-2-16,-24 22-5 16,10-22-1-16,7-9-3 15,0 3-1-15,8-7-3 16,2 4-2-16,5 3 1 15,10-1 1-15,21-5 3 16,11-13 2-16,-4-3-1 0,28-1-1 16,15 1-6-16,-4-6 1 15,-4-7-7-15,0-3 0 16,-6 0-52-16,-4-3-21 16,-7 0-58-16,-8 3-23 15,-6 4-8 1</inkml:trace>
  <inkml:trace contextRef="#ctx0" brushRef="#br0" timeOffset="26463.89">2282 11248 260 0,'-17'-6'96'0,"10"6"-75"0,-11 0 6 16,11 0-4-16,-3 0-11 16,-5 0-2-16,1 6-1 0,0-3-1 15,7-3-4-15,0 6 4 0,0-6 4 16,3 4-6-16,4-1-1 16,4 0 1-16,10 0 3 15,4 0 0-15,10 3 2 16,11 1-4-16,3-4 1 15,18-3-5-15,25 0-2 16,10 0 11-16,11-6 6 16,31-1-7-16,5 1-3 15,20-3-1-15,18-1 0 16,17 1-1-16,22-4-1 16,24-2-1-16,4 2 0 15,29-6-2-15,23-3-2 0,8-3 1 16,14-12-1-16,29-4-3 15,20-6 2-15,7 0 3 16,-66 12 3-16,-96 10-2 16,180-6-2-16,-120 6-3 15,180 3-1-15,-148 3 4 16,156-3 1-16,-153 9-3 16,159-2 1-16,-151 5 0 15,186-5 0-15,-172 5 0 16,197 1 0-16,-183-1 0 15,200 1 2-15,-186 3-1 16,187 6 2-16,-191 0 0 16,191 3 1-16,159 0-2 0,-107-3 1 15,-55 6-4 1,-22-3 0-16,-11-3 3 16,1 7 3-16,7-4-4 0,-8 3-1 15,1 4 0-15,-8 2 0 16,-7 4-3-16,1-1 2 15,-8 7 1-15,-3 0 0 16,-4 0 0-16,4 3 2 16,7 0-1-16,0 1-1 15,10 2 1-15,8 0-1 16,7 3 0-16,-145-9 2 16,-117-6-3-16,258 12 0 15,-173-9 1-15,216 12 0 16,-198-6-3-16,172 7 2 0,-186-13 1 15,137 12 2-15,-158-6-1 16,95 10-1 0,-131-14-19-16,64 14-10 15,-103-16-32-15,22 9-11 0,-75-9-81 16</inkml:trace>
  <inkml:trace contextRef="#ctx0" brushRef="#br0" timeOffset="28401.81">2716 13399 168 0,'7'-66'63'0,"-3"35"-49"0,7-7 20 16,-8 23 6-16,4-1 2 0,-3 0 2 15,-1 0-2-15,4 1-2 16,-3-1-21-16,-1 7 2 0,1-1 2 15,-4 1-6-15,0 9-2 16,0 16 9 0,0 12-11-16,-4 25-5 15,-10 13-4-15,0 6-1 16,-4-3-4-16,1 6 0 16,-1 10 10-16,4 0 5 15,7-13-6-15,0-10-4 16,7-8-6-16,7-14 1 15,7-8 10-15,11-4 3 16,7-12-1-16,6-7-1 16,-2-3-4-16,10-2-1 0,3-1-3 15,-7 3 1-15,-3 0-2 16,-4 1-1-16,-10-1-13 16,-7 0-6-16,-1-6-41 15,-3 6-18-15,1-6-53 16,-5-6-63-1,-3-6 61-15</inkml:trace>
  <inkml:trace contextRef="#ctx0" brushRef="#br0" timeOffset="28567.17">3246 13258 280 0,'3'-22'107'0,"1"13"-83"0,-4 5 19 0,0 4 3 16</inkml:trace>
  <inkml:trace contextRef="#ctx0" brushRef="#br0" timeOffset="28776.78">3256 13233 555 0,'0'25'39'15,"0"19"-21"-15,-3 9-5 0,-1 10 0 16,1 6-3-16,-4 28 0 15,-4 10-6-15,-3-1-1 16,0 16-3-16,0 7-1 16,3-13 1-16,4-16 2 15,0-12-1-15,7-9 2 16,0-10-2-16,3-13-1 0,1-15 1 16,-1-4-1-16,-3-12-38 15,0-12-16-15,0-10-15 16,0-9-3-16,4-4-67 15</inkml:trace>
  <inkml:trace contextRef="#ctx0" brushRef="#br0" timeOffset="29424.19">3658 13267 332 0,'0'-6'123'0,"0"6"-95"0,0 0-8 16,0 16 30-16,0 12-15 15,0 19-6-15,0 9-3 16,4 7-15-16,-1 31 9 0,4 22 6 16,0 0-10-16,4 19-3 15,3 6-8-15,0-15-4 16,0-26 0-16,4-6 1 0,3-19 1 16,-3-18 1-16,-4-17-2 15,4-18 1-15,-1-12 2 16,1-20 2-16,0-8-3 15,3-20-1-15,-7-31-1 16,-4-6 1-16,-3-13-2 16,-7-22 2-16,-7-15-4 15,0 9 0-15,-7 0 1 16,-3 9 0-16,2 22-3 16,1 20 2-16,4 18-1 15,-1 21 0-15,4 14 0 16,4 9-2-16,3 6 3 0,7 3 0 15,10 0 1-15,15-2 0 16,14-1 6-16,14-3 4 16,7-3 1-16,3-1 1 15,12 1-4-15,13-3-3 16,4 0-2-16,-11 0-3 16,-4 2 1-16,5 4-1 15,-12 4 0-15,-3 2 2 16,-7 3-1-16,-17 1-1 15,-15-1-30-15,-10 0-15 16,-11 1-61-16,-7-7-27 16</inkml:trace>
  <inkml:trace contextRef="#ctx0" brushRef="#br0" timeOffset="29858.08">4170 13866 340 0,'3'-22'129'0,"11"3"-100"0,11 1 7 16,-7 8-2-16,7 1-9 0,10 3 3 15,7 6-5-15,18 6 0 16,-3 13-12 0,-5 12 11-16,-6 3 5 0,-10 4-1 15,-15 3-1-15,-14 0-9 0,-14-1-3 16,-11 4-7-16,-14 13-4 16,1-1-1-16,-5-3 1 15,5-2-1-15,6-7-1 16,11-4-2-16,0-5-1 15,7-4 2-15,10-3 0 16,11-6 1-16,7-3 0 16,11-3 0-16,3-7 2 15,8-3-3-15,-8-6-2 16,4-6-62-16,0-6-27 16,-8-7-112-16</inkml:trace>
  <inkml:trace contextRef="#ctx0" brushRef="#br0" timeOffset="30175.6">5189 13073 360 0,'4'-9'134'0,"10"12"-104"0,11 9 20 15,-11-2 4-15,3 15-10 0,8 22 1 16,3 31-5-16,11 10-3 16,7 15-20-16,-7 23-4 0,-4-1 1 15,-10-9-8-15,-11 10-3 16,-14 5-2-16,-11-12 1 16,-10-12-3-16,-7-13 0 15,-4-6-6-15,-3 0 0 16,-4-13-54-16,0-6-24 15,-7-9-48-15,-3-13-16 16,0-13-3 0</inkml:trace>
  <inkml:trace contextRef="#ctx0" brushRef="#br0" timeOffset="30667.62">2889 12339 284 0,'4'-15'107'0,"-4"8"-83"0,0 4 10 0,0 3 2 16,-7 6-9-16,-11 10-1 15,-7 15-14-15,-17 16-5 16,-21 10-5-16,-4 15 7 0,-15 50 4 16,-2 7 7-16,-12 59 4 15,-9 19-3-15,16 34-3 16,26 10-10-16,17-19-3 16,36-28-3-16,31-13-2 0,25-37-2 15,3-29 1-15,11-21-17 16,3-26-8-16,22-18-55 15,-11-19-24-15,-7-20-45 16</inkml:trace>
  <inkml:trace contextRef="#ctx0" brushRef="#br0" timeOffset="31704.88">6103 13258 296 0,'-14'-41'110'0,"10"38"-86"0,1 0 16 0,3 6 0 15,-4 10-13-15,1 24-1 16,-1 20-6-16,1 12-3 15,3 6-9-15,0 25-1 0,3 13 0 16,4-3 3-16,4 21 1 16,0-2-3-16,3-4-3 15,0-24 0-15,10-17-1 16,-9-11-2-16,2-17-2 16,1-15 5-16,3-19 4 15,0-13-1-15,7-15 1 0,-6-19-5 16,2-25-3-16,1-16 0 15,-7-9-1-15,-4-4 0 16,-7-31 0 0,-7-9 0-16,-7 3 2 0,-7 0-3 15,-1 6 0-15,1 13-4 16,0 22 1-16,4 15 2 16,-1 17 3-16,4 8-2 15,4 10-2-15,-1 12-3 16,4 4 1-16,4 6 3 15,10 0 3-15,10 0 4 16,15-4 2-16,11 7 3 16,2-3 1-16,12-3-3 0,6 6 0 15,29-3-1-15,7 3 1 16,7-6-4-16,25-4-1 16,-1 1-3-16,-6-1-1 15,3-2 3-15,-7-4 1 16,-18 4-1-16,-21-1-2 15,-21 0-15-15,-14 4-7 16,-35 6-80 0,-18 6-63-1,-14 10-60-15,-7 9 90 16</inkml:trace>
  <inkml:trace contextRef="#ctx0" brushRef="#br0" timeOffset="32153.87">6731 13756 280 0,'-4'-15'104'0,"15"2"-81"0,10-2 14 16,0 2 1-16,8 4-7 15,20-1 2-15,7 1-6 16,1-1-2-16,3 10-13 16,-11 10 12-16,4-1 8 0,-7 19 4 15,-11 13 0-15,-14 6-4 16,-13 7-2-16,-12-4-15 0,-10 0-4 16,-7 0-9-16,-4-3-4 15,-3 9 3-15,-7 4 1 16,-1 0 4-16,8-4 1 15,10-9-3-15,1 0-3 16,17-12 0-16,17-10-1 16,5-6-3-16,13-10 2 15,25-9 3-15,10-19 1 16,8 0-4-16,-7-3-1 16,-8 4-2-16,-14 5 3 15,-10 4-53-15,-7 5-23 0,-11 4-58 16,0 0-25-16,0-3 3 15</inkml:trace>
  <inkml:trace contextRef="#ctx0" brushRef="#br0" timeOffset="32860.21">8971 13509 296 0,'-3'-3'110'0,"6"-4"-86"0,11 1 16 0,-3 3 2 16,6 0-10-16,5 3 1 15,9 0-9-15,15 3-5 16,11 0-11-16,6 3-5 0,-3 1 0 16,-3 2-2-16,-12 0-1 15,-6 4-24-15,-7-4-9 16,-7 7-73-16,-1 3-32 16,-9 0 10-1</inkml:trace>
  <inkml:trace contextRef="#ctx0" brushRef="#br0" timeOffset="33055.68">9126 13785 340 0,'4'18'126'0,"10"-14"-98"0,18-4 10 16,-8 0-1-16,22-10-14 15,7 1-4-15,4 3-13 16,-1-4-3-16,1 4-3 15,-1 3 0-15,0 3 0 0,-3 3-38 16,-3 3-14-16,-4 4-108 16</inkml:trace>
  <inkml:trace contextRef="#ctx0" brushRef="#br0" timeOffset="34421.18">10975 13026 208 0,'7'-28'79'0,"-3"9"-61"0,-4-3 17 16,0 12 3-16,0 4-7 15,0 3-1-15,0 6-12 16,-4 13-6-16,-3 9-7 16,0 6 1-16,-4 7 3 0,-3 6 1 0,-3 9 2 15,-5 13 2-15,1 3 2 16,0-6-3-16,3-7 2 15,8 1-4-15,6-14-1 16,8-2-4-16,6-9 1 16,12-1 0-16,6-9 3 15,4-10 1-15,6-2 1 16,8-7-4-16,0-3-3 16,-7 6-5-16,0-3 0 15,-8-3 0-15,-2 7 0 16,-8-4-31-16,-7 6-12 15,0-3-27-15,-3-2-11 16,-1-4-58 0</inkml:trace>
  <inkml:trace contextRef="#ctx0" brushRef="#br0" timeOffset="34826.11">11416 13026 228 0,'0'-19'88'0,"0"10"-69"0,3-1 15 0,-3 10 3 15,4-3-8-15,-4 0-2 16,0 3-2-16,3 6-1 15,1 13-13 1,0 9 2-16,-4 10 3 0,0 18-2 0,-4 29 2 16,0 6-3-16,-3 16 0 15,-3 24-7-15,-4-5-4 16,0-10-1-16,3-7 1 16,4 1-1-16,3-10-1 15,4-12 1-15,0-19 1 16,4-12-1-16,0-17-1 15,-1-8-2-15,-3-7 1 16,0-9-37-16,0-13-14 16,-3-6-49-16,-1-10-19 15,-3-6 4-15</inkml:trace>
  <inkml:trace contextRef="#ctx0" brushRef="#br0" timeOffset="35426.28">12301 12709 232 0,'-10'-6'88'0,"10"3"-69"0,-4-3 15 0,4 6 1 16,0-4-7-16,-3 4 0 0,-4 4-4 16,-7 5-3-16,-8 19-11 15,-9 32 2-15,-8 12 4 0,-3 16 3 16,-1 31 3-16,1 9-10 15,3 7-4-15,0 25-3 16,4-16-1-16,10-12 0 16,8-7 0-16,10-9 2 15,7-12 1-15,7-16-3 16,7-16-1-16,3-19-1 16,1-3 1-16,0-15 0 15,-4-7 1-15,3-6-2 16,-2-6-2-16,-1-7-32 0,0-6-14 15,3-6-28 1,1-13-11-16,0-6-53 16</inkml:trace>
  <inkml:trace contextRef="#ctx0" brushRef="#br0" timeOffset="35892.81">12457 13333 228 0,'0'-31'88'0,"3"15"-69"0,4-3 19 15,-3 13 6-15,3-3-12 16,0-1-1-16,3 1-7 15,8-1-1-15,7 1-12 16,3 0 2-16,4 2 3 0,3 4-2 16,-3 6 2-16,-1 7 6 15,-6 15 4-15,-11 19-10 16,-10 12-2-16,-15 4-6 16,-10-4-3-16,-7 4 4 15,-7 6 2-15,-1 3 0 16,5 0 3-16,2-4-5 0,1-5-1 15,7-7-4-15,10-21-1 16,1 2-3-16,6-3-3 16,11 4 4-16,11-10 1 15,17-6-3-15,15-10 1 16,6-9 0-16,-3-3 2 16,-4-6-32-16,-6-1-14 15,-5 1-51-15,-6 0-22 16,0-7-44-1</inkml:trace>
  <inkml:trace contextRef="#ctx0" brushRef="#br0" timeOffset="36237.01">13194 12866 268 0,'35'-113'101'0,"-17"91"-78"0,7 6 26 16,-15 13 9-16,4 3-11 15,4 3-3-15,-1 10-5 16,5 15-2-16,2 32-20 16,5 6 3-16,-5 21 1 0,-6 36-5 15,-4 5 1-15,-3 20-8 16,-4 12-1-16,-7-16-4 15,-7-9-1-15,0-1-1 16,-4-8 1-16,0-20-4 16,1-11 0-16,-1-26 1 0,1-10 0 15,-1-15-33-15,4-13-15 16,0-2-31-16,0-17-13 16,7-9-79-1</inkml:trace>
  <inkml:trace contextRef="#ctx0" brushRef="#br0" timeOffset="36689.17">14030 13252 340 0,'-39'-7'126'0,"36"7"-98"0,3 0 10 0,3 0-3 16,11 4-7-16,15-1 3 15,16 0-15-15,12 0-7 16,6 0-5-16,15 0-4 0,7 0 3 15,-8 7-2-15,-10 5-1 16,-17 4-81-16,-15 6-35 16,-25-3-43-1</inkml:trace>
  <inkml:trace contextRef="#ctx0" brushRef="#br0" timeOffset="36868.03">14069 13738 384 0,'3'25'143'0,"15"-13"-112"0,31 1 3 16,-20-7-7-16,9-3-17 16,8-6-1-16,18-6-5 15,10-1-1-15,3 1-1 16,-2 3-21-16,-8-4-8 0,-4 1-37 16,1-1-16-16,-1 4-66 15</inkml:trace>
  <inkml:trace contextRef="#ctx0" brushRef="#br0" timeOffset="37813.14">15748 13101 180 0,'18'-25'68'0,"-11"9"-52"0,7-2 14 16,-7 2 4-16,3 6 3 15,1-2 4-15,0-1 9 16,-4 4 5-16,-4 3-29 0,-6 3-3 16,-8 6-2-16,-7 6-8 0,-13 7-2 15,-15-1-2-15,-11 14-1 16,-6-4-2-16,3 6-1 16,7 4-1-16,7 5 0 15,7 1-5-15,11 0-1 16,10-3 1-16,11 5 0 15,11 1-2-15,17-9 2 16,18-1 1-16,17 4 2 16,8 0 1-16,3-1 3 15,7 13-1-15,7 7 0 16,4 6-3-16,-11-1 1 16,-14-2-2-16,-14-7 2 0,-15-6 9 15,-16-3 4-15,-19-3 1 16,-17-7 0-16,-14 7-7 15,-8 0-2-15,1-10-4 16,-4-3-3-16,-7-6 0 16,-7-3 1-16,-3-3-1 15,3-7 2-15,7-6-7 16,10-6 1-16,8-9 1 16,10-10 1-16,15-6 1 15,17-10 0-15,21-19-3 16,18-30 0-16,10-4 2 15,19-3 2-15,27-19-2 16,4-10 0-16,-8 7 1 16,1 7 0-16,-7-10 2 15,-11-4 1-15,-28 23-1 0,-25 9 1 16,-24 13 0-16,-15 21 1 16,-10 7-5-16,-11 25-1 15,-10 9-4-15,-14 10 1 16,3 9 1-16,7 7-1 15,10 5-40-15,12 4-20 16,17 9-31-16,17-3-13 16,4-6-34-1</inkml:trace>
  <inkml:trace contextRef="#ctx0" brushRef="#br0" timeOffset="39014.37">17787 13198 208 0,'11'-31'79'0,"-1"15"-61"0,1-9 30 16,-8 16 9-16,1-1-3 15,-4 7 23 1,-14 35-21-16,-4 37-30 16,-3 18-7-16,-4 17-4 0,-6 24-6 15,-1 7-1-15,-4-6-2 16,5 15-1-16,10-9 1 16,10-13 3-16,15-28 7 0,13-19 2 15,15-21 6-15,38-32 2 16,47-60 9-1,77-59 4-15,81-69-7 0,78-66-2 16,70-38-15-16,53-40-4 16,85-13-3-16,14 56 2 15,-42 60-5-15,-71 54-3 16,-102 37-6-16,-81 37-2 16,-61 20-41-16,-48 21-17 15,-50 13-66-15,-36 19-30 16,-27-1-36-1</inkml:trace>
  <inkml:trace contextRef="#ctx0" brushRef="#br0" timeOffset="40966.71">22648 4178 212 0,'22'-41'79'0,"-5"22"-61"0,11-3 10 16,-10 6 3-16,0 1-2 15,3-1 3-15,4 0 5 0,-4 1 3 16,-7-1-21-16,0 3 9 0,-4 4 5 15,-2 6 0-15,-8 6 1 16,-11 6-11-16,-10 13-3 16,-18 22-6-16,-14 19 1 15,-3 6-6-15,-4-3-1 16,-11 6-9-16,-7 9-1 16,-3 7 2-16,7-3 4 15,11-16-1-15,10 0-2 16,7-13-3-16,7-6 1 15,7-6-1-15,4-6 0 16,7-7-27-16,3-6-10 16,4-6-8-16,4-6 1 15,3-10-20-15,3-9-8 16,8-7-67-16</inkml:trace>
  <inkml:trace contextRef="#ctx0" brushRef="#br0" timeOffset="41251.94">22324 3851 316 0,'-7'-15'121'0,"10"12"-95"0,1 3-6 16,6 9 28-1,4 7-12-15,1 12 2 0,2 3 0 16,1 26-22-1,0 15 0-15,-4 16 0 0,0 6-6 16,-4 9-1-16,1 16-3 0,-4-9 1 16,4-16-6-16,-1-6-1 15,1-10 2-15,-1-9 1 16,1-6-28-16,-1-19-12 16,1-16-35-16,3-12-15 15,4-13-74 1</inkml:trace>
  <inkml:trace contextRef="#ctx0" brushRef="#br0" timeOffset="41462.75">23022 4171 352 0,'0'13'132'0,"11"-7"-103"0,17 13 5 0,-7-10-3 0,18 4-20 15,10-1-4-15,1 7-4 16,-1-3 0-16,-10 3-2 16,-7 3-5-16,-8 0 0 0,-9 0-77 15,-12 9-36-15,-17-9-24 16</inkml:trace>
  <inkml:trace contextRef="#ctx0" brushRef="#br0" timeOffset="41628.68">22955 4620 324 0,'-17'18'121'0,"24"-8"-95"0,0-1 5 0,3-9-4 16,15 0-18-16,17 0-2 15,15-9-5-15,3 6 1 16,-7-4-2-16,-4 7-3 0,-7 0 1 16,-3 0-63-16,0 0-27 15,0 7-42 1</inkml:trace>
  <inkml:trace contextRef="#ctx0" brushRef="#br0" timeOffset="41972.97">23950 4021 308 0,'-3'-3'115'0,"6"3"-89"0,-10 0 12 15,4 0-1-15,-5 3-11 16,-2 6-3-16,-4 7-9 16,-4 9-1-16,-3 13-8 15,0 5 1-15,0 1 1 0,3 0-1 16,11-3-1-16,7-3-1 15,7-4 0-15,7 1 0 16,0-10 0-16,4-3-2 0,-1-4-2 16,1 1 1-16,-4-9-1 15,0-1-58-15,0-6-25 16,1 3-79 0</inkml:trace>
  <inkml:trace contextRef="#ctx0" brushRef="#br0" timeOffset="42260.75">24165 4102 276 0,'-7'-12'104'0,"7"12"-81"0,0-3 14 0,0 3 1 16,0 0-11-16,0 0-1 0,0 3 0 15,0 9 3 1,-3 13-15-16,-4 13 3 0,-7 12 1 15,-4 3-6-15,-3 1 1 0,0 8-8 16,-1 11-3-16,1 2-4 16,4 0 1-16,2-9 3 15,5-6 1-15,3-10-4 16,3-10 1-16,1-5-31 16,3-7-14-16,0-6-24 15,0-6-7-15,3-7-67 16</inkml:trace>
  <inkml:trace contextRef="#ctx0" brushRef="#br0" timeOffset="42767.66">24345 4102 292 0,'-7'-6'110'0,"7"6"-86"0,0 19 7 0,0-7-4 15,0 17-2-15,0 14 2 16,4 1 1-16,-1 10 0 16,1-1-15-16,3 3 1 0,3 10 0 15,4-9-3-15,1-1 1 16,2-3-7-16,1-15-1 0,3-7 0 16,0-9 2-16,0-9-1 15,1-13 2-15,-5-16-2 16,1-12 0-16,-4-6-6 15,-3-4 1-15,-4-6 0 16,-7-6 0-16,-4-10-3 16,-3-18 2-16,-4-1-1 15,1 14 0-15,-4 11 0 16,3 10 0-16,1 10 0 16,2 12 0-16,5 0 0 15,3 13-2-15,7 6 3 16,7-4 0-16,14 4 1 15,15 0 2-15,6 3 10 16,4-3 4-16,7 0 8 0,18-4 2 16,10 4-13-16,0 3-8 15,-3 0-3-15,-4 0 0 16,3 0-3-16,1 0 0 16,-7 3-23-16,-11 1-10 15,-14 2-39-15,-18 3-19 16,-14 4-83-1</inkml:trace>
  <inkml:trace contextRef="#ctx0" brushRef="#br0" timeOffset="43172.94">24913 4309 252 0,'-7'-9'93'0,"11"6"-72"0,6-4 7 16,1-2-2-16,6 6 1 15,8-3 4-15,3 2 2 16,4 4 5-16,3 4-21 16,1 2 6-16,-8 6 4 0,-3 4-9 15,-11 3-2-15,-7 0-5 16,-14 3-2-16,-14 6-5 15,-11-6-3-15,-11 3 0 16,5 6-1-16,2-3 4 0,5 4 5 16,6-4-5-16,7 0-2 15,8-3-1-15,13 0-1 16,15-15 4-16,21-4 2 16,10-12-2-16,0 3-3 15,1-4 0-15,-11-2-1 16,-8 6-22-16,-6-3-10 15,-7 2-37-15,-4 1-16 16,0 3-76 0</inkml:trace>
  <inkml:trace contextRef="#ctx0" brushRef="#br0" timeOffset="43893.98">25873 3093 312 0,'-21'-29'118'0,"-1"14"-92"0,-23 2-3 0,2 4-8 15,-34 3-11-15,-22-10-3 16,-49 0 4-16,-25 7 1 15,-46-1-2-15,-42 7 4 0,-21 3 2 16,-25 13 6-16,-35 12 2 16,-36 25-7-16,-27 28-4 15,-19 20-2-15,-3 14-1 16,15 36 0-16,38 9 0 16,14 18 11-16,74 1 7 0,60 9-5 15,60 0 1 1,68-6-11-16,52 12-2 15,56-22 1-15,68 7 1 0,67-1 1 16,59-24 0-16,68-20 9 16,84-24 4-16,78-22 0 15,56-32-1-15,43-15-10 16,39-23-4-16,20-15-4 16,-24-25-2-16,-35-16 3 15,-32-34 0-15,-53-9-1 16,-60-36-2-16,-39-30 1 15,-66-35 1-15,-61-28-3 16,-49-38-2-16,-60-28 2 16,-64 19 0-16,-88-1 3 0,-74 42 1 15,-84 24-4-15,-86 39 1 16,-73 24-2-16,-71 25 0 16,-31 35-40-16,6 25-17 15,39 16-36 1,36 15-14-16,49 16-60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3T02:00:26.78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1009 5065 228 0,'-11'3'85'0,"11"-3"-66"0,0 0 5 0,0 0 1 16,0 0 1-16,11-3 5 15,-4 0-2-15,0 0 0 16,4-4-16-16,-1 7 1 0,1-3 2 15,-8-3-2-15,4 6 0 16,0 0-4-16,8 0-1 0,-5 0-1 16,4 0 2-16,11-3-1 15,0-3 0-15,3 6-3 16,7-4 1-16,4-2 0 16,0 6 3-16,0-9-1 15,13 9 0-15,5-10-3 16,21 4-1-16,-4 0 1 15,10-1 3-15,29 1 0 16,11 0 2-16,3 0 0 16,21-1 3-16,14 1-1 15,-7 0 2-15,8 3-6 16,-5 0-3-16,-13-1 8 0,10 4 2 16,-10 0-7-1,-22 4-3-15,-10-1-4 0,-7 0-2 16,0 0 1-16,-4 0-1 15,-10-3 0-15,-7 0 2 16,-15-3-1-16,-3 0 2 16,-14-3-2-16,-7 2-1 15,-7 4 1-15,-18-3-1 16,-3 0-25-16,-8-3-10 16,-10 6-46-16,0 0-19 15,-3 0-90 1</inkml:trace>
  <inkml:trace contextRef="#ctx0" brushRef="#br0" timeOffset="586.33">2300 5469 268 0,'0'-3'101'0,"4"-3"-78"0,-4 0 9 0,0 6 0 15,7-7-5-15,0-2 2 16,3 6-5-16,8-3-1 16,0-4-12-16,6 7 0 0,5-3 2 15,9 6 2-15,12 6 3 16,3-3-1-16,-4 13-1 16,-3 6 5-16,-14 9 3 15,-4 13 5-15,-7 9 2 16,-10 4-5-16,-11-4-4 15,-14 0-12-15,-15-6-4 0,-6 13 0 16,-14 6 1-16,3 6-1 16,3-9 1-16,1-1-2 15,10-8 0-15,11-10-3 16,11-7 1-16,10-5 0 16,14-10 1-16,32-13 0 15,24-3 0-15,4-6-2 16,4-6-2-16,6 3 3 15,-13-3 0-15,-7 6-4 16,-15 6-1-16,-10-3-28 16,-11 6-12-16,-7 1-85 15,0-10-37-15,0-10-25 16</inkml:trace>
  <inkml:trace contextRef="#ctx0" brushRef="#br0" timeOffset="1306.63">6583 4874 284 0,'-42'3'107'0,"27"3"-83"0,-16 0 17 0,24-6 4 16,0 7-13-16,3-4-3 15,8-3-2-15,13 0 0 16,15-3-14-16,3-4 12 0,22 1 5 16,27 0-4-16,15-1-1 0,3 4-5 15,11 3-3-15,11 0-9 16,-8 3-3-16,-10 1-3 16,7 2-2-16,-7 0 1 15,-7-3 1-15,-15-3-1 16,-13 0-1-16,-15-3 1 15,-10 0 1-15,-14-3-58 16,-11 3-25-16,-14 3-96 16</inkml:trace>
  <inkml:trace contextRef="#ctx0" brushRef="#br0" timeOffset="1742.01">6766 5353 288 0,'-24'-6'107'0,"27"3"-83"0,8-3 15 0,-1-4 3 16,19-5-5-16,20-14 0 15,14-5-3-15,1-1 1 16,10-2-19-16,11 15 0 0,-1 6 0 15,-6 16 7-15,-15 16 6 16,-10 12-7-16,-17 10-1 16,-19 2-1-16,-17 1 0 0,-14 9-5 15,-18 7 1 1,-13 9-5-16,-1 3 1 16,3 0-5-16,-6-7-2 0,7-2 0 15,10-4-1-15,11-2-5 16,14-1 1-16,14-12 2 15,17-13 1-15,29-12-1 16,18-10 1-16,-1-3-2 16,-3-3 2-16,-14 0-2 15,-10 0-1-15,-12 0-21 16,-9 3-9-16,-8 0-64 16,-4 4-27-16,-3 2-89 15</inkml:trace>
  <inkml:trace contextRef="#ctx0" brushRef="#br0" timeOffset="2957.83">1012 3441 280 0,'-42'-29'104'0,"35"26"-81"0,-3-3 23 0,10 3 3 0,0 3-15 16,0 0-5-16,0 6-3 15,3 4 0-15,8 5-14 16,6 4 4-16,15 3 4 0,10 16 0 15,15 28 3-15,10 15-2 16,-4 10 2-16,15 38-9 16,28 15-1-16,7 22-1 15,3 16 0-15,18 0 0 16,4 12 0-16,-8-22 0 16,8-8 0-16,3 11-4 15,-14-21-3-15,-25-19-2 16,-14 9 0-16,-24-9-2 15,-4-10 2-15,-14-18-11 16,0-26-4-16,3-18-34 0,-3-10-15 16,10-15-30-16,-10-16-13 15,7-10-74 1</inkml:trace>
  <inkml:trace contextRef="#ctx0" brushRef="#br0" timeOffset="3995.13">2935 9166 200 0,'-10'-72'77'0,"10"22"-60"0,-8-22 19 0,8 43 5 16,-3-5-4-16,-1 3 3 0,1-4-5 15,-1 10-1-15,1 6-19 16,3 4 2-16,0 15 1 0,7 15 5 15,3 13 6-15,1 35-5 16,7 19-2-16,6 5-10 16,8 33-3-16,10 11-3 15,-3-5-1-15,4 9-1 16,2-7 0-16,-9-21 4 16,-1-16 3-16,0-29 0 15,-10-8 1-15,0-23-2 16,-1-18 1-16,-2-23-4 15,2-31 1-15,-6-9-5 16,-11-9-2-16,0-32 0 0,-7-16 1 16,-7-6-1-16,0-25-1 15,-11-6-2-15,-6 6-1 16,-1 6-1-16,-3 16 0 16,-1 16 3-16,1 25 0 15,-4 18-2-15,8 20 2 16,6 15-4-16,4 12 1 15,10 10 2-15,8 4 1 16,3 2-2-16,11 3 2 16,3-6 1-16,4 7 0 15,6-4 0-15,1-3 2 16,17 7 3-16,18-1 2 16,15-6-1-16,2 0-1 15,33-6-3-15,13-9-2 0,4 2 3 16,22-9 0-16,-5 7-1 15,-20-4-2-15,-15 4 1 16,-14 2 1-16,-10 1-1 16,-14 2-1-16,-18 4-2 15,-7 0 1-15,-18 3-43 16,-7 0-20-16,-7 3-19 16,-3 0-4-16,-4 1-76 15</inkml:trace>
  <inkml:trace contextRef="#ctx0" brushRef="#br0" timeOffset="4414.22">4403 8997 268 0,'7'-50'101'0,"0"40"-78"0,-4 1 22 0,-3 9 4 15,0 0-6-15,0 0 1 0,0 19-7 16,-10 6 0-16,-1 12-21 15,-6 7 4-15,-1 3 1 0,-3 3-3 16,-4 4 0-16,-3 15-8 16,-22 12-4-16,-3 1-3 15,1-7-3-15,-1-12-2 16,10 6 1-16,5-13 1 16,9-6 0-16,5-12-3 15,6-4 2-15,7-9-15 16,4-9-4-16,0-6-39 15,4-10-16-15,3-7-104 16</inkml:trace>
  <inkml:trace contextRef="#ctx0" brushRef="#br0" timeOffset="4668.84">3958 9022 304 0,'-10'-28'115'0,"10"25"-89"0,7 6 19 0,0 0 4 16,7 9-3-16,11 10 5 16,6 10-8-16,1 2-4 15,3 10-22-15,1 3-4 0,-1 25-1 16,-3 13-7-16,-1-1-3 16,1 1-1-16,-4-10-1 15,1-3-9-15,2-6-2 16,8-15-34-16,-7-14-13 0,0-18-67 15,-4-3-27-15,-11-10 11 16</inkml:trace>
  <inkml:trace contextRef="#ctx0" brushRef="#br0" timeOffset="5240.84">5789 8962 320 0,'-14'10'121'0,"10"-7"-95"0,4 0 9 15,0-3-4-15,4 3-6 16,3 0 2-16,4-3-6 15,17-6-3-15,14-3-10 16,-3 2-1-16,17 1 0 0,1 6-1 16,-8 3 1-16,-10 0-6 0,7 10-3 15,-18 6-19-15,-3 3-7 16,-8-4-47-16,-6 11-19 16,0-11-52-1</inkml:trace>
  <inkml:trace contextRef="#ctx0" brushRef="#br0" timeOffset="5450.14">5846 9339 316 0,'-8'15'118'0,"16"-12"-92"0,13-3 17 0,-4 0 3 16,15-3-10-16,10 0-1 15,8 0-15-15,-1-3-7 16,4-1-8-16,4 4-4 0,-5 3 0 0,5 3 1 15,-11 4 1-15,-4-1-37 16,0 3-14-16,-6-2-49 16,-1 2-18-16</inkml:trace>
  <inkml:trace contextRef="#ctx0" brushRef="#br0" timeOffset="5948.33">7094 8595 312 0,'0'0'118'0,"0"0"-92"0,0 4 11 0,0 2-1 15,-3 10-7-15,-1 2 1 16,-6 11-6-16,-4 5-1 15,0 1-12-15,-1 8 2 0,1 8 3 0,4 8-2 16,3-2 0-16,7-7-4 16,3-6 1-1,4-7-4-15,11-5 1 16,-4-7-3-16,11-3 0 0,3-10-3 16,0 4 1-16,7-7-4 15,4-2-2-15,0-7 4 16,0 0 3-16,-11 0-6 15,-3 0 0-15,-4-4-46 16,-7 1-18-16,-3-3-35 16,-4 6-15-16,-4-9-30 15</inkml:trace>
  <inkml:trace contextRef="#ctx0" brushRef="#br0" timeOffset="6261.01">7532 8649 328 0,'3'-38'123'0,"1"13"-95"0,3-3 11 0,0 12 1 16,0 7-7-16,0-1 3 15,0 10 0-15,4 10-1 16,-1 21-18-16,-3 13 3 0,-3 12 1 15,-4 29-5-15,-4 22-1 0,-3 2-7 16,4 7 0-16,-1 10-5 16,4-10-2-16,0-13-3 15,0-15-1-15,0-6 2 16,0-7 2-16,0-9-27 16,0-7-9-16,-3-9-49 15,-1-9-21-15</inkml:trace>
  <inkml:trace contextRef="#ctx0" brushRef="#br0" timeOffset="7071.55">5256 7940 336 0,'4'3'126'0,"7"4"-98"0,-1 21 14 0,-3-13 0 15,0 23-9-15,11 9 1 16,3 13-6-16,4 12 0 16,-1 34-16-16,8 7 2 0,-4 6 2 0,1 29 1 15,-8-7-1-15,-7-3-4 16,-11 12 0-16,-13-9-5 16,-11-18 1-16,-8-7-7 15,-6 6-1-15,0-9 2 16,0-13 1-16,-4-18-15 15,-4-13-6-15,1-16-35 16,0-12-14-16,-4-16-47 16,11-13-17-16,3-18-19 15</inkml:trace>
  <inkml:trace contextRef="#ctx0" brushRef="#br0" timeOffset="7566.12">2812 7645 216 0,'21'-72'82'0,"-11"50"-64"0,1 0 11 15,-7 16-1-15,-4 6 1 16,-4 9 2-16,-7 20-8 16,-10 18-3-16,-14 15-12 15,-29 39 12-15,-3 24 7 0,-7 45-1 16,-3 27-1-16,-1 44-11 16,1 17-6-16,13 11-3 0,18 10-1 15,29-34-2-15,24-16-2 16,14-22 1-16,14-38 1 15,-3-37-10-15,14-26-4 16,10-34-30-16,4-18-10 16,11-39-101-1</inkml:trace>
  <inkml:trace contextRef="#ctx0" brushRef="#br0" timeOffset="8198.26">5588 7260 252 0,'-4'-29'93'0,"8"26"-72"0,7-6 18 0,-4 3 5 16,3-4-8-16,4 7 2 15,8-3-7-15,-1 6-1 16,3 6-17-16,5 4 10 0,2 2 6 15,1 7 2-15,-7 6 4 16,-15 3-8-16,-13 7-2 16,-11 9-16-16,-4 12-6 0,-10-3-2 15,3 4 1 1,0-10-3-16,8-6 0 0,6-1-1 16,8-8 0-16,6-7 2 15,8-6 0-15,3-1 2 16,4-5 1-16,3-4-1 15,3-2-2-15,-6-4-17 16,7 0-6-16,3-3-55 16,4 0-24-16,7-3-79 15</inkml:trace>
  <inkml:trace contextRef="#ctx0" brushRef="#br0" timeOffset="8872.1">6967 7855 216 0,'14'-25'82'0,"-14"13"-64"0,-7 2 18 0,4 10 4 16,-8 4-10-16,-6 5 0 16,-8 16-6-16,-7 31-1 15,0 23-12-15,1 15 2 0,-1 38 1 16,4 12-3-16,0 28 1 15,-1 20-7-15,8 21-1 16,4-3-4-16,9-9-1 16,8-4 1-16,11-28 2 15,7-31 1-15,10-31 1 16,14-16-9-16,11-25-2 16,4-19-47-16,-4-19-19 0,3-9-67 15</inkml:trace>
  <inkml:trace contextRef="#ctx0" brushRef="#br0" timeOffset="9202.39">8220 8066 300 0,'3'-44'112'0,"11"44"-87"0,15 15 4 16,-15-2-4-16,7 21-2 15,4 20 3-15,-4 11-2 0,0 45-1 16,-7 13-12-16,-7 30-2 0,-3 10 1 16,-8 0 5-16,-3 13 3 15,-7-16-3-15,-7-22-1 16,-4-10-8-16,0-2-2 15,1-20-2-15,2-21-2 16,1-16-43-16,4-22-21 16,-1-16-65-16,7-21-28 15,4-17 34 1</inkml:trace>
  <inkml:trace contextRef="#ctx0" brushRef="#br0" timeOffset="9637.81">8636 7464 244 0,'-4'-38'93'0,"12"28"-72"0,2 4 22 16,-3 3 6-16,7 3-9 15,-3 0 2-15,3 3-4 0,-3 3-2 16,-4 7-19-16,-4 6 10 0,-3 6 5 16,-7 9-3-16,-3 4-2 15,-1 3-9-15,-3 0-1 16,-4 2-8-16,1-2-3 16,-1-9-3-16,0 5-3 15,4-5-2-15,0-4 1 16,3-3-1-16,4-3 0 15,0 12 4-15,4 4 3 16,6 3-2-16,4-1 0 16,8-2 1-16,9-7 0 15,19-2 0-15,17-11 0 16,3-8-2-16,-7-7 1 16,-13 0-35-16,-11 0-13 15,-15 4-82-15,-17-1-32 0,-7-3-8 16</inkml:trace>
  <inkml:trace contextRef="#ctx0" brushRef="#br0" timeOffset="10316.68">4325 11464 224 0,'4'-18'85'0,"-1"11"-66"0,-3 1 16 0,0 6 6 15,0 0-4-15,0 0 2 16</inkml:trace>
  <inkml:trace contextRef="#ctx0" brushRef="#br0" timeOffset="10538.48">4332 11442 537 0,'-3'19'46'0,"-4"13"-2"15,-4 5-12-15,-3 10-3 16,-7 13-7-16,-18 25-2 0,-11 5-11 15,-2 1-3-15,-5-3-4 16,8 6-2-16,-4 0 1 16,10-9-1-16,12-10 0 15,-5-15 2-15,12-10-1 16,6-12-1-16,4-10-4 16,3-9 0-16,8-10-22 15,3-3-11-15,0-12-29 16,0-13-13-16,0 0-33 15,0-9-15-15,0 0 14 16</inkml:trace>
  <inkml:trace contextRef="#ctx0" brushRef="#br0" timeOffset="10853.9">3835 11411 264 0,'-4'-44'99'0,"4"35"-77"0,-3-1 13 0,3 10 1 16,0 0-15-16,0 0-2 16,3 0 13-16,4 10 6 15,4 15-19-15,6 13 9 0,8 5 3 16,3 11-5-16,8 12-1 16,6 24-12-16,4 11-3 15,-7-1-6-15,-1 0-1 16,1 4-1-16,-11-4 1 0,1-15-2 15,-5-7 2-15,-6-15-2 16,3-13 2-16,-10-9-4 16,-4-13-2-16,0-3-45 15,0-12-20-15,0-7-25 16,0-12-8-16,7-13-42 16</inkml:trace>
  <inkml:trace contextRef="#ctx0" brushRef="#br0" timeOffset="11290.84">4957 11662 256 0,'-57'6'96'16,"39"-3"-75"-16,1 4 23 0,13-7 7 0,1 0-16 16,3 3-5-16,3 0-2 15,15 0 1-15,7 0-15 16,-11 0 3-16,35-3 1 0,8 0-8 16,-12 0-1-16,1 3-5 15,-3 1-3-15,-12-1 0 16,-2 0 1-16,-8 3-63 15,-4 0-26-15,8 1-79 16</inkml:trace>
  <inkml:trace contextRef="#ctx0" brushRef="#br0" timeOffset="11500.68">4967 12070 376 0,'-3'15'143'0,"13"-8"-112"0,11-1 8 0,-3-6-7 16,10 0-16-16,7-3-4 16,8-4-5-16,3 1 0 15,-4 0-4-15,4 0-6 0,0 2-1 16,-4 1-33-16,-3 0-13 16,-4 3-59-16,-14-12-86 31</inkml:trace>
  <inkml:trace contextRef="#ctx0" brushRef="#br0" timeOffset="12296.91">6283 11304 192 0,'-7'-34'71'0,"7"15"-55"0,-4-9 20 15,4 19 4-15,0-4 0 16,0 0 0-16,0 4-2 16,0 3-1-16,0 6-20 0,7 3 16 0,1 9 7 15,-8 14-3-15,3 30 1 16,1 19-11-16,-1 10-4 15,-3 12-9-15,4 25-1 16,-1-9-6-16,1 3-2 16,-1-9 0-16,1 9-1 15,-1-16 2-15,1-12 3 16,-1-19-4-16,4-13-1 16,-3-12-2-16,-1-9-2 15,1-13-6-15,-1-3-1 16,-3-10-48-16,0-9-18 15,4-9-47-15,7-20-17 0,-1 4-9 32</inkml:trace>
  <inkml:trace contextRef="#ctx0" brushRef="#br0" timeOffset="12970.79">7172 11634 200 0,'11'-16'77'0,"-8"7"-60"0,8-1 15 16,-4 7 2-16,0-3 0 0,0-4 2 16,3-2 0-16,1-1 3 15,0-2-22-15,-1-1 4 0,-3-6 2 16,4 3-3-16,-8-6 0 15,1 0-9-15,-1-3-4 16,1 0-2 0,-4-1-1-16,0 4 0 0,-4 0 2 15,-3 0 6-15,-3 0 4 16,-4 0-2-16,-4 6 2 16,-3 7-7-16,-7 2-1 15,-4 4-2-15,-14 9 1 16,-3 6-2-16,-8 7 2 15,1 9-2-15,6 19 2 16,-6 22 0-16,3 12 1 0,-3 7 2 16,-1 31 1-16,4 6 3 15,11-6 2-15,10 7-7 16,18 2-3-16,21-12 1 16,18-19 2-16,10-16-4 15,18-6-1-15,14-18 0 16,14-7 0-16,0-13 0 15,-3-12 0-15,-1-9 2 16,1-7 3-16,0-12 0 16,-8-13 2-16,-10-9-4 15,-10-16-2-15,-12-9-2 16,-20-4-3-16,-21-2 1 16,-19 8 1-16,-13 4-1 0,-4 10 2 15,-7 12-7-15,-7 12 1 16,-10 16 1-16,-11 10 1 15,7 15-2-15,3 3 0 16,15 7-3-16,14-4-1 16,14-8-36-16,21-8-16 15,21-18-52-15,14-3-22 16,0-3-55 0</inkml:trace>
  <inkml:trace contextRef="#ctx0" brushRef="#br0" timeOffset="14652.64">16457 3582 220 0,'-35'-13'82'0,"17"13"-64"0,-3-3 18 15,14 0 2-15,-4 3-5 16,-3-6 1-16,4 6-2 16,-4 0 0-16,3 0-17 15,0 0 6-15,4 0 3 0,0 6-6 16,4-6-3-16,3 0-4 16,14-9 0-16,21-1 0 15,22 1 1-15,6-1 0 16,1 4 2-16,-1 6 2 15,1 0-1-15,-1 3 4 0,-6 10 0 16,-8 9 1-16,-10 18 2 16,-15 11-6-16,-9 2 1 15,-15-3-6-15,-11 7-1 16,-10-10-4-16,-4 12-1 16,-3 7-1-16,-4 9 2 15,-7-3-3-15,1 0 0 16,2-9-1-16,4-6-2 15,11-7 1-15,14-3-1 16,18-3 0-16,10-13 0 16,7-9 0-16,15-13 2 15,9-9 1-15,5 0 1 16,-4 0-5-16,-11 7 1 0,-7-4 0 16,-10 3 0-16,-7-3-40 15,-4 10-18-15,0-4-41 16,-3 1-18-16,-1 2-72 15</inkml:trace>
  <inkml:trace contextRef="#ctx0" brushRef="#br0" timeOffset="15703.28">17297 3635 244 0,'-7'-38'90'0,"7"26"-70"0,0-4 15 15,0 10 0-15,3-3-5 0,-3-1 0 16,0 4-4 0,0 3-1-16,0 3-14 0,0 6 2 0,-3 16 1 15,-1 22 1-15,1 25 4 16,-1 3-7-16,-3 19 1 16,3 22-6-16,4 0-2 15,8-13-2-15,6-3 0 16,10-9 0-16,12-13 3 15,6-12-1-15,4-19 2 16,-4-16 5-16,4-15 2 16,-7-13-5-16,-4-13-1 15,-3-9-4-15,-4-6-1 16,-3-10-1-16,-4-18 1 16,-7-10-2-16,-3-12-1 15,-4 5-2-15,-4-17 1 0,-3-17-1 16,-7 7-2-16,-3 12 0 15,-1 13 0-15,-3 15 0 16,0 13 3-16,-4 12-2 16,0 7 1-16,4 13 2 15,0 2 0-15,4 7-3 16,3 6 0-16,3 0-1 16,4 3 3-16,4 3 0 15,3 4 1-15,3 2 0 16,4 1 2-16,4-1-1 15,0 4 2-15,10-10 2 0,14-3 4 16,22 4-2 0,10-7 1-16,7-7-3 15,25-2 0-15,14-1-1 0,-7 1 0 16,7 0-5-16,3-1-1 16,-10 4 5-16,-18 6 3 15,-10 0-3-15,-18 0-2 16,-7 0 0-16,-11 0-1 15,-10-6-3-15,-4 6 2 16,-6-3-48-16,-8 3-19 16,-7 0-48-16,-7 9-19 15,-7 0-5 1</inkml:trace>
  <inkml:trace contextRef="#ctx0" brushRef="#br0" timeOffset="16529.22">18094 3895 272 0,'0'-9'104'0,"4"0"-81"0,-1-1 16 0,1 7 1 16,-4 3-9-16,0 0-1 15,3 0-1-15,1 9 1 16,-1 4-16-16,1 12 3 0,-1 3 1 15,1 7-6-15,-4 9 1 16,3 0-4-16,-3 3 0 16,0 0-5-16,4 0-3 15,-1-7 0-15,1-5-1 16,-4-7 0-16,0-6 2 16,0 0-1-16,0-13-1 15,0 1-50-15,0-1-21 16,0-9-47-16,0-9-18 0,0-4 11 31</inkml:trace>
  <inkml:trace contextRef="#ctx0" brushRef="#br0" timeOffset="17054.37">18510 3933 288 0,'7'-9'110'0,"-3"2"-86"0,3-2 9 16,0 3 0-16,0-1-4 16,0-2 3-16,0-4-4 0,0-2-3 15,0 8-13-15,-3-2 3 0,-1 3 3 16,-3 3-6-16,0 3-2 16,-7 6-3-16,-7 6 0 15,-7 1-2-15,-7 9 0 16,-4 3-1-16,0 6 2 15,4 7-1-15,3 9 2 16,8 6 0-16,6 4 1 16,15-4 0-16,10-6 0 15,14-3-2-15,4-6 1 16,3-7-6-16,4-3-3 16,-4-9 7-16,0-10 6 15,4 1 1-15,0-10 3 16,-7-10 1-16,-4 1-1 15,-7 0-5-15,-10-13-4 0,-15-3 1 16,-6-4 2-16,-8-2-6 16,-7 12-2-16,-7-6-1 15,-3 9 0-15,-7 7-3 16,3 9 0-16,4 6-1 16,10 4 0-16,15-4-4 15,13 0 0-15,15-3-23 16,10-6-9-16,4-3-34 15,3 0-14-15,4-4-37 16,7 4-14-16,-1 3 9 16</inkml:trace>
  <inkml:trace contextRef="#ctx0" brushRef="#br0" timeOffset="17506.58">19435 3895 348 0,'0'0'132'0,"3"0"-103"0,8 0 14 16,-4 0 1-16,7 0-14 16,3 0 0-16,8-9-13 0,3 9-5 15,4 0-7-15,0 0-4 16,3 0 2-16,-3 0-2 0,-11 0-1 16,-7 0-65-16,-10 9-29 15,-1-2-79 1</inkml:trace>
  <inkml:trace contextRef="#ctx0" brushRef="#br0" timeOffset="17686.22">19505 4049 396 0,'0'3'148'0,"7"0"-115"0,7 4 2 0,-3-7-8 15,3 3-19-15,4-3-2 16,3 0-4-16,7 0 1 0,0-3-2 15,4 3-47-15,0 0-19 0,-1 0-101 16,-2 3-48 0,-8 0 111-16</inkml:trace>
  <inkml:trace contextRef="#ctx0" brushRef="#br0" timeOffset="18570.25">20856 3538 304 0,'-28'-3'112'0,"14"0"-87"0,-4 3 13 0,11-4 1 15,-3 4-10 1,-1-3 0-16,0 3-12 0,4 0-5 16,4-3-7-16,6 3-6 0,19-3 0 15,16 3 10-15,12-9 5 16,6 9 11-16,11 9 5 16,4-6-3-16,-4 10 1 15,-11 9-7-15,-17 12-1 16,-18 19-2-16,-21 1 0 15,-17-1-11-15,-8 4-5 16,-3-14-1-16,-1 1 1 0,5 6-3 16,-1-2 0-16,4-1-1 15,7-4 0-15,3-8 2 16,8 3 0-16,3-10 0 16,7-3 0-16,7-6 2 15,7-7 3-15,-3-2-2 16,17-7-2-16,4-3-3 15,0 0-1-15,-1-3-42 16,-2-4-20-16,-1 4-29 16,-7-3-9-16,-3 0-68 15</inkml:trace>
  <inkml:trace contextRef="#ctx0" brushRef="#br0" timeOffset="19082.68">21855 3375 296 0,'3'-10'112'0,"1"10"-87"0,-4-3 9 15,0 3-4-15,0 0-7 16,0 0 0-16,-4 3 3 15,-3 7 1-15,-7 6-14 16,-7 5 5-16,-11 11 5 0,-7 15-1 16,0 31-1-16,4 10-5 15,3-6 0-15,8 2-7 16,10 7-1-16,10-3-4 0,15-7-1 16,20-18 5-16,15-6 3 15,4-17-4-15,-8-5-2 16,-3-7-2-16,-11-12 0 15,-3-4-2 1,-8-5 2-16,-3-4-55 0,-6-3-24 16,-1-7-26-16,-4-5-10 15,-3-7-41 1</inkml:trace>
  <inkml:trace contextRef="#ctx0" brushRef="#br0" timeOffset="19411.5">22042 3572 320 0,'7'-3'121'0,"-4"6"-95"0,1 1 16 15,-1-1 1-15,-3 6-11 16,-3 10 1-16,-4 0-9 15,-4 12-5-15,0 0-11 16,1 1-1-16,3-1 3 0,3-3-4 16,4 1-1-16,4-11 0 15,3 1 1-15,3-6-3 16,5 6 0-16,-1-10-1 16,0 0-2-16,3 4 3 0,-2-7 0 15,-1-3-37-15,0 0-14 16,0-3-51-16,0-3-20 15,-3-6-27 1</inkml:trace>
  <inkml:trace contextRef="#ctx0" brushRef="#br0" timeOffset="19684.5">22250 3688 292 0,'-4'-12'110'0,"4"9"-86"0,0 3 22 0,0 0 4 15,0 0-16-15,4 3-2 16,-1 6 1-16,1 4 3 16,-4 12-19-16,-4 9-1 0,1 4 1 15,-1 3-7-15,1 0-1 0,3 2-5 16,3 4-1-16,4 7 1 16,0-4 0-16,4-3-2 15,-1-9-2-15,1-4 1 16,-4-9-1-16,-3-9-55 15,-1-7-23-15,-3-6-100 16,-3-6-54 0,-4-6 111-16</inkml:trace>
  <inkml:trace contextRef="#ctx0" brushRef="#br0" timeOffset="19997.22">22437 3463 308 0,'10'-13'115'0,"1"4"-89"0,10-1 19 0,-7 4 4 16,4 3-12-16,6 6 1 16,8 6 1-16,0 7 2 15,0 12-22-15,-4 22 9 0,-7 19 3 16,-7-6-8-16,-17 19 0 15,-11-1-12-15,-8 7-4 16,-2-6-4-16,-1-1-3 16,4-18 1-16,3-7 1 15,1-15-3-15,6-13 0 0,4 0-34 16,0-12-15-16,7-7-31 16,7-9-15-16,7-6-89 15</inkml:trace>
  <inkml:trace contextRef="#ctx0" brushRef="#br0" timeOffset="20286.41">23110 3648 340 0,'-10'-4'129'0,"10"4"-100"0,0 0 9 0,7 0-1 15,4 4-17-15,3-1-3 16,10 0-10-16,8 0-5 16,3 0-1-16,1 0-1 0,-5 0 2 15,-2 4-21-15,-8-1-7 16,-7 3-104-1,-7 4-81-15,-4-1 73 16</inkml:trace>
  <inkml:trace contextRef="#ctx0" brushRef="#br0" timeOffset="20478.88">23086 3939 328 0,'-11'10'123'0,"18"-7"-95"0,7 3 5 16,-3-3-5-16,7-3-5 15,3 0 1-15,7 0-13 16,4 0-4-16,-1-3-5 16,1 0-2-16,-7 0 3 0,0 0-33 15,-1-1-12-15,-3 1-63 16,8 0-27-16,2-3 14 16</inkml:trace>
  <inkml:trace contextRef="#ctx0" brushRef="#br0" timeOffset="21198.43">24282 3488 324 0,'10'-16'123'0,"-3"7"-95"0,-3 2 22 0,-1 1 6 16,-3 3-17-16,-3-3-2 16,-4 6-16-16,-11-7-3 15,-7 7-10-15,-6 7-3 0,-8-7-1 0,0 6-2 16,4 3 1-16,0-2-4 16,6 8-2-16,5-2 2 15,2-4 2-15,5 10-2 16,3-3 0-1,3 3-1-15,4-7-2 0,7 7 5 16,4 3 1-16,3-3-3 16,10 9 1-16,12 3 0 15,9 4 2-15,5-4-1 16,3 10 2-16,-1-4-2 16,-2 1-1-16,-8-3 1 15,-7-1 1-15,-7 4-1 16,-6-10 2-16,-8 6 13 15,-7-2 7-15,-11-1 0 0,-10-3-2 16,-14-9-5-16,-11 0-2 16,-4-10-6-16,1 1 0 15,0-10-3-15,6-6 0 16,4-4-3-16,8-2-2 16,2 2 1-16,12-9 1 15,6 1-3-15,11-1 0 16,11-9 1-16,10-7 0 15,21-9 0-15,22-15 0 16,6-7-3-16,1-3 2 16,6 3 1-16,12 3 2 15,-5 0-1-15,-10-2-1 16,-17 2 1-16,-15 6 1 0,-17 10-1 16,-18 10-1-16,-18 12 1 15,-13 9-1-15,-8 13-5 16,-3 6 1-16,-1 3-16 15,8 4-6-15,3-1-36 16,4 4-15-16,7-1-36 16,4-2-17-16,3-4-23 15</inkml:trace>
  <inkml:trace contextRef="#ctx0" brushRef="#br0" timeOffset="22008.12">25224 3535 280 0,'7'-35'107'0,"0"26"-83"0,3-1 32 15,-3 7 10-15,-7 3-15 0,0 0-3 16,0 3-1-16,0 4 0 16,-7 5-25-16,-3 20 5 0,-4 18 1 15,-4 19-4-15,0 0-2 16,1-10-4-16,3 4 1 16,3 0-6-16,7 6-3 15,12-7-3-15,6-2-2 16,7-10 1-16,4-12 3 15,6-16 2-15,15-22 1 16,35-28-2-16,25-13-1 16,35-16-5-16,39-40-3 15,60-22 2-15,42-16 0 16,18-37-1-16,3 27-2 16,-27 23-2-16,-33 25 1 15,-49 19-1-15,-46 18 0 0,-35 16 4 16,-28 10 1-16,-22 9-4 15,-13 6 1-15,-11 3-5 16,-11 7 1-16,-7-1-3 16,-3 4 2-16,-4 3-4 15,-4 3-1-15,-3-6-11 16,0 6-1-16,0 0-18 16,-3 6-6-16,-4-6-47 15,0 9-17-15,-4-2-88 16</inkml:trace>
  <inkml:trace contextRef="#ctx0" brushRef="#br0" timeOffset="23029.45">8823 11753 236 0,'-25'-13'88'0,"22"7"-69"0,3 3 13 15,0 3 2-15,0 0 6 0,0 0 6 16,0 9-1-16,0 13 0 16,-4 22-25-16,-3 16 4 0,-3 9 0 15,-1-3-1-15,-3 9-2 16,3 13 0-16,1-7 1 15,6-6-3-15,8-18 0 16,17-16-6-16,39-38-3 16,39-53 8-16,70-57 5 15,74-50 1-15,57-37 1 16,25-7-3-16,-11 19-2 16,3 7-13-16,-109 62-6 15,-52 28-34-15,20 0-16 16,-38 26-105-16,-18 15-47 15,0 0 9 1</inkml:trace>
  <inkml:trace contextRef="#ctx0" brushRef="#br0" timeOffset="23990.43">6639 10759 280 0,'50'-57'107'0,"-36"45"-83"0,3-16 19 16,-10 15 6-16,1-3-12 15,-8-2 1-15,0-4-15 16,-8-3-6-16,-6 3-10 16,-14 0-5-16,-21 3 1 0,-25 0-4 15,-7 3 0-15,-22-2 1 16,-34-1 0-16,-19 6 0 15,-31 7 0-15,-24 3 4 16,-26 15 2-16,-38 17 2 16,-7 18 2-16,-25 9-5 15,-14 13-3-15,-3 19-1 0,24 28 1 16,-18 6-1-16,43 22 2 16,7 13 2-16,35 3 4 15,18 19-2-15,28-16 1 16,21 25-3-16,39-9 2 15,39-7 0-15,24 13 1 16,50-16 4-16,50-2 5 16,34 5 0-16,61-18-1 15,31-19-4-15,57-10 0 16,-68-37-3-16,206 9 0 16,27-28-3-16,18-31 1 15,29-29-2-15,-1-18 0 16,18-13-1-16,-14-22 0 15,67-53-2-15,-35-10-2 16,-29-9 3-16,-31-9 0 0,-64-20-4 16,-21 10 1-16,-63-9 0 15,-47-19 2-15,-41 6-1 16,-43-34-1-16,-53 16 1 16,-46-39 1-16,-42 11-1 15,-46-20-1-15,-57 13-4 16,-24 15-2-16,-53 7-4 15,-32 35 1-15,-17 34-8 16,-29 31-2-16,8 31-21 16,-11 29-7-16,17 22-83 15,18 25-35-15,-3-1 3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3T02:01:02.33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13928 3221 200 0,'3'-12'74'0,"1"9"-58"0,-4-4 14 0,0 7 1 0,0-6-7 16,0 0 0-16,0-1-4 16,0-2-3-16,3 0-9 15,-3-1 1-15,4 1 4 16,-4-1 4-16,0 1 4 0,-4 0-2 16,-3-1-2-16,-3 7-3 15,-4-3-1-15,-8 6-5 16,-6 0 0-16,-11-3-3 15,-7 3 0-15,-10 0-3 16,-4 3 1-16,4-3-2 16,3 9-1-16,-4 1 1 15,-3-1 1-15,-10 10 1 0,-11 6 1 16,3 3-2-16,4 7-2 16,-4-1 3-16,-10 1 2 15,21-7 7-15,-28 9 2 16,10 7-3-16,8 0 1 15,2 3-7-15,1 19-1 16,0 3 0-16,7-3 2 16,4-7-3-16,6 4 0 15,4 0 3-15,8 0 3 16,9 6 0-16,12-7 0 16,9 4 3-16,15-6 3 15,22-4-2-15,20-6 0 16,18 4 1-16,10 5 2 0,26 7-5 15,27 9-1-15,1-3-4 16,27-3 1-16,8-6-2 16,10-13 2-16,15-6 0 15,-4-19 3-15,21-6-5 16,-14-19-1-16,3-12-2 16,-6-20 1-16,-25-21 0 15,-8-13 3-15,-3-3-3 16,-10-12 0-16,-22-20 1 15,-13-9 0-15,-15-6-2 16,-14-18 1-16,-14-7-2 16,-21 3-1-16,-25-10-2 15,-25 4 1-15,-42 12-4 0,-38 19-1 16,-26 26 0 0,-38 8 2-16,-7 23-5 15,-22 24 1-15,18 4-9 0,18 13-2 16,21 8-21-16,21 7-7 15,25 7-50-15,21 2-20 16,22 16-62 0</inkml:trace>
  <inkml:trace contextRef="#ctx0" brushRef="#br0" timeOffset="1576.33">1961 7056 244 0,'-7'9'90'0,"4"-6"-70"0,-1 4 8 16,4-7 0-16,0 3 0 0,-3-3 3 16,-1 6-1-16,1-6-1 15,-1 0-16-15,1 0 3 0,3 0 2 16,0 0-4-16,0 0 0 15,7-6-2-15,3-4 0 16,12-2-4-16,20-1 0 16,7-2 1-16,8 2 2 15,3 4 1-15,-4 2 0 16,1 7-4-16,-12 4 0 16,8 5 4-16,-14 7 2 15,-14 9 8-15,-8 0 6 16,-9 12-6-16,-12-2-3 15,-7-1-11-15,-3-5-3 16,-7 5-3-16,0-2-2 0,-11-4-2 16,-3-3-1-16,3 0 4 15,4 6 1-15,0-6-3 16,7 0 1-16,6-3-2 16,12 0 0-16,10-3 0 15,11 3-2-15,10-3 3 16,0 3 0-16,0 3-2 15,11 3 2-15,7 7 1 16,-4 2 2-16,1-2-1 16,-5 2 2-16,-9 7-2 15,-5-3 2-15,-6 0 7 16,-7-4 5-16,-8-5-1 16,-10-7 2-16,-7-3-7 15,-11-7-1-15,1 1-4 0,-8 0-3 16,-11 0-3-16,1-1 1 15,-14 1-1-15,-4-7 0 16,0-6 2-16,10 4 0 16,12-7-3-16,2 0 2 15,12 0-15-15,13-7-4 16,18-5-23-16,14-7-8 16,18-6-19-16,3 0-9 15,8 0-109 1</inkml:trace>
  <inkml:trace contextRef="#ctx0" brushRef="#br0" timeOffset="1996.82">3246 7357 296 0,'7'-9'110'0,"-4"5"-86"0,8-5 16 15,-8 3 0-15,1-1-2 16,-4 7 4-16,0 0-10 16,-4 0-2-16,-3 4-17 0,-7 5 5 0,0 4 3 15,-7 5-7-15,-7 14-1 16,-1 12-1-16,-9 6 0 15,2 9-4-15,5-2-3 16,2-4-2-16,-2-3-3 16,6-3-2-16,0-3 1 15,8 0 1-15,-1-3 0 16,0-7 0-16,1-2 2 16,6-7-1-16,0-10 2 15,4 4-20-15,0-9-8 16,4-4-36-16,-1-12-16 15,4-4-102 1,7 1-51-16,0-1 117 16</inkml:trace>
  <inkml:trace contextRef="#ctx0" brushRef="#br0" timeOffset="2311.85">2900 7366 308 0,'-4'-9'115'0,"4"9"-89"0,4 0 14 16,-4 0 1-16,7 0-3 15,0 9 4-15,4 1-6 16,-4 5-1-16,7 7-20 16,3 13 4-16,5 9 2 0,6 12-5 15,-4-6-1-15,1 7-12 0,3-4-1 16,1 0 0-16,2 1 1 15,-6-1-1-15,-4-3-2 16,-3-3 1-16,-4-9 1 16,-3 3-10-16,-4-10-2 15,-4-6-30-15,-3-6-14 16,4-3-32-16,-1-13-11 16,8-6-63-1</inkml:trace>
  <inkml:trace contextRef="#ctx0" brushRef="#br0" timeOffset="2642.36">3718 7263 340 0,'0'-6'126'0,"4"-1"-98"0,-4 7 10 16,0 0-1-16,3 0-3 16,1 7 4-16,3-1-6 15,0 6-2-15,0 10-16 16,0 10 0-16,4 15 2 0,-4 15-4 16,0 1-2-16,3 6-5 15,-6-3-2-15,3-6 1 0,0-4 0 16,0 0-2-16,-3-5 1 15,-1-8-29-15,-3-8-9 16,0-10-32-16,0-16-155 31</inkml:trace>
  <inkml:trace contextRef="#ctx0" brushRef="#br0" timeOffset="2853.76">3531 7661 312 0,'-46'-9'118'0,"46"9"-92"0,4 3 13 0,3 0 0 16,14-3-8-16,7 0 2 15,15-6-8-15,13-4-1 16,-10-5-13-16,11 2 0 0,2-3 2 0,5 4-7 16,-4 2-1-16,-4 7-3 15,-3 3-2-15,-10 0-50 16,-1 0-21-16,0 0-106 15</inkml:trace>
  <inkml:trace contextRef="#ctx0" brushRef="#br0" timeOffset="3497.53">4311 7131 272 0,'-7'-25'101'0,"7"22"-78"0,3-3 15 0,-3 3 4 15,4-4-8-15,-1-2 1 16,1 3-3-16,3-4 0 16,4-2-17-16,6-4 2 0,8 3 3 15,10 1 0-15,1 2 3 16,2 1-2-16,5 9 2 15,-12 0 0-15,-2 0 1 16,-8 13-2-16,-7-1-2 16,-7 7-6-16,-11 6-4 15,-6 3-5-15,-8 0-4 16,-3 1 0-16,-4-1 1 16,4 0-1-16,-7-6-1 0,7 3-2 15,3-3 1-15,4 0-1 16,7 0 0-16,3-6 0 15,4-1 0-15,8-2 2 16,6 6 0-16,7 0 0 16,11-1 0-16,-1 4 0 15,8 7 0-15,0 5 0 16,3 4 2-16,-3 2-1 16,-4 1-1-16,1 0 1 15,-15-3-1-15,-4-4 0 16,-6-3 0-16,-11 1 4 15,-4-1 2-15,-6-6 4 0,-8 0 4 16,-3-6-4-16,-18-3 2 16,-7-1-5-16,-6 1-2 15,-5-3-5 1,8-1-2-16,-1-6 1 0,11-2 0 16,8-4-4-16,-1 0 1 15,11-4-20-15,7-2-7 16,7-3-33-16,7-4-11 15,10 1-84-15,18 2-35 16,4-9 39 0</inkml:trace>
  <inkml:trace contextRef="#ctx0" brushRef="#br0" timeOffset="4208.96">5786 6855 328 0,'0'0'123'0,"3"0"-95"0,1 7 14 15,3-4-1-15,3-3-12 16,11 6 0-16,11 0-10 0,18-3-1 16,-1 4-11-16,11-4-4 0,-7 0 0 15,7 0-4 1,-7 3 0-16,-7 1-15 0,-15 2-4 16,-9 7-87-16,-8 9-37 15,-4-3 1 1</inkml:trace>
  <inkml:trace contextRef="#ctx0" brushRef="#br0" timeOffset="4398.82">5987 7304 348 0,'17'3'132'0,"8"-3"-103"0,10-3 5 0,-14-1-3 15,8 1-7-15,9 0 1 0,-6 3-12 16,-4 0-3-16,22 0-6 15,3 3-3-15,-4 0 2 0,1 1-26 16,-5-1-12-16,-6 0-57 16,4 0-26-1,-1-6-20-15</inkml:trace>
  <inkml:trace contextRef="#ctx0" brushRef="#br0" timeOffset="5314.42">7235 6645 240 0,'-10'-59'90'0,"13"33"-70"0,-3 5 24 16,0 14 6-16,0 7-11 16,0 7 0-16,0 14-9 15,-3 20-2-15,-1 16-15 16,1 5 5-16,-1 17 5 0,1 21-1 16,6 7-1-16,4 2-3 15,11 7-1-15,14 1-9 16,10-11-3-16,4-24 3 15,3-13 3-15,-6-13-2 16,-5-12 2-16,1-16 0 0,-14-12 3 16,3-16-5-16,-3-16-3 15,-4-18-6 1,-3-20-2-16,-1-5 1 0,-3-10 0 16,-3-22-2-16,-7-19 2 15,-4 4-1-15,-7-7 0 16,-4-6 2-16,-3 6 0 15,-7 19-5-15,-1 15 1 16,1 23 0-16,0 6 2 16,4 18-4-16,6 7 0 15,4 9 3-15,7 4 3 16,7 6 1-16,7 3-1 16,4 3-2-16,6 0 1 15,5-4 1-15,9 1 2 16,12-3-1-16,13 6-1 0,1 0 5 15,3 0 1-15,10-3 0 16,29-3-1-16,11-4 1 16,24 7 3-1,28-3 5-15,32-4 3 0,14 10-3 16,25 0 0-16,-3 0-4 16,24 10-1-16,-11-4-3 15,8 3-1-15,-25 1-6 16,-43-7 1-16,-45 6 0 15,28-2 0-15,-43-1 0 16,32-3 2-16,-42 0-1 16,-17-3 2-16,-22 0-13 0,-28-6-3 15,-11 3-49-15,-35-3-19 16,0-1-41-16,-21 10-15 16,3-3-29-1</inkml:trace>
  <inkml:trace contextRef="#ctx0" brushRef="#br0" timeOffset="5974.6">8329 6808 264 0,'-7'-6'101'0,"4"3"-78"0,-5 0 17 15,5 3 3-15,-4 0-8 16,0 3 2-16,3 0-1 16,1 3 2-16,3 0-21 0,7 4 10 0,7-1 4 15,11-6-5-15,10 7-1 16,7-10-8-16,4 6 0 15,7-6-8-15,11 0-3 16,10 0 3-16,3 0 2 16,-10 0-6-16,-7 3-3 15,-10-3-1-15,-12 10 1 16,-13-4 1-16,-7 3 3 16,-11 7-1-16,-14 6 0 15,-11 9-1-15,-10 10 0 16,-11 12 0-16,-3 1 2 0,-1-4-3 15,5 0-2-15,2-6 0 16,5 3 1-16,2-3-1 16,1 0-1-1,10-4-2-15,4-5 1 0,7-7 1 16,4-6 0-16,3-3-14 16,3-7-5-16,4-5-32 15,0-4-13-15,4-6-48 16,7 3-21-16,10 0-31 15</inkml:trace>
  <inkml:trace contextRef="#ctx0" brushRef="#br0" timeOffset="6410.36">9123 7263 272 0,'-11'-3'101'0,"11"3"-78"0,0 0 24 16,0 0 7-16,0 0-10 15,4-3-4-15,3-4 0 16,0 7-1-16,3-3-21 16,5 3 3-16,6 0 0 0,7 0-5 15,7 0 1-15,8 0-10 16,2 0-2-16,5 3-5 15,-4-3-1-15,0 7 1 16,-1-4 2-16,1 0-17 16,-3 0-4-16,-1-3-44 15,0 0-19-15,1 0-100 16</inkml:trace>
  <inkml:trace contextRef="#ctx0" brushRef="#br0" timeOffset="6726.15">10386 6952 340 0,'17'-9'129'0,"-17"9"-100"0,15-6 9 0,-8 3-1 15,0 3 5-15,-7 0 7 16,0 3-13-16,0 6-4 0,-7 7-19 15,-8 12-3-15,-6 10 0 0,-7 9-6 16,-7 0 0-16,-4 0-2 16,-3-3-2-1,3 3 3-15,4-3 0 0,-1 0-1 16,5-1-2-16,2-5-2 16,5-7-1-16,6-9-27 15,4-3-10-15,3-9-26 16,8-4-9-16,3-6-101 15</inkml:trace>
  <inkml:trace contextRef="#ctx0" brushRef="#br0" timeOffset="7010.5">10072 6918 352 0,'3'-6'132'0,"1"9"-103"0,6 3 23 0,-2 0 4 16,-1 7-6-16,3 9 0 16,4 12-8-16,4 13-1 15,10 4-23-15,4-4-4 0,7 3-2 16,3 0-5-16,0 0-2 16,1 7-2-16,-5 2-3 15,-2-6 1-15,-8-2-1 16,-7-8-16-16,-7-8-6 15,-3-7-33-15,-4-9-13 0,-4-3-52 16,4-10-21-16,4-9-19 16</inkml:trace>
  <inkml:trace contextRef="#ctx0" brushRef="#br0" timeOffset="9008.58">1849 6401 260 0,'-4'-19'96'0,"4"6"-75"0,0 4 12 0,0 3 2 16,0 6-4-16,0 0 2 15,-3 6-5-15,-8 6-3 16,-3 17-13-16,-7 30 6 0,-8 32 2 16,-13 22 5-16,-4 41 2 15,4 37-6-15,-4 22 0 16,11 22-14-16,14-15-5 16,10-20-1-16,11-8-1 0,18-29 0 15,10-35 0-15,18-24 2 16,7-26 1-16,-4-12-4 15,4-19-1-15,-11-16-52 16,4-12-24-16,11-13-103 16</inkml:trace>
  <inkml:trace contextRef="#ctx0" brushRef="#br0" timeOffset="9698.28">4815 6476 284 0,'-10'-16'107'0,"10"7"-83"0,-4-4 13 0,4 4-1 16,4-4-10-16,3 1-1 15,3 2 3-15,5 4 3 16,6 9-17-16,14 16 14 0,-7 31 8 16,8 29-13-16,-5 21-2 15,5 41-2-15,-12 9 0 16,1 35-2-16,-7-3 0 15,-8 10-7-15,-6-7-4 16,-8-22-3-16,-6-19 0 16,-5-6-2-16,-2-13-1 15,3-24 1-15,7-26 1 16,0-41-67-16,7-27-31 16,7-20-15-16,7-6-70 15</inkml:trace>
  <inkml:trace contextRef="#ctx0" brushRef="#br0" timeOffset="10119.94">7158 5814 248 0,'14'-44'93'0,"-10"22"-72"0,3-3 20 0,-7 19 7 0</inkml:trace>
  <inkml:trace contextRef="#ctx0" brushRef="#br0" timeOffset="10313.81">7172 5733 517 0,'-14'31'42'0,"-11"10"-22"16,-3 28-4-16,-4 34 0 0,0 13 5 15,4 47 4-15,4 10-13 16,6 46-7-16,4-2-1 15,3 15-1-15,8-32-4 16,6-5 1-16,8-17 0 16,6-36 0-16,8-30-3 0,3-24 2 15,-3-22-12-15,3-16-5 16,4-22-17-16,0-6-7 16,3-12-126-1</inkml:trace>
  <inkml:trace contextRef="#ctx0" brushRef="#br0" timeOffset="10958.94">11973 5896 224 0,'4'-44'85'0,"6"22"-66"0,8-13 16 0,-4 23 6 16,7-4 4-16,8 10 8 16,-1 12-1-16,4 13 3 15,-1 16-30-15,-3 30 10 0,-3 36 3 0,-4 15-9 16,-3 47-2-16,-7 3-16 15,-8 41-7-15,-10-19 0 16,-7 6-1 0,-7-12-4-16,0-22 1 0,-1-22 0 15,1-12 2-15,4-14-1 16,-1-21 2-16,4-25-26 16,3-12-12-16,4-42-101 15,11-18-61 1</inkml:trace>
  <inkml:trace contextRef="#ctx0" brushRef="#br0" timeOffset="11409.13">12746 5614 260 0,'14'-41'96'0,"-3"31"-75"0,-1 7 19 0,-10 3 4 16,7-6-3-16,0 6 0 15,0 0-7-15,0 6-1 0,0-3-19 16,0 7 7-16,1 12 6 0,-5 9 2 15,-3 4 3-15,-3 9-9 16,-12-1-1-16,-9 4-11 16,-8 0-4-16,-7 10 2 15,4-7 4-15,3 3-7 16,7-9-3-16,8-6 0 16,10 0 2-16,7-7 4 15,14-3 2-15,11 0-3 16,10 1 0-16,7-4-7 15,4-3-3-15,3-4 1 16,8-5 2-16,-1 3 0 0,-3-13-1 16,-7 6-61-1,-11-9-29-15</inkml:trace>
  <inkml:trace contextRef="#ctx0" brushRef="#br0" timeOffset="14309.4">1792 9260 224 0,'0'-6'85'0,"4"3"-66"0,-4-4 14 15,0 7 2-15,0 0-5 0,0-6 2 16,0 6 2-16,0 0 1 15,0 0-19-15,-4 0 4 0,-3 6 1 16,-4 10 2 0,-3 9 1-16,-10 38 0 0,-1 15 0 15,-3 10-5-15,0 28 1 16,-4 13-5-16,7-7 1 16,7 0-7-16,11 4-3 15,7-10-3-15,11-19-3 16,7-16 3-16,3-15 2 15,7-12 0-15,-7-11 0 16,-3-8-3-16,-1-7 1 16,-2-6-2-16,-5-6-1 15,-3-4-28-15,-3-2-11 0,-4-7-36 16,0-3-15-16,3-3-87 16</inkml:trace>
  <inkml:trace contextRef="#ctx0" brushRef="#br0" timeOffset="15524.45">5165 5852 264 0,'-11'-10'99'0,"11"7"-77"0,0-3 11 0,0 6 0 16,0 0-12-16,0 0 1 16,4 0 4-16,3 0 4 15,-4 0-16-15,8 0 5 0,-1-3 2 16,4-3-3-16,1 6 2 16,2 6-7-16,4-3-3 15,4 10-1-15,-4-1 1 16,4 10-1-16,-4-3 2 15,-7 3 5-15,-7 6 2 16,-7 13-5-16,-7 0-3 16,-7 2-3-16,0-2-2 15,0-3-3-15,3-10 1 16,4 0-4-16,0 1-2 0,7-8 6 16,4-5 3-16,6-3-1 15,4-4 2-15,8 1-4 16,2-4-2-16,1-3 0 15,-7 6-1-15,-8 1-36 16,-3-1-15-16,0 1-139 16,4-1-83-1,-1-12 123-15</inkml:trace>
  <inkml:trace contextRef="#ctx0" brushRef="#br0" timeOffset="16634.16">2021 9524 264 0,'-24'-7'99'0,"20"7"-77"0,-3-3 13 0,7 3 1 16,0 0-6-16,0-3 0 0,0 3-9 15,0 0 0-15,0 0-12 16,4-6 6-16,6-1 2 0,1 1 2 15,17 0 1-15,7 3-9 16,8 9-2-16,6 7 1 16,-10 5 1-16,0 7 1 15,-4 1 0-15,-10 2 7 16,-11 3 2-16,-7-3 1 16,-11 1-2-16,-6-1-6 15,-8 0-4-15,-14 3-5 16,-10 1-4-16,3 5 0 15,7-2-1-15,-3-1 0 16,10-5 2-16,8 2-6 16,6-6 1-16,11-3-1 0,11 0-1 15,6-6 4-15,8 2 0 16,7 1 1-16,0-3 0 16,-4 0 0-16,0 2 0 15,4 1-3-15,-7 0 2 16,-8 6 1-16,-3-3 2 15,-3-3 5-15,-4 0 6 16,4-4 2-16,-11 1 0 16,-11 0-1-16,-3-4-1 15,-7-2-7-15,-11 8-4 16,-10-2-1-16,-1 3 1 16,4-7-3-16,1-2 0 0,6-4 1 15,7-3 0-15,4-3-29 16,7-3-13-1,10-3-29-15,11-4-13 16,15-5-28-16,16-4-10 0,8 6-27 16</inkml:trace>
  <inkml:trace contextRef="#ctx0" brushRef="#br0" timeOffset="16933.68">2974 9843 316 0,'0'-28'121'0,"3"25"-95"0,1-6 22 0,-4 9 3 15,0 0-13-15,0 0 0 16,0 0-10-16,0 0-5 16,0 0-13-16,-4 3 0 0,-3 6 1 15,-3 10-6-15,-4 12-1 16,-7 7-2-16,-1 9 1 15,-13 3-2-15,0-3-1 16,0 3 1-16,-8-6-1 16,8-6-5-16,7-7 1 15,10 1-29-15,4-10-13 16,7-7-16-16,3-5-7 16,11-4-90-1</inkml:trace>
  <inkml:trace contextRef="#ctx0" brushRef="#br0" timeOffset="17190.14">2695 9806 296 0,'-14'-41'110'0,"18"25"-86"0,-1 4 16 16,1 9 2-16,3-1-10 15,3 4 1-15,4 4-3 16,-3-1-1-16,7 9-16 15,6 7-1-15,-2 9-1 0,-1 10-2 16,3 15 0-16,1 1-5 16,3-1-1-16,-3-3-1 15,-4-3-2-15,0-6-10 0,1-7-4 16,-1-2-53-16,-4-10-20 16,1 6-79-1</inkml:trace>
  <inkml:trace contextRef="#ctx0" brushRef="#br0" timeOffset="17445.39">3355 9652 308 0,'-4'-25'115'0,"8"19"-89"0,-4 3 8 0,0 3-1 0,3 3-4 16,5 6 5-1,-1 1-3-15,7 5 1 16,-4 1-18-16,4 12-6 0,-3 0-3 0,3 10-3 16,0 9 1-16,0 9-2 15,0-2 2-15,-7 2-7 16,1-9-1-16,-8-6-49 16,-4-7-19-16,0-5-95 15</inkml:trace>
  <inkml:trace contextRef="#ctx0" brushRef="#br0" timeOffset="17642.59">3256 10000 328 0,'-28'-41'123'0,"24"32"-95"0,8-4 9 0,3 7-2 16,4-3-18-16,10 6-4 15,0-7-8-15,4 1-4 16,13-1 0-16,15 1-1 15,0 3 0-15,7-1-5 0,-10 4 1 16,3 3-64-16,-4 0-27 16,-3 3-45-1</inkml:trace>
  <inkml:trace contextRef="#ctx0" brushRef="#br0" timeOffset="18180.55">3874 9555 312 0,'-18'-38'115'0,"14"19"-89"0,1 1 3 15,3 11-4-15,0 1-13 16,3 0 1-16,4-4-2 16,4 4 3-16,10 0-7 15,4 3 9-15,-4 3 4 0,0 0 5 16,11 9 2-16,-4-3 3 15,0 10 4-15,-10 0-8 16,-4 9-3-16,-3-6-7 16,-15 6-2-16,1-3-8 15,-19 3-2-15,-2 9-2 0,-8-6-2 16,7-2 1-16,11-8-1 16,0-2-3-16,4 0 2 15,-1 6-1-15,7 0-2 16,4 0 0-16,4 0 3 15,7-1 0-15,3 5 3 16,7 2-3-16,0-6 0 16,0-3 1-16,4 9 0 15,-8-3 2-15,1 0 1 16,-4-3-1-16,-3 0-2 16,-4-3 12-16,-11-1 4 15,1-2-8-15,-15 0-2 16,-14 6-4-16,11-10 1 15,-3-5-2-15,-5 2-1 16,5 0-2-16,-5 1 1 0,8-4 1 16,-10-3 0-16,9-3-27 15,1 0-9-15,4 0-37 16,6-3-14-16,7-6-106 16</inkml:trace>
  <inkml:trace contextRef="#ctx0" brushRef="#br0" timeOffset="18494.89">4237 9204 340 0,'7'-25'126'0,"-7"25"-98"0,14 0 17 16,-14 0-1-16,18 9-11 0,-8-3 0 15,15 13 4-15,-4-3 3 16,29 18-21-16,-12-5 3 0,19 33-1 16,-11-15-9-16,-8 25-4 15,-6-18-1-15,-11 27 0 16,-3-18-3-16,-22 25-3 16,1-22 0-16,-25 9 1 15,-15 6-12-15,8-15-3 16,-4-13-34-16,8-6-14 0,2-12-30 15,12-1-13-15,6-2-61 16</inkml:trace>
  <inkml:trace contextRef="#ctx0" brushRef="#br0" timeOffset="19200.93">5175 9125 288 0,'-3'-22'107'0,"-1"13"-83"0,1-4 19 16,-1 7 6-16,-3 3-16 15,0 0-1-15,-7 3-13 16,3 9-4-16,-6 7-8 16,3-3 4-16,-15 21 2 0,-2 19-4 0,-12 23-1 15,4 21 5-15,4 6 1 16,-4 23-5-1,11 12-3-15,7-13-3 0,10-12 0 16,8-10-2-16,10-5-1 16,11-11 1-16,17-21 1 15,7-12-1-15,-3-23 2 16,3-15-11-16,1-16-4 16,-12-10-49-16,-2-6-20 15,-5-2-93 1</inkml:trace>
  <inkml:trace contextRef="#ctx0" brushRef="#br0" timeOffset="19771.22">5165 9329 288 0,'0'-9'110'0,"3"9"-86"0,4-7 11 16,4 7 1-16,3 7-5 16,4-1 2-16,-1 0-5 15,8 4-3-15,7-1-13 16,-1 0 10-16,-2 1 7 0,-8-1 0 16,4 7 1-16,-8 9-9 0,-6 3 0 15,-11 1-8-15,-11-1-3 16,1 0-5-16,-12-6-2 15,5 3-3-15,-1-6-1 16,4 0 1-16,0-4 2 16,3 1-1-16,1-4-1 15,3 4-2-15,3-3-1 16,1 6-1-16,3-7 3 16,3 1 0-16,1-1 1 15,10 4 0-15,7 0 0 16,7 2-3-16,0 1 2 15,4 6 1-15,-11 7 0 16,0 2 0-16,-6 1 2 16,-8 2 10-16,-7-2 7 0,-7-7-1 15,-8-3-1-15,-2-6-9 16,-4 3-3-16,0-10-3 16,-8-2-2-16,5-1 1 15,2-3-1-15,1 1 0 16,7-4 2-16,-3-3-17 15,-1 0-4-15,7 0-29 16,8 0-11-16,3 0-27 16,7-7-8-16,10-2-84 15</inkml:trace>
  <inkml:trace contextRef="#ctx0" brushRef="#br0" timeOffset="20027.16">6011 9687 340 0,'11'-32'129'0,"-8"23"-100"0,-3 3 15 0,0 2 3 15,-3 4-24-15,-4 0-5 16,-4 7-5-16,-3 5 1 16,-3 4-7-16,-1 3-2 0,-3 6 1 15,0 0 1-15,-1 3 3 16,1 0-7-16,0 10-2 15,0 6-1-15,3-3 0 16,4-4-5-16,4-2-1 16,-5-4-46-16,1-6-20 15</inkml:trace>
  <inkml:trace contextRef="#ctx0" brushRef="#br0" timeOffset="20282.77">5761 9561 336 0,'-7'-50'126'0,"10"41"-98"0,-3 5-1 15,0 4-6-15,7 7-4 16,4 8 4-16,3 10 0 16,0 4 2-16,7 2-13 0,4 7 3 0,0-1 1 15,3 1-5-15,-7 6-3 16,4 6-6-16,-4 0 0 15,0 0-7-15,0-6-3 16,1-6-41-16,-12-10-16 16,4-9-70-1,4-7-58-15,-8-8 74 16</inkml:trace>
  <inkml:trace contextRef="#ctx0" brushRef="#br0" timeOffset="20524.23">6279 9448 320 0,'-7'-28'121'0,"7"25"-95"0,0 3 5 0,4 0-6 0,3 3-6 16,-3 13 1-16,3 6 4 16,3 9 5-16,-3 7-16 15,0-10-3-15,4 19-2 0,-4 0-4 16,3-6-3-16,1 3 2 15,0 0 2-15,-4-7-33 16,0 4-13-16,-4-10-44 16,1-6-16-16,6-9-37 15</inkml:trace>
  <inkml:trace contextRef="#ctx0" brushRef="#br0" timeOffset="20703.08">6227 9778 336 0,'-18'-22'126'0,"18"18"-98"0,0-5 12 16,3 3 0-16,4-1-22 0,4 4-7 16,3 0-10-16,14 0-1 15,4 0 0-15,10 0 0 0,4 0 2 16,0 0-17-16,-3-1-6 16,-1-2-59-16,-7 6-24 15,4-9-29 1</inkml:trace>
  <inkml:trace contextRef="#ctx0" brushRef="#br0" timeOffset="21227.28">6689 9408 300 0,'-14'-29'112'0,"10"20"-87"0,1 3 2 0,3 2-6 0,3 1-12 15,4-3-1-15,4 3 7 16,3-3 4-16,3 3-9 16,8-1 10-16,7 4 3 0,-4 0 11 15,0 4 3-15,-7 2-4 16,-6 3 0-16,-12 7-13 16,-10 9-4-16,-7 0-9 15,-4 6-3-15,1-2-2 16,-1-4 1-16,4-3-2 0,7-4-1 15,-4 1-2-15,8-3-1 16,3 0 2-16,0 2 0 16,3 4 1-16,8 0 2 15,-4 0-1-15,0-3-1 16,7 6-2-16,4-3 1 16,6 0-1-16,1-3 0 15,3 6 2-15,-6-3 2 16,-5 0-1-16,-3 0-1 15,-7 3 3-15,-7 0 2 16,-10-3 2-16,-8 0 1 16,-3-3-4-16,-11 0-1 15,0-4 1-15,4 1 0 0,0-10-2 16,3 4-2-16,1-1-8 16,6-9-5-16,4 0-44 15,3 0-18-15,8-3-49 16,6-3-20-16,8-4 0 15</inkml:trace>
  <inkml:trace contextRef="#ctx0" brushRef="#br0" timeOffset="21561.82">7003 8859 348 0,'3'-13'129'0,"4"13"-100"0,11 3 9 0,-11 4-1 15,4 5-1-15,-1 1 3 16,11 24 1-16,-3 1 0 16,10 22-22-16,0-10 5 0,4 44 4 15,-4-19-6-15,1 25 0 16,-8-18-10-16,-7 21-4 15,-11-21-4-15,-3 21-3 16,-17 7 1-16,3-16 1 16,-1-19-1-16,1-12-1 15,0-13-46-15,4-9-21 16,3-10-32-16,0-9-12 0</inkml:trace>
  <inkml:trace contextRef="#ctx0" brushRef="#br0" timeOffset="22370.87">7758 9266 300 0,'-7'-3'112'0,"7"3"-87"0,3 0 24 0,1 0 4 15,3 0-22-15,7 0-4 16,-4 0-11-16,12 0-2 16,6 0-8-16,7 0-2 0,4 0 0 15,0 0-5-15,-4 0-1 16,-7 0 1-16,-7 7 2 15,-7-1-57-15,-7 3-25 0,-7 1-78 16</inkml:trace>
  <inkml:trace contextRef="#ctx0" brushRef="#br0" timeOffset="22549.68">7807 9461 260 0,'-25'22'96'0,"25"-13"-75"0,4 4 21 16,3-10 3-16,7 3-10 15,7-3-3-15,11 0-14 0,10-3-6 16,-6 0-7 0,6 0-4-16,-3 0 2 0,-1 4-2 0,-2-1-1 15,-5 6-41-15,1-3-18 16,7-3-87 0</inkml:trace>
  <inkml:trace contextRef="#ctx0" brushRef="#br0" timeOffset="23089.64">8759 8887 340 0,'-38'3'126'0,"24"-3"-98"0,-4 16 12 16,14-13 0-16,1 6-11 16,-1 7 0-16,4 0-10 15,7-1-1-15,8 1-11 16,13 0 5-16,14-4 1 0,7-5-2 15,4-7 1-15,0 6-3 16,0-3 0-16,0 3-3 16,-3 7 1-16,-5 2-4 0,-2 4 0 15,-8 3 1-15,-3 3 0 16,-11 0 0-16,-7 4 0 16,-10 5 2-16,-12 4 1 15,-6 6-6-15,-7 15 0 16,0-2 1-16,-4 5 1 15,1-8-1-15,-1-1-2 16,4-3 1-16,0-9-1 16,7 0 0-16,3-10 0 15,4-6-3-15,3-6 2 16,8-10-6-16,3 1 0 16,0-10-46-16,0 0-17 15,0 0-83-15,7-3-37 16,4-7 53-1</inkml:trace>
  <inkml:trace contextRef="#ctx0" brushRef="#br0" timeOffset="23388.95">9571 9364 348 0,'-21'0'132'0,"21"0"-103"0,-7 0 12 0,7 0-3 16,0 0-15-1,0 0-3-15,7 3 2 0,0-3 2 16,3 3-12-16,4-3 0 0,8 0 1 16,6 0-5-16,-3 0-2 15,-4 0-1-15,14 0-1 16,11 0-5-16,-4 3 1 15,-3-3-5-15,0 0-1 16,-4 0-50-16,0 0-20 16,-3-3-107-1</inkml:trace>
  <inkml:trace contextRef="#ctx0" brushRef="#br0" timeOffset="23779.76">10668 9122 328 0,'21'-22'123'0,"-21"22"-95"0,28-25 11 15,-21 19-1-15,4 0-6 16,-4-4 1-16,0 7-1 15,-3-3 2-15,-4 12-18 16,-11 10 6-16,-7 6 5 0,-3 6-6 16,-7 6-2-16,0 4-9 0,-4 3-2 15,0 6-4-15,-3 19-3 16,-4 0 0-16,-3-4 1 16,3-5-3-16,4-10 0 15,3 0 1-15,4-7 0 16,7-11-3-16,3-1 2 15,7-9-1-15,4-4 0 16,4-5-29-16,3-4-12 16,0-3-29-16,0-3-12 15,0 0-96 1</inkml:trace>
  <inkml:trace contextRef="#ctx0" brushRef="#br0" timeOffset="24112.38">10439 8928 320 0,'-18'-19'121'0,"15"10"-95"0,-5 9 16 16,5-4 1-16,-1 4-17 16,1 4-3-16,3 2 11 15,7 6 5-15,4 13-20 16,3 10 7-16,3 12 4 0,1 6-1 15,0 4 1-15,-1 2-15 16,4 13-4-16,8 7-7 16,2-4-1-16,5-6-1 15,-1-13-2-15,0-2-2 0,-7-10 1 16,-3-10 3-16,-4-6 1 16,-7-6-4-16,-3-6 1 15,-4-3-51 1,-3-4-20-16,-4-3-73 0,3 1-31 15,-3-7 18 1</inkml:trace>
  <inkml:trace contextRef="#ctx0" brushRef="#br0" timeOffset="25565.6">2251 9285 232 0,'-4'-3'88'0,"4"-3"-69"0,4 6 6 0,-4 0 0 16,0 0-14-16,0 0-1 15,10 0-2-15,-3 0 2 16,0 0-5-16,0 0 1 0,1 0 4 15,-1 0 3-15,0 0 4 16,0-6 0-16,3-1-1 16,4-2-2-16,8-4-1 15,-1-2-1-15,7-1 0 16,0-6-4-16,15 3 0 16,9-3-5-16,1-3 0 15,14-3-1-15,0-7 1 16,22-2 0-16,20-1 1 15,0 1 6-15,11-1 4 16,11 7-10-16,-8-1-1 16,-6 7-3-16,-22 10 0 0,-17 2 2 15,34 4 1-15,-20-1-4 16,25 10 1-16,-22 0 0 16,25 10 2-16,-25-4-1 15,4 6-1-15,-25-2 1 16,3 2-1-16,-13-2 11 15,-4 2 7-15,-11-2-9 16,1-1-5-16,-15 4-2 16,0-10 0-16,1 6-1 15,-15-3 2-15,0-2 0 16,-14-4 1-16,0 6-53 16,-14-6-22-16,0 0-105 15</inkml:trace>
  <inkml:trace contextRef="#ctx0" brushRef="#br0" timeOffset="26481.85">2692 9323 244 0,'0'0'90'0,"0"0"-70"0,0-3 4 0,0 3-3 15,0 0-4-15,0 0-1 16,0 0-6-16,0 0-4 16,0 0-3-16,0 0 0 0,3 0 2 15,4-7 9-15,4 7 5 16,3-9-3-16,0 6 1 16,0-6-4-16,11-1 0 15,-4 1-3-15,0-1-1 16,11-2-5-16,10-1-1 15,4-2 5-15,11-4 3 16,3-6-4-16,3-4 1 16,-3 1-3-16,7-6 0 15,11-4 1-15,-8 10 1 0,-20 6-3 16,27-6-3-16,22-7 2 16,-11 7 0-16,-14 9 1 15,32-9 2-15,-28 6-1 16,63-6 2-16,-32 6-4 15,32-3-2-15,-31 6-3 16,38-3 1-16,-35 6 3 16,17 4 1-16,-24 2-4 15,28 7 1-15,-28 0 11 16,14 9 5-16,-28-3-8 16,28 10-4-16,-29-4 5 15,8 7 6-15,-21-3-9 16,-1 2-4-16,-13-5-1 15,3 9 1-15,-14-10-3 0,3 10-2 16,-6-7 4-16,-1 7 3 16,-7-6-1-16,1 2 0 15,-8 1-3-15,-3-3-3 16,-1-4 4-16,-13 0 1 16,0-2 4-16,-8-4 1 15,-3 6-50-15,-7-6-22 16,0 0-70-16,0 4-26 15,0-4 18 1</inkml:trace>
  <inkml:trace contextRef="#ctx0" brushRef="#br0" timeOffset="27128.97">4029 10364 280 0,'0'-6'107'0,"3"2"-83"0,4 4 15 0,0 0 1 0,0 4-11 16,4-1 0-16,3 6 1 16,4 7 1-16,3 3-16 15,7 3 2-15,-3 0 3 0,10-1 0 16,4 8 0-16,17-7-6 15,15 0-4-15,7-7 1 16,3-5 0-16,-11-1-8 16,11-3-3-16,8-12 1 15,-12-3 3-15,1-7-1 16,-15-9 0-16,-10-3-3 16,-7-1-1-16,-11 1 3 15,-10 9 3-15,-7 4-2 16,-18-1 0-16,3 4-34 15,-6-1-14-15,-1 4-51 0,-10 2-19 16,0 1-49 0</inkml:trace>
  <inkml:trace contextRef="#ctx0" brushRef="#br0" timeOffset="27607.74">4046 10721 320 0,'11'0'121'0,"10"7"-95"0,14-4 18 0,-13-3 0 0,13 9 0 15,-3 1 3-15,13 2-8 16,19 7-1-16,17 3-22 16,-3 3 0-16,6-6 0 0,19-4-4 15,13-11-2-15,-3-4-3 16,3-10 0-16,18-2 0 16,4-4 3-16,-11-6-3 15,4-6 1-15,3-7-3 16,-11-6 2-16,-6-6-4 15,-15-6 0-15,-3 3-1 0,-4 3 1 16,-14 3-2-16,-21 16-1 16,-11 3 1-16,-10 3 1 15,-4 0-3-15,-6 3 0 16,2 6 1-16,-9-2 0 16,-1 2 0-16,0-2 0 15,-3 2-9-15,-4 1-4 16,0 2-11-16,0 4-3 15,-7 0-31-15,-4-1-15 16,-3 4-103 0</inkml:trace>
  <inkml:trace contextRef="#ctx0" brushRef="#br0" timeOffset="30415.21">1453 11994 180 0,'4'-9'68'0,"-4"6"-52"0,4-4 17 0,-1 4 4 16,1-3-2-16,-1 0 2 16,1 0-5-1,-4-1-2-15,3-2-17 0,-3-1 3 0,4-2 2 16,-4-1 1-16,0-2 1 15,0-4-5-15,0 0 1 16,0 7-3-16,-4-4 0 16,-3 0-1-16,0 4 0 15,-4-1-2-15,-3 4-1 16,0-1-3-16,-10 7 1 16,-5-3-4-16,1 6 0 15,-4 9-1-15,1 1 1 16,-8 12-4-16,4 9 0 0,6 10-1 15,1 6 0-15,0-3 2 16,10 0 2-16,4-1 1 16,7-2 3-16,7-6-3 15,7-1 0-15,11-2 3 16,10-4 3-16,4-6-4 16,3 3-1-16,4-6 0 15,3-7 0-15,-10-6 0 16,0-6 0-16,3-6 0 15,-7-3 0-15,-3-10-2 16,3 0 1-16,0 0-2 16,0-3 2-16,-6-3-2 0,-8-6 2 15,-4 3 0 1,-3-7 1-16,-7 1-5 0,-3 6-1 16,-1 6 7-16,-3 6 6 15,0 16-5-15,-3 9-1 16,-4 10-5-16,3 6-1 15,0 7 1-15,-3 5 2 16,4 10-1-16,3 16 2 16,0 9 0-16,0 3 3 15,-1-3-3-15,1-3 0 16,4 7 1-16,-1-1 0 16,1-9 0-16,3-7 2 15,0-12-5-15,3-9-1 16,1-7 2-16,-1-9 1 15,1-6-1-15,-1-7-2 0,1-6-6 16,-4-3-1-16,0 0-37 16,0 0-15-16,0 0-41 15,4-3-17-15,6-3-50 16</inkml:trace>
  <inkml:trace contextRef="#ctx0" brushRef="#br0" timeOffset="30775.84">2011 12280 284 0,'-4'-19'107'0,"4"13"-83"0,0-4 24 0,0 10 6 15,0 0-13-15,-7 0-3 16,0 10-14-16,4-4-4 16,-8 22-12-16,1 13-3 0,-5 9-1 15,-2 3 2-15,-1 1 1 16,-3-7-6-16,-4 9 0 16,4 4-1-16,0-4 0 15,3-6 0-15,8 0 2 16,-1-12-3-16,4-10 0 15,4-9-15-15,3-3-4 0,3-13-23 16,4-13-10-16,0 1-19 16,-3-7-5-16,-1-2-51 15</inkml:trace>
  <inkml:trace contextRef="#ctx0" brushRef="#br0" timeOffset="31031.28">1810 12264 260 0,'-4'-19'99'0,"4"19"-77"0,4 0 13 16,-1 6 3-16,1-2-5 15,-1 5 3-15,4 10-5 16,0 6 1-16,4 9-18 0,0 4 5 16,-1 3 4-16,1 3-8 0,3-4-3 15,-4 4-5-15,1-3 0 16,0 0-6-16,-4-4-1 15,3 4-13-15,-3-6-7 16,0-4-22-16,0-6-11 16,1-9-16-16,-1-10-5 15,3-3-59 1</inkml:trace>
  <inkml:trace contextRef="#ctx0" brushRef="#br0" timeOffset="31571.16">2078 11665 260 0,'-11'-3'96'0,"11"3"-75"0,0 0 12 16,0 0 0-16,0 0-5 15,0 0 1-15,0 0-8 16,0 0-2-16,4-3-11 16,-4 3 4-16,3-3 1 0,4 0-2 15,4-1 1-15,3 1-1 16,4 0 1-16,10 3 0 0,-3 3 2 15,-4 0-1-15,4 7 0 16,-4 2 6-16,-4 4 2 16,-10 6-2-16,-10 3-1 15,-15 16-8-15,-3 6-4 16,-4 0-3-16,1 3-3 16,-1-9 1-16,0-7-1 15,8 1 0-15,10-7 0 16,3-3 4-16,8-3 2 15,6-6 2-15,11-7 2 16,0 1-7-16,1-1-2 16,2-3-1-16,-2 0 2 0,-5-2-8 15,4-1-1-15,-7 0-42 16,1-3-18 0,-1 0-30-16,-4 0-12 0,8 0-47 15</inkml:trace>
  <inkml:trace contextRef="#ctx0" brushRef="#br0" timeOffset="32817.71">2498 12386 252 0,'-7'0'93'0,"7"0"-72"0,-4 3 9 0,4-3 2 15,0 0-9-15,0 7 1 0,0-4 0 16,4-3 0-16,-1 6-13 16,4-6 2-16,7 0 3 0,0 0 1 15,8 0 1-15,-1 0-7 16,7 0-2-16,7 0-5 15,-3 0-3-15,-4 3 0 16,4-3-1-16,-4 0 2 16,0 0 1-16,-6-3-1 15,-1-3-2-15,-7-4 1 16,-4 7 1-16,-2-3-50 16,-8 6-21-16,0 6-92 15</inkml:trace>
  <inkml:trace contextRef="#ctx0" brushRef="#br0" timeOffset="33164.43">2688 12145 260 0,'-10'-25'99'0,"13"22"-77"0,4-4 20 0,0 4 3 15,0 0-8-15,0 3-2 16,0 3-2-16,4 7-1 16,-4 2-17-16,0 13-2 0,-3 7 0 15,-4 18-3-15,-4 12 0 0,-3 1-9 16,0-3 0-16,3-4-1 15,1-9 2-15,3 3-3 16,3-9 0-16,5-6-32 16,-1-4-13-16,3-9-65 15,4-3-29-15,-3-7 10 16</inkml:trace>
  <inkml:trace contextRef="#ctx0" brushRef="#br0" timeOffset="37398.18">3447 12135 200 0,'3'-6'74'0,"1"6"-58"0,3 0 12 0,-4-3 2 0,4-3-3 16,0 3 4-16,4-4-4 16,0 1 1-16,3 0-16 15,-4 0 9-15,1-1 5 0,-4 1-3 16,-4-3 1-16,4-1-4 16,1-2-1-16,-1-1-6 15,0 1-3-15,0-7 1 16,-4 6 3-16,-3 1 1 15,-3-1 3-15,-4 1-4 16,-7 2 2-16,-1 4-7 16,-9 3-1-16,-4 3-4 15,3 3-3-15,0 6-3 16,4 4 1-16,-7 2 1 16,-4 4 2-16,0 10-1 15,0-4-1-15,4 3-2 0,-3 0 1 16,6-3 3-16,7 6 1 15,11-5-4-15,7-1 1 16,11-3 6-16,6-10 4 16,8-2-8-16,7-4-2 15,-8-12 3-15,8-4 5 16,0 1 0-16,3-4 1 16,-10-2 1-16,-4 2 1 15,-3 4 1-15,-4-1 0 16,-4 4 0-16,-2 6 0 15,-8 6-6-15,0 7-2 16,-4 9-2-16,-3 9-2 0,0 10-2 16,0 9 1-1,0-3 1-15,0 0 2 16,3-6-3-16,1-4 0 0,-1-2 1 16,1-4 2-16,-1 1-1 15,1-4 2-15,-1-9-13 16,0-1-6-16,4 1-18 15,0-6-8-15,0-7-20 16,0-3-9-16,8-6-19 16,-1-3-8-16,10-7-51 15</inkml:trace>
  <inkml:trace contextRef="#ctx0" brushRef="#br0" timeOffset="37668.18">3852 12236 316 0,'0'0'118'0,"4"0"-92"0,-4 9 24 0,0-9 5 16,0 10-11-16,0-1-4 15,-4 16-14-15,1 3-3 16,-4 4-14-16,-4 5-3 0,-3 1-2 15,0-1-2-15,3-2 1 16,-3-7-2-16,0 0-1 0,-3-6-13 16,6-3-6-16,0-3-43 15,4-4-18-15,4-2-92 16</inkml:trace>
  <inkml:trace contextRef="#ctx0" brushRef="#br0" timeOffset="37908.46">3768 12211 344 0,'-4'-3'129'0,"4"6"-100"0,4 3 7 16,3-3-5-16,0 6-4 16,0 7 3-16,0 3-3 15,3 15-2-15,1 1-13 0,0 3-3 0,3 5-2 16,0-5-1-16,0 0-1 15,0-7-6-15,4 0 1 16,-4-5-29-16,-4-8-10 16,5-2-34-16,-1-10-14 15,7-6-70 1</inkml:trace>
  <inkml:trace contextRef="#ctx0" brushRef="#br0" timeOffset="38164.44">4237 11954 340 0,'7'-16'126'0,"0"13"-98"0,0 3 12 0,0 3 0 0,0 6-7 15,0 13 3-15,-3 3-9 16,-1 13-2-16,1 3-14 15,-1 3-4-15,4 6-1 0,0 3-3 16,-3 0-2-16,-1 4-9 16,1-10-5-16,0-6-48 15,-1-10-20-15,1-3-96 16</inkml:trace>
  <inkml:trace contextRef="#ctx0" brushRef="#br0" timeOffset="38372.18">4156 12198 376 0,'-14'-3'143'0,"17"3"-112"0,4 0-6 0,4 0-11 16,3-3-15-16,7 0 1 16,7-4 0-16,4 1 2 15,10-3-1-15,11 2 2 0,11 1 0 16,-8 0-4-16,4 3-1 15,-14 3-28-15,0 0-10 16,-4 3-114 0</inkml:trace>
  <inkml:trace contextRef="#ctx0" brushRef="#br0" timeOffset="38881.94">5013 12013 304 0,'0'-28'112'0,"7"9"-87"0,-3-9 2 16,-1 15-4-16,1-2-2 15,-4-1 4-15,0 0 4 16,0-3 2-16,-4 10-16 16,-10 0 6-16,0 2 6 0,-4 4-4 15,-6 3 1-15,-1 7-11 0,4 5-3 16,-8 16-6-16,-2 1-1 15,6 5-1-15,4 0 1 16,7-5-7-16,10 5 1 16,1-9 5-16,6 0 4 15,1-6-1-15,10-6 0 16,3-7-1-16,8-6 0 16,3-6 0-16,1-7 0 15,-8-2 0-15,0-4 0 16,-3 3 9-16,-1 3 3 15,-6 4-1-15,-1 3 1 16,-3 9-5-16,-7 9-1 16,0 4-4-16,-3 9-1 0,-4 0-1 15,-4 13 2 1,-3 6-5-16,4 9-1 16,-1 4 0-16,4-4 2 0,0-3-3 15,3-6 0-15,1-6-6 16,3-10 0-16,0 0-28 15,0-9-12-15,3-3-35 16,1-10-13-16,10-3-98 16</inkml:trace>
  <inkml:trace contextRef="#ctx0" brushRef="#br0" timeOffset="39169.37">5465 12066 312 0,'7'-6'118'0,"0"3"-92"0,-4 6 22 0,1-3 2 15,-1 6-7-15,-3 4-1 16,-3 2-12-16,-4 4-6 16,-4 6-14-16,-3 0 0 0,0 12 1 15,-4 4-2-15,4 6 0 16,-7 3-5-16,3-3-3 15,1-3 0-15,3-4-1 16,-1-5-5-16,5-7-1 16,-1-10-46-16,1 1-18 15,6-7-74-15,4-9-31 16,4-15 48-16</inkml:trace>
  <inkml:trace contextRef="#ctx0" brushRef="#br0" timeOffset="39378.74">5292 12010 400 0,'-4'-6'151'0,"4"6"-118"0,4 15 16 15,-1-5-1-15,4 2-12 16,4 7-1-16,-1 6-8 16,1 0-5-16,3 13-12 15,7 0-2-15,11 5-1 0,-4 1-6 16,8 7 0-16,2-11-14 15,-2-5-7-15,-5-7-49 0,-2-9-22 16,-5-4-107 0</inkml:trace>
  <inkml:trace contextRef="#ctx0" brushRef="#br0" timeOffset="40038.65">6202 11762 260 0,'-7'-37'96'0,"10"27"-75"0,-3-2 30 0,0 12 7 15,0 0-15-15,0 3-4 16,0 9-8-16,0-5 0 0,0 43-17 16,0 9-1-16,4 10-2 0,-1 0-2 15,1 0 0-15,-1 0-3 16,1 3-1-16,-1-3-3 15,5-9 1-15,-1-10-4 16,0-12 0-16,0-4-30 16,-4-12-12-16,-3-9-51 15,4-10-22-15,-1-9-30 16</inkml:trace>
  <inkml:trace contextRef="#ctx0" brushRef="#br0" timeOffset="40249.01">6008 12101 332 0,'-25'0'123'0,"25"3"-95"0,4 3 3 0,3-6-4 15,7 7-7-15,14-4 0 16,0-3-2-16,11 0-1 16,18 0-9-16,2-3 4 0,16-4 3 15,-5 7-7-15,-6 0-2 16,-15 0-9-16,0 0-2 15,-13 7-73-15,-1-4-30 16,0-3-52 0</inkml:trace>
  <inkml:trace contextRef="#ctx0" brushRef="#br0" timeOffset="41390.61">7860 11762 356 0,'-11'-3'132'0,"8"3"-103"0,3 3 5 0,0-3-3 16,7 0-3-16,10 7 3 15,15-4-12-15,4 0-6 16,9 0-8-16,1-3-6 0,7-3 0 15,0 0 1-15,-7 3 2 16,-11 3-56-16,-14 3-23 16,-7 13-94-1</inkml:trace>
  <inkml:trace contextRef="#ctx0" brushRef="#br0" timeOffset="41570.25">8040 12063 336 0,'14'19'126'16,"0"-13"-98"-16,11-2-3 0,-11-4-10 15,11 0-9-15,10 0-1 0,11 0-6 16,3 0 1-16,4-4 0 16,-4-2-75-16,4 0-32 0,0-7-21 15</inkml:trace>
  <inkml:trace contextRef="#ctx0" brushRef="#br0" timeOffset="41933.15">8802 11411 376 0,'-28'19'140'0,"21"-3"-109"0,-1 18 7 0,8-21-6 15,8 5-14-15,2 4 0 16,15-3-2-16,10 0-1 16,11-3-7-16,3-4 6 0,11-2 3 15,7-1 4-15,0 7 4 16,-7-1-4-16,-10 7-1 16,-22 13-2-16,-21 21 0 15,-21 13-7-15,-11 3-4 16,-3-6-4-16,-4-3-3 15,4-7 1-15,0-5 1 0,3 2-3 16,7-12 0-16,4-10-6 16,7-3-3-16,4-6-36 15,3-9-17-15,7-7-65 16,10 0-28-16,12-3-11 16</inkml:trace>
  <inkml:trace contextRef="#ctx0" brushRef="#br0" timeOffset="42156.07">9589 11944 452 0,'-8'3'170'0,"12"-3"-132"0,7 0 0 0,3-3-7 16,7-3-20-16,18-4-3 15,10 1-5-15,4 3-3 16,-4 0 1-16,-3 2-12 0,-7-2-5 16,0 6-58-16,-11 6-26 15,0 4-79 1</inkml:trace>
  <inkml:trace contextRef="#ctx0" brushRef="#br0" timeOffset="42499.85">10661 11609 360 0,'14'-19'134'0,"-3"9"-104"0,3-5 16 16,-7 8-1-16,3 1-8 15,-3 3 1-15,-3 6-4 16,-8 7-1-16,-6 8-18 16,-11 8-7-16,-4 5-3 0,-3 10-1 15,0 12 2-15,-1 10-1 0,1 2 0 16,0-2-3-16,0-6-2 16,3-7 3-16,0-6 0 15,4-7-15-15,3-8-6 16,4-4-44-16,4-10-20 15,3-5-70-15,7-7-30 16,0-9 49 0</inkml:trace>
  <inkml:trace contextRef="#ctx0" brushRef="#br0" timeOffset="42725.03">10520 11392 408 0,'-4'-34'154'0,"4"31"-120"0,0 6 10 0,4-3-4 0,-1 15-12 16,1 7 0-16,3 13-4 16,0 6-3-16,4 6-11 15,-1 3 0-15,1 6 3 0,-1 13-7 16,1 0-3-16,3 3-2 16,0-9 1-16,0-3-41 15,-3-13-16-15,-1-3-34 16,-3-10-12-16,1 1-74 15</inkml:trace>
  <inkml:trace contextRef="#ctx0" brushRef="#br0" timeOffset="51522.47">7116 11784 244 0,'3'-6'90'0,"1"3"-70"0,3-3 15 16,-4-1 2-16,1 7-1 15,3-3 0-15,0-3-4 16,-7 6 0-16,0 0-18 16,0 0 5-16,0 0 4 0,0 0-3 15,3-3-2-15,1-4-6 16,-4-2 0-16,0 0-1 16,0 2 3-16,0-2 2 15,-7 0-1-15,-11 2-3 0,1 4-2 16,-12 3-4-1,-2 3 1-15,-5 7-4 16,1 5-2-16,-4 1 2 16,7 12 0-16,4 10-4 0,4 0-1 15,6 2 5-15,11-5 3 16,7-4 3-16,10-6 5 16,12-9-6-16,13 0-2 15,0-13-1-15,4-13-1 16,-4 1 0-16,4-10 0 15,-4-6 2-15,-3-3 1 16,0 3 1-16,-11 3 2 16,-3 6-1-16,-4 13 2 15,-7 12 0-15,-7 23 1 0,-4 15-9 16,-3 3-1-16,-3 13 0 16,-1 9 1-16,4 9-1 15,3-2-2-15,1-10 1 16,3-10-1-1,3-9-3-15,1-12 0 0,-4-4-45 16,0-12-20-16,0-6-75 16,7-6-32-16,-7-10-5 15</inkml:trace>
  <inkml:trace contextRef="#ctx0" brushRef="#br0" timeOffset="52363.33">3337 12800 228 0,'0'0'88'0,"4"0"-69"0,-1 0 19 0,1 0 6 15,-1 3-3-15,4 0 2 16,-3 1-1-16,0 2-2 15,-1 3-21-15,-3 4 2 0,4-1 0 16,-1 4 0-16,1 0-1 16,6-7-4-16,1 7-2 15,10-13 0-15,14-3 2 16,25-10-1-16,7-8 1 16,36-11-4-16,27-5 0 0,15-1-5 15,28 4-2-15,-8 6-2 16,5 6-3-1,-4 10 1-15,-18 3 1 0,-21 6-3 16,-14 0 0-16,-15 0 10 16,-6 0 5-16,-14-4 0 15,-15 4 2-15,-10 0-7 16,-18 0-3-16,-6 0 1 16,-12 4 0-16,-10-1-3 15,-7 0-3-15,-3 0-36 16,-1 0-14-16,1 0-68 15,10 0-29-15,0 0-45 16</inkml:trace>
  <inkml:trace contextRef="#ctx0" brushRef="#br0" timeOffset="55395.67">3298 13584 228 0,'0'3'88'15,"0"-3"-69"-15,4 0 13 0,-4 0 2 0,0 0-7 16,7-6 1-16,0 0-2 16,0-4 1-16,0 7-15 15,0-3 9-15,-3-4 5 0,-4 1 6 16,0 0 5-16,-4 2-16 15,-3-2-4-15,-3-1-7 16,-1 1-1-16,-3 3 1 16,-7 3 1-16,-7 3-5 15,-1 0-2-15,-2 3 0 16,2 6 0-16,-9 4-2 16,2 6 1-16,1 6-2 0,7 6-1 15,-7 7 1-15,10 2-1 16,4 11 0-16,7-4 0 15,6-4 4-15,5-2 5 16,6-6-5-16,8-4 0 16,10-9 2-16,11-3 1 15,10-3-1-15,-3-10-1 16,0-6 1-16,3-13 1 16,-10-6-1-16,0-9-1 15,-4-3-1-15,-7 0 0 16,0 2 4-16,-7 1 5 15,-7 6-5-15,1 6 0 16,-5 7 0-16,-3 9 2 16,-3 13-5-16,-5 15-3 0,1 9-1 15,-3 14-1-15,-1-4 0 16,-3 3 0-16,7-3 0 16,0 0 2-16,4 12-3 15,3-12-2-15,3 4 2 16,4-11 2-16,0-5-2 15,0-7-2-15,-3-9-31 16,-1 3-15-16,1-10-37 16,-1-5-13-16,4-7-93 15</inkml:trace>
  <inkml:trace contextRef="#ctx0" brushRef="#br0" timeOffset="55726.8">3764 13876 352 0,'7'-13'132'0,"-3"10"-103"0,-1 3 12 0,-3 0-3 15,0 3-15-15,-3 10 0 16,-4 5-8-16,-7 7-1 0,-1 4-8 16,-2 2-4-16,-4 0-1 0,-4 1-1 15,4-1 2-15,-7 0-3 16,-1 4 0-16,8-4 1 16,4-2 0-16,2-7-22 15,1-4-8-15,4-5-47 16,13-7-123-1</inkml:trace>
  <inkml:trace contextRef="#ctx0" brushRef="#br0" timeOffset="55970.25">3612 13923 280 0,'-24'-22'107'0,"24"19"-83"0,0 3 10 0,0 0 2 16,3 6-5-16,4 3 4 15,4 10-6-15,0 0-1 16,-1 6-15-16,4 0-3 0,-3 3-3 16,-1 0-1-16,-3 7-1 15,4-1-3-15,0 1-2 16,3-4 1-16,0-2-1 16,0-8-38-16,0-8-16 15,4-7-86 1,-1-6-65-16,-3-6 81 15</inkml:trace>
  <inkml:trace contextRef="#ctx0" brushRef="#br0" timeOffset="56419.88">3838 13377 252 0,'-7'-9'93'0,"11"9"-72"0,-1 0 11 16,-3 0 1-16,0 0 2 16,7 0 3-16,-3 0-5 15,3 0 0-15,0 0-19 16,4 0 5-16,-1 0 2 0,8 0-7 16,-1 0-1-16,1 0-1 0,7 0 2 15,3-3-7-15,4 3-2 16,-4 0-1-1,0 6 2-15,-3 9 6 0,-8 1 4 16,-9 12 1-16,-16 1-1 16,-9 2-8-16,-8 0-3 15,-3 1-1-15,7-4 0 16,-7-3-5-16,6 0 1 16,5-3-2-16,3-3 0 15,7 0 2-15,7-1 0 16,10-5 4-16,11-7 5 15,11-3-5-15,7-3-2 16,-7 0-1-16,-1 0-1 0,-6 0-31 16,0 0-14-16,-11 0-68 15,3 7-27-15,1-1-26 16</inkml:trace>
  <inkml:trace contextRef="#ctx0" brushRef="#br0" timeOffset="56957.04">4893 13543 276 0,'-7'-19'104'0,"7"16"-81"0,0 0 14 15,0 3 1-15,7 6 0 16,-3 4 2-16,3 2-9 15,0 7-4-15,-4 9-15 16,1 4 3-16,-4 5 3 0,0 20-10 16,0 2-2-16,0-5-4 15,3-4-2-15,1-9 1 16,-1 3-1-16,1-10-9 16,-1-6-4-16,1-9-44 15,-1 0-20-15,4-10-86 16</inkml:trace>
  <inkml:trace contextRef="#ctx0" brushRef="#br0" timeOffset="57155.4">4787 13760 304 0,'-14'-10'112'0,"14"7"-87"0,4 6 7 0,-1-3-3 15,4 3-12-15,4 0 1 16,10 1-9-16,11-1-1 15,17-3-4-15,-3 3 2 0,3 0 0 16,-3 3-2-16,-3 1-3 16,-8-1-22-16,0 3-11 15,-7 1-121-15</inkml:trace>
  <inkml:trace contextRef="#ctx0" brushRef="#br0" timeOffset="57663.54">5500 13487 188 0,'0'-3'71'0,"3"0"-55"0,1 3-5 0,-4 0-5 15,7-4 2-15,4 4 7 16,-11 0 10-16,0 0 5 16,0 0-16-16,0 0 5 0,3-3 4 15,1 0-6-15,-4 0-2 16,3 0-4-16,1 0 0 16,-4-4 5-16,3 4 4 15,-3 3 3-15,0 0 1 16,0 0-5-16,0 0 1 15,0 0-7-15,0 0-3 16,0 0-1-16,0 10 1 16,0 5-1-16,0 4 0 15,0 3-3-15,4 6-1 16,-1 7-3-16,1 6-2 0,-1 9 1 16,1 6-1-16,-1 1-3 15,1-7 2-15,-4-6 1 16,0-10 2-16,0 1-1 15,3-10-1-15,1-6 1 16,3-4-1-16,4-5-25 16,-1-7-10-16,1-6-79 15,-1-7-36-15,-3-5 14 16</inkml:trace>
  <inkml:trace contextRef="#ctx0" brushRef="#br0" timeOffset="58323.4">5888 13468 328 0,'0'-6'123'0,"0"6"-95"0,0 0 18 0,0 0 4 16,0 0-13-16,-4 0 1 15,-6 3-17-15,-4 0-7 16,0 3-9-16,-4 4 1 0,0 2 0 15,1 1-2-15,3 2-1 16,-4-2-3-16,7 6-1 16,1-10 1-16,3 7 0 15,3-4-3-15,4-2 2 16,4-1-1-16,3-3 0 0,3 4 2 16,4-1 0-16,8 4 0 15,-1-1 0 1,10 7 0-16,5 6 0 0,3 10 0 15,-4 6 0-15,0-1-3 16,-7-2 2-16,-3 0 1 16,-14-7 2-16,-4 0 1 15,-7-6 3-15,-11 0 10 16,-3-6 7-16,-14-3-8 16,0-4-1-16,-4-2-8 15,4-1-2-15,-1-2-2 16,5-4 1-16,6-6-2 15,4-4-1-15,3-5-2 0,4-7-1 16,4-12-1-16,6-13 3 16,11-13 0-16,11 7 1 15,7 3 0-15,7 0 0 16,3 3 0-16,4-3 0 16,-4-3 0-16,-3-3 0 15,-4-4 0-15,1 1 0 16,-19 6 0-16,-3 9 2 15,-10 6-1-15,-4 13-1 16,-7 4 1-16,-7 14-1 16,0 8 0-16,-11 5 0 15,0 0-5-15,7 13-1 16,8 0-44-16,3 3-16 16,7-6-42-16,10 6-17 15,5-12-24-15</inkml:trace>
  <inkml:trace contextRef="#ctx0" brushRef="#br0" timeOffset="58564.93">6533 13590 296 0,'15'-15'112'0,"2"15"-87"0,4-10 24 16,-14 7 4-16,0 3-11 15,-3 3 1-15,-4 3-12 16,-4 7-4-16,-10 3-15 15,-7 6-1-15,-7 6 0 0,0 9-4 16,-4 7-2-16,0 3-5 0,4-3 0 16,3-3 0-16,4-6 0 15,4-4-14-15,2-9-3 16,1 0-44-16,4-7-20 16,6-5-93-1</inkml:trace>
  <inkml:trace contextRef="#ctx0" brushRef="#br0" timeOffset="58790.14">6279 13631 308 0,'-17'-25'115'0,"17"16"-89"0,3-1 14 0,4 7 3 16,0 0-6-16,1 3 0 0,-1 0-5 15,7 9 0 1,3 4-18-16,4 9 5 0,4 6 2 0,7 16-9 15,-4 6-2-15,7 0-6 16,1 0-1-16,-1-9-17 16,-10-6-5-16,3-7-44 15,-3-9-17-15,3-10-99 16</inkml:trace>
  <inkml:trace contextRef="#ctx0" brushRef="#br0" timeOffset="59373.99">7137 13368 296 0,'3'-22'110'0,"1"12"-86"0,3-2 13 16,-7 2 2-16,3 7-6 15,1-3 3-15,-4 6-5 16,3 9-1-16,4 7-17 16,1 12-1-16,-1 13-1 0,-4 0-4 0,1 3-2 15,-1 0-2-15,1 9 0 16,-1-3-2-16,1 0-1 16,-1-3 1-16,1-6-1 15,-1-7-20-15,-3-12-9 16,4-6-51-1,-1-16-85 1,4-6-49-16,0-4 102 16</inkml:trace>
  <inkml:trace contextRef="#ctx0" brushRef="#br0" timeOffset="59556.13">7052 13575 276 0,'-14'0'104'0,"10"6"-81"0,8 0 12 0,3-3-2 15,4 4-12-15,6-1-1 0,4 0-10 16,4-3-2-16,14 0-4 16,3-3 2-16,15-3 0 0,3 0-2 15,-4 0-3-15,-3 0-9 16,-11 3-3-16,1 0-137 16</inkml:trace>
  <inkml:trace contextRef="#ctx0" brushRef="#br0" timeOffset="60037.09">7846 13336 320 0,'-14'-25'121'0,"10"10"-95"0,4 2 5 0,0 4-4 15,0-4-5-15,4 1 4 16,-4-1-5-16,0 0-1 15,-4 1-11-15,-3 2 1 0,-3 4 3 16,-8 3-7-16,-3 6-3 16,0 10-2-16,-4 9 1 15,0 9-1-15,0 4-1 16,4 8 1-16,0 1-1 16,11-6 0-16,2-7 2 15,8-6 3-15,8-3 2 16,6-9 1-16,3-4 0 15,4-6 2-15,4-6 1 0,3-6 6 16,1-4 1-16,-5 1 2 16,-3 2 2-16,-3 4-8 15,-4 9-3-15,-3 10 0 16,-8 6 0-16,-3 3-5 16,0 12-4-16,0 4-1 15,4 9 1-15,3 6-1 16,7 0-1-16,0-3 1 15,4-6-1-15,-1-9-3 16,-2-7 2-16,-5-6-48 16,1-6-21-16,-4-4-45 0,7-12-17 15,-7-9-34 1</inkml:trace>
  <inkml:trace contextRef="#ctx0" brushRef="#br0" timeOffset="60260.53">8237 13302 416 0,'4'3'156'0,"6"-3"-121"0,19 0 12 0,-12 0-3 15,12 0-22-15,6 6-4 16,4-3-11-16,-1 7-3 15,-2-1-2-15,-5 1-4 0,-6-1-1 0,-4 0-67 16,-3 1-30-16,0-1-86 16</inkml:trace>
  <inkml:trace contextRef="#ctx0" brushRef="#br0" timeOffset="60441.35">8280 13603 332 0,'3'6'126'0,"18"-9"-98"0,25-3-3 16,-18-1-7-16,11-2-16 15,0-4-1-15,0-2-1 0,0 5 0 16,-4 1 0-16,0 0-73 0,8-1-33 16,-1-6-19-1</inkml:trace>
  <inkml:trace contextRef="#ctx0" brushRef="#br0" timeOffset="61010.77">9056 13060 304 0,'-7'-6'112'0,"10"6"-87"0,1 0-7 15,6 0 52-15,5 10-22 16,6-1-9-16,10 0-9 16,12 1-18-16,10-4-3 0,3 3-2 15,1-2 1-15,-5-1 2 16,-6 0-5-16,-3 0-3 15,-8 1 1-15,-7 2 0 16,-10 4 3-16,-11 12 3 16,-7 9-4-16,-7 13-1 15,-4 7-4-15,-6 2-1 16,-5-6 1-16,1-3 2 16,4-3-3-16,3-6 0 15,3-1-1-15,4-5 0 16,3-4-16-16,4-3-8 15,4-3-17-15,3-6-6 16,4-7-23-16,-1-6-6 0,8-3-63 16</inkml:trace>
  <inkml:trace contextRef="#ctx0" brushRef="#br0" timeOffset="61266.61">9843 13321 376 0,'-18'-7'140'0,"14"7"-109"0,4 7-2 0,4-4-7 16,6 3-12-16,5 0 2 15,9-3-7 1,8 1-1-16,10-4-2 0,1-4-2 0,6 1 1 15,0 3-12-15,1 0-3 16,-4 0-59-16,-4 3-24 16,-7 1-50-1</inkml:trace>
  <inkml:trace contextRef="#ctx0" brushRef="#br0" timeOffset="61581.8">10844 13085 340 0,'15'-6'129'0,"-8"3"-100"0,0 3 11 0,-4 0 0 0,-3 6-9 15,-7 4 2-15,-3 2-13 16,-12 7-2-16,-6 0-10 15,-7 15-5-15,-4 10-2 0,0 3 1 16,0 7 3-16,4-4-4 16,3-3-1-16,4-6-2 15,3-4 0-15,4-5-5 16,4-7 0-16,3-7-41 0,7-5-18 16,3-7-96-1,11-6-54-15,4-15 102 16</inkml:trace>
  <inkml:trace contextRef="#ctx0" brushRef="#br0" timeOffset="61822.74">10580 12935 340 0,'-32'-35'126'0,"32"35"-98"0,0 10 17 0,4-1-1 15,-1 13-13-15,4 6-1 16,0 4-4-16,4 2-1 15,-1 7-14-15,5 6 2 0,2 10 3 16,4 5-6-16,4-2-1 0,0-4-5 16,-1-6-3-16,-2-6-5 15,-1-9-2-15,-4-4-41 16,-3-6-17-16,-3-6-35 16,0-6-14-16,-11 2-34 15</inkml:trace>
  <inkml:trace contextRef="#ctx0" brushRef="#br0" timeOffset="62573.75">10231 13985 316 0,'7'-3'118'0,"0"3"-92"0,7 10 17 0,-7-4 1 16,0 3-11-16,3 7-2 15,1 3-17-15,-4 3-7 16,0 6-4-16,0 6-3 0,-3 1 1 16,-1 3-1-16,1-1 2 0,-4-5-3 15,3-7 0-15,-3-3-34 16,0-10-15-16,-3-6-69 16,3-6-31-16,-4-6 32 15</inkml:trace>
  <inkml:trace contextRef="#ctx0" brushRef="#br0" timeOffset="62769.4">10086 14083 292 0,'-11'0'110'0,"15"3"-86"0,3-3 9 16,0 0-3-16,4 0-7 15,6 0 0-15,11 0-1 16,8 0-2-16,6-10-10 15,4 7-6-15,-4 3-3 0,-3 0-1 0,-4 3 0 16,-3-3-29-16,-7 10-10 16,-4-4-115-1</inkml:trace>
  <inkml:trace contextRef="#ctx0" brushRef="#br0" timeOffset="63056.31">10837 13982 304 0,'-3'-12'112'0,"6"9"-87"0,1 3 11 0,-4 0-2 16,0 0-4-16,-4 6 2 15,-3 6-2-15,-3 4-1 0,-8 3-16 16,-3 0-8-16,-4-1-1 0,1 8-3 15,-1-5 2-15,4 8-2 16,3-4 2-16,4-3-7 16,0 0-1-16,3-3-38 15,4-4-16-15,0-5-39 16,7-4-15-16,7-3-11 16</inkml:trace>
  <inkml:trace contextRef="#ctx0" brushRef="#br0" timeOffset="63263.32">10679 13885 340 0,'0'3'126'0,"3"3"-98"0,4 13 8 0,0-9-5 16,0 5-8-16,4 4 0 15,-1 3-8-15,1 6-4 16,0 1-6-16,-1 2-4 0,1 0 0 15,-4 7-1-15,0-1 0 16,0 1-44-16,-4 3-18 16,-3-7-101-1</inkml:trace>
  <inkml:trace contextRef="#ctx0" brushRef="#br0" timeOffset="63488.81">10255 14427 348 0,'7'7'132'0,"11"-7"-103"0,24-3 1 16,-17-1-6-16,10-2-10 16,8-3 0-16,10-1-4 15,14-2-1-15,7 2-5 16,-4 1-5-16,-6 3 0 0,-11-1-41 15,-8 4-17-15,1 0-98 16</inkml:trace>
  <inkml:trace contextRef="#ctx0" brushRef="#br0" timeOffset="64180.5">5426 14261 256 0,'-11'-9'96'0,"8"6"-75"0,-1 3 21 0,4 0 3 0,0 3-14 16,0 3-6-16,0 10-3 15,0 9 0-15,0 9-12 16,4 7-3-16,-4 3-3 0,0 0 0 15,0 9 0-15,0 1-2 16,0 5 1-16,0-2-4 16,0-10 0-16,3-7-15 15,-3-11-4-15,4-14-25 16,-1-12-12-16,1-6-82 16</inkml:trace>
  <inkml:trace contextRef="#ctx0" brushRef="#br0" timeOffset="64389.94">5182 14537 292 0,'-24'3'110'0,"24"0"-86"0,3 1 11 0,1-4-1 16,6 3-17-16,4 0-2 16,8-3-3-16,6 0 0 15,11 0-6-15,3 0-4 0,11-3 1 16,3 3 0-16,-3 0 1 15,-3 0-7-15,-15 3-2 16,0 0-75-16,0-3-34 16,1 0-17-1</inkml:trace>
  <inkml:trace contextRef="#ctx0" brushRef="#br0" timeOffset="64674.21">5934 14346 252 0,'7'-13'96'0,"-4"4"-75"0,4 0 10 16,0 2-2-16,-3 4 5 16,-4 3 5-16,0 3-5 15,-4 13-3-15,-3 6-17 16,-7 6 0-16,-3 3 0 0,-1-2-3 15,-7 5-1-15,4-2-4 16,0-1-1-16,0-3-3 0,3-3-2 16,8-3-4-16,-1 0 0 15,0-6-55-15,4-4-23 16</inkml:trace>
  <inkml:trace contextRef="#ctx0" brushRef="#br0" timeOffset="64913.58">5807 14280 340 0,'3'9'129'0,"1"1"-100"0,6 18 9 0,-3-18-1 0,4 11-12 15,0 5 0-15,3 2-10 16,0 0-4-16,7 3-6 15,-10 1-4-15,3 2 0 0,3-2-1 16,-3-4 2-16,1 6-28 16,-1-9-11-16,0-3-42 15,0-6-17-15,0-7-44 16</inkml:trace>
  <inkml:trace contextRef="#ctx0" brushRef="#br0" timeOffset="65454.97">5172 14973 252 0,'-11'0'96'0,"11"0"-75"0,0 0 8 0,0 0-1 0,4-3-2 16,-1-3 2-16,4-4 0 16,4 7 0-16,-1-3-15 15,5 3 5-15,-1 3 5 0,3 3 1 16,4-3 1-16,15 6-3 16,13-3-2-16,18-3-2 15,0-3 1-15,7-3-10 16,22-7-3-16,9-2 2 15,1-7 3-15,-11-3-6 16,1 3-3-16,-8 3-4 0,-14 6 1 16,-11 4 3-16,-20 3 1 15,-11 6 1-15,-11 0 0 16,-11 3-33-16,-6 0-13 16,-4-3-41-16,0-6-15 15,10-1-69 1</inkml:trace>
  <inkml:trace contextRef="#ctx0" brushRef="#br0" timeOffset="66146.1">9063 14155 276 0,'-7'3'104'0,"7"-3"-81"0,0 3 23 16,0-3 3-16,0 0-15 15,0 0-2-15,0 3-8 16,3 0-1-16,4 0-12 16,4 0-2-16,7-3 1 0,3 7-4 15,11-4 2-15,3-3-5 16,0 6 0-16,-3-3-1 15,-4 7 1-15,-7-4-24 16,-3-3-8-16,-4 3-279 16,-3 1 137-1</inkml:trace>
  <inkml:trace contextRef="#ctx0" brushRef="#br0" timeOffset="66459.39">9370 13992 296 0,'-18'3'112'0,"18"-3"-87"0,4 3 15 0,3 0 1 16,3 0-3-16,8 0 2 16,3-3-9-16,7-3-2 15,4 0-16-15,3 3-1 0,1 0 1 0,-1 6-1 16,-3 4 1-16,-8 2 1 15,-10 7 2-15,-14 6-5 16,-7 6 1-16,-3 10-7 16,-4-3-1-16,0 3-2 15,0-4-2-15,3-5-2 16,4-7 1-16,0-6-28 16,3-1-13-16,1-5-27 15,-1-1-12-15,4-2-93 16</inkml:trace>
  <inkml:trace contextRef="#ctx0" brushRef="#br0" timeOffset="66700">9162 14537 376 0,'28'0'140'0,"4"-3"-109"0,24 0 5 0,-24 0-7 16,7 0-17-16,3 0-2 15,-3-1-6-15,0 4-3 16,-4 0 0-16,-3 0-17 0,-4 0-4 16,-3-3-72-16,3-3-31 15,-4-7-17 1</inkml:trace>
  <inkml:trace contextRef="#ctx0" brushRef="#br0" timeOffset="67212.13">7303 14327 308 0,'-15'-9'115'0,"12"9"-89"0,-1 0 12 0,4 0 1 15,0 0-14-15,0 0-3 0,7 9-1 16,4 1 1-16,7-1-12 16,6 0 1-16,8 1 2 0,7-4-5 15,-4 0 0-15,0-3-6 16,-3 1-4-16,-4-4-10 16,-3 0-5-16,-4-4-68 15,0-2-29-15,4-6-37 16</inkml:trace>
  <inkml:trace contextRef="#ctx0" brushRef="#br0" timeOffset="67511.23">7620 14136 328 0,'-11'9'123'0,"15"-2"-95"0,3 2 5 0,0-6-3 16,4 0-4-16,6 0 4 15,1-3-3-15,17-3 1 16,11 0-16-16,3 3 2 0,1 0 0 16,-8 6-7-16,-7 4-2 15,-10 2 1-15,-7 7 3 16,-8 16-4-16,-6-1-3 16,-4 1-1-16,-7-4 1 15,0 3-1-15,0-5-1 16,0-4 1-16,0-6-1 15,0-1-31-15,0 1-12 0,-1-6-24 16,1-4-11-16</inkml:trace>
  <inkml:trace contextRef="#ctx0" brushRef="#br0" timeOffset="68339">7370 14672 288 0,'-22'6'107'0,"19"-3"-83"0,-1 1 4 0,4-4-2 16,0 0 0-16,7 0 7 15,7-4 2-15,8 1 0 16,13 3-18-16,4 0 3 0,3 3 1 15,4 1-9-15,7 2-2 16,10-3-4-16,8 6 1 16,-4-2-4-16,-4-4 0 0,-3 3 1 15,-7-6 0-15,-7-6-2 16,-7 3 1-16,-7-4-13 16,-4-2-6-16,-10 9-60 15,-1 0-25-15,1 6-67 16</inkml:trace>
  <inkml:trace contextRef="#ctx0" brushRef="#br0" timeOffset="69958.35">4710 15600 244 0,'7'-9'93'0,"-7"9"-72"0,3-7 11 0,-3 7 1 0,0 0-9 15,0 0 0 1,0 0-4-16,0 0-3 16,4-6-9-16,-4 3 8 0,0-3 4 0,3-1 7 15,-3 4 4-15,0 0-2 16,-3 0 0-16,-1-3-8 15,-6 3-2-15,-5 0-9 16,-2-1-4-16,-1 4-1 16,-10 0-1-16,0 0-5 15,-4 4 1-15,4 2 0 16,-7 0 2-16,3 3-1 16,4 4-1-16,3 3-2 15,4 3-1-15,-4 18 2 16,7-2 0-16,1 5 1 0,3 1 0 15,7 3 0-15,3-9 0 16,8-7-5-16,3 0 1 16,7-6 4-16,10-6 2 15,12-4 0 1,2-6 1-16,8-6 0 0,0-6 1 16,-7-10 0-16,0-9 2 15,0-12-3-15,-11 2-2 16,-3-5-3-16,-4-1 1 15,-7 13 1-15,-4-1 2 16,-3 7 10-16,-3 4 7 16,-4 5-8-16,0 7-3 15,-4 6-5-15,-3 9 0 16,0 13-2-16,0 13 2 0,0 5-2 16,-3 11-1-16,-1-4-2 15,0 0 1-15,4 0 1 16,-3 3 2-16,3 0-1 15,3 3-1-15,-3-3 1 16,4 1 1-16,-1-11-1 16,1-5-1-16,3-7-2 15,0-6 1-15,0-6-17 16,0-4-5-16,3-5-33 16,1-4-12-16,3-6-37 15,0-7-16-15,0-2-26 16</inkml:trace>
  <inkml:trace contextRef="#ctx0" brushRef="#br0" timeOffset="70306.25">5221 15798 312 0,'0'-10'118'0,"0"7"-92"0,-3 3 13 0,3 3-2 15,0 4-11-15,-4 5-1 16,-3 7-8-16,-4 6 0 16,1 3-10-16,-8 4-2 0,4 2 1 15,-11-3-1-15,1 7 2 0,-1 9-6 16,-3 0-1-16,7 0 0 15,-4-3 0-15,11-6 0 16,3-10 0-16,4-9 0 16,4-4 0-16,3-8-29 15,7-14-10-15,0-8-34 16,3-4-11-16,4-9-55 16</inkml:trace>
  <inkml:trace contextRef="#ctx0" brushRef="#br0" timeOffset="70544.73">5041 15653 288 0,'-3'-3'110'0,"3"0"-86"0,3 6 2 16,-3 0-3-16,7 7 2 0,0 2 5 16,0 10-1-16,4 7 0 15,0 8-16-15,-1 10-1 0,1 0-1 16,-1 0-4-16,1 3-2 15,-1 1-2-15,8 8 0 16,-7-6-2-16,3-9-1 16,0-9-6-16,0-13-4 15,0-13-38-15,0-15-17 16,7-10-92-16</inkml:trace>
  <inkml:trace contextRef="#ctx0" brushRef="#br0" timeOffset="70964.25">5292 15340 244 0,'0'-16'90'0,"0"10"-70"0,3 0 13 15,-3 6-1-15,7-3 3 16,0-1 3-16,0 1-3 15,0 3 1-15,4 3-20 16,0 4 6-16,-1-1 5 0,1 3-4 0,3 4-1 16,4 3-8-16,-4-4-1 15,-4 4-6-15,1-1-2 16,-4 1 9-16,-7 0 2 16,-4-1-7-16,-3-2-3 15,-3 3-2-15,3-1 2 16,-4-2-5-16,-3-1-3 15,7 4-2-15,3 0 0 16,4-4 0-16,4 1 3 16,10-4 0-16,4-2 1 15,-1-4 0-15,8-3 0 16,0 0 2-16,-4 0 1 16,-7 0-43-16,0 0-18 15,-7 6-55-15,0 3-23 0,0 4-12 16</inkml:trace>
  <inkml:trace contextRef="#ctx0" brushRef="#br0" timeOffset="71294.06">5831 15569 268 0,'-3'-10'101'0,"3"7"-78"0,0 3 15 0,0 0 2 16,0 3-9-16,-4 0-1 16,1 7-5-16,-1 2-2 15,1 10-12-15,-1 16 0 0,1 9 0 16,-1 3-4-16,1 4 1 15,-1-1-5-15,4-3 0 16,0-3-3-16,0-6-1 16,0 3-1-16,0-10 0 15,4-9-42-15,-1-12-20 16,1-10-96 0</inkml:trace>
  <inkml:trace contextRef="#ctx0" brushRef="#br0" timeOffset="71492">5743 15820 296 0,'-14'-29'112'0,"14"26"-87"0,0-3 11 16,0 6-2-1,0 0-13-15,7 0 1 0,4 0-13 16,3 3-3-16,11 0-4 16,3 0 3-16,11 1 4 0,6 2-5 15,-6 0-2-15,0 0-1 16,-4 1-1-16,-3-1-33 15,-7 0-13-15,3-3-105 16</inkml:trace>
  <inkml:trace contextRef="#ctx0" brushRef="#br0" timeOffset="71595.95">6255 15440 288 0,'-7'-41'110'0,"7"26"-86"0,0-1 18 0,0 16 3 16</inkml:trace>
  <inkml:trace contextRef="#ctx0" brushRef="#br0" timeOffset="71758.87">6251 15378 561 0,'4'18'37'15,"-1"7"-19"-15,-3 7-5 0,4 5 0 16,-4 14-1-16,0 14 1 16,0 8-7-16,0-8-2 15,3 1-2-15,4-9-2 16,-3-7 3-16,-1-9 0 0,1-7-30 15,0-6-14-15,-4-9-43 16,0-6-17-16,10-7-44 16</inkml:trace>
  <inkml:trace contextRef="#ctx0" brushRef="#br0" timeOffset="72225.22">6600 15550 224 0,'4'-22'85'0,"0"13"-66"0,3-10 8 16,-4 9 0-16,4-5-3 0,0 2 1 15,0-3-3 1,4 1 1-16,-8-1-13 16,-3 4 10-16,-3 5 3 0,-8 7-3 0,1 7 1 15,-4 5-3-15,-8 4 0 16,1 3-5-16,-3 3 0 15,6 0-6-15,-3 3-2 16,10-3-2-16,4-1 0 16,7-5 2-16,7-3 4 15,7-4 2-15,7-9 1 16,-3 0-2-16,3-9-1 16,0-4-1-16,-3 1 0 15,0-1 7-15,-8 4 4 16,4 6 0-16,-7 6-2 0,-7 9-7 15,0 10-2-15,-3 10-4 16,-1 21-1-16,1-3-1 16,-4 0-2-1,3-3 1-15,1-6-1 0,-1-3 0 16,4-1 0-16,-3-5 0 16,-1-7 2-16,4-3-47 15,0-4-22-15,0-2-28 16,0-3-9-16</inkml:trace>
  <inkml:trace contextRef="#ctx0" brushRef="#br0" timeOffset="72511.5">7034 15569 348 0,'4'-3'132'0,"-1"3"-103"0,1 0 12 0,-4 0-1 16,4 3-13-16,-1 0-3 16,-6 9-10-16,-5 10-1 15,1 10-8-15,-10 15-3 0,-1 3 1 16,0-3-2-16,1-3-1 16,-1-3 1-16,1-4-1 15,-1-5 0-15,0-4 0 16,4-6-3-16,4-3 2 15,-1-1-45-15,4-8-22 0,3-4-91 16,8-6-53 0,3-9 97-16</inkml:trace>
  <inkml:trace contextRef="#ctx0" brushRef="#br0" timeOffset="72723.39">6869 15525 268 0,'-15'-22'101'0,"15"22"-78"0,0 0-7 15,8 9 64 1,2 7-18-16,1 6-10 16,6 9-8-16,-6 16-27 15,7 7-1-15,-1-1 0 0,1 3-6 16,3-9-3-16,0-6-4 16,4 0-3-16,-11-7-4 0,4-5-2 15,-1-7-48-15,-3-7-19 16,4-2-106-1</inkml:trace>
  <inkml:trace contextRef="#ctx0" brushRef="#br0" timeOffset="73891.11">7638 15559 188 0,'3'-12'71'0,"1"2"-55"0,3 1 6 16,-4 3 2-16,-3-1 0 15,4-5 3-15,-1 3 5 16,1-1 5-16,-1 1-20 15,-3 6 19-15,0-4 8 0,0 4 1 16,0 3 0-16,0 3-18 16,0 13-8-16,0 6-8 15,0 6 0-15,0 10-6 16,0 3-3-16,0 12-1 16,4-6-1-16,-1-3 0 15,1-3 0-15,0-7 0 0,-1-6 0 16,1-6-3-16,-1-6 0 15,1-7-38-15,-4-6-15 16,0-6-34-16,-4-6-11 16,4-7-39-1</inkml:trace>
  <inkml:trace contextRef="#ctx0" brushRef="#br0" timeOffset="74088.62">7497 15638 272 0,'-15'0'104'0,"19"-3"-81"0,3 6 16 0,0-3 3 16,7 6-10-16,4-3-1 0,3 0-13 16,7-3-4-16,4-3-8 15,7 0-4-15,-4-3 1 0,7 6-2 16,1 6 2-16,-4-3-4 16,-1 0 0-16,-6 0-61 15,0 1-25-15,-4 2-58 16</inkml:trace>
  <inkml:trace contextRef="#ctx0" brushRef="#br0" timeOffset="74523.81">8043 15434 260 0,'0'-22'96'0,"4"13"-75"0,-1-4 14 0,1 7 3 16,-1 0-5-16,5 2 3 16,-1-2-3-16,0 6 2 15,3-3-19-15,1-3 8 0,-1 6 4 16,4 0-4-16,1 0 0 16,2 9-4-16,4 13-1 15,-3 0-6-15,-4 6 0 16,-3 4-4-16,-8-1 0 15,-6 13-1-15,-4 0 2 16,-4 9-1-16,1-9 0 16,-5 0-3-16,5-7 1 15,-1-2-4-15,4-4-2 16,0-6-3-16,7 4-1 0,4-11 2 16,6-2 0-16,1-7 1 15,10-2 2-15,11-4-1 16,3-6 2-16,4 0-2 15,-7-4-1-15,-4 1-52 16,-4 0-25-16,-2 0-102 16,-8-4-83-1,-7-2 103-15</inkml:trace>
  <inkml:trace contextRef="#ctx0" brushRef="#br0" timeOffset="75183.42">8802 15462 312 0,'-11'-6'118'0,"15"3"-92"0,-4 3 17 0,0 0 1 15,3 0-4-15,4 3 0 16,4 0-13-16,7 0-4 15,6 0-13-15,4-3-2 0,8 0 2 16,-4-3-8-16,-1 3-1 16,-3 0-1-16,-3 3 2 15,-7 4-47-15,-4-4-20 16,-7 6-95-16,0 7-64 16,-7-4 98-16</inkml:trace>
  <inkml:trace contextRef="#ctx0" brushRef="#br0" timeOffset="75363.57">8827 15625 296 0,'-8'3'112'0,"16"4"-87"0,9-4 13 15,-3-3-1-15,7 0-9 16,8-3 0-16,2-4-11 16,1 7-5-16,0-3-7 15,-4 3-6-15,0 0 0 0,-3 3-19 0,0-3-7 16,-4 7-72-1,11-4-32-15,-4 9 7 16</inkml:trace>
  <inkml:trace contextRef="#ctx0" brushRef="#br0" timeOffset="75918.81">9839 15390 220 0,'4'-25'82'0,"-1"9"-64"0,1 4 11 0,-1 2 2 0,-3 1-2 16,0 0 5-16,-3-1 4 15,-4 4 1-15,-1 0-21 16,-6-1 5-16,-3 4 1 0,-4 3 1 15,-4 6 0-15,-3 7-12 16,-1 9-3-16,1 6-6 16,-4 4-1-16,4 11 1 15,0 1 0-15,7 6 9 16,7 10 3-16,10 3-1 16,8-4 1-16,10-5-7 15,14-4-1-15,14-6 0 16,15-10 0-16,3-2-2 0,3-11-1 15,-6-8 5-15,3-10 4 16,0-12 1-16,3-19 1 16,1-23 0-16,-8 1 0 15,-14 0-6-15,-13 0-2 16,-15-3-2-16,-18-16-1 16,-13-7-3-16,-12 1-2 15,-6 12-2-15,-4 13 1 16,-10 9 1-16,-15 10 0 15,-6 22-3-15,-4 9 0 16,14 6-14-16,7 6-6 16,11 4-32-16,10 0-13 15,11 0-35-15,14-7-14 16,17-9-53 0</inkml:trace>
  <inkml:trace contextRef="#ctx0" brushRef="#br0" timeOffset="76608.3">9740 12687 236 0,'-7'-3'88'0,"0"9"-69"0,-3 13 17 15,6-6 5-15,-3 15-2 16,-7 22 1-16,0 13-4 0,-4 9 0 16,-7 25-20-16,-10 29-3 0,-11 8 1 15,-14 42-8-15,-10-10-1 16,3 13-3-16,7-7 1 16,14-21-2-16,14-29-1 15,11-22-6-15,10-27-4 16,18-26-30-16,18-22-11 15,14-19-106 1</inkml:trace>
  <inkml:trace contextRef="#ctx0" brushRef="#br0" timeOffset="76940.98">10975 12668 296 0,'7'-9'110'0,"4"0"-86"0,-1-1 11 16,-3 7-1-16,0-3-2 15,-3 12 6-15,-4 7-1 16,-11 18-1-16,-6 32-19 15,-19 21-4-15,-17 14 1 0,-17 30-8 16,-1 13-3-16,1 3 0 16,-4 19 0-16,0-18-1 15,7-20-2-15,7-9-28 0,10-6-11 16,11-13-45-16,15-9-16 16,10-29-52-1</inkml:trace>
  <inkml:trace contextRef="#ctx0" brushRef="#br0" timeOffset="82313.78">20182 3221 184 0,'4'0'71'0,"-1"0"-55"0,-3 0 6 0,0 0 0 16,0 0 1-16,0 0 6 16,0 0 4-16,0 0 4 15,4-9-20-15,-4 9 10 0,4-3 4 16,-4-4-3-16,0 1-2 15,0 3-8-15,0-3-1 16,0-1-6-16,0 4-1 16,-4-3-4-16,0 3 1 15,1 0 0-15,-4 0 3 16,0-4 1-16,0 4 1 0,0-3 0 16,-4 3 0-16,1 3-2 15,-1-6-1-15,-3 2-3 16,0 4-1-16,0 0-3 15,-4 0 1-15,0 0-2 16,-3 0 2-16,4 4 0 16,-1 2 1-16,0-3 2 15,4 3 1-15,-3 4 1 16,-1 5 0-16,-3-2-2 16,0 9 1-16,-4 3-2 15,0 3 0-15,0-3-3 16,4 0 1-16,4 3 0 15,3-9 1-15,3 6-2 16,4-6-2-16,3 6 1 16,8-9 1-16,7 0 1 0,6-1 1 15,4-2-2-15,8-4-2 16,2 1-2-16,1 2 1 16,0-6 3-16,0-2 1 15,-1-4-1-15,-2-4 1 16,2-2-2-16,-3-6 2 15,-3 2-4-15,0-9 0 16,-4 7 3-16,0-10 1 16,-3-3-1-16,-1 0-2 15,-2-7 1-15,-5 10-1 16,-3-3-3-16,-3 7 2 0,-4 5 3 16,-4 10 1-16,-3 9-4 15,-3 7 1-15,-1 2 0 16,0 10 2-1,1-3 3-15,3 10 4 16,-4-4-4-16,4 6-1 0,0 7 0 16,0 13 0-16,0-1-2 15,0 6-2-15,3-2 1 16,1-10-1-16,3 0 0 16,0-9 2-16,0-7 1 15,0-3 1-15,0-6-2 16,0-3-2-16,0-7 1 15,0 1-1-15,0-4 0 0,3-5 0 16,-3 2 0-16,4-3 2 16,-4-3-28-16,0 0-9 15,3-3-40-15,5-3-18 16,-1-4-43-16,7 1-19 16,3-1 12-1</inkml:trace>
  <inkml:trace contextRef="#ctx0" brushRef="#br0" timeOffset="82749.08">20690 3510 312 0,'0'0'118'0,"0"0"-92"0,0 0 11 16,0 0-1-16,0 0-2 16,0 0 1-16,0 0-3 15,-3 0 0-15,-1 9-18 16,-3-6 5-16,-3 10 4 0,-1 6-1 15,-3 9-1-15,-4 6-9 16,1 16-3-16,-4-3-5 16,-1-3-3-16,5-3 0 0,-1-3 1 15,4-7-1-15,3-3-1 16,4-9-2-16,0 0-1 16,4-7 2-16,3-2 2 15,0-4-5-15,0-3-1 16,0 0-36-16,3-9-79 15,1 0 2 1,-4-4-53 0</inkml:trace>
  <inkml:trace contextRef="#ctx0" brushRef="#br0" timeOffset="83035.82">20489 3519 324 0,'0'9'121'0,"4"-5"-95"16,3 2 16-16,-4-3-1 0,5 3-3 15,-1 1 4-15,0 5-1 16,0 10-1-16,3 6-21 16,1 10-7-16,-1 3-1 0,5-4-7 15,-1 1 0-15,3 0-4 16,4-7-1-16,1-6 1 15,-1-3 0-15,-4 0-5 16,-2-6 1-16,-5-4-31 0,-3-3-12 16,-3 1-33-16,-4-4-15 15,3 7-66 1</inkml:trace>
  <inkml:trace contextRef="#ctx0" brushRef="#br0" timeOffset="83544.7">20807 3055 288 0,'-11'-6'107'0,"11"6"-83"0,4 0 15 16,-4 0 1-16,0 0-5 15,0 0 2-15,0 0-5 16,7 0 0-16,0-3-18 16,3-1 7-16,5-2 3 0,2 0-6 15,4 0 0-15,4 3-5 16,0-4 0-16,-1 7-3 15,-2 7 1-15,-5 5 0 16,-3 10 3-16,-3 0-5 16,-7 16-3-16,-8-1 1 15,0 4 0-15,-3-3 3 0,0-4 4 16,0-9-6-16,4 0 0 16,-1-3-6-16,1-3-2 15,3-3 0-15,3-1 0 16,4-5 0-16,7-1 0 15,4-3 0-15,3-2 2 16,0-1-6-16,1 0 1 16,-8-3-45-16,-4 3-21 15,-3 3-35-15,0-3-13 16,0 4-58 0</inkml:trace>
  <inkml:trace contextRef="#ctx0" brushRef="#br0" timeOffset="84100.86">21340 3582 352 0,'-15'3'132'0,"12"-3"-103"0,-1 0 7 0,4 0-1 0,4 3-8 15,3 0 2-15,7 3-8 16,4-6-2-16,6 0-11 16,8 0-3-16,3 0 1 0,4 0-1 15,7 0 0-15,0-6-6 16,0 3-1-16,-4 3-2 16,-7 0 3-16,-3 0-38 15,-7 0-15-15,-7 0-72 16,-11 9-87-1</inkml:trace>
  <inkml:trace contextRef="#ctx0" brushRef="#br0" timeOffset="84444.84">21565 3362 332 0,'4'-9'126'0,"-1"-1"-98"0,1 10 17 0,-1-6 1 16,-3 6-5-16,7 6 2 16,1 4-8-16,-1 2-4 15,-4 10-17-15,1 3 0 0,-1 7 0 16,-3 5-10-16,-3 10-1 0,-1 10-3 15,1 2 0 1,-1-8 0-16,1-4 2 0,3-10-3 16,0-2-2-16,3-7-20 15,1-6-10-15,3 0-27 16,0-13-10-16,0 1-34 16,7-4-88-1</inkml:trace>
  <inkml:trace contextRef="#ctx0" brushRef="#br0" timeOffset="84776.57">22024 3177 352 0,'7'-12'132'0,"-3"12"-103"0,3 6 21 0,-4 0 1 16,1 10-13-16,-1 12 0 15,1 7-12-15,-1 5-7 16,-3 7-10-16,0-3-2 0,0 3 0 16,0 7-3-16,0 2-3 15,0-3 0-15,0 7 1 16,0-13-3-16,0-3 0 15,0-10-21-15,4-5-8 0,-1-7-31 16,1-4-14-16,3-11-81 16,7-1-57-1,4-12 90-15</inkml:trace>
  <inkml:trace contextRef="#ctx0" brushRef="#br0" timeOffset="85315.68">22525 3347 216 0,'10'-22'82'0,"1"9"-64"0,10-12 15 16,-10 12 4-16,3-2 7 0,0-4 8 16,-3 10-2-16,-8-1 2 15,-3-2-29-15,-7 2 7 0,-4 4 1 16,-3 3-5-16,-3 3-1 15,-4 3-8-15,3 3-2 16,-3 7-5-16,-4 6 1 16,0 15-2-16,-3 1 0 15,3-4-5-15,4 0-3 16,7-2 0-16,7-4-1 16,7 0 2-16,7-13 1 15,4-2-1-15,6-1 1 16,1-9-2-16,3-9 2 15,0-4-2-15,4-6-1 16,0-3 7-16,-4 0 3 16,-3 0 3-16,-1 10 5 0,-6 6-4 15,-4 12 2-15,-7-3-5 16,-4 16-1-16,1 3-6 16,-4 6-1-16,0 3-1 15,3 4 1-15,-3 6-2 16,4 6 2-16,-1 6-2 15,4-6-1-15,-3-3 1 16,-1-7-1-16,0-2-18 16,1-7-5-16,3-6-35 15,-4-9-13-15,4 2-14 16,4-11-2-16,3-4-32 16,14-10-12-16,7-6 4 15</inkml:trace>
  <inkml:trace contextRef="#ctx0" brushRef="#br0" timeOffset="85556.05">22991 3478 276 0,'7'-15'104'0,"0"11"-81"0,0-2 23 0,0 3 5 16,0 0-7-16,0 3-1 16,-4 3 0-16,-3 3 2 15,0 1-24-15,-7 11 1 0,-3 1 0 16,-1 6-6-16,-3 13 1 15,-4-4-6-15,1 10-1 16,-1 0-6-16,1-6-3 0,-1-4-3 16,0-2 1-16,1-7-34 15,2-3-15-15,1-7-42 16,0-2-20-16,0-10-57 16</inkml:trace>
  <inkml:trace contextRef="#ctx0" brushRef="#br0" timeOffset="85781.9">22892 3400 408 0,'7'3'154'0,"0"10"-120"0,-4 12 8 16,1-13-5-16,-1 7-11 0,1 6-1 15,3 10-7-15,0 9-1 16,4 3-10-16,-1 3-4 0,4-3-2 15,4-16-12-15,0 4-3 16,-1-10-42-16,1-7-15 16,0-2-109-1,-1-10-57-15,-3-6 114 16</inkml:trace>
  <inkml:trace contextRef="#ctx0" brushRef="#br0" timeOffset="86696.81">23410 3397 288 0,'-10'-10'110'0,"6"10"-86"0,-3 0 20 0,7 0 5 16,0 0-14-16,0 4-2 16,0 2-6-16,0-3 0 15,7 3-15-15,4-3 6 0,3 0 3 16,4 1-5-16,10-4 1 15,11 0-4-15,6 0 0 16,1 0-10-16,-3 0-1 16,-8 3-2-16,-7 0 2 0,-3 6-14 15,-8-9-5-15,-2 10-31 16,-5-10-14-16,-3 3-20 16,0 0-7-16,-3 0-56 15</inkml:trace>
  <inkml:trace contextRef="#ctx0" brushRef="#br0" timeOffset="87087.54">23530 3199 260 0,'4'-37'99'0,"3"24"-77"0,0 1 15 0,-4 8 5 16,-3 4-8-16,0 0 3 16,4 4-4-16,0 5 0 15,-1 10-18-15,-3 9 6 0,0 10 3 16,0-4-4-16,0 10 1 15,0-6-8-15,-3 2 0 16,-1-5-8-16,0 2-1 16,-3 1-2-16,4 3 1 0,-1-3-2 15,1-7-1 1,3 3-2-16,0-9-1 0,7-6-29 16,3-12-12-16,5-7-39 15,2-4-17-15,1 1-57 16</inkml:trace>
  <inkml:trace contextRef="#ctx0" brushRef="#br0" timeOffset="87477.93">24021 3133 332 0,'17'-9'123'0,"1"6"-95"0,14-3 14 0,-15 6-1 16,8-4-10-16,7-2 2 15,0 6-4-15,-4 0 2 16,0 10-17-16,-7-1 5 0,-3 16 4 16,-8 6-3-16,-10 10-2 15,-7 3-8-15,-7-6-4 16,-7 2 1-16,-4-8 0 15,1 5 1-15,2-5 0 16,1-4-2-16,4-3-1 16,6-3-3-16,4 0-2 15,11 0 1-15,6-3 1 0,15-4-3 16,3-5 0-16,7-1 1 16,1-2 0-16,-5-4-16 15,-2-3-6-15,-8 0-55 16,-4 0-25-16</inkml:trace>
  <inkml:trace contextRef="#ctx0" brushRef="#br0" timeOffset="87764.1">24797 3168 364 0,'-7'-10'134'0,"10"10"-104"0,1 4 12 0,3-1-2 16,0 0-11-16,3 0 0 16,5 3-10-16,2-6-4 15,4 10-8-15,1-7-5 0,-1 6-1 16,0 1-1-16,-3 2 0 15,-8-2-29-15,-10-1-13 16,-3 7-38-16,-8-4-14 16,-3 4-59-1</inkml:trace>
  <inkml:trace contextRef="#ctx0" brushRef="#br0" timeOffset="87944.4">24596 3450 288 0,'-4'9'110'0,"15"-5"-86"0,10-4 16 0,-3 0 0 0,10-4-18 16,4 1-2-16,6-3-6 16,1 0-1-16,0 3-7 15,0-4-4-15,0 7-1 0,-4 0-26 16,0 0-8-16,-3 7-25 16,0-7-11-16,-4 6-58 15</inkml:trace>
  <inkml:trace contextRef="#ctx0" brushRef="#br0" timeOffset="88468.25">25725 3137 280 0,'3'-16'107'0,"4"10"-83"0,-3-4 17 0,-1 1 2 16,1 6-6-16,-1-4 3 0,-3-2-5 16,0 6 1-16,-3 0-20 15,-4 3 2-15,-4 0 2 0,-10 6-2 16,-11 10 1-16,-10 15-1 15,-8 16-2-15,5 3 0 16,2 10 0-16,4-4-2 16,11 4-1-16,11-4-5 15,10 1-3-15,14 2 0 16,17-5-1-16,19-7-2 16,10-16 1-16,3-12 4 15,0-19 4-15,4-10-4 16,7-12 1-16,0-6 4 15,-3-6 4-15,-11-1-4 16,-14-2-2-16,-18-26-3 16,-18-16-2-16,-13 1-3 0,-18 3-2 15,-8 6-2-15,-10 12 1 16,-14 1-1-16,-14 21-2 16,-3 7-15-16,10 3-7 15,10 16-29-15,11-1-12 16,8 7-51-16,6 3-20 15</inkml:trace>
  <inkml:trace contextRef="#ctx0" brushRef="#br0" timeOffset="89311.01">19491 4754 232 0,'7'-21'88'0,"-3"11"-69"0,3-2 15 15,-4 5 3-15,1-2-6 16,3-1 2-16,-4 1-2 16,1-3 1-16,-1 2-17 15,1 1 9-15,-1 2 5 0,-3 7-2 16,-3 0 1-16,-8 19-4 15,-6 16-3-15,-8 6-7 16,-10 9-4-16,-8 16 8 16,-3 21 3-16,4 11 2 0,7 14 3 15,3 14-3-15,11 2 0 16,10-2-8-16,11-7-4 16,14-3-4-16,15-6-2 15,9-13-1-15,8-19 0 16,0-18-2-16,-3-13 1 15,-5-13 0-15,-6-12 1 16,-7 0-2-16,-4-6 1 16,-3-7-11-16,-8-2-2 15,-3-7-48-15,-3-7-19 16,-1-5-56-16,4-4-23 16,-3-3-19-1</inkml:trace>
  <inkml:trace contextRef="#ctx0" brushRef="#br0" timeOffset="90119.7">23118 4579 288 0,'0'-19'110'0,"3"13"-86"0,-3 0 20 16,0 6 2-16,4-7-4 16,-1 4 1-16,4-3-8 0,4 6-2 15,3 0-18-15,7 0 11 16,11 9 4-16,3 13-2 0,4 16-2 16,0 15-6-16,-1 7 0 15,1 9-2-15,0 25 0 16,-4 15 0-16,-6-2-2 15,-15 6-6-15,-7 9-2 16,-7-12-4-16,-4-13-1 16,-3-9 3-16,0-16 1 15,-3-9-3-15,-1-10-1 16,-3-9-1-16,0-3-2 16,0-10 1-16,0-9 1 15,-1-3-14-15,1-7-5 0,0-5-35 16,7-4-16-1,4-6-56-15,6-4-23 0,4-2-37 16</inkml:trace>
  <inkml:trace contextRef="#ctx0" brushRef="#br0" timeOffset="90599.78">24331 4403 316 0,'-7'-15'118'0,"7"11"-92"0,-7 4 24 0,3 0 5 16,-3 4-14-16,0 2-3 16,-7 3-9-16,-3 4-4 15,-5 12-13-15,-9 9 8 0,-8 29 3 16,-7 19 2-16,-3 12 2 15,-1 31-9-15,-3 13 0 0,11-6-9 16,14 15-3-16,17-15-3 16,18-22 0-16,18-16-4 15,24-19 0-15,15-12 1 16,-1-13 0-16,-10-9-9 16,-7-10-4-16,-7-9-40 15,-7-3-17-15,-4-10-61 16,4-3-25-16,3-15-3 15</inkml:trace>
  <inkml:trace contextRef="#ctx0" brushRef="#br0" timeOffset="91261.73">27492 4306 320 0,'-7'-9'121'0,"7"9"-95"0,3 0 20 0,5 0 4 16,2 3-8-16,4 3 2 15,7 3-4 1,4 7-1-16,3 6-21 0,8 9 1 0,2 10 1 15,8 22 0-15,14 22 3 16,4 6-4-16,-1 9 0 16,-6 25-6-16,-8-6 0 15,-14-9-6-15,-14-3-2 16,-13-7 0-16,-19-6-1 16,-17-12-2-16,-11-13-2 15,-3-16-8-15,-1-9-5 16,4-13-22-16,4-3-8 15,7-9-28-15,3-6-10 0,8-4-43 16,6-6-16-16,8-9-8 16</inkml:trace>
  <inkml:trace contextRef="#ctx0" brushRef="#br0" timeOffset="93123.02">20842 5275 280 0,'14'-9'107'0,"-7"2"-83"0,0 4 17 16,-3 0 4-16,-1 3-11 16,1 0 0-16,-1 3-6 15,1 0-3-15,3 4-13 16,-3-1 3-16,-1 3 3 0,1 4-2 0,-4 2 1 15,-7 1-5-15,-4 6-2 16,-3 0-4-16,-7 3 1 16,0 0-2-16,-4 3 0 15,0 1-3-15,4 2-2 16,0-3-2-16,3 0-1 16,4-6 2-16,3-3 0 15,1-6 1-15,3-4 0 16,0-3-27-16,3-2-11 15,1-4-32-15,-1-4-11 16,4 4-83 0</inkml:trace>
  <inkml:trace contextRef="#ctx0" brushRef="#br0" timeOffset="93467.45">20620 5335 252 0,'0'-7'96'0,"3"4"-75"0,4 0 17 16,1 0 3-16,-1-3-2 16,0 6 1-16,3 0-6 15,1 6-1-15,3 0-19 16,4 4 5-16,-1 5 2 0,1 4-9 15,3 3-4-15,0-3-3 0,0 9 1 16,0 0-1-16,1 4 0 16,-1-4-6-16,0 0 1 15,0 0 0-15,-3-6 0 16,-1-6 2-16,-2-4 1 16,-5-2-28-16,-3-4-12 15,0-6-35-15,-7 0-15 16,0 0-66-1</inkml:trace>
  <inkml:trace contextRef="#ctx0" brushRef="#br0" timeOffset="93845.75">21400 5084 280 0,'3'-32'104'0,"1"23"-81"0,-1 0 18 16,-3 9 2-16,0 0-10 16,0 0-2-16,0 0-2 15,4 6 1-15,-1 3-16 16,1 10 3-16,-4 9 3 0,0 13-2 0,0 0 1 15,0 6-6-15,0-3-3 16,0-4-3-16,3 1-2 16,4-3-1-16,0-7 0 15,4 7-5-15,-1-10-1 16,-2-6-6-16,-1-6-2 16,0-4-31-16,-4-6-10 15,-3-6-58-15,0 4-22 16,-10-4-11-1</inkml:trace>
  <inkml:trace contextRef="#ctx0" brushRef="#br0" timeOffset="94039.23">21258 5341 348 0,'-24'0'129'0,"27"3"-100"0,11 3 4 15,0-3-4-15,11 0-17 16,14 1-4-16,3-4-5 15,4 3-3-15,7-3 1 16,7 3-1-16,0 0 2 0,-4 0-10 16,-3 0-4-16,-7 0-38 15,-3-3-15-15,-5 0-79 16</inkml:trace>
  <inkml:trace contextRef="#ctx0" brushRef="#br0" timeOffset="94848.71">22366 4955 192 0,'0'0'71'0,"0"-3"-55"0,4 3 11 0,-4 0 0 16,0-3 2-16,3-3 2 16,1-1 6-16,-1-2 1 15,1 6-20-15,-4-4 14 0,0-2 5 16,3 9 3-16,-3 0 3 16,0 0-9-16,0 9-1 0,0 10-7 15,0 3-2-15,0 13-4 16,0 15-3-16,0 9-5 15,4-2 0-15,-1 3-5 16,4-10 1-16,0-6-5 16,1-1 0-16,2-5-1 15,-3-3-2-15,0-7 1 16,0-3-1-16,-3-6-7 16,-1-7-3-16,-3 1-41 15,0-4-18-15,-3-3-42 16,-1-2-18-16,-3 2-33 15</inkml:trace>
  <inkml:trace contextRef="#ctx0" brushRef="#br0" timeOffset="95946.07">25231 4955 224 0,'7'-6'85'0,"-4"3"-66"0,8 0 23 0,-8-1 6 15,4 1-1-15,0 0 4 16,-3-3-11-16,-4 6-2 16,0 0-21-16,0 0 5 0,0 0 5 15,4 6-4-15,-4 0-1 16,-4 4-8-16,-3 6-4 16,-4 5-1-16,1 14 1 15,-4 6-5-15,-4 6-1 16,0 0 0-16,-3-3 0 0,4-7-2 15,-1-5-2-15,0-7 1 16,4 3-1-16,4-9-3 16,-4-4 2-16,6-2-23 15,1-4-10-15,0-2-22 16,4-4-7-16,3-6-20 16,0 0-5-16,3-7-50 15</inkml:trace>
  <inkml:trace contextRef="#ctx0" brushRef="#br0" timeOffset="96262.97">25125 4908 260 0,'0'-9'96'0,"3"9"-75"0,1 0 21 0,-4 0 6 16,7 0-2-16,0 6 3 15,0-3-8-15,4 6-2 16,3 1-22-16,0 6 3 0,4 6 1 16,-1 6-3-16,1 9 0 15,-4 7-8-15,0 6-4 16,0 1-6-16,-3-11 0 16,-1-2 0-16,1-7 2 15,-1 4-1-15,1-10-1 16,0-3 1-16,-1-6-1 15,-3-4-29-15,0-6-10 0,0 4-30 16,-3-10-11-16,-4 6-89 16</inkml:trace>
  <inkml:trace contextRef="#ctx0" brushRef="#br0" timeOffset="96713.99">25890 4849 316 0,'-3'0'118'0,"3"-7"-92"0,3 14 15 0,-3-7 0 16,4 0-8-16,-1 6 3 15,1 6-9-15,-1 4-2 0,1 6-14 16,-4 0-2-16,0 16 1 0,0 5-2 16,0 1 1-16,4 10-5 15,-1-4-3-15,-3-9 0 16,4-7 1-16,-4-6-28 16,0-6-9-16,0-3-38 15,-4-6-16-15,1-4-70 16</inkml:trace>
  <inkml:trace contextRef="#ctx0" brushRef="#br0" timeOffset="96920.74">25710 5090 324 0,'-10'-9'121'0,"10"9"-95"0,10 6 16 15,1-6-1-15,7 3-17 0,6 0-3 16,8-3-1-16,18 0 1 15,9-3-11-15,5 3-1 0,-4 0 1 16,-7 3-6-16,-7 0-2 16,-7 0-17-16,-8 0-5 15,-2-3-45-15,-1-3-20 16,3 3-73 0</inkml:trace>
  <inkml:trace contextRef="#ctx0" brushRef="#br0" timeOffset="97400.38">26483 4789 296 0,'-14'-6'110'0,"17"3"-86"0,1-4 20 16,0 7 2-16,3-3-7 15,3-3 2-15,4-4-3 16,0 1 0-16,4 0-20 16,3 2 7-16,0 4 3 0,4 6-7 15,0 4-1-15,-1 5-1 0,5 4 2 16,-5 9 0-16,-2 0-1 16,-1 3 1-16,-7 0-1 15,-4 1-7-15,-3 8 0 16,-7 1-4-16,-3 3 0 15,-8 3-5-15,-3-1-1 16,-3 5-3-16,-5-11-1 16,5 1 1-16,3-7 0 15,3-6-3-15,4-3 2 16,3-3 1-16,8-3 2 16,7-4-1-16,6-2-1 15,4-4 1-15,4-3-1 16,7 0 0-16,7-3 2 15,-1 0-6-15,1 0 1 16,-7 0-23-16,-7 0-11 0,-8 0-57 16,-3 0-25-16,-6 3-99 15</inkml:trace>
  <inkml:trace contextRef="#ctx0" brushRef="#br0" timeOffset="99113.84">20094 5106 228 0,'4'-10'88'0,"-1"4"-69"0,4 0 11 0,0-1 1 15,0 1-2-15,1 0 3 16,-1 0 2-16,0-4 4 16,0 4-21-16,0-3 4 0,0 5 2 0,0-2-3 15,-4-3-2-15,-3 9-2 16,0-13 0 0,0 7-4-16,-3 0 0 0,-1-1-3 15,-3 1 2-15,-3 0-6 16,-1 0-1-16,-3 2 0 15,0 4 0-15,-4 0 0 16,-3 0 0-16,-4 4 0 16,-6-1 0-16,-1 6-2 15,-3 4-2-15,-1 5 3 16,1 8 0-16,0 8 1 16,3 7 2-16,4 0-1 0,7-4 0 15,3 4-3-15,7-10 1 16,4-6 2-16,7 4 2 15,7-7 3-15,11-4 1 16,10-2-3-16,8-3 0 16,2-4-5-16,1-3-2 15,0-6 0-15,-4-3 1 16,-3-3-1-16,3-4 2 16,-7-5-2-16,1-7 2 15,-5-6-2-15,-2-1-1 16,-8 4 1-16,-4-3-1 15,1 0 0-15,-4 3 2 16,-4 6-3-16,-3 0 0 16,0 13 1-16,-3 3 0 0,-4 12 0 15,0 10 2-15,0 6 1 16,0 6 3-16,0 4 1 16,0 6 1-16,3-1-2 15,1 4 1-15,-1 6-2 16,4 7 0-16,0-4-3 15,0 4 1-15,4-7 0 16,-1-6 1-16,1-4-2 16,-1-8 1-16,1-4-2 15,-1-3 2-15,1-6-2 16,-1-3-1-16,-3-4 1 16,0-2 1-16,0 2-3 15,0-6 0-15,4-3-30 16,-1-6-14-16,4-3-50 0,0-6-20 15,7-1-87 1</inkml:trace>
  <inkml:trace contextRef="#ctx0" brushRef="#br0" timeOffset="100795.21">24649 4664 280 0,'-4'-10'104'0,"4"4"-81"0,0 6 14 16,0 0-1-16,0 0-8 16,0 0-2-16,0 0-3 15,0 0 0-15,0 0-13 16,0 0 8-16,0 0 2 0,0 0-2 16,4 6 2-16,-1-3 0 15,4 13 0-15,-3 6-7 16,-4 6-3-16,0 3 6 15,0 4 1-15,0 3-8 0,0 2-3 16,0 7-4-16,0 10 1 16,0 6-2-16,0-1 2 15,3-2-2-15,1-10-1 16,-1-3 1-16,1-9-1 16,-1-7 0-16,1-6 0 15,-1-3 0-15,1-6 2 16,-1-1-1-16,-3-5 2 15,0-1 0-15,0-3 1 16,0-2-11-16,0 2-3 16,0-3-48-16,0-3-21 15,0 0-73-15,0 0-28 16,-3 0 46 0</inkml:trace>
  <inkml:trace contextRef="#ctx0" brushRef="#br0" timeOffset="103315.98">28586 4626 316 0,'0'-6'118'0,"3"2"-92"15,8 1 17-15,-4 3 3 0,0 0-7 16,-7 0-1-16,7 0-6 16,0 3 0-16,0 1-18 15,0 2 3-15,4-3 1 0,3 6 1 16,10-9 3-16,19 0-10 15,17 0-4-15,10-9-3 16,1 6 1-16,-8-7-3 16,-6 4-2-16,-15 3 0 15,-14 3 1-15,-10 6-52 16,-14 7-23-16,-12-1-67 16,-9 14-29-16,-11-8 19 15</inkml:trace>
  <inkml:trace contextRef="#ctx0" brushRef="#br0" timeOffset="103512.98">28586 5065 328 0,'-29'22'123'0,"33"-10"-95"0,10 4 11 0,0-10-1 16,7 4-15-16,11-10-3 15,21-10-11-15,18 4-4 16,-1 0-3-16,-3 3-2 0,-10 3 1 15,-12 3-23-15,-6 0-10 16,-7 0-75-16,-4 6-32 0,4 1 14 16</inkml:trace>
  <inkml:trace contextRef="#ctx0" brushRef="#br0" timeOffset="104081.6">30357 4541 296 0,'38'-28'112'0,"-31"15"-87"0,-7 1 20 0,0 6 4 15,-3-4-16-15,-4 1-1 16,-4-1-2-16,-3-2 1 16,-4 2-16-16,-3 4 4 0,-3 3 4 15,-5 3-1-15,-2 9-1 16,-8 7-11-16,-14 12-6 16,-21 19-1-16,-7 26 2 15,0-1 0-15,3 9 0 16,0 7-1-16,8 15 0 15,13-8 2-15,26-5 3 16,20-11 2-16,18-10 1 0,14-6 0 16,22-7 0-16,20-9-4 15,15-6-3-15,-1-19 4 16,8-19 2-16,21-13-2 16,10-5 0-16,-10-10-3 15,0-13 1-15,-4-22 0 16,-14-15 1-16,-17-3-2 15,-22-10-1-15,-24-22-3 16,-32-6 1-16,-18 10-4 16,-17 12 0-16,-29 6-1 15,-20 19 0-15,-5 22-3 16,-6 19-1-16,0 15-17 16,14 10-5-16,31 6-46 15,32 3-19-15,25 7-127 16</inkml:trace>
  <inkml:trace contextRef="#ctx0" brushRef="#br0" timeOffset="105868">18800 7056 228 0,'7'-6'88'0,"-4"2"-69"0,4 4 8 15,0-3 1-15,0 3-4 0,0 0 1 16,0 0 3-16,0 0 3 16,1 0-17-16,-1 0 10 0,0 0 5 15,-7 0-2-15,3-3-1 16,-3-3-3-16,0 0-3 15,-3-1-8-15,-4 1-3 16,0 0-1-16,-4 0 0 16,-3-1-2-16,-4 1-1 0,-3-3-3 15,0 9 1-15,-7-3 0 16,3 3 1-16,-3 0-5 16,-8 3 1-16,-2 3 0 15,-5 6 2-15,1 7-1 16,3 6 2-16,0 7-4 15,8-1 0-15,2 7-1 16,12-7 0-16,6-3 11 16,11 0 5-16,11 1-4 15,6-4-3-15,12-6 0 16,2-1 0-16,5-5-1 16,-1-4 1-16,0-5-2 15,0 2 0-15,-3-6-1 16,0-6 0-16,0-4-2 0,-4-2 1 15,0-1-2-15,-3-3-1 16,-8-2 1-16,-2-1-1 16,-5 0 2-16,-3 0 1 15,-3 10-4-15,-8 9 1 16,-3 9 0 0,-3 10 0-16,-1 3 0 15,-3 3 0-15,-4 6 2 16,4 7 1-16,0 12 1 15,0 0 0-15,3 0 0 16,1 1 0-16,3-11 0 16,0 4-2-16,3-6-2 15,1-7 1-15,-1-3 1 16,1-6-1-16,3-3-1 16,0-6 1-16,0-1-1 0,-4-2 2 15,4-4 1-15,0-3-21 16,0-3-10-16,0 0-55 15,0-6-21-15,11 0-94 16</inkml:trace>
  <inkml:trace contextRef="#ctx0" brushRef="#br0" timeOffset="106242.48">19241 7335 320 0,'-11'-13'121'0,"11"4"-95"0,0 9 20 0,0 0 4 16,0 0-19-16,0 0-3 15,0 0-7-15,0 0-2 16,-4 6-10-16,-3 4 3 0,-3-1 2 15,-4 10-5-15,-4 12-1 16,0 1-4-16,-3 2-1 16,4 4-1-16,-5 2-2 15,5-2 1-15,3-3-1 16,3-7-3-16,0-6 2 16,4-3 1-16,4-4 0 0,-1-5-7 15,4-1 0-15,0-3-35 16,0-6-14-16,0-3-64 15,0-3-28-15,-3-7 16 16</inkml:trace>
  <inkml:trace contextRef="#ctx0" brushRef="#br0" timeOffset="106529.69">19018 7348 272 0,'-7'-10'104'0,"11"10"-81"0,3 0 18 0,0 0 4 15,0 0-6-15,3 10 1 16,1-1 0-16,0 0 0 16,-1 7-22-16,1 3 9 0,-1 6 4 15,1 9-8-15,0 4-3 16,-1 0-9-16,1-1-3 16,-1-2-6-16,4-7-2 15,1 3 0-15,-1-9 2 16,-4-3-1-16,1-3 2 15,-4-7-7-15,0 1-1 16,-4-4-36-16,-3-3-13 16,0-3-34-16,-3 0-14 15,6 0-61 1</inkml:trace>
  <inkml:trace contextRef="#ctx0" brushRef="#br0" timeOffset="106873.23">19562 7197 324 0,'3'-19'123'0,"1"13"-95"0,-1 6 5 16,-3 0-5-16,4 0-5 15,-1 3 1-15,1 6 2 0,-1 4 1 16,1 3-14 0,-1 9 3-16,1 0 2 0,-1 6-4 0,1 4 2 15,-1 2-7 1,1 10-3-16,-1 0-6 0,1 0 0 16,0-6 0-16,-4-3 2 15,3-7-1-15,-3-6-1 16,0-6-41-16,0-6-18 15,-3-7-49-15,3-3-20 16,0-9-14 0</inkml:trace>
  <inkml:trace contextRef="#ctx0" brushRef="#br0" timeOffset="107074.02">19463 7401 328 0,'-14'-3'123'0,"14"3"-95"0,7 0 0 16,0 0-6-16,7 3-9 15,4 0 2-15,3 0-4 16,7-3-1-16,4 0-6 16,6 0-1-16,5 0 1 0,-4 0-2 15,-1 0 1-15,-6 3-4 16,-4 0 0-16,-3 0-39 16,-4 1-18-16,0-1-94 15</inkml:trace>
  <inkml:trace contextRef="#ctx0" brushRef="#br0" timeOffset="107415.75">19978 7112 284 0,'0'-28'107'0,"0"19"-83"0,3-1 10 0,-3 4 2 15,4 3-7-15,-4 3 3 16,0 0-1-16,7 0 1 16,0 6-17-16,-3 7 9 0,-1 9 5 15,1 6-6-15,-1 13-1 16,1-4-7-16,-4 7 1 16,3 0-11-16,1 3-3 0,-1 3 0 15,8-3 3-15,-4-3-4 16,0-6-1-16,-4-4-2 15,1-9 0-15,-1-3-11 16,-3-6-7-16,-3-3-22 16,-1-4-11-16,1 0-19 15,-1-5-5-15,1-4-77 16</inkml:trace>
  <inkml:trace contextRef="#ctx0" brushRef="#br0" timeOffset="107760.34">20299 7213 356 0,'-18'0'132'0,"18"0"-103"0,0 0 7 0,0 0-1 16,4 6-10-16,-1-3 3 16,11 3-14-16,-3-3-3 15,10-3-7-15,0 7-3 0,4-4 2 0,3-3-4 16,-10 0 0-16,-1 0-43 15,-6 6-18-15,0-3-84 32,-8 4-62-32,-3-1 83 0</inkml:trace>
  <inkml:trace contextRef="#ctx0" brushRef="#br0" timeOffset="107910.14">20288 7348 264 0,'-24'9'99'0,"20"-9"-77"0,1 6 18 15,3-6 4-15,7 0-5 16,7 0-1-16,3 0-21 15,-3 0-8-15,11 0-6 16,-4 0-3-16,8 0 3 0,-5 0-4 16,1 0-2-16,-4 0-38 0,4 0-15 15,-4 0-91 1</inkml:trace>
  <inkml:trace contextRef="#ctx0" brushRef="#br0" timeOffset="108374.78">20909 7175 228 0,'21'-25'88'0,"-21"25"-69"0,14-28 24 0,-10 21 5 15,-1-5-5-15,1 3 1 16,0-7-9-16,-1 10-2 0,-3-4-18 15,0 1-2-15,-7 6-2 0,3-1 0 16,-10 17 3-16,0 0-5 16,-10 12-1-16,-8 22 5 15,0-3 1-15,7-1 1 16,8-2 1-16,10-3-2 16,10 0-1-16,11 2-1 15,7-5 0-15,8-4-4 16,2-6 0-16,5-12-1 15,3-7 1-15,3-12-2 16,11-13-1-16,3 0 5 16,-13-3 4-16,-12 6-1 15,-2-15 2-15,-5 0-8 16,-17-19-4-16,-3 9-2 0,-25-12-1 16,3 9 0-16,-14 3 2 15,4 3-6-15,-14 13 1 16,6 3-34-16,-6 10-13 15,7-1-32-15,3 13-14 16,4 0-96 0</inkml:trace>
  <inkml:trace contextRef="#ctx0" brushRef="#br0" timeOffset="108797.5">19579 7937 264 0,'-7'0'101'0,"7"0"-78"0,7 0 17 0,-7 0 5 16,7 0 0-16,0 0 5 15,4 0-5-15,3 0-3 16,0 0-23-16,4-3 0 0,-1 0 1 15,5 0-11-15,-1 3-2 16,3 0-5-16,-6 0 1 16,-4 0-24-16,7 0-11 15,-3 0-34-15,3-4-16 16,-3 1-86 0</inkml:trace>
  <inkml:trace contextRef="#ctx0" brushRef="#br0" timeOffset="109083.9">20027 7824 340 0,'0'-9'126'0,"0"9"-98"0,7-7 19 15,-7 7 0-15,4-3-8 16,-1 3 2-16,4 0-12 15,-3 0-5-15,-1 7-14 16,1-1-6-16,-4 6-1 0,0 1-2 16,0 9-1-16,0 9 1 15,0 1-1-15,0-1-7 16,0 0-3-16,-4-3-30 16,1-2-11-16,-1-1-27 0,-3-3-9 15,0-4-63 1</inkml:trace>
  <inkml:trace contextRef="#ctx0" brushRef="#br0" timeOffset="109321.28">19678 8222 332 0,'-14'3'123'0,"14"-3"-95"0,0 4 3 0,3-4-6 16,4 3-9-16,4 0 3 0,10-3-1 15,11 0 0-15,14 0-9 16,7-3-3-16,0-4-2 16,0-2-2-16,3 3-2 15,4-1 1-15,-7 1 1 0,-7 0-36 16,-7 0-15-16,-4 3-105 16,-3-4-56-1,-4-2 98-15</inkml:trace>
  <inkml:trace contextRef="#ctx0" brushRef="#br0" timeOffset="109636.43">20627 7887 356 0,'-18'0'134'0,"18"0"-104"0,4 0 12 0,-4 0-2 16,7-3-13-16,0 3-1 15,11-7-15-15,-4 7-7 16,10 0-2-16,-2 0-2 0,6 0 0 0,-4 0-25 15,1 0-10-15,-4 0-86 16,0 7-38-16,1 5 24 16</inkml:trace>
  <inkml:trace contextRef="#ctx0" brushRef="#br0" timeOffset="109909.24">21036 7724 356 0,'0'-19'134'0,"4"13"-104"0,-1-1 9 16,1 4-1-16,-1 0-7 15,1 3 2-15,-1 0-5 16,1 0 0-16,-1 6-16 16,1 7 0-16,-1 6 1 0,1 0-7 15,-4 9-1-15,0 0-3 0,3 0 1 16,1 4-2-16,0-4 2 15,-1 0-24-15,4-3-11 16,-3-3-30-16,-1-3-13 16,-3-7-95-1,7 7-50-15,-3-9 103 16</inkml:trace>
  <inkml:trace contextRef="#ctx0" brushRef="#br0" timeOffset="110123.05">20782 8156 364 0,'-42'10'134'0,"42"-10"-104"0,3 6 9 0,4-6-3 0,11 0-17 15,14 0-3-15,7-6-12 16,6-7-2-16,5-5-2 16,10-11 6-16,10 4 4 0,-3 3-3 15,-3 3-2-15,-11 7-5 16,-4 6-2-16,-14 6-48 15,-6 0-21-15,-5 9-99 16</inkml:trace>
  <inkml:trace contextRef="#ctx0" brushRef="#br0" timeOffset="110627.08">20359 6855 244 0,'21'-28'90'0,"-21"28"-70"0,4-19 19 0,-1 16 3 0,-6 0-16 16,-1 0-2-16,-10 9-3 16,0-3 1-16,-14 16-12 15,3-3 5-15,-10 40 3 0,6-9-8 16,-17 38-1-16,11-19-5 16,-32 68-1-16,-21 36-1 0,14-7 1 15,14-10-2-15,14-21-1 16,11-25-15-16,14-19-5 15,7-23-45-15,14-11-18 16,10-14-54 0</inkml:trace>
  <inkml:trace contextRef="#ctx0" brushRef="#br0" timeOffset="111737.78">19590 8802 232 0,'7'-9'88'0,"-4"6"-69"0,1-3 4 16,-4 6-2-16,3-4-9 15,1-2 1-15,-1-3 1 16,1 6 3-16,-4-4-9 16,4 1 9-16,-4 0 3 0,0 0 1 15,0-1 2-15,0 1-4 16,0-3-2-16,0-1-1 0,0 1 3 15,0-1-5-15,-4 1 0 16,0 0 0-16,-3-1 2 16,-3 1-7-16,-1-1-3 15,-3 10-1-15,-7 0 1 16,-4 7-1-16,4 2 2 16,3 0-4-16,-13 10 0 15,-8 9-1-15,7 1 1 16,7-4-2-16,11 3 2 15,11-6 0-15,13-3 1 16,12-7 2-16,6-2 1 16,4-7 3-16,-1-6 4 15,-2-4-4-15,-1-5 0 16,-4-4-2-16,1 1 0 0,-4-7-2 16,-3 9 1-16,-4-3 0 15,-3 10 1-15,-4 0-2 16,-4 6 1-16,-3 9-4 15,-3 4 0-15,-4 12-1 16,0 0-2-16,0 9 1 16,-4 7-1-16,4 9 0 15,0-3 0-15,3-3-3 16,1-6 2-16,3-4 1 16,0-5 0-16,3-11 0 15,1 1 0-15,-1-9-20 16,1-1-9-16,3 0-36 0,-4-9-16 15,5 0-116 1</inkml:trace>
  <inkml:trace contextRef="#ctx0" brushRef="#br0" timeOffset="112009.5">20041 8806 288 0,'0'0'110'0,"0"-4"-86"0,0 4 18 0,0 0 3 16,0 4-2-16,-3-1 2 15,-1 3-6-15,-6 3 1 0,-1 4-22 16,-3 6-2-16,-7 6-1 0,0 3-6 16,-1 0-3-16,1 0-6 15,4 1 0-15,-1-7-2 16,7 3-2-16,1-7-37 15,3-5-15-15,0 0-25 16,3-7-10-16,4 0-60 16</inkml:trace>
  <inkml:trace contextRef="#ctx0" brushRef="#br0" timeOffset="112251.59">19854 8749 356 0,'-10'-9'132'0,"10"9"-103"0,3 3-1 0,4 0-7 16,0 0-4-16,0 0 4 15,4 10 2-15,7 6 1 16,-1 9-13-16,1 3-4 0,0 7-3 16,-1 6-2-16,1-7 1 15,0-2 0-15,-1-7 1 16,1 0-27-16,-4-9-11 15,0-6-49-15,4-4-20 16,3-9-45 0</inkml:trace>
  <inkml:trace contextRef="#ctx0" brushRef="#br0" timeOffset="112460.3">20271 8737 336 0,'-11'3'126'0,"15"-3"-98"0,6 3 14 16,-3 0 0-16,11 0-18 15,3 0-1-15,7 0-11 16,4-3-3-16,0 7-5 16,-4-4-3-16,-3-3 0 0,-8 6-34 15,-3-3-13-15,-3 7-122 16</inkml:trace>
  <inkml:trace contextRef="#ctx0" brushRef="#br0" timeOffset="112624.37">20302 8925 356 0,'0'3'132'0,"11"-3"-103"0,14 0 1 0,-8-3-8 15,8 3-15-15,3 0-2 16,0 0-3-16,1 0-2 15,-5 0 1-15,-2-7-48 0,-5 7-18 16,8 0-82 0</inkml:trace>
  <inkml:trace contextRef="#ctx0" brushRef="#br0" timeOffset="112954.48">20736 8771 368 0,'-17'3'137'0,"17"-6"-106"0,3 6 6 16,4-3-5-16,4 0-7 0,3 0 0 16,4 0-12-16,-4 0-5 15,14 0-5-15,-7 0 0 0,7 0 0 16,8 6-6-16,-8-2 0 16,-7 5-50-16,-7-3-21 15,0 4-98 1</inkml:trace>
  <inkml:trace contextRef="#ctx0" brushRef="#br0" timeOffset="113238.92">21121 8595 348 0,'-4'-22'132'0,"11"13"-103"0,0 3 16 15,0 3 0-15,1 3-10 16,2 3 0-16,1 6-7 16,-1 7 0-16,1 6-16 15,-4 3-2-15,-4 9 0 0,-3 1-6 16,-3-1-2-16,-4 7-1 16,3 0 1-16,1 6-12 15,-1 0-6-15,1-3-40 16,-1-10-18-16,1-5-70 15,6-11-72 1</inkml:trace>
  <inkml:trace contextRef="#ctx0" brushRef="#br0" timeOffset="114169.71">19385 9301 348 0,'-3'-6'132'0,"3"6"-103"0,3-3 3 0,-3 3-4 16,7 0-8-16,0 0 0 16,7 0-4-16,0 0 0 15,15 0-9-15,13-7-2 0,7 4-1 16,18-6-2-16,-10 2-2 15,-11 1 1-15,14 0-1 16,14 0 0-16,-28 2 0 16,-8 4-3-16,-2 0 2 15,3 4-56-15,-8-1-27 16,-10 0-81 0</inkml:trace>
  <inkml:trace contextRef="#ctx0" brushRef="#br0" timeOffset="114619.9">19953 9326 364 0,'0'-6'137'0,"0"6"-106"0,0-7-1 15,0 7-5-15,0-3-8 16,0-3-1-16,-7 6-6 16,0 0-2-16,-11 0-4 0,-13 6 2 0,-5-3 0 15,1 10 0-15,3 3 1 16,4 2 0-16,3 1 3 16,4 0-5-16,7-6-3 15,7 2 1-15,7-5 0 16,7-7 5-16,11-3 3 15,6-3 2-15,-2-4 3 16,-5 7 2-16,4 0 3 16,-3 0-2-16,0 10 0 15,-4 18-8-15,-7 3-2 16,-4 4-5-16,-3-4-1 16,0-2-1-16,0-4-2 15,0 3 1-15,4-13 1 16,-1 4-36-16,5-9-17 0,2-1-38 15,4-3-17-15,7-2-80 16</inkml:trace>
  <inkml:trace contextRef="#ctx0" brushRef="#br0" timeOffset="115055.85">20733 9263 272 0,'-36'0'104'0,"36"0"-81"0,-3-3 9 0,3 3-2 16,7-3-10-16,-3 3 1 16,10-3 1-16,0 3 3 15,10 0-13-15,-2 0 11 0,13-3 6 16,-7 0-4-16,14-1-2 0,-6 1-7 15,17-3-2-15,-7 0-6 16,13 0-3 0,-9 2-5-16,3 1 0 0,-11 0-29 15,-7 3-10-15,-6 0-41 16,-5 0-16-16,-6 0-55 16</inkml:trace>
  <inkml:trace contextRef="#ctx0" brushRef="#br0" timeOffset="115490.84">21100 9345 308 0,'-4'-3'115'0,"4"-4"-89"0,0 7 3 0,0 0-2 15,0 0 2 1,0-3 4-16,0 3 5 0,0-6 3 16,-3 3-22-16,-4 3-2 0,-1 0 0 15,5 0-5-15,-11 6 1 16,3-3-8-16,-6 10-1 16,-1-4-4-16,0 7-3 15,4 0-1-15,11-1 3 16,-1-5 0-16,15-1 1 15,6 0 0-15,1-2 2 0,3-7 16 16,-3 0 11-16,-4 0 0 16,-3 3 1-16,-4 16-11 15,-7 6-4-15,-4 9-6 16,1 1-4-16,-1-1-2 16,0-2-3-16,4 2 1 15,0-9-1-15,0-3-20 16,0-6-9-16,0-4-47 15,0 1-19-15</inkml:trace>
  <inkml:trace contextRef="#ctx0" brushRef="#br0" timeOffset="116196.31">20034 10198 332 0,'0'-10'126'0,"0"10"-98"0,-7-6 10 0,7 6-1 15,-3 0-10-15,3 0-1 16,-7 0-1-16,3 6-1 16,-6 4-13-16,-1-7 7 0,-10 16 4 15,3-7-7-15,-10 10-1 16,-14 16-8-16,-1 2-4 15,4 8-1-15,8-8 1 16,2-2-3-16,8-7 0 16,4-3-1-16,3-6 0 0,3-6-5 15,4-3-3-15,3-7-30 16,4-6-13-16,0-6-39 16,7-7-17-16,8-3-39 15</inkml:trace>
  <inkml:trace contextRef="#ctx0" brushRef="#br0" timeOffset="116436.82">19713 10126 304 0,'-3'-19'112'0,"6"16"-87"0,4 3 11 16,0 3-2-16,4 3-6 0,0 7 1 15,3 2 3-15,0 10 3 16,0 0-19-16,0 4 2 0,4 15 2 15,-4-1-9-15,3 14-1 16,1-4-6-16,0-9-3 16,-1-6 0-16,1-7-1 15,-4-6-40-15,0-6-15 16,0-10-41-16,4-6-15 16,0-12-31-1</inkml:trace>
  <inkml:trace contextRef="#ctx0" brushRef="#br0" timeOffset="116635.64">20087 10254 324 0,'-7'3'123'0,"11"-3"-95"0,3 7 7 16,0-7-4-16,3 3-15 15,4 0-2-15,4 0-8 16,3-3-2-16,0 3-2 15,1 0-6-15,-5 0-2 0,-3 0-266 32,-3 13 107-32</inkml:trace>
  <inkml:trace contextRef="#ctx0" brushRef="#br0" timeOffset="116784.15">20133 10401 324 0,'-3'4'121'0,"3"-4"-95"0,3 3 14 0,4-3-3 15,0 0-18-15,7 0-3 16,4 0-8-16,0 0-3 16,-1 0-2-16,1 0-25 0,-1 0-9 15,5 3-128 1</inkml:trace>
  <inkml:trace contextRef="#ctx0" brushRef="#br0" timeOffset="117038.45">20461 10248 332 0,'0'3'126'0,"7"-3"-98"0,7 6 1 16,-3-6-5-16,3 0-12 15,4 0 1-15,-1 3-4 16,4-3 2-16,1 0-6 16,-1 4-7-16,-4-1-2 0,-2 0-38 15,-5 0-14-15</inkml:trace>
  <inkml:trace contextRef="#ctx0" brushRef="#br0" timeOffset="117352.3">20892 10013 348 0,'0'-10'129'0,"3"7"-100"0,1 3 9 0,-4 0-3 15,3 0-7-15,4 6 1 16,0 4-8-16,-3 5 0 16,-1 1-12-16,1 9-5 0,-1 0-1 15,-3 4-2-15,4-1-1 16,-1-3 1-16,1-3 1 0,-1 3-3 16,1-6 0-16,-1-4-30 15,1-2-14-15,-4-4-30 16,0 1-11-16,0-1-62 15</inkml:trace>
  <inkml:trace contextRef="#ctx0" brushRef="#br0" timeOffset="117579.01">20705 10364 308 0,'-11'-3'115'0,"18"0"-89"0,11-1 12 16,-4 1-1-16,14-3-14 16,7 6-3-16,4 0-7 0,0 0-1 15,0 6-7-15,-4-6-5 0,-3 3-1 16,-4-3-1-16,-7 0-2 16,-3 4-41-16,-1-1-18 15,-3-3-87 1</inkml:trace>
  <inkml:trace contextRef="#ctx0" brushRef="#br0" timeOffset="118237.7">20944 10586 244 0,'4'0'90'0,"3"-3"-70"0,0-6 4 0,0 3-3 15,0 3-2-15,0-4 3 16,0 1 10-16,-3-3 7 16,-1-1-21-16,-3-2 12 0,0-1 5 15,0 1-8-15,-3 2-3 16,-8 1-12-16,-3 2-5 15,-4 7-7-15,-6 10 0 16,-1 2 0-16,0 4 0 16,1 3 0-16,3 0 2 15,6 0 5-15,5-7 4 16,10 7-2-16,7-10 2 0,11 1-2 16,6-7 2-16,4-6-4 15,1-7-2-15,-1 1 2 16,-7 6 0-16,-3-4 12 15,-4 7 5-15,-7 7-4 16,-7 5 1-16,-4 4-12 16,-3 6-3-16,0 0-4 15,0 0-2-15,4 0 1 16,-4-3-1-16,3-1-3 16,-3-2 0-16,0 0-29 15,0-4-14-15,0 1-29 16,0-1-11-16,3 1-88 15,1 3-56 1,-4-4 108-16</inkml:trace>
  <inkml:trace contextRef="#ctx0" brushRef="#br0" timeOffset="118703.08">19279 11116 348 0,'-10'10'129'0,"17"-10"-100"0,10 3 13 16,-2-3 0-16,13 0-4 15,11-3 2-15,6-7-3 16,8 10 2-16,25-9-21 16,28 0 5-16,7-4 4 0,38-6-9 15,12 0 0-15,6 1-4 16,7 2 1-16,-10 6 1 15,-32 4-1-15,-28 0-3 0,21 3-2 16,14-3-9-16,-24 6 0 16,-19-4-1-16,-24-2 2 15,-17 3-1-15,-15-3-1 16,-17 6-17-16,-11-3-6 16,-7-4-42-16,-7 7-15 15,0 0-148 1</inkml:trace>
  <inkml:trace contextRef="#ctx0" brushRef="#br0" timeOffset="120114.93">23206 6466 276 0,'-11'-18'104'0,"4"11"-81"0,-3-2 9 16,6 9 1-16,-3 0-19 15,0 0-2-15,0 6-4 16,3-3 0-16,1 7-4 15,3-1 10-15,3 7 6 0,1 0 5 16,3 5 4-16,-4 14 2 16,-3 9 1-16,0 9-4 0,-3 4-3 15,-4 8-7-15,0 23-3 16,0 16-7-16,3-1 0 16,8 16 4-16,6 19 4 15,8-3 1-15,7 19-1 16,-1 9-8-16,5-6-3 15,-8 21 6-15,-7-2 4 16,-7-4-7-16,-14 13-2 16,-11-15 0-16,-7 8 3 15,1-5 5-15,-4-20 3 16,3-8-14-16,7 5-3 16,4-12-1-16,0-16 0 15,3-12 1-15,1 3 2 0,3 3-3 16,0-16-2-1,0-2 4-15,3-17 3 16,1-12-1-16,-1-12 0 0,1-10-3 16,3-13-1-16,0 4 1 15,0-10 2-15,0-6-8 16,0-6-1-16,0-4 10 16,0-3 7-16,0-2-11 15,-4-4-3-15,4 3-37 16,0-6-13-16,4-6-38 15,3-4-15-15,10-2-97 16</inkml:trace>
  <inkml:trace contextRef="#ctx0" brushRef="#br0" timeOffset="121345.33">16732 11609 200 0,'-3'6'74'0,"6"-6"-58"0,1 3 14 15,-4-3 3-15,3 0-6 16,4 0 1-16,0 0-6 16,4 0-2-16,3 0-11 15,7-3 6-15,11 3 4 0,7 0-1 16,-4-6-1-16,-7 6-1 0,18-3 0 16,-7-4-2-16,32 4-1 15,38-6-1-15,-24-1 0 16,-15 1-6-1,43-1-4-15,-21 1 1 0,31 0 2 16,-24 2-2-16,53 1-2 16,-36 0 8-16,53 3 6 15,57 0 2-15,0-1-1 16,10 1-8-16,4-3-5 16,4-3-2-16,20 5-1 15,-10-5 0-15,32 0 2 16,-7-4-1-16,-1 1-1 0,22-1 1 15,-14-3 1-15,10 7 5 16,8-7 4-16,-11 1-6 16,17 5-3-16,15-9 5 15,-8 7 3-15,15-1-8 16,24-2 0-16,14-4-2 16,4-3 2-16,0-3-10 15,81-3-2-15,-14-1 11 16,-3-2 9-16,-1-7-5 15,-6 10-2-15,-12 0-2 16,-6 3 1-16,-11 6-3 16,0 6 0-16,4 7-1 15,-21 0 0-15,-43 6-5 0,-7 6 0 16,-35 0-39-16,-18 4-14 16,-28 2-5-16,-7 1 1 15,-35 0-10-15,-15-1-4 16,-17-3-39-1</inkml:trace>
  <inkml:trace contextRef="#ctx0" brushRef="#br0" timeOffset="122772.19">24790 6582 232 0,'7'-28'88'0,"-7"19"-69"0,3-4 11 15,1 7-2-15,-4 0-14 16,3 3-3-16,-3 3-5 16,0 0 1-16,0 0-4 15,0 0 0-15,4-4 1 0,-1 1 20 16,-3 3 8-16,0 0 0 15,4-3-2-15,-4 3-3 0,0 0 0 16,0 0-13-16,0 0-5 16,0 0-6-16,0 0 0 15,0 0-2-15,0 0 2 16,0 0-2-16,0 0-1 16,0 0 1-16,0 0-1 15,0 0 8-15,0 0 5 16,0 0-2-16,0 3-1 15,-4 10 2-15,-3 12 5 16,-7 13-7-16,-7 9-1 16,-11 0-5-16,1-7-1 0,-5 7-3 15,1-6-1-15,3-3 1 16,4-1 2-16,7-2-3 16,3-7 0-16,4-6-1 15,7-9-2 1,0 2 5-16,3-5 3 0,1-4-6 15,-1-3 0-15,1 0-49 16,-1-3-20-16,1 0-101 16,10 0-61-1,0 0 103-15</inkml:trace>
  <inkml:trace contextRef="#ctx0" brushRef="#br0" timeOffset="123087.23">24511 6479 244 0,'-4'-3'90'0,"8"-3"-70"0,0 2 15 0,-1-2 0 16,1 6 6-16,3-3 7 16,-4-3-11-16,4 6-2 15,4 6-20-15,-1 7 9 0,8 18 3 16,3 19-8-16,4 3-1 15,3 7-4-15,4-4-1 16,-4 1-7-16,-3-1-4 16,-1 1-1-16,-2-1-1 15,-5-6 2-15,-3-6 1 0,-3-6-1 16,0-10 1-16,-4 0-42 16,0-12-16-16,-4-7-95 15,8-9-83 1,3-9 82-16</inkml:trace>
  <inkml:trace contextRef="#ctx0" brushRef="#br0" timeOffset="123358.72">25231 6466 348 0,'3'0'129'0,"4"4"-100"0,7 2 15 16,-7-3 3-16,4 6-11 0,0 10 2 16,-1 9-16-16,-3 4-5 15,0 15-10-15,0 0-3 0,0-6 0 16,-3 2-2-16,-1-5 1 16,1-3-2-16,-4-1-1 15,0-6-28-15,0-3-14 16,0-6-44-16,0-6-19 15,4-1-52 1</inkml:trace>
  <inkml:trace contextRef="#ctx0" brushRef="#br0" timeOffset="123553.66">24970 6686 324 0,'-25'6'123'0,"32"10"-95"15,18 3 0-15,-1-16-4 0,19 6-5 16,17-3 3-16,0 1-10 16,0 2-2-16,3 1-6 15,-3-1-3-15,-7-3 0 0,-11 1-63 16,1-1-28-16,-12-9-56 16</inkml:trace>
  <inkml:trace contextRef="#ctx0" brushRef="#br0" timeOffset="123912.67">25749 6401 288 0,'-3'-10'110'0,"3"10"-86"0,14-3 9 0,-11 0-3 15,8 3-1-15,0 0 2 16,6 0 6-16,8 3 3 15,-4 3-21-15,0 1 0 0,-3 2 2 16,-11 7-1-16,-7 9 0 16,-7 9-10-16,-4 7-4 15,-3 0 0-15,0 6 3 0,0-3 0 16,3-10 0 0,4-6-8-16,0 1-2 0,4-7 0 15,6-4 0-15,4-2 3 16,7-3 3-16,4 2-2 15,10-5-2-15,4-7 0 16,3 6 1-16,-3-9-32 16,-4 7-12-16,-3-7-91 15,-7 0-39-15</inkml:trace>
  <inkml:trace contextRef="#ctx0" brushRef="#br0" timeOffset="124138.9">26314 6391 348 0,'-7'-6'129'0,"7"6"-100"0,17 3 7 0,-13-3-5 15,21 0-6-15,-8 0 0 16,25 3-12-16,-6 0-5 15,6 4-5-15,4-1-3 0,-11 3 3 16,-10 1-62-16,-11 2-24 16,-21 7-80-1</inkml:trace>
  <inkml:trace contextRef="#ctx0" brushRef="#br0" timeOffset="124305.23">26303 6680 332 0,'-7'-3'123'0,"21"-1"-95"0,11 1 3 16,0 0-4-16,17-3-18 16,14-4-5-16,1 4-2 15,-4 0-2-15,-4 3-130 16,-7 0-57-16,1 3 70 16,-1-4 37-16</inkml:trace>
  <inkml:trace contextRef="#ctx0" brushRef="#br0" timeOffset="124708.54">27206 6413 264 0,'7'-25'101'0,"-7"25"-78"0,4-16 11 0,-1 13 1 15,-3-3-12-15,0 3-1 16,-7 3-2-16,0 0 0 15,-10 3-11-15,-1 0 8 0,-17 10 5 16,-18 12 4-16,3 9 2 16,8 13-9-16,7 7-4 15,10-1-4-15,18 0 0 16,18-9-6-16,17-6-1 0,14-7 7 16,8-9 4-16,2-9 6 15,-9-10 2-15,-8 0 1 16,14-13 2-16,-6 4-8 15,-4-19-3-15,-8 3-8 16,-20-16-5-16,-18-12-1 16,-7 13 1-16,3 8-6 15,-21-5 1-15,8 6-21 16,-33 6-7-16,11 3-17 16,-14 10-5-16,11 5-23 15,-4 8-7-15,11 5-89 16</inkml:trace>
  <inkml:trace contextRef="#ctx0" brushRef="#br0" timeOffset="125088.34">25301 7376 260 0,'-7'0'99'0,"7"0"-77"0,-3 6 13 16,3-6 1-16,0 0-2 16,0 0 5-16,7 0-9 15,0 0-1-15,7-6-16 16,7 3-6-16,7-4 0 0,8 7-4 16,-8-3-2-16,-7-3-31 15,7 6-15-15,-7 0-116 16</inkml:trace>
  <inkml:trace contextRef="#ctx0" brushRef="#br0" timeOffset="125443.84">25728 7169 296 0,'11'-10'110'0,"-11"10"-86"0,17 4 13 0,-13-4 0 15,3 6 2-15,0-3 3 16,4 6 2-16,-1 1 0 16,-3 2-24-16,0 4 4 0,-3 3 3 15,-4 9-13-15,-7-3-2 16,-4 0-6-16,1-9-1 16,2 0-8-16,-2-1 0 0,-4 7 1 15,3-3 3-15,4-3-5 16,4-1 1-16,3 1 3 15,7-3 2-15,7-4 0 16,3 0 1-16,5 1-2 16,-1-10 2-16,3 0-2 15,1 0 2-15,-7 0-31 16,-4 0-11-16,-7 0-53 16,0 9-23-16,0 1-55 15</inkml:trace>
  <inkml:trace contextRef="#ctx0" brushRef="#br0" timeOffset="125672.25">25354 7743 304 0,'-17'9'112'0,"24"-9"-87"0,7 0 22 0,-4 0 3 15,11 0-23-15,18 0-5 16,18 0-7-16,6-9 0 16,1 5-8-16,-4-2-4 0,-4-3-2 15,1 6-23-15,3-7-10 16,7 1-134 0</inkml:trace>
  <inkml:trace contextRef="#ctx0" brushRef="#br0" timeOffset="126031.34">26857 7275 260 0,'-14'0'96'0,"14"0"-75"0,0 0 14 15,0 0 3-15,3 0 4 16,1 0 4-16,3 4-7 0,-3-1-4 15,6 0-19-15,-3 0-8 0,11 3-1 16,-1-3-4-16,8 0-2 16,-4 1-58-16,11-1-26 15,-7-3-79 1</inkml:trace>
  <inkml:trace contextRef="#ctx0" brushRef="#br0" timeOffset="126374.66">27266 7009 328 0,'-3'-3'123'0,"3"3"-95"0,7 9 5 16,-4-9-5-16,4 10-3 16,0-4 4-16,7 13 7 15,-3-4 4-15,0 14-21 16,-4-8 5-16,-7 14 3 0,0-10-6 15,-11 3-2-15,4 0-7 16,-4 1 0-16,1-7-7 16,3-4-3-16,0-2-1 0,7 0-1 15,0-4 2-15,10-2 1 16,1-1-1-16,14-6-2 16,-8 7 1-16,12-1 1 15,-5-6-1-15,1 4-1 16,-4-4-2-16,-3 3-1 15,-4-3-58-15,-7 3-26 16,0-3-121 0</inkml:trace>
  <inkml:trace contextRef="#ctx0" brushRef="#br0" timeOffset="126630.27">26811 7692 420 0,'11'7'159'0,"-11"-7"-124"0,53 3 0 16,-43-3-9-16,33-3-16 15,-8 0-3-15,25-7-4 16,-11 4 0-16,22-4-2 15,-15 1-14-15,8 0-4 0,-11-1-59 16,-4 4-26-16,-3-3-59 16</inkml:trace>
  <inkml:trace contextRef="#ctx0" brushRef="#br0" timeOffset="127560.43">25890 8304 340 0,'11'-22'126'0,"-8"12"-98"0,1-2 25 16,-4 6 5-16,0-4-12 15,0 10 0-15,-4 0-24 16,-3 0-10-16,-3 16-8 0,-8 6 1 0,-3 9 1 16,-4 13 0-1,-6 19 1-15,-5 6-6 16,-6-3-1-16,0-4 2 0,-4-2 1 15,3-4-1-15,8 1-2 16,3-4-2-16,8-6 1 16,3-9-17-16,3-4-5 15,4-12-20-15,3-9-5 16,4-13-39-16,4-10-14 16,6 1-48-1</inkml:trace>
  <inkml:trace contextRef="#ctx0" brushRef="#br0" timeOffset="127831.59">25439 8222 316 0,'-11'-34'121'0,"15"24"-95"0,-4 7 14 0,3 3-3 15,8 7-3-15,7 5 2 0,6 7-6 16,8 3-2-16,7 15-15 15,3 7 3-15,0 16 4 0,-3 9-2 16,-3 0-1-16,-1 0-9 16,-7-6-3-16,0-4-3 15,-7 1 1-15,1-7-4 16,-5-9 0-16,1-6-21 16,-1-20-8-16,5-8-38 0,-5-10-16 15,8-3-93 1</inkml:trace>
  <inkml:trace contextRef="#ctx0" brushRef="#br0" timeOffset="128071.58">26233 8379 364 0,'-7'0'134'0,"10"0"-104"0,1 0 9 0,-4 0-1 16,7 0-9-16,7 0 3 0,3 0-14 16,5 0-3-16,2 0-9 15,4 0-4-15,4 0-1 0,-11 0-15 16,-7 6-3-16,-6-3-88 16,-1 16-38-16,-7 0-13 15</inkml:trace>
  <inkml:trace contextRef="#ctx0" brushRef="#br0" timeOffset="128238.7">26173 8711 424 0,'-4'7'159'0,"4"-7"-124"0,28 0-2 16,-10-3-12-16,7-1-16 15,6 1-1-15,8 0-4 16,11-3-1-16,-19 3 1 0,-2 0-55 0,6-1-23 15,11 1-93 1</inkml:trace>
  <inkml:trace contextRef="#ctx0" brushRef="#br0" timeOffset="128493.34">26811 8501 348 0,'-3'3'132'0,"3"-3"-103"0,3 0 10 0,-3 0-4 0,7 7-11 16,7-4 0 0,7-3-9-16,8 6-2 15,-1-3-7-15,-7-3-6 0,11 7-1 0,-4-7-23 16,0 3-12-16,-7-3-63 15,4 0-28-15</inkml:trace>
  <inkml:trace contextRef="#ctx0" brushRef="#br0" timeOffset="128987.55">27273 8244 344 0,'-10'-9'129'0,"10"9"-100"0,-11-3 4 0,11 0-2 15,-3 3-16-15,-1 0-1 16,4 0-2-16,0 0 0 15,0 0-6-15,0 0 9 0,11-4 7 16,-4 1-2-16,14 0 0 16,-4 0-9-16,19 0-2 0,-8 0 12 15,7 6 9-15,-3 0-7 16,0 6-4-16,-8 1-2 16,-6 9-1-16,-4 9-4 15,-10 3-2-15,-11 10-6 16,-11 9-3-16,-3 3 0 15,0 1-1-15,-4-7 6 16,7-3 4-16,1-7-5 16,6-8-3-16,4 2-1 15,11-9-1-15,13-6 0 16,15-7 2-16,7-3-1 16,3-3-1-16,-3-3 1 15,-7 0-1-15,-1 0-33 16,-9 0-15-16,-8 0-40 15,-4 0-17-15,1 10-96 16</inkml:trace>
  <inkml:trace contextRef="#ctx0" brushRef="#br0" timeOffset="129496.84">24790 9367 296 0,'-11'-7'112'0,"15"4"-87"0,-1 0 18 15,1 3 2-15,3 0-4 16,7 3 2-16,4 0-1 0,10-3 1 15,25 0-24-15,31-3 14 0,26-3 4 16,52-6-2-16,7-1 0 16,-38 0-16-16,133-5-4 15,-73 5-5-15,109 1 1 16,-82 2 0-16,75 7 1 16,-85 0-6-16,32 3-2 15,-63 0-7-15,-29 0-2 16,-32 0-47-16,-31-3-18 15,-18 0-35-15,-25-4-12 16,-6 4-74 0</inkml:trace>
  <inkml:trace contextRef="#ctx0" brushRef="#br0" timeOffset="135997.64">15282 12264 252 0,'-10'0'96'0,"6"0"-75"0,1 0 8 0,3 0-3 15,0 0 3 1,0 0 7-16,0 0 3 0,0 0 1 15,0 0-22-15,0 0 7 0,0 0 5 16,0 0-7-16,0 0-1 16,0 0-11-16,0 0-2 15,7 0-3-15,3-9 1 16,4 5-4-16,8-2-2 16,6-3 2-16,4 6 0 15,6-4-1-15,1 7 1 16,0 0 2-16,-7 3 4 15,-8 4 9-15,-6 2 3 16,-7 7-4-16,-11 6-2 16,-7 3-7-16,-4 3 0 15,-7 3-5-15,1 1-2 16,-4-1 0-16,-1-3-1 16,1-3 0-16,4-3 0 0,3-3-3 15,3-3 2-15,4 0-1 16,0-4 0-16,7 1 0 15,0-1 0-15,7-2 0 16,7-1 0-16,4 7 2 16,6-4 0-16,5-2 0 15,2 8 0-15,1 1-3 16,-4 6 0-16,-3 7 4 16,-4-1 3-16,0 4-1 15,-7-4-2-15,1-3 0 16,-8-6-1-16,0-3 4 15,-7 0 5-15,-4-4 6 0,-3-2 3 16,-7-4-9-16,-7 1-5 16,-7-1-3-16,-11 1-1 15,-4-1 0-15,5-3 0 16,2 0 0-16,5-6 2 16,6 7-6-16,4-7 1 15,3 0-26-15,7-7-10 16,8 1-29-16,6-6-12 15,12-1-109 1,9-6-65-16,1 0 119 16</inkml:trace>
  <inkml:trace contextRef="#ctx0" brushRef="#br0" timeOffset="136463.63">16101 12139 304 0,'-4'-10'115'0,"4"1"-89"0,-7 9 16 0,4 0 2 16,-1 0-7-16,-3 0 1 16,-3 0-8-16,-1 9-4 15,-3-3-14-15,-4 7 1 0,-3 6 1 16,0 12-1-16,0 22 0 16,3 13-1-16,0 3 0 15,4 3 0-15,4 4 2 16,3 21-7-16,3-9-2 15,11-13-1-15,7-6 2 16,7-16-3-16,8-9 0 16,2-9-1-16,1-14 1 15,0-2-2-15,-4-3-1 16,-7-7-10-16,-3-2-4 16,-7-4-44-16,-1-3-17 15,-3 0-82-15,-3-6-79 16,-4-7 83-16</inkml:trace>
  <inkml:trace contextRef="#ctx0" brushRef="#br0" timeOffset="136764.79">16083 12571 384 0,'-3'0'143'0,"3"0"-112"0,7 0 10 16,0 0-3-16,3 0-9 0,4 3 1 16,8-3-13-16,-1 4-5 15,3-1-7-15,1-3-4 0,-4 3 2 16,4 0-2-16,-7-3 2 15,-4 0-35-15,0 0-16 16,-4 0-41-16,1 3-19 16,3-3-47-1</inkml:trace>
  <inkml:trace contextRef="#ctx0" brushRef="#br0" timeOffset="137183.76">16612 12186 296 0,'4'-10'112'0,"-1"4"-87"0,1 3 15 15,-4 3 1-15,0 0-10 0,0 0 2 16,0 0-6-16,7 0-2 16,0 0-13-16,0 3 6 0,0 3 4 15,0 4 2-15,0 2 3 16,-3 10-9-16,-1 3 0 16,1 13-11-16,-1 6-4 15,1-4-5-15,-4 1 1 16,3-6 1-16,1-4 2 15,-1-9-1-15,5-3 2 16,-1 0-2-16,0-10-1 16,-4-3-13-16,1-3-6 15,-4-3-30-15,0 0-11 16,-4 4-29-16,1-1-11 16,-1 0-50-1</inkml:trace>
  <inkml:trace contextRef="#ctx0" brushRef="#br0" timeOffset="137558.81">16542 12596 308 0,'-4'0'115'0,"4"0"-89"0,0 0 5 15,0 0-3-15,0 0-10 16,4 3 2-16,-1 1 0 0,-3-1 2 16,4 0-12-16,-1 3 8 0,1-3 4 15,-1 0 4 1,4 7 2-16,1-10-7 16,2 9 0-16,4-9-8 0,4 6-3 15,3-2-3-15,0-4 0 16,4 6-4-16,3-6 0 15,4 3-1-15,0-3 1 16,-1 0-7-16,1 0-1 16,-7-3-38-16,-4-3-14 15,0 6-13-15,-3 0-5 16,-4 0-11-16,-4 0-4 16,-2 6-30-1</inkml:trace>
  <inkml:trace contextRef="#ctx0" brushRef="#br0" timeOffset="138190.07">16746 12794 296 0,'0'-10'110'0,"4"10"-86"0,-1-3 9 0,-3 3 0 16,0 0-1-16,4-6 3 15,-4-3-2-15,0 5 0 16,0-2-18-16,0 0 6 0,-4 0 3 15,1-1-6-15,-4 4-3 16,0 3-8-16,-4 0-3 16,1 3-2-16,-4 4 1 15,-1 2-4-15,1 4 0 16,0 2 1-16,4-2 2 16,-1 9 1-16,4 0 3 15,3 0 1-15,4 0 3 16,7-4-3-16,4-2-2 0,3-3 0 15,0-7-1-15,4-3 2 16,0-12 3-16,-1-1 5 16,1-9 1-16,-1 7-2 15,-2-4 0-15,-5 4-1 16,-3 2 0-16,0 10-2 16,-3 7-1-16,-4 5-5 15,0 7-1-15,-4 3-3 16,4-3-3-16,0 3 2 15,0-4 0-15,0 1-2 16,0-3 2-16,4-4 1 16,-4 4 0-16,0-3-20 0,0-4-9 15,3 4-29-15,-3-4-11 16,4 0-37 0,-1-2-15-16,12-7-45 15</inkml:trace>
  <inkml:trace contextRef="#ctx0" brushRef="#br0" timeOffset="138580.06">17096 11941 384 0,'7'3'145'0,"0"13"-112"0,3 18 12 0,-3-18-2 0,0 12-8 16,0 7 2-16,4 12-5 16,3 15-2-16,0 17-17 15,0 5 8-15,-3 1 2 0,0 0-9 16,-4 12-5-16,-4-3-6 15,-3-9 0-15,-3-13 0 16,-4-9 1-16,-4-10-5 16,0-9 1-16,1-13-20 0,-1-3-7 15,1-12-17-15,-1-3-7 16,4-4-13-16,0-6-5 16,3-3-35-16,1-6-14 15,-1-7-16 1</inkml:trace>
  <inkml:trace contextRef="#ctx0" brushRef="#br0" timeOffset="140125.64">17519 12377 176 0,'-4'0'68'0,"4"0"-52"0,0 0 6 0,0 0 1 16,0 0-1-16,0 0 2 15,0 0 0-15,0 0 0 16,0 0-13-16,0 0 9 0,0 0 3 0,0 0-5 16,0 0 0-1,0 0-2-15,0 0-1 16,0 0-5-16,0 0-4 0,0 3 1 16,4-3 2-16,-1 6 2 15,1-3 1-15,3-3 2 16,0 0 4-16,4 0-1 15,3 7 1-15,0-7-5 16,4 3 0-16,-1-3-8 16,1 6-3-16,3-3-1 15,-3-3-1-15,-1 6 0 16,1-2 2-16,0-1-1 16,-1 0-1-16,-3-3 1 15,0 0-1-15,-3-3-3 0,0 0 0 16,-4-1-31-16,-7 4-13 15,-4 0-31-15,1 7-14 16,-1-1-47 0</inkml:trace>
  <inkml:trace contextRef="#ctx0" brushRef="#br0" timeOffset="140441.47">17575 12631 252 0,'-10'9'96'0,"10"-9"-75"0,3 0 10 15,-3 0-2-15,4 0 0 16,-1 0 5-16,1 6-2 16,-1-6 1-16,5 0-18 15,-1 0 6-15,3 0 6 0,1 0 0 16,3-6 2-16,7 6-10 15,4-3-4-15,3-3-6 16,7 6-4-16,0 0-2 16,1 0-3-16,-4 0 1 15,-8 9-1-15,-6-3-27 16,-8-2-11-16,-3 5-28 16,-3-9-10-16,3 9-88 15</inkml:trace>
  <inkml:trace contextRef="#ctx0" brushRef="#br0" timeOffset="141267.53">17600 11743 224 0,'-7'0'85'0,"4"-3"-66"0,-5-3 3 15,8 6-1-15,-3 0-2 16,-1 0 3-16,1 0 1 16,-1 0 3-16,1 0-14 15,-1 0 11-15,4 0 4 0,0 0-3 0,0 0-2 16,0 0-6-16,0 0 0 15,0 0-5-15,7 0 1 16,0-9-3-16,4 6 0 16,3-4 1-16,0 1 1 15,0 0-3-15,0 3 0 16,-3-1-3-16,0 1 2 16,-1 3-4-16,-3 0 0 15,0 0 1-15,0 3 0 16,0 1-2-16,0-1 1 15,-3 0-4-15,0 0 0 16,-1 0 3-16,-3-3 3 16,4 3 4-16,-4 0 5 0,0 1-6 15,-4-1 0-15,1 3-4 16,-5-3-3-16,1 6-3 16,0-2-1-16,0-4 2 15,0 6 2-15,4-2 0 16,-1-4-1-16,1 3-2 15,-1-3 1-15,4 0 1 16,-3 3 2-16,-1 1-1 16,4-1-1-16,0 3-2 15,0 1 1-15,0-1-1 16,0 1 0-16,0-1 2 16,4 0 2-16,-1-2-1 15,1 2 2-15,-1-6-2 0,4 7-1 16,-3-10 1-16,-1 6 1 15,1-3-30-15,-4 7-11 16,0-4-31-16,0 0-13 16</inkml:trace>
  <inkml:trace contextRef="#ctx0" brushRef="#br0" timeOffset="141493.6">17692 12070 332 0,'0'-13'126'0,"3"10"-98"0,1 0 21 0,-4 3 2 16,0 0-19-16,3 0-4 0,1 0-16 15,3 3-5-15,-3 0-5 16,-1 0-10-16,1 0-3 0,-1 0-51 15,-3 1-24-15,11-4-75 16</inkml:trace>
  <inkml:trace contextRef="#ctx0" brushRef="#br0" timeOffset="143640.87">18210 12010 236 0,'0'-19'90'0,"-3"13"-70"0,-1 0 15 16,4 6 0-16,0-4-9 15,0 4-3-15,0 0-13 16,0 0-6-16,0 0-3 15,0 0 10-15,0 0 5 0,0 0 0 0,0 0 3 16,0 0-1-16,0 0 0 16,0 0 0-16,0 0 0 15,0 0-7-15,0 4-2 16,0-1-3-16,0 0-1 16,0 13-1-16,0-4 2 15,0 10-3-15,4 0 0 16,-1 3-1-16,4 3 1 15,1 1 0-15,-1 18 3 16,3 12 1-16,4 10 1 16,0 3-2-16,0-3-1 15,4 0-6-15,0 0 1 16,-1 6 0-16,5-6 2 16,-1-12-1-16,0-4-1 0,0-9 1 15,4-9 1-15,-4-10-1 16,-3-7 2-16,-1-5 0 15,-3-7 3-15,-3-6-3 16,-4-12 0-16,-4-13-1 16,1-10-2-16,-4-6 1 15,-4-3 1-15,1-6-3 16,-4-12-2-16,-4-26-7 16,1-3-4-16,-1 6 1 15,-3 1 0-15,0 5 5 16,-4-5 5-16,1 5 0 15,3 13-1-15,-1 13 0 0,5 9 0 16,3 10 5-16,0 9 1 16,3 6-5-1,4 0 0-15,4 0 1 16,3 10 1-16,0-1 1 0,3 1 0 16,1-1 0-16,3 4 0 15,-3 0 2-15,3 3 3 16,-4 0 2-16,1 3 3 15,0 0-5-15,-1 0-3 16,1 3 1-16,3 0 2 16,0 0-2-16,0 3-2 15,0 1 4-15,4-4 1 16,-4 0 0-16,4 0 1 16,-1 0-2-16,1-3 2 0,-1 0 0 15,5 3 1-15,2 0-2 16,8 1-1-16,10-1-1 15,4 0 2-15,7 0-1 16,4-3 0 0,3-3-1-16,14-3 0 0,14-1-2 15,4 4 1-15,-4-3-2 16,0 3 2-16,4 0-4 16,-1 3 0-16,-6 3 1 15,-7 0 2-15,-11 3-1 16,-7-3-1-16,-4 0 1 15,-3-3-1-15,7-6 4 16,0 0 2-16,0-4 0 0,-4 1 1 16,-6 3-4-16,-8-1-2 15,-7 1 0-15,-6 3-1 16,-8 0 0-16,-4 3 0 16,-2 0 0-16,-5 0 0 15,1 0 0-15,-4 0 0 16,0 0 0-16,-4 0 0 15,-3 0-18-15,0 0-8 16,0-3-63-16,-7 6-28 16,-14 9-69-1</inkml:trace>
  <inkml:trace contextRef="#ctx0" brushRef="#br0" timeOffset="144764.71">18683 12101 272 0,'-7'0'101'0,"4"-3"-78"0,-1 3 9 0,4 0-3 15,0 0-6-15,0 0 0 16,0 0-6-16,0 3-2 16,0 0-9-16,0 0 7 0,4 0 4 15,-1 7 2-15,4-4 3 0,4-3-1 16,3-3-1-16,7 6-6 15,4-2-1-15,10-4-4 16,-3 6 0-16,-1-3-5 16,1-3-1-16,-4 6-1 15,-3-3-2-15,-4 0 1 16,-3 1 1-16,0 2 3 16,-4 0 2-16,-4 4-1 15,-3 2 1-15,0 7-4 16,-3 6-2-16,-4 6 0 15,0 7-1-15,-4 3 2 16,1 3 1-16,-4-4-4 16,0-2 1-16,-4-7-2 15,4 4-2-15,-3-4 5 16,2-6 3-16,1 0-1 0,0-6-2 16,4 0-3-16,-1-10 1 15,4 4 1-15,7-7 2 16,0-3-8-16,0 1-3 15,1-4-44-15,-5 3-20 16,-3-3-220 0,-3 9 117-1</inkml:trace>
  <inkml:trace contextRef="#ctx0" brushRef="#br0" timeOffset="145743.04">19216 12361 236 0,'0'3'90'0,"0"-3"-70"0,3 3 15 0,-3-3 0 15,4 0 2-15,-1 4 2 16,1-4-8-16,-1 0-2 15,5 6-16-15,-1-6 3 0,3 3 4 0,1-3-5 16,3 0 2 0,7 0-6-16,0 0 1 15,4 0-9-15,-4 0-2 0,-3 0 1 16,-1 0 1-16,-3 0-1 16,-3 0 1-16,-4 0-11 15,0 0-2-15,-3 0-28 16,-4 0-11-16,7-3-16 15,0-3-5-15,0 6-66 16</inkml:trace>
  <inkml:trace contextRef="#ctx0" brushRef="#br0" timeOffset="146209.29">19738 12082 308 0,'-4'-6'115'0,"4"3"-89"0,0 3 14 0,0 0 1 16,0 0-10-16,0 0 2 0,0 0-10 16,0 0-2-16,0 0-12 15,-3 3-1-15,-4 6 2 0,0 7-2 16,-4 3 1-16,1 15-3 16,-5 10-1-16,1 9-3 15,4 4-2-15,3 2-4 16,3-5 0-16,4-4 2 15,7-6 3-15,4-7 0 16,3-5 2-16,7-4-2 16,4-3-1-16,0-6 1 15,-1-7-1-15,-3-2-9 16,-3-4-4-16,-4-3-31 16,-3-3-13-16,-4 0-15 0,-7 0-4 15,3-3-59 1</inkml:trace>
  <inkml:trace contextRef="#ctx0" brushRef="#br0" timeOffset="146582.59">19805 12264 280 0,'-7'6'107'0,"7"-6"-83"0,0 3 8 16,0-3 1-16,7 0-1 15,4 0 5-15,-1 0-3 16,4 0 0-16,4 0-19 16,0 0-7-16,-4 0-1 0,0 7-4 15,-4-7 0-15,1 3-12 16,-4-3-4-16,0 6-29 16,0-3-11-16,0 0-16 0,0 0-7 15</inkml:trace>
  <inkml:trace contextRef="#ctx0" brushRef="#br0" timeOffset="146973.23">20119 12095 228 0,'7'-13'88'0,"-3"10"-69"0,3-3 15 0,-7 6 1 0,3-3-7 16,1-1 0-16,-4 4 0 16,0 0 0-16,3 0-15 15,1 0 5-15,-1 4 5 0,1 2-3 16,-1 0-2-16,1 4-8 15,-4 2-2-15,0 4-4 16,0-1-1-16,3 4-1 16,1 0 1-16,-1-3-2 15,1-1-1-15,-1 1 1 16,4-3-1-16,1-4-18 16,-1 0-8-16,0-5-22 15,-4 5-9-15,1-9-179 16,-1 19 93-1</inkml:trace>
  <inkml:trace contextRef="#ctx0" brushRef="#br0" timeOffset="147260.6">20091 12389 236 0,'-7'-3'90'0,"7"-3"-70"0,0 6 15 0,0 0 2 16,0 0 1-16,0 0 4 16,7 0-8-16,0 0-3 15,0-3-17-15,3-3 0 0,1 6 2 0,3-4-6 16,0 1-1-16,4 0-7 16,3 0-2-16,0 3 0 15,0 0 0-15,1 0-22 16,-5 0-8-16,1 0-16 15,-1 0-6-15,-2 0-47 16,-5 6-65 0</inkml:trace>
  <inkml:trace contextRef="#ctx0" brushRef="#br0" timeOffset="147827.1">20242 12543 248 0,'-3'-3'93'0,"6"-3"-72"0,1 2 9 0,-1-2-1 15,5 3-4-15,-5-3 2 16,1 3 0-16,-1-4 1 16,1-2-15-16,-4 9 5 0,0-6 3 0,-4 3-5 15,1-1 1-15,-4 1-6 16,-1 0 1-16,-2 3-1 16,-1 0 1-16,-3 3-6 15,4 4-2-15,-5 2 0 16,1 0 0-16,4 1-2 15,-1-1-2-15,4 1 1 16,4-1-1-16,-1-3 0 16,8 1 0-16,3-1 6 15,0-3 4-15,3 0-1 16,4-3 2-16,1 0 0 16,-5 0 3-16,1 3-3 15,-1 0-1-15,-3 1-4 16,0 2-1-16,0 3-1 0,-3 1 0 15,3-1 0-15,-3 0 0 16,3 1-5-16,-4-1-1 16,4 1 1-16,-3-4 2 15,-1-3-16-15,1 6-4 16,-1-9-26-16,1 7-12 16,-1-4-27-16,-3-3-9 15,7 3-61 1</inkml:trace>
  <inkml:trace contextRef="#ctx0" brushRef="#br0" timeOffset="148203.54">20422 12038 348 0,'0'0'132'0,"7"6"-103"0,4 10 12 16,-4-10-3-16,4 7-8 16,3 6 0-16,0 3 0 15,0 12 1-15,0 7-16 16,-3 9 2-16,-1 13 1 0,-3-4-6 0,-3-2-2 15,-1-4-5 1,-3-6-2-16,-3-6-1 16,-1-7-2-16,1-5-6 0,-1-7-4 15,1-7-25-15,-1-2-12 16,1-4-12-16,-1-6-1 16,1 1-9-16,-1-4-4 15,1 3-64 1</inkml:trace>
  <inkml:trace contextRef="#ctx0" brushRef="#br0" timeOffset="148970.04">21128 12176 352 0,'-11'3'132'0,"11"4"-103"0,0-1 12 0,4-3-3 16,3 0-8 0,3 0 0-16,8 0-6 0,10-3-3 15,11 0-11-15,3 0-4 0,4 4 0 16,-3-4-3-16,-5 3-2 16,-6 0-5-16,-4 0-2 15,-3 0-50-15,-4 0-20 16,-3 0-105-1</inkml:trace>
  <inkml:trace contextRef="#ctx0" brushRef="#br0" timeOffset="149525.67">21661 11916 348 0,'-11'-13'132'0,"15"13"-103"0,-1 4 7 0,4-4-1 0,7 3-6 16,4 0 3-16,10 0-4 15,4 0 0-15,3 0-16 16,-3 0 6-16,0 0 5 0,-4 4 3 16,-7 2 2-16,-3 4-9 15,-8-1-1-15,-6 4-7 16,-4 3-1-16,-7 0-6 15,-4-1-3-15,1-2 0 0,-1 0-1 16,0-4 0-16,4-2 0 16,4-1-3-16,3-3 2 15,0 4 1-15,3-4 0 16,1 3 0-16,3-5 0 16,-4 5 0-16,8 3 0 15,3 10-3-15,0 4 2 16,0 2-1-16,0 6 0 15,4 4 2-15,-4-1 0 16,0-2 2-16,-3 3 1 16,-4-7 5-16,-4-6 5 15,-3-3-3-15,-3-3 2 16,-8 0-7-16,1-10-1 16,3 4-2-16,-7-4 1 15,-1-3-4-15,-2 1-2 0,-8-1-3 16,0-3 1-16,1 0-21 15,3-3-11-15,-1 0-31 16,5 0-14-16,-1 3-32 16,8 3-13-16,-1-6-29 15</inkml:trace>
  <inkml:trace contextRef="#ctx0" brushRef="#br0" timeOffset="152211.04">15829 14208 324 0,'-14'3'123'0,"11"-3"-95"0,-1 6 11 0,4-6 1 15,0 0-13-15,0 0-1 16,0 0-4-16,0 4 1 15,4-1-13-15,-1 0 10 0,4 0 6 16,0 0-1-16,4 0 3 16,-1 0-5-16,4-3-2 15,4 0-7-15,7 0-1 16,7 0-4-16,3-3 2 16,4 0-4-16,3 0-2 15,-3 0-5-15,-4 0-2 16,-3 0 3-16,-8 3 1 15,-6 0 0-15,-4 0 1 16,0 0-2-16,0 0-1 16,-7 0 3-16,1 0 0 0,-5 0-4 15,-3 0-1-15,4 0-10 16,-4 0-3-16,0 0-38 16,0 0-16-16,3-4-21 15,4-2-10-15</inkml:trace>
  <inkml:trace contextRef="#ctx0" brushRef="#br0" timeOffset="153336.84">16686 13744 192 0,'0'-3'71'0,"0"0"-55"0,0 0 11 15,0 3 0-15,0 0-4 16,0-4 0-16,0-2 1 15,0 6 0-15,4-6-13 16,-1 0 9-16,1 2 6 0,-4 1 6 16,4-3 5-16,-4 6-5 15,0 0 1-15,0 0-10 16,0 0-2-16,0 0-6 16,0 0 1-16,0 0-3 15,0 0 0-15,0 0-1 0,0 0 0 16,0 0-2-16,0 0 1 15,3 0-2 1,1 9 2-16,-4 4-2 0,0 9 2 16,0 9-2-16,0 10 0 15,0 3-3-15,0 3-1 16,0-3-1-16,0 0 2 16,3 0-1-16,1 0 0 15,-1-1-1-15,-3-2 2 16,0-6-1-16,0-7 0 15,0-6-1-15,4-3 0 16,-4-4-2-16,0-2 1 16,0-4-2-16,0-2 2 0,0-4-15 15,0 3-5-15,0-3-35 16,0-3-14-16,0-3-23 16,0-3-8-16,3-4-77 15,1 10-37 1,3-3 106-16</inkml:trace>
  <inkml:trace contextRef="#ctx0" brushRef="#br0" timeOffset="153966.84">16027 14587 324 0,'0'7'123'0,"0"-14"-95"16,3 7 16-16,-3 0 2 0,0 0-7 15,7 0 1-15,0 0-5 16,4 0-1-16,0 0-19 15,-1 7 4-15,4-4 2 0,4-3-3 16,3 0 2-16,4 0-5 16,3 0-1-16,4 0-4 15,17-3-1-15,11-4-5 16,11 7-1-16,3 0-1 16,-4 0-2-16,1 0 5 15,6-3 1-15,1-3 0 16,-4 6-1-16,-7-9-1 15,-7-1 0-15,-11 7 0 16,-10-3 0-16,-7-1-2 0,-7 4-2 16,-11 0 1-16,-4 6 1 15,-6 0-17-15,-4 1-4 16,0-1-33-16,-4 0-12 16,4 0-23-16,0-3-9 15,-3 0-27-15,-1 3-13 16,-3-3 14-1</inkml:trace>
  <inkml:trace contextRef="#ctx0" brushRef="#br0" timeOffset="154567.54">16372 14791 356 0,'-21'0'132'0,"21"-3"-103"0,7-3 18 15,0-1 1-15,7-2-11 16,11-3 1-16,7-1-11 16,7 4-2-16,0-1-14 15,-1 10 4-15,-2 0 3 0,-5 10-2 0,-6-1 3 16,-4 4 1-16,-7 2 0 15,-7 4-7-15,-7 0 0 16,-3 3-4-16,-4-3 0 16,0-4-5-16,0 1-1 15,3-4-3-15,1-2-1 16,-1-1-1-16,4-2-2 16,0 2 0-16,0-3 3 15,4 1 0-15,3-1 1 16,3 0 0-16,1 3 0 15,3 1-3-15,0 2 2 16,4-2 1-16,-1 9 2 16,5-1 1-16,2 1 3 15,1 0-1-15,-4 0 2 0,-7-7 2 16,-3 7 2-16,-11 0-1 16,-4-3-1-16,-6-1-1 15,-4 1 0-15,-4 0-2 16,-3-4-1-16,-4-2-6 15,-3-1-1-15,-7-6 1 16,-1 4 2-16,1-7 0 16,3-7-1-16,4 4-21 15,3-3-9-15,11-4-49 16,7 1-19-16,7 3-70 16,7 0-29-16,4-1 39 15</inkml:trace>
  <inkml:trace contextRef="#ctx0" brushRef="#br0" timeOffset="155288.7">17632 14221 260 0,'-18'-4'96'0,"11"4"-75"0,0 4 17 0,4-4 3 16,-1 0 4-16,4 3 6 16,-3 0-6-16,3 0-1 15,0 0-24-15,0 0 10 0,3 3 7 16,1 1-5-16,3-4-1 0,3 3-9 16,4-3-3-16,4 0-9 15,3 1-4-15,4-1-3 16,3 0-3-16,4 0 1 15,0 0-1-15,-8 0 0 16,-3 0 0-16,-6 0-44 16,-8 4-18-16,-7 2-44 15,-4 4-18-15,1 2-51 16</inkml:trace>
  <inkml:trace contextRef="#ctx0" brushRef="#br0" timeOffset="155499.9">17600 14578 372 0,'0'16'140'0,"7"-16"-109"0,7 3 20 0,-3-3 1 15,3 0-12-15,7-3 2 16,4-4-9-16,3 7-3 16,4-3-16-16,0-3-9 0,-4 6-3 15,-4-3-7-15,-2 3 1 16,-5 0-49-16,-6 0-21 15,-1-6-32-15,-3 6-9 16,-3-4-39 0</inkml:trace>
  <inkml:trace contextRef="#ctx0" brushRef="#br0" timeOffset="156414.17">17642 13565 248 0,'0'0'93'0,"0"-3"-72"0,4-3 20 0,-4 6 4 16,0 0-1-16,0 0 3 15,0 0-9-15,0 0-3 16,0 0-19-16,0 0 1 0,0 0 3 16,0 0-2-16,0 0-1 15,3 0-5-15,1-10-2 0,0 7-4 16,-1-3-1-16,1-3 1 15,3 5 3-15,0-2-6 16,0 3-2-16,0-3 1 16,0 3 1-16,3-1-4 15,1-2-1-15,0 3 1 16,-1 0 2-16,-3 0 0 16,0 3-1-16,0 0 1 15,0 0 1-15,-3 3 1 16,-1 0 1-16,1 0-2 15,0 3 1-15,-1-2-2 16,-3-1-1-16,0 0 1 16,0 3 1-16,0 0-1 0,-3-2 2 15,-1 5-4-15,-3-3 0 16,0 4 1-16,0-1 2 16,0 0-1-16,0 1-1 15,3-1 1-15,1-2 1 16,-1-1-3-16,1 0-2 15,3-3-1-15,0 0 0 16,0 0 3-16,3 1 0 16,1-1 1-16,-1 0 0 15,1 0-3-15,-1 0 2 16,1 0 1-16,3 0 2 16,0 4-1-16,0-4 2 15,-4 0-2-15,1 6 2 16,0-2-2-16,-1-4 2 15,-3 3-2-15,4-3-1 0,-4-3 1 16,0 6-1-16,0-6-22 16,0 0-8-16,0 0-34 15,0 0-13-15,3 4-106 16</inkml:trace>
  <inkml:trace contextRef="#ctx0" brushRef="#br0" timeOffset="156762.81">17776 13876 292 0,'0'3'110'0,"0"-3"-86"0,4-3 27 0,-4 3 7 16,0 0-16-16,4-4-3 16,-4 4-17-16,0 0-6 15,0 0-9-15,0 0-3 0,0 0 0 16,0 0-2-16,0 0 1 16,0 0-2-16,0 0-1 15,0 0 1-15,0 0-1 16,0 0-3-16,0 0 2 0,3 0-32 15,1 4-13-15,-4-1-72 16,14-3-88 0</inkml:trace>
  <inkml:trace contextRef="#ctx0" brushRef="#br0" timeOffset="165482.19">18447 13869 132 0,'0'-3'49'0,"0"3"-38"0,0-3 10 0,0 3 4 0,0 0-8 15,0-3 1-15,0 0-5 16,0 0 2 0,0 0-8-16,0-1 2 0,3-2 2 0,-3 0 0 15,4 3 3-15,-4-4-3 16,3 4-1-16,-3-3-4 15,0 6 1-15,0-3 0 16,0-3 1-16,0 6-2 16,0 0 1-16,0 0 2 15,4-4 5-15,-1-2-2 16,-3 6 3-16,0-3 1 16,0-3-1-16,0 6-3 0,0 0-2 15,0-3-2-15,0 3 2 16,0 0-1-16,0 0 0 15,0 0-1-15,0 0 0 16,0 0-2-16,0 0 1 16,0 0 0-16,0 0 3 15,0 0-1-15,0 0 2 16,0 0-4-16,0 0-2 16,0 0 2-16,0 0 2 15,0 0-4-15,0 0-1 16,0 0 0-16,4 0 0 15,-1 3-2-15,-3-3 1 16,0 9-2-16,4-3 2 0,0 4 0 16,-1-1 1-16,1 1-2 15,-1-1-2-15,1 4 3 16,-1-1 0-16,1 4 1 16,-1 0 0-16,1-1 0 15,-1 10 0-15,1-3 0 16,-1 3 0-16,4 4 0 15,0 2 0-15,0 7-2 16,1 12 1-16,-1 6-2 16,0 7-1-16,0-7 1 15,-4 4-1-15,4-4 2 16,-3-2 1-16,3-1-4 16,-4 3 1-16,4 7 2 15,1-3 1-15,-1-7 3 16,-4-6 1-16,4-9-3 0,-3 2-1 15,-1-8 1-15,1-7 0 16,-1-6-2-16,1-1-2 16,-4-8 1-16,3 2 1 15,-3-5 1-15,0-4 3 16,0-3-3-16,0-10 0 16,0-2-1-16,0-10-2 15,4-9-2-15,-1-13 1 16,1-13-1-16,-1-2 0 15,1-10-9-15,-1-16-5 16,-3-12 1-16,0 3 4 16,0-3-1-16,0 9 3 0,0-3 0 15,0 0 3-15,0 16 2 16,0 15-1-16,0 10 4 16,0 12 0-16,0 7 1 15,0 6 2-15,0 6-1 16,0 3 2-16,0 4-4 15,0 2 0-15,0 1 1 16,0 3 0-16,-3-1 0 16,3-2 0-16,-4 6 0 15,4-3 2-15,0-4-1 16,0 7-1-16,0-3 1 16,0-4-1-16,0 10 2 15,0 0 3-15,0 0-2 0,0 0 0 16,0 0 1-16,0 0 0 15,0 0-2-15,0 0-2 16,4-3 3-16,-1-3 0 16,5 6 3-16,-1-3 1 15,0 3-1-15,0-3-1 16,0 3-3-16,3 0-2 16,1 0 1-16,3 0 1 15,0 0 1-15,11 0 1 16,0 0 0-16,3 0 2 15,7 0 1-15,4 0 1 16,0 0-2-16,3 0-1 16,4 0-3-16,7-3 1 15,10-1-2-15,11 1-1 0,0 3 1 16,1 0-1-16,-5 3 0 16,1-3 2-16,6 4-1 15,1-4-1-15,-1 0 1 16,-2 0-1-16,-8-4 4 15,-4-2 5-15,4 0-5 16,4 0 0-16,-8-1-4 16,-3 1-1-16,-7 0 1 15,-7 3 2-15,-7 0-3 16,-4 3-2-16,-7 0 2 16,-3 0 2-16,-7 3 0 15,-1-3 2-15,-3 0-2 16,-3 3-1-16,-1 0-2 0,-2-3 1 15,-1 0 1-15,0 0 2 16,0 3-1-16,-4-3 2 16,1 0-2-16,-4 0 2 15,3 0-2-15,-3 0-1 16,0 3 1-16,0-3 1 16,0 0-8-16,-7 0-36 15,0 0-10 1,0 0-23-16,0 0-6 15</inkml:trace>
  <inkml:trace contextRef="#ctx0" brushRef="#br0" timeOffset="170541.5">19068 13938 192 0,'0'0'71'0,"0"-6"-55"0,3 6 2 0,-3 0-3 15,4-3-4-15,-1-3 1 16,1 2 2-16,-4 4 4 16,0-6-10-16,3 6 7 0,-3-3 4 15,0 0 1-15,0 3 3 16,0-3-7-16,0 3-1 15,0-3-3-15,0 0 2 16,0-1-3-16,0 1 1 0,0 0-3 16,-3 0 0-16,3 3-3 15,-4 0-1-15,1 0 1 16,-1 0 1-16,1 0 1 16,-1 0 0-16,1 0 0 15,-1 3 0-15,-3 3-2 16,0 1-1-16,-4 5-1 15,1-2 0-15,-4 8 0 16,0 1 2-16,-4 0-1 16,0 0 0-16,-3 3-1 15,0 0 0-15,3-7-2 16,4 4 1-16,0 3-2 16,4 0-1-16,6 3 1 15,4-3 1-15,7 3-1 0,7 0 2 16,7 0-2-16,4 1 2 15,3-5-2-15,0-5-1 16,1-6 3-16,-5-7 0 16,-2 3 1-16,-5-12 2 15,1-4 3-15,-4 1 5 16,-3-4-2-16,-8-2 1 16,-3 2-5-16,-3 1 0 15,-1-1-7-15,-3 4-1 16,-4-4 0-16,-3 10 0 15,0-3-3-15,0 6 0 16,3 0-3-16,1 0 1 0,3-3-24 16,3 3-10-16,4 0-27 15,7-7-8 1,7 7-91-16</inkml:trace>
  <inkml:trace contextRef="#ctx0" brushRef="#br0" timeOffset="171351.75">19226 13879 244 0,'0'-10'93'0,"0"7"-72"0,0 0 16 0,0 3 2 0,0 0-6 16,0 0 1-16,-3 0-2 15,3 0 0-15,0 0-17 16,0 0 4-16,0 0 4 0,0 0-6 16,7 0 1-16,4-3-7 15,6 0-1-15,4 0-2 16,4 0 0-16,0 3 0 15,-1 3 2-15,-2 0-1 16,-5 3 0-16,-3 3 6 16,-3 1 2-16,-8 2-6 15,-3 1-2-15,-3-1-5 16,-1 1-1-16,-3-4-1 16,4 1 1-16,-4-4-4 15,3-3 0-15,-3 7 3 0,4-4 1 16,-1 0-4-16,1 0 1 15,-1 1-2-15,4 2-2 16,4 1 3-16,-1-1 0 16,4 0 1-16,4 1 0 15,3-4 0-15,0 3 0 16,0 1-3-16,0-1 2 16,0 7 1-16,-3-4 0 15,-1-2 2-15,-2 6 1 16,-5-7-1-16,-3 0-2 15,0 1 3-15,-3-4 0 16,-5 0-1-16,1-3 1 16,-3 4-2-16,-4-4 2 0,0-3 0 15,-1 0 1-15,1 6-5 16,0-6 1 0,0 0-11-16,0 0-3 0,3 0-39 15,4 0-16-15,4 0-35 16,3 0-12-16,7 3-37 15</inkml:trace>
  <inkml:trace contextRef="#ctx0" brushRef="#br0" timeOffset="172237.42">18930 14490 260 0,'0'0'96'0,"0"-3"-75"0,0 3 21 0,0 0 3 16,0 0-8-16,0 0-2 15,0 0-6-15,0 0-1 16,0 0-16-16,0 0 4 0,0 0 2 16,0 0 1-16,0 0 1 15,7-3-3-15,0 0 2 16,0 3-4-16,0-3-1 15,4 3-6-15,-1 0-3 16,1 0-2-16,0 0 0 16,-1 0-2-16,1 0 2 15,3 0 4-15,0 0 4 16,4 0-2-16,-1-7 0 16,4 7-3-16,4-3 1 0,7-3-4 15,7 6 0-15,3-3-1 16,4-3-2-16,-4 6 1 15,-3-10 1-15,-4 7 3 16,-6-3 2-16,-5 6-3 16,-3 0-3-16,-3 0 0 15,-4 0 1-15,-3 0-1 16,-1 6-1-16,-3-3 1 16,0-3-1-16,-3 0-9 15,-1 0-2-15,-3 0-27 16,4 0-13-16,3-3-31 0,-7 3-11 15,0 0-87 1</inkml:trace>
  <inkml:trace contextRef="#ctx0" brushRef="#br0" timeOffset="177101.89">19121 14638 204 0,'-4'0'77'0,"8"-4"-60"0,-4 1 13 16,0 3 1-16,0 0-1 15,0 0 2-15,-4 0-2 16,1-3 1-16,-1 3-17 16,0 0 3-16,1 0 3 0,3 0 2 15,-4 0 4-15,4 0-1 16,0 0 0-16,0 0-6 0,0 0 1 16,0 0-7-1,0 0-3-15,0 0-5 0,0 0-2 16,0 0 3-16,0 0 1 15,0 0 1-15,4 0 0 16,3 0 0 0,0 0 2-16,0 0-1 0,0 0 0 15,0 3-3-15,4 0 1 16,-1-3-4-16,1 4-2 16,3-1 2-16,-3 0 2 15,3 0-4-15,0 0-1 16,0-3-2-16,0 0 0 15,0 0 4-15,-3 0 1 16,-1 0-1-16,1 0 1 0,-4 0-2 16,0 0 2-16,0 0-4 15,-3 0 0-15,-4 0 1 16,0 0 2-16,3 0 1 16,-3 3 1-16,0-3-5 15,0 0-1-15,0 0 1 16,0 0 2-16,0 0 0 15,0 0-1-15,0 0-2 16,0 0 1-16,0 0 1 16,0 0 0-16,0 0 0 15,0 0 0-15,0 0-3 16,0 0 2-16,0 0 1 16,0 0 2-16,0 0-1 15,0 0-1-15,0 0 1 0,0 0 1 16,0 0-1-16,0 0 2 15,0 0-2-15,0 0 2 16,0 0-2-16,0 3-1 16,-3 4-2-16,-1 2-1 15,-3 4-1-15,0 12 3 16,-4-3 2-16,4 9 4 16,0 0-4-16,0-6-3 15,0 4 1-15,4-7 0 16,-1-1-2-16,1-5 2 15,3-3 1-15,0-4 0 16,0-3 0-16,0 1 0 16,0-4-3-16,0 3 2 15,0-3 1-15,0-3 2 16,0 6-3-16,0-6-2 0,0 0-16 16,0 0-5-16,0 0-10 15,0-6-4-15,3-3-21 16,1 3-8-16,3-1-103 15</inkml:trace>
  <inkml:trace contextRef="#ctx0" brushRef="#br0" timeOffset="178707.89">19286 14606 212 0,'0'0'79'0,"0"0"-61"0,0 0 6 0,0 0-2 0,0 0 1 16,0 0 6-16,0 0-3 15,0 0 2-15,0 0-16 16,0 0 4-16,0 0 2 0,0 0-4 15,0 0 2-15,-3 0-7 16,-1-3-1-16,1 3-2 16,-1 0 1-16,1 0-4 15,-1 0 0-15,1-6 1 16,-1 6 0-16,-3 0 2 16,0-3 1-16,0-4 1 15,0 7 0-15,0 0 0 0,0-3 0 16,0 3-2-16,0-6 1 15,0 6-4-15,0 0 0 16,0 0-3-16,-1 0-1 16,1 0 1-1,0 0 2-15,0 0-1 0,0 0-1 16,0 0 5-16,0 0 1 16,0 0-2-16,0 0-1 15,0 0-3-15,0 6-1 16,0-3 1-16,0-3 2 15,0 7-1-15,3-4 2 16,1 6 0-16,-1-3 1 16,1 1-2-16,-1-1-2 15,4 0 3-15,0 1 0 0,0-4 1 16,0 0 0-16,0 0-2 16,0 3 1-16,0 0 2 15,4 1 2-15,-1 2-3 16,1 1-1-16,-1-1 1 15,4 0 2-15,0-2-3 16,4-4 0-16,0 3 3 16,-1-6 1-16,1-6-3 15,3 6-3-15,-4-3 0 16,1-4-1-16,0 7 0 16,-1-3 0-16,1-3 2 15,-4 6 1-15,0-3-4 16,0-3-1-16,0 6 1 0,-4-4 2 15,1-2 0-15,0 0-1 16,-1 0 1-16,1-1-1 16,-1 1 0-16,1 3 0 15,-1 0 0-15,-3 0 0 16,0 0 0-16,0-1 2 16,0 1-1-16,0 0 2 15,0 3-4-15,-3 0 0 16,3 0-1-16,0 0 0 15,0 0 0-15,0 3 0 16,0 0 2-16,0 4 0 16,-4 2 0-16,4 4 2 15,-3 2-3-15,-1 7 0 16,1 0 1-16,-1 6 2 16,0 1-1-16,1-1-1 0,-1 0 1 15,1-6-1-15,-1 9 0 16,1-9 0-16,3-3 0 15,0-3 0-15,3-7-3 16,1 7 2-16,-1-7-1 16,1-6 0-16,-1 7 2 15,1-10 0-15,0 6-16 16,-4-6-4-16,0 0-23 16,-4 0-8-16,0 0-22 15,1 0-8-15,6-6-67 16</inkml:trace>
  <inkml:trace contextRef="#ctx0" brushRef="#br0" timeOffset="180195.37">19914 14180 228 0,'4'-7'85'0,"-4"4"-66"0,3-3 14 0,-3 6 4 15,0-6-4-15,0 3 3 16,0 0-9-16,0 3-4 16,0 0-13-16,0 0 2 0,0 0 2 15,0 0 1-15,0 0 1 16,0 0 5-16,4 6 3 16,-1 6-3-16,1 1-3 0,-4 15-6 15,0 3 0-15,0 1-7 16,3 2-1-16,1-5-2 15,0 2 1-15,-1-6-4 16,1-3 0-16,-1-6 1 16,1-4 0-16,-1-2-14 15,1-4-5-15,-1-6-21 16,-3 0-10-16,-3-6-24 16,-4 6-9-16,-4-10-56 15</inkml:trace>
  <inkml:trace contextRef="#ctx0" brushRef="#br0" timeOffset="180404.77">19752 14318 276 0,'-3'-3'104'0,"10"-4"-81"0,7 7 12 0,-4 0-2 16,8 0-9-16,3 7 0 15,4-4 0-15,3-3 0 16,0 6-13-16,-3-3-2 0,-4-3 1 15,-3 6-6-15,-1-2-2 16,-3-4-19-16,1 0-6 16,-1 0-27-16,3 0-8 15,-3-10-81 1</inkml:trace>
  <inkml:trace contextRef="#ctx0" brushRef="#br0" timeOffset="180854.58">20373 13898 204 0,'3'-13'77'0,"1"7"-60"0,-4-1 19 0,0 4 7 16,0-3-4-16,0 0 1 15,0 0-7-15,0 6 0 16,0 0-19-16,0 0 1 0,0 6 1 15,4 6-2-15,-4 7 2 16,3 6-5-16,-3 0 1 16,4 4-1-16,-4-4 1 15,3 0-6-15,1-3-4 16,-1-4-4-16,4 1 1 16,-3-9 1-16,3 5 2 15,-4-5-28-15,1-4-9 0,-1 3-25 16,-3-5-10-16,0 2-75 15</inkml:trace>
  <inkml:trace contextRef="#ctx0" brushRef="#br0" timeOffset="181141.72">20193 14202 324 0,'0'0'121'0,"7"6"-95"0,7-3 11 16,-3-3 0-16,3 0-10 15,4 0 1-15,3 0-9 16,3 0-1-16,5 0-11 0,-1 0-2 0,0 0 1 16,0 0-3-16,-3 0-2 15,0 0 0-15,-4 0-1 16,-4 0-14-16,1 0-5 15,-4 0-26-15,-3 6-11 16,-1-2-47-16,1 11-77 31</inkml:trace>
  <inkml:trace contextRef="#ctx0" brushRef="#br0" timeOffset="181755.26">20518 14459 264 0,'-4'-6'99'0,"4"6"-77"0,0-4 9 15,0 4-2-15,0 0 2 16,4-6 4-16,-1-3 0 16,-3 6 1-16,0-1-19 15,0-2 5-15,0 3 5 0,0 0-4 0,-3 0 1 16,-1 3-9-16,-3 0-4 16,-4 3-4-16,-3 3 0 15,0 0-4-15,-3 1-2 16,-1 2 2-16,0 7 2 15,1-4 0-15,-1 1 0 16,4-1-1-16,3 1 0 16,4 0-2-16,7-1-2 15,7-3 3-15,4-2 2 16,7-4-2-16,-1-3 0 16,4-3 1-16,0-4 0 15,-3 1 2-15,-4 3 3 16,0-3 2-16,-3 3 3 15,-4 3-3-15,0 3 1 0,-3 3-5 16,-1 7-2-16,-3-1-2 16,0 4 0-16,0-4-4 15,0 7 0-15,0-3 1 16,0 0 0-16,0-1 0 16,0 1 0-16,4-4 0 15,-4-2 0-15,0-1-14 16,0-6-3-16,0 7-35 15,0-10-14-15,3 0-39 16,4 0-14-16,0 6-48 16</inkml:trace>
  <inkml:trace contextRef="#ctx0" brushRef="#br0" timeOffset="182611.49">21156 14155 288 0,'-3'-3'107'15,"3"-1"-83"-15,0 4 8 0,0 0 1 0,0 0-4 16,0 0 3-16,0 0 2 16,0 4 2-16,3-1-20 15,1 0 8-15,-1 0 4 0,4 0-7 16,4 0 1-16,3 3-7 15,4-6-1-15,3 7-2 16,7-4 0-16,0-3-6 16,7 6-2-16,-6-3-2 15,-1-3-2-15,-3 7 1 16,-1-4-1-16,-3-3 0 16,-3 0 2-16,-4 0-1 0,-3 0-1 15,-4 0-24-15,0 0-11 16,-4 0-44-16,-3 0-19 15,7 9-81 1</inkml:trace>
  <inkml:trace contextRef="#ctx0" brushRef="#br0" timeOffset="183302.06">21664 13794 348 0,'-10'-6'129'0,"10"6"-100"0,0 0 2 16,0 0-5-16,7-3-5 15,3 3 4-15,1-3-2 16,6 3 0-16,5 0-12 16,2 0 7-16,4 3 4 0,4 0 0 15,0 6-1-15,-4 10 0 16,-3-3 1-16,-4-1 1 16,-3 1 3-16,-4 0-5 0,-4-4-1 15,-3 1-7-15,-7 2-3 16,-3-2-3-16,-4 6-2 15,-4-3-6 1,1-1 1-16,-1 1 0 0,1 0 0 16,-1-4-3-16,4 1 2 15,3-4-1-15,4 7 0 16,7-7 0-16,4 1 0 16,3-1 0-16,0 3 0 15,4 1 2-15,-1 6 2 16,1 3-1-16,0 3-1 15,-1 3 1-15,1 10-1 16,-4-4 6-16,-3 1 4 16,-4-7 1-16,-4 3 1 0,-3-6-4 15,-3-3 0-15,-4-3-3 16,-4-3 0-16,-3-4-8 16,-4 7 0-16,1-6 3 15,3-1 2-15,0-2-3 16,-1-4 1-16,1-3 0 15,0 0 0-15,0 0-9 16,0 0-4-16,0 1-13 16,0-1-6-16,0 0-45 15,0 0-20-15,3 0-88 16,4 7-74 0,0-1 101-16</inkml:trace>
  <inkml:trace contextRef="#ctx0" brushRef="#br0" timeOffset="184367.76">16295 15986 324 0,'-11'0'121'0,"4"0"-95"0,4 0 16 0,3 0 1 16,0 0-13-16,0 0-2 15,0 0-5-15,0 0-3 16,0 0-10-16,3 0 9 0,1 0 7 16,3 0 1-16,0 0 4 15,3 0-11-15,5 6-4 16,2-6-5-16,8 3-2 15,7-3-5-15,3 0-1 16,0 6-1-16,0-2 1 16,-3-4-2-16,-4 6-1 15,-3-3 1-15,-4 3 1 16,-3-6-1-16,0 0-1 0,-8 0-2 16,1-6 1-16,-4 6-32 15,-4-9-13-15,-3 9-26 16,0 0-9-16,-3-10-23 15,-1 10-8-15,-3 0-25 16</inkml:trace>
  <inkml:trace contextRef="#ctx0" brushRef="#br0" timeOffset="184699.26">16884 15597 372 0,'0'-9'140'0,"0"5"-109"0,3 4 13 0,-3 0 1 16,0 0-17-16,8 0-1 15,-1 4-7-15,0-1-3 16,0 6-9-16,0 16-3 0,0 7 1 15,-4 8 3-15,-3 7 2 16,0-3-5-16,0-3-2 16,0-3-4-16,4-7-3 15,3-3-1-15,0-3 0 16,0-6-24-16,-3-3-9 0,-1-7-27 16,-3 1-10-16,-7 5-100 15</inkml:trace>
  <inkml:trace contextRef="#ctx0" brushRef="#br0" timeOffset="185028.49">16468 16158 332 0,'-14'0'126'0,"14"0"-98"0,3 0 10 0,-3 0-3 16,7 0-5-16,7-3 2 16,7-3-4-16,8 6 0 15,6-3-16-15,4-4 4 0,0 7 2 16,3-9-4-16,11 9 0 16,7 0-6-16,3 0-3 15,-3 6 0-15,-3-3-1 16,-8 7-2-16,-3-4-2 15,-7 0-28-15,-8-2-11 16,-2-1-30-16,-8 0-9 16,-7-3-55-1,0 6-67-15,-7 0 67 16</inkml:trace>
  <inkml:trace contextRef="#ctx0" brushRef="#br0" timeOffset="185568.83">16722 16371 388 0,'-7'-3'145'0,"7"3"-112"0,3 0 8 15,-3 0-3-15,7-6-7 16,0 6 2-16,4-3-10 15,6 0-3-15,12-3-12 16,6 2 1-16,4 4 2 0,0 7 0 16,-8 2 3-16,-6 0-1 0,-11 7 2 15,-7-3-2-15,-10 5 2 16,-8-2-8-16,-3-3-2 16,-4-1-3-16,1-2-2 15,3-1 1-15,-1-3 1 16,5 4-6-16,3-7 1 15,3 6-1-15,4 7 2 16,4-4 1-16,3 4 1 16,7 0 0-16,0 3 2 15,4-1-3-15,3 1 0 16,4 0-1-16,-4 0 0 0,-4 0 6 16,-2-4 2-16,-5-2 9 15,-6-1 4-15,-8-2-5 16,-6-1-3-1,-12-2-6-15,-6-1-2 16,-7-3-3-16,0-3-1 0,3 0 1 16,0-3 2-16,4 0-12 15,0 0-6-15,6-1-33 16,5 1-16-16,6-3-63 16,11 6-28-16,11-6-26 15</inkml:trace>
  <inkml:trace contextRef="#ctx0" brushRef="#br0" timeOffset="186605.92">17522 16005 276 0,'-14'0'104'0,"14"0"-81"0,4 0 23 0,-4 0 5 16,0 0-7-16,7 0-1 16,7-4-9-16,0 4-4 15,4-6-16-15,7 6-2 0,-1-3 1 16,1-3-5-16,0 6-2 16,-1 0-3-16,1 0-3 15,-4 0-2-15,-7 0 1 16,-3 6-41-16,-8-3-19 0,-3 13-121 15</inkml:trace>
  <inkml:trace contextRef="#ctx0" brushRef="#br0" timeOffset="186803.18">17575 16199 324 0,'-7'13'123'0,"11"-7"-95"0,6 0 18 16,-2-6 1-16,6-3-12 15,3-3-1-15,4-4-6 16,8-5-3-16,2-1-13 16,1 3-8-16,-4 1 0 0,-3 9-14 15,-7-4-3-15,-4 4-58 0,-4 6-23 16,1 7-75 0</inkml:trace>
  <inkml:trace contextRef="#ctx0" brushRef="#br0" timeOffset="187580.1">17515 15261 260 0,'-14'0'99'0,"14"-3"-77"0,-3 3 18 0,3 0 2 15,0 0-7-15,0 0 0 16,0 0-12-16,0 0-3 16,3-6-12-16,4-3 4 0,0-1 1 15,0 1-2-15,4-1 1 16,0 1-3-1,-1 0 2-15,4-1-4 0,0 1-2 16,4 3-2-16,0 2-3 16,-4 1 3-16,0 3 0 15,0 0 1-15,-3 0 2 16,-4 0-1-16,0 0 2 16,0 0 5-16,-4 3 2 15,-3 1-3-15,0 2 1 16,-3 3-7-16,-1 1-1 0,-3-1-2 15,0 10-2-15,0-3 1 16,0-4 1-16,4 7-3 16,-1-3-2-16,0-1-1 15,1 1 3-15,-1-4 0 16,1-2 1-16,-1 6 0 16,4-4 2-16,0-2-1 15,0-1-1-15,0-3 3 16,4 0 2-16,-4 1 0 15,3-1 0-15,1 0-3 16,-1 1-2-16,1-1 1 16,0 0-1-16,-1 0-3 15,1-3 2-15,-4 1-28 0,0-1-13 16,0 0-18-16,0 0-6 16,0 0-10-16,-4 0-5 15,1 7-53 1</inkml:trace>
  <inkml:trace contextRef="#ctx0" brushRef="#br0" timeOffset="187807.1">17678 15578 356 0,'3'-3'134'0,"1"3"-104"0,-1-3 16 0,-3 3 1 15,4-3-22-15,-4 3-6 16,0 0-11-16,3 0-4 0,1 3-2 16,-4 0-2-16,0 0 3 0,0 0-22 15,0 0-9-15,0 1-39 16,0-4-15-16,7 3-72 16</inkml:trace>
  <inkml:trace contextRef="#ctx0" brushRef="#br0" timeOffset="190672.25">18157 15722 164 0,'-3'-3'63'0,"3"0"-49"0,-4 0 11 0,4 3 2 0,0-3-9 16,0 3 0-16,0 0-2 15,0 0-1 1,0-6-7-16,0 2 8 0,0 1 6 0,0 3-2 15,0 0-2-15,0-3-4 16,0 3 1-16,0 0-6 16,0-3-3-16,0 3-1 15,0 0-1-15,0 0 6 16,0 0 4-16,0 0 1 16,0 0 1-16,0-3-4 15,0 3 0-15,0-3-5 0,0 3-2 16,0 0-2-16,0 0 0 15,0 0-2-15,0 0-1 16,0 0 7-16,0 0 5 16,0-3 0-16,0 3 1 15,0 0-5-15,0 0 0 16,0 0-5-16,0 0-2 16,0 3-3-16,0 3 1 15,4 3 1-15,-1 10 0 16,1 6 4-16,0 13 2 15,3 6 0-15,0 0 1 16,0 12-6-16,0 13-1 16,3 19 2-16,1 0 3 15,0-7-2-15,3 1-2 16,0 6 2-16,3-4 0 0,5-2-1 16,-1-10-2-16,0-13 1 15,0-5 1-15,0-13-1 16,-3-7 2-16,-4-9-4 15,-3-9 0-15,-4-13 3 16,-4-3 3-16,-3-19 0 16,0-18 2-16,-3-14-9 15,-1-2-3-15,-7-10 0 16,1 1 3-16,-4-29-8 16,0 0-1-16,0-3-1 15,-1 6 2-15,1-6 4 0,0 3 3 16,4 19 2-1,-1 3 1-15,4 12 0 16,0 17 0-16,0 5 0 0,3 10 0 16,1 0-5-16,-1 12 1 15,1 1 2-15,3 2 1 16,0 1-2-16,0 3 2 16,0 0 1-16,0 2 2 15,0 4 1-15,7 0 1 16,0 0-2-16,0 4 1 15,0-1 0-15,0 0 1 16,4 0 2-16,-1 0 3 16,1-3 0-16,-1 0 0 15,5 0-3-15,2 0 1 0,1 0-4 16,3 0-2-16,4 0 0 16,-1 0 1-16,5 3-1 15,-1 0-1 1,0 0 3-16,4 1 2 0,3-4 0 15,14 0 0-15,15-4-1 16,10 4 0-16,0 0 0 16,0-3 0-16,7 0-5 15,8 0 1-15,2 3 2 16,-10 3 1-16,-7 3-1 16,-10 4-2-16,-8-1 1 15,-3-2-1-15,-7-1 0 16,-7-3 2-16,-4 3-1 15,-7-3-1-15,-6-3 3 0,-5 0 0 16,-3 0-8-16,-7 0-2 16,-7 0-27-16,0 0-10 15,-3 0-44-15,-1 7-17 16,4-4-54 0</inkml:trace>
  <inkml:trace contextRef="#ctx0" brushRef="#br0" timeOffset="191636.69">18775 15898 256 0,'7'-9'96'0,"-4"9"-75"0,-3-4 6 16,0 4-2-16,0 0-3 16,0 0 2-16,0-6-2 15,0 3 1-15,0-3-13 16,0-4 1-16,0 7 0 0,-3-3 0 16,-1-3 3-16,1 2-3 15,-8 1-1-15,4 3 0 16,-3 6 1-16,-1 3-5 15,-3 7-4-15,0-1 1 16,0 7 2-16,0 6-2 0,-4 0 0 16,0 4 3-16,4-4 1 15,4-3-3-15,3 6-1 16,3-3 1-16,4 0 2 16,4 0-3-16,6-3 0 15,4-6 3-15,4-7 1 16,3-6-1-16,4-6 1 15,3-3 0-15,0-4 1 16,0-2-2-16,-6-4-1 16,-8 10 5-16,-7-3 4 15,-7-1-7-15,-7 4-2 16,-7 3-3-16,-4 3 1 16,0 3-2-16,-3 0-1 0,4 3 1 15,2-3-1-15,5 1-11 16,-1-1-5-16,4-3-32 15,7 0-11-15,0 0-12 16,7 0-4-16,4 3-77 16</inkml:trace>
  <inkml:trace contextRef="#ctx0" brushRef="#br0" timeOffset="191979.34">19004 15945 308 0,'-10'-3'115'0,"10"3"-89"0,0 0 12 0,0 0 1 16,0 0-6-16,0 0 1 15,0 0-19-15,0 3-9 16,-4 3-4-16,1 1-2 0,-5 2 0 15,1 0 0-15,4 1 2 16,-1-1-1-16,4 1-1 16,4-4 3-16,3-3 0 15,4 3 1-15,3-6 0 16,0 0-2-16,0 0 1 16,0-6-11-16,-3 6-4 0,-1 0-32 15,-3 0-13 1,0 0-35-16,0 6-12 15,4-6-11-15</inkml:trace>
  <inkml:trace contextRef="#ctx0" brushRef="#br0" timeOffset="192264.47">19131 15939 300 0,'0'-7'112'0,"4"4"-87"0,-1-3 11 16,-3 6-2-16,4-6-6 15,-4 6 3-15,0 0-6 16,0 0-1-16,0 3-13 0,0 3-2 0,-4 7 1 16,1 6-2-16,-1-1 1 15,1 1-3-15,-4 6-1 16,3 0-6-16,1 0 1 16,3 1 0-16,0-1 0 15,0-7-3-15,3 4 2 16,-3-9-21-16,0-1-10 15,4-2-22-15,-4-4-6 16,0-3-43-16,0 4-17 16,0-1 13-1</inkml:trace>
  <inkml:trace contextRef="#ctx0" brushRef="#br0" timeOffset="192924.62">18606 16350 244 0,'-4'-7'90'0,"0"4"-70"0,4 3 10 0,0 0 2 15,0 0-9-15,0 0 1 16,0 3-7-16,0 0 0 16,0-3-10-16,0 0 9 0,0 4 4 15,0-4 3-15,0 0 3 16,4 0-1-16,3 0 2 16,0 0-9-16,4 0 0 15,-1 3-7-15,4 0 1 16,8 0-1-16,6-3 1 15,4 0-2-15,10 0 1 0,4-3-2 16,0 0 0-16,-1 3-1 16,-2 0 0-16,-4 0-4 15,-1 3-1-15,-2 0-1 16,-1 0-2-16,0 3 1 16,-3-3-1-16,0 4 0 15,-4-4 0-15,-7-3 0 16,-3 6 2-16,-4-6-1 15,-4 3 2-15,-3-3-4 16,-3 0 0-16,-4 0-30 0,0 0-12 16,0 0-29-16,0-3-10 15,0-3-42-15,0 6-19 16,4-3 24 0</inkml:trace>
  <inkml:trace contextRef="#ctx0" brushRef="#br0" timeOffset="193722.6">18944 16563 236 0,'-3'-3'88'0,"3"-1"-69"0,0 4 11 16,0 0 1-16,0 0-10 16,0 0 0-16,0 0-3 15,3-3-2-15,1-3-8 0,-1 0 4 0,1-1 3 16,-4 7 6-16,3 0 4 16,-3 0-2-16,-3-9 0 15,-1 9-3-15,-3-3-1 16,0-3-1-16,-3 6-2 15,-1-3-4-15,-3-4-2 16,0 7-2-16,0 0 0 16,-4 0-4-16,0 0-1 15,-3 10-3-15,4-4-3 16,-1 3 2-16,0 1 0 16,4-1 1-16,4 1 0 15,3-1 0-15,3 4 2 16,8-4 1-16,3 0 1 15,7-2 0-15,10-4 0 16,1-3 2-16,0 0 3 0,3-3-2 16,-3-1-2-16,-4-2 4 15,-4 0 4-15,1 0-5 16,-4 3 0-16,-3-1-4 16,-1 4-3-16,1 0 0 15,-4 4 1-15,-3 2 1 16,-1 6 1-16,-3 7 0 15,-3 3 0-15,-1 3-2 16,1 3-2-16,-1 1 1 16,0-4-1-16,1 0-3 15,-1-3 2-15,4-7-1 0,0-2 0 16,4 0-11-16,-1-4-5 16,-3-3-21-1,4 0-8-15,0-2-26 16,-1-1-9-16,4 0-90 15</inkml:trace>
  <inkml:trace contextRef="#ctx0" brushRef="#br0" timeOffset="195341.03">20020 16180 252 0,'-7'0'93'0,"7"0"-72"0,0-3 11 16,0 3 3-16,0 0-4 15,0 0 2-15,0 0-7 16,0 0-2-16,0 0-13 16,4 0 2-16,-1 3 3 0,1 0 3 15,6 4 3-15,-6-1 1 16,3-3 3-16,0 0-3 16,0 0 0-16,4 0-3 0,-1 1-1 15,4-1-8 1,4 0-2-16,3 0-3 15,4 3-1-15,3 0-3 0,-3-2-2 16,-1 5-2-16,-2-3 1 16,-8-3 1-16,0 4 0 15,-4-4 4-15,-3-3 5 16,-7 0-25-16,0-10-11 16,0 7-35-16,0 3-15 15,0 0-31-15,4 3-95 31</inkml:trace>
  <inkml:trace contextRef="#ctx0" brushRef="#br0" timeOffset="195522.9">20440 15983 316 0,'-11'-16'121'0,"11"16"-95"0,0-3 25 16,0 3 2-16</inkml:trace>
  <inkml:trace contextRef="#ctx0" brushRef="#br0" timeOffset="196018.27">20440 15964 631 0,'14'-3'44'0,"0"0"-24"0,4-1 1 16,-1 1-1-16,1 0-2 0,0 3 0 15,-1 3-2-15,1 0 0 16,-4 4 0-16,-3-1 0 16,-1 3-4-16,-3 1 0 15,-3-1-5-15,-4 1-2 16,-4-1-2-16,1 0-3 16,-4 4 1-16,-4-4 1 15,1 4 1-15,-5-1 1 16,1 1-7-16,0 0 0 15,0 2 1-15,4 1 1 16,3 3 1-16,3 0 2 16,4-1-6-16,4 1 1 15,3-3 1-15,3-1 3 0,4-2-2 16,0 6-2-16,4 6-1 16,-4 0 3-16,4 0 0 15,-4 3 3-15,0 1-1 16,-3-4 2-16,-1 0-2 15,1-3-1-15,-4-4 1 16,0 1 1-16,-4-3 5 16,-3-4 4-16,-3 1 2 15,-8 0 5-15,-3-1-8 16,0-2-1-16,-4-1-5 16,-3-3-3-16,-3 0 0 15,-1-2 1-15,0-1-3 16,0 0-2-16,4-3-5 15,4 0 0-15,3 0-36 0,6 0-13 16,5 0-44-16,6 0-18 16,5 6-78-1</inkml:trace>
  <inkml:trace contextRef="#ctx0" brushRef="#br0" timeOffset="198931.59">27178 11220 268 0,'4'-22'101'0,"-4"16"-78"0,0 2 15 15,0 4 4-15</inkml:trace>
  <inkml:trace contextRef="#ctx0" brushRef="#br0" timeOffset="199574.69">27182 11195 544 0,'-4'9'51'0,"0"1"-26"16,1 5-4-16,-1-2-3 0,1 2-2 16,-1 7 1-16,4 10-1 15,0 5 0-15,4 17-2 0,-1 2-1 16,-3 7-3-16,0 6 1 16,0 25-4-16,-3 0 1 15,-1 3 4-15,1-3 2 16,-1 16-1-16,1 6 2 15,-4-3-6-15,0 3-1 16,-4 22-2-16,-3-3-1 16,-7-7-1-16,-4 20 0 15,0-7-2-15,4-13 1 16,0-2 0-16,0 8 3 16,3-11-1-16,4-10 2 15,4-10-2-15,-1 7 0 16,4 6-3-16,0-3 1 15,0-10-2-15,3 10-1 0,1 16 1 16,3-7-1-16,0-9 0 16,0 6 2-16,0 0-3 15,0-9 0-15,0-13-1 16,0-9 0-16,0-3 2 16,-4 31 2-16,1-10-1 15,-1-2-1-15,1-17 1 16,-1-8 1-16,1 2-1 15,-4 4-1-15,0 0-2 16,-1-4-1-16,1-9 2 16,0-3 2-16,0-3-5 0,4 0 1 15,-1 0-1 1,1-25-1-16,-1-7 1 0,1 10 3 16,3-6-2-1,-4 2 1-15,1-5 2 0,-1 6 0 16,1-7-5-16,-1 1 1 15,0-1 0-15,1 4 2 16,-1-7-4-16,1 7 2 16,-1-7-5-16,1 0-1 15,-1-2-15-15,1-4-6 16,-1-7-39-16,1-14-15 16,-1-4-75-1,1-10-70-15,-1 1 85 16</inkml:trace>
  <inkml:trace contextRef="#ctx0" brushRef="#br0" timeOffset="200941.14">21128 15716 288 0,'-4'-3'107'0,"4"3"-83"0,7 0 6 16,-7 0-3-16,7 3-11 15,1-3-1-15,6 6-5 0,-4-2-1 16,15 5-5-16,-4-3 8 0,11-6 5 15,-4 0-1-15,11-6 1 16,-11 6-3-16,7-9-1 16,-3 5-3-16,10-8 1 15,-6 2-6-15,17-5-1 16,-8 2 0-16,19-9 2 16,-15 0-1-16,11-9 0 15,-10 6-1-15,10-16 0 16,-11 4-5-16,15-14 1 15,-11 7-2-15,6-6 0 16,-9 10 2-16,-1-8 2 0,-6 11-1 16,-1-10-1-16,-7 9 1 15,0-28 1-15,-6 13 1 16,2-22 3 0,-6 12-3-16,0-12-2 0,-4 15 0 15,-3-15-1-15,3-19 0 16,-4 9 0-16,-2 13-3 15,2 6 0-15,-6 4 2 16,-4 2 2-16,-4-3 0 16,-3-12-1-16,0 0 1 15,-3 6-1-15,-1 9 0 16,1 7 0-16,-1 3 0 16,-3 9 2-16,0 3-1 0,-3 1-1 15,3-4 3-15,-1-3 0 16,1-6-1-16,-3 3 1 15,3-3-4-15,0 9-2 16,0-3 2-16,0 3 2 16,3 10-2-16,1 0-2 15,-1-1 2-15,4-2 2 16,0-1 0-16,-4 1-1 16,4-7 1-16,0 0-1 15,0-3 0-15,0 0 0 16,0 4-3-16,0 2 2 15,4 4 1-15,0 2 2 16,3 4 1-16,-4 3 1 0,4 0 0 16,0 0 0-16,4 3-2 15,-1 3 1-15,5 0-2 16,6 10 2-16,0-7 0 16,4 7 3-16,3-1-1 15,0 4 0-15,4 0 1 16,-1 0 1-16,1-4-3 15,-4 1-1-15,1-1-1 16,-8 1 1-16,-4-1 0 16,-2 4 1-16,-1-3-2 15,-4 6 1-15,-3-4-33 16,-3-2-14-16,-1 3-36 16,-3-4-14-16,4-2-76 15</inkml:trace>
  <inkml:trace contextRef="#ctx0" brushRef="#br0" timeOffset="201361.45">22532 12283 332 0,'11'-3'126'15,"6"-4"-98"-15,11 7 10 0,-10 0-1 0,3 0-12 16,7 0-2 0,4 0-7-16,3 7 0 0,1-4-9 15,-1 6 0-15,0-3 0 0,1 4-1 16,-5-1 1-16,-2 1 0 15,-5-1 3-15,-3 0 6 16,-3 4 2-16,-7 6 4 16,-4 3 1-16,-7 6-6 15,-4 3-2-15,1 1-9 16,-4-1-2-16,-1 0-2 16,1-2 1-16,4-4-4 0,-1 0 0 15,1-6-15-15,-1-1-4 16,1 1-52-16,-1-6-20 15,4 6-103 1</inkml:trace>
  <inkml:trace contextRef="#ctx0" brushRef="#br0" timeOffset="202067.39">23424 11935 280 0,'-10'-3'107'0,"10"3"-83"0,0 0 15 0,0 0 3 0,0 0-8 15,0 0 1 1,3 0-5-16,1 3 1 16,-1 0-17-16,1 0 7 0,3 3 3 0,0 1-1 15,0-1 0-15,4 0-8 16,3 0-4-16,7 1-6 15,4-4-2-15,6-3 1 16,1-3 0-16,-4-1-5 16,-6 1 1-16,-8 0-9 15,-4 0-2-15,-6 0-34 16,-4 3-15-16,0-3-27 16,-4 0-10-16,4 3-54 15</inkml:trace>
  <inkml:trace contextRef="#ctx0" brushRef="#br0" timeOffset="202472.54">23897 11627 296 0,'0'-18'110'0,"4"15"-86"0,-1-4 9 0,-3 7 0 0,4 0-4 16,3 0 3-16,0 0 0 15,0 0 0-15,0 10-17 16,0-4 9-16,0 6 3 0,-3 4-1 15,-4 3-1-15,0 6-11 16,-4 3-6-16,1 0-8 16,-1 10 0-16,1-3 0 15,3-4 0-15,0 0-3 16,0-12 2-16,0 3-21 16,0-9-10-16,3-4-22 15,1 0-6-15,-4-2-23 16,0 2-8-16,0-3-46 15</inkml:trace>
  <inkml:trace contextRef="#ctx0" brushRef="#br0" timeOffset="202727.7">23703 12139 288 0,'-10'6'107'0,"13"-6"-83"0,4-6 17 0,0 6 4 16,4 0-6-16,-1 0 1 16,4 0-11-16,1 0-5 15,6 0-14-15,0 0-2 0,7 0 2 16,-3 0-4-16,3 0 2 16,0 0-7-16,8 6-3 15,-1-3 1-15,-3-3 0 0,-1 6-37 16,-2-6-16-16,-5 0-53 15,-6 0-21-15</inkml:trace>
  <inkml:trace contextRef="#ctx0" brushRef="#br0" timeOffset="203283.34">23791 12261 280 0,'-7'-10'104'0,"11"4"-81"0,3 6 23 0,0-3 3 16,0-3-11-16,7 6-2 15,0-7-9-15,0 4-3 16,0 3-13-16,1 0 2 0,-1 3 3 15,0 1 9-15,-4-1 5 16,-3 6 1-16,-3 1 1 16,-4 5-9-16,-4-2-3 15,1-1-10-15,-4 1-4 16,3-4-3-16,1 1-3 0,-1-4-4 16,1 0 0-16,3 0 2 15,0 1 1-15,3 2-2 16,1 1 2-16,3-1 1 15,0 7 0-15,0-4 0 16,0 7 0-16,0 0 0 16,0 0 0-16,0-4 2 15,-3 1 1-15,-1-7 10 16,-3 7 3-16,0-7-5 16,-3 1-2-16,-4-7-3 15,0 6 1-15,-4-2-6 16,-3-4-3-16,0 0 1 15,0 0 0-15,-4-3-6 16,4 0-3-16,3 0-32 0,4 0-12 16,4-3-37-16,6-3-15 15,4 3-82 1</inkml:trace>
  <inkml:trace contextRef="#ctx0" brushRef="#br0" timeOffset="204889.77">24398 11963 224 0,'0'-3'85'0,"0"3"-66"0,0 0 3 16,0 0-1-16,0 0-7 15,0 0 2-15,0 0 2 16,0 0 1-16,0 0-10 15,4 3 12-15,-1-3 8 0,1 0 2 16,-1 3 4-16,4-3-8 16,4 3-4-16,-1 0-7 15,5 4 0-15,2-1-9 0,4 0-2 16,1-3-5-16,2 7-3 16,4-10 2-16,-3 0 2 15,0 0-2-15,-4 0 0 16,-3-3-12-16,-4-4-5 15,-4 7-25-15,-10 0-11 16,-3 0-92 0,-4 7-53-16,-4-4 92 15</inkml:trace>
  <inkml:trace contextRef="#ctx0" brushRef="#br0" timeOffset="205101.13">24419 12170 312 0,'0'6'118'0,"4"-6"-92"0,6 3 8 16,1-3-3-16,3 0-6 15,11 0 2-15,3 0-11 16,4 0-4-16,-4 0-7 16,-3 0-4-16,-4 0 0 0,-7 0-10 15,-3 0-4-15,-1 0-42 16,-6 0-16-16,3 0-74 15</inkml:trace>
  <inkml:trace contextRef="#ctx0" brushRef="#br0" timeOffset="205823.67">24402 11464 228 0,'3'-9'85'0,"1"3"-66"0,-1-4 10 0,-3 10 2 16,4-3-6-16,-4 3 0 0,0 0 2 16,0 0 0-16,0 0-14 15,0 0 1-15,0 0 2 0,0 0-2 16,7 0 0-16,0-3-4 15,0-3-1-15,4 0 1 16,3-1 1-16,0 1-3 16,0 0-3-16,0-1-2 15,0 1-3-15,0 3 5 16,-3 3 4-16,-1 0-3 0,1 3 2 16,0 0-5-16,-1 0 0 15,1 4 1-15,-1-1 2 16,1 0-3-16,-1-3-2 15,-3 1 2-15,1 2 0 16,-5 0 1-16,-3 0 2 16,-3 1-1-16,-1-1 0 15,-3 3-1-15,0 1 0 16,-4-1 0-16,1 0 0 16,3 1-5-16,0-1 1 15,0 1 0-15,0-1 0 16,3 1-3-16,0-4 0 0,1 0 6 15,-1 0 3-15,4 4-3 16,0-4 0-16,0 0-1 16,0 1 1-16,0-1-7 15,4-6 1-15,-4 6-21 16,3-3-9-16,-3-3-63 16,4 10-25-16</inkml:trace>
  <inkml:trace contextRef="#ctx0" brushRef="#br0" timeOffset="205987.21">24617 11750 364 0,'-4'-16'134'0,"8"7"-104"0,3 9 20 0,0-3 4 16,0-1-28-16,4 4-8 15,-1 0-15-15,-3 0-4 16,0 0 0-16,-3 4-49 0,-4-1-18 15,0-3-105 1</inkml:trace>
  <inkml:trace contextRef="#ctx0" brushRef="#br0" timeOffset="207427.02">25210 11546 192 0,'10'-9'74'0,"-3"2"-58"0,0-2 9 16,0 3 2-16,0-1 1 15,-3 1 6-15,3-3-4 0,0-1 0 16,0 1-17-16,-3-1 3 0,3 1 4 15,-4 3-5-15,1-1 2 16,-1 1 1-16,1 0 1 16,-4 0 1-16,0-1 0 15,-4 1 0-15,1 3 2 16,-4 0-8-16,-4 3-1 16,-3 3-7-16,0 3-2 15,-4 4-2-15,1-1 1 16,-5 4-2-16,1 2-1 15,4-2 1-15,2 6-1 16,1-4-3-16,4-2 2 0,3-1 1 16,0-2 0-1,3-1 0-15,4 1 0 16,0-1-3-16,4 0 2 0,-1 1 1 16,4-4 2-16,4 4-1 15,-1-7-1-15,4 6-2 16,4-3-1-16,3-3 2 15,0 4 0-15,1-4 1 16,-1 3 2-16,0 4-1 16,-3-1-1-16,-4 0-2 15,-4 1 1-15,1 2 3 16,-4 1 1-16,0 3-1 16,-3-4-2-16,-4 7 3 15,0-3 2-15,-4-1 2 0,0 1 1 16,-3-4 0-16,0 1 2 15,0-4-5-15,-3-2-1 16,-1-1 0-16,1-3 0 16,-5-3-2-16,5 0 1 15,-4-3-4-15,3-3 0 16,1-4 1-16,-1-2 0 16,4-1-3-16,0-3 2 15,3 1-4-15,8-1 1 16,3-3 4-16,4 1 2 15,3-1-3-15,3 0-1 16,4 0-2-16,1 0 3 16,-1 0 0-16,0-2 1 0,0-1 0 15,0-4 2-15,0-2 1 16,-6 0 1-16,-5 0-5 16,-3 0 1-16,-7 3 0 15,0 3 0-15,-3 0-3 16,-4 9 2-16,0-3 1 15,-1 7 0-15,1 6-3 16,-3 3 2-16,3 0-12 16,0 3-5-16,0 3-25 15,3 4-13-15,1-1-17 16,-1 4-7-16,4 5-64 16</inkml:trace>
  <inkml:trace contextRef="#ctx0" brushRef="#br0" timeOffset="208462.68">24906 12054 216 0,'-10'0'82'0,"10"0"-64"0,0 0 7 15,0 0-1-15,0 0 2 16,7 0 5-16,0 0 2 0,0 0 5 15,0 0-21-15,0 0 8 0,0 0 5 16,0 0 1-16,0 0 4 16,0 3-8-16,0 0-2 15,0 0-5-15,4 0-1 16,3 1-4-16,7-1-1 16,7 0-2-16,8-3 0 15,6 0-2-15,-3-3-1 16,-1 0-5-16,1-1-1 15,0 1 1-15,-4 3 2 16,1 0-5-16,-1 0-3 16,-3 0 3-16,-1 3 3 15,-2-3-3-15,-1 0-3 16,-3-3-6-16,-4 0 0 16,0 0-25-16,-3 0-8 0,-4 3-28 15,-7-3-11-15,-7 6-98 16</inkml:trace>
  <inkml:trace contextRef="#ctx0" brushRef="#br0" timeOffset="209168.31">25128 12189 316 0,'-3'0'121'0,"6"0"-95"0,4-3 11 0,-7 3-2 15,7 0-7-15,-3 0 3 16,3 0-2-16,0 0 0 16,0 0-16-16,0 0 3 0,4 0 4 15,3 0-2-15,4 0-1 16,3 0-7-16,0 0-4 16,0 0 1-16,-3 0 2 0,-1 3 2 15,-3 0 1-15,-3 0 5 16,-7 3 3-16,-4 1-4 15,-4 2 1-15,-3 0-6 16,-4 1-1-16,1-1-6 16,-1 1-1-16,4-1-3 15,0-3-1-15,4-3 1 16,-1 7 0-16,4-1-5 16,4 1 1-16,3-1 2 15,3 0 3-15,1 1 0 16,3-1-1-16,0 1-2 15,0 2 1-15,4 4 3 0,-1-4 1 16,5 7-4-16,-1 3-1 16,-4-3 1-16,1 0 2 15,-4-4 0-15,-3-2 2 16,-4 3 0-16,-7-4 1 16,-4-2 0-16,-6-1 0 15,-4 0 0-15,-4-2 0 16,-3-4-2-16,-4 0-2 15,0 0 1-15,4 0 1 16,4-3-14-16,-1 0-5 16,7-3-35-16,8-3-16 15,10-4-51-15,7-2-20 16,11-7-36 0</inkml:trace>
  <inkml:trace contextRef="#ctx0" brushRef="#br0" timeOffset="209891.71">25950 12004 252 0,'-3'0'93'0,"3"0"-72"0,-4 0 25 16,4 0 5-16,0 0 0 15,-3 0 2-15,-1 0-7 16,-3 0-2-16,0 0-24 0,4 6 2 16,-1-3 1-16,1 3-6 0,6-2 1 15,8-4 0-15,6 6 3 16,4-3-7-16,8-3-1 16,2 0-7-16,1 0-2 15,-4 0-2-15,1 0 1 16,-8 0-7-16,0 0 1 15,-3-3-61-15,-1-3-24 16,1 6-93 0,0-10-70-16,-1 7 104 15</inkml:trace>
  <inkml:trace contextRef="#ctx0" brushRef="#br0" timeOffset="210475.55">26324 11618 316 0,'-7'-9'118'0,"7"6"-92"0,4-4 22 15,-4 7 4-15,7-3-13 16,3 3-2-16,8 0-6 15,3 0-2-15,7 3-16 16,1 4 12-16,-5-4 5 0,-2 3 0 0,-1-3 2 16,-4 6-5-16,-3 1-2 15,-3-4-7 1,-7 4-1-16,-1-4-10 0,-6 3-2 16,-1-3-3-16,-3 1 1 15,0 2-4-15,0 1-2 16,3 2-1-16,1-2 3 15,3-1-2-15,3-6 1 16,1 6 2-16,10 1 0 16,-3-4 0-16,6 7 0 15,1-4 0-15,3 13 0 16,-3-3-3-16,3 9 2 16,-4 0 3-16,-2 7 3 15,-5-10-2-15,-3 6-2 0,0-6 0 16,-7 0 1-16,0-3 3 15,-10 0 4-15,3-6-2 16,-15 0-2-16,5-4-2 16,-8 1-3-16,4-4 1 15,-4 1-1-15,-7-1 0 16,8 3 0-16,3-5-5 16,3-1-1-16,4-3-22 15,3 0-8-15,1-3-48 16,-1 0-21-16</inkml:trace>
  <inkml:trace contextRef="#ctx0" brushRef="#br0" timeOffset="211630.42">23396 13283 280 0,'-14'0'104'0,"14"0"-81"0,0 0 23 0,0 0 3 15,4 0-9-15,3 3 2 0,0-3-11 16,0 6-2-16,0-2-16 16,3-4 3-16,1 6 4 0,0-3-5 15,3-3 2-15,0 6 1 16,3-3 1-16,5-3-10 16,2 0-3-16,1 0-6 15,0-3-1-15,-4-3 3 16,-3 6 1-16,-4-3-39 15,-4-3-17-15,-3 6-27 16,-3-4-11-16,-1 8-76 16</inkml:trace>
  <inkml:trace contextRef="#ctx0" brushRef="#br0" timeOffset="211975.69">23890 12995 292 0,'11'-19'110'0,"-8"12"-86"0,1 1 16 0,-4 6 2 15,0 0-1-15,0 0 3 16,3 3-11-16,-3 4-3 15,0 2-17-15,0 4 3 0,0 5 2 16,0 1-6-16,-3 3 1 16,-1 6-8-16,1 1-3 15,-1-1-1-15,1 3-1 0,3-3-5 16,0 1-1-16,0-4-28 16,0-3-13-16,0-10-11 15,0 4-4-15,0-7-8 16,-4-6-2-16,1 10-50 15</inkml:trace>
  <inkml:trace contextRef="#ctx0" brushRef="#br0" timeOffset="212261.21">23456 11875 312 0</inkml:trace>
  <inkml:trace contextRef="#ctx0" brushRef="#br0" timeOffset="212861.62">23534 13672 308 0,'-4'0'115'0,"8"-3"-89"0,3-4 12 0,0 4-1 15,4-3-5-15,3 0 1 16,0-1-5-16,3 1-3 15,5 0-13-15,2 3 1 0,4 3 3 16,4 0-4-16,-4 3-2 16,1 3 1-16,-5 0 0 15,-2 4 3-15,-5-1 2 16,-10 4-1-16,-7 2 4 16,-3-2-7-16,-8 9-2 15,-7-6-5-15,1-1-2 16,-1 1 1-16,1-3 0 15,2-1-5-15,1-3 1 16,4 1-5-16,6-1-1 16,4 1 3-16,4-1 1 15,6 1 2-15,4-1 0 0,4 0 0 16,3 1 2-16,0-1-3 16,4 4 0-16,-7-1 1 15,-1-2 0-15,-3 5 6 16,-3-2 6-16,0-4 0 15,-4 7 1-15,-7-4-1 16,0-2 0-16,-7-1-4 16,0-2 0-16,-8-1-5 15,-2-3-2-15,-8 0 0 16,-7 0-1-16,1-3-3 16,-5 0 2-16,5-3-19 0,6 0-9 15,4 3-29-15,7 0-11 16,10-3-24-16,4 3-6 15,14-3-73 1</inkml:trace>
  <inkml:trace contextRef="#ctx0" brushRef="#br0" timeOffset="213597.06">23421 13459 244 0,'-4'0'90'0,"4"-4"-70"0,0 1 21 0,0 3 4 16,0-3-3-16,-3 0-1 15,-1 3-11-15,1 3-6 16,-1 0-14-16,1 0-2 0,3 1 2 15,0 2 3-15,3-3 2 16,4 0 9-16,4-3 5 16,0-3-2-16,3-3 1 15,3-4-7-15,4-2-3 0,4 2-6 16,7 7 0-16,3-3-7 16,4 6-1-16,3 6-2 15,1-3-2-15,-1-3 1 16,-3 7-1-16,3-4 0 15,-7-3 0-15,1 0 2 16,-1-3 1-16,-3-4-1 16,-4 4-2-16,-7-3 3 15,-7 6 0-15,-3-3-6 16,-4 3-2-16,-4 0-36 16,-3 3-13-16,0-3-18 15,0 6-9-15,0-3-17 16,4 4-8-16,6-7-23 15</inkml:trace>
  <inkml:trace contextRef="#ctx0" brushRef="#br0" timeOffset="214454.42">24356 13327 328 0,'-14'0'123'0,"14"0"-95"0,0 3 7 0,0-3-1 15,3 3-2-15,4 0 3 16,4 0-4 0,3 1-1-16,0-4-17 0,4-4 1 0,3-2 2 15,4 3-8-15,-4 0-4 16,-4 3-14-16,-3 3-4 16,-6 6-46-16,-8 4-20 15,-4 6-98 1</inkml:trace>
  <inkml:trace contextRef="#ctx0" brushRef="#br0" timeOffset="214632.48">24395 13556 340 0,'-4'6'126'0,"4"-6"-98"0,7 0 19 0,0 0 3 0,0 0-13 16,7-6-1-16,0 6-14 15,8-3-6-15,-1-4-9 16,0 7-5-16,-3 0 1 0,-4 0-22 15,0 0-7 1,-4 0-38-16,-3-3-14 0,1 3-87 16</inkml:trace>
  <inkml:trace contextRef="#ctx0" brushRef="#br0" timeOffset="-214187.98">24359 12810 228 0,'0'-19'85'0,"4"9"-66"0,-4 1 16 0,0 3 6 0,0-4-9 16,0 7-1-16,0 0-6 15,0 0-2-15,-4 3-12 16,4 0 2-16,0 0 1 0,0 0-3 15,0 0 1-15,0 0-1 16,0 0 3-16,4-3-1 16,3-4 0-16,3 1-3 15,5 0 1-15,-1 3-4 16,0 0-2-16,0-1-5 16,0 4 0-16,-3 0 0 15,-1 4 2-15,-3-1 8 16,-3 3 3-16,-1 0-4 15,-3 1-1-15,0-1-4 16,-3 0-3-16,-1-3 0 16,4 7-1-16,-3-4 0 15,-1-3 2-15,1 6 1 0,-1-2 1 16,1-4-5-16,-1 6 1 16,1 1 0-16,-1-1 0 15,1 4 0-15,-1-4 0 16,4 0-3-16,0 1 2 15,0-1 1-15,0 1 0 16,0-4-3-16,4-3 2 16,-1 6 1-16,1-2 0 15,-1-4-58-15,1 6-25 16,-4 1-79-16,3-1-53 16,1 0 99-16</inkml:trace>
  <inkml:trace contextRef="#ctx0" brushRef="#br0" timeOffset="-214036">24451 13073 332 0,'4'-3'126'0,"3"0"-98"0,0 3 23 15,-4 0 5-15,1 0-26 16,-1 0-6-16,1 3-15 16,-1 0-6-16,-3 3-2 15,0-3-50-15,0 0-21 0</inkml:trace>
  <inkml:trace contextRef="#ctx0" brushRef="#br0" timeOffset="-212642.09">25277 12869 312 0,'0'-19'115'0,"3"13"-89"0,-3 0 10 0,0 6-2 15,0 0-6-15,-3-3 1 16,-1-1-5-16,-7 8-3 16,-3 2-11-16,-7 3 2 0,-4 7 2 15,-3 0-5-15,0 2-3 16,0 1-1-16,3 3-1 16,4-6-2-16,7 0-2 15,3-4-4-15,8 1 0 0,3-4 2 16,7 0 3-16,3-2 0 15,4-4-1-15,8 6 1 16,-1-2-1-16,0-4-3 16,4 6 2-16,-4 1-1 15,0 2 0-15,0 1 2 16,-3 2 2-16,-8 1-1 16,-3 0 2-16,-3-1 0 15,-4 1 3-15,0-3 3 16,-4-1 2-16,-3-3 1 15,-3-2 0-15,-4-7-9 16,0 0-1-16,-4-3-2 16,-3-1 0-16,0-2 0 15,3 0 2-15,0-3-3 0,4-1 0 16,4 1 1-16,6-1 0 16,8 1-5-16,6-4 1 15,11 1 2-15,4-1 1 16,7-6 1-16,0-2 0 15,-1-8 0-15,1-2 0 16,-4-4 0-16,-3 1 0 16,-7-1 0-16,-8 10 2 15,-3 3-1-15,-7 4 2 16,-7 2-4-16,-3 7 0 16,-4 2-4-16,-1-2-1 15,1 9-28-15,4-3-10 0,3 3-22 16,3 3-7-16,1 3-83 31</inkml:trace>
  <inkml:trace contextRef="#ctx0" brushRef="#br0" timeOffset="-212369.66">24892 13421 332 0,'-11'0'126'0,"11"0"-98"0,4 0 12 0,3-3-2 15,4-3-10-15,6-4 0 16,11 4-6-16,15-4-4 16,3 1-10-16,7-3-3 0,-8 5-1 15,-2 4-5-15,-4 3 1 16,-8 3-20-16,-2 0-9 15,-8 4-49-15,-4 5-20 16,5-6-53 0</inkml:trace>
  <inkml:trace contextRef="#ctx0" brushRef="#br0" timeOffset="-211846.64">24924 13597 316 0,'-18'-4'118'0,"22"1"-92"0,-4 3 17 16,0 0 1-16,7-3-13 16,7 0-3-16,7-6-5 15,7 5 0-15,7-2-13 16,8 6 1-16,-1 0 2 0,-7 0-3 15,-3 0 0-15,-7 6 0 16,-7-2 1-16,-8 2 3 16,-3 0 2-16,-7 0-7 15,-3 1-1-15,-4-4-4 0,0 0-3 16,3 0 0-16,0 0-1 16,1 0-5-16,3 0-1 15,3 4 3-15,5-1 1 16,2 0-1-16,1 1 2 15,-1 2 1-15,1 0 2 16,-1 1 1-16,1 9 1 16,-4-4-2-16,0 1 1 15,-3 0 4-15,-1-4 6 16,-3 1-3-16,-7-1 0 16,-3-2-4-16,-5-1-1 15,-6 0-3-15,-3-5 1 16,-5 5-2-16,1-3-1 0,3-3-6 15,8-3-4 1,3 0-41-16,7-9-16 16,10 0-23-16,8-1-10 0,10 7-64 15</inkml:trace>
  <inkml:trace contextRef="#ctx0" brushRef="#br0" timeOffset="-211560.07">25654 13261 404 0,'-14'-3'151'0,"17"3"-118"0,1 0 9 0,3 0-3 15,4 0-14-15,3 0-2 16,3 3-13-16,5 0-6 16,2-3-3-16,4 0-4 0,1 0 0 15,2 0-27-15,1 0-10 16,0 0-35-16,-4 3-13 16,0 7-70-1</inkml:trace>
  <inkml:trace contextRef="#ctx0" brushRef="#br0" timeOffset="-210989.14">26420 12872 324 0,'-11'-25'121'0,"7"13"-95"0,4-1 11 15,0 7-2-15,0-4-14 16,0-2 1-16,-3 2 0 0,-1 1 3 16,1 0-13-16,-4 5 9 0,0-2 2 15,-4 3 0-15,-3 3-2 16,-7 3-9-16,3 3-5 15,-3 7 0-15,-4 6 2 16,4 6-6-16,4 6-2 16,2 1-1-16,8-4 2 15,11 0-1-15,7-6-1 16,3-6 3-16,3-7 0 16,4-3 1-16,4-6 0 15,0-9 2-15,7-7 1 16,-4-3-1-16,0-2 1 15,-3 5 0-15,-8 3 3 16,-3 4-1-16,-3 3 2 16,-7 15-2-16,-4 7 0 0,-7 6-8 15,-1 3 0-15,1 3-1 16,0 0 0-16,4-3-3 16,-1 4 2-16,4-4 1 15,4-3 0-15,-1-1-5 16,4-5-1-16,0-3-37 15,1 2-14-15,-1-5-33 16,0-4-13-16,-4 3-80 16</inkml:trace>
  <inkml:trace contextRef="#ctx0" brushRef="#br0" timeOffset="-210719">26166 13390 372 0,'-18'-4'140'0,"18"1"-109"0,7 0-2 0,0 0-7 16,11-6-5-16,3-1 2 15,7 1-4-15,7-4 1 16,8 1-9-16,6 2-4 0,0 1 0 15,-3 6-2-15,-3 3 2 16,-8 0-13-16,-7 3-3 0,-3-3-51 16,-4 6-21-16,-3 4-77 15</inkml:trace>
  <inkml:trace contextRef="#ctx0" brushRef="#br0" timeOffset="-210224.28">26261 13484 304 0,'-28'6'112'0,"21"-3"-87"0,3-3 24 16,4 0 6-16,0 0-20 0,7 0-5 15,4 0-7-15,3 0 0 16,3 0-13-16,5 3 3 0,-1 0 3 15,0 4 3-15,4-1 3 16,-11 3-1-16,-4-2 2 16,-10 2-2-16,-3 7-1 15,-4-4-4-15,0-2 0 16,-4-1-9-16,0 0-4 16,4 1-5-16,4-1 1 15,3 1-1-15,3-1 0 16,4 4 0-16,4-4 0 15,0 7 0-15,-1-4 0 16,1 7 2-16,-1 6 2 16,1 3 3-16,0 1 2 15,-4 2 5-15,-4-3 3 0,-3 0-4 16,-3-3-1-16,-4 0-6 16,-4-6-1-16,0-6 1 15,-3 3 2-15,-3-7-5 16,-5 0-1-16,1-2-5 15,0-4 1-15,-4-3-18 16,1 0-8-16,3 0-46 16,3-3-21-16,7-1-119 15</inkml:trace>
  <inkml:trace contextRef="#ctx0" brushRef="#br0" timeOffset="-209534.09">23195 14844 348 0,'-7'-6'132'0,"7"6"-103"0,4 0 10 0,3 0-2 16,0 0-3-16,3 0 1 15,1 10 1-15,3-4 3 16,0-3-22-16,4 6 6 0,-1 1 1 15,5-7-6-15,2-3 0 16,4 0-11-16,4-3-2 16,4-3-3-16,2 2 1 15,-2 4-2-15,-8 0-1 0,-7 4-2 16,-7 2-1-16,-7-3-38 16,-3 0-17-16,-4 0-29 15,-4-3-10-15</inkml:trace>
  <inkml:trace contextRef="#ctx0" brushRef="#br0" timeOffset="-209202.3">23805 14462 332 0,'8'-9'126'0,"2"5"-98"0,-6-2 25 0,-4 6 7 15,7 0-11-15,0 0 1 16,0 6-13-16,0 4-3 16,0 2-19-16,0 7-2 0,0 3 0 15,0 3-5-15,-3 3-2 16,-1 4-6-16,-3 12 0 15,0 0 0-15,-3-1 0 16,3 1-27-16,-4-3-11 16,1-6-23-16,-1-4-10 15,0-9-12-15,1-6-4 0</inkml:trace>
  <inkml:trace contextRef="#ctx0" brushRef="#br0" timeOffset="-208886.6">23400 15130 404 0,'-18'9'151'0,"18"-9"-118"0,-3 6 3 0,3-6-9 16,7 4-6-1,0 2 2-15,7-3 1 0,7-3 0 16,18-3-13-16,17-3 7 0,8 2 2 16,3 4-4-16,-4 4-1 15,-3 2-9-15,0 0-4 16,-3 0-1-16,-1 1-1 16,1-1-27-16,-5-3-11 15,-9-3-32-15,-8-3-13 16,-7 0-33-16,-14 3-15 15,-14 6-4 1</inkml:trace>
  <inkml:trace contextRef="#ctx0" brushRef="#br0" timeOffset="-208378.61">23449 15412 400 0,'-3'0'148'0,"10"0"-115"0,3-3 6 15,-3-3-6-15,7-1-6 16,11-2 1-16,10 0-2 16,8-1 1-16,3 1-15 15,-4 9 2-15,-3 6 2 0,-8 3 1 16,-9 4 1-16,-8-1-5 15,-7 4 0-15,-4 0-6 16,-3-1 1-16,0-2-7 16,0-7-3-16,11 4-2 15,3-1 3-15,7 1 0 16,-3-1-2-16,-1 7 2 16,1-4 1-16,0 4 2 15,-4-1-1-15,-4 4-1 16,-2 0 3-16,-5 0 0 15,-3 0-1-15,0-4 1 16,-3 1 9-16,-5-3 4 16,-2-4-5-16,-4-3-2 15,-4 1-5-15,-10-1-1 16,-4-3-6-16,-7 3-2 0,1-3 2 16,2 1 3-16,5-4-23 15,6 0-10-15,11-4-49 16,10-2-20-1,15-3-112-15,6 2-50 16,5 1 136-16</inkml:trace>
  <inkml:trace contextRef="#ctx0" brushRef="#br0" timeOffset="-207882.67">24737 14970 212 0,'-28'-6'82'0,"13"6"-64"0,-2 6 13 16,10-6 3-16,0 3 13 16,0-3 8-16,0 6 1 15,0-3 1-15,3-3-31 16,8 10 7-16,3-10 4 0,7 9-9 16,10-6-4-16,5-3-13 15,-1 0-7-15,4 0-21 16,-4 4-9-16,-3-1-52 15,-4 0-25-15,0 6-70 16</inkml:trace>
  <inkml:trace contextRef="#ctx0" brushRef="#br0" timeOffset="-207702.16">24754 15142 340 0,'-10'7'126'0,"13"-4"-98"0,8-3 19 0,-4 0 0 16,4 0-12-16,3 0-1 15,3-3-17-15,5-1-5 16,-1-2-8-16,0 0-5 0,0 0-2 16,4 3-40-16,-1-4-19 15,1 4-50-15,3 3-19 16,1 0 3 0</inkml:trace>
  <inkml:trace contextRef="#ctx0" brushRef="#br0" timeOffset="-207131.18">25375 14669 384 0,'-14'0'143'0,"14"0"-112"15,-3 0 19-15,3 0-2 0,0 0-11 16,7 0-2-16,3 3-4 16,4 0-2-16,4 3-16 15,7-2-3-15,7 5 0 0,3 0-6 16,0 1 0-16,-3-1-2 16,0-3-2-16,-4-2-17 15,-7 2-9-15,0-6-46 16,-3 0-18-16,-4-6-31 15,-4 12-12-15,-2-3-3 16</inkml:trace>
  <inkml:trace contextRef="#ctx0" brushRef="#br0" timeOffset="-206832.14">25929 14443 380 0,'4'-22'143'0,"-1"16"-112"0,4 0 19 0,-3 2 1 15,3 4-14-15,0 7 1 16,0 5-8-16,-3 4-4 16,-4 6-14-16,-4 6-5 0,-3 4-1 0,0 2-3 15,-4 7-2-15,1 12 0 16,3 0 1-1,0-2-1-15,3-4-1 16,4-10-13-16,4 1-6 0,-1-13-43 16,1-3-18-16,-1-10-42 15,4-2-16-15,0-10-3 16</inkml:trace>
  <inkml:trace contextRef="#ctx0" brushRef="#br0" timeOffset="-206577.28">25446 15011 340 0,'-46'9'129'0,"42"-9"-100"0,1 6 22 0,6-3 3 16,5 1-18-16,6-1-6 15,14-3-4-15,14 0-2 16,15-3-13-16,6-1 4 0,8 4 5 15,6 0-9-15,4 4-3 16,1-1-5-16,-12 3-3 16,-10 0-21-16,-14-3-9 15,-7 1-49-15,-15-1-21 16,-6 3-80 0</inkml:trace>
  <inkml:trace contextRef="#ctx0" brushRef="#br0" timeOffset="-206052.08">25538 15180 348 0,'-36'6'132'0,"33"-6"-103"0,3-3 16 16,0 3 0-16,7 0-8 15,3-3 3-15,8 0-7 16,7 0-3-16,7 0-16 16,6 3 7-16,1 3 2 0,-4 3-3 0,-3 7-1 15,-7 5-3-15,-4 4 0 16,-7 3-2-16,-10 0 1 16,-8 4-4-16,-3-4 1 15,-4-3-7-15,1-3-1 16,-1-7-2-16,4 1-2 15,4-4-4-15,3 0 0 16,7-2 2-16,0-1 1 16,3 3-2-16,1 4 2 15,3-4 1-15,-3 10 0 16,3 0 0-16,-4 3 2 16,1 0-1-16,-4 3-1 15,0-6 5-15,-3 6 4 0,-4-3-1 16,-4 3 1-1,-6-9-3-15,-8-1 1 16,-7 1-4-16,-14-4-2 0,-10 1 0 16,-4 3-1-16,0-4-3 15,7 1 0-15,7-4-27 16,11 1-12-16,7-4-48 16,7 0-19-16,7 0-111 15</inkml:trace>
  <inkml:trace contextRef="#ctx0" brushRef="#br0" timeOffset="-205585.8">24370 16685 348 0,'7'-63'129'0,"0"35"-100"0,7-10 35 0,-7 23 12 16,0-1-21-16,-3 7-7 0,-1 6-19 15,1 3-6-15,-1 9-13 16,1 16 0-16,-4 16 1 0,0-7 0 16,3 35 1-16,4 25-2 15,4 10-1-15,3-4 1 16,14-18 1-16,22-20-1 16,13-33 1-16,15-48-2 15,38-25 2-15,22-41-6 16,24-37-3-16,0 3-1 15,-20-13 1-15,-26 7-1 16,-28 24 2-16,-24 17-9 16,-18 18-3-16,-15 9-70 15,-10 10-30-15</inkml:trace>
  <inkml:trace contextRef="#ctx0" brushRef="#br0" timeOffset="-204280.3">21608 9759 244 0,'0'-3'93'0,"0"3"-72"0,-11-4 11 0,11 1 1 15,-7 3-7-15,3 0-1 16,-6 0 0-16,-1 0-1 16,-3 0-13-16,4 0 2 0,-4 0 3 15,3 0 1-15,-3 0-1 16,3 0-2-16,-10-3-1 16,3 0-1-16,-27 0 0 15,9 0-4-15,-24-4 0 16,7 1-5-16,-49-3 0 15,21 3-1-15,-53-4-2 16,-60 1 1-16,10 6-1 16,-17 6 0-16,4 6 0 0,-22 16 4 15,7 10 2-15,-6 12-2 16,-1 28-1-16,0 3-1 16,-3 7 1-16,14 0-2 15,-4 21-1-15,29 4 9 16,28-3 4-16,24 9 0 15,32 18 2-15,36-8-4 16,38 6 1-16,46-4-3 16,64-12 2-16,56-19-4 15,42-21 1-15,57-23-1 16,50-19 1-16,20-24 0 16,-7-26 0-16,15-18-4 15,-11-13-1-15,-18 3 3 16,-3-13 1-16,-29-18-6 15,-10-28 0-15,-17 5-1 0,-36-11 0 16,-25-26 0-16,-28 3 2 16,-35-6-1-16,-43-16 2 15,-45 23-4-15,-36 15 0 16,-56 28-1-16,-24 19 0 16,-51 22-7-16,-6 19-4 15,-18 15-53-15,0 19-23 16,18 20-123-1</inkml:trace>
  <inkml:trace contextRef="#ctx0" brushRef="#br0" timeOffset="-198347.61">28677 11405 240 0,'7'-19'90'0,"-3"16"-70"0,-1-3 30 0,-3 6 8 16,0 0-4-16,0 0 1 16,-3 0-16-16,-4 9-4 15,0 4-20-15,-4 2 2 0,-3 7 3 16,-4 6-2-16,1 7 1 16,-1 3-1-16,4 2 0 15,0 7-5-15,3 13 0 16,1 9-2-16,6 6 1 15,4-6 0-15,4-9 0 16,3-7-2-16,3-6 1 16,1-6-2-16,3-4 0 15,0-5-5-15,0-7-1 0,0-3-1 16,1-7 1 0,-5-2-2-16,1-4 2 0,-4-5 0 15,0 2 1-15,-7-6-7 16,0-6 0-16,-4 6-32 15,1-10-12-15,-1 7-38 16,1-3-14-16,-1-1-40 16,4 7-15-16,0 0 21 15</inkml:trace>
  <inkml:trace contextRef="#ctx0" brushRef="#br0" timeOffset="-196382.36">27806 11502 292 0,'-14'-9'110'0,"10"9"-86"0,1-4 11 15,3 4 1-15,0 0-13 16,0 0-4-16,0 0 1 16,0 0-1-16,0 0-10 15,0 0 14-15,7-6 7 0,0 3-2 16,7-6 0-16,4-4-4 16,10 1-3-16,11 2-7 15,7 4-4-15,3 9-1 16,-3 3-1-16,-4 7 0 15,-3 6 0-15,-7-1 2 0,-8 4 1 16,-2 0 3-16,-8-3 2 16,-4 0-5-16,-6 0-1 15,-4 0-6-15,0-4-3 16,-4-2 0 0,-3 6-1-16,0-7 0 0,0 1 0 15,4-4 0-15,-1-3 0 16,0 1-3-16,4-1 2 15,0 0-1-15,4 4-2 16,0-1 3-16,3 0 2 16,3 10 0-16,1 3-1 15,3 3-2-15,0 4 1 16,0 2 1-16,-3 7 2 0,-1-7-1 16,-6 0 2-16,-4-6-2 15,-7 4 2-15,0-1-2 16,-4-6 2-16,1-3-2 15,-5-4-1-15,1-2 3 16,-3-4 0-16,-1 1-1 16,-3-4-2-16,0-3-2 15,-4-3 1-15,-3 0 1 16,0-3 2-16,-1-3-1 16,1 6-1-16,3 0-10 15,4 0-4-15,7 0-28 16,7 6-13-16,11-6-29 15,6 0-9-15,11 3-94 16</inkml:trace>
  <inkml:trace contextRef="#ctx0" brushRef="#br0" timeOffset="-194699.47">28741 11753 244 0,'-11'6'93'0,"8"-12"-72"0,-1 6 14 16,4 0 0-16,0 0 4 0,0 0 3 16,0 0 2-16,0 0 0 15,4 0-24-15,3 0 8 0,0 0 5 16,3 0-8-16,5 0-3 16,2 0-6-16,1 0 0 15,3 0-7-15,4 0-3 16,-1 0-6-16,1 0 0 15,-4 0 2-15,-3 0 1 16,-1 0-21-16,-2 0-8 16,-5 0-40-16,1 0-15 15,-1 0-70 1,-3 9-62-16,-3-2 82 16</inkml:trace>
  <inkml:trace contextRef="#ctx0" brushRef="#br0" timeOffset="-194248.82">29111 11533 348 0,'7'-6'129'0,"0"3"-100"0,4-3 15 15,-4-1 1-15,0 4-10 16,4-3 2-16,3 6-8 16,0 6-3-16,3 4-14 0,1 5 3 0,-4 1 3 15,-3 6-2-15,-4-3 1 16,-4 6-1 0,-6-3 3-16,-4 6-7 15,-4-3-2-15,-3 0-5 0,0 3-2 16,0 4-1-16,0-1-2 15,3 1-2-15,1-1 1 16,3 3 1-16,3-9 2 16,8-3-3-16,3-3 0 15,3-6 3-15,1-4 1 16,3-6-4-16,0 4 1 16,0-4 0-16,-3-3 0 15,-1 0-16-15,-3 0-6 16,0 0-38-16,0 0-14 0,1 0-25 15,-1 0-9-15</inkml:trace>
  <inkml:trace contextRef="#ctx0" brushRef="#br0" timeOffset="-193906.36">29432 11339 324 0,'11'-3'123'0,"-1"6"-95"0,12 6 25 0,-12-2 4 16,4 5-9-16,0 7 1 16,4 9-10-16,0 10-4 15,-1 3-19-15,-3 12 3 0,1 0 2 16,-5 10-7-16,-3 6-3 15,-7 3-6-15,0 0-2 16,-7-9-1-16,4-10-2 16,-4-9 1-16,-1-6-1 15,-2-7-9-15,3-6-2 16,-4-6-27-16,4-7-11 16,0-2-16-16,0-1-7 15,4-2-23-15,3-1-10 16,-4 0-34-1</inkml:trace>
  <inkml:trace contextRef="#ctx0" brushRef="#br0" timeOffset="-193214.12">30032 11637 260 0,'-11'0'99'0,"8"0"-77"0,-1 0 24 16,4 0 6-16,0 0-12 0,0 0-1 16,0 6-9-16,7 0-2 15,0-2-15-15,8-1 1 0,-1 0 2 16,3 0-8-16,1 0-2 15,0 0-6-15,-4 0-3 16,-4 0-40-16,1 4-17 16,-15 2-35-16,-3 7-16 15,-7 3-17 1</inkml:trace>
  <inkml:trace contextRef="#ctx0" brushRef="#br0" timeOffset="-193021.35">29958 11822 260 0,'-14'-3'96'0,"14"3"-75"0,7 0 6 0,0 0-2 0,7-3-16 15,4-1-5-15,3 1-2 16,4 0 0-16,-1 0-1 16,1 3-1-16,0-3 3 0,-4 3-9 15,3 0-3-15,-9 3-66 16,2 10-76-1</inkml:trace>
  <inkml:trace contextRef="#ctx0" brushRef="#br0" timeOffset="-192148.45">30050 11176 228 0,'-4'0'88'0,"4"0"-69"0,0 0 17 0,0 0 3 16,-3 0-1 0,-1 0 2-16,1 0-7 0,-1-3-3 15,0 3-16-15,1 0 0 0,-1 0 2 16,1 0 1-16,3-3-1 15,0 3-2-15,0 0-1 16,0 0-3-16,7-3-1 16,0-4 1-16,4 4 1 15,-1-3-3-15,4 0 0 16,0 2-3-16,0 4 0 16,4 0-1-16,-4 0 2 15,4 0-3-15,-4 0-2 16,-3 4 0-16,-1-4-1 15,-3 3 8-15,-3-3 5 16,-4 3-2-16,0 0-1 16,-4 0-6-16,1 0-3 15,-1 4 0-15,1-1 1 0,-4 0-1 16,0 0-1-16,-1 4-2 16,1-1 1-16,0 1-1 15,-3-1 0-15,3 0 4 16,0-2 1-16,0-4-4 15,3 6 1-15,1-3-2 16,3 1 0-16,0-1 0 16,0 0 0-16,3 1 2 15,1-1 0-15,-1 0 0 16,1 3 0-16,-1-2-11 16,-3-1-5-16,0 0-43 15,0 4-19-15,-3-4-45 16,-1 3-20-16,1 7 10 15</inkml:trace>
  <inkml:trace contextRef="#ctx0" brushRef="#br0" timeOffset="-191980.85">30095 11474 356 0,'-3'0'134'0,"3"0"-104"0,3 6 14 0,1-6 0 16,0 3-25-16,3-3-7 15,0 0-22-15,0 0-6 16,0 0 8-16,3 0-56 0,-3 6-21 16,0-2-63-16</inkml:trace>
  <inkml:trace contextRef="#ctx0" brushRef="#br0" timeOffset="-190798.56">30364 11182 272 0,'7'-15'101'0,"0"8"-78"0,7 4 13 0,-7 0 2 16,3 0-2-16,1 3 0 16,0 3 3-16,-1 10 0 15,1 5-21-15,-4 17 3 0,-7 28 2 16,0 12-8-16,-4 3-1 16,-3 4-10-16,4 15-3 0,3 3-1 15,3-9 0-15,4-9 2 16,7-13 1-16,1-13 1 15,2-6 0-15,1-15 0 16,-1-13 2-16,1-7-1 16,-4-11 0-16,0-14-6 15,-3-12 1-15,-1-19-2 16,-2-15-2-16,-1-7-2 16,-7-9-1-16,0-19-3 15,-7-9 1-15,-1 0 0 0,-2 5 3 16,-4 14 2-16,0 12 2 15,-4 22-1-15,0 6-1 16,4 19 3-16,4 7 0 16,3 5-2-16,7 16 2 15,7-2 1-15,3 5 0 16,8 10 0-16,3-4 2 16,4 1 8-16,3-3 5 15,7-4 2-15,8 0 1 16,10-5-3-16,7-1 1 15,3-3-9-15,15-7-4 16,35 1 0-16,6 3 0 16,19 0-4-16,14 3 1 15,-18 3 0-15,-18 0 2 0,-17 0-25 16,-18 0-12-16,-17-3-35 16,-15 0-14-16,-14 4-96 15</inkml:trace>
  <inkml:trace contextRef="#ctx0" brushRef="#br0" timeOffset="-190153.13">30748 11474 288 0,'-18'0'107'0,"18"6"-83"16,4 3 15-16,3-5 3 0,4 5-3 15,6 4 4-15,8-1-7 16,7-2-1-16,-1-1-20 16,5 0 4-16,-1 1 2 0,0-1-5 15,-3-3-1-15,-4 4-3 16,1-1 0-16,-5 1-2 16,-3-1 1-16,-7 0-6 15,-3 1-1-15,-7 2 2 16,-8 4 1-16,-3 6-3 15,-4 0-1-15,-3 3-3 16,-3 3-1-16,-1 10 1 0,0-4 2 16,4 1-3-16,7-1 0 15,0-9-1 1,4-3 0-16,3-6-20 0,3-7-10 16,4-2-28-16,0-4-12 15,-3-3-17-15,-1 0-5 16,4 0-50-1</inkml:trace>
  <inkml:trace contextRef="#ctx0" brushRef="#br0" timeOffset="-189807.17">31196 11797 288 0,'-7'-7'110'0,"11"4"-86"0,-4 0 24 16,0 3 7-16,0 0-11 15,3 0-4-15,4 0-14 0,0 0-3 16,4 0-14-16,6 0-5 0,5 0-3 16,2 0-4-16,1 3 0 15,0 0-38-15,-4 1-15 16,-3-4-40-16,-11 12-92 31</inkml:trace>
  <inkml:trace contextRef="#ctx0" brushRef="#br0" timeOffset="-189102.47">31574 11649 204 0,'3'-3'77'0,"1"3"-60"0,-1-9 8 0,-3 9 2 15,4 0-1-15,-1-10 2 0,1 10 0 16,-4 0 0-16,0 0-15 15,0 0 10-15,0 0 4 0,-4 0 1 16,1 0 3-16,-4 7-6 16,0 5-1-1,-4 4-9-15,-3 6-2 0,0 3-5 16,3 6 0-16,1 7-5 16,3 0-2-16,0-4 0 15,3 4-1-15,8-1 0 16,3-5 0-16,0-7 0 15,3-3 0-15,1-3-18 16,-1-7-8-16,1-3-35 16,-4-2-13-16,4-1-83 15</inkml:trace>
  <inkml:trace contextRef="#ctx0" brushRef="#br0" timeOffset="-188860.69">31609 11750 364 0,'0'0'137'0,"7"3"-106"0,4-3-5 0,-4 0-7 0,3 6-15 16,4-3-2-16,4 4-8 15,0-4-4-15,-4 0 6 16,0 0-36-16,-4 0-13 0</inkml:trace>
  <inkml:trace contextRef="#ctx0" brushRef="#br0" timeOffset="-188531.06">31824 11637 264 0,'-7'-10'101'0,"11"10"-78"0,3 7 15 15,0-7 4-15,7 3-8 16,0 3 3-16,4 0-1 16,-1 4 2-16,1-1-21 0,-4 1 8 0,-3 2 3 15,-8 4-9-15,-3 0-3 16,-3-4-9-16,-5 7-3 15,1 3-2-15,0-3-2 16,0-1-2-16,4 1 1 16,-1 0-1-16,8-3 0 15,3-4 2-15,3-2 2 16,1-1-3-16,0-3 0 16,-1-2-26-16,1-4-11 15,-4 0-28-15,-4-4-8 16,-3 4-89-1</inkml:trace>
  <inkml:trace contextRef="#ctx0" brushRef="#br0" timeOffset="-188229.56">32015 11558 356 0,'7'4'134'0,"0"2"-104"0,0 10 12 16,0-10-2-16,0 13-2 15,-4-1 2-15,1 11-11 0,-1-1-5 16,1 6-14-16,0 7 2 0,-1 3 4 16,1 0-10-16,-1-3-4 15,-3-1-3-15,0-8-1 16,0-7-36-16,-3-6-14 15,-1 0-18-15,1-10-7 16,-1-6-51 0,4 0-62-16,0-3 61 15</inkml:trace>
  <inkml:trace contextRef="#ctx0" brushRef="#br0" timeOffset="-187421.08">32491 11637 240 0,'-7'0'90'0,"7"0"-70"0,0 0 13 0,0 0-1 16,0 0 3-16,0 0 3 16,3 0-1-16,1 0 0 15,-1 0-20-15,4 0 3 0,4 6 3 16,3-3-3-16,7 0 0 15,11 1-7-15,7-1-3 16,10 0-3-16,-3 3-2 16,0 0-1-16,-7 1 0 15,-4-4-5-15,-7 3 1 16,-3-3-24-16,-4 0-10 16,-3-3-44-16,-4 0-17 15,0 3-61 1</inkml:trace>
  <inkml:trace contextRef="#ctx0" brushRef="#br0" timeOffset="-186848.57">33013 11323 356 0,'7'3'134'0,"0"-3"-104"0,4 4 12 16,-4-4-2-16,3 0-7 16,4 3 3-16,4 3-3 15,0 3 2-15,-4 1-19 16,0 5 4-16,-4 1 3 0,-2 0-3 16,-8 3-2-16,-4-4-10 0,-3 1-5 15,-4 0-2-15,1-4 1 16,3 4-1-16,0-7-1 15,0 1-2-15,3-1-1 16,1 1 2-16,3-4 0 16,0 0 1-16,0 3 2 15,0 1-3-15,0 2-2 16,0-2 4-16,3 9 1 16,4-4-3-16,0-2-1 15,7 9 1-15,0 0 2 16,4 0 0-16,0 0 2 15,-1 6-2-15,-6 0-1 0,-4-3 5 16,-7 0 1 0,-7 0 2-16,-7-3 2 15,0-3-5-15,-4 3-1 0,0-9 0 16,1-1 0-16,3 1-2 16,0-4 1-16,3 0-4 15,0-2-2-15,1-4 2 16,-1 3 0-16,1-3-15 15,-1-3-6-15,0 7-31 16,1-7-11-16,-1 0-33 16,1 3-14-16,-4-3-64 15</inkml:trace>
  <inkml:trace contextRef="#ctx0" brushRef="#br0" timeOffset="-185709.66">27936 12969 264 0,'-14'0'99'0,"11"0"-77"0,-1 0 18 0,4 0 2 16,-3 0-2-16,-4 0 0 16,0 4-4-16,0-1-2 15,0 0-19-15,0 0 4 0,3 0 4 16,0 0-6-16,4 0 1 15,4 1 0-15,3 2 3 16,7-3-2-16,4 0 0 0,10 0-4 16,4-3 1-16,7 0-7 15,-4-3-1-15,0 0-2 16,0 3-1-16,-3 0-3 16,-11 0-2-16,-3 0 1 15,-4 0 1-15,4 0-1 16,-4 0 2-16,-4 0-9 15,-6 0-1-15,-1 0-42 16,1 0-20-16,-4 0-25 16,4 0-7-16,-4 0-51 15,3 0-42 1,4 0 85-16</inkml:trace>
  <inkml:trace contextRef="#ctx0" brushRef="#br0" timeOffset="-185047.23">28628 12794 216 0,'11'-10'82'0,"-11"10"-64"0,14-12 13 0,-11 6 1 16,4 2-6-16,0-2 2 15,0 3-5-15,0-3 0 16,4 0-12-16,-4-1 11 0,0 1 5 0,0 0 1 16,0-1 3-16,-3 1-6 15,-1 0-1-15,1 3-4 16,-4 0-3-16,0 0-5 15,-4 3-2-15,1 0-2 16,-8 0 2-16,1 0-3 16,-5 6-2-16,1 0 4 15,-10 7 2-15,2-1-9 16,-13 19 0-16,-18 20 0 16,4-1 1-16,7-3 1 15,6 0 2-15,8-6-1 16,10-4 2-16,11-2-2 0,7-4 2 15,11-3-4-15,10 1-2 16,11-7 4-16,3 6 1 16,0-9 2-1,1-4 2-15,-1-5-1 0,0-7 2 16,-3-6-4-16,-4-4-2 16,-3-2-2-16,-7-4 0 15,-8 1-2-15,-6-1 2 16,-8 1-2-16,-6-4-1 15,-5 7-2-15,-2 9 1 16,3-3-1-16,-18 3-2 16,-10 3 0-16,6 3 3 15,8-3-27-15,7 7-8 0,10-4-20 16,15-3-5-16,-4 0-20 16,18 0-9-16,3 7-72 15</inkml:trace>
  <inkml:trace contextRef="#ctx0" brushRef="#br0" timeOffset="-184657.48">29087 12900 328 0,'-4'0'123'0,"4"0"-95"0,7 0 20 0,-7 0 5 15,7 0-11-15,0 0 0 16,4 0-13-16,-1 0-5 16,4 0-14-16,1 0-2 0,2 0-1 15,1 0-3-15,3 0-3 16,-3 7-5-16,3-4-2 0,-4 3-41 16,-6-3-19-16,0 7-61 15,-8 2-24-15,1-2 15 16</inkml:trace>
  <inkml:trace contextRef="#ctx0" brushRef="#br0" timeOffset="-184462.39">29065 13123 328 0,'-7'6'123'0,"7"-6"-95"0,18-3 22 15,-15 3 6-15,12-3-19 16,-1 0-6-16,10 0-16 15,-2 0-7-15,6 0-5 0,-4-1-7 0,1 4 0 16,-4 0-36 0,-7 0-13-16,1 0-28 15,-8 4-10-15,0-1-44 16</inkml:trace>
  <inkml:trace contextRef="#ctx0" brushRef="#br0" timeOffset="-183413.11">29051 12603 320 0,'0'0'121'0,"0"0"-95"0,4 0 5 0,-4 0-4 15,0 0-14-15,0 0 0 16,3-4 2-16,-3 4 0 16,0 0-8-16,0 0 5 0,0-3 1 15,0 0 0-15,4 0 2 16,-4 0-2-16,3 0 0 16,1 0-3-16,3-4-1 15,-4 4-3-15,8-3-1 16,-4 0 1-16,7-4 1 15,-3 4 1-15,3-3 2 16,0 5-5-16,0-2-3 16,-3 6-1-16,3-3 1 15,-4-3-1-15,-3 6-1 16,1 0 1-16,-1 0-1 16,0 0-3-16,-4 6 2 0,1-6 5 15,-1 0 2-15,1 0-5 16,-1 0 0-16,-3 0-1 15,4 0 2-15,-4 0-1 16,3 0-1-16,1 0-2 16,-1 3 1-16,1-3 1 15,-1 0 2-15,1 6-1 16,0-2-1-16,-1-4 1 16,1 9 1-16,-4-9-6 15,0 9 1-15,0-5 3 16,0-1 2-16,0 0 0 15,0 0-2-15,0 0 3 16,0 0 2-16,0 0-4 16,0 1-3-16,0-1-2 15,-4 0 3-15,1 0 0 0,-1 0 1 16,0 0 0-16,4 0 2 16,0 0-3-16,-3 1 0 15,3-1 1-15,0-3 0 16,0 0 2-16,-4 0 1 15,4 0-1-15,-3 3-2 16,-1-3 1-16,1 3-1 16,-1-3 0-16,1 3 0 15,-1-3 0-15,1 3 0 16,-1 0 0-16,1 4 0 16,-1-4-3-16,4-3 0 0,0 6-1 15,0-6 3-15,0 0 0 16,0 0 1-16,0 0 0 15,0 3 0-15,0-3 0 16,0 0 2-16,0 0-3 16,0 0 0-16,0 6-4 15,0-2-1-15,0-4-8 16,0 6-2-16,0-3-11 16,4-3-3-16,-1 0-22 15,1 0-6-15,-1 0-107 16</inkml:trace>
  <inkml:trace contextRef="#ctx0" brushRef="#br0" timeOffset="-182960.45">29274 12737 280 0,'3'-3'104'0,"-3"3"-81"0,7-6 18 0,-7 6 2 0,0 0-3 16,0 0 0-16,4-3-4 15,-4 3-2-15,0 0-19 16,0 0 0-16,0 0 1 0,0 0-6 16,0 0-1-16,0 0-7 15,3 0-2-15,1 0 0 16,3 0 0-16,-4 0 0 16,4 0 0-16,-3 0 0 15,-4 0 0-15,0 0 2 16,0 0 1-16,0 0-6 15,0 0 0-15,0 0-8 0,0 0-1 16,0 0-17-16,0 0-9 16,0 0-31-1,3 0-13-15,-3 0-67 16</inkml:trace>
  <inkml:trace contextRef="#ctx0" brushRef="#br0" timeOffset="-180212.48">29718 12628 216 0,'0'-13'82'0,"4"10"-64"0,-1-10 15 16,1 7 4-16,-4 0-8 15,3 0-2-15,1-1-2 16,-1 1-1-16,-3 3-13 16,0 3 2-16,0 0 3 0,0 3-2 15,0 10 0-15,0 5-4 16,0 11 1-16,4 2-2 0,3 13 0 16,3 9-8-16,4 4 0 15,1-4-1-15,-1-9 2 16,3 0-1-16,-3-10-1 15,4-6 7-15,-4-12 3 16,-3-3 1-16,3-4 1 16,0 7-6-16,7-16-2 15,-3 0-2-15,3-16-2 16,-7 7 1-16,0-26-1 16,-3-6-3-16,-1-9 2 15,-6 6-1-15,-4-6 0 16,-4 0 0-16,-3 9-2 15,4 7 5-15,-11-10 3 16,3 3-3-16,-3 7-3 16,3 5-2-16,4 7 3 0,0 4-2 15,4 8 1-15,3 4 0 16,7 6 0-16,0 0 6 16,3 0 5-16,1 6 4 15,3-3 4-15,-3-3-5 16,6 0 1-16,-3 0 1 15,8 0 1-15,-5 0-6 16,11 0-3-16,22 0-1 16,-4 0-1-16,-7 0-2 15,24 7-2-15,-14-7 1 16,18 3-1-16,-10-3 0 16,21 6 0-16,-19-3 0 0,9-3 0 15,-12 0-3 1,-3 0 2-16,-7 0-17 0,-7-3-8 15,-4-3-6-15,-7 6-1 16,-3 0-4-16,-8 0 0 16,-3 0-19-16,-10 0-7 15,0 6-76 1</inkml:trace>
  <inkml:trace contextRef="#ctx0" brushRef="#br0" timeOffset="-179434.34">30526 12690 236 0,'3'0'90'0,"-3"0"-70"0,4-3 4 0,-4 3-5 16,0 0-1-16,0 0 1 15,3 0-2-15,-3 0 2 16,4-3-10-16,0 3 6 0,-1-3 4 16,1 0-1-16,-1 0-1 15,-3 3-1-15,0-7 0 16,0 7-2-16,0-3 1 16,0-3-6-16,-7 6-1 15,4-3 2-15,-8-3 1 16,4 6-8-16,-11 0-1 15,4 0 0-15,-14 0 1 16,7 6 3-16,-11 3 1 16,7-6-1-16,-3 10-1 15,7-4-1-15,3 4 0 16,4-4 2-16,11 4 1 0,-1-4 1 16,18 1 2-16,0-4-1 15,15-3 0-15,-8 0-8 16,7-3 0-16,-3 0 5 15,-1-3 4-15,-3 3-1 16,-3 0 0-16,-4 0-1 16,-3 0 0-16,-4 0-4 15,0 3-3-15,-4 3 0 16,-3 7-1-16,0 3 2 16,-3 9 3-16,-1-3 0 15,1 9 2-15,3-9-6 0,0 6-1 16,0 0 0-16,0-2 2 15,0-4-1 1,3-1-1-16,1-5 1 16,-1-3 1-16,1 2-1 0,0-5-1 15,-1-1-43-15,1-6-19 16,-4 0-53-16,0 1-20 16,0-4-27-1</inkml:trace>
  <inkml:trace contextRef="#ctx0" brushRef="#br0" timeOffset="-178743.79">31535 12750 260 0,'-11'0'96'0,"11"0"-75"0,-7 0 21 15,7 0 3-15,0 0-6 16,0 0 0-16,0 0-7 16,0 0 0-16,4 3-18 15,-1 0 5-15,4-3 2 0,0 6-7 16,4-2-1-16,0-4-7 16,10 0-2-16,-4 0-2 15,15 0-2-15,-4 0 1 0,4 0-1 16,-4 0-29-1,-3 0-10-15,-4 0-56 0,-7 6-24 16,-3-3-28 0</inkml:trace>
  <inkml:trace contextRef="#ctx0" brushRef="#br0" timeOffset="-178203.06">31909 12621 304 0,'7'-9'112'0,"-7"9"-87"0,21-9 20 0,-17 5 4 0,10 1-12 16,3 0 1-16,1 0-10 16,-4 0-3-16,11 3-14 15,14 3 4-15,-1 0 5 0,-6 3 0 16,-11 1 0-16,-3-1 1 15,-8 3 1-15,-2 1-1 16,-16-1-1-16,5 1-8 16,-11-1-5-16,3-3-2 15,-3-3 1-15,4 7-3 16,2-4-2-16,1 0-3 16,0 1 1-16,4-4-1 15,-1 3-2-15,1 0 3 16,3 7 0-16,0-4 1 15,3 10 0-15,1-6 0 0,-1 15 0 16,1-3 0-16,3 6 0 16,0-6 0-16,0 7 2 15,0-10-3-15,0 6-2 16,0-6 6-16,-3 0 3 16,-1-7-1-16,-6 4 2 15,-1-9-4-15,-6 5 0 16,-1-5-1-16,-7-1 1 15,4-3 0-15,-7-2 1 16,4-1-13-16,-8 0-7 16,4 0-24-16,3-3-10 15,0 0-40-15,4 3-18 16,4 0-79-16</inkml:trace>
  <inkml:trace contextRef="#ctx0" brushRef="#br0" timeOffset="-177526.96">27598 13960 384 0,'-7'0'145'0,"7"0"-112"0,10-3 12 16,-10 3-2-16,14-6-12 15,-6 6-1-15,6-3-3 0,-4-4-2 16,8 7-14-16,-4-3 0 0,7 3 0 16,-3 0-6-16,21 0-1 15,-8 0-4-15,8 0-1 16,-7 0-1-16,-4 0 0 16,-3 0-40-16,-8 0-19 15,-2 0-33-15,-5 3-12 16,-3-3-58-1</inkml:trace>
  <inkml:trace contextRef="#ctx0" brushRef="#br0" timeOffset="-176957.63">28293 13738 244 0,'14'-19'93'0,"-14"19"-72"0,25-13 16 16,-18 7 2-16,3 3-12 15,1-3-3-15,-1-4 3 16,-3 7 5-16,1-3-17 16,-1-4 7-16,-7 7 5 0,0-3 0 15,-4 3 2-15,1-3-10 16,-5 2-4-16,1 1-6 15,-7 3-1-15,4 0-5 16,-8 10 0-16,4-4-1 16,-7 22 1-16,3-9 0 15,-7 25 3-15,4-10-5 0,-3 10-1 16,6-6 11-16,4 6 5 16,0-10-6-16,10 7-1 15,8 9-3-15,3-15 1 16,0-7-2-16,10 0 2 15,15 4 0-15,11-14 3 16,6-8-3-16,-10-7 1 16,-4-3-5-16,0 0 0 15,-6-3 5-15,-8-7 5 16,-4 4-5-16,-10-6-2 16,-3 2-6-16,-15-2 0 15,1-1 0-15,-18 7 0 0,6-1-3 16,-6 7 2-16,3 0-4 15,4 4-1 1,4-4-28-16,3 3-13 0,3 0-24 16,11 0-8-16,0 0-24 15,18 3-10-15,13 1-32 16</inkml:trace>
  <inkml:trace contextRef="#ctx0" brushRef="#br0" timeOffset="-176594.34">28825 13785 296 0,'-28'-10'112'0,"28"10"-87"0,4 0 29 0,-4 0 5 16,10 0-16-16,1 0-4 15,17 0-15-15,-7 0-4 16,18 3-12-16,-7 1-3 0,3 2-1 0,-7 0-2 15,1 3-2-15,-5 1-6 16,-3-1-4-16,-3-6-58 16,-7 13-27-16,-1-6-71 15</inkml:trace>
  <inkml:trace contextRef="#ctx0" brushRef="#br0" timeOffset="-176401.3">28811 14048 284 0,'-14'6'107'0,"14"-6"-83"0,14 3 21 0,-14-3 7 16,18 0-17-16,-4 0-3 15,21-3-14-15,-10-3-6 16,14 3-7-16,-7 0-4 0,-1 0 0 16,-2 0-28-16,-5-1-9 15,-3 1-53-15,-3 3-20 16,-4 0-18-1</inkml:trace>
  <inkml:trace contextRef="#ctx0" brushRef="#br0" timeOffset="-171748.75">29002 13292 224 0,'-7'-6'85'0,"7"6"-66"0,-7 0 1 16,7 0-2-16,0-3-6 15,0-3 1-15,0 6 8 16,0-3 6-16,0-4-14 16,0 7 6-16,0-3 4 0,0 0 1 0,0 0 1 15,0 0-8-15,0 0 0 16,0 0-4-16,0-1 0 16,0 4-7-16,0 0-2 15,0 0-2-15,0 0 1 16,0 0 4-16,3-3 4 15,1 0-2-15,6 0 2 16,1 0-6-16,3 3-3 16,-3 0-1-16,3 0 1 15,0 0-3-15,0 3 0 16,-3-3 1-16,-1 3 2 0,1 0-3 16,-1 0 0-16,-3 1 1 15,0-1 0 1,1 0 0-16,-1 0 2 15,0 0-1-15,-4 3 2 0,1-6 0 16,-4 10 1-16,0-4-2 16,0-3-2-16,0 7 3 15,-4-4 0-15,1-3-1 16,-1 6-2-16,1-2 1 16,-4-1-1-16,3 0 2 15,-3 4 1-15,3-4-4 16,-3 3-1-16,4-2 1 15,-4 5 2-15,3-3-2 0,1 1 0 16,-1-4 5 0,1 4 5-16,-1-4-5 0,4-3-2 15,0 6-1-15,4-2-1 16,-1-4 2-16,1-3 1 16,-4 6-4-16,0-3 1 15,0 0-18-15,0 4-8 16,0-4-28-16,0 3-11 15,0-3-59-15,0 7-25 16,0-4 35 0</inkml:trace>
  <inkml:trace contextRef="#ctx0" brushRef="#br0" timeOffset="-171475.2">29129 13609 328 0,'7'-6'123'0,"-7"6"-95"0,7 0 9 16,-7 0 0-16,0 0-14 15,0 0-4-15,-4 3-8 16,1 0-5-16,-4 3-3 15,3 1-5-15,1-1 1 0,-1-3-1 16,4 0-2-16,0 0-61 16,11 0-27-16,-4-3-57 15</inkml:trace>
  <inkml:trace contextRef="#ctx0" brushRef="#br0" timeOffset="-169976.11">29651 13637 296 0,'-14'3'112'0,"14"-6"-87"0,-4 6 9 16,4-3-1-16,0 0-1 15,4 0 3-15,3 0-4 16,0-3-1-16,4 0-17 16,3 0-1-16,7 3 1 0,7 0-1 15,-3 0 1-15,-4 0-5 0,11 3 0 16,-8 0-1-16,5 4 3 16,-8-1 1-16,-4-3 3 15,-2 3-1-15,-8-3 0 16,-4 7-7-16,-6-4-4 15,-1-3-1-15,-3 7-1 16,-4-1-3-16,4 0 0 16,0 1-1-16,4-4 3 15,3 4 0-15,3-4 1 16,1 0-3-16,10 7 2 16,-3-4 1-16,6 10 2 15,-3-4-3-15,4 14 0 0,-4-7 3 16,0 6 1-16,0-6-4 15,-3 3-1 1,-1-3 9-16,-3 0 5 0,1-3 1 16,-1-1 2-16,-4-2 1 15,1-3 2-15,-4-4-6 16,-7 0-2-16,0-2-5 16,-18-4-4-16,4 6 0 15,-15-2-1-15,-9 2-3 16,6-3 2-16,7 0 1 15,7 1 0-15,11-4-40 16,14-3-15-16,11 0-35 16,6-3-11-16,-3 0-87 15</inkml:trace>
  <inkml:trace contextRef="#ctx0" brushRef="#br0" timeOffset="-169765.63">30159 13869 364 0,'-11'-12'137'0,"11"12"-106"0,11-10 10 0,-11 10 0 16,18-6-21-16,-4 0-3 16,17-4-11-16,-6 7-2 15,10-3-2-15,-6 6-17 0,2 0-5 16,-6 0-61-16,0 9-24 15,-4-2-45 1</inkml:trace>
  <inkml:trace contextRef="#ctx0" brushRef="#br0" timeOffset="-169256.39">30603 13553 364 0,'-3'3'134'0,"3"-3"-104"0,7 0 7 0,-7 0-2 16,11 0-12-16,-4 0 1 15,17 6 2 1,-2-3 3-16,9 3-15 0,-3-2 7 0,4 5 3 15,-7 0-1-15,-7 4-2 16,-4-4-3-16,-11 4-1 16,-3-4-9-16,-7 1-3 15,4-4-5-15,-1 3-1 16,1 1 1-16,3 5 0 16,0-5 0-16,7 6 0 15,0-4-3-15,3 10 2 16,1-3-1-16,3 12 0 0,-3-3 2 15,-1 7 2-15,1-7 10 16,-4 3 7-16,0-9-1 16,-4 7-1-16,1-7-5 15,-8-4 0-15,1-2-9 16,-11 0-2 0,3-4-1-16,-14-2 2 0,4-1-8 15,-7-6-1-15,7 7-25 16,-4-4-9-16,4 0-30 15,0 4-10-15,3-4-133 16</inkml:trace>
  <inkml:trace contextRef="#ctx0" brushRef="#br0" timeOffset="-168592.75">30335 14885 400 0,'4'-37'151'0,"-4"18"-118"0,-4 0 16 16,4 10-1-16,-3-1-14 16,-1 4 0-16,-6 3-17 15,-4 9-5-15,-8 10-8 16,-2 9 2-16,-1 3 0 0,-7 16 6 16,-3 0 3-16,-14 9-2 0,-4 22 0 15,7 7-1 1,14-4 2-16,25-12-5 0,25-6-3 15,13-7-1-15,15-9-1 16,25-16-2-16,10-3-2 16,-3-12 3-16,-4-13 0 15,-7-13 5-15,-11-12 5 16,-10-13-5-16,-14-21 0 16,-15-4-2-16,-10-9-1 15,-10-16-8-15,-11-12 0 16,-11 0-12-16,-3 40-3 15,7 4-9-15,-25 12-3 16,-14 3-19-16,7 16-6 0,11 9-57 16,10 26-25-16,4 2-38 15</inkml:trace>
  <inkml:trace contextRef="#ctx0" brushRef="#br0" timeOffset="-168083.75">28698 15036 372 0,'0'0'140'0,"8"0"-109"0,13-3 18 16,-4-1 2-16,12 1-11 15,9 0 1-15,-2 3-23 16,-5 0-10-16,12 0-6 16,-8 0 0-16,0 0 1 0,-6 0-39 15,-8 6-17-15,0 7-146 16</inkml:trace>
  <inkml:trace contextRef="#ctx0" brushRef="#br0" timeOffset="-167903.93">28811 15274 424 0,'32'-9'159'0,"-7"-4"-124"0,21 4 6 0,-39 9-7 16,17-10-20-16,-2 7-5 16,2-3-15-16,-3 6-4 15,1-3 5-15,-1-4-55 0,-4 7-22 16,5 10-92-1</inkml:trace>
  <inkml:trace contextRef="#ctx0" brushRef="#br0" timeOffset="-167542.76">29041 14597 428 0,'10'-19'162'0,"-10"19"-126"0,7 9 12 15,-7-9-2-15,4 16-16 0,-1-3-2 16,1 34-10-16,-1-10-1 15,-6 29-10-15,-1-13-2 0,-20 38-1 16,-22 32-2-16,-4-14-2 16,8-18 3-16,0-6 0 15,14-16-15-15,6-13-6 16,8-15-38-16,14-6-13 16,11-17-55-16,10 1-22 15,0-6-6 1</inkml:trace>
  <inkml:trace contextRef="#ctx0" brushRef="#br0" timeOffset="-167107.65">27333 15139 320 0,'-53'0'121'0,"46"-3"-95"0,7 3 14 0,0 0-1 16,11 0-10-16,10-3 0 16,21 3-1-16,15 0 0 15,6 3-15-15,-3 3-8 0,-3 1-3 16,-4 2 0-16,-11 0 3 15,-10 1-20-15,-8 2-9 16,-6-2-70-16,0 5-28 16,-1-5-31-16</inkml:trace>
  <inkml:trace contextRef="#ctx0" brushRef="#br0" timeOffset="-166641.83">28187 14920 320 0,'21'-35'121'0,"-14"7"-95"0,7 0 22 16,-7 12 3-16,0 0-15 16,-3 1-3-16,-1 2-15 15,-3 7-4-15,-3 6-8 16,-8 6 0-16,-3 10 1 0,-7 9 1 15,-11 9 2-15,-6 7 4 0,-8 3 3 16,-4 0-3-16,1 9 2 16,7 10-5-16,10 3-1 15,14 0 0-15,15-10 1 16,17-9-3-16,17-6 0 16,15-13-3-16,7-9 0 15,0-6 5-15,4-10 6 16,3-10-2-16,-15-5 2 15,-9-1-5-15,-5-15-1 16,-2 9-2-16,-15-6 2 16,-11-9-7-16,-13 2-2 15,-8 4-1-15,-7 3 0 16,-3 13-3-16,-7 2 2 0,-4 4-15 16,0 3-4-16,4 3-25 15,7 3-9-15,10 0-32 16,8 3-12-16,10 4-96 15</inkml:trace>
  <inkml:trace contextRef="#ctx0" brushRef="#br0" timeOffset="-165247.39">28487 8693 156 0,'-11'-13'57'0,"25"1"-44"0,15-17-6 0,-12 11-6 15,8-8-2-15,0-2 0 16,6-6 1-16,1 2 2 16,3-2-1-16,1-1-1 0,2 1 3 15,-2-1 13-15,-1-2 9 16,0-7 16-16,4-3 9 0,-7-3-2 15,-4 3-2-15,-3 9-3 16,-4 7 0-16,-3 6 0 16,-4 3 1-16,-4 12 0 15,-3 1 0-15,-10 18-5 16,-15 26 1-16,-14 12-7 16,-21 15-3-16,-6 23-8 15,-16 28-3-15,-13 6-7 16,-18 32 0-16,8-1-9 15,6 4-4-15,7-1 2 16,8-8 3-16,10-23-3 0,14-22-1 16,10-15-2-16,12-16 0 15,9-13-3-15,12-15 1 16,6-13 4-16,4-12 2 16,7-7-16-1,0-9-5-15,4-9-26 0,0-10-9 16,-1-15-29-16,1-16-13 15,-1-16-74 1,1 6-57-16,0-15 95 16</inkml:trace>
  <inkml:trace contextRef="#ctx0" brushRef="#br0" timeOffset="-164887.59">28300 7915 308 0,'-35'-50'115'0,"31"34"-89"0,-3-3 21 16,7 13 3-16,0 3-18 16,0 3-4-16,7 3 8 15,4 7 6-15,3 5-22 16,3 20 13-16,5 31 7 0,2 15-8 16,1 23-1-16,0 40-7 15,-1 6-3-15,8 35-3 16,10-15-1-16,4 15-3 15,4-13-1-15,10-18-7 16,7-29-2-16,-4 0 0 0,-3-9 2 16,-7-12-5-16,-14-19-1 15,-7-23 0-15,-8-5 2 16,-3-20-3-16,-6-5 0 16,-5-13-6-16,1-4-22 15,-4-12-3 1,0-6-39-16,-4-12-14 15,1 2-142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3T02:06:01.09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1669 5137 272 0,'-46'19'104'0,"35"-16"-81"0,4-3 16 15,7 0 1-15,0 0-7 16,7-3 1-16,7-7-2 15,11-2 2-15,3-7-18 0,4 3 8 0,7 1 4 16,7 2-2-16,3 1-1 16,25 2-7-16,18 4-3 15,3 6-9-15,29 0-2 16,20 6 0-16,4-6 0 16,15-6-2-16,-12 6 1 15,-20-9-2-15,-18-1 2 16,-14 7-4-16,-22-3 0 15,-17-1-1-15,-14 1 0 16,-7 0-91-16,-11-4-41 16,0 1-57-1</inkml:trace>
  <inkml:trace contextRef="#ctx0" brushRef="#br0" timeOffset="721.38">6731 5043 324 0,'11'-13'123'0,"-4"7"-95"0,3-3 5 16,-3 9-3-16,4 0-2 16,-4 0 3-16,7 0-1 15,7 0 1-15,11 0-17 16,17 0 7-16,4 6 3 0,25-6-4 15,31 0-1-15,18-6-9 0,43 6-4 16,2-10-3-16,-23 4 0 16,-37 3-2-16,47 0-1 15,-42 3 1-15,27-3 1 16,-31-1-1-16,-7 1-1 16,-21 3-24-16,-15-3-9 15,-17 0-29-15,-25 3-12 16,-3 0-42-16,-28 6-18 15,-1 1 5 1</inkml:trace>
  <inkml:trace contextRef="#ctx0" brushRef="#br0" timeOffset="1084.78">8110 5344 240 0,'14'-9'90'0,"-14"9"-70"0,8-7 15 16,-8 7 0-16,0 0 2 16,0 0 2-16,0 0 1 15,0 0 2-15,0 0-23 16,0 0 5-16,-11 10 3 0,4-4-4 15,-21 13 1-15,7-4-9 0,-29 17-4 16,-17 27-6-16,4-2-4 16,6-1 0-16,8-2 1 15,-4-11-1-15,7 4-1 16,-3-6-2 0,3-6 1-16,3-7-39 0,8-6-18 15,7-6-34-15,10-1-15 16,11-5-40-1</inkml:trace>
  <inkml:trace contextRef="#ctx0" brushRef="#br0" timeOffset="1292.21">7715 5410 312 0,'-17'-13'118'0,"17"13"-92"0,3 3 24 0,1-3 3 0,-1 10-4 16,4-1 1-16,4 10-17 15,3 9-6-15,11 10-15 16,6 12-5-16,8 3-1 0,4 1-3 16,-5-4-2-16,1 0 0 15,-7-6-1-15,-4 3-55 16,-3-3-25-16,0-10-110 16</inkml:trace>
  <inkml:trace contextRef="#ctx0" brushRef="#br0" timeOffset="2103.29">2829 5319 304 0,'-7'3'112'0,"4"0"-87"0,-8 7 13 0,8-4 1 0,-4 3-8 16,-8 4 2-16,-6 6-10 16,-7-1-2-16,-4 11-12 15,1 14-1-15,-12 5-1 0,8 2-1 16,3-3 1-16,7-7-4 16,-6-2-2-16,10-3 0 15,-1-7-1-15,5-3 0 16,3-6 0-16,7-7-84 15,0-2-38-15,7-10-37 16</inkml:trace>
  <inkml:trace contextRef="#ctx0" brushRef="#br0" timeOffset="2342.67">2395 5375 332 0,'-3'3'123'0,"10"4"-95"0,0 8 22 0,0-8 4 16,0 5-9-16,0 4-2 15,7 6-16-15,7 9-6 16,4 7-12-16,10 9-4 0,-3 3-1 16,7-3-5-16,7 6 1 15,-7-6-2-15,-1-3-2 16,-2-3-59-16,-5 0-27 0,-2-7-94 15</inkml:trace>
  <inkml:trace contextRef="#ctx0" brushRef="#br0" timeOffset="3212.41">2992 7661 216 0,'3'-25'82'0,"1"22"-64"0,3-3 13 0,-7 6 1 16,0 0 7-16,0 0 6 16,0 0 0-16,-4 9 0 15,-3 4-25-15,-3 5 2 0,-8 11-1 16,-3 5 0-16,-4 10-1 16,-10 12-4-16,-11 20-2 15,0 2-6-15,-10-3 0 16,3 1 1-16,7-8 2 15,-4 1-1-15,12-3 1 0,6-6-4 16,0-7 1-16,7-9-7 16,8 0-3-16,3-10 1 15,7-8 2-15,-4-4 0 16,4-7 2-16,0-2-4 16,0-4 0-16,3-9-43 15,1 0-20-15,-4-9-59 16,14-4-22-16,0-9 2 15</inkml:trace>
  <inkml:trace contextRef="#ctx0" brushRef="#br0" timeOffset="3648.42">2413 7633 260 0,'4'-28'99'0,"-1"12"-77"0,4-9 9 0,-7 12-2 16,7 1-2-16,0 2 1 16,0 4 0-16,0 6 2 15,0 16-16-15,-3 12 3 0,-1 10 1 16,5 6 1-16,-1 3 1 15,7 6-3-15,7 16 0 0,4 9 6 16,3 7 5-16,11-10-2 16,6-3 2-16,-6 3-10 15,0 1 0-15,3 2-9 16,-10-6-1-16,0-9 2 16,-4-13 1-16,0-3-5 15,-7-12-2-15,-10-10-4 16,3 0-3-16,-3-10 4 15,-1-2 1-15,-3-4 2 16,-7-2 2-16,-3-4-23 16,-1 0-10-16,1 0-58 15,-1-3-24-15,8-6-96 16</inkml:trace>
  <inkml:trace contextRef="#ctx0" brushRef="#br0" timeOffset="4518.41">4226 6912 212 0,'0'-10'79'0,"0"4"-61"0,-3 0 19 0,3 3 4 16,-4-1-8-16,-3 4-2 16,-3 4-9-16,-8 2-1 0,-3 0-12 15,-11 10 3-15,-3 9 2 0,-4 16 4 16,0 15 1-16,-3 10 3 15,3 9 3-15,4 32 4 16,-8 18 5-16,12 4-19 16,2 21-6-16,15-5 3 15,7-14 1-15,11-5-6 16,6-4-4-16,4-15 6 16,18-20 4-16,11-11 2 0,6-17 1 15,0-15-8-15,1-9-3 16,-15-10-3-16,-3-7 1 15,-8-2-2-15,-2-7 2 16,-8 1-31-16,-4-7-11 16,-3-3-51-16,4-13-20 15,7-12-68 1</inkml:trace>
  <inkml:trace contextRef="#ctx0" brushRef="#br0" timeOffset="5179.35">4420 7404 280 0,'-7'-6'107'0,"11"-1"-83"0,-1 1 8 16,1-3-2-16,6-1 6 16,8 1 7-16,10 0-6 15,15-4 1-15,-5-3-22 16,8 1 6-16,4 5 2 0,-4 7-6 0,3 6 0 15,-3 7-5-15,-7 5 0 16,-15 4-1-16,-10 0 2 16,-14 19-7-16,-10-4-2 15,-1 1-3-15,-3 2-2 16,0 1 1-16,0-7-1 16,0-3 0-16,7-3 2 15,-4-3-3-15,4 0 0 16,4 0-1-16,6 0 0 15,4 0 0-15,4-3 0 16,3 6 0-16,11 0 0 16,10 7 4-16,18 2 1 15,-11 16-4-15,4 3-1 16,-4-2 1-16,-3 2 2 16,-7-9 9-16,-4-7 3 0,-10 1 2 15,-11-10 4-15,0-6-2 16,-11 3-1-16,-6-6-2 15,-11-3 1-15,-18 0-10 16,-11-1-3-16,-3 1-2 16,4-4 2-16,3-5-3 15,-3 2 0-15,10-9-19 16,11 6-9-16,0-3-56 16,13-3-24-16,12 0-103 15</inkml:trace>
  <inkml:trace contextRef="#ctx0" brushRef="#br0" timeOffset="5869.77">5846 7404 236 0,'-8'-9'90'0,"5"2"-70"0,-1-5 21 0,4 2 4 16,0 7-6-16,0-6 0 15,0 3-7-15,0 2-2 16,4 4-17-16,3 4 10 0,4 5 4 16,3 22-3-16,0 13-2 0,3 16-12 15,-2 6-4 1,-5-1-4-16,4-2 1 16,-3 3-4-16,-1 6 0 0,1 0 1 15,0-9 2-15,-4-10-3 16,0-9 0-16,-4-9-48 15,-3-10-19-15,-3-6-45 16,-4-16-17-16,-4-6 3 16</inkml:trace>
  <inkml:trace contextRef="#ctx0" brushRef="#br0" timeOffset="6051.59">5680 7802 284 0,'-4'-3'107'0,"11"6"-83"0,11 0 15 0,-8-3 1 15,12 3-13-15,20 1-3 16,7-1-8-16,18 0-2 16,4 0-8-16,0 0-4 0,-4 3-1 15,7-2-1-15,-4-1 2 16,-3 0-50-16,-3-6-21 16,-11-4-79-1</inkml:trace>
  <inkml:trace contextRef="#ctx0" brushRef="#br0" timeOffset="6770.23">6795 7357 296 0,'-11'-19'110'0,"7"16"-86"0,1-6 11 0,3 2 1 15,0 7-16-15,0-3 10 16,0 16-2 0,-4 6-15-16,-3 24 2 0,4 17 1 15,3 9-2-15,3 3 0 16,8-6-8-16,3 0-4 16,11-4-1-16,6-2-1 15,5-10 4-15,-1-3 5 16,-3-12 4-16,-1-13 4 15,-2-19-5-15,-5-6 1 16,-2-13-6-16,-5-6-2 16,1-3 0-16,-8-6-1 15,-3-7-5-15,-3-12 1 16,-8-16-2-16,-6-3 0 16,-4 3 2-16,-7 7 0 0,-4 8-3 15,-3 8 0-15,3 14-1 16,4 7 3-16,3 7-7 15,11 5 1-15,11 4 1 16,13-3 3-16,15 2 2 16,10-2 1-16,-3 6 0 15,18-3 2-15,13-4 8 16,11 4 3-16,-10 0-2 16,3-1-1-16,-3 1-6 15,6 3-1-15,8 0-3 16,-18 0-1-16,-11-1 3 15,4 1 1-15,-10 0-4 0,6-3-1 16,-10 3-30-16,0 0-12 16,3 0-28-16,-17 3-140 31</inkml:trace>
  <inkml:trace contextRef="#ctx0" brushRef="#br0" timeOffset="7490.73">7567 7548 224 0,'0'-9'85'0,"0"6"-66"0,-3-1 16 15,3 4 6-15,0 0-4 16,0 0 2-16,-4 4 1 0,1-1 2 16,3 0-23-16,0 0 3 0,-8 6 1 15,1-2-10-15,-3 8-2 16,-4-2-9-16,-4 6-2 16,-7 6 0-16,4-3 2 15,4 0-3-15,6-3-2 16,4-4-1-16,7-2 3 15,7-4-2-15,7 1 1 16,7-4 0-16,0-3 0 16,4-3 2-16,0 6 0 15,0-3 0-15,-1 4 2 16,1-1-3-16,-4 3 0 16,4 1 1-16,-8-1 0 15,5 1 0-15,-5 2 2 0,-3 1 5 16,-3-1 4-16,-1-2 0 15,-2-1 1-15,-5 0 5 16,-6 1 1-16,-5-1 4 16,-2 4 3-16,-1-4-11 15,-6 1-5-15,-1-4-9 16,0-3 0-16,1-3 0 16,-8 0 2-16,4-3-3 15,0-3 0-15,0-1-8 16,3 1-2-16,4 0-36 15,3-1-16-15,4 1-23 16,7-3-10-16,4 6-57 16</inkml:trace>
  <inkml:trace contextRef="#ctx0" brushRef="#br0" timeOffset="7733.17">7634 7498 288 0,'-10'-6'110'0,"10"6"-86"0,3 0 16 0,-3 0 2 15,4 0-1-15,-1 6 3 16,1-3-11-16,3-3-5 16,3 6-16-16,8-12-5 0,10 3-1 0,11-6-3 15,7-1-2-15,3 1-3 16,1 3 1-16,-8-1-59 15,-3 1-26-15,-8 9-83 16</inkml:trace>
  <inkml:trace contextRef="#ctx0" brushRef="#br0" timeOffset="8496.79">8149 6905 236 0,'-7'-50'88'0,"7"31"-69"0,0 1 22 0,4 11 6 16,-1 1-10-16,4 6 1 15,4 6 5-15,3 10 3 16,11 9-25-16,6 22 8 0,12 25 2 15,3 10-3-15,-1 6 0 16,-2 21-2-16,-8 17 1 16,-10-4-13-16,-11-6-3 15,-14 9-1-15,-14-5 1 16,-14-17-5-16,-8-15-4 16,-3-10-1-16,4-9-1 15,7-15 0-15,3-14 2 0,8-8-6 16,6-10 1-16,7-13-54 15,12-9-22-15,13-6-33 16,3-4-13-16,5-12-34 31</inkml:trace>
  <inkml:trace contextRef="#ctx0" brushRef="#br0" timeOffset="8785.33">9454 7034 324 0,'-28'-31'121'0,"28"31"-95"0,-10-4 27 0,10 4 6 15,0 0-28-15,3 4-8 16,11 2-7-16,7 3 2 15,8 1-10-15,6 2-7 0,14 1-1 16,11 2 0-16,0 4 0 16,-7 0 0-16,-7 9 0 15,-11-3-36-15,-10-3-15 16,-11 0-126 0</inkml:trace>
  <inkml:trace contextRef="#ctx0" brushRef="#br0" timeOffset="8977.49">9299 7583 376 0,'-3'3'143'0,"20"-6"-112"0,36-10 10 16,-21 4-5-16,10-7-19 16,11-3-2-16,18 0-9 15,10 4-4-15,-3 5-1 16,-8 1-12-16,-6 9-5 0,-8-3-45 15,8-3-20-15,3 12-77 16</inkml:trace>
  <inkml:trace contextRef="#ctx0" brushRef="#br0" timeOffset="9502.33">10869 6852 344 0,'-10'-6'129'0,"10"6"-100"0,-4-10 11 0,4 10-2 0,0 0-12 15,0 0-3-15,11-3 2 16,6-6 1-16,4-1-13 16,4 4 5-16,10 3 5 15,11 3-3-15,-3 3 0 0,-8 0 0 16,7 10 0-16,-7-4 0 16,-6 13 2-16,-8 3-3 15,-28 35-2-15,-25 18-9 16,-3 1-3-16,-4-7-3 15,-3 0-2-15,-4 6 3 16,-7 10 2-16,0-6-2 16,7-10-2-16,7-6-3 15,18-10 1-15,18-9 3 16,24-6 3-16,14-13 0 0,21-9 2 16,40-10-4-16,2-2-2 15,1-4-3-15,-11 0 1 16,-13 0-4-16,-16 0 1 15,-13 0-47-15,-10 7-18 16,-8-4-69-16,4 3-29 16,-4-6-16-1</inkml:trace>
  <inkml:trace contextRef="#ctx0" brushRef="#br0" timeOffset="10569.33">2469 9116 252 0,'-10'-9'93'0,"6"12"-72"0,-3 6 14 0,7-3 2 16,0 4-6-16,0-4 2 15,0 3-6-15,0 1-2 16,7-1-13-16,0-3 6 0,4-2 2 16,7 2 1-16,6-3 2 15,1-3-2-15,0 0-1 16,6-3 1-16,12-3 1 16,-4 2-8-16,6-2-1 15,22-3-3-15,22-10-1 16,17 0-3-16,31-12-1 15,29-1-3-15,17-2-2 16,25 15 7-16,-17 4 5 16,-43 2-6-16,113 13-1 0,85 3 1 15,-11 7 1-15,11 2-1 16,10-6-1-16,-28-3 1 16,-3-9 1-16,-1-9-1 15,-38-7-1-15,-4-4 1 16,-38 1 3-16,-36-3-4 15,-64 9-1-15,-31 7-2 16,-7-1 1-16,-21 4 0 16,-22-1 1-16,-10 1-7 15,-17 0 0-15,-8 2-43 16,-14-2-17-16,0 6-30 16,-7-3-10-16,0 6-1 15,-3-4 1-15,-1-2-29 16</inkml:trace>
  <inkml:trace contextRef="#ctx0" brushRef="#br0" timeOffset="11589.2">3387 9542 216 0,'0'-25'82'0,"0"16"-64"0,-7-7 11 16,7 7-1-16,0-1-1 15,0 1 3-15,0 0 1 0,-4-1 3 16,1 4-18-16,-4 6 8 0,-4 9 6 15,-3 13-5-15,-11 16 0 16,-3 9-10-16,-14 6-2 16,-4 10-5-16,0 25 0 15,-4 6-3-15,12 0 0 16,6 0 1-16,0 12 1 16,7 11 5-16,8-11 3 15,10-6-6-15,7-5-3 16,14-5-1-16,14-8-1 15,18-10 2-15,-4-15 1 16,1-7 1-16,-5-16 2 16,-13-12-1-16,0-3 0 15,-4-3-5-15,-7-7-1 16,0 0-1-16,-3-2-2 0,-4-1-2 16,-4-3-1-16,4 0-47 15,0-3-21-15,-3-9-24 16,7-7-9-16,3-3-51 15</inkml:trace>
  <inkml:trace contextRef="#ctx0" brushRef="#br0" timeOffset="12309.73">3549 9834 272 0,'-7'-3'101'0,"7"-3"-78"0,0 6 15 0,0 0 2 15,0 0-7-15,0 0 3 0,0 0-11 16,0 0-6-16,3-4-10 16,12-2 0-16,9 6 4 0,15-3-1 15,7-3 3-15,-4 6 1 16,11 0-1-16,-3 6-3 15,-1-3-2-15,-3 3 2 16,-18 4 3-16,-7 2 0 16,-14 4 1-16,-10 6-6 15,-8 3-4-15,-3 0-3 16,-4 3-3-16,4 4 1 16,0-7-1-16,0 0-5 15,7-3 1-15,7 0 0 16,4 0 2-16,13-3 1 0,8-1 1 15,3 1 0-15,14 0 0 16,8 0-3-16,-8 9 2 16,0 0 3-16,1 4 1 15,-15 2 5-15,-3-3 5 16,-4-2 4-16,-7 2 4 16,-7-3-2-16,-7 0-2 15,-7-2-9-15,-11-5-3 16,-13 1-5-16,-8-3-1 15,-18 0 1-15,4-10 0 16,4 7 0-16,3-6 2 16,7-4-3-16,11 0 0 15,0-3-26-15,17-3-57 16,11 0-5-16,14-6-10 16,18-3 1-16,11-7-55 15</inkml:trace>
  <inkml:trace contextRef="#ctx0" brushRef="#br0" timeOffset="12686.89">4960 9737 308 0,'-7'-28'115'0,"7"18"-89"0,0-2 19 0,0 12 4 15,0 0-20-15,0 0-4 16,4 3-2-16,3 6 2 15,0 7-13-15,3 9 0 0,1 13 1 16,-4 18-5-16,0 10-2 16,0 0-3-16,0-7 0 15,-3-2-4-15,-1-4-2 0,-3-6-51 16,0 3-22-16,-3-15-51 16,-1-7-21-16,-3-16 28 15</inkml:trace>
  <inkml:trace contextRef="#ctx0" brushRef="#br0" timeOffset="12866.82">4773 10075 328 0,'4'-37'123'0,"3"21"-95"0,3-3 14 16,4 10 1-16,8-1-22 16,20 1-4-16,7 0-10 15,8 2-3-15,-1 4-2 16,-10 3-2-16,0 0 3 0,-4 0-11 15,-3 0-2-15,-4 0-70 0,8 3-29 16,-12-3-33 0</inkml:trace>
  <inkml:trace contextRef="#ctx0" brushRef="#br0" timeOffset="13361.19">5542 9699 348 0,'-17'0'132'0,"2"0"-103"0,5 10 3 0,6-4-4 16,1 6-13-16,-1 4 2 15,8 9-4-15,6 19 2 16,8 19-8-16,0 3 2 0,6 3 2 16,5-7-9-16,2-8 0 0,5-7 9 15,-8-13 7-15,4-9 0 16,-1-9-1-16,5-13-5 15,-8-6-2-15,-4-10-4 16,-6-6-1-16,-11-9-1 16,-10-13 0-16,-8-12-5 15,-3-3-1-15,-4-1-2 16,1 4 3-16,3 3-5 16,-1 6 2-16,-2 16 2 15,6 3 1-15,4 9-4 16,7 7-1-16,7 2 3 15,11 1 1-15,17 0-1 16,25-1 2-16,14-5 10 16,4-7 3-16,24 7 1 15,15-7 0-15,-8 3-5 0,-7 4-3 16,8 2-5-16,2 7 0 16,-16-3-2-16,-12 6 0 15,-13 0-38-15,-15 0-18 16,-13 6-14-16,-12-3-5 15,-9 0-47 1,-12 0-65-16,-13-3 61 16</inkml:trace>
  <inkml:trace contextRef="#ctx0" brushRef="#br0" timeOffset="13856.09">6410 9803 356 0,'-7'0'134'0,"7"-7"-104"0,3 7 5 16,-3 0-6-16,0 0-8 16,0 7 2-16,-3-4-15 15,-11 3-5-15,-4 3-2 16,-3 4-1-16,3-1 2 0,4 4-1 15,4 0-1-15,3 0-4 0,3-1 0 16,8 4 0-16,6 0-1 16,8 0 6-16,7-1 1 15,3 1 0-15,0 0-2 16,4 0-2-16,-1-3 1 16,1 2-1-16,0 7 0 15,-11-3 8-15,0 0 6 16,-3 0 7-16,-4 0 3 15,-3-3 6-15,-4 0 3 16,-7-3-6-16,-4-4-3 16,-6-2-10-16,-8-1-3 15,-7-3-7-15,-6-3-2 16,-5 0 0-16,-6-3 2 16,0 0-1-16,3 0-1 15,3-3-26-15,5 0-10 0,3 0-24 16,6 0-8-16,15-10-126 15,14-9 28 1</inkml:trace>
  <inkml:trace contextRef="#ctx0" brushRef="#br0" timeOffset="14081.67">6477 9803 324 0,'-21'-7'123'0,"21"14"-95"0,0-7-8 16,14-7 33 0,7 7-20-16,11-3-11 15,-4-3-8-15,11 3-9 16,3 0-6-16,8-4 0 0,3 4 1 0,-1 0 0 16,-2 3-11-16,-4 3-5 15,-4 0-50-15,-3 4-19 16,-7-1-60-1</inkml:trace>
  <inkml:trace contextRef="#ctx0" brushRef="#br0" timeOffset="14411.75">7281 9335 408 0,'29'22'151'0,"-5"0"-118"0,12 28 22 16,-15-18 3-16,10 15-12 16,1 6-2-16,-4 13-14 15,1 12-6-15,-8 13-14 16,-4 7-4-16,-9-11 0 0,-8-2-1 15,-15 3 0-15,-9 3-3 16,-12-10 1-16,-9-2-15 16,-5-17-7-16,8-12-41 0,0-9-16 15,3-13-27-15,7 1-11 16,0-17-53 0</inkml:trace>
  <inkml:trace contextRef="#ctx0" brushRef="#br0" timeOffset="15177.91">2988 11145 264 0,'-7'-7'99'0,"14"4"-77"0,11-3 7 16,-4-7-1-16,3 10-6 16,8-3-1-16,10-3-3 15,15-1-1-15,3-2-9 16,38-23 6-16,33-24 5 0,52-17 1 15,54-49 3-15,48-19-4 16,57-23 0-16,43-21-1 16,31 3 0-16,4-9-9 15,-18 25-5-15,-67 28-3 0,-32 28-1 16,-56 12-38-16,-53 17-14 16,-39 18-128-1</inkml:trace>
  <inkml:trace contextRef="#ctx0" brushRef="#br0" timeOffset="15987.65">4360 8705 232 0,'-10'-3'88'0,"6"3"-69"0,1 0 6 16,3 0 0-16,0 0-7 16,0 0-1-16,0 3-1 15,0 0 0-15,3 0-8 16,1-3 6-16,6 0 3 0,12-6 2 15,16-13 1-15,26-21-3 16,17-20 2-16,57-15 1 16,38-29 0-16,50-31-5 15,63-9-1-15,36-28-8 16,24 2-2-16,4-2-2 0,-1-7-2 16,-27 16 1-16,-46 32-1 15,-50 24 0-15,-49 22 2 16,-50 23-10-16,-59 30-97 15,-29 10-35 1,-38 0-10 0</inkml:trace>
  <inkml:trace contextRef="#ctx0" brushRef="#br0" timeOffset="17205.06">5235 12220 212 0,'14'-19'82'0,"-10"16"-64"0,-1-3 24 16,-3 6 8-16,0 0-8 15,0 0 0-15,0 3-13 16,-3 3-5-16,-4 4-14 16,0 5 7-16,-4 14 5 0,-6 21-2 15,-8 6-2-15,-7 4 1 16,-14 2 0-16,-3 7-10 0,-4 19-5 15,4 0-1-15,3-3 2 16,-7-10 0-16,14-9 0 16,7-10-3-16,0-12-2 15,8 0-2-15,6-13 1 16,4-9 1-16,3-3 2 16,1-3-3-16,-1-10-2 15,4-3-53-15,0-6-25 16,0-3-94-1</inkml:trace>
  <inkml:trace contextRef="#ctx0" brushRef="#br0" timeOffset="17535">4583 12104 316 0,'-22'-9'118'0,"19"6"-92"0,6-1-3 16,1 4-5-16,7 0 8 15,3 7 10-15,3 5-3 16,8 10-2-16,3 9-17 16,-3 20 2-16,3 21 4 0,4 16-5 15,3 2 0-15,4 27-9 0,7 2-2 16,7-16-4-16,-7-12-1 15,-1-3 1-15,-2-13 2 16,-8-12-1 0,-3-13 2-16,0-12-15 0,-11-16-7 15,0-16-70-15,7-12-31 16,4-7-44 0</inkml:trace>
  <inkml:trace contextRef="#ctx0" brushRef="#br0" timeOffset="18135.66">6452 12440 308 0,'-38'-10'115'0,"38"7"-89"0,0 3 14 0,0 0 1 15,7 0-8-15,3 3 3 16,8 7-7-16,6 2-1 0,5 4-15 16,6 3 3-16,0-1 2 0,8 1-2 15,13-3 1-15,11-4-7 16,11-2-4-16,-8-4-3 15,-6-3-3-15,-8-3-32 16,-10 0-16-16,-7 0-82 16,-4-6-33-16,-7-3 13 15</inkml:trace>
  <inkml:trace contextRef="#ctx0" brushRef="#br0" timeOffset="18344.62">6883 12703 324 0,'-4'6'123'0,"25"0"-95"0,11 4 27 0,-11-7 7 15,11 0-20-15,3 3-4 16,4 1-16-16,7-4-6 16,10-3-9-16,8 0-7 0,-4 3-1 15,-4-3 1-15,-6 3 0 16,-1-3-55-16,-10 3-23 15,0-3-104 1</inkml:trace>
  <inkml:trace contextRef="#ctx0" brushRef="#br0" timeOffset="19110.32">9694 11167 252 0,'-21'-10'93'0,"21"4"-72"0,-3-7 9 0,3 4-1 0,0-4 0 16,-4 4 5-16,1 0-6 15,-1-1-2-15,4 1-14 16,4 2-8-16,10-2 0 0,17 0 8 15,22-1 4-15,7 4 4 16,11 6 0-16,14 9 2 16,3 7 3-16,-7 6 4 15,-14 6 2-15,-18 10-10 16,-17 3-5-16,-21 9-7 16,-29 16-4-16,-17-1 0 15,-4-2-1-15,-3-6-5 16,-1-1 1-16,1-6 9 15,0-3 5-15,6 0-6 0,12 0-4 16,10 0-1 0,14-3 2-16,10 0-2 0,15-9 0 15,10-4-1-15,18-6-2 16,7-6 1-16,3-3-1 16,-6-4-3-16,-8-2 0 15,-10-4-18-15,-7-3-7 16,-7 0-45-16,-8-3-20 15,-3-6-55-15,-7-4-22 16,-10-5 40 0</inkml:trace>
  <inkml:trace contextRef="#ctx0" brushRef="#br0" timeOffset="19545.74">8834 12408 288 0,'-64'0'107'0,"53"0"-83"0,4 0 17 15,7 0 13 1,18-9-20-16,10 6-2 15,8-7-4-15,6 4-15 0,4 3 3 0,0-3 4 16,17 6 2-16,29 0 4 16,14 6-1-16,28-6 2 15,28 3-11-15,36-3-2 16,20 6-6-16,33-6-3 16,-8 0 0-16,8 0-1 15,-36-6 0-15,-7 6 0 16,-21 0-2-16,-39 6-2 15,-35-3-2-15,-25 7 1 16,-21-10 1-16,-17 6 2 16,-12-6-10-16,-9 0-4 15,-12-6-14-15,-3 3-6 16,-7-4-30-16,-7-2-10 16,-10 9-114-16</inkml:trace>
  <inkml:trace contextRef="#ctx0" brushRef="#br0" timeOffset="20266.54">9059 12841 300 0,'-31'9'112'0,"24"-9"-87"0,-1 0 15 0,8 0 3 16,0 0-15-16,8 0-1 16,6 0-7-16,7 0-1 15,11 0-10-15,17 3 8 0,14 7 5 0,4 6 2 16,-7 2 1-16,-7 4-1 15,-10 3 2 1,-12 4-3-16,-9-1-2 0,-12-3-9 16,-6 3-3-16,-8 0-5 15,1-6-3-15,-1-3-3 16,1-3 1-16,6-4-1 16,4 7-2-16,4 0 3 15,3 0 0-15,0 3 1 16,4 3 0-16,3 6 0 15,0 4 0-15,4-1 0 16,-4 4 2-16,0-10-3 16,-3 0 0-16,-8-6 3 0,-3 0 1 15,-7-3 10-15,-10-3 3 16,-4-1-7-16,-8 4-5 16,-6 0-3-16,-7-3-1 15,-11-1 0-15,-7 1 2 16,0-4-3-16,4-2-2 15,10-7-5-15,7 3-2 16,8-3-33-16,20-6-66 16,15-3 6-1,13-3-89 1</inkml:trace>
  <inkml:trace contextRef="#ctx0" brushRef="#br0" timeOffset="20581.73">10100 12916 320 0,'-11'-34'121'0,"15"21"-95"0,0-6 16 15,-1 10-1-15,1 3-14 16,-1-1-1-16,-3 7-4 15,4 3 1-15,-1 10-13 16,-3 15 5-16,0 10 3 0,-3 6-4 16,-1 3 2-16,-3 3-9 15,4 10-2-15,-1 9-5 0,0 0-1 16,4-4-6-16,0-8 0 16,4-7-41-16,3-12-18 15,0-10-10-15,-3-13-2 16,6-11-65-1</inkml:trace>
  <inkml:trace contextRef="#ctx0" brushRef="#br0" timeOffset="20748.66">9952 13148 308 0,'-35'-9'115'0,"35"9"-89"0,0-3 3 0,0 3-4 0,14 0-13 15,3 0 1 1,8-4-8-16,7 1-1 15,10 0-2-15,11 0-2 0,7 0 1 16,0 0-26-16,-7 3-8 0,0-3-109 16</inkml:trace>
  <inkml:trace contextRef="#ctx0" brushRef="#br0" timeOffset="21242.23">10583 12857 340 0,'-7'-7'126'0,"7"7"-98"0,-3 10-3 15,3-1-7-15,0 13-3 0,0 13 5 16,0 2 1-16,3 4 2 16,4 0-13-16,4 6 1 0,7 3 2 15,3 0-1-15,3-6 3 16,5-3 1-16,2-7 2 15,-2-9-4-15,-1-9 0 16,-3-10-6-16,-4-12 0 16,-4-10-3-16,-3-9 0 15,-3-3-3-15,-7 0 1 16,-8-7-7-16,-3-5 1 16,0-14 1-16,-4-5 3 15,1 2 0-15,3 10-1 16,0 10-4-16,0 8 0 15,7 14-5-15,7 15 1 16,7 9 2-16,7 0 3 16,11-2 2-16,6-4 1 15,15-6 0-15,21-7 6 16,8-5 4-16,-1 5-3 16,-11-2 1-16,-3 2-5 15,0 4 0-15,-7 6-3 16,-7 0-1-16,-7 6-59 15,-11 1-24-15,-13 2-42 16,-5 4-16-16,-6-4 7 16</inkml:trace>
  <inkml:trace contextRef="#ctx0" brushRef="#br0" timeOffset="21738.84">11310 13064 376 0,'-14'-4'143'0,"17"4"-112"0,-3 0 1 0,0 0-7 15,0 0-8-15,0 0-1 16,-10 7-6-16,-4 2-4 0,-4 4-3 15,1-1 0-15,2 1 0 16,5-4-4-16,6 0-1 16,8-2-2-16,6-4 3 0,8 3-2 15,3-3 1-15,0-3 4 16,1 10 1-16,-1-4-1 16,0 3-2-16,0 4 1 15,0 3-1-15,0 2 0 16,-3 1 0-16,0 0 0 15,-1-3 2-15,1 3 5 16,-4-4 6-16,-3-2 4 16,-4-1 4-16,-4 1-2 15,-3-1-2-15,-3 4-7 16,-8-3-4-16,-3-4-3 0,-7 0-3 16,-4 1 1-16,-7-1 1 15,1 1-3-15,2-7 0 16,1 3-26-1,7-12-9-15,10-4-48 0,8-12-21 16,6 0-66 0</inkml:trace>
  <inkml:trace contextRef="#ctx0" brushRef="#br0" timeOffset="21963.7">11314 13054 312 0,'-22'-3'115'0,"22"3"-89"0,0 0 8 16,0 0-1-16,11-6-4 15,3 6 3-15,4-10-11 16,3 7-3-16,4-3-10 16,-1 6-5-16,1 0 0 0,-4 0-2 15,0 9-1-15,1-2-39 16,-1 2-16-16,7-6 172 15,0-3 80-15</inkml:trace>
  <inkml:trace contextRef="#ctx0" brushRef="#br0" timeOffset="24245.39">12908 12101 244 0,'-7'-6'90'0,"4"6"-70"15,-8 3 8-15,7 0 0 0,-3 0-4 16,0 3 3-16,0 1-2 15,0-4 2-15,0 6-15 16,-3-3 4-16,3 4 2 0,-4-1 3 16,0 4 2-16,1-1-6 15,3 4-2-15,3 0-9 16,1-4-4-16,3 1-4 16,7-4 1-16,3-3 5 15,1-6 5-15,3-6 6 0,-3 3 3 16,-1-6-1-16,1-4 0 15,-4 1-3 1,-4-1 1-16,-3 0-6 0,-3 4-1 16,-4 3-4-16,0-1-3 15,-4 7-3-15,1 4 1 16,-5 2 1-16,1 3 0 16,0 1 0-16,4-1 2 15,3 1-1-15,3-1 2 16,4-3 2-16,7-3 2 15,7-3-1-15,0-3 1 16,4-3-2-16,-4-3 0 16,0-1 3-16,-3 4 3 15,-4 0 2-15,-4 2 3 0,-3 4-7 16,-3 0-3-16,-1 0-3 16,1 4-3-16,-1-1-2 15,1 0 1-15,-1-3 1 16,1 0 0-1,-1 0-5-15,4 0 1 0,4 0-58 16,-1 0-25-16,4 3-132 16</inkml:trace>
  <inkml:trace contextRef="#ctx0" brushRef="#br0" timeOffset="25865.95">13702 12540 252 0,'-11'3'93'0,"11"-6"-72"0,0 3 11 16,0 0 1-16,0 0-1 15,0 0 4-15,0 0 4 16,0 0 2-16,0 0-22 16,0 0 2-16,4-6-1 0,-1 2-3 15,4-2 2-15,8 3-9 16,-1-3-4-16,3 3-2 15,1 3-1-15,3 0 0 16,0 3 2-16,0 3 3 16,1 3 2-16,-5 1 3 0,-3 2 2 15,-3 1 4-15,-8 0 4 16,-3 2-8-16,-3 1-2 16,-4 3-8-16,-4-7-2 15,1 4 0-15,-1-4 0 16,1 1-5-16,2-4 1 15,5 1-2-15,-1-1 0 16,1 1 0-16,3-1-2 16,7 0 3-16,0 4 0 15,4-1 1-15,-1 1 2 16,1 6-3-16,-1 6 0 16,4 3 1-16,4 7 0 15,0 2 0-15,3-2 0 0,-3-1-3 16,-1-6 2-1,-3 1 3-15,-3-1 3 0,-4-9 7 16,-7-4 4-16,-7-2-6 16,-4-4-1-16,-6 1-5 15,-1-7-3-15,-3 6 0 16,0-9-1-16,-4 7 0 16,-3-7 2-16,0 0-10 15,-4-7-2-15,4 7-24 16,3-9-8-16,7 6-35 15,11-7-16-15,11-5-90 16,6-14-57-16,4-2 108 16</inkml:trace>
  <inkml:trace contextRef="#ctx0" brushRef="#br0" timeOffset="26451.19">13370 12110 312 0,'-7'0'118'0,"7"0"-92"0,0 0 11 16,0 0-3-16,0 0 3 15,0 7 4-15,0-4-8 16,0-3-3-16,0 6-17 16,4-3 5-16,3-3 3 0,3 6-3 15,5-2 0-15,6-4-6 16,10 0 0-16,19 0-5 15,10 0 1-15,3-10-1 16,8 7 1-16,21-6 4 16,10-1 3-16,4-2-6 0,0 2-1 15,13 1 0-15,5 3 2 16,-8-1-7-16,1 4-2 16,13-3 3-16,1-4 5 15,-11-2-5-15,10-7 0 16,1 0-2-16,-15 4-2 15,-17-1 1-15,-14 3-1 16,-18 4 0-16,-14 3 2 16,-11 6-1-16,-10 3 2 15,-8 6-4-15,-9 1-2 16,-5 2-14-16,-3 1-4 16,-3-4-29-16,-1 1-10 15,-3-1-35-15,0-6-15 0,-3-3-69 31</inkml:trace>
  <inkml:trace contextRef="#ctx0" brushRef="#br0" timeOffset="26876.12">14235 12791 340 0,'-7'-7'126'0,"3"7"-98"0,4 0 14 0,0 0 0 15,0 0-11-15,0 0 2 16,7 0-2-16,0 0 3 16,7 7-18-16,4-4 0 0,3-3-2 15,4 0-10-15,3-3-1 16,4-4-3-16,3 7 2 0,-3-3-30 15,-4 3-11-15,-7 0-51 16,4 0-20-16,-8 3-54 16</inkml:trace>
  <inkml:trace contextRef="#ctx0" brushRef="#br0" timeOffset="27412.36">14704 12552 360 0,'-7'-18'134'0,"7"8"-104"0,0 10 16 0,0 0-1 16,0 0-21-16,-4 10-3 16,1 8-7-16,-1 4-1 15,1 3-7-15,3 13 0 0,3 6 1 16,4 9 3-16,7 4 4 15,4-7 1-15,3-9 0 16,0-4 4-16,0-2 0 16,1-10-4-16,-1-9-1 15,-4-7-6-15,1-9-3 16,0-9-2-16,-8-10 0 16,-3-13-2-16,-3-5 2 15,-4-4-4-15,-4 0 0 16,1-3-1-16,-4 0 0 15,0 1 0-15,0 5 0 16,0 3 2-16,0 10 0 0,3 7 0 16,0 5 0-16,1 4-3 15,3 2 2-15,0 7-1 16,11-6 0-16,-4 6 2 16,28-9 2-16,14 5 1 15,11-2 3-15,-3-3-1 16,-1 9 2-16,-3-3-4 15,3 3 0-15,-3-7-1 16,0 7 1-16,-7-9-7 16,-7 6-1-16,-7-3-42 15,-4-1-19-15,-7 4-19 0,-7 3-8 16,0 3-86 0</inkml:trace>
  <inkml:trace contextRef="#ctx0" brushRef="#br0" timeOffset="27863.05">15134 12684 356 0,'-3'-3'134'0,"6"0"-104"0,1 3 16 0,-4 0 1 16,0 0-6-16,0 0 0 15,0 0-14-15,0 3-6 0,-7 0-12 16,-4 3-4-16,-3 4-1 0,0-1-5 16,3 1 1-16,4-1-2 15,4 0 0-15,6-2 0 16,8-1 0-16,3 0 0 16,4 0 0-16,3-2 4 15,-4 5 1-15,1 7-4 16,0-1-1-16,-1 1-2 15,1 6 3-15,-4 0 2 16,0 3 2-16,0 0 10 16,-3 0 3-16,-1-3 4 15,-3-3 2-15,-3-3-1 16,-4-1-1-16,-7-2-6 0,-4-4-4 16,-3 1-5-16,-3-4-2 15,-5-3-8-15,-2-3-4 16,-1-9-44-16,0-1-20 15,4-2-42-15,11-10-15 16,3-3-43 0</inkml:trace>
  <inkml:trace contextRef="#ctx0" brushRef="#br0" timeOffset="28028.88">15173 12684 388 0,'7'-19'145'0,"4"10"-112"0,3-7 10 0,-7 16-4 15,3-3-16-15,1 3-3 16,3 3-11-16,0-3-6 0,0 6-2 16,4-2-39-16,7-4-14 0,3 0-104 15,11 0-72 1,-4-13 92-16</inkml:trace>
  <inkml:trace contextRef="#ctx0" brushRef="#br0" timeOffset="29214.36">13603 11041 192 0,'-18'-9'74'0,"15"6"-58"0,-4-1 16 0,3 1 4 0,1 0 4 16,-4 0 3-16,0-3 1 16,0-1 0-16,-4 1-24 15,4 0 8-15,0-3 3 0,3-1-8 16,8 1-3-16,10-1 2 15,11 7 0-15,10-3 0 16,7 12 1-16,1-3-4 16,-1 13 0-16,-7-3 1 15,-3 5 2-15,-7 1-1 16,-11 0 2-16,-7 3-7 0,-11-3-1 16,-6 6-7-16,-4 0-3 15,-7-3-2 1,-1-3-3-16,1-4-2 15,7 1 1-15,4-3-1 0,-1-4 0 16,11 7 0-16,11-4 0 16,-1 1 2-16,4-1 2 15,4 1-3-15,0 6-2 16,-1 3 2-16,4 3 2 16,0 3-2-16,-3 3 0 15,0 1 1-15,-4-4 2 16,0-3-1-16,-3 0-1 15,-8-6 1-15,-3-4 1 16,0-2 1-16,-7 0 3 16,-4-7-3-16,-3 3 0 0,-3-2-3 15,-8-4-1-15,0-3 1 16,-3 0 2-16,0 0-23 16,0-10-11-1,3 10-32-15,11-9-14 0,7-4-54 16,14-6-21-16,3-2-5 15</inkml:trace>
  <inkml:trace contextRef="#ctx0" brushRef="#br0" timeOffset="29442.46">14101 11220 424 0,'-11'-6'159'0,"14"2"-124"0,8-2 9 0,0 6-7 16,6 0-18-16,8 0-3 16,3 0-12-16,4 0-2 15,0 0-2-15,-1 0 0 0,-2 0 2 16,-5 6-17-16,-2-2-4 16,-5-4-46-16,1 6-18 15</inkml:trace>
  <inkml:trace contextRef="#ctx0" brushRef="#br0" timeOffset="29964.12">14524 10935 324 0,'-14'-19'123'0,"14"19"-95"0,0 3 5 16,0 0-3-16,0 10-8 15,0 5-1-15,3 17-5 16,1-1-2-16,3 4-8 16,0 0 11-16,4 12 9 0,6 3-5 15,4 7 0-15,0-1-12 16,4-6-3-16,0-9 5 16,0-6 2-16,-4-13 0 15,3-12 0-15,-2-7-5 16,-5-16-3-16,1-8-2 15,-8-14-3-15,-2-2 3 0,-5-4 0 16,-6-3-4-16,-1-2 1 16,-7-8 0-16,-3-8 0 15,-3-7-3-15,-5 13 2 16,1 9-1-16,4 12 0 16,3 7 2-16,3 16 0 15,4 6-3-15,7 6 2 16,11-3-1-16,6 6 0 15,8-3 2-15,7-6 0 16,13-6 6-16,15-4 6 16,7 1 0-16,8-1 1 15,-8 4-5-15,-4-1-3 0,-3-2-2 16,-4-4-3-16,1 7 1 16,-8 6-1-16,-6-4-11 15,-12 4-5 1,-9 3-47-16,-15 3-19 0,-4 7-121 15</inkml:trace>
  <inkml:trace contextRef="#ctx0" brushRef="#br0" timeOffset="30460.31">15141 11069 332 0,'-7'-6'123'0,"11"3"-95"0,-4 3 14 0,0 0-1 16,0 0-6-16,0 0 2 15,0 3-7-15,-4 3-4 16,-6 4-14-16,-5-1-8 0,-6 7 0 16,0-4-3-16,0 4 2 15,3-3-4-15,4-4 0 16,7 4-1-16,7-4 0 15,7 0 2-15,7 1 0 16,4-4 0-16,3-3 0 16,4 7 0-16,0-4 0 15,-1 3-3-15,1 1 2 0,-4 2 5 16,0 1 5-16,0 2 4 16,-3 4 4-16,0 3 0 15,-4 3-1-15,-4-3 0 16,-3 0 0-16,1-3-2 15,-5-3 1-15,-3-4 1 16,-3 1 2-16,-8-4-10 16,-7-3-4-16,-6 4-3 15,-8-4-1-15,-7-3 0 16,0-3 2-16,-3 0-10 16,7 0-2-16,3-9-33 15,7-4-11-15,11-2-35 16,11-10-13-16,13 3-87 15</inkml:trace>
  <inkml:trace contextRef="#ctx0" brushRef="#br0" timeOffset="30685.9">15180 11025 360 0,'-14'-3'134'0,"14"3"-104"0,3 0-2 0,-3 0-6 15,8-6-3-15,2 0 5 16,4-4 1-16,0 1 2 16,4 0-15-16,0-1 0 0,3 1 1 15,0-1-7-15,0 1-3 16,0 9-2-16,0-3 1 0,1 3-61 16,2-3-26-1,1 3-97 1</inkml:trace>
  <inkml:trace contextRef="#ctx0" brushRef="#br0" timeOffset="34543.11">16263 11709 288 0,'-3'0'107'0,"3"-3"-83"0,0 3 15 0,0 0 1 16,0 0-13-16,0 0-1 16,0 0-2-16,3 0 2 15,1 3-14-15,-4 0 0 0,3 3 12 16,4 1 9 0,7-7-8-1,4 0-9-15,7 0-5 16,10-3-7-16,4-1-3 15,0-2-3-15,-4 3 1 16,-3 0 1-16,-8 3 0 0,-6 0 0 16,-4 0 2-16,-7 0-45 15,-7 0-18-15,0 3-41 16,0 0-15-16</inkml:trace>
  <inkml:trace contextRef="#ctx0" brushRef="#br0" timeOffset="34727.01">16341 11982 360 0,'-11'22'134'0,"15"-13"-104"0,-1-3 14 15,4-2-2-15,7-4-9 16,11 0 3-16,7-4-20 0,10-2-7 16,0-3-6-1,-3 9-3-15,-7 0 3 0,-4 0-9 16,-7 0-3-16,-7 9-48 0,1-3-22 15,-5-2-97 1</inkml:trace>
  <inkml:trace contextRef="#ctx0" brushRef="#br0" timeOffset="36826.01">13377 10586 208 0,'4'-9'77'0,"-4"0"-60"0,3 6 8 0,-3 3 2 16,0 0-3-16,0 0 1 16,0 0 1-16,0 0 1 15,0 3-14-15,-3 3-3 0,-4 6 0 16,-4 14-2 0,1 5 3-16,-8 7-6 0,-3 21-1 15,0 19 0-15,0 7 0 16,3 0 4-16,4 6 3 15,10 15 0-15,15-12 3 16,6-9-3-16,5-13-1 16,2-9-6-16,1-10-1 15,0-6-1-15,-1-9-2 16,1-10 3-16,-4-6 0 16,-3-6-15-16,0-7-6 0,-4-6-64 15,7-6-28-15,-4-9-26 16</inkml:trace>
  <inkml:trace contextRef="#ctx0" brushRef="#br0" timeOffset="37456.99">15272 10427 236 0,'10'-22'88'0,"-3"15"-69"0,8-5 0 0,-8 6-4 0,3-4 2 15,1 4 7-15,3 0-2 16,0-1 1-16,0 1-12 16,0 6 7-16,0-3 2 0,-3 3 1 15,-1 0 2-15,1 3-2 16,3 10 2-16,-3-4-4 16,10 22 0-16,11 4 1 15,6 9 2-15,1-4-8 16,4 1-3-16,-5 6 0 15,-2 10 3-15,-5 12-6 16,-6 18-2-16,-11-2-3 0,-7 0-3 16,-10 3 1-16,-4 6 1 15,-7-3-1-15,-4-7-1 16,-3-12 1 0,0-15 1-16,-1-4-19 0,8-12-6 15,4-10-50-15,3-3-22 16,0 4-81-1</inkml:trace>
  <inkml:trace contextRef="#ctx0" brushRef="#br0" timeOffset="38057.54">13501 12352 260 0,'0'-22'99'0,"0"16"-77"0,-4 2 13 0,4 4 1 16,-3 7-6-16,-4 8 0 16,-4 10-2-16,1 13 0 15,-1 6-15-15,0 9 3 0,-3 7 2 0,0 18-4 16,4 10 2-16,3-3-7 15,3-7-1-15,4-3-4 16,4 1-1-16,3-4-3 16,3-6-1-16,4-1 1 15,11-14 0-15,7-1-18 16,7-10-8-16,3-14-44 16,7-11-19-16,4-21-62 15</inkml:trace>
  <inkml:trace contextRef="#ctx0" brushRef="#br0" timeOffset="38581.65">15402 12214 300 0,'7'-6'112'0,"0"6"-87"0,4 3 20 15,-4 0 1-15,4 6 0 16,-1 10 2-16,4 12-7 15,4 23-2-15,3-1-22 16,7 0-1-16,4 1 0 0,0-1-6 0,-4 6-1 16,-3 7-5-16,-8 3-3 15,-2-3 0-15,-12-3-1 16,-14-10-25-16,-6-3-10 16,-11-6-22-16,-4-9-7 15,0-4-83 1,7-3-69-16,4-3 80 15</inkml:trace>
  <inkml:trace contextRef="#ctx0" brushRef="#br0" timeOffset="39301.71">11762 12659 284 0,'-4'-13'107'0,"8"7"-83"0,-1 3 24 16,1-3 4-16,3 6-5 15,0 6-1 1,3 3-6-16,1 10 0 0,0 19-22 16,3 25 7-16,0 9 5 0,0 0-5 15,-4 9 0-15,1 10-12 16,0 3-3-16,-4-6-6 15,-4-9-3-15,1-10-3 16,-4-13 1-16,0-9 1 16,-7-6 2-16,-4-10-39 15,-7-9-16-15,-6-3-12 0,-4-7-3 16,-8-5-61-16,8-1-27 16,0-6 25-1</inkml:trace>
  <inkml:trace contextRef="#ctx0" brushRef="#br0" timeOffset="39978.25">9088 12596 204 0,'7'-9'77'0,"0"3"-60"0,3-7 19 0,-3 4 5 16,0-1-4-16,0 1 1 16,-3-1 9-16,-4 4 8 15,-4 6-30-15,-3 10-2 0,-3 5-2 16,-8 10-1-16,1 10 0 15,-8 21-6-15,-7 26-1 0,0 6 3 16,1 6 2-16,6 22-3 16,11 6-1-16,17-12-8 15,15-10-2 1,7-12-2-16,6-7 1 0,5-12-2 16,2-6 2-16,8-6 0 15,-3-10 1-15,-5-13-22 16,-6 4-10-16,-7-10-44 15,-4-6-16-15</inkml:trace>
  <inkml:trace contextRef="#ctx0" brushRef="#br0" timeOffset="41598.55">18094 11066 168 0,'4'-6'66'0,"-1"-3"-52"0,4-1 12 15,-3 4 1-15,-1-4 0 16,4-2 1-16,-3-1 0 16,-1 1 2-16,1-4-16 15,-1 7 5-15,-3-4 4 0,0 4-1 16,0-1-1-16,0 1 0 16,0 0-1-16,-3-1-5 15,-1 4 1-15,1-4-5 0,-4 1 1 16,0-3-1-16,-4 2 3 15,-3 7 2-15,-4-3-1 16,-6 3-5-16,-5 3-2 16,-6 3 0-16,0 3 0 15,-4 7-2-15,0 5 1 16,4 11-2-16,0 2 0 16,-1 13-1-16,1-3 2 15,3 2-3-15,1 1 0 16,-1 10 1-16,4 5 2 15,6 4 1-15,8 0 1 16,11-4-4-16,10-9-1 16,7 4 1-16,7-10 0 0,7-7-2 15,4-9-2 1,10 1 1-16,8-11 1 16,6-5-1-16,1-7-1 0,-4-6 3 15,0-9 2-15,-11-7-2 16,-7-3 0-16,-10-3-1 15,-7-6 1-15,-11 6 0 16,-11-3 1-16,-14 3-2 16,-13 3 1-16,-12 10-2 15,-6 9-1-15,0 16-2 16,6-1 1-16,4 4-1 16,8 0 0-16,9 0-3 0,12-3 1 15,10-7-27-15,18-6-11 16,13 3-39-16,15-6-16 15,0-9-78 1</inkml:trace>
  <inkml:trace contextRef="#ctx0" brushRef="#br0" timeOffset="41946.03">18246 11242 376 0,'-4'0'143'0,"4"0"-112"0,4 6 10 15,-1-6-3-15,4 3-11 16,4-3-1-16,6 10-14 16,8-7-5-16,10 0-5 15,8 0-2-15,-1 0 1 0,-7 0-1 16,-3 0 2-16,-4 4-36 16,-6 2-15-16,-5 0-61 15,1 4-27-15,-4 3-3 16</inkml:trace>
  <inkml:trace contextRef="#ctx0" brushRef="#br0" timeOffset="47154.16">18958 11060 208 0,'-14'6'77'0,"11"-6"-60"0,-4 0 17 0,7 0 6 0,0-3-1 16,-4 0 1-16,4-3-6 16,0-1-1-16,0 1-19 15,0 3 3-15,0 0 1 0,0 3-2 16,4-3 3-16,-1 0-4 15,4-1 1-15,4-2-3 16,3 0 0-16,4-4-1 16,3-2 0-16,3 3-4 15,1 5 0-15,3-2-3 16,1 6 2-16,-1 10 0 16,-4-1 3-16,-6 13 1 0,-7 3 3 15,-11 3-3-15,-7 4 1 16,-4 8-3-16,-3-2 2 15,-4 0-4-15,1 9-2 16,-1 0-2-16,0 0-3 16,1 0 5-16,3-7 1 15,-1-2 0-15,8-7 1 16,4-5 2-16,6-8 2 16,4-5-1-16,8-4-1 15,-1-2-3-15,3-4-1 16,1 0-3-16,-4-3-2 15,-3 9 1-15,-4-2-1 16,0-4-9-16,-4 6-4 16,4-9-51-16,0 6-22 15,0-3-36-15,8-6-14 16,2-6-25-16</inkml:trace>
  <inkml:trace contextRef="#ctx0" brushRef="#br0" timeOffset="48729.97">19484 10991 260 0,'-11'-28'99'0,"11"18"-77"0,0-5 13 0,0 8 1 0,4 1-15 15,-1 0-2-15,1 0 2 16,3 6 1-16,0 9-11 16,0 13 9-16,-3 12 6 0,-4 7-10 15,0 3-1-15,0 0-5 16,0 12-1-16,0-5-3 15,3 5-1-15,4-6 1 16,0-12 1-16,4-1-1 16,-1-8 1-16,1-11 0 15,3-5 3-15,-3-13-5 16,-1-6-3-16,1-10-1 16,-1-6 1-16,-2-3-1 15,-1-3-1-15,-4-4 1 16,-3-2-1-16,0-7 0 0,0-9 2 15,-3-6-3-15,-1-4 0 16,1 10 1-16,-1 12 0 16,0 10 0-16,1 9 0 15,-1 10-3-15,4 6 2 16,0 6 3-16,4 0 1 16,3 6 3-16,4 1 3 15,3-1 5-15,7 1 1 16,11-10-2-16,10 6 2 15,7-6-6-15,8 0-1 16,-1 0-4-16,4 3-3 16,7-3 0-16,11 6-1 15,-4 0-3-15,-7-2 2 16,-7-1 1-16,-7 0 2 16,-11-3-1-16,-7 0-1 0,-6 0-13 15,-8-3-4-15,-7 0-31 16,-7 3-11-16,-7 3-36 15,0 0-15-15,-11 0-45 16</inkml:trace>
  <inkml:trace contextRef="#ctx0" brushRef="#br0" timeOffset="49286.24">20024 11148 324 0,'0'-3'123'0,"3"-1"-95"0,-3 1 9 0,0 3 0 16,0 0-3-16,0 0 4 16,0 0-10-16,0 3-4 15,-3 1-14-15,-4 2 0 0,0 0 1 16,-4 0-6-16,0 4-3 15,-3-1-1-15,0 1 1 16,0-1-1-16,3 0-1 16,4-5-2-16,4 5 1 15,3-3-1-15,7-3 0 16,4 7 2-16,3-10 0 0,0 6 0 16,0-3 0-16,0-3 0 15,4 6 2-15,-1 1-3 16,-3-1 0-16,0 7 1 15,1-1 0-15,-5 7 0 16,1 3 0-16,-4 0 0 16,0 6 0-16,-4-3 8 15,1 0 5-15,-4 0 5 16,-4-3 3-16,1-6-5 16,-4 0 1-16,0-4-6 15,-4-2-1-15,1-4-6 16,-5-3-1-16,1-3-3 15,0-6-1-15,-3-4-1 0,3-2 0 16,-1-4-27-16,1-3-10 16,4 7-27-16,3-4-11 15,0-3-52-15,10 4-22 16,1 2 20 0</inkml:trace>
  <inkml:trace contextRef="#ctx0" brushRef="#br0" timeOffset="49570.81">20038 11094 316 0,'-11'-6'121'15,"18"3"-95"-15,-7 3 9 0,0 0-1 0,0 0-16 16,4 0-2-16,3 3-3 15,0-3 1-15,0 10-7 16,0-4 7-16,0-3 5 0,0 6-1 16,4 4 1-16,6-7-10 15,8-6-3-15,14 0-4 16,-4-3-2-16,-7 0-4 16,15-10-2-16,6 10-50 15,-10-3-20-15,0-3-94 16</inkml:trace>
  <inkml:trace contextRef="#ctx0" brushRef="#br0" timeOffset="50516.46">17268 11910 236 0,'-21'6'88'0,"14"-3"-69"0,-3 3 6 0,6-3-2 16,-3 1-2-16,0-1 2 16,0 0 3-16,3 0 1 15,1 0-14-15,3-3 5 0,0 0 3 16,3 0 4-16,5 0 4 16,-1-3-2-16,3 3-2 0,1 0-7 15,3 0-1-15,3-3-1 16,8 0-1-16,10 0 4 15,15-4 0-15,6-5-6 16,8-4 0-16,24-12-2 16,21 3 1-16,4 3-2 15,11 0 1-15,17 3-4 16,-4 7-2-16,12-4 4 16,16 6 4-16,-2 1-5 15,-8 0-2-15,-39 6 1 16,82-1 0-16,-50 1-1 15,67 3-1-15,-53 0-1 16,47 3 2-16,-47 1-3 16,43-1 0-16,-54 3-1 15,29-3 1-15,-42-3-2 0,6 6 2 16,-31-3 0-16,-10-3 1 16,-22 0 0-16,-18 0 0 15,-10 0-2-15,-11-3 1 16,-10 3-9-16,-14 0-3 15,-4 0-24-15,-7 0-11 16,-3 0-28-16,-4 0-10 16,0 0-29-16,0 0-10 15,0 0-36 1</inkml:trace>
  <inkml:trace contextRef="#ctx0" brushRef="#br0" timeOffset="52032.91">17699 12236 180 0,'3'0'68'0,"1"-3"-52"0,3-1 12 15,-3 1 5-15,-4 3 1 16,3-3 1-16,-3 3 4 15,0 0 2-15,0 0-22 16,4-3 9-16,-4 0 3 0,0 3-5 16,0-3-1-16,0 3-5 15,0-3-3-15,0 3-3 0,0-7 1 16,0 4-4-16,0-3 1 16,-4 3-1-16,1 0 3 15,-1-4-5-15,-3 1-1 16,0 3-2-16,-4 0 1 15,1 0-2 1,-4 0 0-16,-1 3-1 0,-2 0 0 16,-4 3 0-16,-4 3 0 15,-3 0-2-15,0 1 1 16,-8 2 0-16,8 4 1 16,3 2 0-16,4-2 0 15,4 6-2-15,2-1 1 16,8 7 0-16,7-3 1 15,7 0 0-15,8-3 0 0,2-3-2 16,8-4-2-16,3-2 3 16,0-4 0-16,4-6-1 15,-4-6 1-15,1-4-2 16,-5-2 2-16,-3-7 0 16,1-3 1-16,-5 3-2 15,-3 0-2-15,-3 1 1 16,-4 2 1-16,-4 7 5 15,1-1 4-15,-4 10-9 16,-4 0 0-16,-3 10-2 16,0 15 2-16,-3 3-1 15,-1 9 2-15,1 7-2 16,3-3 2-16,-1 0 0 0,1 0 1 16,4-4-5-16,-1-5 1 15,4-1 0-15,0-3 0 16,4 0 0-16,-1-6 2 15,1-6-1-15,-1-3 2 16,1-4-4-16,0-3 0 16,-4 1-15-16,0-4-6 15,0-3-49-15,0 0-21 16</inkml:trace>
  <inkml:trace contextRef="#ctx0" brushRef="#br0" timeOffset="54899.85">17985 12455 212 0,'0'-3'79'0,"0"0"-61"0,0 0 15 0,0 0 3 15,-4 0-7-15,1 3 0 16,-1 0-3-16,-3 0 1 16,3 0-15-16,1 0 6 0,-1 0 5 0,1 0-3 15,3 0 0 1,0 0 0-16,0 0 0 0,7-4 0 16,4 1 0-16,3 0-5 15,3 0 1-15,1 3-7 16,0 0-1-1,-1 0-6-15,1 0-2 0,-4 3 0 16,0-3 2-16,-3 0-1 16,-1 0-1-16,-3-3-48 15,0-3-20-15,4-7-116 16</inkml:trace>
  <inkml:trace contextRef="#ctx0" brushRef="#br0" timeOffset="55515.31">18210 12167 316 0,'7'-7'118'0,"1"1"-92"0,-1 6 15 0,-4 0 2 16,4 0-9-16,0 0 1 15,0 3-5-15,0 0 1 16,4 4-17-16,-1-1 1 0,1 0-1 16,0 1-3-16,-1-1 1 15,1 0-5-15,-4-3 1 16,-4 0 1-16,-3 4 2 0,-3-4-5 16,-1 3-2-16,-3-3-2 15,0 3-2-15,0 1 1 16,0-7-1-16,4 6-3 15,-1-3 2-15,1 3-1 16,-1-2 0-16,4 5 2 16,0-3 2-16,0-3-3 15,0 7 0-15,4-1-1 16,-1 1 0-16,4 2 2 16,4 7 2-16,-1 3-1 15,4 3-1-15,1 0 1 16,-5 0-1-16,1 0 0 15,-1-3 2-15,-3-3-1 16,0 0-1-16,-3 0-2 16,-4-10 1-16,0 7 3 0,-4-7 1 15,1 1-1-15,-4-4 1 16,-4 0 0-16,-3-3 1 16,0 0-2-16,-4 0 1 15,1-3-4-15,-1 0 0 16,0 0 1-16,1-3 0 15,3 0-22-15,3 0-8 16,4 0-27-16,4 0-9 16,3-3-11-16,7-1-5 15,10-2-68 1</inkml:trace>
  <inkml:trace contextRef="#ctx0" brushRef="#br0" timeOffset="56086.35">18577 12186 324 0,'4'-16'123'0,"-4"13"-95"0,3 3 5 15,-3 0-3-15,0 0-6 16,0 0 9-1,4 9-9-15,-4 7-13 0,0 9 0 0,0 13 2 16,-4 9-5-16,1 3-2 16,3-3-3-16,3-6-3 15,1-4-2-15,3-9-1 16,4-3 6-16,-1-12 3 16,1 0 1-16,-1-10 3 15,1-6-1-15,-1-10 0 16,1-9-8-16,0-6 0 15,-4-10 1-15,0-3 1 16,-4-2-1-16,-3 5 1 16,0-3-4-16,-3 4-2 15,-1 5 2-15,1 4 2 16,-1 6 0-16,1 6-1 16,-1 4 1-16,1 2-1 0,3 4-3 15,0 6 2-15,7 0 1 16,3 0 0-16,11-3 4 15,11-3 5-15,14 6-1 16,3-3 1-16,4 3-5 16,0 0-3-16,0 0-3 15,0 3 1-15,0-3 3 16,-4 6 1-16,-6-3-4 16,-12-3 1-16,-6 0-42 15,-7 0-19-15,-4 0-29 16,-4 6-11-16,1-12-52 15</inkml:trace>
  <inkml:trace contextRef="#ctx0" brushRef="#br0" timeOffset="56627.75">18944 12283 344 0,'0'-3'129'0,"4"-4"-100"0,-4 7 11 0,0 0-2 16,0 0 1-16,0 0 3 15,0 0-14-15,0 0-4 0,0 7-14 16,-4-4-4-16,1 6 0 15,-4 1-3-15,0-1 0 16,-4 4-3-16,4-4-1 0,0 0 1 16,0 1 2-16,3-1-6 15,4-3 1-15,0-2-1 16,4 5-1-16,3 0 1 16,0 1 3-16,3-1-2 15,5 4 1-15,-1-1 2 16,0 1 2-16,3-1-1 15,-2 1-1-15,-1-1-2 16,0 1 1-16,-4-4 3 16,1 7 3-16,-4-3-2 0,0-4-2 15,-3 4 0-15,-4-4 1 16,-4 0-1-16,1-2 2 16,-5-1-2-16,-2 0 2 15,-4-3-2-15,0 0-1 16,0-3 1-16,-1-3-1 15,5 3-25-15,-4-9-10 16,3-4-46-16,4-5-19 16,4-8-64-1</inkml:trace>
  <inkml:trace contextRef="#ctx0" brushRef="#br0" timeOffset="56807.93">18937 12245 320 0,'0'-3'121'0,"7"3"-95"0,11 3 9 16,-8 3-4-16,5-2-13 16,2 2-3-16,4-3-6 15,4 6-4-15,0-9-2 16,-1 7-9-16,1-7-1 0,0-7-46 16,3 7-19-16,4 0-69 15</inkml:trace>
  <inkml:trace contextRef="#ctx0" brushRef="#br0" timeOffset="57108.11">19495 12157 360 0,'10'-3'134'0,"-6"3"-104"0,-1 3 12 0,-3 0-2 16,0 4-15-16,0 2-3 15,-3 4-8-15,3 6-1 16,-4 6-8-16,4 6-3 0,0 13-1 16,0 0-4-16,0-7 2 15,0 4-10-15,0-10-5 16,0-2-30-16,0-7-10 15,0-10-213 1,0-12 108-16</inkml:trace>
  <inkml:trace contextRef="#ctx0" brushRef="#br0" timeOffset="57273.84">19406 12305 308 0,'-24'-7'115'0,"24"4"-89"0,0 3 5 16,3 0-3-16,8 0-18 15,3 0-3-15,3 0-3 16,5 3 0-16,-1 1-2 16,4-1-4-16,-1 0 1 0,1 0-10 0,-4 0-3 15,0 0-130 1</inkml:trace>
  <inkml:trace contextRef="#ctx0" brushRef="#br0" timeOffset="57798.56">19766 12126 288 0,'-17'0'110'0,"13"-6"-86"0,0 6 9 0,4 0 0 16,0 0-6-16,0 0 2 0,0 0-3 15,0 0 1-15,8 0-15 16,2 0 2-16,1 0 2 0,-1 0 1 16,4 9 1-16,0-9 0 15,1 10-2-15,-1-1-4 16,-4 0-2-16,1-2-2 16,-8 2 0-16,1-3 0 15,-4 1 0-15,0-1-7 16,-4 0 0-16,4-3-1 15,-3 4 2-15,-1-4-1 16,4 3-1-16,0 0-2 16,0 4 1-16,0-1 1 15,4 4 0-15,-1 2-3 0,4 4 2 16,1-3 1-16,-1 9 0 16,0-3 0-16,0 3 0 15,0-3 0-15,-4 0 2 16,1-7-1-16,-4 1 2 15,0-3-2-15,-7-1-1 16,0-2 1-16,-11-4 1 16,-7 3-1-16,8-6-1 15,3-3-28-15,-1 0-11 16,-2 0-21-16,3 0-7 16,7 0-110-1</inkml:trace>
  <inkml:trace contextRef="#ctx0" brushRef="#br0" timeOffset="58338.24">20059 12148 324 0,'3'-3'121'0,"-3"3"-95"0,0 9 3 15,0-9-6-15,-3 10-11 16,-1-1 1-16,1 10-4 15,-1-3 0-15,1 12-5 16,-1-3 2-16,4 9 3 0,0-5 1 16,7-1 2-16,-3-3 0 15,3-3 2-15,0-3-1 0,4-7 0 16,-4-2-7-16,3-7-2 16,-3 0-2-16,4-13 1 15,-4 4-2-15,0-16 2 16,0 3-2-1,-3-9 2-15,-1 6-2 0,-3-12 2 16,0 2-4-16,-3 1 0 16,-1 3 1-16,1 3 2 15,-1 3-1-15,0 3-1 16,1 6-2-16,3-2 1 16,0 5-1-16,0 7 0 15,0-3 4-15,0 6 1 16,0 0 1-16,11 0 0 0,-4 0 0 15,14 0 2-15,0 0-1 16,21 0 2-16,-6 0-2 16,13 0 0-16,-10 0-3 15,7 3 1-15,-8 0-2 16,5 0-1-16,-8-3 1 16,0 0-1-16,-7 0-31 15,-6 7-12-15,-5-7-40 16,-3 3-15-16,1-3-58 15</inkml:trace>
  <inkml:trace contextRef="#ctx0" brushRef="#br0" timeOffset="58848.58">20394 12236 356 0,'-3'0'132'0,"3"0"-103"0,3 0 1 0,-3 0-6 16,0 0 4-16,0 0 4 16,0 0-12-16,0 0-4 15,-3 0-10-15,-1 0-4 0,-7 0-1 16,4 6 1-16,-7-3 1 15,4 7-1-15,-1-4-2 16,4-3-2-16,4 6-1 16,-1-2-1-16,11-4 3 0,-3 6 0 15,10-3 3-15,-4 1-3 16,8 2 0-16,-4 1-1 16,0 5 0-16,-3-2 2 15,3 2 2-15,-4-2 1 16,1 6 1-16,-4 0 6 15,-3-1 4-15,-1-2 6 16,-3 0 2-16,0-4 0 16,-3 1-2-16,3-4-8 15,-7 1-3-15,-1-7-5 16,-6 6-3-16,4-3 0 16,-4-2 1-16,0-4-10 0,-1 0-4 15,5 0-43-15,3-4-18 16,0-2-54-1,10-6-21-15,-3 2 1 16</inkml:trace>
  <inkml:trace contextRef="#ctx0" brushRef="#br0" timeOffset="59044.75">20412 12236 364 0,'-4'0'134'0,"4"0"-104"0,4 6 9 0,-4-6-1 15,7 0-15-15,0 0-1 16,7 0-13-16,0 0-5 0,4 0-3 16,-1 0-1-16,1 0 0 0,0 0-20 15,-1 3-9-15,-3-3-51 16,8 10-24-16,-5-10-42 16</inkml:trace>
  <inkml:trace contextRef="#ctx0" brushRef="#br0" timeOffset="60470.05">21237 11722 184 0,'4'0'68'0,"-1"0"-52"0,4-4 10 0,-7 4 1 16,4-3-4-16,-1 0-2 15,-3 3-3-15,0 0 1 16,0 0-10-16,0 0 6 0,0 0 2 15,0 0 4-15,-3 0 4 16,-1 0 4-16,1 0 5 16,-1 0-6-16,1 0 0 15,-1 0-9-15,1 0-1 0,3 0-5 16,0 0 0-16,0 0-5 16,7 0-3-16,0 0 0 15,0-3 1-15,3 3 1 16,1 0 1-16,0 0 0 15,3 0 0-15,-4 0 2 16,1 0 4-16,3 0-4 16,4 3 0-16,-1 0-4 15,4-3-1-15,4 0-1 16,0 0 2-16,3-3-1 16,0 0 0-16,8 0-3 15,2 0 1-15,1 0-4 16,-7-1 0-16,-7 1 1 15,6 3 0-15,-6 0 2 16,3 0 1-16,4 0-4 0,-11 0 1 16,-3 0 0-16,-4 0 2 15,4 3-1-15,-8-3-1 16,1 0 1-16,-1 0-1 16,-3 0-18-16,0 0-5 15,1 4-27-15,-5-4-10 16,1 0-30-16,-1 3-11 15,-6 6-54 1</inkml:trace>
  <inkml:trace contextRef="#ctx0" brushRef="#br0" timeOffset="61312.11">20824 12229 236 0,'-7'4'88'0,"7"-8"-69"0,-3 4 6 16,3 0-2-16,0 0-11 15,0 0 1-15,0 0 3 16,3 4 4-16,1-4-10 0,-1 0 12 0,1 0 7 16,0 0-2-16,-1 0 1 15,1 3-6-15,3-3-2 16,0 0-2-16,3 0 0 16,4 6-5-16,1-6 0 15,2 0-2-15,1 0 1 16,-1 0-6-16,-2 0-2 15,-5 0-2-15,1 0 1 16,-4 0-2-16,0 0-1 16,-4 0 1-16,1 0 1 15,3 0-1-15,-4 0-1 16,5-6-30-16,-1 6-13 16,0-3-38-16,3-1-16 0,1 8-56 31</inkml:trace>
  <inkml:trace contextRef="#ctx0" brushRef="#br0" timeOffset="63113.92">21195 12107 228 0,'3'-6'88'0,"1"3"-69"0,-1-3 11 16,1-1-2-16,0 1 1 15,-1 0 2-15,-3-1-3 16,0 1-3-16,4 0-13 15,-4 6 1-15,0 0 3 0,0 0 1 16,0 6 1-16,0 4-5 16,0 5 0-16,-4 7-6 0,1 0-2 15,-1 3-2-15,4 3 0 16,0 1 0-16,4 2 1 16,3-3-2-16,0-3 1 15,3-3 2-15,1-6 2 16,3-7 1-16,0-6 2 15,0-3-5-15,4-6-1 16,-4-3-2-16,-4-4-2 16,1-2 3-16,-7-4 0 15,-4 0-4-15,-4 0 1 16,1-3 0-16,-5-3 2 16,-2-6-3-16,-1-7 0 15,1 1 1-15,-4 2 2 16,3 1-3-16,4 12 0 15,0 3-1-15,3 6 0 0,4 7 0 16,0 6 0-16,7 0 2 16,1 3 0-16,2 0-3 15,8 0 2-15,-4 0 10 16,3 1 3-16,1-1-1 16,0 0-1-16,-1-3-2 15,1 0 2-15,3 0-3 16,0 0 1-16,1 0-3 15,2 0 0-15,4 0-6 16,1 0 1-16,2 0-2 16,5-3 0-16,-5 0 2 15,1 3 2-15,-4 0-1 0,-3 0 2 16,-4 0-4-16,0 0-2 16,-3 0 4-16,0 0 1 15,-4 0-5 1,0 0 0-16,-3 0-37 0,-4 0-13 15,0 0-13-15,-7 0-2 16,0 0-93 0</inkml:trace>
  <inkml:trace contextRef="#ctx0" brushRef="#br0" timeOffset="63878.35">21491 12110 228 0,'0'7'85'0,"0"-7"-66"0,4 0 16 0,-4 0 4 15,0 0-1-15,0 0 4 0,0 0-12 16,0 0-3-16,0 0-16 16,0 0 0-16,3 0 2 0,4 0-1 15,0 0 1-15,4 3-5 16,0-3-3-16,3 9 2 16,0-3 2-16,0 4 2 15,-4-1 1-15,-2 1 2 16,-8 2 4-16,-4 1-4 15,-3 2 0-15,0 1-8 16,-4-3-2-16,1-1-2 16,-1-2 1-16,4 5-2 15,0-2-1-15,0-4-2 0,0 1 1 16,3-1-1-16,4-3 0 16,0 1 4-16,4-4 1 15,3-3-1 1,4-3 1-16,-1-4-2 0,1 1-1 15,-4 0-39-15,0 3-19 16,0-1-69-16,7 11-96 31</inkml:trace>
  <inkml:trace contextRef="#ctx0" brushRef="#br0" timeOffset="64358.33">21745 12176 308 0,'4'-3'115'0,"-1"0"-89"15,1 3 5-15,-4 0-1 0,0 0-10 16,0 0 0-16,-4 3-7 16,-3 0-3-16,-3 0-5 15,-4 0-4-15,-1 4 0 0,1-1-1 16,4 0 2-16,-1 1-3 15,4-4 0-15,0 0-1 16,4 0-2-16,3 0 3 16,7 0 2-16,3 0-2 15,4 0 0-15,4 1 1 16,0-1 2-16,3 3-3 16,0-3 0-16,0 7 1 0,-3 5 2 15,-1-2-1-15,1 6 2 16,-4-4 4-16,0 1 4 15,-3-4 2-15,-4-2 3 16,-4-1 4-16,-3-2 2 16,-3-7-7-16,-4 6-4 15,-7-3-9-15,-4-3-1 16,-3 0-1-16,-4 0 0 16,0 0 0-16,4 0 0 15,0 0-5-15,7-9-1 16,3 2-30-16,8-5-14 15,6-4-49-15,12 4-20 16,-1 2-16-16</inkml:trace>
  <inkml:trace contextRef="#ctx0" brushRef="#br0" timeOffset="64584.86">21749 12120 328 0,'-25'0'123'0,"25"-3"-95"0,0 3 11 16,4 0 1-16,6-7-9 15,8 7-1-15,7-3-16 16,6 0-7-16,-3 0-4 16,1 3 0-16,-1 0 0 0,-3 0-8 0,-8 0-2 15,-3 0-58 1,0 3-24-16,4-6-67 15</inkml:trace>
  <inkml:trace contextRef="#ctx0" brushRef="#br0" timeOffset="65619.32">18172 12775 216 0,'-22'16'82'0,"12"-13"-64"0,-1 9 13 16,8-8 3-16,-1-1 0 16,4-3 1-16,0 0-1 0,7-3-1 15,0-4-18 1,4-2 0-16,-1 6 1 0,5-4 1 15,-1 4-1-15,0-3-2 0,3 6-1 16,1-3 1-16,3-3 4 16,0 2-1-16,4-2 1 15,3-3 0-15,4-1 0 16,3 1-3-16,4-4-1 16,7-2-4-16,7-7 1 15,25-6-2-15,24-16 2 16,18-10-6-16,39-11-1 15,6-1-2-15,-6 12 1 16,-39 14-4-16,53-23 0 16,-43 22 1-16,22-15 2 15,-35 9-1-15,-12 9 2 0,-23 4-4 16,-15 5 0 0,-15 4 3-16,-9 10 3 15,-11-1-2-15,-8 3-2 0,-3 4-3 16,-6 3 1-16,-5-1-26 15,-3 4-11-15,0 0-47 16,-7 3-21-16,-14 3-76 16</inkml:trace>
  <inkml:trace contextRef="#ctx0" brushRef="#br0" timeOffset="67031.78">18433 13192 280 0,'3'-6'104'0,"1"0"-81"0,3 6 7 0,-4-4-3 15,1-2-9-15,-4 6 2 16,7 0-7-16,0 0-3 16,0-3-5-16,0 3 5 0,0-6 3 15,0 6 5-15,0-10 3 16,0 7 0-16,0-3 2 15,-7-4-4-15,0 4 0 16,0-3-8-16,-3 3-2 16,-8-1-1-16,-3 4 2 15,-4 3-5-15,-3 0-1 0,-3 3-2 16,-8 0-2-16,0 4 5 16,-3 2 4-16,0 4-1 15,-1 2 3-15,5 4-6 16,-1 3-1-16,4 6 0 15,3 1 0-15,11-1-5 16,7 6-1-16,7-9 5 16,10-3 3-16,8-3 1 15,3-10 1-15,7-5 0 16,8-8 0-16,6-5 0 16,0-10 0-16,1-3-4 15,-5 0-1-15,-2 0-1 16,-8 4-2-16,-7 2 7 15,-3 7 5-15,-8-1-4 0,-3 10-2 16,-3 6-3-16,-8 13 0 16,-6 13 0-16,-4 8 3 15,-4 7-1-15,4-9 2 16,0 3-2-16,3-7 0 16,1-2-3-16,3-4 1 15,3-3-2-15,4-3-1 16,0-7 1-16,4-2-1 15,-1 0 0-15,1-4 0 16,-4-3-9-16,3-3-2 16,1-3-47-16,3 7-21 15,0-7-68-15,3 0-29 16,1 3 11-16</inkml:trace>
  <inkml:trace contextRef="#ctx0" brushRef="#br0" timeOffset="67600.42">18934 13471 300 0,'-22'6'112'0,"19"-6"-87"16,3 4 18-16,0-4 2 0,0 0-11 15,3 3 0-15,1 0-2 16,3 0 0-16,4 0-17 16,3 0 6-16,7-3 3 0,4 0-4 15,3 0-1-15,0 0-9 16,-3 3-2-16,-4 0-2 16,0 1-1-16,-3 2-6 15,-4-3 1-15,-4 0-11 16,1 0-3-16,0-3-50 15,3 0-23-15,0-6-50 16,10-7-19-16</inkml:trace>
  <inkml:trace contextRef="#ctx0" brushRef="#br0" timeOffset="68921.39">19639 13245 252 0,'0'-6'93'0,"4"3"-72"0,-1 0 16 0,-3 3 2 15,0 0-1-15,0 0 4 16,0 0-6-16,0 0-1 16,0 0-20-16,0 0 0 0,0 0 1 15,-3 3-4-15,-1 0-2 16,1 3-8-16,-4 1-1 16,-4 2-1-16,0-3 0 15,1 10 0-15,-1-3 2 16,1-4-1-16,3 0-1 0,3 1-4 15,4-4 0-15,4-3 4 16,3-3 2-16,7-3 2 16,0-3 0-16,4-4-5 15,-1 7 1-15,4-3 0 16,0-3 0-16,4 5 0 16,0-2 2-16,3 12-1 15,-3-2-1-15,-1 11 1 16,-2 7-1-16,-5 10 0 15,-3 5 0-15,1-2 0 16,-5-1 2-16,-3 1-1 16,0-4 2-16,-3-3 9 0,-4-3 7 15,-4-3 5-15,1-6 3 16,-4-4-6-16,-4-2-2 16,-7-1-9-1,-3-6-4-15,-3 7-3 0,-1-10 0 16,0 0-2-16,0 0-1 15,1 0 1-15,3 0-1 16,-1-10-3-16,1 7 2 16,4-3-28-16,3-3-10 15,3 2-27-15,4-2-9 16,7-4-35-16,10-2-13 16,8-10-13-1</inkml:trace>
  <inkml:trace contextRef="#ctx0" brushRef="#br0" timeOffset="69237.23">19689 13151 308 0,'-22'0'115'0,"19"-3"-89"0,3-3 12 15,0 6 1-15,0 0-14 16,3 0-3-16,4-6 1 16,0 2 0-16,4 1-12 0,7 0 4 0,3 0 5 15,7 0-2-15,11 3-1 16,3 0-7-16,4 0-2 16,-4-3-6-16,1 3-2 15,-4 0 0-15,-1 0 2 16,-6 0-45-16,-4-3-21 15,-6 0-40-15,2-4-18 16,-3-5-16 0</inkml:trace>
  <inkml:trace contextRef="#ctx0" brushRef="#br0" timeOffset="70064.19">22902 11464 368 0,'-7'0'137'0,"7"-3"-106"0,0-3 2 0,0 6-5 16,7-6-6-16,4-1 4 15,3 4-3-15,4 3-2 16,3 3-11-16,11 1-2 0,6 5 2 16,8 0-4-16,0 7-1 15,0-3-5-15,-4-4 0 16,-6 10-9-16,-12-3-4 16,-6-1-53-16,-11-2-23 15,-7-4-87 1</inkml:trace>
  <inkml:trace contextRef="#ctx0" brushRef="#br0" timeOffset="70243.7">22955 11778 412 0,'-3'3'154'0,"10"-3"-120"0,10-3 4 16,-2 0-6-16,16-3-17 15,19-4-3-15,10 4-7 16,0-4-2-16,-4 10-1 15,-3-3-4-15,-7 3-1 0,-4 0-42 16,-3 0-18-16,-4 0-118 16</inkml:trace>
  <inkml:trace contextRef="#ctx0" brushRef="#br0" timeOffset="71534.7">25418 10699 192 0,'10'-9'71'0,"-3"6"-55"0,4-3 9 0,-4 2 1 16,0-2-2-16,0 0 3 15,0-4 0-15,0 1 3 16,0 0-16-16,0-1 3 0,-3 1 3 16,-1-4 0-16,-3 4 0 15,-3-4-4-15,-1-2-2 16,-3 5-4-16,-3-2-1 16,-1 2-1-16,-3 1 2 15,-4-1 1-15,-3 4 1 16,-4 3-2-16,-3 3 1 15,-7 6-2-15,-14 10 0 16,-11 9-5-16,-4 6-1 16,1 4-1-16,-4 6 1 0,3 9 0 15,-3 16 3 1,7 3 1-16,11 3 3 16,13-9-1-16,22-7 0 0,18-6-3 15,13 7 1-15,12-10-4 16,9-7-2-16,15 1 0 15,11-10 1-15,3-9 5 16,0-9 4-16,-4-13-4 16,-6-9 1-16,-1-7-5 15,-3-6-2-15,-10 0 2 16,-19-6 0-16,-13 6-1 16,-11-3 1-16,-14 0-2 15,-14 3 2-15,-18 6-4 0,-18 10 0 16,-3 6 1-16,4 6 0 15,3 3-3-15,14 4 2 16,11 0-1-16,10-1-2 16,14 1-26-16,15-7-12 15,20-3-21-15,19-3-8 16,17 0-103 0</inkml:trace>
  <inkml:trace contextRef="#ctx0" brushRef="#br0" timeOffset="71806.33">25608 10881 320 0,'-14'0'121'0,"25"3"-95"0,17 4 7 16,-11-7-3-16,12 3-13 16,2 0 1-16,5 0-11 15,6 3-4-15,4 1-2 16,0-1-1-16,-7 0 0 0,-1 4-47 16,1-4-18-16,-4-3-79 15</inkml:trace>
  <inkml:trace contextRef="#ctx0" brushRef="#br0" timeOffset="72284.92">26465 10637 304 0,'-17'-19'115'0,"17"6"-89"0,3 4 5 0,1-1-1 16,6 7-8-16,5-6 1 0,-1 3 1 15,0 3 0-15,10-4-13 16,-2 7 9-16,6 7 3 0,-7-4 4 15,0 12 1-15,-3-2-2 16,-8 12-1-16,1-3-10 16,-22 16-2-16,1-7-5 15,-29 32 0-15,-17 18-5 16,6-9-2-16,8-9 6 16,7-10 3-16,6-9-5 15,12 0-3-15,10-13 1 16,14-9 0-16,17-6 1 0,15-7 0 15,4-5-2-15,-1 2-2 16,-3-3-6-16,-8-3-4 16,-6 0-52-16,-4 0-21 15,0 0-42 1,4 0-14-16,-4 0-14 16</inkml:trace>
  <inkml:trace contextRef="#ctx0" brushRef="#br0" timeOffset="72840.28">26931 10612 368 0,'7'-16'140'0,"-7"16"-109"0,7 6 9 15,-7-6-4-15,4 10-12 16,-4 11 0-16,-4 11-11 16,-3 5-5-16,-3 26-5 15,-1 9 2-15,4-3 1 0,7-6-5 16,3-7 0-16,8-9 5 16,3-12 6-16,7-1-2 15,4-15 2-15,3-9-3 16,0-10 2-16,1-10-8 0,-8-9-2 15,-4-18-1-15,-6 2 2 16,-4 7-1-16,-3-22-1 16,-1 12 1-16,-3-9 1 15,0 7-3-15,-3-8 0 16,-1 14 1-16,-3 3 2 16,0 6-3-16,3 6-2 15,1 3-1-15,10 7 3 16,0 2 0-16,14 4 1 15,-3 0 0-15,28 0 2 16,-7 0 5-16,38-7 4 16,-13 4-2-16,20-3 0 15,-13-1-5-15,31 1-3 16,-24 3 0-16,10-4 1 16,-17 1-3-16,-1 9 0 0,-13-3-43 15,-5 3-20-15,-9 0-17 16,-11 3-3-16,-8-3-84 15</inkml:trace>
  <inkml:trace contextRef="#ctx0" brushRef="#br0" timeOffset="73395.19">27538 10828 352 0,'21'-13'132'0,"-21"13"-103"0,21-9 16 0,-17 6 0 16,3 0-10-16,0 0 2 15,0-1-8-15,-4 1-3 16,-3 3-14-16,0 0-3 0,-10 7 1 15,-1-1-8-15,-13 6-1 16,6-2-1-16,-7 2 2 16,4 4-1-16,3-3-1 15,4 2-4-15,11-2 0 16,-1-4 2-16,11 1 3 0,0-1 0 16,15-3-1-16,-5 1-2 15,8-1 1-15,-4-3 1 16,4 6 0-16,-4 1 0 15,4 9 0-15,-8-4 0 16,1 7 2-16,-4-3-3 16,0 3-2-16,-3-3 4 15,-4 0 1-15,0-1 0 16,0 7-2-16,-4-9 12 16,-3-3 6-16,0-4-7 15,-10-3-1-15,3 1-6 16,-14-7-3-16,3 0 0 15,-10-4-1-15,3 1-5 16,-7 0 1-16,8 0-36 0,2-3-13 16,5 0-41-16,13-4-19 15,1 4-56 1</inkml:trace>
  <inkml:trace contextRef="#ctx0" brushRef="#br0" timeOffset="73679.89">27608 10809 260 0,'-7'-9'99'0,"7"9"-77"0,18-7 0 0,-14 4-5 16,3 0-12-16,0 0-3 15,0 0 7-15,0 0 4 0,0 3-6 16,-4 0 22-16,1 0 10 0,-1 0-4 15,4 0-1-15,-3 0-4 16,7 0-1-16,-4 0-10 16,14-3-1-16,-4-1-11 15,22-2-2-15,-7 3-3 16,14-3 1-16,-7 0-68 16,-1 2-31-16,-2-2-79 15</inkml:trace>
  <inkml:trace contextRef="#ctx0" brushRef="#br0" timeOffset="85165.47">24716 11634 244 0,'-11'-7'90'0,"8"7"-70"0,-1 0 15 15,0-3 0-15,-3-3-7 16,0 6 0-16,-3 0-4 16,-1 0-3-16,1 0-11 15,-1 6-2-15,0-3-1 0,4 7 5 16,7-1 5-16,7 1 2 0,8-4 1 15,6 0 2-15,7 0 1 16,4-2-6-16,3-1 0 16,4-3 1-16,17 0 1 15,22 0-8-15,10-3-2 16,11-4 1-16,3 4 4 16,-21 0-6-16,57-3-2 15,56 0-3-15,-53 2-3 16,-32 1 1-16,54-6 1 15,-36 6-1-15,14-4 2 16,-28-2-2-16,24 6-1 16,-27-3 3-16,2-4 2 15,-23 1 0-15,6 6 0 16,-21-4-1-16,14-2 0 0,-17 0-2 16,3-1 1-16,-14 4-4 15,-7 0 0-15,-11-1 1 16,-10 7 0-16,-8 0-20 15,-6 4-9-15,-4-1-12 16,-3 3-4-16,-1-3 4 16,-3 0 5-16,-3 0 7 15,-4 0 5-15,0 1-19 16,-11-1-9-16,4 0-92 16</inkml:trace>
  <inkml:trace contextRef="#ctx0" brushRef="#br0" timeOffset="85780.55">25887 11979 268 0,'3'-25'101'0,"4"15"-78"0,11-6 17 16,-7 7 5-16,3 0-15 15,0-4-3-15,0 10-6 16,0-3-2-16,-3 6-10 16,-4 0 3-16,-7 9 4 0,-7 4 3 15,-7 5 3-15,-1 4-1 16,-2 0 2-16,-1 0-4 15,1 7 0-15,2-4-6 0,1 0 0 16,4-3-8-16,3 0-1 16,3-4 2-16,4 1 1 15,7-3 1-15,11-4 0 16,10-2 0-16,7-4 2 16,4-3-5-16,3 0-1 15,-6 1 0-15,-1-1 0 16,-7 0-2-16,-3-3-2 15,-7 0-10-15,-1 0-6 16,-3 0-28-16,-3-3-11 16,0 3-18-16,-4-3-4 15,-4-1-10-15,-3 4-3 16,0 0-38 0</inkml:trace>
  <inkml:trace contextRef="#ctx0" brushRef="#br0" timeOffset="86155.86">26254 12029 308 0,'0'-25'115'0,"3"15"-89"0,1-5 14 16,-1 8 3-16,1-2-11 15,-1 3-1-15,4-1-2 16,-7 7-1-16,4 4-15 15,-1 2 5-15,1 9 5 0,0 4 1 16,-4 10 1-16,0 8-6 16,0 1-1-16,-4 9-6 15,0 9 0-15,1 7-5 0,3 6 1 16,3-6-7-16,5-7-1 16,-1-6 4-16,0-9 5 15,3-3-3-15,-3-7-1 16,0-6-2-16,0-6 0 15,-3-7-2-15,-1-5 2 16,-3-1-24-16,-3-3-8 16,-1-3-35-16,1-3-11 15,-1-3-38-15,8-1-14 16,6-5-27 0</inkml:trace>
  <inkml:trace contextRef="#ctx0" brushRef="#br0" timeOffset="91696.04">28250 11283 248 0,'-3'3'93'0,"3"-6"-72"0,0 3-2 0,0 0-3 15,0 0-3-15,0 0 4 16,3 0 4-16,1 0 4 15,0 0-13-15,-4 0 6 0,3 0 3 16,1 0 2-16,-1 3 1 16,-3-3-5-16,4 3 1 15,-4-3-5-15,7 0 1 16,0 3-5-16,3-3-1 16,4 0-2-16,4 0 2 0,0 0-3 15,3 0-2-15,0 0 2 16,0 0 0-16,0 0-3 15,1 0-3-15,-1 0 2 16,0 0 0-16,-3 0-1 16,-1 0-2-16,1 0 1 15,-4 0 1-15,0 0-19 16,-3 0-8-16,-4 0-31 16,0 0-13-16,-7 0-36 15,0 6-14-15,-7 7-2 16</inkml:trace>
  <inkml:trace contextRef="#ctx0" brushRef="#br0" timeOffset="91924.12">28395 11483 340 0,'-10'0'129'0,"13"6"-100"0,4-2 11 0,0 2-2 16,7-3-10-16,4-3-2 15,7 0-10-15,6 0-5 16,1 0-6-16,0 0-4 0,-4 0 0 16,-3 0-6-16,-4 6 1 15,-3-3-31-15,-4 1-12 16,-4-1-31-16,-3 6-14 16,0-6-43-16</inkml:trace>
  <inkml:trace contextRef="#ctx0" brushRef="#br0" timeOffset="93288.77">29933 10649 272 0,'7'-9'101'0,"-3"6"-78"0,-4-4 13 0,0 7 0 16,0-3-10-16,0 0-3 15,-4-3-5-15,1 0-1 16,-1-1-9-16,4 4-1 0,-3-3 3 16,-1 3-2-16,1-4 3 15,-1-2 0-15,-6 9 1 16,-15 0-4-16,-3 0-3 15,-4 9 0-15,-3 1-1 16,10-1 0-16,-14 16 0 16,-3 0 0-16,-4 4 0 15,0-1 0-15,0 13 0 16,7 3-2-16,8 3-2 16,9 0 3-16,15-3 0 15,14-7-1-15,11 1-2 0,7-7 3 16,7-6 0-16,-1-3-1 15,5-3 1-15,2-10 4 16,5 4 4-16,3-13 0 16,3-13 1-16,-3 4-2 15,-7-4-1-15,-11-5-3 16,-7-4 1-16,-14 0-4 16,-10 0 0-16,-19 3-1 15,-9 6-2-15,-5 4-2 16,-2 3-1-16,-1 6 2 15,0 6 2-15,4-3-2 16,6 7 0-16,5-1-17 16,10 3-5-16,7 1-20 15,3 0-8-15,4-1-21 0,4 4-9 16,-1-1-70 0</inkml:trace>
  <inkml:trace contextRef="#ctx0" brushRef="#br0" timeOffset="93782.81">29238 11229 260 0,'0'0'99'0,"4"0"-77"0,6-6 11 16,-3 6 2-16,8 0-6 16,2-3 1-16,4 3-6 15,4 0-3-15,3 0-11 16,4 3 2-16,0-3 4 0,-1 6-2 0,5-3 0 16,3-3-6-16,3 0 0 15,11 0-5 1,10-9 0-16,8 9-1 0,-1-9 1 15,-6 5-2-15,-8-2-1 16,-10 6-2-16,-7-3 1 16,-11 3-23-16,-10 0-12 15,-8 3-28-15,-2-3-9 16,-8 10-70 0</inkml:trace>
  <inkml:trace contextRef="#ctx0" brushRef="#br0" timeOffset="94192.47">29605 11439 252 0,'0'-12'93'0,"4"6"-72"0,-1-1 20 16,1 4 7-16,-4 3-11 15,3 0 1-15,-3 0-8 16,4 3-2-16,-4 7-15 0,-4 2-3 0,-3 4 0 16,0 3-2-16,0-1 3 15,0 1-4-15,0 0 1 16,3 0-5-16,4-3 0 15,7-4 1-15,4 1 0 16,0-4-2-16,3-6-2 16,0 7 1-16,0-4 1 15,-3-3-10-15,-4 3-4 16,0-3-30-16,-4-3-12 16,-3 0-43-16,4 0-16 15,-1 0-13 1</inkml:trace>
  <inkml:trace contextRef="#ctx0" brushRef="#br0" timeOffset="94414.24">29732 11471 392 0,'4'-16'148'0,"-1"16"-115"0,1 3 11 16,-1 0-3-16,4 7-10 15,-3 2 2-15,-1 13-13 16,1 0-2-16,-4 4-10 15,0-1-3-15,3 6 1 0,1-2-3 16,-1 2 0-16,1 1-12 16,3-1-4-16,0-3-34 15,0-5-14-15,0-8-23 16,4-5-9-16,6-4-61 16</inkml:trace>
  <inkml:trace contextRef="#ctx0" brushRef="#br0" timeOffset="94833.8">30639 11163 264 0,'-39'-9'99'0,"32"9"-77"0,0 0 20 15,7 0 6-15,0 0-15 16,3 0-1-16,4 3-4 16,8 0 0-16,2 0-15 15,1 1 5-15,3-1 3 0,0 3-3 16,0 0 0-16,-3 0-13 16,0 1-2-16,3-1-16 0,7-3-7 15,7 3-64-15,8-2-30 16,6-4-43-1</inkml:trace>
  <inkml:trace contextRef="#ctx0" brushRef="#br0" timeOffset="95374.49">31408 10681 228 0,'-18'-10'85'0,"18"4"-66"0,0 3 14 16,0 3 4-16,0 0-1 16,4-3 0-16,6-4 0 15,-3 1 0-15,4 0-19 16,3-1 7-16,4 1 4 0,3 0-4 16,0 3 0-16,4 3-7 15,-1 6 0-15,1 3-6 16,-4 7-1-16,-7 3-6 15,-7 6-3-15,-10 3 2 0,-4 10 0 16,-4 0-1-16,-3-1-2 16,0-5 1-16,0 2 1 15,0-6-1-15,3-3-1 16,4-6 3-16,4 0 0 16,6 0 1-16,4-7 0 15,4 1-5-15,3-4-1 16,4-2-19-16,-1-4-7 15,-3 0-27-15,0 0-10 16,-3-3-37-16,-4 0-12 16,4-3-15-16</inkml:trace>
  <inkml:trace contextRef="#ctx0" brushRef="#br0" timeOffset="95883.86">31817 10637 316 0,'11'-13'121'0,"-4"10"-95"0,0 6 9 16,-4 0-4-16,1 3-8 16,-4 7 0-16,0 6-6 0,-4 6-2 15,-3 6-9-15,0 7-4 0,0 6-1 16,4 0 1-16,-1 3 1 15,4-6 5-15,7-7 5 16,4-6-3-16,3-6 0 16,3-9-4-16,1-10-1 15,0-9-1-15,-1-10 0 16,-3-9-5-16,1-10 1 16,-5 4-2-16,-3-4-2 15,0-5 3-15,-3 2 2 16,-1 0 0-16,-3 4-1 15,0 6-2-15,-3 6 1 16,-1 6 1-16,4 7 0 16,0 2 0-16,0 7 0 0,11 0 0 15,3 4 2-15,4-1 8 16,6 0 3-16,8 0-4 16,14 0-1-16,7 0-4 15,3 0-1-15,-3-3-1 16,0 4-2-16,-7-4-13 15,-4 0-6-15,-3 0-26 16,-7 0-11-16,0 0-10 16,-4 0-4-16,-7 0-72 15</inkml:trace>
  <inkml:trace contextRef="#ctx0" brushRef="#br0" timeOffset="96394.18">32216 10759 296 0,'-7'-3'112'0,"7"3"-87"0,3 3 11 0,-3-3 0 16,4 0-7-16,-1 0 3 15,1 3-14-15,-4 0-3 16,-4 0-9-16,-3 4-2 0,-3-1 0 16,-1 0-2-16,0 0-2 0,1 4 1 15,-1-4-1-15,4 0-3 16,4-3 0-16,3 7-1 16,7-4 3-16,3-3 0 15,8 7 3 1,0-1-3-16,-1 1-2 0,1 5 2 15,-4-2 2-15,0-1 0 16,-3 4-1-16,-1 0 1 16,-3-1-1-16,0 4 4 15,-3 0 5-15,-1 3 6 16,-3-6 5-16,0-1-1 16,-3-2-2-16,-4-4-3 15,-4 1 1-15,-6-7-8 16,-1 6-2-16,-3-9-3 0,0 0-2 15,-1 0-2-15,5 0-1 16,-1-3-16-16,8-3-7 16,3-1-31-16,-1 1-14 15,5 0-99 1</inkml:trace>
  <inkml:trace contextRef="#ctx0" brushRef="#br0" timeOffset="96635.07">32173 10750 324 0,'-7'-4'121'0,"7"4"-95"0,4 0 9 16,-1 0-4-16,4 0-8 15,8 4 0-15,2-1-10 16,8 0-5-16,7 3-5 15,6 0-5-15,1-3 1 0,0 4-17 16,-4-4-8-16,-3 0-24 16,-7 0-8-16,-8 3-82 15</inkml:trace>
  <inkml:trace contextRef="#ctx0" brushRef="#br0" timeOffset="97041.21">31542 11267 272 0,'0'0'101'16,"10"0"-78"-16,1 0 20 0,-4-3 2 0,0 3-8 16,4 0 1-16,3 0-9 15,3 0-3 1,12 0-14-16,10-3 3 0,13 3 3 0,8 0-10 15,4-4-2-15,6-2-4 16,15 3 1-16,7-3-4 16,-4 6 0-16,-10 0-6 15,-11 0 0-15,-7 0-41 16,-7 0-18-16,-11 0-103 16</inkml:trace>
  <inkml:trace contextRef="#ctx0" brushRef="#br0" timeOffset="97402.27">31919 11502 340 0,'7'-13'129'0,"0"7"-100"0,4 3 13 0,-7-3 0 15,3 6-15-15,-4 0-3 16,-3 9-8-16,-3 1-2 0,-4 5-8 16,-4 4 3-16,-3 0 1 0,0 0 1 15,3 0 3-15,4-4-1 16,7 4 0-16,7-3-5 15,4-4 0-15,3 1-5 16,4-4 0-16,-1 1-23 16,-3-4-9-16,0 0-43 15,-3-3-17-15,0 4-85 16</inkml:trace>
  <inkml:trace contextRef="#ctx0" brushRef="#br0" timeOffset="97612.33">32057 11606 376 0,'-11'-16'140'0,"15"16"-109"0,-4 0 24 0,0 0 6 15,3 6-14-15,-3 4-3 16,4 2-9-16,-4 13-2 16,0 0-19-16,-4 10-6 0,1 5-3 15,-1 7-8-15,1 1-2 16,-1-1-62-16,1-7-25 15,-1-8-40-15,4-7-13 16,4-13-4 0</inkml:trace>
  <inkml:trace contextRef="#ctx0" brushRef="#br0" timeOffset="98259.2">28737 13114 296 0,'-21'-10'112'0,"21"10"-87"0,-3-3 22 16,3 3 5-16,0 0-15 16,0 0-3-16,7 3-3 15,10 4 0-15,15-1-16 16,14-3-7-16,-7 0-1 0,0 0-4 15,-1 3-2-15,-6 1-31 16,-7-4-13-16,-4 6-60 0,-14 7-23 16,0-3-17-1</inkml:trace>
  <inkml:trace contextRef="#ctx0" brushRef="#br0" timeOffset="98424.11">28794 13377 348 0,'21'0'132'0,"4"-9"-103"0,24 2 7 0,-42 4-4 16,25 0-12-16,-8 0-1 15,12 3-16-15,-4 0-6 16,3 0 1-16,-7 0-44 0,0 3-18 16,-7 0-92-1</inkml:trace>
  <inkml:trace contextRef="#ctx0" brushRef="#br0" timeOffset="99081.49">29633 12741 316 0,'-17'-10'118'0,"17"10"-92"0,0-6 22 0,0 6 2 15,0 0-12-15,0 0-2 16,7 0-1-16,0 0 3 15,7 0-21-15,14 0 2 0,11 0 1 16,7 3-5-16,-11 0 2 16,-3 0-6-16,0 7 1 15,-4-4-5-15,-7 6-2 16,-3-2 0-16,-15 2 1 16,1 4-5-16,-11 0-1 15,-11 6 0-15,7-10 2 0,1 1-1 16,-1-4-1-16,4 1 1 15,0-1-1-15,0-3-3 16,4 7 0-16,-1-4-1 16,4 7 3-16,0-4 0 15,11 4 1-15,-1 0 0 16,8 6 0-16,-4-7 0 16,7 4 0-16,-3 0 0 15,-1 3 0-15,-3-6 2 16,-3-1 1-16,-4-2 3 15,-14-1 3-15,4-2-2 16,-19-1-2-16,5 1-2 16,-15-1-3-16,7 1 1 0,-3-4-1 15,3-3-3-15,4 0 0 16,4 0-27-16,-1-3-10 16,4 0-26-16,0 3-9 15,3-3-31-15,4 7-10 16,0-1-33-1</inkml:trace>
  <inkml:trace contextRef="#ctx0" brushRef="#br0" timeOffset="99382.21">29415 13349 372 0,'-4'3'140'0,"4"-3"-109"0,18 9 13 15,-15-9 1-15,15 4-8 16,-4-4 0-16,14 3-9 16,-3 0-3-16,21 3-14 15,-11-6-2-15,36 3 1 0,-11 0-8 16,7 0-1-16,-11 1-1 15,1-4 2-15,-12 0-39 16,1-7-16-16,-7 1-49 16,3 0-18-16,8 3-45 15</inkml:trace>
  <inkml:trace contextRef="#ctx0" brushRef="#br0" timeOffset="99787.25">29669 13534 396 0,'10'-10'148'0,"8"4"-115"0,10 6 6 0,-7 0-6 0,0 0-6 15,-3 0 1-15,14 6-4 16,-4-2-1-16,0 5-12 16,-3 0 2-16,-7 1 1 0,-4 5-1 15,-18 1 0-15,1-3-7 16,-15 9-2-16,-10 6-2 16,7 0-2-16,3 0-2 15,7-3 1-15,8 0 5 16,10-3 5-16,7-3-1 15,4-9 3-15,-4-1-6 16,14 0-1-16,-3 1-2 16,6-7 1-16,8 0-35 15,0-3-13-15,-4-3-55 0,1-3-24 16,6-1-64 0</inkml:trace>
  <inkml:trace contextRef="#ctx0" brushRef="#br0" timeOffset="100432.84">30681 13180 244 0,'-14'0'93'0,"14"0"-72"0,4-4 20 0,-4 4 4 15,3 0 3-15,1 0 3 16,3 0-1-16,-4 0-1 15,4 0-27-15,0 0 9 0,7 4 4 0,0-4-8 16,15 6-3-16,-5-3-14 16,19 3-4-16,-8 0-4 15,7 1-2-15,-6-4-19 16,6 0-10-16,-7 0-76 16,8 3-33-16,-8-2-39 15</inkml:trace>
  <inkml:trace contextRef="#ctx0" brushRef="#br0" timeOffset="101558.89">31591 12706 252 0,'0'-16'96'15,"4"10"-75"-15,-1 0 17 0,-3 6 3 0,0-3-7 16,0 3 12 0,0 6-15-16,-3 7-17 15,-1 12 9-15,1 12 4 0,3 10-8 16,3 7-1-16,8-4-10 15,6-3-5-15,5-6 2 16,2-10 1-16,1-3 4 16,0-3 4-16,-1-9-2 15,5-7 1-15,-1-9-7 16,-3-6-4-16,-4-7 1 16,-4-5 0-16,-3-14-1 0,-6-2-2 15,-1-13-4-15,-4 9-2 16,-3 4 3-16,-3-4 3 15,-4-15 1-15,-4 9-1 16,-3 9-2-16,0 10 1 16,0 6-1-16,0 7-2 15,6 6 0-15,5 2 0 16,10 4 5-16,7 4 3 16,7 5 8-16,7-3 2 15,1-3-1-15,2 7 2 16,1-7-2-16,7-3 0 15,14-3-10-15,14 0-1 16,4-4-2-16,-1 7 0 0,1-3-3 16,3 3 2-16,-4 0-1 15,-10 0 0-15,-7 0-49 16,-14 0-23-16,-11 0-42 16,-3 3-17-16,-11 4-20 15</inkml:trace>
  <inkml:trace contextRef="#ctx0" brushRef="#br0" timeOffset="102129.15">32152 12791 328 0,'7'-7'123'0,"0"7"-95"0,4 0 18 0,-8 0 4 15,4 0-13-15,-3 0-1 16,0 0-14-16,-4 0-4 16,-4 10-10-16,-3-1-3 0,0 1-1 15,-4 2-5-15,-3 1 1 16,0-1 0-16,3 1 0 15,1-4 0-15,-1 1 0 16,4-1-3-16,4 0 2 16,-1 1 1-16,8-1 0 0,3 1-3 15,3-1 2-15,4 0 1 16,4 1 2 0,0-1-3-16,-4 1 0 15,0-1 1-15,-3 1 0 0,-4-4 0 16,0 6 2-16,3 1-3 15,-3 6 0-15,0-4 1 16,0 1 0-16,-3 0 0 16,-1-7 0-16,-3-3 2 15,-3 1 3-15,-8 2 7 16,1-3 4-16,-1-3-8 16,-6-3-2-16,2 0-4 15,-2 0 1-15,-4-3-4 0,3 0 0 16,4-3-15-16,3 0-6 15,4-4-33-15,4 4-13 16,3-3-28-16,3 2-12 16,8-2-26-1</inkml:trace>
  <inkml:trace contextRef="#ctx0" brushRef="#br0" timeOffset="102400.18">32138 12772 268 0,'-11'-6'101'0,"8"6"-78"0,-1 0 11 0,4 0 1 0,0 0-4 16,0 6 2-16,7-3-3 15,4-3-1-15,7 6-16 16,10-3-3-16,7-3 0 0,4 7-4 15,3-4-1-15,-3-3-5 16,-4 6 0-16,-3-6-16 16,-4 3-4-16,-3 0-32 15,-4 1-14-15</inkml:trace>
  <inkml:trace contextRef="#ctx0" brushRef="#br0" timeOffset="102819.9">31588 13333 296 0,'0'-6'112'0,"3"3"-87"0,4-7 24 0,0 10 4 0,0-3-8 16,0-3-2-1,1 6-11-15,2-3-3 0,1 3-16 16,3 0 1-16,7 3 0 0,7-3-1 15,0 0 0-15,-3 0-1 16,25 6 2-16,-12-6-5 16,47-6-1-16,35 6-6 15,-7 6-2-15,-7-3-2 16,-8-3 0-16,-13 0-53 16,-18 0-25-16,-17 0-35 15,-15 7-12-15,-11-1-19 16</inkml:trace>
  <inkml:trace contextRef="#ctx0" brushRef="#br0" timeOffset="103300.33">31881 13565 264 0,'-11'0'99'0,"11"0"-77"0,0 0 9 0,0 0 1 0,3 0 2 15,1 0 4-15,7 0-1 16,-4 0 0-16,10 0-20 15,4 0 3-15,1 6 3 0,-1-2-3 16,0 2-2-16,-3 3-2 16,-8 1 0-16,1-1-4 15,-8 4 0-15,-6 9-1 16,-4-4 1-16,3-2-6 16,-10 6-4-16,3 0 1 15,-3 6 2-15,0 10-2 16,4-10-2-16,6 0 0 15,8-6 1-15,6-3 1 0,4-3 1 16,4-4-2-16,3 4 1 16,0-4-2-16,8-2-1 15,-1-10-35-15,-4 0-14 16,1 0-57-16,3-3-24 16,-6-4-38-1</inkml:trace>
  <inkml:trace contextRef="#ctx0" brushRef="#br0" timeOffset="104276.83">30759 14459 272 0,'10'-16'104'0,"-10"16"-81"0,4-9 20 16,-4 6 6-16,0-4-12 15,0 1 1-15,-4 0-4 0,1-1 1 16,-4 4-19-16,0 0 2 0,-7 3 0 16,3 0-4-16,-7 10 2 15,4-1-7-15,-10 13-3 16,2-3-6-16,-2 9 0 16,6-6 0-16,4 6 2 15,3-6-1-15,11 6 2 16,0-3 4-16,14-3 6 15,-3-3-1-15,17-6 1 16,-7-4-1-16,22-12 0 16,-8 0-2-16,7-7 1 15,-6 1-6-15,-8-10-3 16,-3 4-1-16,-8-14-1 16,-3 11 0-16,-14-17 2 15,0 7-3-15,-14-7-2 0,0 13-1 16,-7 0 3-16,3 7-5 15,4 5 2-15,4 4-22 16,10 9-8-16,0 0-25 16,10 7-8-16,-3-1-21 15,4 4-10-15,-4 2-51 16</inkml:trace>
  <inkml:trace contextRef="#ctx0" brushRef="#br0" timeOffset="104576.81">31037 14666 408 0,'0'-13'154'0,"0"13"-120"0,-3-19 12 16,3 16-2-16,0-6-15 0,0-1 0 15,0-5-7-15,0 2-4 16,0-12-10-16,0 9-3 0,7-12-1 15,-4 6 0-15,8 0 0 16,0 4-5-16,10-1 1 16,-4 9-2-16,29 1 0 15,-10 3 2-15,20 6 0 16,-10 0-3-16,7 3 0 16,-11 0-31-16,8 0-13 0,-12 0-44 15,-6 3-20-15,-4 1-60 16</inkml:trace>
  <inkml:trace contextRef="#ctx0" brushRef="#br0" timeOffset="105313.22">28596 15606 356 0,'11'-6'134'0,"-4"6"-104"0,0 0 14 0,-4 0-2 15,4 0-15-15,1 0-1 16,2 0-11-16,4 6-4 16,7-6-6-16,8 4-4 0,13-4 0 15,7 0-1-15,-10 6 2 16,-4-3-23-16,-3 6-8 16,-7-9-46-16,-8 10-18 15,-2-1-62-15</inkml:trace>
  <inkml:trace contextRef="#ctx0" brushRef="#br0" timeOffset="105494.76">28811 15860 340 0,'18'-9'129'0,"7"9"-100"0,17-9 2 15,-35 5-3-15,18 1-19 16,-4 0-2-16,7 3-18 15,-3 0-6-15,0 0 9 16,3 3-51-16,-4 0-20 0,1 1-53 16</inkml:trace>
  <inkml:trace contextRef="#ctx0" brushRef="#br0" timeOffset="106887.9">29997 15572 252 0,'-4'-6'93'0,"4"2"-72"0,0-2 7 0,0 6 0 15,4-3-6-15,3 0-1 16,0 0-5-16,0 0 0 15,3 0-9-15,1 3 7 0,3-4 3 0,0 4 2 16,4 0 1-16,3 4-3 16,4 2 2-16,7 0-6 15,-1 3 0-15,-3 1-4 16,-3-1 0-16,-7 1 1 16,-8 5 1-16,-6-2 1 15,-8 3 0-15,-6-4-6 16,-4-2-2-16,0-1-2 15,-1 0-2-15,1 1 1 16,4-1 1-16,-1 1-3 16,4-1-2-16,0 0 2 15,4 1 0-15,-1-1-2 0,4 1 2 16,4-1 1 0,3 0 0-16,0 1-3 15,3 2 2-15,1 1 1 0,3 3 0 16,-3 2 0-16,-1-5 2 15,-3 6-1-15,0-10-1 16,-7 7 3-16,0-4 0 16,-3-2-1-16,-4-4-2 15,-4 0 1-15,0-3 1 16,-3-3 1-16,0 0 3 16,0 0-3-16,-3-3-2 15,2 3-3-15,-2 0 1 16,3 0-1-16,3 0 0 15,0 0-22-15,8 3-10 16,3 1-24-16,7-1-9 16,4-3-63-1,3 6-62-15,10-6 66 16</inkml:trace>
  <inkml:trace contextRef="#ctx0" brushRef="#br0" timeOffset="107264.38">30536 15785 264 0,'-7'-3'99'0,"11"3"-77"0,-1-3 0 0,1 3-3 16,3 0-9-16,4 0 2 15,3 0-5-15,3 3-2 16,1 0-2-16,0 0-5 0,-1 0 1 0,-3 4-19 16,-3-4-9-16,0 3-91 15</inkml:trace>
  <inkml:trace contextRef="#ctx0" brushRef="#br0" timeOffset="107968.76">30963 15588 260 0,'-3'-10'96'0,"3"10"-75"0,7-9 8 0,-7 9-1 16,7-7-6-16,-4 4 1 16,4 0-1-16,-3 0-2 15,0 6-10-15,-1-3 0 0,-3 13 1 16,0-1-4-16,-3 17-2 15,-1-1-2-15,4 19-3 16,0-13 1-16,4 7 1 0,3 3-1 16,3-6 2-1,1-10 4-15,3-9 6 16,0-4-3-16,0-8 2 16,4-7-5-16,-4-10-2 0,0-6-7 15,-3-9-1-15,-1-6 1 16,-3-3 1-16,0-7-2 15,-3 6 0-15,-4-2 2 16,0 2 2-16,-4 4 0 16,1 6-1-16,-1 6-2 15,1 3 1-15,-1 7-1 16,1 3 0-16,-1-1 2 16,1 7 0-16,3 0 2 15,3 0 1-15,1 0 10 0,10 3 3 16,7-3 1-16,4 0 0 15,-4 0-5-15,21 0-2 16,-7 0-4-16,18 0-1 16,-7 0-6-16,32 0-1 15,-18 0 3-15,24 0 1 16,-17 0-3-16,4 0 1 16,-15 0-18-16,1 0-8 15,-11 0-15-15,-7-3-5 16,-8 3-26-16,-10 0-9 15,-3 0-56 1</inkml:trace>
  <inkml:trace contextRef="#ctx0" brushRef="#br0" timeOffset="108555.26">31514 15660 244 0,'-4'-7'93'0,"4"7"-72"0,0-3 9 0,0 3-1 16,0 0-11-16,0 0 0 15,0 0 0-15,0 0 3 16,0 0-11-16,0 0-1 0,-7 7 1 16,4-4-6-16,-12 6-2 15,5-3-1-15,-8 7 1 16,4-4-3-16,0 4 0 16,3-4 1-16,4-2 2 15,0 2-3-15,11 0-2 16,-1 1 2-16,8-1 2 15,0 1 0-15,3-1-1 16,-4 0 1-16,1 1-1 16,-1-1 0-16,1 4 0 15,0-4 0-15,-1 4 2 16,-3-7-3-16,0 10 0 16,0-4 5-16,-3-2 5 0,-1 2 1 15,-3 1 2-15,0-4 2 16,-7 0 4-16,0 1-4 15,-3-4 0-15,3 0-6 16,-4-2 0-16,0-1-7 16,1-3-1-16,-1 0 0 15,1 0 0-15,3 0-33 16,-4-3-13-16,4-1-34 16,3 1-13-16,1 0-38 15</inkml:trace>
  <inkml:trace contextRef="#ctx0" brushRef="#br0" timeOffset="108796.55">31475 15606 260 0,'0'-6'96'0,"0"6"-75"0,7 10 6 0,-7-10-4 16,7 0-2-16,0 6 4 16,11 3-4-16,-4-6-1 0,21 4-11 15,-7-4-5-15,15-3-1 0,-8 6-20 16,0-3-6-16,-7-3-118 16</inkml:trace>
  <inkml:trace contextRef="#ctx0" brushRef="#br0" timeOffset="109379.92">29919 16205 284 0,'-21'3'107'0,"21"-3"-83"0,3 4 2 0,5-4-6 0,2 3 6 16,4 0 9-16,4 0-2 15,3-3 1-15,7 0-19 16,4 0 9-16,10-3 3 0,25-3-6 16,-3 2-1-16,-11 1-8 15,56 0 0-15,-24 0-3 16,70 9 0-16,-35 1-5 16,63 8-1-16,-45-5-1 15,52 5-2-15,-45-5 1 16,0-7-1-16,-36 6-14 0,-7-12-5 15,-20-3-30-15,-22-4-11 16,-11 7-37-16,-28-3-16 16,-3 6-26-1</inkml:trace>
  <inkml:trace contextRef="#ctx0" brushRef="#br0" timeOffset="109815.04">30579 16481 348 0,'21'-12'132'0,"0"9"-103"0,7 3 10 16,-6 0-4-16,9 3-5 15,8 0 2-15,-7 0-2 16,-7 0-1-16,6 6-16 16,-6-2 3-16,-4 2 2 0,-3 1-2 15,-8 2 1-15,-3-3-7 16,-17 7-4-16,3-3-3 16,-21 12 0-16,-11 9-2 15,3 4-1-15,8-4-2 16,0 1 1-16,7-7-1 15,3 7 0-15,11-7 2 16,7-3 0-16,14-3-3 0,11-6 2 16,-4-7 3-16,29 0 1 15,17 7-1-15,-7-7 1 16,-8-2-22-16,-9-4-7 16,-8-3-53-16,-10 0-22 15</inkml:trace>
  <inkml:trace contextRef="#ctx0" brushRef="#br0" timeOffset="110700.19">32085 15020 224 0,'18'-28'85'0,"-8"18"-66"0,1-8 8 0,-4 5 0 15,0-6-3-15,0-3 3 16,-3-3-4-16,-4-3 0 0,-7 0-12 16,-8 6 2-16,-9 3 3 0,-15 3-6 15,-28 4-3-15,-21 9-2 16,-7 6-1-16,-32 6 0 15,-18 10 0-15,-17 9 2 16,-22 4 3-16,-10 18 5 16,-21 3 1-16,-14 16-2 15,-8 28 0-15,1 19-5 16,17 10-3-16,43 18 9 16,45 0 2-16,43 0-1 15,39 10 1-15,52-10-7 16,36 13-3-16,21 12-1 15,32-21-1-15,21-10 4 16,-1-13 5-16,23-15 2 0,9-22 0 16,8-23 4-16,21-21 2 15,-4-28-5-15,22-22 1 16,-1-10-8-16,4-18-1 16,11-13-2-16,-1-16-1 15,8-31-6-15,-22-10 1 16,5-30 0-16,-12-20 0 15,-28-3-3-15,-31-18 0 16,-33 11-1-16,-41-5 0 16,-57 3-2-16,-50 22 1 15,15 40 1-15,-113 7-1 16,-18 28 4-16,-21 22 0 16,17 22-8-16,15 16-4 15,21 12-57-15,25 12-26 0,38 10-108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3T02:08:52.62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1203 5309 212 0,'-7'4'82'0,"3"-4"-64"0,1 0 13 0,3 0 1 16,0 0-8-16,0 0-2 15,0 0-4-15,0 0 1 0,0 0-10 16,0 0 1-16,0 0 3 0,0 0-1 16,0 0 3-16,0 0-4 15,0 0 1-15,0 0-1 16,0 0 3-16,0 0-3 16,3 0 1-16,4 0-1 15,1-4 1-15,-1-2-2 16,0 6-1-16,0 0-3 15,-4 0-1-15,4 0-1 16,0 0 0-16,4-3 4 0,3-3 3 16,4 3-2-16,-1-4 2 15,1-2-4-15,7 6 1 16,-1-3-3 0,5 2 0-16,-5 4-3 0,-3 0-2 15,4 0 1-15,0 4 1 16,3-4-1-16,-7 0-1 15,-3 0 1-15,-1 0-1 16,-2-4 2-16,-1 1 3 16,-4-3-2-16,-6 3 0 15,-4 3-21-15,-4 3-10 16,1 0-50-16,3 3-22 16</inkml:trace>
  <inkml:trace contextRef="#ctx0" brushRef="#br0" timeOffset="1967.14">3186 2604 236 0,'-15'-19'90'0,"1"9"-70"0,-14 1 13 0,18-1-1 0,-12 1-13 16,-6 0-3-16,0-4-1 16,-11 4 1-16,-7-1-9 15,-14 7 7-15,-28 13 5 16,-7 5 1-16,-14 17 3 0,-33 30-13 16,-6 17-3-16,-14 21-3 15,-21 32 0-15,-4 18-5 16,-22 41 1-16,19 7 0 15,-11 50 2-15,24-13 3 16,33 9 2-16,45-15 1 16,28-12 2-16,43-35 1 15,46-38 1-15,38-34 0 16,47-32 0-16,48-18 9 16,61-32 4-16,31-28 4 0,22-41 2 15,31-19-1-15,-10-12-1 16,-7-25-14-16,-8-22-6 15,-17 0-9-15,-21-25 0 16,-11-13 2-16,-31-13 1 16,-39-15-1-16,-43-12 1 15,-35-19-2-15,-39-7-1 16,-59 7 1-16,-47 34-1 16,-56 31-3-16,-39 29 2 15,-45 44-4-15,-40 40 1 16,-10 41-11-16,-10 44-3 15,52 10-15-15,42-4-7 16,61-3-44-16,60 3-19 16,41-9-78-16</inkml:trace>
  <inkml:trace contextRef="#ctx0" brushRef="#br0" timeOffset="3888.43">4406 6225 224 0,'11'-16'85'0,"-4"7"-66"0,3-4 14 0,-3 4 4 16,4 0-4-16,-4-1 3 16,0 4-3-16,-7 6 0 15,0 0-18-15,-3 9-2 0,-4 7 0 16,-4 6-5-16,-3 3 0 0,3 0 0 16,-3 0 2-16,0 0-7 15,-4 0-2-15,4 0-1 16,0 0 0-16,4-3 0 15,-1 0 0-15,4-3 0 16,3-6 0-16,4 6 0 16,4-10 0-16,3 4 0 15,7-7 0-15,11-3 0 16,10 0 0-16,4 3 0 16,7 4 2-16,7 5-3 15,-7 7 0-15,-1 7 1 16,1 14 2-16,-3-5-1 0,-1 3-1 15,0 0 1-15,-3-1-1 16,0-2 15-16,-7 12 7 16,-11 0 5-16,-7 1 3 15,-7-1-1-15,-7-6 0 16,-7-4-5-16,-7-8-1 16,-4-7-8-16,-3-3-4 15,-14-10-9-15,3 4-1 16,-3-13-1-16,-18 3 0 15,-4-12 0-15,1-3 2 16,-1-4-3-16,12-6 0 16,-1 1-8-16,10-1-4 15,12 0-31-15,3 6-11 16,3-2-25-16,11-4-8 16,10 3-86-16</inkml:trace>
  <inkml:trace contextRef="#ctx0" brushRef="#br0" timeOffset="4278.22">4540 6043 260 0,'-17'-3'96'0,"17"6"-75"0,-4 0 17 0,4-3 3 15,4 0-9-15,6 7 1 16,4-7-9-16,11 0-5 15,7 0-11-15,10 0 4 0,0-7 1 16,18 4-4-16,7 0-1 16,11 6-4-16,-14 7-1 15,3 2-1-15,-15 4-2 16,-2-1-24-16,-8 4-11 16,-7 0-46-16,1 3-19 0,3-6-31 15</inkml:trace>
  <inkml:trace contextRef="#ctx0" brushRef="#br0" timeOffset="4864.06">5539 6181 256 0,'-4'-41'96'0,"8"19"-75"0,-4-6 12 0,3 19 0 16,1-1-7-16,-1 4-1 16,-3 6 2-16,4 9 2 15,-1 17-15-15,1 11-1 0,-1 7 0 16,1 9-1-16,-4 16 1 16,0 29-5-16,-4 5 0 15,4-3-7-15,0 26-1 16,4-10 0-16,3-13 2 15,7-15-1-15,0-19-1 16,4-19 12-16,-1-15 6 16,5-23 0-16,-5-12 1 15,4-25-8-15,1-22-4 16,-5-6-4-16,-3-7 0 16,-3-18-2-16,-1-19-1 15,-6-7 1-15,-8 1 1 0,-6-7-1 16,3 13-1-16,-4 12 1 15,1 22-1-15,-1 16-3 16,0 13 2-16,4 15-4 16,7 16 1-16,7 3 2 15,8 3 1-15,13-3-2 16,18 0 2-16,21 0 1 16,7-9 0-16,7 6 6 15,7-4 6-15,21 4-4 16,-3 0 0-16,-7 3-4 15,14 3-3-15,3 0 0 0,-10 4-1 16,-11 2-3-16,-17 0 0 16,-14 4-49-16,-15-4-22 15,-10 1-115 1</inkml:trace>
  <inkml:trace contextRef="#ctx0" brushRef="#br0" timeOffset="5284.49">6558 6476 292 0,'18'-16'110'15,"-8"7"-86"-15,-3 9 18 0,-7 0 1 0,0 0-3 16,0 0 0-16,-3 9-8 16,-8 7-5-16,-6 12-15 15,-8 10-1-15,-7 6 0 0,-3 6-4 16,0-3-2-16,3-3 0 15,-3-4-1-15,6 1-5 0,1-3-1 16,4-1 1-16,2-2 0 16,1-4 1-16,4-2 0 15,2-4-11-15,1-7-5 16,4-5-32-16,3-7-14 16,3-9-97-1,11-3-55-15,4-7 100 16</inkml:trace>
  <inkml:trace contextRef="#ctx0" brushRef="#br0" timeOffset="5495.92">6237 6460 328 0,'0'-3'123'0,"4"6"-95"0,6 3 20 0,-3-2 3 15,11 5-11-15,0 10 2 0,10 12-13 16,4 13-5-16,3 6-14 15,4 7-2-15,-4-7-1 0,0 9-3 16,0-2-3-16,-10 6-3 16,0-10-1-16,0 0-49 15,-4-12-22-15,7-13-115 16</inkml:trace>
  <inkml:trace contextRef="#ctx0" brushRef="#br0" timeOffset="6066.11">7885 6416 356 0,'-11'3'132'0,"11"-3"-103"0,0 7 7 0,4-7-1 15,6 0-12-15,8 3-1 16,10-3-8-16,4 0-4 16,7 0-5-16,-1-3-4 0,5 3 0 15,-5 0-1-15,-6 0 0 16,-7 3-58-16,-7 0-25 15,-4 16-84 1</inkml:trace>
  <inkml:trace contextRef="#ctx0" brushRef="#br0" timeOffset="6263.88">8061 6670 328 0,'-18'7'123'0,"22"-7"-95"0,6 3 25 0,-2-3 4 0,6 0-20 15,3 0-4-15,8 3-17 16,10 0-7-16,1 3-6 16,9 0-3-16,1 4 3 0,-3-1-18 15,-1 1-4-15,-7-1-55 16,0 0-22-16,1-5-62 16</inkml:trace>
  <inkml:trace contextRef="#ctx0" brushRef="#br0" timeOffset="6769.96">9119 6234 304 0,'-7'-25'115'0,"7"16"-89"0,-3-4 14 0,3 7 1 16,0-3-14-16,3-1-1 16,4 1-4-16,4-1 1 15,7 1-13-15,13 0 1 0,15-1 0 16,7 7 0-16,0 6 1 0,-4 7 5 15,-6 5 1-15,-8 10 6 16,-10 7 2-16,-11 2-5 16,-14 7-2-16,-11 0-9 15,-13 6-2-15,-15 12-4 16,-7 10-3-16,0-3 0 16,7-6 1-16,7-1-6 15,8-12 1-15,6 0 1 16,11-12 3-16,14-10 2 15,14 0 1-15,15-12-2 16,9-1-2-16,5-9 1 16,-1-3 1-16,-3-3-1 15,0 0-1-15,0 0-35 16,-7-3-14-16,-4 6-41 0,-3-3-16 16,3-4-74-1</inkml:trace>
  <inkml:trace contextRef="#ctx0" brushRef="#br0" timeOffset="7073.08">9878 6501 352 0,'-18'3'132'0,"18"-3"-103"0,7 3 10 15,0-3-2-15,11 0-12 16,3 0-2-16,11 0-13 16,-4 0-4-16,4-3-4 15,-4 3-4-15,11 0 1 0,-4 3-10 16,-3 0-5-16,-4 4-76 15,4 2-34-15,-7 0-19 16</inkml:trace>
  <inkml:trace contextRef="#ctx0" brushRef="#br0" timeOffset="7715.92">10488 6100 284 0,'-7'-26'107'0,"14"17"-83"0,-3-3 19 0,-1 2 6 16,1 1-12-16,3-1 1 15,0 1-6-15,0-4 0 16,3 4-18-16,8-4 3 0,7 4 1 15,10-4-6-15,11 10-2 0,3 3 1 16,1 3 3-16,-4 7 1 16,-4 2 0-1,-7 4 6-15,-7 3 1 0,-6 3 2 16,-12 3 0-16,-6-3-11 16,-8 3-3-16,1-6-4 15,-15 6-1-15,-14 3-6 16,0 0 1-16,1 4 0 15,2-7 0-15,5 0-3 16,3 0 2-16,7-6-1 16,6 3 0-16,8-4 2 15,8-2 2-15,9 0-3 16,8 3-2-16,3 3-1 16,4 6 0-16,0 3 3 0,-1 4 2 15,1-1 0-15,-4 10-1 16,-7-3 1-16,-3-4 1 15,-11-5-3-15,-7 2 0 16,-3-5 3-16,-8-4 3 16,-7-7 0-16,-3 1 2 15,-3 0 0-15,-5-6 3 16,-2-4-5-16,-5-3-3 16,1-3-1-16,-4-3-1 15,4 0-5-15,3-3 1 16,4 0-22-16,7 0-11 15,3 3-29-15,11 0-92 16,21 3 5-16,7 0-21 16</inkml:trace>
  <inkml:trace contextRef="#ctx0" brushRef="#br0" timeOffset="8016.46">11755 6344 404 0,'14'-9'151'0,"-11"-1"-118"0,-3 7 20 16,0 3 0-16,0 0-17 16,-3 0-3-16,-8 3-15 0,-3 4-4 15,-7 5-8-15,-4 7-6 0,-3 6-1 16,-4 10 1-16,0 12 2 15,1 9-1-15,2 0-1 16,1 1 1-16,0-7 1 16,0-9-3-16,3 0 0 15,4-13-30-15,3-9-12 16,8-1-35-16,3-8-14 16,7-10-85-1</inkml:trace>
  <inkml:trace contextRef="#ctx0" brushRef="#br0" timeOffset="8231.24">11465 6335 376 0,'-17'0'140'0,"17"9"-109"0,-4 16 16 0,8-12 0 0,3 12-19 16,0 9-4-16,7 23-5 15,4 2-3-15,10 1-8 16,14 0-7-16,4-10-2 0,0-6 3 15,-7-7 1-15,-8-2-26 16,-6-7-9-16,-4-6-48 16,-7-6-21-16,-3-1-64 15</inkml:trace>
  <inkml:trace contextRef="#ctx0" brushRef="#br0" timeOffset="8946.83">7123 5592 284 0,'-4'-19'107'0,"8"19"-83"0,-4 6 24 0,3 0 6 15,4 10-8-15,4 12-2 16,3 13-8-16,4 12-2 15,10 10-19-15,11 37 4 0,6 10 2 16,1 6-9-16,-3 28-4 16,-8-3-1-16,-14-9 0 15,-17 12-6-15,-15-6-2 16,-21-19 4-16,-7-12 3 16,1-13-6-16,-1-12 1 0,-7-13-10 15,4-16-2-15,-4-12-27 16,3-10-11-16,5-12-25 15,9-13-11-15,8-3-78 16</inkml:trace>
  <inkml:trace contextRef="#ctx0" brushRef="#br0" timeOffset="9547.7">4124 5604 224 0,'28'-44'85'0,"-17"29"-66"0,-4-4 19 16,-7 16 3-16,0 0-4 16,0-1 1-16,-11 8-2 15,-3 2 0-15,-11 19-19 0,-3 16 3 16,-7 12 1-16,0 16 0 0,-8 28-1 15,1 32-4-15,3 15 0 16,-7 35-11-16,8-4-3 16,16 16-2-16,12-24 2 15,13-26-3-15,8-22 0 16,14-22 1-16,20-19 0 16,12-9-22-16,6-21-10 15,-3-14-94-15,4-12-40 16,-1-13 25-1</inkml:trace>
  <inkml:trace contextRef="#ctx0" brushRef="#br0" timeOffset="10298.33">7497 5284 316 0,'-22'-12'118'0,"19"6"-92"0,-4-1 8 16,3 4 0-16,4 3-16 15,0 0-2-15,11-3 2 16,3 0 0-16,7 0-9 16,4-4 8-16,3 4 3 0,0 3 1 15,4 3 2-15,0 7 0 16,-11 2 1-16,0 7-5 16,-10 0 1-16,-8 3-5 15,-6 0 1-15,-4 0-7 16,-4-3-3-16,0-4-1 0,1 4-1 15,3-9-5-15,3 5 1 16,-6 1-2-16,3 0 0 16,0 2 0-16,3 1 0 15,1 3 2-15,3-3 2 16,7-3-3-16,3-7-2 16,8-6 4-16,3-3 1 15,0-3-18-15,0-3-7 16,0-4-61-16,1 10-25 15</inkml:trace>
  <inkml:trace contextRef="#ctx0" brushRef="#br0" timeOffset="11004.34">9006 5601 312 0,'0'-28'115'0,"-3"18"-89"0,-1 1 14 0,4 6 1 0,-3 6-17 15,-8 13-1-15,-3 21-7 16,-3 17 0-16,-5 5-9 16,-2 26 5-16,-1 31 3 0,0 0-7 15,4 25-2-15,7 13-4 16,7-10-2-16,7-3 1 15,11 0-1-15,10-22 0 0,7-25 0 16,-7-15-3-16,21-17 0 16,1-18-31-16,3-12-15 15,7-17-55-15,10-15-21 16,-3-12-2 0</inkml:trace>
  <inkml:trace contextRef="#ctx0" brushRef="#br0" timeOffset="11634.54">12188 5648 272 0,'-10'-31'101'0,"13"24"-78"0,4 4 11 0,1 3 1 16,6 10 5-16,7 12 6 15,7 9-1-15,7 16 2 16,1 9-26-16,-1 20 1 0,4 24 2 16,-4 7 4-16,-3-4 3 0,-15 16-8 15,-13 0-1-15,-11-15-11 16,-11-10-4-16,-14-9-4 15,-6-7 0-15,-12-9-4 16,1 0 0 0,-1-16 1-16,5-12 2 0,9-6-21 15,5-10-7-15,6-10-33 16,11-8-15-16,10-11-126 16</inkml:trace>
  <inkml:trace contextRef="#ctx0" brushRef="#br0" timeOffset="12146.99">12626 5187 280 0,'3'-19'104'0,"1"10"-81"0,0 6 23 0,-4 3 5 16,0 0-9-16,0 0-3 15,0 0-8-15,0 0-3 0,0 0-15 16,7 0 1-16,3 3 0 0,8-3 1 15,3 6 4-15,7-3-7 16,0 4 1-16,1 2 1 16,-5 4 1-16,-6 5 5 15,-7 7 4-15,-11 4-6 16,-15 2-3-16,-13 0-6 16,-11 1-4-16,1-1-5 15,2 0 0-15,8-2 0 16,7-1 0-16,14-3 0 15,14-6 2-15,11 6 3 16,10-6 4-16,4-1-4 16,-4-2-1-16,-4 0-2 15,-2-4 1-15,-5-2-18 16,-3-1-6-16,0-3-61 0,4-6-26 16,10 0-105-1</inkml:trace>
  <inkml:trace contextRef="#ctx0" brushRef="#br0" timeOffset="14307.99">2314 8668 184 0,'-17'12'68'0,"10"-12"-52"0,-8 0 10 15,12 0 4-15,-1-3-1 16,-3 3 5-16,-3-3 2 16,3-3 2-16,0 6-21 15,-4 0 8-15,0 0 3 0,1 0-2 16,3-4-1-16,0-2-7 16,7 3-3-16,10-6-12 0,12-7-1 15,6 7 2-15,11-4 2 16,3 10 2-16,21 6 2 15,-3 10 4-15,7 5 1 16,-14 11 0-16,-7 5 4 16,-11 1 9-16,-17 2 4 15,-18 20-12-15,-14 8-6 16,-18-2-5-16,0 0 1 16,-3-7-5-16,3 1-3 15,-6 2-1-15,2 4 1 16,8 3 3-16,3 0 2 15,8-7-6-15,6-12-2 16,11-6 2-16,14-13 3 16,11-3-1-16,14-9 0 0,14-7-1 15,3-5-2-15,-6-1 1 16,-5 3 1-16,-13 0-3 16,-4-3-2-16,-6 4-45 15,-5-1-20-15,1 0-45 16,-4-3-19-16,0-9-39 15</inkml:trace>
  <inkml:trace contextRef="#ctx0" brushRef="#br0" timeOffset="14952.15">3330 8730 320 0,'11'-19'121'0,"-8"13"-95"0,4 0 11 0,-7 6 0 16,0 0-12-16,-3 3 0 16,-4 6-12-16,-4 4-3 15,-6 6-6-15,-1 0-3 0,-7-1 2 0,-3 1-2 16,3 0 2-16,4 0-2 16,4 0-1-16,6 3 1 15,0-10-1-15,4 7 0 16,4-3 0-16,6-4 0 15,8 1 0-15,3-1-3 16,4-2 0-16,6 2 2 16,5 1 2-16,2 2 0 15,1 7-1-15,7 3 1 16,7 7-1-16,-4-1 0 16,4-3 0-16,-4 7 0 0,-10-1 0 15,-4 1 11-15,0-4 5 16,-10 7 5-16,-4-4 4 15,-10 1-9 1,-8-7-4-16,-10 7 6 16,-4-7 5-16,-13-6-8 0,-1-3-3 15,0-7-5-15,-7-3-2 16,4 1-6-16,0-10 1 16,-11 0 0-16,4-10 0 15,3-8-3-15,-3-4 2 16,10-6-32-16,11 2-15 15,10 1-38-15,11 0-13 16,11-3-74 0</inkml:trace>
  <inkml:trace contextRef="#ctx0" brushRef="#br0" timeOffset="15252.4">3358 8621 348 0,'-10'-10'129'0,"10"10"-100"0,3 0 2 16,1 0-5-16,3 3-7 15,7 4 1-15,14-1 2 0,8-3 3 16,17-3-13-16,6-3-2 0,5-3 0 15,-4-1-6-15,0 4-2 16,3-3-1-16,-3 3-1 16,0-4-3-16,-14 1 2 15,-3 0-83-15,-5 0-38 16,-9-1-42 0</inkml:trace>
  <inkml:trace contextRef="#ctx0" brushRef="#br0" timeOffset="16198.69">4470 9053 200 0,'7'-9'74'0,"0"-1"-58"0,0 1 14 0,0 6 1 16,0-3-3-16,4-1 3 16,-4 1 3-16,0 3 1 15,-4 3-19-15,-3 3 13 0,-3 6 7 16,-8 4-2-16,-10 15 1 16,-4 0-14-16,-3 4-3 15,3-4-8-15,-10 10-2 16,0-4-2-16,-4 4-1 15,0 3-6-15,-10 6-1 16,3 3 1-16,4 0 2 16,3-6 0-16,3-7 2 15,12-2-4-15,3-10 0 16,-1-3 1-16,8-6 0 0,4-1-3 16,6-5 2-16,4-4 1 15,0-3 0-15,4-3-27 16,3-3-11-16,0-3-39 15,0-7-13-15,7-6-61 16</inkml:trace>
  <inkml:trace contextRef="#ctx0" brushRef="#br0" timeOffset="16558.75">4060 8987 284 0,'-3'-6'107'0,"6"3"-83"0,1 0 8 0,0 3 1 16,3 0-1-16,3 3 3 16,1 3-4-16,3 7 1 15,0 6-18-15,7 9 7 0,0 9 6 16,-3 1-4-16,3 3 1 15,4 12-4-15,0 7-3 16,3 9-7-16,-7 0-4 16,7-7-3-16,4-8-3 15,3-7 3-15,-10-7 2 16,0-5-4-16,-1-13-1 16,-6 3 2-16,-4-12 1 0,-3-4-10 15,-8-3-3-15,-3-3-52 16,-3 0-22-16,3-3-111 31</inkml:trace>
  <inkml:trace contextRef="#ctx0" brushRef="#br0" timeOffset="19037.5">5168 8900 272 0,'-14'0'101'0,"7"0"-78"0,-4 0 26 16,8 0 7-16,-1 0-13 15,4 0 0-15,0 0-9 16,7 0-4-16,8-4-16 15,-1-2 7-15,0 6 5 0,7-3-5 16,4-3-2-16,3 6-9 16,7-3-4-16,-7-4-1 15,4 4-1-15,-4 3-5 0,-3 0 1 16,-11 3-51-16,-14 7-20 16,0-1-75-16,-7 16-30 15,0-3 38 1</inkml:trace>
  <inkml:trace contextRef="#ctx0" brushRef="#br0" timeOffset="19202.24">5225 9166 332 0,'3'3'123'0,"4"-3"-95"0,4 0 16 0,-4 0 0 16,3 0-18-16,8 0-4 15,0 0-13-15,6 0-4 16,5 6-3-16,-1-2-15 0,4-4-4 0,-11 6-64 15,7-6-26-15,-3-6-36 16</inkml:trace>
  <inkml:trace contextRef="#ctx0" brushRef="#br0" timeOffset="21242.71">6477 8329 252 0,'4'-9'96'0,"-4"2"-75"0,-4 1 17 0,4 3 1 16,-4 0-15-16,1 0-1 15,-4 3-9-15,0 0-4 16,-4 6-5-16,-3 3 9 0,-3 10 6 16,-5 16-10-16,1 18-6 15,0 13 6-15,0 6 3 0,0 0 2 16,3 25 1-16,4 7-2 16,3-7-1-16,8-9-3 15,3-4-1-15,14-9-1 16,4-6 0-16,10-9-7 15,4-4 0-15,3-15-1 16,-3-3 2-16,-4-16-3 16,-7-10-2-16,-3-5-51 15,-4-10-24-15,-4-7-95 16</inkml:trace>
  <inkml:trace contextRef="#ctx0" brushRef="#br0" timeOffset="21678.05">6682 8542 276 0,'3'-19'104'0,"1"7"-81"0,3-4 14 0,0 13 1 15,0-3-9-15,0-1-2 16,3 4-7-16,1 3-2 16,0 7-10-16,3 2 1 0,7 3 2 15,-7 17 0-15,0 2 3 0,-3 4-1 16,-8 5 2-16,-10 1-4 16,-7 6-1-16,-4 0-4 15,4 13 1-15,-10-4-4 16,6 1-2-16,4-10 2 15,3-10 0-15,4-5-1 16,4-7 1-16,3-6 2 16,3-4 4-16,4-2-4 15,4-1-1-15,3-2-2 16,4-1-2-16,6 0 1 16,-6 1-1-16,3-7-20 15,4 6-7-15,0-5-46 16,-1-4-20-16,4-4-72 15</inkml:trace>
  <inkml:trace contextRef="#ctx0" brushRef="#br0" timeOffset="21950.15">7105 8849 304 0,'-11'0'115'0,"15"-3"-89"0,3 3 14 0,0 0 3 16,4 0-15-16,3 0-4 0,3 3-11 16,1-3-4-16,7 4-5 15,3-1-3-15,4 0 0 0,-1 0-8 16,1 0-3-16,-4 0-76 15,4 7-32-15,-4-1-20 16</inkml:trace>
  <inkml:trace contextRef="#ctx0" brushRef="#br0" timeOffset="22488.19">7528 8476 332 0,'0'-3'123'0,"4"3"-95"0,10 3 5 0,-3-3-5 15,6 0-5-15,4-3 3 16,8 0 3-16,6 3 5 16,4 3-19-16,3 3 5 0,-3 7 3 15,-15 6-1-15,-2 3 1 16,-15 9-6-16,-7-3-2 15,-11-3-5-15,-3-3-1 16,0 3-3-16,3-6-1 16,-3-3-3-16,4 0 1 15,-1-1-4-15,0 1 0 16,4-7 1-16,4 10 2 0,-1-9-3 16,8 8 0-16,3-2-1 15,7-3-2 1,4 2 0-16,3 1 3 15,4 3 0-15,-1 9 3 0,-3 0-1 16,-3 4-1-16,-7-1 1 16,-4 0-1-16,-7-3 2 15,-4-2 3-15,-3-4-2 16,-7-4 0-16,-7-2 8 16,-4 3 4-16,0-10-7 15,-3 1-4-15,0 5-3 16,0-5-1-16,0-4 0 15,3 0 2-15,0 1-12 16,11-4-6-16,3 0-40 0,8 0-18 16,3-3-50-16,18 0-20 15,13-9-16 1</inkml:trace>
  <inkml:trace contextRef="#ctx0" brushRef="#br0" timeOffset="22717.78">8375 8831 412 0,'-7'-7'154'0,"7"7"-120"0,0 0 6 0,0 0-7 16,0 0-8-16,0 0 0 0,-4 7-12 16,-6 5-3-16,-4 4-6 15,-4 6-1-15,-3 6 1 0,0 6-2 16,0-2-2-16,3-1-10 15,0-3-4-15,1 4-46 16,3-10-20-16,3 0-105 16</inkml:trace>
  <inkml:trace contextRef="#ctx0" brushRef="#br0" timeOffset="22939.96">8132 8780 388 0,'-15'-15'145'0,"15"15"-112"0,0 9 8 16,0-9-5-16,4 10-12 0,3 8-2 15,0 4-4-15,4 7 1 16,6 8-10-16,4 10-5 0,8 0-3 16,9-6 1-16,5 3 1 15,-4-10-8-15,-8-5-4 16,-2-11-39-16,-5-2-19 15,-3-13-119 1</inkml:trace>
  <inkml:trace contextRef="#ctx0" brushRef="#br0" timeOffset="23644.84">8717 8156 328 0,'21'-9'123'0,"0"18"-95"0,15 10 14 16,-19-6-1-16,12 6-3 15,2 9 2-15,1 6-9 16,0 17-4-16,-4 14-15 16,0 7 8-16,-7 1 3 0,-3-4-5 15,-7 0-3-15,-11 0-8 16,-4 3-3-16,-6 0-2 15,-8-3 1-15,-7-13-2 16,1-9-1-16,-1-6-17 16,0-10-9-16,4-6-15 0,3 0-5 15,8-12-19-15,3 3-7 16,7-10-12-16,10-6-3 16,8-9-36-1</inkml:trace>
  <inkml:trace contextRef="#ctx0" brushRef="#br0" timeOffset="23974.94">9532 8178 268 0,'-3'-31'101'0,"3"19"-78"0,0-4 26 0,0 13 7 0,0-4-17 16,-4 14-5-16,-3 5-8 16,-4 13-5-16,1 4-11 15,-4 8 0-15,-4 7 3 0,0 16-3 16,-3 15 2-16,4 10-3 16,2-7 0-16,5 0-3 15,3 4-1-15,3 3-3 16,4-1-2-16,7-15 1 15,4-12-1-15,0-10-33 16,3-16-13-16,3-12-19 16,1-10-7-16,3-12-80 15</inkml:trace>
  <inkml:trace contextRef="#ctx0" brushRef="#br0" timeOffset="24367.47">9645 8367 288 0,'-21'-10'107'0,"21"7"-83"0,0-3 6 0,3 3-3 16,4-4-6-16,7 1 2 16,8-3 0-16,6-1 1 15,11 4-13-15,-1 6 9 0,1 3 3 0,0 7 2 16,-7 5 0-16,-7 7-3 15,-4 16 1-15,-11 9-2 16,-10 6 2-16,-10 4-7 16,-11-7-1-16,-1-6-7 15,1-4-3-15,0-5-5 16,3-4-2-16,4-9 3 16,7 3 1-16,0-6-3 15,7-3 1-15,7-4 0 16,7-2 2-16,8-4-3 15,6-3 0-15,0 0-4 16,4-3-1-16,-4-3-35 16,0-3-15-16,0 0-26 0,1-1-12 15,2 4-73 1</inkml:trace>
  <inkml:trace contextRef="#ctx0" brushRef="#br0" timeOffset="24719.21">10213 8539 340 0,'-11'-6'126'16,"8"6"-98"-16,-1 0 10 0,4 0-3 0,4 0-14 15,3 6-1-15,3-3-8 16,-2-3 0-16,13 10-7 16,-4-7-5-16,8 3-1 0,-4-3 1 15,0 0 0-15,1 0-7 16,-1 0-3-16,-4-3-27 15,4 0-14-15,-3 0-33 16,3 0-14-16,-3 0-23 16</inkml:trace>
  <inkml:trace contextRef="#ctx0" brushRef="#br0" timeOffset="25356.06">10696 8304 312 0,'-24'-16'118'0,"24"16"-92"0,-8-9 13 0,8 2-2 0,4 7-11 16,0-3-3-16,10-3 0 16,-4 6 0-16,15 0-12 15,-4 0 4-15,7 6 3 0,-3-3-2 16,-4 7 3-16,-3 2 1 16,-4 4 2-16,-3-3-1 15,-8 5 2-15,1-2-11 16,-15 3-2-16,4-7-4 15,-7 7-1-15,0 0-6 16,0 0-1-16,3-3 1 16,4-1 0-16,0 1-2 15,3 3 2-15,1-7-1 16,6 7 0-16,1 0 0 0,6 0 0 16,-2-4 0-16,6 7 0 15,0-3 4-15,3 3 1 16,-2 0-4-16,-1 6 1 15,3 10 0-15,-6-10 0 16,-4-9 2-16,-4 12 1 16,1-9 7-16,-8 3 6 15,1 0-6-15,-11-6-1 16,3-6-5-16,-10-1-1 16,3-2-1-16,-10-7 1 15,7 0-2-15,-4-3-1 16,4 0-8-16,0-6-3 15,3 3-25-15,8-7-9 16,3 1-19-16,7-1-5 0,7 1-34 16,10 6-11-16,-2-3-33 15</inkml:trace>
  <inkml:trace contextRef="#ctx0" brushRef="#br0" timeOffset="25627.17">11469 8595 408 0,'3'-3'151'0,"-3"3"-118"0,4 3 9 16,-4-3-3-16,0 4-14 0,0-1-2 16,-4 9-11-16,1 1-3 15,-11 6-5 1,3-7-3-16,-14 16 0 0,4-6-1 0,-14 3 2 15,7-3-3-15,-8 7 0 16,8-4-12-16,0 3-7 16,3-6-27-16,8 0-12 15,-4-7-18-15,13-11-5 16,5 5-63 0</inkml:trace>
  <inkml:trace contextRef="#ctx0" brushRef="#br0" timeOffset="25852.87">11222 8461 376 0,'0'9'140'0,"0"-9"-109"0,18 34 5 16,-15-27-5-16,15 15-9 16,-4 0 1-16,10 9-8 15,8 13-4-15,-11-16-6 16,-3 0-2-16,7 7 1 0,-4-7-5 15,0 7-1-15,-3-7-35 16,-4 3-15-16,0 7-61 16,-3-10-28-16,-1-9 8 15</inkml:trace>
  <inkml:trace contextRef="#ctx0" brushRef="#br0" timeOffset="26167.5">11670 8109 324 0,'-4'-3'123'0,"4"3"-95"0,29 29 16 0,-22-26 2 16,17 12-7-16,-2-2-1 15,9 18 1-15,-6-6 2 16,7 25-22-16,-4-9 3 0,4 34 1 15,-8-9-8-15,1 13-3 16,-7 34-7-16,-15-7-2 16,-6-9 1-16,-11-9 0 0,-11-16-2 15,-7-12-2-15,-3-13-19 16,-4-6-8-16,0-10-32 16,15-12-13-16,2-3-48 15,5-1-19-15</inkml:trace>
  <inkml:trace contextRef="#ctx0" brushRef="#br0" timeOffset="27084.39">6802 8081 276 0,'-4'3'104'0,"4"-6"-81"0,0 0 7 0,0 3-3 16,4-3-2-16,-1-3 2 16,1-1-6-16,-1 1-2 15,4-3-11-15,4-1 1 0,3-5 4 16,4 2-3-16,10-3 2 15,11-2-3-15,3-1 0 16,7-3-1-16,8-3 2 16,24-7-5-16,-7 10-1 0,-14 4-2 15,56-11 1-15,-27 7-2 16,66-15 2-16,-42 9-2 16,70-7 2-16,-42 10 7 15,64 0 3-15,-53 12-6 16,24 7-4-16,-39 6-2 15,12 10 1-15,-36-1-1 16,-4 13-1-16,-21-6 1 16,-7 6 1-16,-14-4 5 15,-10 1 6-15,-11 0-7 16,-15 0-1-16,-2-4-3 16,-8 1 1-16,-4-3-2 15,-3-1-1-15,-3-2-15 16,7-4-5-16,-4-3-28 15,3-3-9-15,-2 0-41 0,-1 3-15 16,-4-3-24 0</inkml:trace>
  <inkml:trace contextRef="#ctx0" brushRef="#br0" timeOffset="27862.91">7200 8156 312 0,'-10'-3'115'0,"10"3"-89"0,0 0 3 0,0 0-2 16,3-6-9-16,4 6-1 16,4-9-3-16,3-1 1 15,4 1-8-15,6-4-2 0,1 1 1 16,-4 2 1-16,14-8 3 15,-6 2-3-15,16-3 1 16,-9 0-3-16,20 0 2 16,-10 7-4-16,46-10 0 15,-25 3-1-15,49-6 1 16,-24 6-2-16,53-9-1 0,-33 6 1 16,68-6-1-16,-42 9 2 15,60-3 3-15,-50 6-4 16,39-2-1-16,-46-1 2 15,39 3 1-15,-43 4-4 16,50-1 1-16,-46 4 4 16,25 12 5-16,-42 0 1 15,24 13 2-15,-32-4 0 16,-3 4 0-16,-25 3 0 16,-7-1 0-16,-14 1-2 15,-3 0-1-15,-11-3-5 16,-4 3-3-16,-6-7 0 15,-5 1 1-15,-6-4-1 0,-7 0-1 16,-4 1-35-16,-3-10-16 16,-4 6-80-16,3-3-33 15,-2 7 12 1</inkml:trace>
  <inkml:trace contextRef="#ctx0" brushRef="#br0" timeOffset="28659.19">8213 9285 264 0,'0'0'99'0,"7"0"-77"0,0 0 18 16,-7 0 2-16,10 0-7 16,-3 0 0-16,11 7-7 15,0-4 0-15,3 3-16 16,0-3 2-16,11 3 2 0,-8-3-2 16,15 7 2-16,-7-7-7 15,21-3-1-15,-7 0-2 16,31-3-1-16,-13 0-1 15,10-4 0-15,-14-2-2 16,3 0 1-16,-10-1-2 0,0 1-1 16,-7 6 1-16,-7-4 1 15,-7 1-14-15,-8 0-7 16,-2 0-23-16,-8 2-9 16,-4 1-39-16,-3 3-18 15,0 0-26 1</inkml:trace>
  <inkml:trace contextRef="#ctx0" brushRef="#br0" timeOffset="29201.15">8262 9552 304 0,'18'-16'112'0,"-8"16"-87"0,4-3 9 16,-7 3-1-16,1 0-8 15,-1 0 0-15,3 3-2 16,1 6 0-16,3 1-13 15,-4-1 8-15,12 7 2 0,9 3-2 16,5 0 2-16,-1-1-7 0,11-2 0 16,21-7-2-16,3 1 1 15,-17-1-4-15,43-9-3 16,48 7 0-16,-3-14-1 16,0-2 0-16,-17-1 0 15,-29 1 4-15,39-25 3 16,-32 9-6-16,47-16-3 15,-29 9-1-15,7-8 1 16,-29 8-1-16,12-5-1 16,-26 12 7-16,1-4 3 15,-18 7-5-15,-14 0-1 16,-11 10 0-16,-6-4 0 16,-8 4-7-16,-7-1 0 0,-3 4-23 15,-1-1-11-15,-3 4-7 16,0 0-1-16,-3 0-13 15,0-1-5-15,-4 4-105 16</inkml:trace>
  <inkml:trace contextRef="#ctx0" brushRef="#br0" timeOffset="30459.81">1887 11135 256 0,'-10'-9'96'0,"3"-1"-75"0,-4 1 8 16,8 9-3-16,-4-3-5 16,0-3-1-16,-1 6-2 0,5-4-1 15,-1-2-9-15,1 6 1 0,-1-3 2 16,4 3 0-16,0 0 3 16,0-6 4-16,4-1 3 15,3-2-2-15,4-3 0 16,3-1-4-16,3 0-1 15,11 1-2-15,1 6 2 16,17 6-3-16,14 6 1 16,-8 6-1-16,8 7 1 15,-17 3 0-15,-4 0 2 16,-4 6 4-16,-14 10 1 16,-14-4-4-16,-10 7-1 15,-15 9-6-15,-14 7-3 16,-7-1 2-16,1-2 0 15,-5-7-8-15,8-3-4 0,7-4 3 16,10-8 0-16,4-4-1 16,7-3 2-16,3-6 1 15,11-4 2-15,11-2-3 16,3-4 0-16,11-2 3 16,3-7 1-16,8 6-1 15,-15-3-2-15,4-3 1 16,-1 6 1-16,-6-3-36 15,-7-3-15-15,3 0-43 16,4 0-20-16,10-3-72 16</inkml:trace>
  <inkml:trace contextRef="#ctx0" brushRef="#br0" timeOffset="31002.08">2836 11129 324 0,'4'-22'123'0,"-1"22"-95"0,-3 0 5 0,0 0-5 15,-3 0-16-15,-1 9-2 16,-3 4-4-16,-3-4 1 0,-4 4-4 15,3-1-2-15,-3 1 2 0,0-4-2 16,-4 1 2-16,8-1-4 16,3 1 0-16,3-1 1 15,4-3 0-15,7-3 0 16,4 7 0-16,10-4-3 16,0 3 2-16,-3 1 1 15,6-1 0-15,1 4 0 16,7 6 0-16,-1 3 0 15,1 6 0-15,4 3 11 16,-1 4 7-16,-7-1 2 16,-7-3 3-16,-3-2 0 0,-4-4 1 15,-7-3 0 1,-3-3 0-16,-8-4-5 0,-7-5-1 16,-6 5-6-16,-8-5 0 15,0-1-7-15,-6 1-3 16,-1-1-1-16,-3 0-1 15,3-2-3-15,-7-1 2 16,4-3-4-16,10-6-1 16,4-3-33-16,7-7-11 15,3-3-28-15,11-9-11 16,14-9-82 0</inkml:trace>
  <inkml:trace contextRef="#ctx0" brushRef="#br0" timeOffset="31272.24">2900 10963 308 0,'-4'-13'115'0,"4"7"-89"0,4 6 8 15,-1-3-1-15,4 0-4 16,8 0 5-16,2-1-3 15,15-2 1-15,14 0-18 16,0 0-6-16,7 2-1 0,-1 4-4 16,-6 0 0-16,4 4-1 0,-8-1-2 15,0 3-19-15,1 0-8 16,-12 1-74-16,8 2-34 16,-7 7-10-1</inkml:trace>
  <inkml:trace contextRef="#ctx0" brushRef="#br0" timeOffset="31602.16">3775 11192 324 0,'0'-4'121'0,"3"1"-95"0,1 3 9 0,-4 0-1 15,0 0-7-15,3 3 2 0,-3 1-3 16,0-1-1-16,-3 3-14 16,-4 3 2-16,-4 4 1 0,-10 12-7 15,-7 3-2-15,-8 13-3 16,1 9-2-16,-11 0 1 16,8-3-1-16,6-3 0 15,0-3 0-15,7-6 0 16,4-10 0-16,7 0 0 15,3-6 0-15,4-7-11 16,4-6-5-16,3-3-61 16,0-3-26-16,10-9-60 15</inkml:trace>
  <inkml:trace contextRef="#ctx0" brushRef="#br0" timeOffset="31843.15">3447 11176 340 0,'10'0'126'0,"4"3"-98"0,8 6 12 0,-12-2 0 16,8 2-11-16,-4 7-2 16,0 6-4-16,4 22-3 15,-1 6-10-15,8 3-6 0,0-3-3 16,3-6-1-16,-3 0 2 15,3-9-8-15,0-7-3 0,0-9-42 16,-3-10-18-16,0 0-102 16</inkml:trace>
  <inkml:trace contextRef="#ctx0" brushRef="#br0" timeOffset="32127.99">4272 11107 348 0,'-7'-9'129'0,"11"9"-100"0,6 0 13 16,-3 0 2-16,0 0-14 0,0 0-2 15,4 9-14-15,3-3-4 16,4 7-6-16,-1-7-1 0,5 3 1 16,2-2-9-16,-6 2-2 15,-4 1-80-15,0 2-34 16,-3 1-40 0</inkml:trace>
  <inkml:trace contextRef="#ctx0" brushRef="#br0" timeOffset="32291.29">4244 11421 360 0,'0'3'134'0,"14"-6"-104"0,14-7 7 0,-17 4-5 0,10-4-16 16,7 1-4 0,4 0-7-16,3-1-4 0,-7 7 0 15,1-3-45-15,-1 6-18 0,4 0-99 16</inkml:trace>
  <inkml:trace contextRef="#ctx0" brushRef="#br0" timeOffset="33027.15">5239 10790 288 0,'3'-12'107'0,"-3"9"-83"0,0 3 13 0,0 0 1 16,0 0-5-16,-3 3 1 15,-1 3-6-15,1 3 0 16,-4 7-16-16,0 9 0 0,-4 7 1 16,-3 11-7-16,0 1-1 15,0-6-3-15,7 6-2 16,3-10 7-16,4-5 3 15,4 2-1-15,3-9 0 16,10-6-1-16,4-4 0 16,4-3-4-16,3-2-3 15,8-1 0-15,-8-3-1 16,0 7 0-16,-3-4 0 16,-4-3-40-16,-7 3-18 0,-7-3-50 15,4-3-19-15</inkml:trace>
  <inkml:trace contextRef="#ctx0" brushRef="#br0" timeOffset="33357.56">5528 10809 348 0,'7'-9'129'0,"-3"6"-100"0,-1 3 9 0,4 0-1 16,4 3-8-16,-1 6 1 16,1 10-6-16,0 19-3 15,-4 9-11-15,0 3-2 0,0 3 2 16,-4 3-6-16,1 7-2 16,-1 6-1-16,1 3-1 15,3-9 0-15,3-3 2 16,-2-10-1-16,-1-10 2 15,0-8-11-15,-4-10-2 16,4-7-41-16,0-2-19 16,4-7-101-16,-1-6-53 15,5-9 108 1</inkml:trace>
  <inkml:trace contextRef="#ctx0" brushRef="#br0" timeOffset="34003.11">6227 11132 264 0,'-25'-6'99'0,"21"6"-77"0,-6 3 11 15,6-3 2-15,1 3-8 16,-1-3-1-16,4 3 1 16,0-3 0-16,7 0-14 15,4 0 10-15,3 0 4 0,7 0-1 16,7 0-1-16,8 0-13 0,2 3-5 15,1 0-5-15,0 1-2 16,-7-1 1-16,-4 0 1 16,-7-3-32-16,-3 0-14 15,-1 0-40-15,-6 0-17 16</inkml:trace>
  <inkml:trace contextRef="#ctx0" brushRef="#br0" timeOffset="34513.53">6992 10731 288 0,'18'-19'107'0,"-11"9"-83"0,7-2 6 15,-11 6-1-15,-3-4-7 16,0 1 1-16,0-1-8 15,-3 4-4-15,-8 0-6 16,-3 3 1-16,-3 3 3 0,-8 6-3 16,-3 3 2-16,-1 10-3 15,-9 6 0-15,2 13-3 16,1 18 1-16,3 13 2 16,1 4 2-16,6-1 3 15,7-3 1-15,11 3-1 16,11-6 1-16,6 3-6 15,11-13-1-15,11-9 0 0,14-9 2 16,3-10 1-16,8-16 1 16,-8-12 2-16,1-9 4 15,-8-16-4-15,-3-3 0 16,-7-1-2-16,-11 1 0 16,-7 3 2-16,-11 0 4 15,-13 0-8-15,-11 3-1 16,-11 6-5-16,-10 7-1 15,-8 9 1-15,1 0 0 16,10 9-3-16,0 1 2 16,11 5-1-16,10-2-2 15,11 0-17-15,18-1-7 16,13-3-36-16,15 1-14 16,7-1-102-1</inkml:trace>
  <inkml:trace contextRef="#ctx0" brushRef="#br0" timeOffset="34771.3">7634 11044 368 0,'4'-37'137'0,"-1"21"-106"0,-3 7 13 15,0 9 0-15,0 0-18 16,0 6-5-16,-3 3-8 15,-4 10-1-15,0 3-7 16,-4 3-3-16,-7 0 1 0,-3 3-2 0,-7 7-1 16,-4-4 1-16,-3 1-1 15,-4 5-5-15,7-2-1 16,-3-4-55 0,10-3-21-16,11-6-93 15</inkml:trace>
  <inkml:trace contextRef="#ctx0" brushRef="#br0" timeOffset="34995.21">7412 10913 360 0,'-4'-32'134'0,"4"32"-104"0,0 3 1 0,4 4-7 0,3 8-10 15,7 10 0-15,4 7-2 16,3 2 2-16,4 4-7 15,-1 3-4-15,1-1 0 0,0 1-2 16,-1-3 2-16,1-4-29 16,0-2-9-16,3-10-45 15,4-7-16-15,3 1-43 16</inkml:trace>
  <inkml:trace contextRef="#ctx0" brushRef="#br0" timeOffset="35175.44">7927 11094 352 0,'14'0'132'0,"4"0"-103"0,13-6-10 0,-13 6-11 16,3 0-6-16,7 0 3 16,4 0-4-16,7 0-3 15,3 0 1-15,1 0-42 0,-1 0-16 16,0 0-78-1</inkml:trace>
  <inkml:trace contextRef="#ctx0" brushRef="#br0" timeOffset="35686.83">8770 10612 296 0,'11'-35'112'0,"-1"13"-87"0,-3-6 13 16,-3 15 1-16,-4 4-10 15,-4 3 0-15,-3 3-7 16,-3 9-4-16,-8 6-10 16,-3 10 1-16,-4 7 4 0,-3 2-1 15,-11 13 1-15,0 6-5 16,-7 19-3-16,1 9 6 15,6-6 5-15,14-3-6 16,15-9-1-16,13-4-1 0,11-2 0 16,11-10-7-16,3-7 0 15,4-9-1-15,3-9 2 16,7-6-3 0,8-10-2-16,-4-6 6 0,-4-7 3 15,-7 1 8-15,-6-4 3 16,-12-2 0-16,-13-4 0 15,-11-3-7-15,-15 0-4 16,-6 0-6-16,-4 3 0 16,1 10-2-16,-5 6 0 15,1 3 2-15,7 3 0 16,3 3-3-16,8 4 0 16,3-1-23-16,6 0-7 15,5 1-24-15,10-1-6 0,4 1-55 16,10-4-24-16,10-3 0 15</inkml:trace>
  <inkml:trace contextRef="#ctx0" brushRef="#br0" timeOffset="35924.54">9289 10891 272 0,'63'-54'101'0,"-38"42"-78"0,0 2 31 16,-18 7 7-16,-4 3-7 15,-3 0 0-15,-3 6-13 16,-8 4-3-16,-10 9-21 0,-4 6-1 0,-7 9 0 16,-3 4-6-16,3 0-3 15,1-1-4-15,2-2-3 16,1-1 1-16,3 4 1 16,4-7-19-16,0-3-6 15,4-3-43-15,2-3-18 16,5-3-97-1</inkml:trace>
  <inkml:trace contextRef="#ctx0" brushRef="#br0" timeOffset="36166.57">9112 10784 440 0,'-10'9'165'0,"6"1"-129"0,1 5 8 0,3 1-4 0,0 6-26 16,3 16-7-16,4 3-5 16,7 2 0-16,11-2-1 15,14 0-1-15,7-3 1 0,3-4-10 16,-3-3-2-16,-4-6-43 16,-6-9-16-16,-8 3-38 15,-4-3-91 1</inkml:trace>
  <inkml:trace contextRef="#ctx0" brushRef="#br0" timeOffset="36930.65">10294 10649 288 0,'4'-28'110'0,"-1"12"-86"0,1-6 13 0,-1 16 2 16,-3-3-14-16,0 9-5 0,0 9-5 15,-3 10 0-15,-1 3-8 16,1 6 2-16,-1 3 4 0,1 4-1 16,-1 18 1-16,0 7-5 15,4 2-3-15,0-5-2 16,0-4 0-16,0-6-2 16,4-12-1-16,3-1-6 15,4-9-4-15,-1-9-47 16,4-10-22-16,0-6-79 15</inkml:trace>
  <inkml:trace contextRef="#ctx0" brushRef="#br0" timeOffset="37142.25">10061 10806 332 0,'-7'6'126'0,"7"-3"-98"0,7 0 3 0,0-3-5 15,7 0-10-15,8 0 1 16,9 0-5-16,12 0-2 16,6 0-6-16,4 0-3 0,0 0 2 15,-4 7-4-15,-3-4 0 16,-4-3-41-16,-3 6-19 16,4-3-93-1</inkml:trace>
  <inkml:trace contextRef="#ctx0" brushRef="#br0" timeOffset="37667.78">10986 10630 252 0,'3'-25'93'0,"1"3"-72"0,6-12 9 15,-3 15 2-15,0-6-5 16,-3-3 2-16,-1 3 1 15,1 3 1-15,-4 3-16 16,-7 6-2-16,-4 7 0 0,1 3-3 16,-8 3 0-16,-7 6-4 0,-3 10 1 15,-7 6 2-15,-4 6 2 16,0 13-1-16,4-7 1 16,7-2-4-16,7 2 1 15,10-6-3-15,11-6 2 16,11-3-4-16,10-6-2 15,7-7 4-15,4-3 1 16,3-9 0-16,0-7-1 16,0-6 3-16,1-3 3 15,-4-6 0-15,-8 0 3 16,-3 9 8-16,-7 4 6 16,-10 18-11-1,-4 0-9-15,-7 16-5 16,-4 9-2-16,1 9 1 15,-1 1-1-15,1 9 2 16,-1 6-4-16,8 4 0 0,-1-1 1 16,4-5 0-16,0-4 0 15,4-7 2-15,-1-5-17 16,1-13-4-16,-1 3-46 16,4-13-18-16,0-2-25 15,4-10-9-15,6-10-33 16</inkml:trace>
  <inkml:trace contextRef="#ctx0" brushRef="#br0" timeOffset="37908.14">11494 10702 308 0,'7'-9'115'0,"-7"9"-89"0,0 0 25 15,0 0 6-15,0 6-14 0,-4-3-2 16,-3 13-12-16,-4-3-4 15,-3 12-14-15,-3 6-4 0,-1 10-1 16,0 6-3-16,-3 0-2 16,4-6-3-16,-1 3 1 15,0-10 1-15,1-3 2 16,-1-5-45-16,4-8-21 16,0 4-119-1,7-9-56-15,0-10 121 16</inkml:trace>
  <inkml:trace contextRef="#ctx0" brushRef="#br0" timeOffset="38133.94">11356 10605 340 0,'3'-9'129'0,"1"18"-100"0,3 4 2 15,0-4-3-15,4 7-6 16,-1 9 2-16,4 0-5 15,-3 0-1-15,7 25-10 16,-1 0-5-16,1-2 0 0,0 2-2 16,-1-13 2-16,-3 1-4 15,-3-13-2-15,-1-3-60 16,-3-9-25-16,4-7-75 16</inkml:trace>
  <inkml:trace contextRef="#ctx0" brushRef="#br0" timeOffset="38553.71">11659 10085 288 0,'-21'-13'107'0,"21"13"-83"0,4-9 10 0,-1 3 0 15,4-4 1-15,0 10 3 16,7-6-5-16,-3 0-3 0,7-4-16 16,-4 4 7-16,7 0 2 0,-3-1-5 15,3 4 0-15,-4 3-5 16,8 10 0-16,-4-4 1 16,0 13 2-16,4 9-1 15,-4 6 1-15,-7-5 0 16,-3-1 0-16,-8-3-6 15,-3 3-2-15,-7-3-4 16,-3-3-1-16,-4 0-1 16,3-3-2-16,1 0-2 15,3 0 1-15,3-1 1 16,8-2 0-16,6 3-5 16,8-7 1-16,3-2 0 15,4-4-1-15,3-3-62 0,-7 0-28 16,7 7-117-1</inkml:trace>
  <inkml:trace contextRef="#ctx0" brushRef="#br0" timeOffset="40758.87">7006 11624 212 0,'-14'3'82'0,"11"-3"-64"0,-1-3 18 16,4 3 2-16,0 0-5 15,0 0 3-15,0 0 0 16,0 0-1-16,-4 0-18 16,1 0 5-16,-4 3 5 0,0 7-4 15,0-4 1-15,0 0-4 16,0 1-3-16,7-1-3 15,7-3 1-15,10-3 3 0,8-3 3 16,10-6 2-16,1-1 1 16,17 1-11-16,3-1-3 15,-10 4-6 1,35-3-1-16,-14-1 1 0,60-2 0 16,-32 2-2-16,50-2 1 15,-32 2 7-15,46-2 3 16,-36 2-6-16,50 1-2 15,-43 3 3-15,4 3 3 16,-24-1-6-16,-1 4-3 16,-24 0 1-16,3 0 0 15,-17 0-1-15,-1 0-2 16,-13 0 1-16,-4-3 1 16,-8 3-1-16,-2-6 2 0,-8 6-2 15,-7-3-1-15,-3-3 3 16,-4 6 0-16,-3-4-1 15,-8 4-2-15,1 0 1 16,-4 0-1-16,0 0-7 16,-3 0 0-16,-1 0-35 15,-3 0-12-15,0 0-38 16,0-6-15-16,0 6-88 16</inkml:trace>
  <inkml:trace contextRef="#ctx0" brushRef="#br0" timeOffset="41974.8">2064 12728 272 0,'-14'0'104'0,"10"0"-81"0,-3 0 7 0,7 0-1 15,-3 0-7-15,3 0 1 16,0 0-6-16,0 0-2 15,0 0-9-15,7-3 7 0,3 0 4 16,1 0 2-16,13-1 1 16,8 1-5-16,11 0 1 15,-8 3 0-15,4 3 2 16,3 4-4-16,-10 2 2 16,3 7 2-16,-10 6 1 15,-1 15 1-15,-10 4 2 0,-6-3-10 16,-8 6-4-16,-4-4-3 15,-3 1 1-15,-7-3-3 16,-4 2-2-16,4-2 0 16,4 0-1-16,-1-4 0 15,7-2 2-15,4-4 1 16,11-6 1-16,0 3-2 16,3-13-2-16,7 1 3 15,0-7 0-15,4-3-1 16,3 0-2-16,-3-3-8 15,-1 0-3-15,-6-3-47 16,-4 0-19-16,-3-3-71 16,3 0-29-16,0-1 32 15</inkml:trace>
  <inkml:trace contextRef="#ctx0" brushRef="#br0" timeOffset="42530.11">2886 12703 344 0,'3'-13'129'0,"-3"4"-100"0,7-4 9 0,-7 13-3 15,4 0-11-15,-4 0-2 0,0 0-8 16,-4 0-1-16,-3 10-8 15,-3-1-3-15,-1 4-1 0,1-1-1 16,-1 1 2 0,0 3-3-16,4-1-2 15,0 1-1-15,4-4 3 0,3 7-2 16,3-6 1-16,4-1 4 16,4-2 1-16,3-1-4 15,0 1 1-15,7-1 0 16,0 0 2-16,1-2-3 15,9 11 0-15,5 1 1 16,2 0 0-16,-6 3-3 16,3 3 2-16,-3-3 1 0,-4-3 2 15,-10 6-1-15,0-6-1 16,-4-4 18-16,0-2 8 16,-7 0 0-16,-3-1 2 15,-8-3-10-15,-7 1 0 16,-6-1-9-16,-11-2-3 15,-4 2-3-15,-11 0-3 16,8-5 1-16,3 5-1 16,-3-3 0-16,7-6 2 15,3 0-28-15,1-6-9 16,6-3-29-16,4 5-10 16,0-5-76-1,10-7-67-15,4 1 78 0</inkml:trace>
  <inkml:trace contextRef="#ctx0" brushRef="#br0" timeOffset="42756.75">2992 12487 360 0,'-15'-7'134'0,"15"7"-104"0,0 0 7 16,8 0-2-16,2 0-12 15,15 0 1-15,3-3-11 16,14-3-3-16,8 0-6 16,-4 2-3-16,3 4 0 0,4 4-1 15,-4 5 0-15,4 7-42 16,-14-1-19-16,3 4-112 16</inkml:trace>
  <inkml:trace contextRef="#ctx0" brushRef="#br0" timeOffset="43055.35">3859 12719 356 0,'0'-16'132'0,"4"10"-103"0,-1 3 10 0,-3 3-4 16,0 0-7-16,0 3 1 0,0 3-10 15,-3 3-1-15,-1 7-11 16,-3 6 0-16,-3 3 3 0,-1 13-6 16,-3-1 0-1,-4 4-2-15,1-3-2 0,-11 2 1 16,3-5-1-16,0-4 0 16,0-2 0-16,8-8-22 15,-1 1-8-15,1-6-34 16,6-3-13-16</inkml:trace>
  <inkml:trace contextRef="#ctx0" brushRef="#br0" timeOffset="43281.98">3655 12684 332 0,'-11'-16'126'0,"15"13"-98"0,3 3 10 0,0 0-3 15,3 3-5-15,1 7 4 16,3 2-9-16,0 10-6 16,0 13-10-16,0 12-4 0,1 6-1 15,-1 0-2-15,-4-2-2 16,4-4 1-16,-3-10-1 16,7 1-36-16,3-13-15 15,7-6-128 1</inkml:trace>
  <inkml:trace contextRef="#ctx0" brushRef="#br0" timeOffset="43806.14">4731 12596 272 0,'-14'-3'104'16,"10"3"-81"-16,1 0 16 0,3 0 1 15,0 0-11-15,0 0 9 16,7 3-10-16,3 0-16 16,4 1-4-16,4-1-4 0,7 0-2 15,-8 0 1-15,4 0-20 16,-6 3-8-16,-5 4-135 15</inkml:trace>
  <inkml:trace contextRef="#ctx0" brushRef="#br0" timeOffset="43988.82">4671 12860 340 0,'10'9'126'0,"1"-9"-98"0,10 0 1 0,-7-3-5 15,4 0-16-15,7 0-4 16,-1 0-1 0,4-1 0-16,4 4-1 0,7 0-39 0,-14 4-17 15,6 2-92 1</inkml:trace>
  <inkml:trace contextRef="#ctx0" brushRef="#br0" timeOffset="44361.48">5366 12443 288 0,'10'-7'107'0,"-6"7"-83"0,-1 10 13 15,-3-4-1-15,-3 7-4 16,-1 2 3-16,-3 1-6 16,0 9-1-16,-3-3-15 15,-1 0 1-15,0 3 2 0,1-3-6 16,3 3-3-16,3-6-2 16,4 0 1-16,4-4-3 0,6 1 0 15,5-3 1-15,6-1 0 16,7-2-5-16,0-1 1 15,0-3 0-15,1 0 0 16,-8-2-20-16,0-4-9 16,0 0-36-16,-10-4-16 15,3-2-78 1</inkml:trace>
  <inkml:trace contextRef="#ctx0" brushRef="#br0" timeOffset="44662.94">5623 12496 280 0,'-7'-16'104'0,"7"10"-81"0,-3-3 20 16,3 9 6-16,0 0-16 15,0 0-1-15,0 6-2 16,0 6 4-16,0 7-19 15,0 3 1-15,0 13-2 0,0-1-7 16,0 13-2-16,-4 16-1 16,1 0 2-16,3 6-5 15,0-13-1-15,0-6 0 16,3-6 0-16,4-13-3 16,4-2 2-16,-1-7-43 0,8-10-18 15,-7-6-117 1</inkml:trace>
  <inkml:trace contextRef="#ctx0" brushRef="#br0" timeOffset="45231.84">6219 12675 232 0,'-14'0'88'0,"14"-7"-69"0,0 7 15 0,0 0 3 15,0 0-6-15,0 0-1 16,4 7 6-16,-1-4 1 16,4 3-19-16,1 0 3 0,6 1 2 15,7-4-3-15,11 0 0 16,10 0-11-16,7 0-3 15,1-3-6-15,-4 0-1 16,-1 0 1-16,-16 0 2 16,-5 0-43-16,-3 0-17 15,-3 0-112 1</inkml:trace>
  <inkml:trace contextRef="#ctx0" brushRef="#br0" timeOffset="45564.07">6865 12311 336 0,'4'-16'126'0,"-1"10"-98"0,4 0 8 0,0 6-5 15,0 6-6-15,4 3 2 16,-4 13-13-16,0 13-5 16,0 9-6-16,0-10 2 0,-3 16 1 15,-4 1-2-15,0 5-3 16,0 4 0-16,0 5 1 16,0-5-1-16,0-10-1 15,7-9-19-15,3-16-8 16,4-6-35-16,4-19-12 15,3-10-77 1</inkml:trace>
  <inkml:trace contextRef="#ctx0" brushRef="#br0" timeOffset="45968.46">7137 12317 296 0,'-7'-3'110'0,"7"3"-86"16,3 0 7-16,-3 0-2 0,0 0-1 16,4 0 3-16,3 0-1 15,7-3 1-15,-4 0-17 16,12 0-1-16,2 6 0 0,8 6-1 16,3 10 3-16,1 12 3 15,-5 7 1-15,-6 3-4 16,-7 0-1-16,-4-4-2 0,-25 1 0 15,-3-4-4-15,-7 1-3 16,-7 2-2-16,3-5-3 16,0-1 1-16,8-6-1 15,-1 3 0-15,7-6 0 16,4-3-3-16,7-3 0 16,7-4 2-16,8-5 2 15,16-7 0-15,1-7-1 16,7-2-2-16,0 0-1 15,0-1-51-15,-8 1-24 16,-3 3-119 0,1 6-52-16,-1 0 129 15</inkml:trace>
  <inkml:trace contextRef="#ctx0" brushRef="#br0" timeOffset="46257.09">8019 12515 296 0,'-4'6'112'0,"8"-6"-87"0,-4 9 22 16,0-5 3-16,0 5-12 16,-4 0 0-16,-3 4-8 15,0 3-2-15,-7 2-15 16,-4 4-6-16,-6 3 0 0,-5-3-4 0,-2 10-2 15,-1-1 0-15,4 4 1 16,-1-1-1-16,5-3 2 16,3-2-7-1,3-7 1-15,4-7-41 0,3-2-16 16,4-7-119 0</inkml:trace>
  <inkml:trace contextRef="#ctx0" brushRef="#br0" timeOffset="46479.43">7779 12449 356 0,'-7'0'132'0,"14"9"-103"0,-4 13 14 0,4-9 1 0,4 6-16 16,0 3-4-16,3 3-7 15,3 3-3-15,4 0-8 16,4 7-4-16,3-1 1 0,1-3-2 15,-1 1-1-15,-4-4-39 16,-2-9-16-16,-5 0-110 16,4-7-64-1,-3-2 103-15</inkml:trace>
  <inkml:trace contextRef="#ctx0" brushRef="#br0" timeOffset="47033.59">8749 12270 272 0,'0'-19'104'0,"0"13"-81"0,3-3 14 16,-3 9 1-16,0 0-7 15,7 0 2-15,4 6 1 16,0 3 3-16,-4 4-20 0,0-4 2 0,3 32 1 15,1 16-9-15,0-4-1 16,-1-3-4 0,1-3 1-16,-4-3-6 15,0-3-1-15,0-1 0 0,0-8 0 16,-4-7-31-16,-3-6-14 16,0-10-39-16,0 1-15 15,-3-1-48 1</inkml:trace>
  <inkml:trace contextRef="#ctx0" brushRef="#br0" timeOffset="47230.44">8618 12468 288 0,'-17'-22'107'0,"20"19"-83"0,1 3 10 0,3 0 2 0,3 0-13 15,8 3-1-15,10 3-9 16,11 0 0-16,7 1-8 15,7-1-1-15,-4 3 0 0,-3 4 0 16,-4-1 0-16,-3-2-29 16,-3 5-10-16,-1-2-117 15</inkml:trace>
  <inkml:trace contextRef="#ctx0" brushRef="#br0" timeOffset="47739.86">9546 12305 272 0,'-3'-25'104'0,"-1"9"-81"0,4 3 7 0,0 4-3 16,4-4-4-16,-1 1 3 16,-3 3 1-16,0-1 1 15,0 1-15-15,0 2 5 0,-7 1 3 16,0 0-7-16,-11 3-3 15,4 0-4-15,-17 6 0 16,6 0-2-16,-14 6 2 16,-10 10-2-16,6 6 0 15,8 3-3-15,10 4-2 16,11-1 3-16,11-3 2 16,13-6 2-16,11-6 1 0,8-10 0 15,6-6 0-15,0-9 0 16,1-7 0-16,-5-3 7 15,-2 4 2-15,-8-1 3 16,-4 3 0-16,-3 7-7 16,-3 6 0-16,-4 6-8 15,-7 13-1-15,0 13-2 16,-3 5 1-16,-1 4-4 16,0 0 0-16,4-4-1 15,0 7 0-15,0-9 2 16,4-1 2-16,0-2-1 15,-1-1-1-15,1-9-6 16,-1 0-1-16,4-6-41 16,0-4-16-16,0-9-24 15,0-3-9-15,11 0-73 16</inkml:trace>
  <inkml:trace contextRef="#ctx0" brushRef="#br0" timeOffset="47995.57">10075 12317 332 0,'0'0'126'0,"0"0"-98"0,-3 10 17 0,3-4-1 0,-4 6-13 15,-3 10-1-15,-3 7-13 16,-8 2-5-16,0 3-7 15,-3 1-4-15,-3-7 2 16,-1 7-2-16,-3-7-1 16,6-3-2-16,1 0 1 0,0-6-34 15,3-7-15-15</inkml:trace>
  <inkml:trace contextRef="#ctx0" brushRef="#br0" timeOffset="48224.09">9938 12255 324 0,'-7'-13'123'0,"7"13"-95"0,-4 3 9 0,4 3 0 16,4 4-14-16,-1 9-1 16,4 9-7-16,4 6-1 15,-1 4-8-15,5 3-4 0,-1-4 1 16,0 1-2-16,-4-4-1 15,1 1-2-15,0-7-1 16,-4-3-64-16,0-3-30 16,7-3-57-1</inkml:trace>
  <inkml:trace contextRef="#ctx0" brushRef="#br0" timeOffset="48639.8">10128 11894 292 0,'-14'-9'110'0,"14"2"-86"0,0 4 13 16,0 3 2-16,4-9-8 15,3 2 2-15,3-2-4 16,4 6 2-16,8-3-17 15,2-1 3-15,8 4 1 0,3 3-2 16,1 3 1-16,-1 4 2 16,-3 2 0-16,-4 19 1 15,-3-3 2-15,-4 7-3 0,-11 2 0 16,-3 1-4-16,-10-4 1 16,-4-3-9-16,-4-3-4 15,1-6-2-15,-1-6 1 16,4 2-1-16,0-2-1 15,7-1-2-15,3-2 1 16,4-1-1-16,8 4 0 16,2-4 0-16,4-2 0 15,4-4-49-15,0-3-23 16,-1 0-66-16,8 0-29 16,-7 3 8-1</inkml:trace>
  <inkml:trace contextRef="#ctx0" brushRef="#br0" timeOffset="49451.15">2187 13681 260 0,'-24'6'99'0,"13"-2"-77"0,0 2 11 0,8-6 2 15,3 0-8-15,0 0-1 16,3 0 5-16,1 0 5 16,3 0-19-16,4 0 6 0,3 0 1 15,0 3-6-15,7-3 0 16,4 6-7-16,6-3-1 16,-2 1-6-16,-5-1-3 15,8-3 0-15,-7 0-1 16,-1-3-14-16,-6-1-5 15,-7 1-37-15,-1-3-16 16,-3 6-94 0</inkml:trace>
  <inkml:trace contextRef="#ctx0" brushRef="#br0" timeOffset="49857.27">2469 13565 248 0,'4'-9'93'0,"3"9"-72"0,4-3 7 0,-4-4 0 16,10 7-2-16,1 0 4 15,0 7-3-15,-1-4 1 16,4 3-16-16,1 3 9 0,-5 4 2 15,1 0 2 1,-11 2 2-16,-4 1-9 0,-6 0 0 16,-8 2-11-16,-6 1-2 15,3 9-3-15,-4 1 1 16,4-1-2-16,3 0-1 16,4-6-2-16,4 3 1 15,6-6-1-15,8-3 0 16,6-7 2-16,8-6 2 15,7-3-1-15,-4-6-1 0,-7 0-4 16,0-4-2-16,1 1-55 16,-5-1-21-16,4 1-87 15</inkml:trace>
  <inkml:trace contextRef="#ctx0" brushRef="#br0" timeOffset="50306.71">2977 13581 304 0,'8'-6'115'0,"-1"2"-89"0,0 4 12 16,-7 0-1-16,0 0-11 0,0 0-1 16,-4 4-12-16,1 2-5 15,-4 0-5-15,-4 4-3 0,0-1 1 16,4 0-4-16,0 1 2 15,0-1 1-15,4-3 2 16,3 1-3-16,7-1 0 16,3 0 1-16,4-3 0 15,8 7 0-15,6-4 2 16,0-3-3-16,-3 7 0 16,3-1-1-16,-3 7 0 15,-1-4 2-15,-3-2 0 16,-10-1 15-16,3 0 10 15,-3 1 0-15,-8-1 0 16,-6 1-5-16,-4-7-2 16,-7 6-8-16,-8 1-4 0,-6-1-6 15,-7 0 0-15,3 1 2 16,4-4 1-16,0-3-17 16,3-3-5-16,7-6-35 15,4-7-13-15,7-5-38 16,7-1-16-16,11 3-8 15</inkml:trace>
  <inkml:trace contextRef="#ctx0" brushRef="#br0" timeOffset="50489.07">2985 13468 288 0,'3'-6'110'0,"4"6"-86"0,4 0 9 0,-1 0-3 16,4 3-12-16,4-3-3 15,10 0-6 1,8 0-1-16,6-3-5 0,-7 0-2 0,4 3 0 16,3 3-34-16,-3 0-13 15,7 6-94 1</inkml:trace>
  <inkml:trace contextRef="#ctx0" brushRef="#br0" timeOffset="50713.47">3672 13543 276 0,'0'0'104'0,"0"0"-81"0,0 0 23 0,0 0 5 0,0 0-5 16,-3 3 2-16,-4-3-13 15,-4 10-6-15,-6-1-17 16,-1 1-3-16,-7 5 1 0,4 1-6 16,3 0-2-16,4-1-1 15,0 1 1-15,-3-7-3 16,3 7 0-16,3-7-37 15,0 1-16-15,4-7-279 32,14 10 180-32</inkml:trace>
  <inkml:trace contextRef="#ctx0" brushRef="#br0" timeOffset="50940">3482 13528 332 0,'3'-19'123'0,"5"12"-95"0,-1 4 9 0,-4 3-2 15,8 0-9-15,-4 7-1 16,0 2-5-16,0-3-2 16,3 16-10-16,-3 0-3 0,4 6-1 15,0 4-2-15,-1 5-2 16,1 7 1-16,-4 0 1 16,3-6-21-16,-2-1-9 15,-5-8-17-15,-3-7-7 16,-3-10-52-16,-1 1-22 15</inkml:trace>
  <inkml:trace contextRef="#ctx0" brushRef="#br0" timeOffset="51224.5">2388 14133 308 0,'-31'9'115'0,"27"-9"-89"0,4 0-8 16,7-6 46-1,4-4-17-15,10-2-3 16,7 2-4-16,18 1-23 16,21 0-1-16,4-1 0 0,6 1-2 15,22 9 2-15,10 0-9 0,-6 6-2 16,-1-3-3-16,4-3-2 15,3 0 1 1,-3 0 1-16,-18-9-67 0,-7-1-31 16,7-2-94-1</inkml:trace>
  <inkml:trace contextRef="#ctx0" brushRef="#br0" timeOffset="51914.71">6678 13305 272 0,'-18'-3'101'0,"18"-3"-78"0,-10 15 9 15,3-9-3-15,3 9-2 16,4 4 1-16,0-1-9 15,4 4-4-15,6 0-8 16,-3-1 8-16,8-2 7 0,2-4-2 16,8-5-2-16,3-4-10 15,7 0-5-15,-10-10-2 16,3 7 1-16,-3-6-25 16,-4 2-10-16,0 1-98 15,-10 0-83 1,-4 3 74-16</inkml:trace>
  <inkml:trace contextRef="#ctx0" brushRef="#br0" timeOffset="52274.27">6946 13170 296 0,'11'-9'112'0,"3"9"-87"0,7-10 9 0,-10 10-1 15,6 0-6-15,1 0 2 16,3 0-3-16,0 10 1 16,-3-1-15-16,0 7 0 0,-8 9 1 15,-3 6-1-15,-7 4 1 0,-3-1-5 16,-4 4-3-16,-4-1 0 16,0-5-1-16,1-10 0 15,3 3 0-15,0-3-5 16,3-7-1-16,1 1 1 15,6-6 0-15,1 5 1 16,3-5 0-16,3-7 0 16,4 3 0-16,1-6 0 15,-1 0 2-15,3-6-28 16,-10 6-11-16,4-3-37 16,0-4-14-16,3 7-65 15</inkml:trace>
  <inkml:trace contextRef="#ctx0" brushRef="#br0" timeOffset="53129.48">7497 13330 244 0,'0'-9'93'0,"0"2"-72"0,0 7 3 0,0 0-5 16,0 0-12-16,0 0-2 15,0 0-1-15,0 0 2 16,0 0-3-16,0-3 0 0,-4-3 3 16,0 6 3-16,1 0 5 15,-1 0-4-15,1 0 0 16,3-3-9-16,0-3 0 0,-4 6 1 16,4 0 1-16,-3-4-4 15,3 4 1-15,-4 0 0 16,1 0 0-16,-1-6 0 15,1 6 0-15,-1 0-3 16,1 0 2-16,-1-3-1 16,4-3-2-16,0 6 3 15,0-10 2-15,-3 7 0 16,3-3-1-16,0 0 1 16,0 3-1-16,0-1 0 15,0-2 0-15,0 0 0 16,3 0 2-16,1-1 1 15,-1 1 1-15,1 0 9 16,-1-1 3-16,1 1 4 16,-4 0 0-16,0-3-3 0,0 9 2 15,0 0 1-15,0 0 0 16,0 0-7-16,0 0 0 16,-4 0-6-16,1 0 1 15,-4 9-5-15,0-3 0 16,-4 0-1-16,4 4 1 15,0-1-2-15,0-2 2 16,3-1-2-16,1 0-1 16,-8-3 1-16,8 0-1 15,3 1-3-15,0-4 2 16,14 0 1-16,-7 0 2 16,3 0-3-16,1 0 0 0,3 3-1 15,0 0 0-15,0 0 2 16,0 3 0-16,1-3-3 15,-1 13 2-15,0-3 1 16,0 5 0-16,-3 4 0 16,-1 0 2-16,-3 3-1 15,0-6-1-15,-3 0 3 16,-4 0 2-16,-4 3 4 16,1-7 5-16,-4 1-4 15,-4-3 0-15,0-1-9 16,-3-2 0-16,0-1-1 15,0-3 0-15,-4-3 0 0,1-3 0 16,-1 0 0-16,4 0 2 16,0-9-21-16,3 0-7 15,4-1-44-15,7-6-18 16,4-2-82 0</inkml:trace>
  <inkml:trace contextRef="#ctx0" brushRef="#br0" timeOffset="53356.31">7532 13117 296 0,'-4'3'110'0,"4"-3"-86"0,4 0 11 0,-4 0-1 15,3 3-6-15,8 0 3 0,0 0-13 16,6 0-3-16,1 1-9 15,3-1-4-15,4 0 1 0,-1-3-2 16,1 6-1-16,-4-3-52 16,0 7-23-16,4 5-77 15</inkml:trace>
  <inkml:trace contextRef="#ctx0" brushRef="#br0" timeOffset="53610.71">7990 13261 384 0,'-3'-6'143'0,"-1"3"-112"0,1-4 12 0,3 7-4 15,-4-3-11-15,1 3-2 16,-4 3-10-16,-4 7-5 16,-3 2-6-16,-4 7-6 0,1 0 0 15,-11 9 1-15,3 0 2 16,0 1-1-16,0-7-1 15,4 3-4-15,4-7-2 16,3-2-30-16,3-3-12 16,0-4-17-16,4-3-7 15,4-3-82 1</inkml:trace>
  <inkml:trace contextRef="#ctx0" brushRef="#br0" timeOffset="53835.86">7793 13236 264 0,'0'-19'99'0,"3"13"-77"0,4 0 13 0,1 2 1 0,-1 1-6 16,3 0 0-16,1 3-6 15,3 0-1-15,0 6-12 16,0 4 2-16,-3 12 3 0,3 9-4 16,-11 7-2-16,4-1-8 15,-3 4-1-15,-1-3-1 16,1-7 2-16,-1-3-28 15,-3-3-11-15,0-3-35 16,-3-9-15-16,-1 6-48 16</inkml:trace>
  <inkml:trace contextRef="#ctx0" brushRef="#br0" timeOffset="54240.95">6826 13747 264 0,'-42'13'99'0,"38"-13"-77"0,-3 0 15 0,7 0 3 16,0 0-5-16,4-7 4 15,3 1 1-15,4-3 0 0,6-1-22 16,8 1 5-16,7 3 4 0,10-1-4 15,-3 1-1-15,7 6-6 16,3 0-2-16,14-3 0 16,22-3 4-16,10 6-6 15,1 0 1-15,17 0-10 16,3 0-4-16,-7 0 0 16,-13 9 2-16,-12-9 0 15,-24 6-1-15,-7-3 1 16,-11 1 1-16,-10-4 3 15,-11 0 2-15,-7-4-14 16,-3-5-6-16,-4 6-31 16,-3-3-11-16,-4-4-18 15,0 7-5-15</inkml:trace>
  <inkml:trace contextRef="#ctx0" brushRef="#br0" timeOffset="56146.18">3358 15199 244 0,'8'-28'93'0,"-5"12"-72"0,4-6 14 0,-3 6 2 16,3 7-4-16,-4-10 1 15,-3 6-6-15,0 1-3 16,0-1-13-16,-3 4 3 0,-4 0 3 15,3-1 1-15,1 1 1 16,-4 3 2-16,-4 2 3 16,-3 8-7-16,-4 2 0 15,-7 6-13-15,-3 10-3 16,-14 10-2-16,0 24 2 16,3 13-1-16,-4 0-1 15,8-3-2-15,14 6 1 16,3 0 3-16,15 6 1 15,17-2 5-15,14-14 5 16,15-11-3-16,9-11 2 16,-2-8-3-16,13-10 2 0,4-16 3 15,11-15 1-15,-4-17 0 16,-3-11 1-16,-4-10-6 16,-7-3-2-16,-7-13-2 15,-8-15 1-15,-16-13-2 16,-12 0 0-16,-10 0-3 15,-10-6 1-15,-11-4-4 16,-11 13 0-16,-10 26 1 16,-22 12 0-16,4 24-14 15,-7 17-5-15,14 9-34 16,15 3-14-16,-1 13-33 0,18-4-15 16,24-2-59-1</inkml:trace>
  <inkml:trace contextRef="#ctx0" brushRef="#br0" timeOffset="56913.67">4413 15117 324 0,'-10'0'121'0,"6"0"-95"0,4 0 11 15,0 0 0-15,0 0-10 16,7 0-1-16,7 0-10 16,4 0-3-16,10 0-7 15,7 0-4-15,8 7 1 0,-8-4-2 16,0 3-1-16,1 0-13 16,-15 0-6-16,-7 4-87 0,-4 6-40 15,-13 6 9 1</inkml:trace>
  <inkml:trace contextRef="#ctx0" brushRef="#br0" timeOffset="57078.73">4431 15440 316 0,'25'-3'121'0,"3"-3"-95"0,21-7 7 0,-28 4-3 15,11-4-17-15,0 1-4 16,3 2-6-16,-7 4-3 15,1 3 1-15,-5 3-39 0,-3 3-16 16,8 3-88-16</inkml:trace>
  <inkml:trace contextRef="#ctx0" brushRef="#br0" timeOffset="57467.48">5165 14973 288 0,'-11'-9'110'0,"11"9"-86"0,-3 0 16 16,3 0 0-16,0 6-16 0,-4-3-1 15,-7 13-4-15,1-1-1 16,-4 4-9-16,-4 3-3 0,0 6 0 16,1 4-1-16,-1 5 0 15,11 1 1-15,4-4 3 16,6-5-2-16,8-1 1 16,10-9-1-16,4-7 1 15,3-5-4-15,4-4-3 16,-11-3 0-16,0 0-1 15,0-3-16-15,-3-1-6 16,-4-2-53-16,0-3-21 16,7-1-57-1</inkml:trace>
  <inkml:trace contextRef="#ctx0" brushRef="#br0" timeOffset="57724.71">5398 14973 280 0,'-15'-19'107'0,"15"16"-83"0,0-3 19 16,0 6 6-16,4 0-14 15,3 9 0-15,-7 1-7 16,0 15-3-16,-7 0-13 16,3 12-1-16,1 17 2 0,-1 15-5 15,4 0 0-15,0 0-4 0,7-7-3 16,4-2 2-1,0 0 0-15,-1-4-6 16,4-6 0-16,4-6-50 0,0-19-19 16,6-12-101-1</inkml:trace>
  <inkml:trace contextRef="#ctx0" brushRef="#br0" timeOffset="57964.58">5764 15186 304 0,'-31'19'112'0,"31"-10"-87"0,-4 7 24 0,8-13 4 16,-1 7-11-16,8-4-2 0,6-3-11 16,15-3-4-16,14-9-14 15,10 6-7-15,-3-4 0 16,0 7-3-16,-3-3 2 0,-8-3-22 15,0 6-9-15,-10 0-61 16,3 0-25-16,1 6-40 16</inkml:trace>
  <inkml:trace contextRef="#ctx0" brushRef="#br0" timeOffset="59075.8">6371 14945 280 0,'-28'6'104'16,"21"-3"-81"-16,-4-3 9 0,8 0 1 0,3 0-12 15,0 0 0-15,7 0-1 16,7-3 2-16,7-3-12 16,7 0 5-16,11 2 5 0,0 1-2 15,0 3 1-15,0 3-1 16,-8 4 0-16,-2 2-5 16,-8 0 0-16,-7 4 1 15,0-4 1-15,-11 10-4 16,-6-3 1-16,-4 0-5 15,-11-4-2-15,4 1-2 0,0-1-3 16,0-2-2-16,3-1-1 16,4 0-1-16,7 7 3 15,7-3-2-15,0 2-1 16,7 1 5-16,4 3 1 16,0 3-5-16,6 3 0 15,-6 3 1-15,7 3 3 16,-1 1 0-16,1-7-1 15,0 3 1-15,-11-6 1 16,-3-3 10-16,-4-7 7 16,-7-2-6-16,-4-1-2 15,-6-3-4-15,-1-2-2 16,-14-1-3-16,1 0-2 0,-1 0 1 16,-3 0 1-16,3 0-10 15,-7-3-2-15,7 0-33 16,8-3-14-16,13-9-89 15,15-7-43 1</inkml:trace>
  <inkml:trace contextRef="#ctx0" brushRef="#br0" timeOffset="59433.89">7010 14700 360 0,'-14'-6'134'0,"10"12"-104"0,4-3 5 0,4 7-6 15,3-1-11-15,3 1 2 16,11 8 0-16,-3-2 2 16,10 0-12-16,4-4 3 0,10-2 3 15,4-1 3-15,4 4 3 16,-5-1-6-16,-6 4-1 15,-11 9-3-15,-13 3 2 16,-15 4-5-16,-11 2-3 16,-7 4-3-16,-6 2-3 15,-1 4 1-15,4 3 1 16,-7 0-1-16,6-3-1 16,5-6-2-16,3-4-1 15,0-9-29-15,3 1-12 16,4-8-28-16,10-8-155 15</inkml:trace>
  <inkml:trace contextRef="#ctx0" brushRef="#br0" timeOffset="59693.13">7733 15076 300 0,'0'4'112'0,"0"-4"-87"0,3 0 18 0,-3 0 2 16,-3 6-4-16,-4-3 2 16,0 6-8-16,-4 7-2 15,-6 3-18-15,-5 6-5 0,5 6-2 16,-11 4-4-16,-1 2-1 16,5-2-3-16,2-4-1 15,5-9-1-15,3 3-2 16,3-9-44-16,4-7-17 15,4-5-118 1</inkml:trace>
  <inkml:trace contextRef="#ctx0" brushRef="#br0" timeOffset="59915.6">7567 15014 320 0,'-3'0'121'0,"6"6"-95"15,1 7 25-15,-1-4 4 0,1 4-7 16,-1 5 1-16,4 7-18 16,0 7-9-16,4 5-13 15,-1 1-8-15,5 6-2 0,6-3 1 16,-7-4 2-16,4-5-25 16,-1-7-10-16,1-3-49 15,-1-3-22-15,5-7-59 16</inkml:trace>
  <inkml:trace contextRef="#ctx0" brushRef="#br0" timeOffset="60562.02">8114 15039 296 0,'-7'6'110'0,"3"-3"-86"0,1 4 18 0,3-4 1 16,3 0-6-16,1 0 1 15,3 0-13-15,3 3-2 16,1 1-14-16,10-1-3 0,0-3-2 16,15 3 0-16,10-3 0 15,3-3-5-15,0 7-1 16,-6-4 3-16,-8-3 1 16,-3 0 0-16,-8 0 1 15,-6 0-35-15,-4 0-16 0,-3 0-50 16,-1-3-21-16,-10 3-14 15</inkml:trace>
  <inkml:trace contextRef="#ctx0" brushRef="#br0" timeOffset="60875.84">8266 14920 320 0,'-7'-25'121'0,"10"9"-95"0,1-6 14 0,-1 19-1 15,1-3-10-15,-4 6-2 16,7 9-7-16,0 13-2 16,-4 3-10-16,1 10-1 0,-4-1 3 15,0 13-6-15,0 6-2 16,0 7-1-16,3 3-1 15,1-7 0-15,6-9 0 16,1-6-3-16,7-13 2 16,-1-3-39-16,4-12-15 15,1-10-101 1,-1-13-59-16,-7-5 95 16</inkml:trace>
  <inkml:trace contextRef="#ctx0" brushRef="#br0" timeOffset="61400.54">8894 14857 312 0,'10'-41'115'0,"-6"19"-89"0,-1-3 10 16,-3 16-2-16,-3-1-8 15,-4 1 2-15,-8 0-12 16,-2 15-2-16,-8 3-8 16,-7 13 3-16,1 6 3 0,2 4-2 15,1 9 2-15,4-4-9 0,6 1-2 16,4-4 3-16,3-5 2 16,8-4 0-1,6-10-1-15,11-2 1 16,4-10 1-16,7-6 3 0,3-7 1 15,7-5 1-15,-3-7 0 16,0-10 5-16,-8 4 1 16,-3 6-3-16,-6 3 1 15,-5 10-3-15,-3 9 2 16,-7 9-8-16,-3 4-2 16,-4 6-5-16,0 6-1 15,-4-3-1-15,4 12 0 16,0 1 4-16,0 9 3 0,0 6-4 15,3 0-1-15,4-3 0 16,0 0 0-16,4-6 0 16,-1-7 2-16,1-5-25 15,3-7-10-15,3-7-36 16,5-5-14-16,2-7-108 16,4-16-55-1,1-6 121-15</inkml:trace>
  <inkml:trace contextRef="#ctx0" brushRef="#br0" timeOffset="61671.74">9472 14970 360 0,'-3'-10'134'0,"3"4"-104"0,-7 6 7 0,3 6-2 16,-3-2-6-16,-4 5 3 15,-6 7-9-15,-4-1-3 16,-4 7-12-16,-3 3-5 0,-1 4 0 16,1-1 0-16,3 9 1 15,4 1-2-15,4-7 1 16,3 4-2-16,-1-7-1 16,5-3-8-16,-1-6-5 15,4-3-48-15,0-7-20 16,4-6-96-1</inkml:trace>
  <inkml:trace contextRef="#ctx0" brushRef="#br0" timeOffset="61912.64">9190 14838 340 0,'-7'0'129'0,"7"6"-100"0,3 13 13 16,1-3 0-16,3 0-4 15,0 6 2-15,4 3 0 16,3 6 0-16,0 0-22 16,3 7-6-16,5 9-4 0,-1 6-4 15,3 4-1-15,1-4-1 16,0-6-2-16,-4-6-24 0,0-7-11 16,-3-9-44-16,-4-3-19 15,0-9-79 1</inkml:trace>
  <inkml:trace contextRef="#ctx0" brushRef="#br0" timeOffset="67465">13331 3086 180 0,'0'-3'68'0,"0"-3"-52"0,0 6 3 0,0 0-1 15,0 0-5-15,0-3 0 16,4 0 1-16,-4 0 2 16,0 3-9-16,0 0 5 0,0 0 1 15,4 0 5-15,-1 0 1 16,1 3-2-16,-4 3 0 0,0 3-3 15,3 1-1-15,1-1-7 16,-1 7-4-16,1-4-1 16,3 4-1-16,-4 3 2 15,4 3 3-15,0 0-4 16,-3 6-1-16,-1 6 2 16,1-5 3-16,0 2 0 15,-1 0 2-15,1 4-2 16,-1-1 0-16,1 1-1 15,-4 6 2-15,0 3-5 16,0 9-1-16,3 0 4 16,-3 0 2-16,0 1 2 15,0-4 0-15,0 0-4 0,0 3-1 16,0 4 1-16,0 6 2 16,0-1-3-1,0-2-2-15,0-4 0 0,0-2-1 16,-3-4 4-16,-1-3 2 15,1 12 0-15,-1 1 1 16,1 9-4-16,-1 3 0 16,4 3-1-16,0 4 1 15,0 15-2-15,0 9 2 16,-4 4 0-16,1 3 3 16,-1 15 3-16,1 0 2 15,-4 1-5-15,3 15-2 16,-3 3-2-16,0-3 1 15,0 7-2-15,0 5-1 0,-4-12-2 16,1 13 1-16,-1 9-4 16,1-12 1-16,-1 5 4 15,-3 10 2-15,-7 32-3 16,0 9 1-16,0-13 2 16,-4-2 1-16,4 21-1 15,-4-16 1-15,0 26 0 16,4-16 1-16,0 31-5 15,7-25-1-15,0 29 1 16,3-10 2-16,4 28 0 16,0-18-1-16,4 21-2 15,3-9-1-15,3 9 2 0,1 16 2 16,6-18 0-16,4 27-1 16,4-25 1-16,0 20 1 15,-1-14-1-15,-3 4 2 16,-3 0-4-16,-4-10 0 15,-4 10 1-15,1-25 0 16,-4 18 0-16,-4-21 2 16,1 15-1-16,-1-25 2 15,-3 7-4-15,0-20 0 16,0-8 1-16,-3-4 2 16,-1-29-1-16,-3 1-1 15,3-3 3-15,1-35 0 16,-1-21-4-16,4-14 1 15,4-30-11-15,-1 5-3 0,1-12-61 16,6-18-28-16,8-26-60 16</inkml:trace>
  <inkml:trace contextRef="#ctx0" brushRef="#br0" timeOffset="69345.19">15360 3187 160 0,'0'3'60'0,"0"-3"-47"0,3-3 10 0,-3 3 3 16,8 0-2-16,-1-10 3 16,0 4 2-16,0 0 2 0,0-1-16 15,-4 1 11-15,1 3 6 16,-1 0-1-16,1 0-1 16,-4-7-10-16,0 10-5 0,0-9-4 15,0 6-2-15,3-3 1 16,-3-4 1-16,0 10-1 15,0-3-1-15,0-3 3 16,0-4 3-16,-3 7-2 16,-1-3 0-16,-3 3-3 15,0 0-1-15,0 0-3 16,0-1 1-16,-3-5-4 16,-1 3 0-16,-3-1 1 15,0 4 0-15,0 0 2 16,-4 0 3-16,0 3-2 0,-6 0 1 15,-1 3-3-15,-3 3 2 16,0 1-6-16,-4 2-1 16,0 7 2-16,0 3 3 15,4 3-2-15,3 9-2 16,1 0 2-16,2 1 0 16,5-1 1-16,6 3 0 15,8-5 0-15,10 2 2 16,7 0-1-16,11 1 0 15,6-7-3-15,5 0 1 16,2-3-2-16,-2-3 2 16,-1-7 0-16,-3-2 1 15,-1-10 0-15,1 0 0 0,-4 0-2 16,4-19 1-16,-4 6-2 16,-3-6 2-16,-4 1-2 15,-3-11 2-15,-4 4-4 16,0-6-2-16,-3 6 4 15,-4 3 1-15,-4 3 0 16,1 7-2-16,-4 2 1 16,0 7 1-16,0 3-1 15,0 0-1-15,-4 13 5 16,4 5 1-16,-3 4-2 16,-1 3-1-16,1 4-1 15,-1 2-2-15,1 0 1 16,-1 7 1-16,-3 9 1 0,4 10 3 15,-1 8-3-15,1-11-2 16,3-7 2-16,0 0 0 16,3-10-4-16,4-5 1 15,-3-4 0-15,-1-12 2 16,1-1-3-16,-1-2 0 16,1-4 3-16,-1 1 1 15,-3-4 1-15,0 0 0 16,0-3-2-16,0 0-2 15,-3-3-13-15,-1 0-6 16,1 0-48-16,-1-3-21 16,8-3-133-1</inkml:trace>
  <inkml:trace contextRef="#ctx0" brushRef="#br0" timeOffset="70498.42">9571 14459 324 0,'-7'3'123'0,"7"-3"-95"0,-4 6 11 15,4-6-1-15,0 3 3 16,0-3 7-16,0 0-4 16,0 0-2-16,0 0-23 15,0 0 2-15,0 0 2 0,0 0-8 16,4 7-1-16,3-7-4 16,3 0 1-16,8-7-4 15,3 7-2-15,7 0 2 0,1 0 2 16,-5 10 0-16,-2-1 0 15,-8 7 1 1,-11 3 4-16,-10 3-6 0,-3 0 0 16,-8 6-4-16,0 3-1 15,4-3 1-15,0-3 0 16,3-3-2-16,4-3-2 16,4 3 1-16,-1-6 1 15,8-1-1-15,3-2 2 16,7-4-2-16,4 1-1 15,6-4 1-15,1-3-1 16,0-3-3-16,-4-3 0 16,-3-3-45-16,-1 0-17 15,1-1-105-15,-8 4-42 16,-2 0 31-16</inkml:trace>
  <inkml:trace contextRef="#ctx0" brushRef="#br0" timeOffset="71639.33">15794 3544 212 0,'0'-3'79'0,"0"0"-61"0,3 0 1 15,-3 3-1-15,7-3-6 16,1-1 1-16,-1-2 4 16,3 3 1-16,1-6-9 15,-1-1 10-15,1 7 4 0,-1-3 11 16,-2-4 3-16,-1 7 5 15,-4-3 1-15,1 3-6 16,-4 3 0-16,0 0-10 0,0 0-4 16,0 3-7-16,-4 3-2 15,1 4-6-15,-4-1 0 16,-1 4 1-16,-2 5 2 16,-1 8-5-16,1-4-2 15,-1 9 0-15,-3-3 0 16,3 0-2-16,1 1 1 15,-1-1-2-15,4-9-1 16,0-7 1-16,0 7-1 16,4-7-3-16,-1-2 2 15,1-4-21-15,-1 4-8 16,0-10-47-16,1 3-20 16</inkml:trace>
  <inkml:trace contextRef="#ctx0" brushRef="#br0" timeOffset="71954.14">15706 3510 320 0,'-4'-10'121'0,"8"10"-95"0,-1 0 14 16,-3 0-1-16,7 0-3 15,4 0 2-15,-4 10-3 16,3-10-1-16,1 12-19 16,0 1 2-16,3 6 3 0,0 6-9 0,0 3-1 15,4 16-6 1,-1-7-3-16,4-2 0 16,1-7 1-16,-1-3-1 0,-4-6 2 15,1-6-18-15,0-7-4 16,-1-3-40-16,-3-9-14 15,-3-4-83 1,0-2-66-16,-4-1 86 16</inkml:trace>
  <inkml:trace contextRef="#ctx0" brushRef="#br0" timeOffset="72449.56">16016 3036 236 0,'-10'-9'90'0,"10"6"-70"0,0 0 19 15,0 3 5-15,0 0-5 16,3 0-1-16,4-7-6 0,0 4 0 16,0 3-18-16,4 0 5 0,3 0 2 15,4 0 0-15,-1 3-1 16,1 4-2-16,-1 2-1 16,-2 0 2-16,-5 7 0 15,-3-3-4-15,-7 5 1 16,-7 1-7-16,-3 9-3 15,-5-3-3-15,5 4-3 16,-1-10 1-16,1 6-1 16,3-10-3-16,3 4 0 15,8-6 2-15,3-1 2 16,7-2 0-16,3-1 2 16,1-9-4-16,0 3 0 15,-4 0-4-15,0 0-1 16,-3 1-55-16,-4 2-23 0,0 0-60 15,3 3-24-15,1-9 37 16</inkml:trace>
  <inkml:trace contextRef="#ctx0" brushRef="#br0" timeOffset="72916.7">16320 3597 268 0,'-4'0'101'0,"4"0"-78"0,4 0 20 0,-4 0 5 16,7 0 0-16,0 0 4 0,3 0-6 15,4 0-4-15,4 0-23 16,7 0-5-16,6 10 0 0,8-10-6 16,0 0-2-16,0 6-3 15,0-3-3-15,-4-3 1 16,-3-3-1-16,-4-3-31 16,-3-4-12-16,-4 10-35 15,-4-9-16-15</inkml:trace>
  <inkml:trace contextRef="#ctx0" brushRef="#br0" timeOffset="73590.32">16828 3246 348 0,'-15'-15'132'0,"12"15"-103"0,3-10 7 0,0 1-4 15,3-1-9-15,4 1-2 0,4 3 0 16,3-10-1-16,7 3-11 16,11 4 1-16,3 3 1 0,4-4 0 15,-4 10 3-15,-3 10 2 16,-7-4-1-16,-4 7 4 16,-7 2 0-16,-3 4-4 15,-8-3 1-15,-3 3-7 16,-3-1-3-16,-1 1-6 15,-3-3 0-15,0-4 0 16,0 1 0-16,0 3-3 16,3 2 2-16,1-5-1 15,3 3 0-15,3-1 2 16,5 1 0-16,2 0 0 16,4-1 2-16,0 1-3 0,0 3 0 15,4 0 1-15,-4 3 2 16,0-4-3-16,-3 8 0 15,-4-8 3-15,0 7 3 16,0-6 2-16,-3 9 3 16,-4-9-3-16,0-3 1 15,-4-3 1-15,-3-4 2 16,-4-3-5-16,-3-3-2 16,-3 0-4-16,-5-3-1 15,-2-3 1-15,-4 0 0 16,-1-3-16-16,1 0-4 15,3-1-23-15,8 4-10 16,6-9-32-16,8 2-11 0,10 1-88 31</inkml:trace>
  <inkml:trace contextRef="#ctx0" brushRef="#br0" timeOffset="74030.06">17279 3033 356 0,'-14'-3'132'0,"14"3"-103"0,0 9 14 0,3-6 1 16,8 10-10-16,3-4 3 15,7 1-8-15,8 2-3 16,6-2-14-16,4 5 3 0,3-5 3 15,-3 2-2-15,3-8 1 16,-10 5-7-16,-4 0-4 16,-3 4-1-16,-4-1 1 15,-3 4-3-15,-4 9-2 16,-4-6 0-16,1 9 1 16,-8-3 1-16,-3 4 1 15,0 2-2-15,-7-9 1 16,-3 12-2-16,-4-2-1 15,-8-1 1-15,1 7 1 16,-3-4-3-16,2 7 0 0,5-3-4 16,-1-4 1-16,8-6-14 15,6-15-3-15,8-4-13 16,3-6-7-16,3-9-26 16,4-3-10-16,0-1-104 15</inkml:trace>
  <inkml:trace contextRef="#ctx0" brushRef="#br0" timeOffset="74313.89">17999 3409 276 0,'7'0'104'0,"0"0"-81"0,0 3 20 0,0-3 6 16,-4 4-1-16,1-1 6 15,-4 3-3-15,-4 0 1 16,-3 4-29-16,-3 2 0 0,-8 4-1 16,-3-4-8-16,-4 7-3 15,1 6-6-15,-1-3-4 16,4 0 0-16,3 0-1 16,4-6-3-16,0 3 2 15,3-4-30-15,1-2-12 16,3-4-29-16,0 1-12 15,3 2-94 1</inkml:trace>
  <inkml:trace contextRef="#ctx0" brushRef="#br0" timeOffset="74552.7">17780 3343 400 0,'4'4'151'0,"3"5"-118"0,3 7 18 16,1-13-2-16,-1 13-10 16,4-1 0-16,4 4-11 15,3 0-5-15,4 0-13 16,0 6-4-16,-1-3-2 0,1 0-5 16,0 0 1-16,-4-4-27 0,-3-2-9 15,-4-7-39-15,-4 7-18 16</inkml:trace>
  <inkml:trace contextRef="#ctx0" brushRef="#br0" timeOffset="75497.95">18475 3202 264 0,'11'-25'99'0,"-8"13"-77"0,4-4 11 0,-3 10 0 15,3-4-9-15,0-2 0 16,0 6 0-16,0-4 2 16,0 7-14-1,0-3 6-15,0 6 3 0,-3 9 4 0,-1 7 2 16,1 15-6-16,-1 10-2 16,-3 6-7-16,0 0-2 15,0-3-6-15,4 0-1 16,-1-3-1-16,1-7 1 15,-1-3-2-15,4-2 2 16,-3-11-2-16,-1-2 2 16,1-3-35-16,-4-4-13 0,-4-6-53 15,1 0-22-15</inkml:trace>
  <inkml:trace contextRef="#ctx0" brushRef="#br0" timeOffset="75709.78">18306 3431 280 0,'-18'3'104'0,"22"4"-81"0,6-1 12 15,1-3-2-15,10 0-3 16,11-3 2-16,6 0-4 16,8-3-3-16,0 0-13 15,-4 0-5-15,1 0-1 0,-4 3-3 0,-4 0 0 16,0 0-17-16,-3 0-5 15,-4 0-40-15,0 0-16 16,1 0-69 0</inkml:trace>
  <inkml:trace contextRef="#ctx0" brushRef="#br0" timeOffset="76068.42">19061 3133 232 0,'7'-18'88'0,"-4"8"-69"0,4 1 24 0,-3 9 5 16,-1-3 1-16,1-4 3 0,-4 7-6 16,0 0-4-16,0 7-23 15,-4-4 0-15,1 12 1 0,-4-2-7 16,0 12-2-16,0 3-4 15,0-3 0-15,3 4-4 16,4-4 0-16,4 0 3 16,-1-3 3-16,8-7-2 15,-1-2-2-15,4-1-2 16,4-2-3-16,-4-7 3 16,4 6 0-16,-4-2-17 15,0-4-7-15,-3-3-39 16,-1 6-14-16,-3-6-38 0,0 6-17 15,4-12 0 1</inkml:trace>
  <inkml:trace contextRef="#ctx0" brushRef="#br0" timeOffset="76339">19248 3115 308 0,'0'-10'115'0,"3"10"-89"0,1-9 12 0,-1 9 1 16,1 0-1-16,3 0 2 16,0 9-3-16,0 7 0 15,0 12-20-15,0 13-1 0,0 6 0 16,0-3-6-16,0-3-1 0,0-7-5 16,4 7-1-16,-1-13-1 15,1 0-2-15,0-3 1 16,-1-3-1-16,-3-3-33 15,0-10-15-15,-3 1-31 16,-1-4-11-16,1 4-73 16</inkml:trace>
  <inkml:trace contextRef="#ctx0" brushRef="#br0" timeOffset="76598.17">19660 3133 324 0,'-7'0'121'0,"11"0"-95"0,-1 0 22 0,1 0 3 16,3 0-13-16,7 0 0 16,7 0-15-16,11 0-4 15,3 0-11-15,4 0-5 0,0 0 0 16,-7 4-2-16,-4 2 2 15,-7-6-29-15,-7 3-11 16,-3 3-53-16,-8 7-20 16,-10 2-41-1</inkml:trace>
  <inkml:trace contextRef="#ctx0" brushRef="#br0" timeOffset="76774.5">19689 3365 288 0,'-15'16'110'0,"15"-10"-86"0,7-2 2 15,1-4-3-15,6 6-9 16,10-6 2-16,8 0-7 16,7 0-3-16,3-6-3 15,-3 2-5-15,-4 4-1 0,-6-6-5 16,-1 0 0-16,-4 6-34 16,-2 0-14-16,-1 0-68 15</inkml:trace>
  <inkml:trace contextRef="#ctx0" brushRef="#br0" timeOffset="77346.53">20546 3102 296 0,'3'-9'112'0,"-3"2"-87"0,0 7 13 0,0 0-1 0,0 0-7 15,0-9 2-15,0 9-5 16,0-3 1-16,-3 0-16 15,-1 0 2-15,-3 3 0 0,-3 3-3 16,-1 3 1-16,-7 3-3 16,-3 10 0-16,-3 13 1 15,-1 8 1-15,0 4 6 16,8 0 1-16,9 0-5 16,16 0-3-16,9-10-3 15,4 1-2-15,8-4-1 16,2-3 2-16,5-9 3 15,2-9 2-15,12-1 6 16,3-9 1-16,0-9-3 0,-8-1 1 16,-6-9-3-16,-11-6 2 15,-13-19-8-15,-15-12-2 16,-15-4-3-16,-13 4-2 16,-11 6 1-16,-3 6 1 15,0 13-3-15,-1 9-2 16,1 6-16-16,7 7-7 15,3 5-38-15,11-2-16 16,7 6-64-16,3 10-26 16,1-1 6-1</inkml:trace>
  <inkml:trace contextRef="#ctx0" brushRef="#br0" timeOffset="78697.33">14499 4761 208 0,'7'-10'77'0,"-3"7"-60"0,-4 0 19 16,0 3 7-16,0-6-4 15,0 3-1-15,0-4-8 16,-4 4-2-16,4 0-15 15,0 0 3-15,0 0 2 0,0 3-2 16,0 0 3-16,0 0 1 16,0 0 0-16,-3 0 2 15,-1 0 1-15,-3 0 1 16,0 6 2-16,-4 4-10 0,-3 5-4 16,0 1-3-16,-3 12 1 15,-1 0-1-15,0 7 0 16,1 6 1-16,3 12 1 15,-1 13 1-15,1 15 0 16,4 1 0-16,-1 2 2 16,8 10-3-16,6 4 1 15,8-7-3-15,3-7 0 16,4-15-3-16,6-3 1 16,8-6-6-16,0-10-3 15,-1-3 7-15,-6-13 6 16,-4-5-3-16,-3-7 0 0,-4-7-2 15,0-5-1-15,0-4-3 16,-3-3 1 0,-4-3-2-16,0 0 2 0,0-3-2 15,-7 3-1-15,0 0 1 16,0 0 1-16,0-6-10 16,0-1-4-16,0 1-19 15,0-3-5-15,0 2-34 16,0-2-13-16,4 0-44 15,-1 2-20-15,-3 7-18 16</inkml:trace>
  <inkml:trace contextRef="#ctx0" brushRef="#br0" timeOffset="80106.69">16626 4861 244 0,'0'-9'90'0,"4"6"-70"0,3-13 19 16,-3 10 3-16,3-4-2 15,0 1 0-15,-4 2-8 16,4-2-5-16,0 6-15 16,4-3 6-16,-1 6 2 0,5 6 3 15,-1 3 3-15,3 4-1 16,8 6 0-16,7 3-3 16,7 3 1-16,3 6-7 0,0 16-1 15,-3 13-3-15,-7 12 0 16,-8 0 0-16,-6-6 2 15,-7-7-7-15,-8 10-2 16,-6-3 3-16,-8 6 3 16,-3-9-6-16,-4-3-3 15,-3-13 3-15,0-3 1 16,0-10-2-16,3-6-3 16,1-9 2-16,2 0 0 15,5-3-1-15,3-4-2 16,0-3-2-16,3-2-1 15,1-4-16-15,3-3-5 0,0 0-41 16,7-6-18 0,0-1-38-16,3 1-16 15,1-3-24-15</inkml:trace>
  <inkml:trace contextRef="#ctx0" brushRef="#br0" timeOffset="81292.39">14778 5065 264 0,'7'-6'101'0,"-4"-1"-78"0,1 7 20 0,0-3 2 16,-4-3-12-16,3-3-4 16,1 5-9-16,-4-2 0 15,3-3-5-15,1 9-1 16,-1-10 3-16,1 4 3 15,-4 3 1-15,0 0-1 16,-4 0-2-16,-3-1-1 16,-3 4-5-16,-1 0-2 15,-3 0 0-15,-4 4 1 0,-3-1-5 16,-4 3-4-16,1 10-1 16,-5-7 1-16,1 16-3 15,0 0 0-15,0 3 1 16,7 4 2-16,3-7-1 15,7 3 2-15,4-6 0 16,11 0 3-16,6-6 1 16,12-4 1-16,6-2-2 15,4-4-1-15,-1-6-3 16,1-6 1-16,-4-7 0 16,0-6 1-16,-6-3-2 15,-1-6 1-15,-4 9-2 0,-2 1 2 16,-5-1 2-16,1 0 2 15,-4 6 1-15,-4 4 0 16,-3 9-4 0,0 6-3-16,0 10 2 0,0 12 0 15,0 10-1-15,-3-1 1 16,3 1 0-16,0 0 1 16,0-4-2-16,0 1 1 15,0-1-2-15,0-3-1 16,0 1 1-16,0-4 1 15,0-3-1-15,0-9-1 16,0 3 1-16,0-10-1 16,0 0 0-16,0 1 2 0,0-1-1 15,0-6-1-15,0 0-19 16,0-3-10-16,0-3-36 16,3-3-16-16,1 0-48 15,6 3-20-15,5 3-7 16</inkml:trace>
  <inkml:trace contextRef="#ctx0" brushRef="#br0" timeOffset="81638.59">15275 5313 340 0,'0'-10'126'0,"4"10"-98"0,-4-3 10 0,0 3-3 16,0 0-5-16,0 0 4 15,0 0-1-15,0 3 2 16,0 3-19-16,-4 4 2 0,-3 6 2 16,-3 2-2-16,-4 1-1 15,-4 3-9-15,-3 0-3 16,0 0-5-16,3 0-1 15,4-3-1-15,3-4 0 16,1 1 2-16,3-3 2 16,3-4-3-16,1-6 0 15,-1 7-34-15,0-10-15 0,1 6-29 16,-1-6-13-16,4 0-81 16</inkml:trace>
  <inkml:trace contextRef="#ctx0" brushRef="#br0" timeOffset="81909.5">15067 5322 300 0,'4'-9'112'0,"3"9"-87"0,7 0 13 16,-4 0 1-16,5 6 1 15,-1-3 5-15,0 3-2 0,3 4-2 16,-2 2-22-1,-1 4 6-15,0 3 5 0,0 3-10 0,0 0-3 16,0 3-13 0,0-3-2-16,0 0-2 0,0-4 2 15,4-2-1-15,-4-3 2 16,-3-7-40-16,-4-3-16 16,0 3-49-16,-4-3-21 15,4 7-44 1</inkml:trace>
  <inkml:trace contextRef="#ctx0" brushRef="#br0" timeOffset="82182.63">15508 5369 356 0,'-14'0'134'0,"14"0"-104"0,4 3 7 16,3-3-5-16,3 0-9 15,8 3-2-15,7 0-11 16,-4-3-4-16,7 4-4 16,-7-1-2-16,4 0 1 0,-4 0-19 15,-3 0-8-15,-4 0-77 16,3 0-105-1</inkml:trace>
  <inkml:trace contextRef="#ctx0" brushRef="#br0" timeOffset="83168.8">17628 4833 212 0,'0'-25'82'0,"-3"9"-64"0,-1-3 20 16,4 10 3-16,-3 6-4 15,-1-4 1-15,1 7-2 0,-8 10 0 16,1 9-19-16,-5 6 7 0,1 6 6 16,-3 7-5-16,3 12 0 15,-4 22-5-15,0 3-3 16,1 1-3-16,3-7 1 16,-1-4-2-16,8 11 0 15,4-1 1-15,10-6 4 16,7-10-8-16,11-2-1 15,6-16-5-15,-2-4-1 16,2-9-1-16,-6-9 1 16,0-6-2-16,-8-4 2 15,-2-6-9-15,-5-6-1 16,-3-3-34-16,-3-3-13 16,-4-4-16-16,0 0-7 0,0-2-68 15,7 2-60 1,0-6 79-16</inkml:trace>
  <inkml:trace contextRef="#ctx0" brushRef="#br0" timeOffset="83845.81">17731 4993 220 0,'0'-13'82'0,"0"4"-64"0,3-1 18 16,1 7 4-16,-4-3-8 15,0 6 1-15,0 0-5 16,0 0 0-16,3 3-16 15,1 3 9-15,-1 7 2 0,1 9 0 16,-1 6 0-16,-3 16-3 0,0 3-1 16,4 3-8-16,-4-6-4 15,3-3 0-15,-3-7 0 16,4 4-6-16,-1-7 0 16,4-6-3-16,1-3 0 15,-1-6 2-15,-4-3 2 16,1-4-1-16,-1 0 2 15,-3 1-20-15,0-4-8 16,-3-3-36-16,-1-3-16 16,4 0-85-1</inkml:trace>
  <inkml:trace contextRef="#ctx0" brushRef="#br0" timeOffset="84204.88">18105 5165 320 0,'3'-9'121'0,"1"3"-95"0,3-4 11 16,0 4-2-16,0-4-7 16,0 4 1-16,0 3-5 15,0 0-3-15,0 6-11 16,-3 3 7-16,-1 10 5 0,-3-3 4 15,-7 12 2-15,0 0-7 16,-7 3-2-16,0 0-7 16,-4 0 0-16,0-3-7 15,1-3-1-15,3-3-4 0,0 0-1 16,3-3 1-16,0-4 0 16,4-2 0-16,0-7 0 15,0 6-9-15,0-9-2 16,4 6-36-16,-4-6-14 15,3 0-33-15,1-6-11 16,3 6-56 0</inkml:trace>
  <inkml:trace contextRef="#ctx0" brushRef="#br0" timeOffset="84475.75">17971 5084 312 0,'3'-10'115'0,"1"7"-89"0,6 0 16 0,-3 3 2 0,4 3 0 16,3 7 3-16,0 5-6 15,0 7-2-15,0 6-22 16,0 1-1-16,0-1 0 0,1 0-8 16,-1-3-2-16,0-6-4 15,0 0 1-15,-4 0-2 16,1-7 2-16,-4-2-26 15,0-1-12-15,0-3-31 16,-3 0-11-16,-1 1-232 16,4-1 155-1</inkml:trace>
  <inkml:trace contextRef="#ctx0" brushRef="#br0" timeOffset="84909.99">18496 5187 260 0,'-21'-9'99'0,"17"9"-77"0,4 0 20 16,0 0 3-16,0 0-8 16,0 0-2-16,0 0 5 15,4 0 1-15,3 0-21 16,0 0 8-16,7 0 3 0,4 0-1 15,-1 0 2-15,5 0-14 16,-1 0-3-16,0 0-9 16,0 0-2-16,-3 0-2 15,-1 0-2-15,1 0 1 0,-4 0-1 16,0 0-42-16,0-10-17 16,4 1-32-16,-4 0-11 15,11 5-66 1</inkml:trace>
  <inkml:trace contextRef="#ctx0" brushRef="#br0" timeOffset="85571">19710 4657 252 0,'-11'-37'93'0,"15"24"-72"0,3 1 20 0,-4 5 7 16,4 1-4-16,0 0 4 15,0-1-5-15,4 1 0 16,3 6-23-16,4 3 10 0,3 4 5 16,4 11-4-16,3 14 2 15,4 12-10-15,-1 6-4 16,1 6 4-16,-4 7 3 15,1 9-8-15,-5 13 0 0,1-4-9 16,-11-5-1-16,-3-11-2 16,-8-8 1-16,-3-10-4 15,-3-6 0-15,-4-7-1 16,-4-9-2-16,0 0-2 16,-3-6 1-16,-3-6-17 15,6-4-5-15,4-3-38 16,3 1-15-16,4-7-62 15,8 6-26-15,-5-3-7 16</inkml:trace>
  <inkml:trace contextRef="#ctx0" brushRef="#br0" timeOffset="86366.05">19117 4889 216 0,'0'-9'82'0,"4"3"-64"0,3-4 20 0,-4 4 3 16,1 0 1-16,-1 3 4 16,1-7-1-16,-4 10 0 15,0 0-25-15,3 3 6 0,-3 4 2 16,0 2 0-16,0 3 1 15,0 4-5-15,-3 3-3 16,-1 0-7-16,1 0-1 0,-1-1-10 16,4 1-2-16,0 0 1 15,0-3 3-15,4-1-2 16,3-2 0-16,3-4 3 16,4-2 1-16,4-1-3 15,3-3-1-15,4-3-1 16,0 0 1-16,-1 0-2 15,-3 0-1-15,-6 0-13 16,-5 0-4-16,-3-3-33 16,-7 3-15-16,0 0-15 15,0 0-5-15,0 0-78 16</inkml:trace>
  <inkml:trace contextRef="#ctx0" brushRef="#br0" timeOffset="86682.17">19449 4883 292 0,'0'-13'110'0,"3"7"-86"0,4 6 16 0,-7 0 2 15,7 0-1-15,0 3 5 16,0 4-1-16,0 5 2 15,-3 1-26-15,0 5 10 0,-1 4 6 16,1 4-11-16,-1 8-3 16,1 7-13-16,-1 6-4 0,4 3-6 15,0-9-1-15,0 3 3 16,0-10 1-16,-3-6-17 16,-1 1-5-16,-3-7-35 15,0-7-13-15,0 1-53 16,-3 0-24-16,-4-7-11 15</inkml:trace>
  <inkml:trace contextRef="#ctx0" brushRef="#br0" timeOffset="87522.83">16348 5074 248 0,'7'-22'93'0,"-4"13"-72"0,4 0 25 0,-3-1 5 15,-1 7-4-15,1-3 1 16,-1-1-2-16,1 4 1 15,-4 3-26-15,0 0 4 0,4 0 2 16,3 3-2-16,0 4 3 16,0 12-5-16,0 12 0 0,0 6-3 15,3 11-3-15,1-5-7 16,0 1-2-16,-4 0 0 16,0-3 2-16,0 0-7 15,0 3-2-15,0-4 1 16,0 4 1-16,0-9 1 15,-4-7 2-15,1 0-3 16,3-9-2-16,-3-3 0 16,-1-7-1-16,1 1-7 15,-4-7 0-15,0-3-37 16,-4 0-13-16,1-3-42 16,3-1-17-16,0 4-75 15</inkml:trace>
  <inkml:trace contextRef="#ctx0" brushRef="#br0" timeOffset="90002.01">20479 4852 300 0,'-4'-10'112'0,"8"7"-87"0,-4-3 26 0,3 3 8 16,1-4-17-16,-1 4-3 15,4-3-10-15,0 0-4 16,4-1-13-16,3 7 1 0,0 0 1 15,4 7-5-15,0-4-3 16,6-3-3-16,1 0-3 16,-4 0-15-16,-3 0-7 15,-18 9-165 1,0-2 2 0</inkml:trace>
  <inkml:trace contextRef="#ctx0" brushRef="#br0" timeOffset="90194.48">20500 4958 380 0,'11'0'143'0,"-1"3"-112"0,8-3 12 15,-8 0-4-15,1 0-20 16,3 0-5-16,4 0-9 16,3 0-4-16,0 0 0 15,-3 4-4-15,-1-4 2 0,1 0-48 16,-4 0-21-16,0 0-47 15,4 6-72 1</inkml:trace>
  <inkml:trace contextRef="#ctx0" brushRef="#br0" timeOffset="90783.01">21146 4792 240 0,'10'-9'90'0,"-3"6"-70"0,0-4 19 0,-3-2 3 0,-1 6-5 15,1-4 3-15,-1 1 0 16,1 0 2-16,-4 6-23 16,0 0 5-16,0-3 3 0,-4 0-6 15,-3 3 0-15,-3 6-3 16,-4 3-2-16,-4 4-6 16,-3 12-4-16,0 0-3 15,-1 3 0-15,1 0 0 16,4 1 1-16,6 8 4 15,8 1 5-15,6 3-1 16,8-4 1-16,6 10-1 16,15-6 2-16,14-6-1 0,7-7 2 15,3-9-4-15,4-13-1 16,-7-12 0-16,0-13 4 16,-4-9-6-16,-3-7-2 15,-10-3 1-15,-12 1 0 16,-13-4-1-16,-15-6-1 15,-6-13-3-15,-11 4 1 16,-15-4-2-16,-13 10-1 16,-11 10-2-16,0 11-1 15,4 14-12-15,10 5-5 16,10 10-31-16,8 7-13 16,11-4-67-16,13 12-31 15,11-5-21 1</inkml:trace>
  <inkml:trace contextRef="#ctx0" brushRef="#br0" timeOffset="92298.2">14407 6576 236 0,'0'-9'90'0,"0"9"-70"0,0-3 10 16,0 3-1-16,0 0-6 16,0 0 0-16,4-4-1 15,3-2 1-15,0 3-13 0,0-3 10 16,0 0 6-16,-3-1 3 16,-1 1 3-16,1 3-4 0,-4-3 0 15,0 2-10 1,-4 1 0-16,-6 0-9 15,-1 0-1-15,-3 3-2 0,3 0 1 16,4 0-4-16,-7 0 0 16,-3 3 1-16,-5 3 0 15,-2 1 0-15,-1 2 2 16,0 4-1-16,8-1 0 16,-1-2-1-16,0 8 2 15,-3 11-3-15,7-1-2 16,4-3-3-16,10 0 1 15,7-3 5-15,7-6 5 16,3-4-3-16,5-2 2 0,-1-4-1 16,3-6 1-16,1 0-2 15,0-3-1-15,-1-7-1 16,1-2 0-16,-4-7-5 16,1 0 1-16,-5 7 2 15,-3-7 3-15,-3 3 4 16,-4 0 2-16,-4 1-5 15,-3 5-4-15,-3 7-1 16,-4 6-1-16,0 16 0 16,0 6 2-16,0 0-3 15,0 4-2-15,3-1 2 16,1 3 0-16,-1-3 7 16,4 1 6-16,0-4-6 0,0 3-1 15,0 0-3-15,4 0-2 16,-1-3-2-16,-3 4 1 15,0-4 1-15,0-3 2 16,0-4-1-16,4-5 2 16,-1 0-2-16,-3-7-1 15,0 3 1-15,0-2-1 16,0-4-11-16,0-3-3 16,0 0-50-16,0-10-21 15,0 7-90-15,11-3-41 16,3 6 65-1</inkml:trace>
  <inkml:trace contextRef="#ctx0" brushRef="#br0" timeOffset="92656.46">14803 6818 364 0,'3'-13'134'0,"4"7"-104"0,-3-4 14 16,-1 4 0-16,1 0-10 15,-4 6 1-15,0 0-5 16,0 0-1-16,0 0-16 16,-4 0-3-16,1 6-3 0,-4 7-1 0,-4 2-1 15,-3 1-3 1,-4 3-2-16,1 0 3 15,-1 6 0-15,0-3-4 0,4 0-1 16,0-4 1-16,4 8 0 16,-1-8 1-16,0-2 2 15,1-3-8-15,3-1-3 16,0-3-37-16,3-5-17 16,4-4-23-16,0-7-10 15,4-2-62 1</inkml:trace>
  <inkml:trace contextRef="#ctx0" brushRef="#br0" timeOffset="92928.59">14633 6730 316 0,'-3'0'118'0,"6"0"-92"0,4 0 19 0,-3 0 2 0,3 6-8 16,3 0 2-16,5 4-8 15,-1 2-3-15,3 4-16 16,1 6-4-16,0 0 0 0,-1 0-6 16,-3-3 0-16,0 6-2 15,1-3-2-15,-1 0 1 16,-4-4 1-16,1-2-3 16,-1-3 0-16,1-4-43 0,-4 4-18 15,0-10-68-15,7 3-27 16,4 0 20-1</inkml:trace>
  <inkml:trace contextRef="#ctx0" brushRef="#br0" timeOffset="93153.96">15050 6855 316 0,'-22'0'121'0,"19"7"-95"0,-1-4 11 0,4-3 0 15,7 6-12-15,7-3 0 16,4 0-8-16,7-3-2 16,3 0-9-16,0 0-4 0,0 0 1 0,-3 0-4 15,-4 0 0-15,-3 0-15 16,-4 0-6-16,0 0-66 16,7 6-109-1</inkml:trace>
  <inkml:trace contextRef="#ctx0" brushRef="#br0" timeOffset="93542.33">15543 6466 392 0,'0'-6'148'0,"0"6"-115"0,4 0 6 0,-4 0-6 16,7 6-4-16,-3-2 2 15,3 11-8-15,-4-2-3 16,1 21-12-16,-1-6 4 0,4 7 3 15,0 3-5-15,4-1-1 16,3 10-5-16,0-6-3 16,-3-3 0-16,-1-16 1 15,-3-4-1-15,0 1 2 0,4 6-4 16,-4-9-2-16,-3-3-31 16,-1-4-13-16,-3-6-33 15,0 0-15 1,0-3-81-16</inkml:trace>
  <inkml:trace contextRef="#ctx0" brushRef="#br0" timeOffset="93843.73">15829 6513 328 0,'-3'-6'123'0,"3"6"-95"0,3 0 16 0,-3 0 0 16,0 0-7-16,0 0 1 16,7 0-10-16,0 0-3 15,4 3-14-15,10 0-7 0,4 1 0 16,3-1-5-16,-7-3 0 15,-3 0-12-15,-1 3-7 16,-3 0-60-16,-3 3-27 16,-4 1-58-16</inkml:trace>
  <inkml:trace contextRef="#ctx0" brushRef="#br0" timeOffset="94022.74">15815 6764 352 0,'4'7'132'0,"6"-7"-103"0,11-7 3 16,-17 4-6-16,13 0-18 16,15-3-4-16,-7-1-3 15,-4 1-1-15,7-3 0 16,-3 9-3-16,0-3 2 0,-4-4-52 16,0 7-24-16,-3 0-67 15</inkml:trace>
  <inkml:trace contextRef="#ctx0" brushRef="#br0" timeOffset="94487.65">16461 6479 264 0,'24'-19'99'0,"-24"19"-77"0,14-9 15 0,-10 6 5 16,-1-4-1-16,-3 7 3 16,0 0-9-16,0-3-2 15,-7 3-18-15,4 0 6 0,-11 3 6 0,0-3-6 16,-7 16 0-16,3-3-8 16,-7 18 0-1,4-6-4-15,0 16 0 16,0 12-3-16,7-3 1 0,7-9 0 15,7-13 1-15,0-6 0 16,17-3 2-16,18 3-1 16,1-10 0-16,-5-2 3 15,15-10 3-15,-10 0-4 16,2-16 1-16,-2 4-1 16,-8-23 3-16,-3 4-5 15,-11-10-3-15,0 3-3 16,-11-9-3-16,-3 10 1 15,-14-1 1-15,0 7-6 0,-18 3-1 16,8 9-20-16,-12 6-9 16,5 4-48-16,-1 9-20 15,7 0-110 1</inkml:trace>
  <inkml:trace contextRef="#ctx0" brushRef="#br0" timeOffset="94986.06">15356 7263 272 0,'-3'-16'101'0,"3"16"-78"0,-4-9 22 0,4 9 4 15,0 0-13-15,0 0-3 16,0 0 0-16,0 0 4 16,4 3-20-16,3 13 6 0,0-1 1 15,0 4-8-15,0 0-4 16,0 0-7-16,4 0-2 15,-1-4-3-15,1 4-1 16,-4-3-28-16,-3-4-13 16,-4-2-42-16,-4-4-17 15,0 3-55-15</inkml:trace>
  <inkml:trace contextRef="#ctx0" brushRef="#br0" timeOffset="95151.58">15258 7338 348 0,'0'-3'129'0,"3"0"-100"0,8 3 7 16,-11 0-5-16,10 0-17 16,8 0-3-16,3 3-5 15,7 0 1-15,4-3-4 16,0 6-4-16,-7-2-2 0,-4-4-18 16,0 6-9-16,-3-6-114 15</inkml:trace>
  <inkml:trace contextRef="#ctx0" brushRef="#br0" timeOffset="95405.89">15649 7231 356 0,'4'-18'132'0,"-4"18"-103"0,3-3 16 0,-3 3 0 16,4 0-5-16,-1 0 0 15,1 3-10-15,-1 6-6 16,1 0-14-16,-1 7-2 0,5 0 2 16,-1 6-8-16,0 0-1 15,0-3-1-15,0-1 2 16,0 1-36-16,-4 0-15 16,-3 0-35-16,-3-4-14 0,-4 11-67 15</inkml:trace>
  <inkml:trace contextRef="#ctx0" brushRef="#br0" timeOffset="95602.53">15363 7570 340 0,'-21'0'129'0,"21"0"-100"0,4 0 13 16,3-3 2-16,7-3-21 15,11-1-2-15,6-2-13 16,-6 3-5-16,25-7-2 15,13-2-1-15,-3-4 2 0,-7 9-3 16,-7-2-2-16,-4 2-40 0,-3 1-17 16,3 6-103-1</inkml:trace>
  <inkml:trace contextRef="#ctx0" brushRef="#br0" timeOffset="96006.14">16581 7050 288 0,'3'-29'110'0,"-3"29"-86"0,7-15 18 16,-3 12 3-16,-1-1-6 15,1 1-1-15,-4 3-8 16,0 0-2-16,-4 13-15 15,4-1-1-15,-3 17 1 0,-1-7-7 16,1 9-1-16,-1-9-3 16,1 9 1-16,-1-9-18 0,1 3-6 15,-1-6-48-15,0 0-17 16,1-3-77 0</inkml:trace>
  <inkml:trace contextRef="#ctx0" brushRef="#br0" timeOffset="96186.57">16316 7241 356 0,'-7'-10'134'0,"10"7"-104"0,8-3 5 0,-4 3-4 16,7-3-20-16,7 6-6 16,4 0-3-16,-4 0 0 0,11 0-1 15,-4 0-3-15,4 0 1 0,-4 0-39 16,0 0-15-16,-6 0-101 15</inkml:trace>
  <inkml:trace contextRef="#ctx0" brushRef="#br0" timeOffset="96426.12">16789 6987 368 0,'-7'-16'140'0,"7"16"-109"0,0 0 18 15,0 0 2-15,3 0-18 16,-3 0-4-16,4 10-5 0,-4-1-1 16,0 13-13-16,0-3-3 0,3 15-1 15,-3 13-5-15,4-15-1 16,-4-7 0-16,0 6 2 16,0 7-32-16,0-1-12 15,-4-5-32-15,1-4-13 16,3 0-84-1</inkml:trace>
  <inkml:trace contextRef="#ctx0" brushRef="#br0" timeOffset="96669.87">16485 7451 368 0,'-46'-6'140'0,"39"6"-109"0,4 0 11 0,3 0 4 15,18-3-24-15,3-1-9 16,0 4-4-16,18-3-6 16,-8 0-2-16,22-3 2 0,21-4 0 15,-21 4 1-15,-7 0-2 16,0 3 1-16,-7 0-13 16,-4 0-3-16,-7 3-40 15,-10 0-18-15,0 6-98 16</inkml:trace>
  <inkml:trace contextRef="#ctx0" brushRef="#br0" timeOffset="97295.55">16535 6937 224 0,'0'-3'85'0,"0"3"-66"0,3-4 12 0,-3 4 1 16,4-3-4-16,-1 0 1 15,1 3 1-15,-1 0 4 16,1 0-19-16,-1 0 7 0,1 3 2 16,-1 0 1-16,-6 13 0 15,3-3-8-15,-4 18-2 16,1-6-7-16,-1 13 0 15,1-7-5-15,6 0 0 16,-3 1-3-16,7-1-1 16,-3-6 1-16,3 0 0 15,0-6 0-15,-3 0 0 16,-1-3-9-16,1-4-2 16,-1 1-34-16,1-4-13 15,-4-3-23-15,0 1-10 16,0-4-36-1</inkml:trace>
  <inkml:trace contextRef="#ctx0" brushRef="#br0" timeOffset="97670.74">16348 7219 292 0,'-4'0'110'0,"4"0"-86"0,-3 0 5 0,3 0-3 16,0 0-4-16,0 0 4 16,3 3 6-1,1-3 4-15,3 0-19 0,0 0 13 0,7 0 4 16,11 0-5-16,-1-3-2 15,-2-3-11-15,9 3-5 16,-3-4-6-16,4 1-4 16,-7 0 0-16,0-1 1 15,-4 1-3-15,-4 3-2 16,1 0-7-16,-4 0-2 16,-3 3-17-16,-1 0-7 15,1 0-23-15,0 0-8 16,-1 0-103-1</inkml:trace>
  <inkml:trace contextRef="#ctx0" brushRef="#br0" timeOffset="99112.76">14908 8109 252 0,'0'0'93'0,"4"-3"-72"0,-4 0 5 16,0 3-1-16,3-6-5 15,1 0 3-15,3-4 2 0,0-2 2 16,0 2-14-16,0 1 8 0,0-4 2 15,0-6 2-15,-3 4 2 16,-4-4-6-16,-4 10-3 16,-6-4-6-16,-4 7 0 15,0 0-3-15,-4 6 2 16,0 3-4-16,-3 6-2 16,0 4-2-16,-4 5 0 15,1 11 0-15,-1 2 3 16,0 3 1-16,4-2 3 15,3 5-1-15,8-5 0 16,6-7-1-16,8-3 0 0,6-3-2 16,4-1 1-16,4-8 0 15,3 2 3-15,0-8-1 16,1-8 2-16,2-2-4 16,1-3-2-16,0-7 2 15,-4-3 0-15,-4 0-3 16,-2 1-1-16,-5 5-1 15,-3 4 1-15,-7 9-2 16,-3 6 2-16,-1 6-4 16,-3 7 0-16,0 3-1 15,0 3 0-15,3 0 2 16,1 1 0-16,3-5 0 16,0 5 0-16,7-5-3 15,0-2 2-15,0 6 1 16,0-6 2-16,0-3-3 0,-3 0 0 15,-4-4-34-15,0-3-17 16,0 1-28-16,3-1-13 16,1-9-91-1,10 0-45-15,4 0 113 16</inkml:trace>
  <inkml:trace contextRef="#ctx0" brushRef="#br0" timeOffset="99413.28">15399 8119 340 0,'3'-16'126'0,"1"10"-98"0,-1 3 10 0,-3 3-3 15,4 0-5-15,-1 3 2 0,1 9-2 16,-4 7 1-16,-4 0-17 15,-3 9-1-15,-3-3-2 0,-4 4-2 16,0-4 2-16,-4 9-6 16,0-6-3-16,1 1-1 15,3-4 1-15,3 3-8 16,4-6-1-16,0-6-38 16,0-4-18-16,3-3-27 15,1-2-11-15,3-1-48 16</inkml:trace>
  <inkml:trace contextRef="#ctx0" brushRef="#br0" timeOffset="99670.07">15279 8012 352 0,'-7'-12'132'0,"10"12"-103"0,1 3 3 0,-1 6-6 16,4 1-5-16,4 15 4 15,0 3 2-15,3 3 1 16,0 7-15-16,3-4-1 0,5-2 1 16,-1-1-5-16,0-3-2 0,4-3-3 15,-1 1-3-15,-3-8 1 16,1-2 1-16,-1-3-36 16,-4-4-17-16,-2-6-45 15,-1-3-19-15,-7 9-34 16</inkml:trace>
  <inkml:trace contextRef="#ctx0" brushRef="#br0" timeOffset="99999.9">15759 8059 360 0,'-4'0'134'0,"4"0"-104"0,0 0 5 0,0 0-6 16,7 0-11-16,0 0 2 15,7 0-11-15,4 0-3 16,0 3-4-16,-4-3 1 0,7 4 0 16,-4-1-23-16,-2 3-9 0,-8 0-112 15,0 4-81 1,-7-4 83 0</inkml:trace>
  <inkml:trace contextRef="#ctx0" brushRef="#br0" timeOffset="100147.67">15759 8282 344 0,'7'0'129'0,"7"0"-100"0,7-3 4 16,-7-4-4-16,14 7-15 15,8-3-3-15,-5-3-9 16,-6 6-1-16,10-3-1 16,4-3-36-16,-4 6-15 0,-3 0-102 15</inkml:trace>
  <inkml:trace contextRef="#ctx0" brushRef="#br0" timeOffset="100464.2">16330 7912 332 0,'0'-16'126'0,"7"16"-98"0,-3 0 21 0,-4 0 2 16,7 0-8-16,0 10 1 16,-4 2-9-16,1 10-4 15,-4 9-17-15,0 10 4 0,3 6 3 16,1 0-5-16,3 0 1 0,0-6-10 16,4 0-2-16,-1-7-3 15,1 1 1-15,-4-4-7 16,0-6 1-16,-4-6-28 15,-3-3-11-15,-3-7-34 16,-4-6-13-16,-4 4-97 16</inkml:trace>
  <inkml:trace contextRef="#ctx0" brushRef="#br0" timeOffset="100958.52">14552 8780 188 0,'-18'-6'71'0,"15"6"-55"0,-4 0 6 0,7 0 0 15,0 0 8-15,3 0 6 0,4 0 3 16,8 0 3-16,2 0-23 15,1-3 7-15,7-3 2 0,-1 3 0 16,4-4 3-16,4 4-6 16,3-3-1-16,8 3-11 15,13-3-3-15,22-1-6 16,7-2-3-16,-4-1 0 16,7 4 1-16,4 0-1 15,-25 0 2-15,-11-1-4 16,1 1 0-16,6 3-28 15,-17 0-13-15,-14-3-31 0,-11 6-12 16,-11 6-61 0</inkml:trace>
  <inkml:trace contextRef="#ctx0" brushRef="#br0" timeOffset="101439.45">15293 8784 340 0,'-4'-10'126'0,"8"10"-98"0,-1-3 8 0,1-3-2 16,0 3-7-16,-1-4 2 0,-3 4-3 15,0 0-1-15,-3 0-14 16,-5 3 0-16,1 0 2 0,0 0-3 15,-10 6 0-15,3-3-2 16,-11 7 2-16,-7 9-5 16,7 3-3-16,4-4-1 15,7 1-1-15,11 0 4 16,6 0 5-16,8-10-1 16,6 1 3-16,1-1 0 15,3-9 3-15,0-9-1 16,1 5 0-16,-5-2 4 15,-6 3 1-15,-1-3-5 0,-3 6 0 16,-3 9-8-16,-4 1-3 16,-4 8-1-16,1 4-1 15,-1 0 0-15,1 3 0 16,3 0-3-16,0-3 2 16,0-3-1-16,3-3-2 15,4 0-41-15,0-4-20 16,4-2-42-16,0-1-16 15,10-3-62 1</inkml:trace>
  <inkml:trace contextRef="#ctx0" brushRef="#br0" timeOffset="101936.9">16140 8649 272 0,'0'0'104'0,"0"0"-81"0,3 0 20 16,-3 0 6-16,0 0-12 0,0 0 1 15,0 0-10-15,0 0-3 16,7 0-14-16,-3 0 2 0,10 0 3 15,0 0-8-15,14-10-4 16,-7 10-6-16,29-9 1 16,-11 6-1-16,17-3 0 15,-10-1 2-15,3 1 0 16,-6 0 2-16,-1-4 1 16,-7 4-17-16,0-3-7 0,-6 2-30 15,-1 1-12 1,-3 0-40-16,-8 9-15 0,1-3 6 15</inkml:trace>
  <inkml:trace contextRef="#ctx0" brushRef="#br0" timeOffset="102354.51">16535 8749 264 0,'-7'0'101'0,"7"0"-78"0,-4-3 11 15,4 3 1-15,0 0-1 16,0 0 1-16,0-3 1 0,0 0 3 16,-3 0-22-16,3-1 4 0,-7 1 2 15,3 3-6-15,-10 0 1 16,3 0-7-16,-6 3-1 16,-1 1-2-16,0 5 0 15,1-3 2-15,3 4 4 16,3-1-6-16,4 0-2 15,3 1-3-15,12-7-3 16,-5 6 5-16,15-5 1 16,-1-1-2-16,8-3-3 15,-4 0 13-15,0 0 5 16,-3 0-1-16,-11 6 0 16,0 0-4-16,-10 13-1 15,-1-3-3-15,-3 28-1 16,-4 12-5-16,4-6-3 0,4-6-3 15,-1-6 1-15,4-10-23 16,-3-6-12-16,-1-3-36 16,1-7-15-16,-1 4-126 15</inkml:trace>
  <inkml:trace contextRef="#ctx0" brushRef="#br0" timeOffset="103044.69">14979 9865 304 0,'11'-12'112'0,"-4"9"-87"0,3-4 20 0,-3 4 1 15,0-3-7-15,-3 6 0 16,-4 0-5-16,0 6 1 16,-4 0-19-16,-6 10 4 0,-8 9 1 15,-7 10-5-15,1 2-1 16,-1 10-7-16,0-6-3 15,-3 6-2-15,3-6 0 16,1-3-2-16,-1-1-1 16,7-2 1-16,4-4 1 15,4-3-3-15,3-6 0 16,0-6-1-16,-1-4-2 16,8-8-68-1,0-8-24-15,4-5-17 16,3 0-54-16</inkml:trace>
  <inkml:trace contextRef="#ctx0" brushRef="#br0" timeOffset="103286.79">14803 9875 276 0,'-7'-41'104'0,"7"32"-81"0,3 5 20 16,1-2 6-16,-1 6-7 15,4 0 2-15,0 0 0 16,4 10 2-16,-1-1-25 15,1 16 8-15,0 6 4 0,-1 10-11 16,1 12-4-16,-1-6-11 16,4-3-3-16,4 3-2 15,3-9 1-15,4-7-4 0,3 4 0 16,-3-7-21 0,0-6-8-16,-4-9-40 15,-4-4-18-15,1-6-99 16</inkml:trace>
  <inkml:trace contextRef="#ctx0" brushRef="#br0" timeOffset="103511.18">15258 9931 400 0,'0'10'148'0,"0"-10"-115"0,7 18 15 0,0-11-2 0,3-1-20 16,4-3-4-16,4 0-13 16,3 0-6-16,0 0-2 15,1 1-4-15,-5-1 0 16,-3 0-53-16,-3 0-25 0,-8 3-105 16</inkml:trace>
  <inkml:trace contextRef="#ctx0" brushRef="#br0" timeOffset="103675.18">15261 10144 280 0,'-7'13'104'0,"11"-13"-81"0,6 3 18 15,1-3 2-15,3 0-19 0,4-3-3 16,6 3-11-16,8-3-2 16,-7 3-4-16,-4 0-5 0,7 0 0 15,-7 0-48-15,4 0-19 16,7 0-72-1</inkml:trace>
  <inkml:trace contextRef="#ctx0" brushRef="#br0" timeOffset="104141.46">15893 9545 312 0,'0'-12'118'0,"3"6"-92"0,4-1 17 16,0 4 1-16,0 0-7 16,4 0 1-16,-4 3-2 15,0 0 0-15,4 9-19 16,-1-2 3-16,-3 18 1 0,0-6-3 16,-3 9 0-16,-4 16-8 15,0-7-2-15,0 4-2 0,3 0-1 16,1-7-3-16,-1-5-2 15,1-4 1-15,3 0-1 16,0 3 0-16,-3-12 0 16,-1-4 0-16,1-2 2 15,-4-1-43-15,0-9-17 16,0 6-50-16,7-6-20 16,0 0-38-1</inkml:trace>
  <inkml:trace contextRef="#ctx0" brushRef="#br0" timeOffset="104486.57">15685 10132 296 0,'-18'9'110'0,"18"-9"-86"0,3 3 13 16,4-3 0-16,4 0-3 16,0 0 5-16,3 0 0 15,3 0 1-15,5 0-22 16,-1 0 5-16,3 0 1 0,8 0-1 0,-4 0-2 16,-3 0-7-16,21-3-4 15,-11 0-5-15,15-3-4 16,-12 0 0-16,12-4-1 15,10-2-3-15,-11 2 2 16,-3 1-39-16,-14-1-18 16,-11 7-52-16,-3 3-20 15,-4-6-29 1</inkml:trace>
  <inkml:trace contextRef="#ctx0" brushRef="#br0" timeOffset="105253.4">16136 10264 260 0,'0'0'99'0,"0"0"-77"0,0-4 7 16,0 4-3-16,0 0-5 16,0 0 2-16,7-3 0 15,-3 0 1-15,-1 0-13 0,1 0 7 0,-4 3 2 16,0 0-4-16,0-3 1 15,0 3-1-15,-4-3-1 16,1-1 4-16,-4 1 2 16,3 0-2-16,-7 0-2 15,1 0-3-15,-8-3-1 16,4 6-5-16,-11 0 0 16,-10 0-5-16,3 9-2 15,4-3-3-15,0 4 1 16,3-1 1-16,4 1 0 15,7-1 0-15,0 0 2 16,3-2 5-16,8 2 4 0,3-3-4 16,7-3-2-1,7 7 0-15,7-10-1 16,4 6-5-16,-4-6 1 16,-3 0 0-16,10 0 2 0,-7 0 1 15,7-6 1-15,-3 3 4 16,-4-4 3-16,0 1 2 15,-7 3 5-15,0 0-6 16,-3 3 1-16,-4 3-8 16,-3 3-1-16,-1-3 0 15,-3 16 0-15,0 19 0 16,0 3 2-16,4-4-3 16,3 1-2-16,0-4 2 0,0-2 0 15,-4-1-4-15,1-6 1 16,-4 0 0-16,0-3 2 15,0 0-1-15,0-6-1 16,0-1-4-16,0-5-2 16,0-4-24-16,7-3-8 15,0-6-48-15,7-3-23 16,0-13-99 0</inkml:trace>
  <inkml:trace contextRef="#ctx0" brushRef="#br0" timeOffset="106258.38">16464 8752 208 0,'-7'3'77'0,"7"-3"-60"0,0 0 10 0,0 0 1 16,4-3 1-16,-4 3 2 15,3-3-1-15,1 0 1 16,-1 0-17-16,-3 3 5 0,0 0 2 16,0 0-3-16,0 0 0 15,0 0-4-15,0-3-1 16,0 0 1-16,-3-1 2 16,-1 1-1-16,-3-3 4 15,4 3-5-15,-4-3 2 16,-1 2-7-16,-2 1-1 15,-1 0-2-15,-6 3-1 16,3 0-3-16,-4 3 1 16,4 0-2-16,-4 7-1 15,4-1 9-15,0 7 4 0,3-7-2 16,1 10-1-16,-1-9-2 16,4 8 2-16,0-5 1 15,7-1 1-15,7 4-4 16,4-3 0-16,6-4-3 15,8-3 0-15,3 1-3 16,-7-7-2-16,-3 0 1 16,0 0-1-16,-4 0-14 15,-7 0-3-15,0 3-68 16,0 3-31-16,4 7-82 16</inkml:trace>
  <inkml:trace contextRef="#ctx0" brushRef="#br0" timeOffset="108089.36">17191 6388 208 0,'7'-19'77'0,"0"7"-60"15,0-1 17-15,-3 4 6 0,-1 6 3 16,-3-4 6 0,0 7-11-16,0 0-3 15,0 7-20-15,-3 2 4 0,-1 7 4 0,1 2-3 16,-1 11 0-16,0 8-5 16,4 23 1-16,0 6-3 15,4 6 0-15,0 6 8 16,3 23 4-16,0 18-7 15,0 0-3-15,0 25-6 16,-4 4-4-16,-3 11 0 16,-3 14 1-16,-1-10 1 0,-3 3 1 15,0 7 0-15,-3-17 0 16,-1 1 2-16,0 6 1 16,1-9-3-16,-4-1-3 15,0 14-5-15,-1-17 0 16,1-6 2-16,0 4 1 15,4-4-4-15,3-22 1 16,0-21 0-16,3 2 2 16,4-3-1-16,0 1 2 15,0-10-4-15,0-7 0 16,0-8 1-16,0-7 0 16,0-4 0-16,0-2 2 15,0 6-3-15,0-13 0 0,-4-2-1 16,4-17 0-16,4-18-11 15,-4-19-7-15,7-15-42 16,0-11-18-16,0-5-132 16</inkml:trace>
  <inkml:trace contextRef="#ctx0" brushRef="#br0" timeOffset="108825.66">18295 6404 304 0,'11'-7'112'0,"-4"1"-87"0,3 3 18 0,-10 3 0 15,0 0-1-15,0 0 2 16,-3 6-11-16,-8 4-3 15,-3 5-17-15,-4 7-3 0,-3 7-3 16,-3 11-3-16,-1 4-1 16,0 3-1-16,0 0-2 15,1-9-2-15,3-4 1 16,3-5 1-16,0-4 0 16,4-3 0-16,4-7 0 15,3-2 0-15,0-4 2 16,3-6-12-16,-3 7-6 0,3-10-49 15,1 0-20-15,3 0-86 16</inkml:trace>
  <inkml:trace contextRef="#ctx0" brushRef="#br0" timeOffset="109095.47">18045 6404 264 0,'-7'-10'101'0,"10"7"-78"0,4 6 9 16,0-3-3-16,0 3 2 16,4 7 6-16,-1 2 0 0,1 1 1 15,3 15-20 1,-3 4 5-16,-1 8 1 0,1 4-6 0,-4 0-3 16,0 3-8-16,0-6-5 15,4-7 1-15,-1-2 0 16,1-7-4-16,3-6-1 15,4-10-43-15,-1 0-20 16,1-9-97 0,3 0-61-16,0-9 99 15</inkml:trace>
  <inkml:trace contextRef="#ctx0" brushRef="#br0" timeOffset="109292.22">18390 6620 332 0,'-21'-6'123'0,"25"6"-95"0,3 3 22 0,0-3 6 16,10 3-19-16,8 0-6 15,3 3-14-15,8 1-4 0,-1-1-7 16,0 3-4-16,0 1-1 0,-3-1-4 16,-4 1 2-16,-3-4-23 15,-4 0-12-15,-3-6-50 16,-4 0-22-16</inkml:trace>
  <inkml:trace contextRef="#ctx0" brushRef="#br0" timeOffset="109665.8">19061 6335 296 0,'7'-13'112'0,"-7"13"-87"0,10-6 15 0,-10 6 1 15,0 0-8-15,0 0 1 16,-3 9-8-16,-4 1-2 16,-4 5-13-16,-3 1 4 0,0 0 3 15,3-1-2-15,1 1 1 16,3 0-5-16,3-4-2 15,4 4-2-15,4-3 0 16,6-4-4-16,1 7-3 0,3-4-3 16,4 1 1-16,-4-1 1 15,0-2 0-15,0-1-3 16,0-3 0-16,-3 1-38 16,-1-4-15-16,-3-6-25 15,0-4-10-15,4 1-63 16</inkml:trace>
  <inkml:trace contextRef="#ctx0" brushRef="#br0" timeOffset="109921.46">19202 6423 264 0,'0'-13'101'0,"3"7"-78"0,-3-1 17 0,0 7 5 16,4-6-6-16,-4 3 1 16,0 3-9-16,0 0-2 15,0 3-16-15,0 3 10 0,-4 7 6 16,1 6-4-16,-1 12-2 15,1 13-13-15,-1 3-6 16,4-3-3-16,0 9-1 16,4-12 2-16,3-3 1 15,0-7-1-15,0-3-2 16,-4-6-6-16,1-6-4 16,-1-4-32-16,-3-2-12 15,0-4-81-15,7-3-33 16,1-12 33-1</inkml:trace>
  <inkml:trace contextRef="#ctx0" brushRef="#br0" timeOffset="110147.59">19463 6401 312 0,'0'0'118'0,"10"-4"-92"0,8 4 15 15,-7 0 0-15,6-3-14 16,1 3-3-16,3 0-10 16,4 0-1-16,3 0-8 15,-3 0-3-15,-1 0 1 0,-3 0-9 16,-6 3-1-16,-5 1-62 0,-6-1-27 16,-1 3-52-1</inkml:trace>
  <inkml:trace contextRef="#ctx0" brushRef="#br0" timeOffset="110312.49">19477 6604 332 0,'10'7'123'0,"8"-14"-95"0,10 4-2 0,-10-3-7 16,3-3-14-16,7-1-1 15,4 1-4-15,3-1-1 16,-3 4 1-16,0 0-25 0,-7 3-10 15,-1 3-106-15</inkml:trace>
  <inkml:trace contextRef="#ctx0" brushRef="#br0" timeOffset="110747.08">20080 6410 228 0,'4'-16'85'0,"-1"7"-66"0,1-4 19 16,-1 7 5-16,1 0-2 15,-4 6 0-15,0 0-9 16,0 0-3-16,-4 3-16 16,-6 3 1-16,-4 4 2 0,-4 5-4 0,-7 7 1 15,1 3-4-15,-1 19 2 16,4 0 0-16,7 3 3 15,10-3-3-15,11-3-1 16,7-10-2-16,11-6 2 16,3-6-1-16,7-6 0 15,4-7 1-15,7-6 4 16,0-10 5-16,0-15 3 16,-7-3 0-16,-8-6-2 15,-10-10-8-15,-13 3-3 16,-16 3-5-16,-13 1-3 15,-10-1-3-15,-5 10 1 16,-3 3-17-16,-3 9-8 16,-4 7-15-16,7 9-7 15,4 0-25-15,-4 6-9 16,1 10-95-16</inkml:trace>
  <inkml:trace contextRef="#ctx0" brushRef="#br0" timeOffset="111499.07">18817 7131 212 0,'4'-16'79'0,"-1"7"-61"0,8 0 15 0,-4 6 1 16,0-4 0-16,-4 4 5 16,5-3-5-16,-1 3 0 15,0 3-19-15,0 0 4 0,-4 19 2 16,1-7-9-16,-4 16-2 15,0-6-8-15,0 6-2 16,0-9 0-16,3 9 2 16,4 1-10-16,-3-4-2 15,-1-10-55-15,-3-2-21 16,4 0-56-16</inkml:trace>
  <inkml:trace contextRef="#ctx0" brushRef="#br0" timeOffset="111678.62">18733 7238 264 0,'-11'-19'101'0,"11"13"-78"0,0 3 13 16,0 3 0-16,7 0-17 15,4 0-3-15,3 3-12 16,10 3-3-16,-2-3-1 16,-5-3 0-16,11 6 2 0,-3-3-1 15,3-3-1-15,-3 0-37 0,-4 0-15 16,7 0-75-1</inkml:trace>
  <inkml:trace contextRef="#ctx0" brushRef="#br0" timeOffset="111978.87">19103 7078 236 0,'-7'-10'88'0,"7"10"-69"0,3-3 8 0,-3 3 1 15,0 0-6-15,0 0 1 16,4 0 8-16,-1 0 2 16,1 3-17-16,-4 7 8 0,0 6 4 0,0-7-9 15,0 10-1-15,-4 6-8 16,1 0-4-16,3-3-6 16,3-6 0-16,5-4 2 15,-1-3 1-15,3 1 1 16,1-10 0-16,-1 6-2 15,-3-6 1-15,0 0-9 16,0 0-1-16,-3-6-49 16,-4 6-23-16,4 0-78 15</inkml:trace>
  <inkml:trace contextRef="#ctx0" brushRef="#br0" timeOffset="112248.73">19216 7084 296 0,'-7'-12'110'0,"7"8"-86"0,0 4 13 0,0 0 2 15,0 4-6-15,0 2 1 16,0 13-2-16,3-1 2 16,-3 8-18-16,4-1-3 0,-4 3-1 15,0-3-7-15,0 3-1 16,0-3-4-16,3-3-1 15,-3 0 3-15,4-3 3 16,-4-6-15-16,0 2-8 16,0-5-22-16,0 2-10 15,-4-6-57-15,4 4-24 16,4 2 3-16</inkml:trace>
  <inkml:trace contextRef="#ctx0" brushRef="#br0" timeOffset="112472.43">18796 7432 328 0,'-18'6'123'0,"25"-6"-95"0,8 4 9 16,2-4-2-16,11 0-18 15,15 0-4-15,6-4-4 16,8 1 1-16,10-3-5 0,7 3-1 0,3 0 0 15,-6 3-2-15,-11 0-2 16,-7 0-46 0,-7-3-21-16,-4 3-90 15</inkml:trace>
  <inkml:trace contextRef="#ctx0" brushRef="#br0" timeOffset="112850.08">20034 6930 312 0,'-7'-18'118'0,"7"18"-92"0,11-3 11 15,-11 3-1-15,3 0-11 16,1 0-2-16,3 3-5 16,-4 0 1-16,1 9-10 15,-1 1-5-15,-3 15-3 0,0-6-1 16,0 13 2-16,0-7-1 0,-3 3 2 15,3-3-24-15,-4-3-11 16,1-3-45-16,-1-3-21 16,1-3-39-1</inkml:trace>
  <inkml:trace contextRef="#ctx0" brushRef="#br0" timeOffset="113030.39">19890 7075 296 0,'-7'-25'112'0,"7"25"-87"0,10-13 11 0,-10 13 0 16,11-3-16-16,-4 0-1 16,10 0-13-16,-2 3-4 15,6 3-2-15,-4-3 0 0,8 6 2 16,-4-3-3-16,4 3 0 0,-7 1-41 16,-1-1-17-16,8 0-80 15</inkml:trace>
  <inkml:trace contextRef="#ctx0" brushRef="#br0" timeOffset="113300.04">20302 6924 304 0,'0'-6'115'0,"0"6"-89"0,0 0 3 15,0 0-2-15,0 0-3 16,0 0 5-16,-3 6-9 15,-1-3-2-15,-3 10-10 16,0-4 6-16,4 4 5 0,-1 3-6 0,8 2-2 16,6 7-4-1,4-9 0-15,-3-3-4 0,7-4 0 16,-1 0-1-16,1-2-2 16,-4-4-17-16,0-6-9 15,-3 3-39-15,-4-7-16 16,0 1-75-1</inkml:trace>
  <inkml:trace contextRef="#ctx0" brushRef="#br0" timeOffset="113508.69">20461 6952 312 0,'4'-3'118'0,"-4"3"-92"0,10-6 15 0,-10 6 2 0,4-3-4 16,-1 3 1-16,1 3 1 15,-1 0-1-15,1 10-22 16,-1-4 1-16,-3 19-1 0,0-3-8 15,0 13-3-15,0 9-4 16,4-3 0-16,-1-6-4 16,1-7 0-16,-4-3-32 15,0-3-15-15,-4-3-34 16,-3-6-13-16,-3 3-73 16</inkml:trace>
  <inkml:trace contextRef="#ctx0" brushRef="#br0" timeOffset="113720.55">19890 7385 376 0,'-22'0'143'0,"22"0"-112"0,39-9-3 0,-32 6-12 16,25-4-15-16,21 4 0 15,25-6-1-15,6-1 0 16,-3-2 0-16,-7-1 0 0,-10 4 0 15,-11 3 0-15,-7 2 2 16,-7 1-43-16,-8 3-19 16,5 7-94-1</inkml:trace>
  <inkml:trace contextRef="#ctx0" brushRef="#br0" timeOffset="114395">18941 8338 312 0,'28'-12'118'0,"-28"12"-92"0,28-10 24 0,-21 7 3 0,0 3 0 15,0 0 6-15,-7 3-13 16,0 1-4-16,-17 11-23 16,-19 20-7-16,-6 18-1 0,-4 7-7 15,0-1 0-15,4-2-2 16,0-7-2-16,6 0 1 15,5-6 1-15,6-3-1 16,4-4-1-16,3-5-2 16,8-4-1-16,-1-9-23 0,7-10-7 15,1 0-30-15,-1-9-13 16,4-9-100 0,4 6-57-16,-4-7 111 15</inkml:trace>
  <inkml:trace contextRef="#ctx0" brushRef="#br0" timeOffset="114649.83">18644 8251 316 0,'-3'-7'121'0,"3"7"-95"0,7 10 20 0,0-1 1 15,0 10-3-15,4 3 3 0,3 9-6 16,3 13-3-16,4 16-21 15,4 2-4-15,7-2-1 0,0-4-7 16,-1-5-3-16,1-1 1 16,-4-3 0-16,-3-6-1 15,-4-7 1-15,0-9-33 16,-3-9-12-16,0-16-41 16,-4 0-17-16,3-10-73 15</inkml:trace>
  <inkml:trace contextRef="#ctx0" brushRef="#br0" timeOffset="114861.7">19173 8379 364 0,'-10'0'134'0,"10"0"-104"0,3 6 14 0,4-6-2 15,4 3-11-15,10-3-1 16,4 0-12-16,-4 0-6 15,21 7-7-15,15 2-4 0,-18-6 0 16,-8 7 1-16,-2-1 1 16,-1 4-54-16,-10-1-23 15,-8 7-108 1</inkml:trace>
  <inkml:trace contextRef="#ctx0" brushRef="#br0" timeOffset="115041.62">19131 8733 340 0,'-21'16'129'0,"25"-10"-100"0,3-6 13 16,3 0 0-16,8 0-18 16,10 0-1-16,7-3-2 15,-6 0 1-15,20-3-12 16,11 0-6-16,-7-1 0 0,-11 4-19 16,-7 0-4-16,-6 0-57 15,-5 0-25-15,5 0-58 16</inkml:trace>
  <inkml:trace contextRef="#ctx0" brushRef="#br0" timeOffset="115400.54">19964 8345 316 0,'21'-13'121'0,"-21"13"-95"0,14-6 20 0,-10 3 4 16,-1 0-8-16,1-1 2 15,-8 4-9-15,1 0-2 16,-12 4-18-16,5-1 2 0,-11 9 1 16,3-2-8-16,0 8-1 15,1 14-1-15,10-10 0 16,0-3 4-16,14 6 3 0,-4-3-6 15,11-1-1-15,7 8-4 16,1-1-3-16,-5-9 0 16,1-4 1-16,-4-2-32 15,4-4-12-15,-1-5-32 16,-3-4-13-16,-3-4-42 16,3-2-16-16,0 0 13 15</inkml:trace>
  <inkml:trace contextRef="#ctx0" brushRef="#br0" timeOffset="115701.07">20130 8370 244 0,'10'-32'90'0,"-3"17"-70"0,4-1 26 16,-8 10 5-16,1-1-2 0,-4 4 3 16,0 3-12-16,-4 0-4 15,4 3-20-15,0 1 14 0,0 5 7 16,-3 13-2-16,-1 9 2 15,4 13-8-15,0 13-1 16,0 5-9-16,4-2-1 16,3-4-11-16,3-2-4 15,1-1-2-15,3 0-1 16,-3-3-3-16,-1-9 2 16,1-3 3-16,-4-13 3 15,0-6-26-15,-4-7-13 16,-3-5-23-16,0-4-9 15,0-3-47-15,8-3-17 0,-1-1-33 32</inkml:trace>
  <inkml:trace contextRef="#ctx0" brushRef="#br0" timeOffset="118462.33">22437 2638 212 0,'0'-3'82'0,"0"-3"-64"0,0 2 7 0,3 1-3 15,-3 3-1-15,0 0 2 16,0 0-4-16,0 0-1 16,0 0-10-16,4 3 8 0,-4 7 6 15,-4 2-5-15,-3 10 1 16,0 10-7-16,0 2-1 15,0 7-4-15,0-3-1 16,0 2 1-16,0 4 3 16,0 0 0-16,3-6 0 15,1 18-3-15,-1 4-1 0,4 9 3 16,0-3 3-16,0-4-6 16,4 1-1-16,-1 6 0 15,1 6 0-15,-1 10-2 16,1-7 1-16,-1-9-2 15,4 0-1-15,-3-3 1 16,-1 3 1-16,-3 13 1 16,0-4 3-16,0 10 3 15,0-4 5-15,0 26-2 16,-3 12 1-16,-1-2-10 16,1 14-1-16,3 17-2 0,-4-13 0 15,1 34 0-15,-1-5 2 16,4-4-1-16,-3 25 2 15,3-13-4 1,0 10 0-16,-4 0 1 0,1-12 2 16,-4 21-1-16,-7 23 2 15,-8-7-2-15,1 0 2 16,-7-19-4-16,-4 22 0 16,0-22 1-16,-3 16 2 15,3 0-3-15,4-6 0 16,0 15 1-16,3-6 2 15,4 13-3-15,4-16 0 16,-1 9 1-16,4-2 2 16,0-11-1-16,3-2-1 0,4-13 1 15,0 7 1-15,0-17 5 16,0-18 6-16,0 9-7 16,0-9-3-16,3-15-2 15,1-11-1-15,-1 8 0 16,1-14 0-16,-1-12-3 15,1-19 2-15,-1-6 3 16,1-3 1-16,-1-6-4 16,0-7-1-16,1-16 3 15,-1-2 1-15,-3-13 0 16,0-10 1-16,0-6 4 16,0-6 4-16,0-3-6 15,0-6-1-15,4-4 0 0,-1 4 0 16,0-10-2-16,4 3-2 15,0-6 1-15,0 0 1 16,0-9-1-16,0-4-1 16,-3 4 1-16,-4-1 1 15,-4 1-1-15,-6 0 2 16,-8-4-2-16,-7 0-1 16,-7 1 1-16,1-4-1 15,-1 7 0-15,0-4 0 16,-3 1 0-16,-8-4 0 15,-13 0 0-15,-11 4 0 16,-4-1 0-16,4 4 0 16,-11-1 0-16,-24 1 2 15,-7 3-1-15,3 6-1 0,-21-3-2 16,-11 3 1-16,4 0 1 16,-21 0 2-16,-1 0-1 15,-2 0-1-15,-19 0 1 16,11 0-1-16,-3-7 0 15,-11 7 0-15,14 0 0 16,-18-3 2-16,8 3-3 16,0 0 0-16,-11 3 1 15,14-3 0-15,-18 10 0 16,11-4 2-16,-3-3-3 16,-4-3 0-16,17 6 1 15,-13-6 2-15,6 0-3 16,11 0 0-16,-14 0 1 0,11 0 0 15,7 0 0 1,-15 0 0-16,22 4 0 16,0-4 2-16,-11 3-1 0,18 0-1 15,6-3-2-15,-13 3-1 16,18-3 2-16,13 0 2 16,0 3 0-16,-6 0-1 15,17 0 1-15,11 4-1 16,3-1 0-16,-4 3 0 15,1 1 0-15,10-4 0 16,15 0 0-16,6 1 2 16,4-1-3-16,3-3 0 0,1-3 1 15,6 6 0-15,8-3 0 16,10-3 0-16,7 0-3 16,11 0 2-16,7 0 1 15,3 0 0-15,8 0-3 16,3 7 0-16,3-7-25 15,4 0-11-15,7-7-46 16,11-2-21-16,3-10-72 16</inkml:trace>
  <inkml:trace contextRef="#ctx0" brushRef="#br0" timeOffset="119378.92">14806 10938 244 0,'-10'-3'90'0,"2"-1"-70"0,-6 4 19 0,11 0 3 15,-4 0-2-15,-4 0 3 16,1 4-4-16,-1-1-2 0,0 0-20 16,4 0 3-16,4-3 3 0,6 9-1 15,8-2 1-15,3-4 8 16,11 6 4-16,17-9-3 15,29-9 1-15,17-1-13 16,14-5-2-16,29-4-6 16,-25 6 0-16,-22 4-7 15,47 3-1-15,-29-1 2 16,21 14 1-16,-27-4-1 16,10 6-1-16,-22-3-1 15,1 1 0-15,-18-4 0 16,-4 0 2-16,-17-3-1 15,-7-3 0-15,-7 0-6 16,-7-4 1-16,-4 1-16 0,-7-3-4 16,0-1-41-16,-3 1-15 15,-4 0-51-15,0 9-20 16,0-4-30 0</inkml:trace>
  <inkml:trace contextRef="#ctx0" brushRef="#br0" timeOffset="120144.3">18845 9244 276 0,'0'-3'104'0,"4"0"-81"0,-4 6 27 0,0-3 8 0,0 0-9 16,-4-3 1-1,-3 3-11-15,0 0-4 16,4 0-19-16,3 3 10 0,7 0 4 0,18 1 7 16,6-4 2-16,-3 0-10 15,47-7-5-15,55-5-8 16,-21 2-2-16,-24 4-4 16,67 0 1-16,-36 0-6 15,47 6-1-15,-40 0-2 16,0 0 1-16,-20 0-2 15,-19 3-1-15,-17 0 1 16,-10 0 1-16,-11-3-1 16,-11 0 2-16,-7 0-20 0,-3 0-6 15,-4 0-34-15,-10-3-16 16,-1 0-81-16,-17 3-34 16,0 0 15-1</inkml:trace>
  <inkml:trace contextRef="#ctx0" brushRef="#br0" timeOffset="128851.98">23446 3071 192 0,'-4'0'74'0,"4"-3"-58"0,4 3 9 0,-4 0 2 15,0 0-3 1,0 0 3-16,0 0-4 0,0 0 0 15,0-4-12-15,0 4 7 0,0 0 4 16,-4-6 0-16,4 6 1 16,0 0-1-16,0 0 1 15,0 0-7-15,0 0 1 16,0 0-6-16,0 0 1 16,0 0-3-16,0 0 0 15,0 0-1-15,0 0 2 16,0-3-1-16,0 3 0 15,7-6-3-15,0-1-1 0,4 1-3 16,3 3 1-16,7-3 2 16,7 3 2-16,8 0-3 15,2 3-3-15,5 0 0 16,-4 3-1-16,-4 0 4 16,-3 3 2-16,-8 0 2 15,-3 1 0-15,-3 2 0 16,0 0 2-16,-8 4-1 15,-3-4 0-15,-3 7-3 16,-4-3 1-16,-4 5-2 16,-3-2 0-16,-7 0-3 15,-7 6 1-15,0-7-2 16,0 4 2-16,-1-9-4 16,1 8 0-16,4-2 1 0,3-3 0 15,-1-1 0-15,5 1 0 16,6-4-3-16,4 1 0 15,7-4-1-15,8 0 3 16,6 3 0-16,3-5 1 16,5 2 0-16,-5 3 0 15,1 4-3-15,3-1 2 16,-7 4 1-16,-3 3 2 16,-4 3-1-16,0-3-1 15,-3 6 3-15,-4-3 0 16,0 6-4-16,-4-3 1 15,-3-3 2-15,0 0 3 16,0-3 7-16,-3-1 2 0,-4-5-1 16,-4-4 2-16,-3-5-8 15,-7-1-4-15,-4-3-5 16,-10-3 1-16,0-4 1 16,-1 1 2-16,1 0-1 15,0-1-1-15,3 4-8 16,7-3-3-16,8 3-25 15,3-6-11-15,10 2-31 16,11-2-14-16,4-1-23 16,10 10-11-16,-3 10-4 15</inkml:trace>
  <inkml:trace contextRef="#ctx0" brushRef="#br0" timeOffset="129753.67">24384 2892 232 0,'0'-3'88'0,"0"-3"-69"0,0 2 19 0,0 4 6 0,0 0-8 16,-4-6-1-16,1 6-6 16,-1 6-1-16,-3-2-16 15,0 2 6-15,0-3 5 0,-3 6 1 16,-4 4 3-16,-4 9-6 15,-7 9-3-15,-7 13-4 16,-3 19-1-16,0 15-1 16,7 1 0-16,7-10 2 15,10-4 2-15,11 11-5 16,14-7-1-16,11 3-4 16,7-6 1-16,-1-13-4 15,1-6-2-15,-4-9 2 16,-3-7 0-16,-4-9-1 15,-3-6 1-15,-4-7 0 0,-4-6 1 16,1-3-18-16,-7 0-5 16,-4-9-46-16,0 2-18 15,0-8-63-15,0 5-27 16,-4-2 37 0</inkml:trace>
  <inkml:trace contextRef="#ctx0" brushRef="#br0" timeOffset="130202.23">24511 3093 284 0,'0'-16'107'0,"4"13"-83"0,-1 0 21 15,-3 3 7-15,0 0-17 16,4 0-3-16,-1 3-7 16,1 0-2-16,-4 6-12 15,0 7 0-15,0 3 2 0,0 3-1 0,0 0 3 16,0 3-6-16,0-3-1 15,0 6-4-15,0-3-1 16,0 0-1-16,0-3-2 16,3 0 1-16,4-3-1 15,4-10 0-15,6 1 2 16,5-7 1-16,6 3 3 16,0-6-3-16,0 0 0 15,-3-6-10-15,-4 6-3 16,-7 0-28-16,-3 0-13 15,-4 0-24-15,-4 0-11 16,-3 0-63 0</inkml:trace>
  <inkml:trace contextRef="#ctx0" brushRef="#br0" timeOffset="130593.31">24821 3074 336 0,'0'-10'126'0,"0"1"-98"0,4 3 14 16,-4 6 2-16,4-3-12 15,3 3 1-15,-4 3-5 16,4 3 0-16,-3 7-16 15,-1 5 6-15,1 17 3 0,-1 9-7 0,-3 3-1 16,0 6-3-16,0 0-1 16,0-6-5-16,4 7-3 15,-4-10 0-15,3 3 1 16,1-3-1-16,3-10-1 16,0-6 1-16,0-3 1 15,0-6-1-15,-3-6-1 16,-1-1-13-16,-3-2-4 15,0-4-40-15,0-3-15 16,0-3-31-16,0 3-11 16,4-3-34-1</inkml:trace>
  <inkml:trace contextRef="#ctx0" brushRef="#br0" timeOffset="131328.87">25125 2926 276 0,'-4'-34'104'0,"4"15"-81"0,4 0 29 15,-1 10 7-15,1 9-14 16,3-9-3-16,4 18-2 16,6 0-1-16,4 10-21 15,4 9 7-15,3 4 5 0,-3 12-5 16,0 6-2-16,-4 16-9 15,-4 6-1-15,-6-6 1 0,-4 6 1 16,-3-10-6-16,-4 7-1 16,0-6-4-16,0-3-3 15,-4-4 0-15,1-6-1 16,-1-9 0-16,1-13 0 16,-1 0-14-16,0-9-3 15,1-6-15-15,-1-4-8 16,1-2-18-16,-1-7-6 15,1-7-28-15,3 1-9 16,3-3-52 0</inkml:trace>
  <inkml:trace contextRef="#ctx0" brushRef="#br0" timeOffset="131779.63">25964 3049 292 0,'-10'-22'110'0,"13"19"-86"0,1-7 11 0,3 7 1 16,4 3-5-16,3-6 2 15,3 12-1-15,-3-6 2 16,4 10-18-16,-4 11 6 0,-3 14 5 15,-4 12-6-15,0 16 0 16,-4-10-10-16,1 0-4 16,3-3-4-16,0-6 0 15,0-9-4-15,0-4 0 16,0-3-43-16,-3-9-20 16,-8 0-50-16,-6 0-20 0,-4-3-11 15</inkml:trace>
  <inkml:trace contextRef="#ctx0" brushRef="#br0" timeOffset="131960.81">25845 3296 412 0,'7'-3'154'0,"7"10"-120"0,14 5-10 16,-3-6-10-16,10 4-11 15,11-4 1-15,0 3-5 16,-1-5-1-16,-6 2 1 15,-7-3-27-15,-4 6-10 0,-7-9-50 16,8 7-102 0</inkml:trace>
  <inkml:trace contextRef="#ctx0" brushRef="#br0" timeOffset="132216.46">26695 2995 316 0,'10'-9'121'0,"1"3"-95"0,-1 6 20 15,-2 0 4-15</inkml:trace>
  <inkml:trace contextRef="#ctx0" brushRef="#br0" timeOffset="132604.4">26741 2986 647 0,'0'3'63'0,"-4"10"-32"15,1-1-7-15,-5 1-6 0,-2-1-8 16,-4 4-3-16,0-7-4 15,0 4-3-15,-1-4 1 16,5 1-1-16,6-1-3 0,4 1 0 16,4-1-1-16,3 0 3 15,3-5-5-15,5 2 2 16,-1 0-3 0,0 3 2-16,3 4-2 15,1 3 2-15,0-1 1 0,-1 4 2 16,1 9-1-16,-4 7-1 15,0-4 3-15,-3-3 2 16,-4 1 2-16,-4-1 1 16,-3-3 9-16,-3-3 6 15,-1 0-1-15,1-3-1 16,-4-7 2-16,0 7 0 16,0-10-8-16,-4 1-2 15,0-4-5-15,-3-3-1 0,0-3-3 16,-3-3-3-16,-1-3-9 15,0 0-5-15,1-1-35 16,-1 1-14-16,4-3-37 16,3-4-14-16,4-3-55 15</inkml:trace>
  <inkml:trace contextRef="#ctx0" brushRef="#br0" timeOffset="132816.49">26688 3027 348 0,'-4'-13'132'0,"15"10"-103"0,6 6 21 0,-3 4 3 16,4-7-25-16,10 0-7 16,8 0-13-16,6 0-6 15,4 3-1-15,-4-3-12 0,-3 3-3 16,-7 0-39-16,-4 0-16 15,-7 3-94 1</inkml:trace>
  <inkml:trace contextRef="#ctx0" brushRef="#br0" timeOffset="133445.57">27185 2967 312 0,'4'-19'118'0,"-1"16"-92"0,-3 3 22 15,0 0 4-15,0 3-19 16,0 1-4-16,-3 11-6 16,-1 4-3-16,-3 6-10 15,3 13 2-15,1 15 2 0,3 7-3 16,3-1 1-16,5-2-3 15,2-4 0-15,4-9 1 16,4 3 1-16,-4-10-1 16,4-8-1-16,-1-7-1 0,1-10 2 15,0-6-5-15,-4-6-1 16,0-3 0-16,-4-3 2 16,-3-13-5-1,-3 0-3-15,-1-9 1 0,-3-16 2 16,0-12-5-16,0-7 1 15,-3 4 1-15,-1 5 3 16,1 1-2-16,-1 15 0 16,1 7 1-16,-1 3 0 15,1 12-5-15,3-6 1 16,3 13 2-16,4 6 1 16,4 3 1-16,3-7 0 15,4 7 0-15,3 0 0 16,4 0 6-16,3-3 6 0,4 3 0 15,3 0 1-15,4-6-3 16,-1 3-1-16,12-3-5 16,6 6-3-16,8 0 0 15,-1 0-1-15,-6 0-5 16,-8 0 1-16,-7 6-14 16,-6-3-5-16,-8 3-26 15,-3-6-9-15,-4 3-15 16,0-3-8-16,-3 7 1 15,-4-7 1-15</inkml:trace>
  <inkml:trace contextRef="#ctx0" brushRef="#br0" timeOffset="133852.99">27693 3171 332 0,'11'-9'123'0,"-1"5"-95"0,1 1 11 0,-8 0-1 16,4 0-10-16,-7 3-2 15,0 0-1-15,0 0-1 0,0 3-13 16,0 3 0-16,-3 4 2 0,-1 2-1 16,1 1 1-16,-1 0-3 15,1 2 1-15,3 1 0 16,3-4 1-16,1 4-4 16,3-3-3-16,3-1-2 15,1-2-3-15,0-1 1 16,-1-3 1-16,1 1-17 15,-4-4-6-15,0 0-43 16,-4 0-16-16,-3-3-69 16,4 3-69-1,3-6 78-15</inkml:trace>
  <inkml:trace contextRef="#ctx0" brushRef="#br0" timeOffset="134105.81">27820 3177 372 0,'0'-9'140'0,"0"9"-109"0,0 0 18 0,0 3 2 15,0 3-9-15,0 7 2 16,0 9-13-16,0 6-4 16,0 10-16-16,0-4-2 0,4 1 1 15,6-1-4-15,1-3-1 16,-1 1-5-16,1-4 0 15,0-3-18-15,-1-3-8 0,1-3-22 16,-1-3-7-16,1-7-17 16,-1-9-8-16,1 0-86 31</inkml:trace>
  <inkml:trace contextRef="#ctx0" brushRef="#br0" timeOffset="135896.37">28928 3049 332 0,'-11'0'123'0,"11"0"-95"0,-3 6 0 16,3-6-4-16,3 0-3 15,4 3 2-15,4 3-1 0,6-6 1 16,8 4-13-16,7-1 5 0,0 0 5 15,3-3-5-15,-3-3 0 16,-1 0-7-16,1-1-3 16,-4 4-5-16,-6 0 0 15,-8 0-27-15,-7 4-9 16,-11 2-44-16,-3 3-16 16,-3 4-60-1</inkml:trace>
  <inkml:trace contextRef="#ctx0" brushRef="#br0" timeOffset="136104.18">28903 3265 312 0,'-10'13'115'16,"17"-7"-89"-16,10 3 21 0,1-6 5 0,10 1-8 16,7-1 1-16,4-3-14 15,0 6-7-15,0-6-13 16,-4 6-7-16,-3 1-1 0,-4-4-20 15,-7 0-6-15,-3 0-32 16,-4 0-15-16,-3 0-232 31,10-9 162-31</inkml:trace>
  <inkml:trace contextRef="#ctx0" brushRef="#br0" timeOffset="136838.72">28893 2312 248 0,'-8'-10'93'0,"5"4"-72"0,-8 3 18 16,8 0 3-16,-1 0-7 16,1 0 2-16,-1 3-4 15,4 0 0-15,0-3-18 16,0-1 0-16,4-2 1 0,3 3-2 16,7-6 2-16,4-4-3 15,3 1 2-15,3 2-6 0,5 1-3 16,-1-1-1-16,0 4 1 15,0 6-3-15,1 0 0 16,-5 6 1-16,-3 4 0 16,-3-7-5-16,-4 6 1 15,-3 1 6 1,-4 2 6-16,-7 7-6 0,-4-6-1 16,1 2-1-16,-4 1 0 15,0-4-2-15,-4 4-2 16,0 0 1-16,1-7-1 15,3 7-3-15,0-7 2 16,0 1-1-16,3-1 0 16,1 1 4-16,3-1 1 15,0 0 3-15,0 4 3 16,0-4-2-16,0 10-2 0,0-6-2 16,0-1 0-16,0 1-2 15,0-4 2-15,3 1-2 16,1-1 2-16,-1-3-11 15,1 0-4-15,-1-6-63 16,-3 4-25-16,-7 2-94 16</inkml:trace>
  <inkml:trace contextRef="#ctx0" brushRef="#br0" timeOffset="137019.54">29108 2701 368 0,'0'-13'140'0,"0"13"-109"0,3 3 7 0,-3-3-3 16,4 0-23-16,-1 7-4 15,4-4-10-15,0-3-1 16,0 6 1-16,4-6-59 0,0 0-25 16,3 3-70-1</inkml:trace>
  <inkml:trace contextRef="#ctx0" brushRef="#br0" timeOffset="137588.67">29767 2757 296 0,'-17'-31'110'0,"17"15"-86"0,7 4 16 0,0 5 2 16,7-2-8-16,4 6 1 15,10-7-7-15,7 7-3 16,7 6-13-16,1 7 3 0,-1 9 5 16,-3 9 6-16,-4 6 5 15,-7 7-4-15,-6 3 1 16,-8 3-10-16,-7-6 0 15,-7 3-7-15,-7 6-1 16,-7 0-6-16,-8 6-3 16,-2-2 0-16,-1-4-1 15,4-6 0-15,7-7 2 16,10-2 3-16,11-13 2 0,11 6 1 16,10-6 0-16,7-6-2 15,11-4-1-15,14-2-3 16,-3-4 1-16,-4-3-4 15,-8-3 0-15,-6 0-54 16,-7 0-23-16,-7 0-155 16</inkml:trace>
  <inkml:trace contextRef="#ctx0" brushRef="#br0" timeOffset="139270.81">24222 4403 272 0,'-4'-9'101'0,"1"3"-78"0,-1-4 15 0,4 10 2 0,0 0-11 15,0 0 0-15,0 0-5 16,4 6-1-16,-1 4-12 16,4 2 11-16,0 10 7 0,0 10-2 15,0 21-1-15,-3 13-8 16,-1 3-1-16,-3 0-6 16,0-3-1-16,4 0-2 15,0-1 0-15,-1 1 2 16,4-12 4-16,0-1-4 15,0-9 2-15,0-16-5 16,-3 0-2-16,-1-6-2 16,1-6 0-16,-4-7 0 15,0-3 1-15,0-6-51 0,0-6-20 16,0-9-38-16,3-7-12 16,1 0-52-1</inkml:trace>
  <inkml:trace contextRef="#ctx0" brushRef="#br0" timeOffset="139690.26">24610 4472 292 0,'-4'-19'110'0,"8"13"-86"0,-1 0 16 0,1 3 2 16,3 0-5-16,0-1 0 15,0 1-5-15,4 3-2 0,3 0-17 16,3 0 1-16,5 3 2 0,2 4 1 16,4 2-1-16,1 4-2 15,-1 6-1-15,-3 6 1 16,-4 12 4-16,-7 10-6 16,-11 3 1-16,-3 1-4 15,-7-1 0-15,-7-6-5 16,-3 0-3-16,-1-7 0 15,-3-2 1-15,3-7-3 16,8 3 0-16,6-9 5 16,8-3 2-16,10-3 2 15,3-7 2-15,4-3-5 16,8-2-3-16,2-4-1 16,1 0 1-16,0 0-10 0,-4 0-2 15,0-4-55-15,-3-2-24 16,0 6-51-16,-4 0-23 15,4 6 13 1</inkml:trace>
  <inkml:trace contextRef="#ctx0" brushRef="#br0" timeOffset="140246.18">25643 4482 280 0,'0'-7'107'0,"0"4"-83"0,0 3 6 0,0 0-1 15,0 0-5-15,0 0 3 16,4 0 2-16,-1 7 2 16,-3 2-16-16,0 7 2 0,0 18 3 15,0 10-7-15,0 3-2 16,0 6-4-16,4-6 0 15,0-3-4-15,3-3 0 16,0-6-3-16,0-7-1 0,0-6-10 16,0-7-3-16,-4-2-48 15,-3-4-22-15,-10 1-77 16</inkml:trace>
  <inkml:trace contextRef="#ctx0" brushRef="#br0" timeOffset="140431">25404 4783 336 0,'-15'-10'126'0,"22"10"-98"0,18 0 10 15,-4 0-1-15,18 7-21 16,11-4-6-16,6-3-6 16,-3 0-4-16,-4 6 1 15,-6-3-8-15,-5-3 0 0,-6 6-52 0,-7-3-23 16,3-3-62-1</inkml:trace>
  <inkml:trace contextRef="#ctx0" brushRef="#br0" timeOffset="140981.18">26218 4529 384 0,'4'-7'145'0,"0"7"-112"0,-4 0 10 0,0 0-2 16,0 0-21-16,0 0-3 0,-4 0-11 16,-3 0-4-16,-4 7-1 15,-3-4-1-15,0-3 0 0,0 6 0 16,3-3 2-16,1 7-3 15,3-4-2-15,3 0-1 16,4 0 3-16,4 4-2 16,6-1 1-16,4 1 2 15,4-1 0-15,3 0-3 16,0 1 2-16,1 2 1 16,2-5 2-16,-3 5-3 0,4-2 0 15,-4 12 1-15,1 0 2 16,-8 3-1-16,0 0 2 15,-4-3-4-15,-3 6 0 16,0-3 14-16,-3-3 6 16,-1-3 2-16,-3-7 2 15,-3 7 4-15,-4-10 4 16,-4 1-13-16,1-1-3 16,-4-2-9-16,0-4-2 15,-8 0 0-15,5-3 0 16,-1-3-7-16,0-4 0 15,4-5-32-15,0 2-14 16,4-2-26-16,3-4-11 0,3 1-46 16,1-1-21-1,-5-3 22-15</inkml:trace>
  <inkml:trace contextRef="#ctx0" brushRef="#br0" timeOffset="141180.84">26261 4513 364 0,'-7'-13'134'0,"10"13"-104"0,4 0 12 16,0 0-2-16,4 0-20 15,7 0-3-15,3 0-11 16,11 0-2-16,3 0-2 16,4-6-2-16,-1 6 3 0,-2-3-31 15,-5 3-11-15,-2 0-55 0,-8 3-25 16,-7 3-17-1</inkml:trace>
  <inkml:trace contextRef="#ctx0" brushRef="#br0" timeOffset="141567.44">26988 4350 300 0,'-4'-13'112'0,"0"7"-87"0,-6 6 13 0,6 0 1 0,-6 0-10 16,-4 3-2-16,-4 4-9 15,0 2-1-15,1 4-10 16,-4 8 5-16,-1 1 3 0,1 10 2 15,-3 5-1-15,2 17-2 16,1 8 1-16,4 1-8 16,6-3-4-16,7-4 0 15,8-6 0-15,7-6-4 16,3-9-1-16,0-1 3 16,0-9 3-16,0-6-3 15,-3-6-1-15,-1-4-40 0,-3-3-15 16,-3 4-112-1,-1-10-68-15,4 9 102 16</inkml:trace>
  <inkml:trace contextRef="#ctx0" brushRef="#br0" timeOffset="142257.21">27076 4522 288 0,'0'-9'107'0,"3"6"-83"0,4-3 19 0,-3 6 6 15,3-4-12-15,0-2 1 16,4 6-6-16,3-3-2 15,0 0-17-15,0 3 3 0,3 3 2 16,1 0-6-16,0 3-2 16,-8 7 1-16,1 3 0 15,-8 6-3-15,-3 3 0 16,-7 3-5-16,0 6 0 0,-3-8-1 16,-1 2-2-16,1-3 3 15,-1-3 0-15,4-7-4 16,0 4-1-16,3-9-2 15,4 5 3-15,4-2 0 16,3-1 3-16,4-2-3 16,-1-1 0-16,4-2-8 15,0-1-4-15,0-3-48 16,-3-3-20-16,0 3-104 16</inkml:trace>
  <inkml:trace contextRef="#ctx0" brushRef="#br0" timeOffset="142559.31">27351 4356 384 0,'7'3'143'0,"7"4"-112"0,11 11 12 0,-11-8-2 16,3 2-3-16,5 4 2 15,2 6-3-15,-2 9 2 16,-1 16-21-16,0 16 3 0,-4 0 0 16,-6-4-9-16,-4-2-4 15,-7-7-5-15,0-6 0 0,-3-3-2 16,-1-7 2-16,1-6-24 16,-1-6-11-16,0-6-21 15,1-7-7-15,-1-2-28 16,-3-7-11-16,-3 9-73 15</inkml:trace>
  <inkml:trace contextRef="#ctx0" brushRef="#br0" timeOffset="144029.93">24652 5661 220 0,'7'-19'82'0,"0"6"-64"0,0-6 24 16,0 13 6-16,0 0-5 0,-3 0-1 16,-1 2-10-16,5 1-3 15,-5 6-16-15,1 1 8 0,-1 21 2 16,1 15 0-16,-1 1 0 15,4 6-6-15,-3-6-2 16,-1 6-12-16,1 0-1 16,-4-6-2-16,0 9 2 15,0-9-1-15,0-7 2 16,3-6-31-16,1-9-11 16,3-12-40-16,3-7-15 0,1-4-58 15</inkml:trace>
  <inkml:trace contextRef="#ctx0" brushRef="#br0" timeOffset="144374.1">24853 5595 276 0,'-3'-3'104'0,"6"6"-81"0,4 3 14 15,0-3 1-15,4 3-2 16,7 1 0-16,13 2 0 15,12 4 3-15,-8 2-22 16,-7-2 6-16,7 9 1 0,-3-3-1 16,-11 9-2-16,-7-6-3 0,-17 6 1 15,-1 0-10-15,-17 4-5 16,-11 11-3-16,8-5-1 16,6-10 0-16,8-3 0 15,2-6 2-15,12-6 1 16,10-7 1-16,4-3 0 15,-4 0-2-15,14-3-2 16,-7 0-4-16,0 0 0 16,-3 0-51-16,3 0-21 15,-3 0-60-15,0 3-27 16,-4 1 21 0</inkml:trace>
  <inkml:trace contextRef="#ctx0" brushRef="#br0" timeOffset="144661.26">25640 5695 340 0,'-4'-34'129'0,"4"34"-100"0,7-7 13 15,-7 7 2-15,7 0-16 16,1 0-4-16,2 7-7 15,1-7-3-15,-1 18-8 16,1-8-2-16,-1 18 2 0,-2-6-3 0,-1 9 0 16,-4-6-3-1,1 4-1-15,-1-1-8 16,1 6-4-16,-1-5-35 0,-3-4-14 16,0-7-80-1,0 1-63-15,0-6 82 16</inkml:trace>
  <inkml:trace contextRef="#ctx0" brushRef="#br0" timeOffset="144841.31">25598 5805 348 0,'-4'0'129'0,"4"0"-100"0,28 9-4 0,-21-9-7 15,11 0-14-15,0 7-2 16,10-4 1-16,-7 6 0 0,11 0-1 15,-4-2-6-15,7-1 0 0,-7 0-49 16,1 4-19 0,-5-1-65-16</inkml:trace>
  <inkml:trace contextRef="#ctx0" brushRef="#br0" timeOffset="145126.96">26194 5554 328 0,'3'-19'123'0,"-3"19"-95"0,7-3 9 0,-7 3 0 16,7 3-6-16,-3-3 2 16,3 19-7-16,0 9-4 15,0 7-12-15,0 5 2 0,0 1 2 16,-3 3-5-16,-4-3-1 15,0 0-4-15,0-1-1 16,-4 1-14-16,1-6-6 16,3-1-29-16,0-9-10 15,0-6-26-15,3-6-11 16,1-4-47 0</inkml:trace>
  <inkml:trace contextRef="#ctx0" brushRef="#br0" timeOffset="145515.25">26557 5676 316 0,'4'-31'121'0,"-4"31"-95"0,7-13 7 16,-4 10-5-16,-3 3-5 16,0 0 1-16,0 3-2 15,0-3-2-15,-10 16-10 16,-1-3 0-16,-14 24 3 0,1-2-3 15,3-1 2-15,3 4 4 16,7-4 2-16,11 7-5 16,11-3 0-16,14 2-4 15,6-2 2-15,8-7 0 16,0-12 1-16,0-3 2 0,-4-16 4 16,-3-9-4-16,-4-7 2 15,-7-6-5-15,-7-3-1 16,-7-7-6-16,-10 1-3 15,-8-10 0-15,-3 1-1 16,4 8-9-16,-22-2-2 16,4 6-14-16,-15 9-6 15,8 3-28-15,0 16-13 16,6 0-56-16,1 13-26 16,4-4 11-1</inkml:trace>
  <inkml:trace contextRef="#ctx0" brushRef="#br0" timeOffset="146314.26">25269 6877 364 0,'-10'-3'134'0,"10"3"-104"0,0-3 3 16,0 3-7-16,3-6-7 15,8 6 1-15,0-3-3 16,-1-4 0-16,11 7-9 16,-3-3-1-16,14 3 3 0,17 3 3 15,-14 4 2-15,-3-4 0 16,7 12 4-16,3 20-2 0,-6 12 1 16,-8 12-3-16,-7-2-1 15,-7-4-6-15,-10-6 0 16,-11-6-5-16,-4-3 0 15,-7-7 3-15,1-6 3 16,3-3-2-16,3-9 1 16,0 2-7-16,8-5-3 15,6-1 1-15,8-6 2 16,7 0 0-16,6-3-1 16,5-3-2-16,-1 0 1 15,0-6-28-15,0-1-13 16,-3-5-40-16,-4 5-18 15,0 7-93 1</inkml:trace>
  <inkml:trace contextRef="#ctx0" brushRef="#br0" timeOffset="146777.26">25968 6755 384 0,'4'-3'143'0,"3"0"-112"0,3-1 8 0,-10 4-4 15,11 0-10-15,3 4 3 16,0-1-5-16,-3 0-2 15,10 6-11-15,-4-2 0 0,12 5 1 16,6 10 5-16,-3 0 4 16,-8 6 3-16,-10-6 1 15,1-3-11-15,-12 12-3 16,-10 13-6-16,-11 10-1 16,-6-7 1-16,-5-4 0 15,5-5-2-15,3-3 1 16,6-10-2-16,12 3-1 15,14-6 3-15,13-6 0 16,4-10-4-16,8-3 1 16,-1-3 0-16,-3 0 2 0,-1-3-10 15,-2 0-2-15,-5 0-44 16,-2-1-16-16,-8 1-64 16,7-6-120-1</inkml:trace>
  <inkml:trace contextRef="#ctx0" brushRef="#br0" timeOffset="147588.12">27421 6818 316 0,'-31'9'121'0,"31"-9"-95"0,0 0 33 0,0 0 8 0,7 0-10 16,7 6 1-16,3-6-17 15,-2 0-5-15,20 0-21 16,-7 0-2-16,18 0 0 0,-7 0-7 16,35 0-3-16,-18 0-2 15,18 3-1-15,-14 4 0 16,-7-4 0-16,-10 3-33 15,-15-3-13-15,-3-3-52 16,-25 10-20-16,0-4-61 16</inkml:trace>
  <inkml:trace contextRef="#ctx0" brushRef="#br0" timeOffset="147769.01">27485 7034 400 0,'-7'16'151'0,"7"-16"-118"0,39 9 9 0,-32-9-3 16,24 0-19-16,19-6-3 16,13-4-8-16,4 1-4 15,-14 3-2-15,-7 3-7 0,0-1-2 16,-7 1-39-16,-7 3-18 16,-8 0-29-16,-3 0-11 15</inkml:trace>
  <inkml:trace contextRef="#ctx0" brushRef="#br0" timeOffset="148098.06">27891 6432 392 0,'0'-3'148'0,"0"3"-115"0,10 9 19 16,-6-9 1-16,-1 10-6 15,1-7 2-15,-8 34-19 16,1-8-5-16,-11 21-15 16,-11 31-6-16,0-9-1 0,-3 16-2 15,3 3 2-15,4-9-2 0,4-4 2 16,2-15-4-16,5-10-2 15,6-9-18-15,4-13-9 16,7-2-44 0,4-14-19-16,7-5-106 15</inkml:trace>
  <inkml:trace contextRef="#ctx0" brushRef="#br0" timeOffset="148532.51">28571 6805 344 0,'8'-19'129'0,"-8"19"-100"0,10-6 29 15,-10 6 5-15,7-3-16 16,-3 0-4-16,3 0-14 15,0-1-4-15,7 4-14 16,0 0 2-16,7 4 3 0,-3-1 1 16,14 9 1-16,-8-2 4 15,1 12 1-15,-4-4-4 16,-17 26-1-16,-15 22-10 16,-3-3-3-16,-7-7-3 15,-4-6-2-15,0-2 1 16,8-11-1-16,3-6-3 0,7-5 2 15,10-4 1-15,8-10 2 16,-4-3-1-16,17-2 2 16,-2-4-2-16,16-3-1 15,-2 0-4-15,3 0 0 16,-8 0-36-16,8-3-15 16,-11 0-56-16,4-4-24 15,3-8-64 1</inkml:trace>
  <inkml:trace contextRef="#ctx0" brushRef="#br0" timeOffset="149224.4">27690 5670 316 0,'0'0'118'0,"3"0"-92"0,4 0 8 16,0 0 0-16,4 0-11 15,-1 0 1-15,4 0-7 16,4 0 0-16,3 6-10 15,4-3-4-15,-4 7 0 0,-3-4-11 0,3-3-2 16,-3 10-72-16,-4-1-31 16,-7-5-30-1</inkml:trace>
  <inkml:trace contextRef="#ctx0" brushRef="#br0" timeOffset="149390.16">27700 5864 332 0,'0'0'126'0,"11"0"-98"0,10 4 17 0,-7-4 1 16,11-4-21-16,13 1-3 15,12 0-16-15,-1 0-4 16,-3 0-2-16,-7 0-38 0,-7 0-16 16,-8 3-110-16</inkml:trace>
  <inkml:trace contextRef="#ctx0" brushRef="#br0" timeOffset="149885.44">27901 4472 260 0,'-10'0'96'0,"10"-6"-75"0,3 6 23 0,-3 0 7 0,0 0-3 16,7 0 4-16,4 0-20 15,3 0-7 1,4 6-15-16,3-6-4 0,7 0-2 0,4 3 0 16,3 1 0-16,-3-1-33 15,-4-3-13-15,-3 0-43 16,-8 3-16-16,-3 3-35 16</inkml:trace>
  <inkml:trace contextRef="#ctx0" brushRef="#br0" timeOffset="150051.5">28106 4538 260 0,'3'0'96'0,"1"0"-75"0,6 0 14 0,1 0 1 15,3 0-10-15,4 0-3 16,3 0-13-16,11 0-4 16,7 0-4-16,3 0-2 0,-7 0 3 15,-7 3-40-15,-10 4-16 16,-7 5-80-1</inkml:trace>
  <inkml:trace contextRef="#ctx0" brushRef="#br0" timeOffset="150739.47">28106 3989 228 0,'-4'-9'85'0,"4"6"-66"0,-3 0 12 0,3 3 1 15,0 0-6-15,0 0-1 16,0 0-5-16,3-10 0 15,1 7-11-15,3 0 1 0,0 0 1 16,4-3 5-16,-1-1 2 16,4 4-5-16,0 0-3 15,0 0-1-15,1 3-1 16,-1 0-2-16,-4 3-1 16,1 0-3-16,-4 0 1 15,-4 4 0-15,1-1 3 0,-4 0-1 16,0 0 0-16,0 1-3 15,-4-1-2 1,1-3 1-16,-1 7 1 0,1-4-1 16,-1-3 2-16,-3 3-4 15,4-3 0-15,-1 4 1 16,1-4 2-16,-1 3-3 16,1 0 0-16,3-3-1 15,0 1 0-15,3 2 2 16,1-3 0-16,-1 3 0 15,1 1 0-15,-1-7 0 16,1 3 2-16,-4 0-3 0,0 3 0 16,0 0-50-16,-4 1-23 15,-3 5-83 1</inkml:trace>
  <inkml:trace contextRef="#ctx0" brushRef="#br0" timeOffset="150906.94">28233 4243 316 0,'3'-3'121'0,"1"0"-95"0,6 0-6 0,-2 0-9 16,2 3-8-16,1 0 1 16,-4 0-20-16,0 0-7 15,-4 3-109-15,-6 3-50 16</inkml:trace>
  <inkml:trace contextRef="#ctx0" brushRef="#br0" timeOffset="151715.97">27781 4955 244 0,'-7'-6'93'0,"4"0"-72"0,-1-1 9 16,4 7-1-16,0 0-9 15,0 0 1-15,0 0-3 16,0 0 0-16,7 3-9 16,4 1 8-16,6-1 3 0,8 0 1 0,3 0-1 15,4 0-4 1,3 3 0-16,-3 1-3 0,0-1 0 16,-7 0-5-16,-4 0-3 15,-4 1 0-15,-6 2 1 16,-8 4-1-16,-6-7 2 15,-4 3-4-15,-7 1 0 16,-4-1-1-16,-3 1 1 16,0-1 0-16,0 0 1 15,-1 1-7-15,5 2-2 16,3-2 2-16,3-1 1 16,4 4-1-16,7-4 0 15,4 1 2-15,6-1 0 16,4 0 1-16,0 1 0 15,-3-1-9-15,-4 1-4 0,-3-1-62 16,-4 4-27-16,0-4-56 16</inkml:trace>
  <inkml:trace contextRef="#ctx0" brushRef="#br0" timeOffset="151926.62">27901 5363 380 0,'4'0'143'0,"3"0"-112"0,0 0 10 16,-7 0-3-16,3 0-20 15,1 3-2-15,-1 0-10 16,-3 3-2-16,4 1-2 0,-1-4-6 0,5 0 0 16,2 0-31-16,1-3-12 15,-1 0-33-15,8 0-15 16,-4 3-44-1</inkml:trace>
  <inkml:trace contextRef="#ctx0" brushRef="#br0" timeOffset="152766.1">29319 4184 300 0,'-14'-10'112'16,"14"7"-87"-16,7 0 0 0,4 0-7 0,7-6-5 15,6 5 3-15,8-2-5 16,7 6 1-16,3 0-7 16,-3 10 8-16,0 5 4 0,-8 4 4 15,-6 9 4-15,-11 4-4 16,-7-1-3-16,-10 0-4 0,-8 1-1 16,-10-7-7-16,-4 9-2 15,1-9-2-15,3-3-2 16,6 0-2-16,5-9-1 15,10 2 4-15,7-2 3 16,7 3 1-16,4-4 2 16,3 4-4-16,3-4-2 15,1 1-16-15,-4 0-5 16,1 2-61-16,-8 1-24 16,-4-4-56-1</inkml:trace>
  <inkml:trace contextRef="#ctx0" brushRef="#br0" timeOffset="153291.62">29002 5479 292 0,'0'0'110'0,"0"0"-86"0,7 0 13 15,-7 0 2-15,7-3 1 16,0 3 5-16,7-4-4 0,-3 1-1 16,10 0-22-16,-3 0 5 0,10 0 4 15,-4 0-9-15,8 6 0 16,-4 0-10-16,-3 10-5 16,-7-1 2-16,-15 20 1 15,-10 11 0-15,-7 4-1 16,-4-3-3-16,1-9 1 15,-1 2 4-15,1-8 6 16,2-4-5-16,5-3-2 16,6 0-3-16,8 0-3 0,6 0 1 15,12-4-1-15,13-2 0 16,0-10 2-16,-7 1-10 16,15-4-2-16,-8 0-48 15,-3-3-21-15,-8 0-134 16</inkml:trace>
  <inkml:trace contextRef="#ctx0" brushRef="#br0" timeOffset="154132.4">31044 6354 296 0,'15'-19'112'0,"-15"19"-87"0,14-19 18 0,-11 16 2 16,4-3-2-16,-3 2 2 15,-1 1-1-15,1 0 2 16,-4 3-25-16,0 0 1 0,-4 3 2 16,1 0 0-16,-11 16 1 15,3-6-8-15,-35 46 0 0,-28 35-6 16,0 4 1-16,0 5-5 16,-7 13 1-16,-7 0-3 15,-1-12 0-15,8-14-3 16,11 5-2-1,13-14 1-15,11-6 1 0,8-9-3 16,9-16-2-16,8-9-7 16,4-13-4-16,3-9-45 15,3-13-21-15,4-12-67 16,7-3-27-16,0-7 15 16</inkml:trace>
  <inkml:trace contextRef="#ctx0" brushRef="#br0" timeOffset="154388.07">30487 6244 420 0,'-14'-35'156'0,"17"51"-121"0,5 15 19 0,2-12 1 16,4 13-16-16,7 15-2 15,8 22-13-15,9 15-2 16,5 4-13-16,-4 15-1 0,-8 17 2 15,-10-4-4-15,-10-10 2 16,-11-2-5-16,-11 2 0 16,-3-8-14-16,0-4-6 15,0-25-26-15,4-7-11 0,3-18-39 16,14-12-149 0</inkml:trace>
  <inkml:trace contextRef="#ctx0" brushRef="#br0" timeOffset="155484.23">19681 10013 240 0,'29'-63'90'0,"2"25"-70"0,26-9 15 16,-25 25 2-16,6-6-8 16,5-6 0-16,-4-1 6 15,-8 4 2-15,-6 6-19 16,-7 3 27-16,-4 15 29 16,-11 14-21-16,-6 5-11 15,-15 13-8-15,-10 10-9 16,-14 21-3-16,-15 23-6 15,-3 5 0-15,-10 10-7 16,-19 26-3-16,-16 5 1 16,2-6 2-16,12-6-4 0,6 0-3 15,7-10-4-15,11-15 1 16,14-16 1-16,11-15 2 16,10-7-3-16,8-16 0 15,6-5-1-15,7-7 0 16,4-7 2-16,4-2 0 15,-1-7-16-15,4-6-6 16,7-16-40-16,4-2-15 16,-1-11-31-16,5-15-12 15,-1-3-54 1</inkml:trace>
  <inkml:trace contextRef="#ctx0" brushRef="#br0" timeOffset="155919.53">19138 9480 292 0,'-10'-54'110'0,"10"36"-86"0,0 2 13 16,3 10 0-16,1-1-5 16,3 1 3-16,0 6 1 15,3 3 2-15,1 10-21 16,3 9 10-16,4 22 4 0,3 6 1 15,4 6 1-15,-1 16-10 0,8 32-1 16,7 9-4-16,3 3-2 16,8 25 0-16,2 0 0 15,15-6-4-15,18 3-2 16,7 0-2-16,-7-19 0 16,-8-13-4-16,-10-18-3 15,-7-9 2-15,-3-14 2 16,-12 1 0-16,-6-19 2 15,-11-9-4-15,-3-10 0 16,-7-6 1-16,-4-6 0 16,-3-4-2-16,-1-9 1 15,-6 4-2-15,-4-7-1 16,-4 0-13-16,1 0-4 16,-1 0-24-16,-3 0-11 0,3 0-39 15,1-7-15-15,-1 7-103 16</inkml:trace>
  <inkml:trace contextRef="#ctx0" brushRef="#br0" timeOffset="158786.12">22906 8586 260 0,'0'3'99'0,"7"0"-77"0,0 7-9 16,0-7-7-16,0 0-8 16,0 0 0-16,0 0 6 15,4-3 2-15,3 0-2 16,0 0 6-16,4-3 3 0,6-3 5 0,8 0 1 16,7-1 3-1,7 4 1-15,3 0-4 0,4 0 1 16,7 3-7-16,18-3 0 15,17 3-4-15,4 0 0 16,3-3-3-16,25-1-1 16,7 4-3-16,0 0 1 15,25-3 0-15,0 0 3 16,17-3-3-16,11 0-2 16,3-7 2-16,22 4 2 15,-4-1 0-15,15 7 0 16,-1-3-1-16,11 6 0 15,-1 0-5-15,15 0 1 16,-3 6 2-16,3-3 1 0,14 7-4 16,-7-1 1-16,28-3 0 15,-10 1 2-15,10-1-3 16,4 0 0-16,-15 4 1 16,15 2 2-16,-28 1-1 15,6 2 2-15,22 4-2 16,3 0-1-16,-38-6-2 15,13 2 1-15,-24-2 3 16,11-1 1-16,-26 1-4 16,-2-1 1-16,-19 1 0 15,-34-4 2-15,-22 1-12 16,-21-1-3-16,-18-3-43 0,-21-2-17 16,-17-4-25-16,-18 0-7 15,-22 0-7 1</inkml:trace>
  <inkml:trace contextRef="#ctx0" brushRef="#br0" timeOffset="161353.73">23259 9292 248 0,'-18'-7'93'0,"14"7"-72"0,4 0 14 0,0 0 2 15,0 0-21-15,0 0-8 16,4 0 0-16,3 0 2 16,0 0-5-16,-3 0 6 0,3 0 2 15,-4 0 7-15,1 0 2 0,-4 0-5 16,0 0 0-16,0 0-4 16,0 0 0-16,0 0-5 15,3 0 0 1,4 0-1-16,0 0 1 0,0 0-4 15,1 0-1-15,-1 0-1 16,0 0 1-16,0 0 2 16,0 0 4-16,-4 0-2 15,1 0 1-15,-4 0-3 16,0 0 2-16,3 0-4 16,-3 0-2-16,0 0 0 15,0 0-1-15,0 0 0 16,0 0 2-16,0 0-1 15,4 0-1-15,-4 0 3 0,3 0 0 16,1 0 1-16,-1 0 0 16,-3 0 0-16,4 0 0 15,-4 0-5-15,3 0-1 16,1 7 3-16,-4-7 1 16,0 0 0-16,7 0-2 15,0 0 3-15,4 0 0 16,-1 0 3-16,4 0 1 15,1-7-3-15,6 7-1 16,3-3-8-16,5-3-2 16,2 6 10-16,1-3 5 15,0 3-6-15,3 0 0 16,0 3-2-16,-3 3 2 16,0-3 3-16,0 7 2 0,-4-1-1 15,-7 7-1-15,0-7 5 16,-7 4 4-16,-3-1-3 15,-8 4 1-15,-3 3-3 16,-7 0 0-16,-7-1-5 16,-3 1-1-16,-8 0-3 15,4-3-1-15,-4-4 1 16,0 1 0-16,4-1 0 16,4-2 0-16,-1-1-3 15,4-3 2-15,3-3-1 16,4 7 0-16,7-1 0 15,4 1-2-15,3-1 3 16,7 1 0-16,7-1 3 0,4 3 1 16,3 4-4-16,-3-3-1 15,-1 2 1-15,-2 4 2 16,2 3 0-16,-6 0-1 16,-4 0 1-16,-3 3 1 15,-4 3-1-15,0 10 2 16,-4-4-2-16,-3 1-1 15,0-7-2-15,0 7 1 16,-3-7 5-16,-1-3 2 16,-3-3 4-16,-4-6 4 15,-3 2-8-15,-7-8-1 16,-11 5-3-16,-3-8 1 0,-4-4-4 16,-3-3 0-1,3-3 1-15,4-7 0 16,3-2-3-16,4 2 2 0,7 1-15 15,3 6-6-15,4-3-36 16,11 2-80 0,6-2 7-16,15 6-49 15</inkml:trace>
  <inkml:trace contextRef="#ctx0" brushRef="#br0" timeOffset="161924.07">24183 9204 232 0,'3'-7'88'0,"5"4"-69"0,-1-3 17 0,-4 3 5 0,4-3-2 16,0-4 4-16,-3 7-4 15,-1-3-2-15,-3 6-20 16,0 0 1-16,0 0 2 0,0 0 0 16,-3 9 3-16,-4 1-11 15,-7 15-2-15,-8 3-2 16,-6 16 2-16,-4 22 4 16,1 12 1-16,6 0-2 15,4-2 0-15,7 5-3 16,10 4 1-16,11-4-2 15,11-5 2-15,7-14-2 16,6 1 0-16,5-13-5 0,-5-9-3 16,-2-7 0-16,-5-8 1 15,-6-1-1-15,0-7-1 16,-4-5 3-16,-7-7 2 16,-4-3-24-16,-3-6-10 15,-3-3-53-15,-4-3-23 16,3-4-90-1</inkml:trace>
  <inkml:trace contextRef="#ctx0" brushRef="#br0" timeOffset="162468.16">24444 9282 252 0,'4'-12'96'0,"3"2"-75"0,0 4 10 0,0 0 1 16,0-1 0-16,0 1 5 16,0 3 0-1,-4 0 1-15,1 3-20 0,-1 3 7 0,1 3 3 16,-1 4-7-16,1-1-1 15,0 4-8-15,-1 2 0 16,1 4-1-16,-1 12 1 16,-3 4-9-16,4 6-3 15,-1-1 3-15,1-2 3 16,-1-7-3-16,1-6-2 16,-1 4-5-16,1-10-2 15,-4-4 7-15,0-2 6 16,0-1-3-16,3-5-2 0,1-4-39 15,-4-3-15-15,0 0-20 16,0-3-9-16,-4-4-81 16</inkml:trace>
  <inkml:trace contextRef="#ctx0" brushRef="#br0" timeOffset="162768.24">24303 9671 316 0,'-4'0'118'0,"8"0"-92"0,3 6 6 0,0-6-4 16,4 3-3-16,-1-3 4 16,4 0 0-16,4 7 0 15,0-4-16-15,3-3-1 0,7 0-1 16,7 0 0-16,4 0 1 15,3 0-6-15,4-3-2 16,-3 3 0-16,-1-7 0 16,-3 7-5-16,-4-3-1 15,-7-3-17-15,-3 6-5 16,-4 0-41-16,-3 6-15 16,-4-3-85-1</inkml:trace>
  <inkml:trace contextRef="#ctx0" brushRef="#br0" timeOffset="163470.1">24687 9815 228 0,'4'0'85'0,"3"0"-66"0,4-3 8 15,-4-3 0-15,0 6 1 0,0-3 6 16,0-4 1-16,-4 7 0 15,-3 0-18-15,0-3 3 0,0-3 1 16,-3 6-3-16,-1-3 2 16,-3 0-5-16,-3 3-1 15,-4 0-2-15,-1 0 0 16,-2 0 2-16,-4 0 4 16,-1 3-6-16,-2 0-2 15,-1 3-5-15,0-3-2 16,1 7 1-16,2-1 0 0,5 7-2 15,3-4-2-15,3 1 3 16,4-1 2-16,7-2 2 16,4-1 3-16,6 1-1 15,8-4 0-15,7-3-3 16,3-3-1-16,4-3 1 16,-1-3 1-16,-3-1 3 15,-6 1 4-15,-5 3-2 16,-3 0 3-16,-3 3-4 15,-7 3-1-15,-4 10-9 16,-4 2 0-16,0 7-1 16,1 3 2-16,-1 0-1 0,1 0 2 15,3 0-4 1,3-3 0-16,4-3 1 0,1-6 0 16,2 2-3-16,1-5 2 15,-4-1 3-15,0-2 1 16,-4-4-28-16,1 0-12 15,-4-3-40-15,0 0-13 16,3-6-65-16,1-4-29 16,-4-6 49-1</inkml:trace>
  <inkml:trace contextRef="#ctx0" brushRef="#br0" timeOffset="163845.79">24987 9110 340 0,'7'0'129'0,"7"9"-100"0,11 13 18 15,-11-6 0-15,4 2-1 16,7 11 4-16,-8 5-7 15,1 20-4-15,-1 18-22 16,-2 3 5-16,-1 3 2 0,-4-2-6 16,-3 2-3-16,0 10-8 15,-7-7-3-15,-3-9-2 0,-4-12-2 16,-4-10 1-16,-3-6 1 16,0-10-8-1,-4-2-1-15,1-10-12 16,-1-3-3-16,-3-4-10 0,7-2-5 15,3-4-16-15,4-3-4 16,7-6-51-16,14-6-20 16,4-3-19-1</inkml:trace>
  <inkml:trace contextRef="#ctx0" brushRef="#br0" timeOffset="164385.81">25591 9439 308 0,'7'-19'115'0,"-7"19"-89"0,21-9 10 0,-18 6 0 16,8 3-7-16,-4 0 3 15,7 12-7-15,-3 4-1 16,-1 18-13-16,-3-6 2 0,-3 16 1 15,-1-12-7-15,-3 12-2 16,0-7-1-16,0 7 0 0,0 9-5 16,0-9-1-16,-3 0-13 15,-1-12-2-15,1-7-58 16,-4-10-25-16,0-5-59 16</inkml:trace>
  <inkml:trace contextRef="#ctx0" brushRef="#br0" timeOffset="164584.67">25464 9687 356 0,'-8'-7'134'0,"12"14"-104"0,3-4 9 16,4 3-3-16,3-3-23 0,0-3-5 16,18 10-3-1,-4-4 1-15,14 3-3 16,11 1-4-16,-4-4 0 0,-3-3 1 0,-3 0 0 15,-5-3-51-15,-2 0-23 16,-1 0-83 0</inkml:trace>
  <inkml:trace contextRef="#ctx0" brushRef="#br0" timeOffset="165935.91">26197 9536 252 0,'7'-22'96'0,"0"13"-75"0,0-7 17 16,-3 10 1-1,3 0-6-15,0-1 1 0,0 4-2 16,-7 3 0-16,4 0-17 15,-1 3 9-15,-3 7 3 0,-3 2-10 16,-1 7-2-16,-3-3-7 16,0 2 0-16,0 1-7 15,3 0-1-15,1-6 0 16,-1-4 2-16,1 0-1 16,3-2-1-16,0 2-2 15,3-6 1-15,4-3 1 16,1 0 0-16,2 0 0 0,4 3 0 15,0 1 0-15,4 2 0 16,0 3 0-16,-1-3 2 16,4 10-3-16,4-3 0 15,0 2 1-15,-4 1 0 16,0 0 0-16,-3-1 2 16,-4 1-1-16,-4 0-1 15,-2-4 9-15,-5 4 6 16,-6-3 2-16,-5-4-1 15,-2 3-4-15,-4-2 0 16,0-4-7-16,-4 0-1 16,0-2-2-16,1-1-2 15,-4-3-2-15,-1-3 1 0,5-1-10 16,-1 1-5-16,4-3-21 16,3 0-6-16,1 3-13 15,3-4-3-15,3-2-10 16,4 9-2-16,4-3-62 15</inkml:trace>
  <inkml:trace contextRef="#ctx0" brushRef="#br0" timeOffset="166220.84">26254 9357 264 0,'-7'-6'101'0,"10"3"-78"0,4 3 0 0,0 0-4 16,4 0 2-16,3 0 7 16,4 0-2-16,6 0-1 15,12 3-13-15,2 0-3 0,5 0-2 16,-4 0-6-16,-4 4-2 15,-7-1-22-15,-7 0-8 16,-3 1-59-16,0 5-24 16,-4 1 2-16</inkml:trace>
  <inkml:trace contextRef="#ctx0" brushRef="#br0" timeOffset="167044.31">26857 9401 236 0,'0'-12'90'0,"0"5"-70"0,4-2 8 0,-1 3-2 16,1-1-8-16,-1 1 2 16,-3 0-2-16,0 6 0 15,4 0-9-15,-4 9 12 0,0 13 6 16,0 16-8-16,0 12-1 16,0 7 1-16,0-1 0 15,0 7-10-15,7 3-3 16,3 6-2-16,4-3 0 15,4-7-2-15,3-15 1 16,4 0 4-16,0-15 6 16,-1-13-3-16,-3-4 0 15,1-15-2-15,-5-15 2 16,-3-14-7-16,-3-5-2 0,-8-4-1 16,-3-6 0-16,-7 4 0 15,-7-7 0-15,-3-13-5 16,-5-15 1-16,1-1 0 15,-3 7 2-15,-1 13-1 16,4 6-1-16,3 9 3 16,4 7 0-16,3 9 1 15,1 6 0-15,6 3-5 16,4 4 1-16,4 2 2 16,3 4 1-16,7 0-2 15,4 2 2-15,3 1 5 16,0 0 2-16,4 0 2 15,-1-3 0-15,1 3 2 0,0-1 1 16,3 1-3-16,-3 0 0 16,3 0-3-16,-7 3 0 15,-3 0-3-15,21 0 1 16,28-3 0-16,10 0 3 16,4 0-5-16,4 3-3 15,17 0-2-15,4 0 3 16,-7 0 2-16,-7 0 2 15,-8 0-1-15,-24 0 1 16,-10 0-2-16,3 0 2 16,-11 0-2-16,-7 0 2 15,-7 0-9-15,-3-3-1 16,-4 3-23-16,-7 0-8 16,0 0-7-16,-3 0 0 15,-4 0-17-15,-3 0-8 0,-1 0-72 16</inkml:trace>
  <inkml:trace contextRef="#ctx0" brushRef="#br0" timeOffset="167569.34">27637 9364 264 0,'10'-4'99'0,"-10"4"-77"0,11-3 7 0,-11 3-1 0,3-3-2 16,1 3 2-16,-4 0 2 15,0 0 1-15,3 3-16 16,1 0 4-16,-4 7 4 0,0-4-3 16,0 13-2-16,0-3-8 15,3 9-4-15,1-6-3 16,-1 6-3-16,1-3 1 16,0 0-1-16,-1-4-3 15,4-5 2-15,-3 3-15 16,-1-7-6-16,1 0-31 15,-1-2-11-15,1-1-95 16</inkml:trace>
  <inkml:trace contextRef="#ctx0" brushRef="#br0" timeOffset="167944.22">27354 9712 260 0,'-7'0'99'0,"7"0"-77"0,4 3 13 0,-4-3 1 16,7 0-4-16,4 0 1 15,3 0-3-15,3 0 1 0,-3 0-17 16,-3 0 5-16,7 0 4 0,-1 0-6 15,8 0-2-15,-4 0-6 16,14 0-1-16,-6 0-3 16,16-3 0-16,-9 0-3 15,24-1-2-15,-14 4 1 16,14-6 1-16,-11 6-1 16,-3-3-1-16,-7-3-17 15,-11 6-9-15,-3-3-28 16,-4-4-13-16,-4 7-31 15,-3 0-11-15,-3 0-10 16</inkml:trace>
  <inkml:trace contextRef="#ctx0" brushRef="#br0" timeOffset="168620.01">27711 9890 256 0,'0'-3'96'0,"0"3"-75"15,10-6 8-15,-10 6-1 0,4-3-4 16,-1 0 3-16,4 0-6 16,-3-1-1-16,-1 1-11 15,1 0 1-15,0-3 1 0,-1 3 7 16,-3 0 3-16,0-1-4 15,-3 1-2-15,-1 0-1 0,-7-3 2 16,4 6-7-16,-10 0-1 16,3 0-2-16,-8 0 1 15,5 0-2-15,-1 0 2 16,4 6-4-16,-4 0 0 16,8-2 1-16,6 2 0 15,1 0 0-15,10 0 2 16,-4 1-1-16,15-1 2 15,-7 0-2-15,6 1 2 16,-3-1 7-16,4 0 3 16,-4 0 0-16,0 4 0 15,-3-4-3-15,-1 7-1 16,-3-4-5-16,0 13-3 16,-3-6-2-16,0 6 0 15,3 9 0-15,0-6 1 16,-4-6-5-16,1 3 1 0,-1-7 0 15,1-2 0-15,-4-4-22 16,0-2-8-16,0-4-25 16,0 0-10-16,0-3-31 15,3 0-15-15,8-6-50 16</inkml:trace>
  <inkml:trace contextRef="#ctx0" brushRef="#br0" timeOffset="171712.05">24370 10862 296 0,'-4'-6'112'0,"4"-3"-87"0,-3 9 11 0,3 0 0 16,0 0-13-16,0 0-1 15,0 0-9-15,0 0-3 16,0 0-5-16,3 0 9 0,1 9 8 16,-1 7 2-16,1 9 1 15,-1 9-3-15,1 7-2 16,0 0-6-16,-1 0-1 15,-3-1-4-15,4 1 0 16,-1-3-3-16,4-7 1 16,-3 4-2-16,3-7 0 0,-4-6-1 15,1-3 0-15,-1-7 0 16,1-2 0-16,-4-1-2 16,0-3 1-16,0-3-7 15,0-3 1-15,0 0-32 16,0 0-14-16,0 0-22 15,0-3-8-15,3-3-28 16,4 0-10-16,4 3-3 16</inkml:trace>
  <inkml:trace contextRef="#ctx0" brushRef="#br0" timeOffset="172553.54">23911 11618 300 0,'-3'0'112'0,"6"0"-87"0,-3 0 11 0,0 0-2 15,0 0-6-15,0 0 3 16,0 0-2-16,0 0 2 15,4 0-17-15,3 0 1 0,0-3 1 16,0 3-4-16,4 0 1 16,-1 0 1-16,8 0 1 0,6-6-2 15,8 6 0-15,11-3-1 16,6-4 0-16,4-2-4 16,0 6 0-16,3 0-3 15,11-1 0-15,11 1-1 16,-1 0 2-16,-2 0-3 15,-8 0 0-15,-4 0 1 16,-6 0 0-16,-8-1-2 16,-7 1 1-16,-6 0-4 15,-12 3 0-15,-3 0 3 16,-6 0 3-16,-8 3-4 16,0 0-3-16,-7-3-39 15,0 0-15-15,3-3-45 16,4-3-16-16,4 0-57 15</inkml:trace>
  <inkml:trace contextRef="#ctx0" brushRef="#br0" timeOffset="173514.34">24208 11762 296 0,'-14'-3'110'0,"14"-3"-86"0,0 6 16 0,0 0 2 16,0 0-12-16,0 0 0 15,0 0-4-15,7 0 1 16,0 0-15-16,3 0 6 0,4 0 5 15,4-3-1-15,3-4-1 16,4 7-3-16,0-3-1 16,-1-3-3-16,4 6-1 15,1 0-3-15,2 0 1 0,-2 6 0 16,-5-3 1-16,-6 4 2 16,-4-4 4-16,-7 6-8 15,-7 4-3-15,-3-1-4 16,-4 1 0-16,-4 3 0 15,-3-1 1-15,3-2-5 16,1-1 1-16,-1 1 0 16,1 3 2-16,2-7-3 15,1 0-2-15,4 1-1 16,3-4 0-16,7 0 3 16,4 4 0-16,6-1 1 15,8 4 2-15,7 2-1 16,3 4-1-16,4 3-2 0,-4 3 1 15,0 3 1-15,-3 1 2 16,0-4-1-16,-4 3-1 16,-3 3 3-16,-8-6 0 15,-6 0 5-15,-1-3 3 16,-6 0 0-16,-8-3 1 16,-6-3-4-16,-8-4 0 15,-10 1-7-15,-11-4-1 16,-7-2 0-16,0-4 2 15,4-3-1-15,3-3 2 16,4-4-4-16,7-2 0 16,7-4-12-16,3 1-5 15,7-1-28-15,4 1-10 16,7-1-44-16,4-2-16 16,14 5-80-1</inkml:trace>
  <inkml:trace contextRef="#ctx0" brushRef="#br0" timeOffset="174444.44">25682 11339 264 0,'4'-3'99'0,"-4"0"-77"0,0-4 20 0,0 7 3 15,3-3-8-15,-3 3-2 0,0 0-4 16,4-3-2-16,3 3-16 15,0 6 8-15,4 4 2 0,-1 12 0 16,1 9-2-16,-1 7-5 16,-3-1 0-16,0 7-9 15,0-3-2-15,-3 0-3 16,-1-4-2-16,-3-2 1 16,0-4-1-16,0-6-9 15,0-3-2-15,0-9-34 16,0-4-13-16,-3-2-34 15,-4-4-15-15,-4 0-39 16</inkml:trace>
  <inkml:trace contextRef="#ctx0" brushRef="#br0" timeOffset="174640.5">25499 11618 344 0,'3'0'129'0,"15"0"-100"0,17 0 7 0,-14 0-2 15,11 0-11-15,7 0 1 16,0 0-7-16,0 0 0 16,-1 0-10-16,1 0-4 0,-7 6 0 15,-4-3-4-15,-7-3 0 16,0 7-50-16,-6-4-23 16</inkml:trace>
  <inkml:trace contextRef="#ctx0" brushRef="#br0" timeOffset="175288.36">26303 11292 272 0,'7'-13'101'0,"0"7"-78"0,0-3 15 0,-3 6 2 15,-1-7-5-15,4 10 2 16,-7 0-7-16,0 0-4 16,0 0-14-16,-3 6-3 0,-4 1 1 15,0 2-4-15,-4 1 2 16,1-1-3-16,3 3 0 15,-1-2-6-15,1 2 1 16,4 1-2-16,-1-4 0 16,1 7 2-16,3-3 0 15,3-1 0-15,8-2 0 16,0-1-3-16,3 0 2 16,3-2 1-16,4 2 2 15,8 0-1-15,-1 4-1 16,4 3-2-16,3 6-1 0,0 3 4 15,-3 0 1-15,-4 0 0 16,-3-3 1-16,0 6-2 16,-8-9-1-16,1 6 9 15,-4-9 6-15,0-1 2 16,-7-2-1-16,0-1 3 16,-7-5 2-16,-3 2-5 15,-8 0-1-15,-7 1-5 16,-6-4-1-16,-4-3-8 15,-4-3 0-15,-4 7-1 16,5-7 0-16,-1 0 0 16,4-7 2-16,3 4-21 0,4-3-7 15,3-4-18 1,4 1-5-16,4 0-14 16,3-1-3-16,-1-2-30 0,16 2-12 15,6-2-13 1</inkml:trace>
  <inkml:trace contextRef="#ctx0" brushRef="#br0" timeOffset="175573.06">26345 11210 288 0,'-14'-6'110'0,"14"6"-86"0,4 0 5 0,3 0-3 16,7 0-4-16,4 0 2 15,10 0 0-15,7 0 2 0,8 0-14 16,-1 6 2-16,-3-2 0 0,-1 2-7 16,-6-3-4-16,0 6 0 15,-4-2 0-15,-3-4-41 16,0-3-17-16,-1 0-62 15,8 0-28-15,3 6 32 16</inkml:trace>
  <inkml:trace contextRef="#ctx0" brushRef="#br0" timeOffset="177027">27266 11029 228 0,'4'-7'85'0,"-4"4"-66"0,3-3 19 0,-3 3 3 16,0-4-6-16,0 7 2 15,0-3-6-15,-3 0-1 16,-1 6-17-16,-3 10 1 0,-3 12 2 16,-5 6 3-16,-2 7 1 15,-4 18-3-15,-4 13 0 16,-3 13-3-16,0-4 1 16,6-6 1-16,5-3 2 15,10-3-4-15,7 0 0 16,7-6-8-16,10 2-4 15,5-11 1-15,-1-4 0 0,0-13-1 16,0-6-2 0,-3-6-2-16,-4-6 1 15,-4-7-26-15,-3 1-11 0,-3-10-30 16,-4-10-10-16,0 1-90 16,3-7-43-1,1-3 105-15</inkml:trace>
  <inkml:trace contextRef="#ctx0" brushRef="#br0" timeOffset="177416.71">27728 11016 272 0,'4'-13'101'0,"-4"13"-78"0,3-6 15 0,-3 6 2 16,0 0-9-16,0 0 2 15,4 6-4-15,-1-2 0 16,1 11-16-16,0-2 5 0,-1 9 3 15,-3-3-7-15,0 9-3 16,0-3-4-16,0 3-2 0,0-3-3 16,0 3 1-16,0-6-4 15,0 3 0-15,0-6-1 16,4 0-2-16,-1-3-22 16,1-7-10-16,-4 1-30 15,0-7-11-15,0 0-74 16</inkml:trace>
  <inkml:trace contextRef="#ctx0" brushRef="#br0" timeOffset="177705.15">27471 11405 308 0,'3'3'115'0,"-3"-3"-89"0,22 3 12 0,-19-3-1 16,11 0-7-16,-3 0 2 16,6 3-3-16,-3 0 0 15,8 1-16-15,-5-1-1 0,12 0 1 16,9 0-5-16,5-3-2 16,10 0-3-16,-11-3 0 15,-7 3-2-15,11-3-1 16,-7 3-24-16,-4 0-11 15,-7 0-33-15,-3 0-12 16,-4 0-77-16</inkml:trace>
  <inkml:trace contextRef="#ctx0" brushRef="#br0" timeOffset="178362.69">27682 11609 300 0,'-17'-3'112'0,"17"3"-87"0,0-7 11 0,0 7 0 16,7 0-11-16,3-3 0 15,1-3-1-15,3 6 2 16,0 0-14-16,0 0 9 0,4-3 2 16,0 3 2-16,-1 0 2 15,-3 0-13-15,1 3-3 16,-5-3-5-16,-3 9-1 16,-7-2-3-16,-3 2 1 15,-1 0 0-15,1 1 1 16,-4-7-2-16,-1 6-2 15,1-6 1-15,4 4 1 16,-4-1-1-16,0 0-1 16,3 0-4-16,1-2 0 0,-1-1 4 15,1 0 2-15,-1 3-5 16,4-3 0-16,0 0 1 16,4 1 1-16,3 2-2 15,3 0 2-15,1 4 1 16,3-1 2-16,4 3-1 15,-4 4-1-15,0 6 1 16,0 0 1-16,-3 3-1 16,-4-3 2-16,0 3 9 15,-7-6 7-15,-4-3 1 16,-3-1 0-16,-3-2-8 16,-5-4-5-16,-2 1-4 15,-4-1 0-15,-1-3-2 16,1 1-1-16,4-4-2 0,-1 0 1 15,4-3-4-15,3-3-1 16,4 0-30-16,4-4-14 16,3-2-25-16,7-4-11 15,3 1-101 1</inkml:trace>
  <inkml:trace contextRef="#ctx0" brushRef="#br0" timeOffset="178768.44">28159 10818 324 0,'3'-9'121'0,"-3"9"-95"0,11 19 25 16,-8-19 4-16,4 25 0 16,-3-6 1-16,3 25-8 15,0-7-3-15,0 20-25 16,0-10 6-16,0 44 2 0,0-25-11 16,0 28-2-16,0-25-5 15,-3 18-1-15,-1-14-3 16,-3 8-1-16,0-9-3 15,-3-3-2-15,-1-12-2 0,-3-4 1 16,4-6-10 0,-4-9-3-16,0-7-6 15,0-6-3-15,0-3-14 0,0-3-6 16,-1-4-37-16,5-2-14 16,-1-4-93-1</inkml:trace>
  <inkml:trace contextRef="#ctx0" brushRef="#br0" timeOffset="181305.69">24924 12919 264 0,'-4'-19'99'0,"8"10"-77"0,-1 0 7 0,1 2-1 16,-1 1-2-16,4 0 2 15,0 3-4-15,4 6-1 16,0 6-12-16,-1 10 7 0,1 6 4 0,-1 6-5 15,1 1 1-15,-4-7-7 16,0 6-1 0,-3 4-9-16,-1-7 0 0,1-3 1 15,-1 0 1-15,1-3 1 16,-1-3 0-16,1-3-5 16,-1-4 1-16,1-2-31 15,-4-4-14-15,-7 0-48 16,0 0-20-16,0 4-23 15</inkml:trace>
  <inkml:trace contextRef="#ctx0" brushRef="#br0" timeOffset="181561.16">24758 13305 256 0,'-7'0'96'0,"14"0"-75"0,4 9 19 0,-4-9 2 16,7 0-7-16,3 0 2 16,5 0-8-16,2-3-1 15,11-3-15-15,15 6 3 0,6-3 2 16,4 3-8-16,4 3-3 16,-11-3-9-16,-4 6-1 15,-3-3-1-15,-4-3 2 16,-6 7-45-16,-8-1-19 15,-7 3-96-15</inkml:trace>
  <inkml:trace contextRef="#ctx0" brushRef="#br0" timeOffset="182100.27">24899 13528 336 0,'-3'-7'126'0,"6"4"-98"0,8 0 8 16,-1 0-5-16,11-3-4 0,11-1 1 16,10 1 0-16,8 3 0 15,3 0-15-15,-11 3 1 0,-3 3 0 16,-11 3 6-16,-7 4 2 15,-10-1-5-15,-11 4 0 16,-7-4-10-16,-7 7-2 16,-4-4-3-16,-3-2-2 15,3 5 3-15,4-5 0 16,4-1-6-16,6 0 0 16,8 1-1-16,6-1 2 15,4 1 1-15,4-4 1 16,3 10 0-16,-3-4 2 0,-1 7-3 15,1 6 0-15,-4 0 3 16,-3 0 1 0,-4-3 7-16,-4-3 4 0,-3 3-3 15,0-6-1-15,-3-4-2 16,-8 1 2-16,-3-7-5 16,-4 0-3-16,-6-3-1 15,-4-3 1-15,-1-6-3 16,1-3 0-16,3-4-26 15,8 1-11-15,6-1-28 16,11-3-8-16,11-2-23 16,10 5-9-16,4 4-48 15</inkml:trace>
  <inkml:trace contextRef="#ctx0" brushRef="#br0" timeOffset="182415.8">26017 12954 312 0,'-7'-63'118'0,"18"41"-92"0,3 0 22 0,-3 16 4 16,-1 3-21-16,4 9-5 15,0 13-7-15,-3 9-3 16,0 10-8-16,-4 2-1 0,0 1 3 0,-7 0-4 16,0 3 2-16,-4 3-7 15,1 12-1-15,-1-2 0 16,1-4 0-16,-1-6-25 16,1-6-8-16,-1-13-40 15,4-15-127 1</inkml:trace>
  <inkml:trace contextRef="#ctx0" brushRef="#br0" timeOffset="182597.34">25919 13151 328 0,'-15'-9'123'0,"19"6"-95"0,3 0 3 0,4 3-4 16,10-4-16-16,11 4-1 15,10 0-2-15,4 4 2 16,0-1-5-16,-1 0-3 0,-6-3 1 15,-3 6-15-15,-5-3-5 16,-6-3-64-16,0 0-29 16,3 7-20-1</inkml:trace>
  <inkml:trace contextRef="#ctx0" brushRef="#br0" timeOffset="183091.7">26779 12719 340 0,'11'-10'129'0,"-4"4"-100"0,4 0 15 0,-4 3 1 0,-4-4-10 16,1 4 2-16,-4 3-10 16,0 0-4-16,-4 0-13 15,-3 3-6-15,0 0-3 0,4 1-1 16,-8 2 0-16,-3 0-3 15,0 0 2-15,7 1 1 16,0-1 0-16,3 0-3 16,4 4 2-16,4-1-1 15,3-3 0-15,3 0 2 16,4 4 0-16,8-1-3 16,2 1 2-16,4 2 1 0,-3 1 2 15,-4-1-3-15,8 13-2 16,-5-3 2-16,1 3 2 15,3 16 6 1,-7-9 6-16,-3-4 4 0,-7-3 4 16,-4-6 0-16,-7 3-1 15,-7-10-4-15,-8 1-2 16,-9-4-8-16,-8 1-2 16,0-4-4-16,-3 0-1 15,3 0-1-15,0-3 0 16,4-3-5-16,11-3 0 15,2 0-30-15,5-3-13 16,-1-3-29-16,8 2-13 16,-1 1-88-16</inkml:trace>
  <inkml:trace contextRef="#ctx0" brushRef="#br0" timeOffset="183378.43">26769 12606 356 0,'-7'-3'134'0,"7"3"-104"0,3 3 7 16,-3-3-5-16,7 0-5 16,7 0 1-16,11 3-7 0,10 0-2 15,1-3-11-15,-8 0 1 0,21 0 2 16,-10 0-4-16,7 6-2 15,10 7-5-15,-17-7 0 16,-7-3-16-16,0 7-6 16,3-1-36-16,-7 0-12 15,-10 1-76 1,-4 6-58-16,-3 5 81 16</inkml:trace>
  <inkml:trace contextRef="#ctx0" brushRef="#br0" timeOffset="183811.78">26635 13283 316 0,'-11'-6'118'0,"11"3"-92"0,-3-4 2 15,3 7-5-15,0 0-13 16,-4 0-1-16,1 10-3 16,-1-4-1-16,1 3-3 0,-1 1 3 0,4-1 4 15,7 1 8-15,4-4 7 16,6 0 2-16,4-3 4 15,8-3-7-15,-1-6-4 16,11 0-7-16,10-4 0 16,15 7-7-16,3-3-1 15,-4 6-2-15,-3 6-2 16,-7-3 1-16,-4-3-1 16,-6 10-9-16,-8-4-2 15,-3 0-38-15,-8 4-16 16,-6-1-61-16,0 4-25 15,-1-1 23 1</inkml:trace>
  <inkml:trace contextRef="#ctx0" brushRef="#br0" timeOffset="184457.4">26839 13609 288 0,'-31'-3'107'0,"27"0"-83"0,1 0 17 0,3 3 2 16,0 0-14-16,7-3-2 15,0-4 1-15,7 1 3 16,7 3-17-16,7-3 10 0,7 6 3 16,4 6-1-16,0-3 2 15,-4 3-3-15,-6 1 0 16,-8 2-10-16,-7 0-2 15,-11 1-1-15,-6-1 2 16,-8-3-7-16,1 1-2 16,-1-1-5-16,4 0-1 15,3-3-1-15,4 7 0 0,4-1 0 16,3 1 0-16,4-1 2 16,-1 10 0-16,4 3 0 15,0 3 0-15,1 6 4 16,-5 4 2-16,1-1 2 15,-4 1 2-15,0-4-1 16,-4-3 2-16,-3-3-4 16,0-3-2-16,0-3 0 15,-3-3-1-15,-4-4 0 16,-7-2 0-16,-7-7 0 16,-8 3 0-16,-6-3-5 15,-4-3-1-15,4-3-8 0,3 3-4 16,7-6-36-16,4 6-15 15,7 0-66 1,21-13-130 0</inkml:trace>
  <inkml:trace contextRef="#ctx0" brushRef="#br0" timeOffset="185778.69">26077 14703 272 0,'11'-9'101'0,"-11"0"-78"0,0 9 15 16,0-4 2-16,0-2-7 15,0 3 3-15,-4-3-14 16,1-1-3-16,-1 1-11 16,1 0 6-16,-4 3 5 0,0 0-4 15,-7 3 2-15,-8 3-6 16,-2 3-1-16,-4 10-6 16,-4 12-1-16,-4 10-1 15,5 12-2-15,-1 3-2 16,4 0-1-16,10-6 2 15,11-3 0-15,11-3 7 16,10-3 4-16,10-7-3 0,15 4 1 16,11-10 1-16,6-7 2 15,0-5 3-15,-6-7 4 16,-4-6-1-16,-7-6 1 16,-11-3-7-16,-7-4-2 15,-10 0-1-15,-11 1 0 16,-11 3-7-16,-14-1 0 15,-14 4-3-15,-10 6 0 16,0 0 2-16,3 9 2 16,3-2-8-16,8 2-1 15,7 0-23-15,10 1-10 16,11-1-26-16,7-3-10 16,7 1-70-16,14 5-71 15,1 1 73-15</inkml:trace>
  <inkml:trace contextRef="#ctx0" brushRef="#br0" timeOffset="186079.22">25619 15299 316 0,'-25'0'118'0,"29"0"-92"0,6 3 11 16,1 0-3-16,6 1-6 16,12 2 3-16,2 0-4 0,8 3-2 15,7 1-13-15,21-4 8 0,14-3 3 16,0-3-7-16,0 0-4 16,4 0-7-16,3-3-2 15,1-3-6-15,-15 6 0 16,-11-3-45-16,-10-4-18 15,-14 4-71-15,-11 3-27 16,-14 0 35 0</inkml:trace>
  <inkml:trace contextRef="#ctx0" brushRef="#br0" timeOffset="186634.64">25802 15575 284 0,'4'-6'107'0,"6"-4"-83"0,8-2 24 16,-7 6 4-16,6-1-10 15,4-2 1-15,11 3-10 16,3 2 0-16,4 1-19 15,3 3 7-15,1 0 6 0,-1 3-6 16,-3 4-2-16,-4-1-7 0,-7 3 0 16,-3 1-3-16,-7-1 2 15,-11 4 0-15,-7-1 1 16,-7-2-6-16,-7 9-2 16,-7-1-2-16,-4 1-2 15,0 0 1-15,0 3 1 16,8 3-3-16,6-3-2 15,8 6-1-15,10-3 0 16,7-3 3-16,7 0 0 16,4-3-2-16,-1 9 2 15,1-3 5-15,0 0 2 16,-4 0 6-16,-7-3 3 16,-3-3-4-16,-8 0 1 15,-3-3-3-15,-7-4 0 16,-3-2-5-16,-5-4-1 0,-6-3-1 15,-7 0 1-15,-7-3-4 16,-1 0 0-16,-2 0-1 16,-1 0-2-16,7 0-33 15,7 0-12-15,8 0-44 16,10-3-19-16,14 6-88 16</inkml:trace>
  <inkml:trace contextRef="#ctx0" brushRef="#br0" timeOffset="187924.75">25890 16575 224 0,'-3'3'85'0,"-1"-3"-66"0,1 0 19 0,3 0 5 15,0 0-11-15,0 0-1 16,0 0-9-16,0 0-2 15,0 0-11-15,0 0 3 0,0 0 2 16,0 0 8-16,0 0 4 16,0 0 5-16,3 0 4 15,4 0-6-15,0 0-3 16,4-3-3-16,7 0-3 16,10 0-6-16,11 3-4 15,7 3-1-15,3 3 1 16,-3 7-3-16,0 6 1 15,-8 3 1-15,-2 12 2 16,-12 1 3-16,-6 2 4 0,-11 1-4 16,-7 3 2-16,-7-1-7 15,-7-5-1-15,-11 6-4 16,-3-4-3-16,-7 1 0 16,3 6-1-16,4-7-3 15,7 1 2-15,7-7-1 16,6-9 0-16,12 3 6 15,10-9 5-15,7-3-7 16,4-7-1-16,3 0-1 16,4-3 2-16,0 1-3 15,-1-4-2-15,5-4 4 16,-5-2 1-16,5 0-20 0,-8-4-10 16,-7-2-41-16,0-4-16 15,-3-3-108 1,0 10-78-16,-4 0 111 15</inkml:trace>
  <inkml:trace contextRef="#ctx0" brushRef="#br0" timeOffset="188525.58">27055 16585 392 0,'-15'-3'148'0,"12"-1"-115"0,-4 4 11 0,7 0-5 15,0 4-11-15,0-1-2 16,3 3 3-16,4 0 2 15,8 4-17-15,2-1 5 0,8-3 2 16,3 4-5-16,7-4 1 0,4-3-10 16,7-3-2-16,3 6-3 15,-3-2-2-15,-7 2-46 16,-4-3-21-16,-6 6-59 16,-8 4-23-16,-11 3-22 15</inkml:trace>
  <inkml:trace contextRef="#ctx0" brushRef="#br0" timeOffset="188708.76">27171 16945 416 0,'-42'16'154'0,"42"-16"-120"0,0 6 23 0,7-6 3 16,7 0-19-16,7 3-3 16,7-3-18-16,11 0-7 15,14 0-8-15,7-3-4 0,0 0 2 16,-4-3-29-1,-6 0-11-15,-8-1-42 0,-7 1-17 16,1 0-95 0</inkml:trace>
  <inkml:trace contextRef="#ctx0" brushRef="#br0" timeOffset="189324.47">27979 16534 260 0,'-53'-9'99'0,"42"9"-77"0,1 0 24 0,10 0 6 16,0 0-5-16,0 0-1 15,7 0 3-15,3-3 2 16,4-3-28-16,4 6 7 0,10-3 3 16,4-4-4-16,3 7 0 15,4 0-10-15,-4 7-1 16,-3 5-9-16,-4 10-3 16,-6 13 1-16,-12 5 0 15,-6 17-1-15,-8-4-1 16,-6-3-1-16,-5-3 0 15,1-6 2-15,0-10 1 16,4 4-3-16,3-7-1 16,7-3-3-16,3 0-1 0,8-3 1 15,6-3 2-15,12-6-1 16,13-4-1-16,11-6 3 16,7-3 2-16,-7 0-11 15,-7-3-3-15,-11 0-40 16,-7-3-16-16,-7-1-61 15,0 7-27-15,-3 0-32 16</inkml:trace>
  <inkml:trace contextRef="#ctx0" brushRef="#br0" timeOffset="189816.6">29189 16616 404 0,'0'-6'151'0,"3"6"-118"0,-3 3 20 0,0 3 0 0,-3 7-15 15,-1 21 0-15,-3 13-12 16,-7 7-4-16,0 5-13 16,0 4 6-16,3 6 4 0,8 0-6 15,10-3-2-15,11-7-2 16,10-15-1-16,21-19 4 15,25-22 5-15,7-22-5 16,18-15 1-16,25-7-6 16,3-15 1-16,0-13-5 15,14-19-2-15,-7 7 2 16,-18 8 0-16,-21 11-1 16,-17 12-2-16,-14 9-13 0,-15 6-4 15,-14 7-31-15,-7 6-14 16,-6 3-60-16,-5 10-27 15,4 3-47 1</inkml:trace>
  <inkml:trace contextRef="#ctx0" brushRef="#br0" timeOffset="190597.37">27266 15108 264 0,'-10'0'99'0,"6"-3"-77"0,-3 6 15 0,7-3 3 0,0 0-11 15,0 0-2-15,0 0 0 16,4 0 0-16,3 0-14 16,3 0 10-16,4 0 6 0,4 0-4 15,7 0 0-15,10 0-3 16,4 0 1-16,7 0-9 16,-1 6-1-16,-2-3-9 15,-4-3-3-15,-4 7-1 16,-3-7 0-16,-11 3-18 0,-7 0-5 15,-7 0-40-15,-7 0-16 16,-4 0-87 0,1 7-51-16,-11 5 98 15</inkml:trace>
  <inkml:trace contextRef="#ctx0" brushRef="#br0" timeOffset="190809.23">27284 15412 364 0,'-4'9'134'0,"11"-5"-104"0,4-1 18 0,0-3 3 16,6-3-16-16,11-1-2 15,15-2-15-15,6 0-4 0,1 0-8 16,-5 2-4-16,-2 4 1 0,-4 4-4 16,-8-1 0-16,-3 0-10 15,-3 0-5-15,-4 0-45 16,-3 0-18-16,0 4-98 15</inkml:trace>
  <inkml:trace contextRef="#ctx0" brushRef="#br0" timeOffset="191768.59">27337 14644 148 0,'0'-3'55'0,"0"0"-43"0,0-4 16 0,0 7 7 15,0-3-4-15,0-3 2 16,0 3-2-16,0-4 1 16,0 1-17-16,0-3 4 0,0 6 4 15,0-4-8-15,0 4-1 16,0-3-4-16,3 6-1 16,4-3-1-16,4-3 0 0,0-4 4 15,3 7 5-15,0 0-5 16,3 0 1-16,-3 0-6 15,1 3-2-15,-1 3-2 16,0 0 0-16,-4 3 0 16,-3 0 3-16,-3 4-1 15,-4-1 2-15,-4 1 0 16,1-1 1-16,-4 0-4 16,0-2-1-16,0-1 1 15,0 3 0-15,3 1-5 16,1-4-1-16,-1 0-2 15,1 1 3-15,3-1 2 16,0 0 2-16,0 0-4 0,3-2 1 16,4 5 2-16,0-3 1 15,4-3-6-15,-1 7-2 16,1-1-56-16,-4 1-23 16,4 8-75-1</inkml:trace>
  <inkml:trace contextRef="#ctx0" brushRef="#br0" timeOffset="191935.53">27496 14885 324 0,'3'-3'123'0,"-3"3"-95"0,21-3 16 0,-17 0 0 0,6-3-20 16,1 6-5 0,3 0-12-16,0 6-5 0,-3-3-1 15,-4-3-8-15,0 3 0 16,0 0-68-16,7 3-27 15,-3-2-43-15</inkml:trace>
  <inkml:trace contextRef="#ctx0" brushRef="#br0" timeOffset="192729">28787 15186 280 0,'-18'-22'104'0,"18"16"-81"0,0 3 25 0,4 0 4 16,3 3-10-16,7 0 1 16,7 3-14-16,11 3-5 15,3 0-14-15,-10 1 5 0,10 8 2 16,11 10-1-16,-11 10 3 15,-10 3-4-15,-8-1-1 16,-13-2-6-16,-15 5 0 16,-10-2-5-16,-7-3-2 15,-7-4 2-15,3 3 0 16,7-2-4-16,15-10 1 16,10 3 9-16,17-13 3 15,15-2 1-15,7-1 0 16,3-6-7-16,0 0-2 15,1-3-2-15,-4-3-2 0,-4 0-26 16,-3 0-12-16,-4-3-52 16,0 3-22-16,0 6-73 15</inkml:trace>
  <inkml:trace contextRef="#ctx0" brushRef="#br0" timeOffset="193599.7">29859 13161 260 0,'-7'-10'99'0,"7"7"-77"0,-3-3 20 0,-1 6 6 16,-3-3-13-16,0 0 0 16,-4 3-5-16,1 3-1 15,3 0-16-15,3-3 3 0,11 0 2 16,11 6 3-16,10-6 2 16,-3 0-1-16,21 3-2 15,14 4-2-15,-18-4-1 16,-7 6-1-16,0 16 0 15,-6 22-2-15,-12 7-1 0,-17 5-5 16,-14-2-3-16,-3-4-2 16,2-16-3-16,1-5 1 15,0-1 1-15,0 16 3 16,11-6 2-16,10-7 1 16,7-5 0-16,3-4-4 15,8-6-1-15,10-7 1 16,1-6 0-16,-1-2-11 15,-10-4-5-15,-4 0-43 16,7-4-16-16,-7 1-46 16,7-3-18-16,-6 3-36 15</inkml:trace>
  <inkml:trace contextRef="#ctx0" brushRef="#br0" timeOffset="194365.91">29796 11007 276 0,'-18'0'104'0,"18"0"-81"0,0 6 12 0,0-3-2 16,7 0-7-16,4 0 2 16,3 4 1-16,7-4 5 15,4-3-19-15,6 0 14 0,5-3 7 16,2-4-8-16,1 1-1 16,7 3-10-16,7 6 0 15,14 6-8-15,-7 10-1 16,-4 3-4-16,-10 0-1 15,-14 6 1-15,-18 10 2 16,-21-4-1-16,-18 7 2 0,-6 9-4 16,-5 4-2-16,1-1 0 15,0-3 1-15,3-3-1 16,4-6-1-16,3-7 1 16,15-2 1-16,10-4 3 15,14-3 4-15,14-6 0 16,18-3 0-16,17-4-8 15,1-6 0-15,-4-2-3 16,-7-4 0-16,-11-4-49 16,-7 1-20-16,-6 0-99 15,-5-3-41-15,-3-10 61 16</inkml:trace>
  <inkml:trace contextRef="#ctx0" brushRef="#br0" timeOffset="195043.04">29891 9301 316 0,'3'-6'121'0,"4"3"-95"0,1-4 14 0,-1 4-3 16,3 3-7-16,8 0 2 15,6 3-7-15,8-3-1 16,4 0-13-16,9 10 4 0,1-4 5 16,-3-3 4-16,13 13 5 15,-10-4-9-15,0 23-4 16,-4 15-5-16,-17 0-2 16,-22 0-5-16,-17-6-1 15,-14-3 1-15,-4 0 0 16,0-4-5-16,4-5 1 15,7-1 0-15,3-3 0 16,8-3 2-16,10 4 3 0,10-1 2 16,22-9 1-16,14-4-7 15,10-2-2-15,-3-4 2 16,-7-6 1-16,-7-3-27 16,-7 0-10-16,-11 0-60 15,-7-3-26-15,-3 6-67 16</inkml:trace>
  <inkml:trace contextRef="#ctx0" brushRef="#br0" timeOffset="195511.09">28776 9630 296 0,'-18'-12'110'0,"15"5"-86"0,3 1 16 0,0 6 0 0,0 0-20 16,7 0-3-16,4 0-5 15,6 0 0-15,15 0-6 16,10 0 5-16,11 3 4 0,-3-3-9 16,-8 3-4-16,-7 0-1 15,-7 4 1-15,-10 5-69 16,-7 1-30-16,-11-4-52 16</inkml:trace>
  <inkml:trace contextRef="#ctx0" brushRef="#br0" timeOffset="195689.26">28815 9825 312 0,'-4'0'115'0,"22"0"-89"0,14 0 12 0,-8-4 1 16,5-2-19-16,-5 6-3 16,19-9-11-16,10 6-2 15,-8-4-2-15,-6 4-8 0,-7-3-1 16,-4 6-63-16,-7 0-28 15,1 0-38 1</inkml:trace>
  <inkml:trace contextRef="#ctx0" brushRef="#br0" timeOffset="196452.84">28766 8965 204 0,'-8'-15'77'0,"8"8"-60"0,-3 1 10 0,3 6 4 16,0-3-10-16,3-3-2 15,1-4 4-15,0 10 5 16,-1-3-15-16,1-3 11 0,-1 3 3 15,-3 3-3-15,0-6 0 16,0 6-4-16,0 0-3 16,0 0-12-16,7-4-2 0,4-2-3 15,6 6 2-15,8-9 8 16,0 9 5 0,-1-3-5-16,5-4-3 15,-5 7-4-15,5 0 0 0,-8 0-2 16,0 7 2-16,-3-4 2 15,-4 3 2-15,-4-3-1 16,1 7 1-16,-4-4-4 16,-4 3-2-16,1-6 2 15,-1 7 0-15,-3-1-1 16,0 1 1-16,0-1-2 16,-3 4-1-16,-1-4-2 15,-3 4 1-15,4-4 1 0,-4 3 0 16,3-2 0-16,1 2 2 15,-1-2-3-15,1-1 0 16,-1 4 1-16,1-1 0 16,-1 1 0-16,1 3 0 15,-1-4 0-15,1 1 0 16,3-4-3-16,0 7 0 16,0-7 4-16,3 0 3 15,1-5-1-15,-1 5-2 16,1-9-27-16,-8 6-12 15,4-3-107 1,-7 1-86-16,4-1 79 16</inkml:trace>
  <inkml:trace contextRef="#ctx0" brushRef="#br0" timeOffset="196619.21">29016 9285 384 0,'4'0'145'0,"-4"0"-112"0,17 7-10 16,-13-7-12-16,3 0-14 16,0 0 2-16,3 3-61 15,-3-3-28-15,4 6-56 16,-4-3-21-16</inkml:trace>
  <inkml:trace contextRef="#ctx0" brushRef="#br0" timeOffset="197640.95">28660 11232 376 0,'-4'0'143'0,"4"0"-112"0,4 0 10 0,3 0-5 15,0 0-15-15,3 0 1 16,1 0-11-16,3 0-2 16,4 7-5-16,3-4-3 0,4-3 0 15,-4 9-15-15,-4-3-5 16,-3 4-63-16,1 6-26 16,-5 2-51-1</inkml:trace>
  <inkml:trace contextRef="#ctx0" brushRef="#br0" timeOffset="197849.61">28706 11533 420 0,'-8'10'159'0,"8"-10"-124"0,15 15-5 16,-1-8-9-16,10-1-8 15,15-3 4-15,11 0-5 16,6-3-2-16,-3 0-5 15,-7-3-4-15,-7 0 0 0,-4 3-19 16,-7 0-5-16,-7-3-46 0,-3 0-18 16,0-4-81-1</inkml:trace>
  <inkml:trace contextRef="#ctx0" brushRef="#br0" timeOffset="198764.42">28617 10282 264 0,'4'-6'101'0,"-1"6"-78"0,4-3 13 0,-7 3 2 16,8-3 0-16,-1 0 2 15,0 3-9-15,0-3-4 16,-7 3-15-16,7 0-1 0,0 0 2 16,0-4-3-16,3 1 0 15,1 0-6-15,7 0-1 16,3-3-3-16,7 3-1 0,4-1 3 15,-11 4 1-15,0 0-1 16,-3 0-2-16,3 0 5 16,-7 0 4-16,-3 0-1 15,-4 0 3-15,0 0-2 16,-7 4 2-16,0-1-6 16,-4 0-1-16,-3 3-2 15,-3 4-2-15,-5-4-2 16,-2 0 1-16,3 3 3 15,0 1 1-15,-1-4-6 16,5 0 0-16,-1 4 3 16,4-1 2-16,0 1 0 0,0-1-2 15,4 0-2-15,-1 1 1 16,1 2 1-16,-1-2 0 16,1-1 0-1,3 4 2-15,0 2 8 0,0 1 3 16,0 3-6-16,0 3-4 15,3 0-7-15,1 0 0 16,-1-3 2-16,1-4 3 16,-1-5 0-16,1-1-1 15,-4 0-8-15,0 1-5 16,0-10-59-16,0 0-25 16,7 0-85-1</inkml:trace>
  <inkml:trace contextRef="#ctx0" brushRef="#br0" timeOffset="198962.37">28787 10712 348 0,'-11'0'132'0,"15"0"-103"0,6 0 25 16,-3 0 6-16,4 6-31 15,3-3-10-15,0-3-12 16,-3 0-6-16,-1 7 0 15,-3-4-32-15,-3 3-12 0,-1 0-57 16,4 1-24-16,0 2-14 16</inkml:trace>
  <inkml:trace contextRef="#ctx0" brushRef="#br0" timeOffset="199619.79">28614 11223 296 0,'-4'0'110'0,"4"0"-86"0,0 0 5 16,0 0-3-16,0 0-8 16,0 0-1-16,0 0 10 15,4 0 5-15,-1 0-16 0,4 0 19 0,0 0 11 16,1 0 0-16,2 0 0 15,1 0-10-15,3 0-3 16,3 0-16-16,5 6-5 16,6-3-6-16,7-3-1 15,7 0-3-15,8 0 1 16,3 0 0-16,-4-3 3 16,1-3-3-16,-5 6 0 15,-2-3-1-15,-8 3-2 16,-3 0 1-16,-8 0-1 0,-6 0 0 15,-4 3 2-15,-7-3-10 16,0 0-4-16,0 0-38 16,-3 0-18-16,3 0-55 15,7 0-22-15,0 0-29 16</inkml:trace>
  <inkml:trace contextRef="#ctx0" brushRef="#br0" timeOffset="200477.3">28282 13245 252 0,'-3'-3'93'0,"3"0"-72"0,-4 0 18 0,4 3 3 0,-3 0 0 15,-1 0 4-15,1 3-3 16,-4 3-2-16,3 1-22 16,0-1 4-16,4 3 1 0,4 1-1 15,3-1-2-15,7 1-3 16,7-4-1 0,15-3-7-16,-1 3-2 0,-7-6-4 15,18 0-3-15,-11 0 0 16,4 0 1-16,-4 0-1 15,-3 0-1-15,-7 0-19 16,-4 3-8-16,-3-3-48 16,-8 10-21-16,-3-4-87 15</inkml:trace>
  <inkml:trace contextRef="#ctx0" brushRef="#br0" timeOffset="200702.74">28332 13581 340 0,'-7'3'129'0,"10"0"-100"0,11 0 18 0,0-3 0 15,4 0-12-15,-4 0-3 16,21-3-12-16,-6 0-5 16,9 0-8-16,-6-3-5 0,0 6-1 15,-4 0-1-15,-3 6 2 16,-4-3-21-16,-3 0-9 15,-1 3-28-15,-3 1-12 0,-3-1-96 16</inkml:trace>
  <inkml:trace contextRef="#ctx0" brushRef="#br0" timeOffset="201708.54">28205 12628 144 0,'-4'-7'55'0,"4"7"-43"0,0-3 8 0,0 3 2 0,0 0 9 15,0 0 8-15,0 0-6 16,0 0-2-16,0 0-17 15,0 0 4-15,0 0 3 0,0 0 0 16,4-3 2-16,-4 3-7 16,3-3 1-16,1 0-4 15,-1 0 0-15,1 0-3 16,-1-1 1-16,1 1-2 0,3-3 2 16,0 0-2-16,3 0 0 15,5-4-3-15,2 1-1 16,1-1-1-16,-1 4 0 15,-2-3-2-15,2 9-2 16,1-4-2-16,3-2 1 16,-3 6-1-16,-1 0 0 15,-3 0 2-15,1 0 2 16,-1 0-1-16,-4 0-1 16,1 6 3-16,-1-2 0 15,1-4-1-15,-4 6 1 16,0-3-2-16,0 3-1 15,0-3 5-15,-7 4 4 16,0-4-5-16,-3 3-2 0,-1-3-1 16,-6 4 1-16,3-1-3 15,-4 0 0-15,0 0 1 16,1 1 0-16,3-1 0 16,0 0 0-16,0 0 0 15,3 4 2-15,1-10-3 16,-1 9 0-16,0-9 1 15,4 6 2-15,0-2-3 16,0 2-2-16,0-3 4 16,4 3 1-16,0-3 2 15,3 7 0-15,0-4-2 16,0 0 1-16,-4 1-2 16,1-1-1-16,-1 0 1 15,1 0 1-15,-1 1-1 16,-3-4 2-16,0 0-9 0,0 0-1 15,0 0-38-15,4-3-15 16,-4 0-109 0</inkml:trace>
  <inkml:trace contextRef="#ctx0" brushRef="#br0" timeOffset="201888.64">28466 12957 312 0,'-7'-3'118'0,"7"3"-92"0,28 0 19 0,-21 0 5 16,7 0-21-16,0 0-4 0,0 3-15 15,0 0-4 1,-3 0-4-16,-1 0-6 0,-2 0 0 16,-1 1-165-16</inkml:trace>
  <inkml:trace contextRef="#ctx0" brushRef="#br0" timeOffset="203598.7">16256 9477 232 0,'-4'-13'88'0,"8"4"-69"0,-4-7 8 16,4 6-1-16,-1 1-12 16,1-3-3-16,-1-1 2 15,-3-3 2-15,0 1-8 16,0-1 11-16,-3 0 8 0,-8-3-1 15,-14 7 0-15,-13-4-5 0,-22 7-2 16,-15 3-6-16,-6-1 0 16,-21 1 2-16,-21 3 3 15,3 3-5-15,-22 0-2 16,-9 3-3-16,6 6 0 16,-17 7-2-16,-4 6 0 15,11 9-1-15,-22 26 0 16,15 18 0-16,7 3 2 15,3 29 8-15,22 19 3 16,31-1-6-16,43 13-2 16,45 3-5-16,32-6-1 15,25-3 1-15,42 5 0 16,18-5-2-16,28-22 1 16,25-10 13-16,28-25 7 15,21-18 2-15,32-23 2 0,-4-21-11 16,18-32-2-16,-21-22-6 15,7-18-3-15,-28-1 0 16,-4-2-1-16,-14-11-2 16,-32-11 1-16,-31-7-2 15,-36 3 2-15,-32-3 0 16,-31-12 1-16,-46-4-7 16,-39 13 0-16,-21 6 1 15,-39 7 1-15,-10-1-4 16,-8-6-1-16,-14 7-24 0,15 12-8 15,28 12-22-15,20 23-10 16,22 15-57-16,32 16-26 16,25 3-7-1</inkml:trace>
  <inkml:trace contextRef="#ctx0" brushRef="#br0" timeOffset="204468.6">14803 11474 264 0,'-4'-10'101'0,"1"7"-78"0,6-3 11 0,-3 6 1 16,0 0-6-16,0 0 3 15,0 0-5-15,0-6 1 16,4-1-16-16,-1 1 11 0,-3 0 4 0,4 0-3 15,-4-1-2-15,0 7-4 16,0 0 1-16,0 0-6 16,0 4 0-16,0 11-4 15,0 13 2-15,-4 7-2 16,1 9 0-16,-1 3 1 16,1 16 4-16,-1-16-4 15,0 28 2-15,4-6-1 16,4-6 3-16,3-13-7 15,4-13-2-15,6-2 3 16,11-16 3-16,22-10 0 0,24-18 3 16,7-26-3-16,32-21-1 15,32-13-4 1,27-25 1-16,26-29-4 16,28 1-2-16,-15 12 0 0,-16 16 1 15,-26 13-1-15,-32 15-1 16,-34 16-2-16,-29 9-1 15,-25 13-31-15,-21 9-13 16,-17 6-53-16,-15 7-21 16,1 3-89-1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3T02:12:20.89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1249 2494 532 0,'-18'28'0'0,"-14"25"13"16,15-3 8-16,-8 35-4 15,-14 31 1-15,4 47-9 0,-4 41-1 16,-7 25-4-16,8 37-3 0,9 10 0 15,15-12-1-15,11-13 2 16,13-32-1-16,11-40-1 16,25-41 1-16,21-32-1 15,14-21-7-15,-10-29-3 16,7-24-43-16,-4-13-20 16,0-29-79-1</inkml:trace>
  <inkml:trace contextRef="#ctx0" brushRef="#br0" timeOffset="662.64">3298 2845 244 0,'22'-41'93'0,"-8"25"-72"0,7-2 14 15,-10 15 0-15,3 3 2 16,7 21 4-16,0 17-7 15,-3 19-3-15,-1 30-17 16,4 29-2-16,-3 19 1 0,3 31-3 16,-3 4 0-16,-4 30-4 15,0-18-1-15,-7 3-3 16,-3-3-2-16,-8-25 1 16,-6-22 1-16,-5-16-12 15,-6-19-6-15,-3-21-49 16,6-29-20-16,11-25-66 15</inkml:trace>
  <inkml:trace contextRef="#ctx0" brushRef="#br0" timeOffset="1080.83">3676 2171 264 0,'-7'-35'101'0,"7"29"-78"0,3-10 11 0,-3 16-1 16,4-3-5-16,7-3 1 0,3 3-3 15,3 3-1-15,4 0-14 16,4 0 7-16,-4 3 2 0,0 3 1 15,4 13-1-15,-4 9 1 16,-7 19 1-16,-6 10-8 16,-8 2-1-16,-8-5-5 15,-2 2-3-15,-1 0-2 16,1-5 0-16,3-4-2 16,3-7-1-16,8-5 5 15,3-7 4-15,10-9-1 16,12-6 1-16,13 2-5 0,7-2-3 15,4 6 2-15,-10-10 0 16,-5 3-39-16,1 1-17 16,-4-10-153-1</inkml:trace>
  <inkml:trace contextRef="#ctx0" brushRef="#br0" timeOffset="1741.59">6128 2459 228 0,'-11'-28'85'0,"8"25"-66"0,-1-6 14 0,1 9 2 16,-1 6-5-16,-7 9 2 16,-6 23-5-16,-11 44-2 15,-8 24-13-15,-6 38-3 0,0 35 1 0,-1 44-4 16,5 15-1-16,9 19 0 15,12-15-1-15,13-7 4 16,25-50 3-16,29-22-6 16,24-31-1-16,10-26-2 15,19-24-2-15,17-20-6 16,-11-18-4-16,0-12-151 16</inkml:trace>
  <inkml:trace contextRef="#ctx0" brushRef="#br0" timeOffset="2402.25">13077 2572 268 0,'18'-25'101'0,"-14"22"-78"0,-1 9 17 0,1 0 3 16,3 13-6-16,3 25 1 15,4 25-10-15,8 3-3 16,2 22-14-16,1 41 2 0,3 9 3 15,-3 32-4-15,0-4 1 16,-8 13-8-16,-3 0-1 16,-7-28 0-16,-7-9 0 15,-7 2 0-15,-7-21 0 16,-7-26-5-16,0-21 1 16,0-20-24-16,3-21-12 15,4-19-63-15,7-19-28 0,3-18-18 16</inkml:trace>
  <inkml:trace contextRef="#ctx0" brushRef="#br0" timeOffset="2897.38">13511 2469 272 0,'4'-10'101'0,"-1"-2"-78"0,5 2 11 0,-5 4 1 16,1 6-8-16,-1-3 1 15,1 0-4-15,3 3-3 16,3 0-11-16,8 0 7 0,10 0 3 16,7 0-2-16,4 6 2 15,7 3-5-15,-4 20 1 16,1-7 2-16,-1 9 1 16,-7 3 1-16,-10 4 0 0,-14 6-5 15,-11 6-1-15,-7-9-2 16,-8 0 0-16,-2-1-9 15,-1-14-3-15,4 2-1 16,3-3 0-16,8-6 1 16,10-4 2-1,7 4 1-15,14-13 1 0,18 4-2 16,7-1-2-16,0 1 1 16,-4-7-1-16,-6 3-64 15,-11-3-27-15,-4-3-117 16</inkml:trace>
  <inkml:trace contextRef="#ctx0" brushRef="#br0" timeOffset="4129.92">1873 6874 192 0,'-3'-28'74'0,"3"18"-58"0,3-8 14 0,1 11 3 16,3-5-2-16,-4-1 4 15,-3 4-2-15,0 3 2 0,0 2-19 16,0 8 4-16,0 11 3 0,-3 13-3 16,-4 10-2-16,3 19-8 15,-3 12-2-15,0-1-4 16,0 1-1-16,0-3-1 16,0-6-2-16,3 9 1 15,1-3-1-15,3 0-3 16,3-16 0-16,5-3 4 15,6-13 1-15,0-9 2 16,10-6 2-16,1-3-3 16,3-13 0-16,8-3-1 15,2 0-2-15,-6-9 3 16,-4 9 0-16,-3-4-43 16,-7-2-18-16,3 6-103 15</inkml:trace>
  <inkml:trace contextRef="#ctx0" brushRef="#br0" timeOffset="4518.6">2261 6811 236 0,'-3'-34'88'0,"10"18"-69"0,0-6 15 0,0 13 3 15,0-1-6-15,0 10-1 0,0 10-5 16,-3 15-2-16,3 6-12 16,-4 10 0-16,-3 31 0 0,-3 19-4 15,-4 6-2-15,0 29 4 16,-4 9 4-16,-3-1-7 15,0 7-1-15,-4-3-3 16,4-12-2-16,3-20 1 16,4-12-1-16,0-9 0 15,4-16 2-15,3-16-1 16,3-12 2-16,4-19-2 16,8-12-1-16,-1-14-46 0,7-8-19 15,3-10-90 1</inkml:trace>
  <inkml:trace contextRef="#ctx0" brushRef="#br0" timeOffset="4849.76">2836 7401 260 0,'-7'-3'96'0,"7"0"-75"0,-3 3 10 0,3 0-2 0,0 0 2 16,-4 3 4-16,1 6-6 15,-4 10-1-15,-4 15-15 16,0 17-1-16,-3 8 1 0,-10-2-7 16,-1 8-3-16,0 4-2 15,-3 19-1-15,3-6 0 16,1-10 0-16,3-3 0 15,6-13 2-15,5-6-1 16,3-9-1-16,3-9-2 16,1-11 1-16,3 1-39 15,0-12-18-15,7-7-98 16</inkml:trace>
  <inkml:trace contextRef="#ctx0" brushRef="#br0" timeOffset="5119.91">2544 7426 252 0,'-15'-3'96'0,"19"3"-75"0,-1 6 14 0,5-3 1 16,-1 10-4-16,7 12 3 15,7 12-6-15,7 10-1 16,4 4-15-16,-4 2 3 0,0 6 2 15,1 14-10-15,-5 5-2 16,4-3-4-16,-10-6 1 16,0-9-2-16,-1-13-1 15,-3 0-2-15,1-16 1 0,-5-9-52 16,1-6-22-16,-1-16-83 16</inkml:trace>
  <inkml:trace contextRef="#ctx0" brushRef="#br0" timeOffset="5705.8">2879 6783 256 0,'-4'-6'96'0,"4"0"-75"0,-3-1 8 16,3 4-1-16,0-3-4 0,0 0 1 15,0-1-10-15,3 1-2 16,-3 0-7-16,0-4-4 0,4 7 1 16,3-6 4-16,-4-1 6 15,4 1-1-15,-3 0 1 16,-1-4-1-16,4 1 2 15,0-1-1-15,1 0 0 16,-5-2-7-16,11 2-2 16,4-2 4-16,7 5 3 0,6 1-2 15,1 9 0-15,-4 9 3 16,0 16 5-16,-10 13 2 16,-11 3 3-16,-10-1-10 15,-11 7-4-15,-8 0-3 16,-2 4-1-16,2-1-5 15,1-3 1-15,0-3 0 16,7-7 2-16,3-5-3 16,4-4 0-16,4-6 7 15,6 3 4-15,8-6-5 16,7-4-1-16,10-2 2 16,0-7 1-16,11 4-3 0,3-4-1 15,-3-3 1-15,-7-3 0 16,0 6-2-16,-1-3 1 15,-6 7-2-15,-7-4-1 16,-1-3-63-16,1 7-30 16,0-7-114-1</inkml:trace>
  <inkml:trace contextRef="#ctx0" brushRef="#br0" timeOffset="6157.45">3842 7338 304 0,'-28'6'112'0,"24"-2"-87"0,4-4 15 0,0 0 1 15,4 0-6-15,3 0 2 16,0 0-7-16,7 0-4 16,3 0-14-16,15 0-1 0,3 0 0 15,8 0-6-15,6 6-1 16,-10-3-2-16,0-3-2 16,-7 9-2-16,-4-2 1 15,-14 2-50-15,0 0-23 16,-11 7-101-1</inkml:trace>
  <inkml:trace contextRef="#ctx0" brushRef="#br0" timeOffset="6367.37">3863 7711 356 0,'-14'10'134'0,"17"-7"-104"0,4-3 12 16,4 6-4-16,10-6-10 15,7 0 0-15,18-6-15 16,11 3-6-16,-8-4-4 16,4 4-3-16,0 3 1 0,-7 3-8 15,0 0-3-15,-15 4-49 16,-2-1-22-16,-1-6-84 16</inkml:trace>
  <inkml:trace contextRef="#ctx0" brushRef="#br0" timeOffset="7957.19">5426 6711 200 0,'-32'-19'77'0,"14"19"-60"0,-3 0 19 0,14 0 5 16,-3 0-1-16,-1 6 0 16,-3-2-6-16,3 5-4 15,1 0-16-15,6 1-4 0,1-1-3 16,3 4 5-16,7-1 5 15,7 1 2-15,21-1 1 16,22-2-3-16,2-4 0 16,12-3-7-16,0 0-4 15,13 0-1-15,15 1-1 16,-11 2 0-16,-7-3 2 16,-3 3-3-16,-18-3 0 15,3 7-1-15,-20-1-2 0,-8 1 12 16,-17 12 6-16,-11 15-5 15,-11 20 0 1,-13 12-7-16,-8 3-2 0,-14 6 2 16,-17 19 1-16,-1 10-1 15,1-10-1-15,6-9-1 16,12-3 0-16,-1-7-2 16,7 0-2-16,7-6 1 15,8-12-1-15,6-10 0 16,8-9 0-16,-1-10-3 15,4-9 2-15,7-9-4 16,-3-13 1-16,6-3-55 0,4-10-26 16,11-6-113-1</inkml:trace>
  <inkml:trace contextRef="#ctx0" brushRef="#br0" timeOffset="8302.16">6840 7354 288 0,'4'-16'107'0,"3"10"-83"0,4-7 19 0,-8 7 3 0,-3 6-9 16,0 0-2-16,-7 3-6 15,-7 7-4-15,-7 2-13 16,0 13-3-16,-1 13-2 0,-13 12-1 16,0 10-1-16,-4-1-3 15,-7-2 1-15,-3 2-2 16,3-2 2-16,-7 5-4 16,7 1 0-16,7-3 1 15,8-7 0-15,6-12-29 16,7-10-10-16,11-18-153 15,7-13 32 1</inkml:trace>
  <inkml:trace contextRef="#ctx0" brushRef="#br0" timeOffset="8543.85">6484 7285 328 0,'4'-22'123'0,"3"19"-95"0,7 3 11 0,0 3 1 16,0 3-7-16,7 7 3 16,4 9-7-16,0 9-3 15,3 16-14-15,0 16-1 0,4 3 0 16,-1-4-6-16,5 1-1 16,-1-7 0-16,0 1 0 0,-3-4-13 15,-7-6-4-15,-4 0-47 16,-3-12-20-16,-1-13-98 31</inkml:trace>
  <inkml:trace contextRef="#ctx0" brushRef="#br0" timeOffset="8782.9">7235 7649 388 0,'-3'-4'145'0,"10"1"-112"0,18-6 3 16,-4 3-4-16,14-4-17 0,15-2-1 16,10-1-8-16,-1 1-4 15,9-1-1-15,13 7-1 0,3 3 0 16,-3 3 0-16,-6 3 0 16,-12 3-22-16,-10-3-8 15,-7 0-47-15,-4 0-20 16,-3 1-51-1</inkml:trace>
  <inkml:trace contextRef="#ctx0" brushRef="#br0" timeOffset="9114.61">7662 7191 324 0,'-3'-19'121'0,"3"13"-95"0,3 6 14 16,1 3-1-16,-1 9-6 16,4 10 3-16,1 6-11 15,-5 16-3-15,1 13-13 16,-1 21-1-16,-3 1-1 0,4-4-6 15,-1-3 0-15,1-6 1 16,-1-7 1-16,1 4-1 16,3-10-2-16,0 4-13 15,0-13-6-15,3-10-52 0,1-9-21 16,14-12-72 0</inkml:trace>
  <inkml:trace contextRef="#ctx0" brushRef="#br0" timeOffset="9533.75">8294 7068 304 0,'21'-22'115'0,"-3"16"-89"0,10-6 10 0,-11 5 0 0,5 1-7 16,6-3 1-16,4 2-2 15,-8-2 0 1,8 9-15-16,-4 0 3 0,1 0 4 16,2 13 0-16,1 2 0 0,0 13-2 15,-8 10-1-15,-2 3-3 16,-12 9 1-16,-10-3-6 16,-10 10-3-16,-8 2-3 15,-3 19 0-15,-7-5-4 16,3-4 0-16,0-10 1 15,4-2 0-15,3-7 0 16,4-6 0-16,7-4 4 16,7-2 5-16,7-7-5 15,11-12 0-15,7-3-2 0,10-10 1 16,14-6-4-16,1-3-2 16,-1 0-25-16,-3 0-11 15,-7 3-33-15,-8 0-15 16,1 3-101-1</inkml:trace>
  <inkml:trace contextRef="#ctx0" brushRef="#br0" timeOffset="10748.45">8513 6404 228 0,'28'-19'88'0,"-18"13"-69"0,1-4 2 0,-8 4-3 16,5-3 1-16,-5-1 5 15,-3-2-1-15,-3-4 0 16,-5 0-12-16,-9-3-4 0,-22-3-3 15,-21-3-2 1,-14-3 1-16,-21-6-2 0,-43-1 2 16,-3 1-4-16,-35 2 0 15,-4 7 3-15,-28 10 1 16,-1 11-1-16,-16 14-2 16,13 15 7-16,-17 22 3 15,13 9-5-15,-2 7-3 16,10 9-1-16,17 22-1 15,1 13 0-15,13-4 0 0,26 23-3 16,16 9 2-16,19 3 3 16,21 12 3-16,35 4-2 15,39-10-2-15,21 3 4 16,31 4 4-16,54-16-1 16,10-16 3-16,46 6-2 15,22-9 2-15,45-9 7 16,28-16 6-16,29-19-4 15,45-19 0-15,25-12-7 16,-7-19-3-16,-6-22-5 16,16-13-2-16,-20-21-1 15,-11-7 1-15,-4-9-2 16,-24-6 2-16,-11-13-2 0,-28-26-1 16,-32-5 1-16,-21-13-1 15,-28-25 0-15,-40-3 2 16,-48-22-1-16,-57-9-1 15,-46-23 1-15,-66-5-1 16,-51 15-3-16,-52 12 0 16,-56 23-12-16,-8 31-2 15,1 31-21-15,10 34-8 16,28 20-33-16,46 18-14 16,21 4-46-1</inkml:trace>
  <inkml:trace contextRef="#ctx0" brushRef="#br0" timeOffset="11876.75">1291 9806 200 0,'7'-38'77'0,"0"19"-60"0,4-6 15 16,-4 16 4-16,0-1 0 15,-3 1 2-15,-1 3-5 16,-3 12 0-16,0 3-19 16,-7 10 1-16,0 6 1 0,-4 13-2 15,1 21 0-15,-4 7-8 16,0-3-4-16,3-3 3 16,4-4 1-16,0 0 2 15,17-2 0-15,1-4 0 0,7-6 0 16,-1-7 0-16,8-8 0 15,3-4-4 1,11-13-1-16,-4-5-1 0,11-4 1 16,0 0-2-16,-11 0 2 15,1-3-11-15,-8 3-2 16,0-3-41-16,-10 0-19 16,-8 0-92-1</inkml:trace>
  <inkml:trace contextRef="#ctx0" brushRef="#br0" timeOffset="12026.84">1767 9784 208 0,'7'-32'79'0,"1"20"-61"0,-1-7 17 0,-4 13 3 0</inkml:trace>
  <inkml:trace contextRef="#ctx0" brushRef="#br0" timeOffset="12220.92">1803 9712 440 0,'3'12'46'0,"1"7"-23"15,-4 12-5-15,0 20-4 0,0 24-3 16,-4 3 1-16,1 7-7 16,-11 25-3-16,-4 9-1 15,-3-3 1-15,3 0-1 0,1 3 2 16,2-12-4-16,8-20-2 15,4-11-3 1,6-20-1-16,4-12 1 0,4-16 4 16,3-12-50-16,4-13-19 15,3-16-66 1</inkml:trace>
  <inkml:trace contextRef="#ctx0" brushRef="#br0" timeOffset="12521.25">2304 10295 236 0,'-4'-10'88'16,"4"10"-69"-16,-7 4 11 0,4-1-2 0,-1 3-3 15,-3 3 2-15,-4 7-4 16,-6 6-2-16,3 22-11 15,0 0 0-15,-4 3 3 0,0 3-7 16,4-3-1-16,-7 9-3 16,-4 4 1-16,4 6-4 15,3 0 0-15,4-7 1 16,4-8 2-16,3-14-23 16,3-2-8-16,4-17-52 15,11-14-23-15,3-17-9 16</inkml:trace>
  <inkml:trace contextRef="#ctx0" brushRef="#br0" timeOffset="12764.31">2103 10276 244 0,'-18'-9'90'0,"18"12"-70"0,3 6 10 0,1-6 2 16,7 10-7-16,3 9 3 15,7 15-3-15,0 17 0 16,0-1-14-16,4-3 0 0,0 4 0 16,3-4-6-16,-7-3-3 15,0 0-1-15,-7-3-1 0,4-7-16 16,0-12-6-16,-4-12-69 16,7-4-29-16,-4-12 1 15</inkml:trace>
  <inkml:trace contextRef="#ctx0" brushRef="#br0" timeOffset="13198.79">2371 9611 228 0,'-7'-25'85'0,"7"22"-66"0,3-6 8 15,1-1-2-15,-1 7 2 0,8-3 4 16,-4-4-2-16,3 1 0 16,1 0-16-16,0 6 5 0,-1-1 5 15,8 4-1-15,3 4-1 16,0 5 0-16,7 3-1 16,-6 4-5-16,-5 6-1 15,1 0-6-15,-1 3 0 16,-6 0-3-16,-4 0 2 15,-7 0-2-15,-7 0 2 16,-4 4-2-16,-3-1 0 16,-3 6-3-16,3 4-2 15,-1 0-2-15,5-4 1 16,3-6 1-16,3 1 0 0,8-11-3 16,10-5 0-16,7-7 2 15,7-6 2-15,1 0 0 16,-1 0-1-16,-4 3-39 15,-6 4-16-15,0 2-48 16,3 0-20-16,-7-5-16 16</inkml:trace>
  <inkml:trace contextRef="#ctx0" brushRef="#br0" timeOffset="13632.34">2917 10336 308 0,'-10'0'115'0,"6"-4"-89"0,8 8 8 15,-1-4-4 1,4 0-1-16,4 0 2 15,10 0-8-15,11 6-3 0,17-3-12 16,-3-3-3-16,7 0 1 0,0 6-3 16,0-6 0-16,3 0-1 15,-6 0-2-15,3 0-17 16,-7-6-6-16,-1 3-64 16,5-3-28-16,-15 2-26 15</inkml:trace>
  <inkml:trace contextRef="#ctx0" brushRef="#br0" timeOffset="14037.2">3609 9608 332 0,'-35'0'123'0,"31"3"-95"0,4 7 0 0,7-1-6 15,11 1-9-15,14-1 2 16,10 0-2-16,0 1 2 16,22-1-8-16,6 1 5 0,8 2 3 0,-8 7 2 15,-6 6-1-15,-11 6-2 16,-7 10-1-16,-18 22-7 15,-10 6-2-15,-11 0-2 16,-7 0 1-16,-14 19 0 16,-8 6 1-16,-2-7-5 15,-12-8 1-15,5-7 0 16,2-12 2-16,8-10-3 16,4-10 0-16,-1-5-26 15,11-13-9-15,7-3-50 16,14-10-23-16,7-6-41 15</inkml:trace>
  <inkml:trace contextRef="#ctx0" brushRef="#br0" timeOffset="14307.46">4755 10122 364 0,'8'-12'134'0,"-1"12"-104"0,0 9 14 0,-4-2-2 16,-3 5-22-16,-7 7-6 16,-3 3-4-16,-1 6-2 15,-7 3-4-15,-3 10-5 0,-7 12-2 16,-4 10 4-16,-10-6 3 16,3-1-1-16,4-6 0 0,-4-3-1 15,7 0-2-15,4-6-13 16,10-13-6-1,1-3-54-15,6-12-23 0,11-10-60 16</inkml:trace>
  <inkml:trace contextRef="#ctx0" brushRef="#br0" timeOffset="14517.33">4491 10022 376 0,'-14'-19'143'0,"14"26"-112"0,-4 14 10 15,4-17-3-15,4 18-15 16,3 12-4-16,3 1-6 0,5 5-3 16,9 14-6-16,1 11-5 0,7 4 0 15,3-3 1-15,7-9 2 16,-6-7-3-16,2-9 0 16,5-7-54-16,-12-9-23 15,12-6-98 1</inkml:trace>
  <inkml:trace contextRef="#ctx0" brushRef="#br0" timeOffset="15073.13">5457 10207 252 0,'-42'-9'93'0,"28"2"-72"0,-14 7 14 0,21 0 2 16,-4 7-4-16,1-4 1 16,3 3-6-16,3-3 0 15,4 7-16-15,7-4 15 0,7 0 7 16,14-3-3-16,11 0 2 16,11-3-15-16,3 4-5 15,-4-1-11-15,0 0-1 16,1 3-1-16,-1 0 2 15,8 1-17-15,-8-1-6 16,7-3-48-16,-3-3-19 0,0 0-85 16</inkml:trace>
  <inkml:trace contextRef="#ctx0" brushRef="#br0" timeOffset="15493.44">6212 9793 252 0,'-21'-37'93'0,"21"24"-72"0,4-6 18 0,-1 13 3 15,1-3-9-15,-1-1 0 16,4 1-1-16,4 6 2 16,7-4-18-16,17 4 8 0,4 3 6 15,7 3-5-15,3 13 0 16,-3 6-1-16,-7 9 0 15,-8 13-2-15,-13 16 1 16,-7 6-9-16,-11-1-3 16,-11-5-6-16,-10 0-4 15,-18-1 0-15,0 4-1 16,4 3 0-16,-4 3 2 16,7-3-1-16,11-13-1 15,7-6 1-15,11-6-1 16,17-13-3-16,25-3 2 0,17-13 3 15,7-2 3-15,-10-4-2 16,7-3-2-16,7-3-3 16,-17 0 1-16,-4 0-45 15,-8 0-20-15,-6 0-59 16,0-12-115 0</inkml:trace>
  <inkml:trace contextRef="#ctx0" brushRef="#br0" timeOffset="15781.41">7190 9815 336 0,'-18'-9'126'0,"18"9"-98"0,4 0 14 0,3-3 0 16,3 3-9-16,11 0 1 15,11 0-15-15,7 3-4 16,7-3-9-16,3 9-6 0,1 7-1 16,-12-4-6-16,-9 7 0 15,-8 3-74-15,-7 6-33 16,-14-3-46-1</inkml:trace>
  <inkml:trace contextRef="#ctx0" brushRef="#br0" timeOffset="15958.95">7091 10238 364 0,'10'0'137'0,"12"-6"-106"0,13 0 2 15,-10 0-5-15,17-4-13 16,14 1 2-16,4-1-12 15,4 1-3-15,-15 0-2 16,1 9-7-16,-5 0 0 0,1 6-50 16,4-3-22-16,3-3-74 15</inkml:trace>
  <inkml:trace contextRef="#ctx0" brushRef="#br0" timeOffset="16439.73">8721 9756 316 0,'42'-47'118'0,"-21"28"-92"0,0-10 6 0,-14 23-2 15,-3-3-6-15,-4-1 3 16,-4 4-4-16,-6 3-2 0,-8 6-11 15,-7 10 7-15,-3 5 5 16,-7 11-2-16,-11 8 0 0,-14 23-9 16,-17 31-2-16,-1 3 8 15,4 9 6-15,14 10-3 16,14-6-2-16,18-7-8 16,21-15-4-16,28-13 1 15,32-9 2-15,17-7-4 16,12-18-1-16,20-16 0 15,7-10 2-15,-3-15-3 16,-11-16 0-16,1-3 8 16,-1-22 2-16,-14-25 2 15,-18 0 1-15,-20-6-6 16,-26-31-4-16,-17-14-8 0,-21 1-1 16,-11-3-4-16,-13 3 0 15,-26 15-5-15,-21 29-3 16,8 28-13-16,3 19-5 15,6 28-43-15,12 12-17 16,6 10-113 0</inkml:trace>
  <inkml:trace contextRef="#ctx0" brushRef="#br0" timeOffset="17760">1418 11709 244 0,'0'-9'93'0,"4"-1"-72"0,3 1 7 0,-7 2-2 16,3-2-3-1,1 0 1-15,-4 2 2 0,0 1 1 16,-4 0-14-16,1 12-1 0,-4 7-1 16,-7 2 2-16,-8 17 3 15,-9 27-3-15,-5 20 0 16,1 12 4-16,-7 15 1 16,10 20-5-16,11-7-3 15,14 6-5-15,7 10-2 16,17-13 5-16,12-21 3 15,6-10 0-15,4-19 3 16,-7-6-9-16,3-16-3 16,0-3 0-16,-10-10 1 0,-8-8 1 15,1-7 0-15,-7-4-49 16,-4-2-19-16,0-7-122 16,10-2-57-1,-3-4 124 1</inkml:trace>
  <inkml:trace contextRef="#ctx0" brushRef="#br0" timeOffset="18585.59">4050 11885 160 0,'-4'-44'63'0,"11"22"-49"0,8-10 20 0,-5 20 8 16,4-4-3-16,4 0 1 15,3-2 0-15,4 8 0 16,-4 4-22-16,4 12 9 0,-1 10 4 15,1 22-3-15,3 24 0 16,-10 14-2-16,3 2 1 16,-3 19-6-16,-4 10-1 15,-4-7-2-15,1-9-2 0,-8-6-6 16,-6 2-2-16,-4 1-4 16,-4 0-3-16,-3-16 0 15,-3-9-1 1,-1-16 2-16,4-6 1 0,-4-13-32 15,1-12-13-15,6-10-21 16,7-6-6-16,4-10-45 16,15-8-16-16,9-8 8 15</inkml:trace>
  <inkml:trace contextRef="#ctx0" brushRef="#br0" timeOffset="19036.45">5013 11599 280 0,'-11'-28'104'16,"4"19"-81"-16,-7-1 12 0,7 7-2 0,-3 3-9 15,-5 3 0-15,-2 7 0 16,3 8 0-16,-7 11-13 15,-4 27 7-15,-3 29 2 0,3 15-10 16,-3 19-3-16,10-31-3 16,-14 69 2-16,8 6-3 15,10-6-2-15,14-23 0 16,10-21-1-16,11-25 0 16,18-19 2-16,10-16-1 15,26-12 2-15,-8-9-24 0,3-14-8 16,-10-5-147-1</inkml:trace>
  <inkml:trace contextRef="#ctx0" brushRef="#br0" timeOffset="19683.7">7303 11634 208 0,'-4'-25'77'0,"11"6"-60"0,4-6 17 0,-1 9 6 16,4-3 1-16,4 0 5 15,0 1-8-15,10 14 0 16,-3 14-22-16,-4-7 15 0,10 44 8 15,1 13-7-15,0 27-3 16,0 17-9-16,-8 6 0 16,-2 9-9-16,-5 0-2 15,-3-6-5-15,-7-13-3 16,-7-12 0-16,-7-3 1 0,-7-7-1 16,-3-3-1-16,-1-15-6 15,0-16-4-15,4-10-27 16,7-15-12-16,4-13-25 15,10-15-9-15,7-7-74 16</inkml:trace>
  <inkml:trace contextRef="#ctx0" brushRef="#br0" timeOffset="20388.12">8174 11888 288 0,'-7'-3'110'0,"7"3"-86"0,3 0 5 0,-3 0-3 16,4 0-6-16,6 3 3 15,5-3-13-15,9 6-3 16,12-3-5-16,9-3-2 0,1 10 1 16,-3-1-19-16,-5 0-8 0,-2 4-116 15</inkml:trace>
  <inkml:trace contextRef="#ctx0" brushRef="#br0" timeOffset="20569.09">8304 12129 288 0,'-24'19'107'0,"24"-13"-83"0,3 0 2 16,8-2-6-16,10-1-9 15,11-3 1-15,10 0-7 16,4-3-3-16,0 3-1 15,-4 0 1-15,0 0 1 0,-3 3-23 16,-7 0-12-16,7 3-100 16</inkml:trace>
  <inkml:trace contextRef="#ctx0" brushRef="#br0" timeOffset="21064.71">9641 11659 264 0,'-7'-10'101'0,"0"7"-78"0,-7 6 6 0,7-3 0 15,-3 7-3-15,-5 2 4 0,-2 4-5 16,-8 9-3-16,-10 9-12 16,-11 22 5-16,-7 13 4 0,0 6 1 15,7-3 3-15,7 3-4 16,8 4-2-16,13 2-3 16,15-12-1-16,24-4-3 15,21-11 1-15,11-14-2 16,3-12 2-16,11-12-4 15,15-19 1-15,9-16-1 16,1-13 3-16,-11-9 4 16,-7 0 3-16,-7-3-3 0,-21-6 2 15,-18-19-5-15,-17-6 1 16,-18-1-5-16,-25 1-2 16,-24-1-7-1,-18 4-1-15,0 9-12 0,-8 10-3 16,-6 18-22-16,7 16-7 15,11 7-37-15,13 5-14 16,22 1-82 0</inkml:trace>
  <inkml:trace contextRef="#ctx0" brushRef="#br0" timeOffset="31497.83">1792 12173 184 0,'0'-13'68'0,"4"1"-52"16,-1 3 14-16,1 5 4 0,-4-2-4 15,3-3 0-15,1-1-2 16,-1 1 0-16,1 0-15 16,-1-1 5-16,1 4 5 0,-1 0-3 15,1-1 0-15,-4 4 0 16,0 3 0-16,0 0-3 16,0 0 2-16,3 0-1 15,1 3 0-15,-4 4-5 16,0 5 0-16,-4 7-6 0,1 0-2 15,-4 9-5-15,0 3 0 16,0 4 0-16,0 6 0 16,3-1 0-16,-3-2 2 15,4-4-1-15,3-5-1 16,3-4 7-16,4-6 3 16,-3-4 1-16,6-2 3 15,4-4-5-15,4-6-1 16,0 0 0-16,6-3 0 15,-2 0-2-15,-1-3 1 16,0 3-4-16,0 0 0 16,-3 0-1-16,-8 3-2 15,1 4-24-15,-4-1-11 16,-4 0-55-16,-3-3-22 16,4-3-63-16</inkml:trace>
  <inkml:trace contextRef="#ctx0" brushRef="#br0" timeOffset="31903.4">2099 12079 244 0,'-3'-19'90'0,"6"10"-70"0,1-4 17 0,-1 7 2 16,1-3 1-16,3 5 3 16,0-2-1-16,-4-3-2 15,8 9-21 1,-4 9 11-16,0 1 6 0,-4 15-8 0,-3 3-1 16,0 6-12-16,-3 16-2 15,-4 23-7-15,0 5-2 16,-4-3-2-16,4-6-2 15,0-3 1-15,4-3 1 16,-1-1-6-16,4-5 1 16,0-7 3-16,4-3 2 15,-1-6 2-15,1-10 0 16,-1-6-7-16,1-6 0 16,6-6-30-16,-3-7-13 0,0-12-51 15,4-4-23-15,-4 1-43 16</inkml:trace>
  <inkml:trace contextRef="#ctx0" brushRef="#br0" timeOffset="32847.58">2466 12487 192 0,'7'-16'74'0,"0"3"-58"0,0 1 18 0,0 6 4 16,0-1-5-16,4 1 1 15,-4 0-4-15,0-1-1 16,0 1-16-16,-4 6 8 0,5-3 2 0,-5-3 2 15,1 6 2-15,-1 0-2 16,1 0 0-16,-4 9-1 16,-4 4 2-1,1 9-10-15,-1 3-4 0,-7 0-7 16,-3-3-2-16,-3 6-1 16,3-3 1-16,0 0-2 15,-1 0-1-15,1-3-2 16,4 3 1-16,-1-3 1 15,4-3 0-15,0-3 0 16,0-4 2-16,0 1-39 16,0-4-14-16,3 1-41 0,4-4-114 31</inkml:trace>
  <inkml:trace contextRef="#ctx0" brushRef="#br0" timeOffset="33135.91">2378 12468 308 0,'0'-16'115'0,"0"13"-89"0,0 3 16 0,0 0 4 16,7 6-5-16,0 4 0 15,0 5-9-15,0 1-5 16,4 9-15-16,-1-3-3 0,-3 6 1 0,7-6-2 15,0 0 3-15,4 3-11 16,3-6-2-16,7-3 1 16,-6-1 0-16,-1 1-8 15,-4 0-4-15,-2-4-42 16,-1 1-18-16,-4-4-73 16,4 7-63-1,-7-4 80-15</inkml:trace>
  <inkml:trace contextRef="#ctx0" brushRef="#br0" timeOffset="33434.53">3023 12204 300 0,'7'-15'112'0,"0"8"-87"0,-3 7 13 0,-1 0 1 16,1 4-1-16,-4 5 4 16,4 7-12-16,-1 9-3 15,1 12-16-15,-1 14 4 0,4 2 3 16,0-3-6-16,0 0-2 16,0-6-5-16,0 0-4 15,0-3-3-15,1 3 1 16,-5 0-12-16,1-7-5 0,-1-6-45 15,-3-9-19-15,0-12-90 16</inkml:trace>
  <inkml:trace contextRef="#ctx0" brushRef="#br0" timeOffset="33644.75">2914 12540 376 0,'3'9'140'0,"5"-6"-109"0,13 4 16 16,-4-7-2-16,12 0-12 16,9-3 0-16,1-4-12 0,4 1-5 15,2-3-9-15,-9 9-5 0,-1-4-1 16,-7 4-1-16,0 0 0 16,-10 4-64-16,0-4-29 15</inkml:trace>
  <inkml:trace contextRef="#ctx0" brushRef="#br0" timeOffset="34543.86">3796 12063 272 0,'-7'-25'104'0,"7"10"-81"0,-4 2 14 0,4 7 1 15,0-4-2-15,4 7 0 16,-4-3-2-16,0 6-1 15,3 9-18-15,1 10 4 0,3 12 4 16,0 7-6-16,-3 9-2 16,-1 25-8-16,1 7-3 15,-4-1 0-15,0-6 2 16,3-6-3-16,1 0-2 16,-1-7 0-16,4-2-1 15,0-13-3-15,0-10 2 16,0-6-39-16,0-6-15 15,1-9-134-15</inkml:trace>
  <inkml:trace contextRef="#ctx0" brushRef="#br0" timeOffset="35551.06">5112 12004 208 0,'0'-10'77'0,"3"1"-60"0,-3-4 21 0,0 7 6 0,0 3-7 16,0 3 1-16,0 0-11 15,0 0-2-15,0 3-14 16,4 3 7-16,-1 7 4 0,1 12 2 16,-1 0 1-16,1 6-6 15,7 4 1-15,-4 3-5 16,-4 12-1-16,1 6-6 15,-1 1-3-15,1-1-5 16,-4-6 0-16,3-3 0 16,-3-6 0-16,4-7 0 15,-1-8 0-15,1-4 0 16,-1-4 0-16,1-5 0 16,3-4 0-16,0 1-9 15,0-7-4-15,0-3-33 0,0-3-13 16,-3-4-35-16,3 1-14 15,-7-3-19 1</inkml:trace>
  <inkml:trace contextRef="#ctx0" brushRef="#br0" timeOffset="35955.44">5613 12223 244 0,'3'-9'90'0,"4"6"-70"0,0-4 15 0,-3 4 2 0,-1 0 1 15,-3 3 4-15,0 0-3 16,0 0-2-16,0 0-20 15,0 3 5-15,-3 4 2 0,-4 2-4 16,-4 7 1-16,-3 6-6 16,-7 15-1-16,-4 7-8 15,4 0-2-15,-7 0-4 16,7-7-1-16,3-5 1 16,4-4 0-16,3-6 0 0,1 0 0 15,3-6-3-15,3-4 2 16,1-2-8-16,-1-1-2 15,4-3-34-15,-3-3-15 16,6-9-126 0,1-6 28-1</inkml:trace>
  <inkml:trace contextRef="#ctx0" brushRef="#br0" timeOffset="36196.41">5426 12129 312 0,'-4'0'118'0,"8"6"-92"0,6-2 13 0,1 2-2 0,3-3-3 15,4 13 5-15,3-1-11 16,4 7-2-16,-8 10-15 16,8 8-2-16,-4 4 1 0,-3 3-6 15,-1-3-2-15,4-6-4 16,-3-7 1-16,-4-6-10 15,4-3-5-15,-1-6-52 16,-2-13-22-16,6-3-73 16</inkml:trace>
  <inkml:trace contextRef="#ctx0" brushRef="#br0" timeOffset="36453.07">5920 12273 356 0,'-29'22'134'0,"29"-12"-104"0,7 2 14 0,1-5 0 15,2-1-7-15,15-3 0 16,10-3-14-16,4-3-4 16,3-3-11-16,1-1-5 0,-1 1 0 15,-7 0-2-15,-3 3-1 16,-4-1-8-16,-3 4-5 15,0 0-42-15,-11 0-18 16,0 0-58-16,7 4-24 16,0-1 31-1</inkml:trace>
  <inkml:trace contextRef="#ctx0" brushRef="#br0" timeOffset="36961.18">6548 11960 272 0,'-15'-6'101'0,"15"2"-78"0,4 1 26 0,-4 3 7 15,4-6-10-15,3-3-2 16,0-1-3-16,3-2-1 16,4-1-22-1,0 4 3-15,4-1 0 0,0 7 0 0,3 6-1 16,-7 7 3-16,0 15 2 16,0 6-2-16,-3 7-2 15,-4 3-7-15,-4-1-1 16,-6 4-8-16,-1 6-1 15,-6 7-2-15,-4 2 1 16,0 4-4-16,-1-10 0 16,-6 4 3-16,4-10 1 15,-1-6 1-15,7-1 2 0,8-8 1 16,10-7 3-16,7-10-1 16,7-5 0-16,7-7-5 15,1-3-3-15,9 0 0 16,5 0-1-16,-1 6-3 15,-3-3 2-15,-7 7-23 16,-4-1-10-16,-10-2-66 16,-1-1-27-16,-6 3-91 15</inkml:trace>
  <inkml:trace contextRef="#ctx0" brushRef="#br0" timeOffset="44391.96">1044 13615 244 0,'-3'-6'90'0,"3"3"-70"0,0 0 6 0,0 3-3 16,0 0-4-16,0 0 1 0,0 0-3 15,0 0 2-15,0 0-10 16,0 3 3-16,0 3 4 0,-4 4-2 15,1 2 0 1,-1 4-6-16,1 3 0 0,-1 3-5 16,1 12 0-16,-1 1 1 15,0-1 0-15,1-3-5 16,3-2-1-16,0-4 1 16,3-6 2-16,5-4 11 15,-1-5 4-15,3-1 1 16,4 0 0-16,0-9-7 15,11 7-4-15,-4-4-3 16,4 3 0-16,-4-3-2 16,0 4-1-16,-3-4 1 0,3 0-1 15,-3 0-11-15,-4 0-3 16,0-3-37-16,-3 0-17 16,-4 0-59-1,-4-6-57-15,-3-7 66 16</inkml:trace>
  <inkml:trace contextRef="#ctx0" brushRef="#br0" timeOffset="44842.58">1376 13603 220 0,'-4'-13'82'0,"4"7"-64"0,0-3 15 16,0 9 4-16,0 0-6 16,0 0 2-16,0 0-8 15,0 0-1-15,0 0-13 16,0 6-2-16,0 3 1 0,-3 7-4 15,-1 6 2-15,1 9 1 16,-1 10 2-16,4 12-3 16,-3 1 0-16,-1 2-5 15,4-9 0-15,0-6-3 0,0 0-1 16,0-7 1-16,0-3 2 16,0-5-1-16,0-8-1 15,0-2 1-15,0 0-1 16,0-7 0-16,0 1 2 15,0-1-12-15,0-3-6 16,0-3-24-16,0 0-10 16,0-3-29-16,0 0-10 15,4-6-19 1</inkml:trace>
  <inkml:trace contextRef="#ctx0" brushRef="#br0" timeOffset="45205.89">1612 13891 248 0,'-7'0'93'0,"7"0"-72"0,-3 0 9 16,3 0-1-16,0 0-6 15,0 0 0-15,0 3-3 16,-4 4-1-16,1 2-10 0,-4 4 1 0,-1-4 1 16,-2 10 2-16,-1-3 3 15,1 2-5-15,-4 1-1 16,3 0-9-16,0 3-2 16,-3-3 2-16,4 0 1 15,3-4 0-15,0-2-2 16,0 2-2-16,3-5-1 15,1-4-12-15,3-3-2 16,0 0-21-16,0-3-8 16,7-6-94-1</inkml:trace>
  <inkml:trace contextRef="#ctx0" brushRef="#br0" timeOffset="45518.21">1485 13803 244 0,'-10'-15'93'0,"10"15"-72"0,0-3 14 16,0 3 2-16,0 0-12 16,0 0-3-16,0 0-1 15,3 3 1-15,1 6-12 16,-1 7 3-16,4 6 3 0,0 6-4 15,7 3 1-15,-3-2-8 16,0-1-3-16,3 3-1 16,-4-6-1-16,4-3 2 15,4-3 1-15,0 0-4 0,-1-10 1 16,4 1-11-16,-6 2-5 16,-1-6-34-16,-7-2-15 15</inkml:trace>
  <inkml:trace contextRef="#ctx0" brushRef="#br0" timeOffset="45894.81">1923 13681 288 0,'-4'0'110'0,"8"0"-86"0,-4 0 7 16,0 0-4-16,0 0-4 15,0 0 1-15,3 10-9 16,1-1-2-16,-4 13-7 15,3 6-4-15,1 7-1 0,-1 2 1 16,1 4 1-16,-1 0-1 16,1-4-2-16,-1-2 1 0,1-4-1 15,-1-6 0-15,1-9 0 16,0 0-22-16,-1-7-8 16,-3-6-29-16,0-3-10 15,4-9-57 1</inkml:trace>
  <inkml:trace contextRef="#ctx0" brushRef="#br0" timeOffset="46108.15">1842 13866 304 0,'3'10'112'0,"8"-7"-87"0,3 0 11 0,0 0-2 15,0 0-13-15,4-3-1 16,-1 0-12-16,11 0-3 15,4 3-3-15,3 0-2 0,-6 1 3 0,-1-1-4 16,0 0-2-16,0 0-36 16,-6 0-16-16,-8 0-80 15,3-6-44 1,-3-3 84-16</inkml:trace>
  <inkml:trace contextRef="#ctx0" brushRef="#br0" timeOffset="46408.85">2290 13606 300 0,'-4'-9'112'0,"4"9"-87"0,0-4 15 0,0 4 3 15,0 0-15-15,4 4-1 16,-1 5-10-16,1 3 0 15,-1 4-10-15,1 9-2 0,-4 7 1 16,3 18-3-16,4-3 0 16,0 6-1-16,0-6-2 15,0-3 1-15,4 0 1 16,-4-13-3-16,0-6 0 16,4-9-28-16,-4 0-13 15,3-13-29-15,1-3-13 16,3-10-50-1</inkml:trace>
  <inkml:trace contextRef="#ctx0" brushRef="#br0" timeOffset="46765.84">2706 13634 312 0,'-18'3'115'0,"11"4"-89"0,0-4 10 15,7-3 0-15,0 3-9 0,0 0 1 16,7-3-6-16,4 6-4 16,3-3-10-16,3-3-3 0,5 0-1 15,2 7-2-15,-3-7 1 16,-6 3-2-16,-1-3-1 16,-4 6-52-16,1-3-25 15,-4 7-85 1</inkml:trace>
  <inkml:trace contextRef="#ctx0" brushRef="#br0" timeOffset="46959.77">2660 13841 340 0,'0'13'129'0,"7"-10"-100"0,7 0 4 16,0-3-2-16,4-3-11 15,3 0-2-15,7-4-10 16,-3 4-3-16,-4 3-3 15,4 0 1-15,-4 3 0 0,-3 4-17 16,3-1-7-16,-7 0-37 16,-4 0-12-16</inkml:trace>
  <inkml:trace contextRef="#ctx0" brushRef="#br0" timeOffset="47515.18">3284 13600 244 0,'-3'-3'93'0,"3"3"-72"0,0 0 16 0,0 0 4 16,0 0-2-16,-4-4 4 0,1 1-7 15,-1 0-1-15,-3 3-20 16,-3 3-2-16,-1 0-2 0,-3 7-4 16,0-1 1-16,-4 7-5 15,1 6-2-15,6 9 0 16,0 13-1-16,8 3 4 15,6-3 2-15,8-3 2 16,7-7 0-16,6-2 2 16,5-4 1-16,6-6-1 15,-3-3-1-15,6-7 6 16,15-6 2-16,-3-6-2 16,3-6 1-16,-1-10-5 0,-6-12 1 15,0-9-5-15,-18-4-2 16,-13-3-2-1,-12 3 0-15,-14 7 0 16,-10-1 3-16,-21-2-5 0,-7 8-1 16,6 4 0-16,-3 6 2 15,8 4-6-15,9 5 1 16,5 4-30-16,3 0-13 16,10 0-40-16,11-4-16 15,11-9-78 1</inkml:trace>
  <inkml:trace contextRef="#ctx0" brushRef="#br0" timeOffset="48294.78">4791 13339 236 0,'0'-28'90'0,"3"19"-70"0,1-1 19 15,-4 10 5-15,0 0-5 16,0 0-1-16,0 4-4 16,0 5-1-16,0 7-18 15,0 6 4-15,0 12 2 0,0 1 2 16,0 15 3-16,0 9-3 16,3 35 0-16,-3 22-3 15,0 41-1-15,4 22-10 16,-1 34-3-16,-3-3-2 15,0 13 0-15,0-13-2 16,0-16 1-16,0 1-2 0,0-23-1 16,0-18-2-16,0-1 1 15,0-15 1-15,0-15 2 16,0-20-1-16,0-21-1 16,0-10 1-16,0-19-1 15,-3-6-20-15,-1-16-9 16,1-15-38-16,-4-13-15 15,7-18-102 1</inkml:trace>
  <inkml:trace contextRef="#ctx0" brushRef="#br0" timeOffset="49212.24">2240 14471 296 0,'-3'0'112'0,"3"0"-87"0,3 0 13 0,-3 0 1 0,4 0-10 15,3 0 0-15,3 7-12 16,1-4-5-16,-1 0-7 16,5 0 3-16,-5 0 4 0,4 0-6 15,0-3-1-15,4 0-3 16,-4 0 1-1,-3 0-2-15,-1 0-1 0,-3 0 1 16,-3 0-1-16,3-3-51 16,-4-3-20-16,1 0-91 15</inkml:trace>
  <inkml:trace contextRef="#ctx0" brushRef="#br0" timeOffset="49541.67">2544 14249 280 0,'0'-7'107'0,"0"4"-83"0,0 0 13 0,0 3-1 16,0 0-8-16,0 0 0 15,0 0-4-15,0 3-3 16,0 7-11-16,0 9-4 0,0 9 0 16,-4 3-3-16,4 7 0 15,0-4-1-15,0-2-2 0,0-4 1 16,4-3-1 0,-1-3-3-16,1-3 0 0,-1-7-27 15,1-2-10-15,-1-4-11 16,-3 0-1-16,0-6-82 15</inkml:trace>
  <inkml:trace contextRef="#ctx0" brushRef="#br0" timeOffset="49783.3">2290 14663 272 0,'-11'6'104'0,"14"-6"-81"0,5 0 23 16,-1 0 3-16,0-3-11 0,7 0 0 16,3-1-10-16,8-2-5 15,7 0-13-15,3 0-4 0,0 3 0 16,-3-1-1-16,14 4 0 16,-7 0-6-16,0 0-1 15,-1 0-46-15,-9 0-17 16,6-3-100-1</inkml:trace>
  <inkml:trace contextRef="#ctx0" brushRef="#br0" timeOffset="50098.59">3034 14365 304 0,'-21'3'115'0,"21"-3"-89"0,3 3 10 16,4-3-2-16,0 3-4 15,4 0 4-15,3 4-9 16,4-1-3-16,3 0-13 15,4 3-3-15,3-2-2 0,-4-1-5 0,-6 0 1 16,3 1 0-16,-3-4 2 16,0-3-50-16,-1 6-21 15,1-6-96 1</inkml:trace>
  <inkml:trace contextRef="#ctx0" brushRef="#br0" timeOffset="50383.63">3429 14202 320 0,'-4'-10'121'0,"8"10"-95"0,0-3 11 0,-4 3-2 15,7 0-7-15,0 3 3 0,0 4-8 16,-4 2-4-16,1 7-11 15,-4 9-3-15,0 3 1 0,0 3-3 16,0-2-2-16,0 5 0 16,0-6-1-16,0-3-3 15,0-6 2-15,0 6-26 16,0-6-11-16,0-3-17 16,0-4-5-16,0-2-87 15</inkml:trace>
  <inkml:trace contextRef="#ctx0" brushRef="#br0" timeOffset="50639.78">3228 14606 292 0,'-11'6'110'0,"15"-2"-86"0,3-1 11 0,0-3-1 16,4 0-8-16,6 3 2 15,1-3-3-15,-1 0 0 16,8-3-14-16,-7 3 4 0,28-7 3 16,-4 1-10-16,7 3-4 15,4-3-1-15,-10 6 0 16,-1 0-4-16,-3 0 1 16,-15-3-53-16,-2 3-24 0,-1-7-89 31</inkml:trace>
  <inkml:trace contextRef="#ctx0" brushRef="#br0" timeOffset="51133.25">2409 13528 232 0,'4'-13'88'0,"0"7"-69"0,-1 3 24 0,-3 3 5 16,0 0-8-16,0 6 2 15,0 3-15-15,-3 7-7 0,-1 3-11 16,0 6 0-16,1 9 2 0,-1 10-4 15,1 16-2-15,-1 6-2 16,1 3-3-16,-4 0 1 16,-4 9-1-16,4 7 0 15,0 2 0-15,0-8-3 16,4-13 2-16,-1-4-41 16,4-15-19-16,0-6-93 15</inkml:trace>
  <inkml:trace contextRef="#ctx0" brushRef="#br0" timeOffset="52258.8">2050 14982 236 0,'-11'-3'90'0,"11"-3"-70"0,0 6 17 0,0 0 2 16,0 0-8-16,0 0 2 15,0 0-10-15,0 6-4 16,0 4-11-16,-3 2-5 0,-1 4 0 16,-3 3-4-16,0 3 0 15,0 0 1-15,3-4 0 16,-3 11 0-16,7-7 0 15,0 0 2-15,7-4 3 16,0-2 0-16,4-7 2 0,3 1-2 16,0-1 2-16,4 1-4 15,3-10-2-15,-3 6-3 16,-1-6 1-16,1 0-37 16,-8 0-14-16,1-6-95 15</inkml:trace>
  <inkml:trace contextRef="#ctx0" brushRef="#br0" timeOffset="52607.23">2272 14998 288 0,'0'0'107'0,"3"3"-83"0,1 4 10 0,-4-4 0 16,0 3-8-16,0 3-1 15,0 4-7-15,0 6-1 16,-4 3-10-16,1 6-2 0,-1 16 1 16,-3 6-3-16,-7 0 0 15,7 3-1-15,0-9-2 16,0-6-2-16,4-4 1 0,-1-5 1 15,0-7 0 1,4-10-3-16,0 7 2 0,0-10-26 16,4-2-11-16,0-4-30 15,6-6-10-15,-3-7-46 16</inkml:trace>
  <inkml:trace contextRef="#ctx0" brushRef="#br0" timeOffset="52907.02">2551 15145 256 0,'0'-3'96'0,"0"0"-75"0,0 3 14 0,0 0 3 15,0 3-7-15,0 7-1 16,-7 5-5-16,-1 7-4 15,-2 3-11-15,-1 4 0 0,-6 5 3 16,3 1-5-16,-1-7 0 16,5 0-6-16,-1 3-2 15,1-5 0-15,3-5 0 16,3-2 0-16,-3-3 0 16,4-3-16-16,-1 2-4 15,0-5-23-15,1-7-10 16,3-3-91-1</inkml:trace>
  <inkml:trace contextRef="#ctx0" brushRef="#br0" timeOffset="53145.86">2402 15139 260 0,'-3'0'99'0,"6"0"-77"0,1 3 9 16,-1-3 1-16,5 3 0 15,-1 7 3-15,0 2-8 16,7 7-4-16,0 6-13 16,0 7-4-16,4 2-2 0,3 1-2 15,-4-1 1-15,-2-2-2 16,-5-4-1-16,4-6-15 0,0-4-5 16,0-5-39-16,4-7-14 15,3-12-61 1</inkml:trace>
  <inkml:trace contextRef="#ctx0" brushRef="#br0" timeOffset="53400.25">2805 15167 316 0,'-4'4'121'0,"4"-4"-95"0,0 3 7 0,0-3-3 0,7 0-10 16,0 3 0-16,0 0-13 15,4 0-5-15,-1 0-1 16,5 0-1-16,-1-3 0 0,0 0 0 16,-4 0 0-16,-3 0-47 15,0 4-20-15,4-1-79 16</inkml:trace>
  <inkml:trace contextRef="#ctx0" brushRef="#br0" timeOffset="53610.47">2833 15324 304 0,'-4'16'115'0,"8"-16"-89"0,3 6 8 0,0-6-4 16,0 0-14-16,4-6-2 15,-1 3-6-15,4-4-3 16,0 4-2-16,0 3-5 0,-6 0 1 16,2 3-23-16,1-3-10 15,-1 7-48-15,8-14-84 32</inkml:trace>
  <inkml:trace contextRef="#ctx0" brushRef="#br0" timeOffset="53850.77">3140 15196 316 0,'3'3'118'0,"4"0"-92"0,7-3 8 15,-3 0-3-15,-4 0-15 16,7 3-4-16,4-3-7 15,-1 6-4-15,1-3 0 16,7-3-4-16,-8 7 0 0,-2-4-12 16,-1-3-2-16,0 0-54 15,0-10-20-15,4 10-33 16</inkml:trace>
  <inkml:trace contextRef="#ctx0" brushRef="#br0" timeOffset="54121.68">3457 14945 336 0,'0'0'126'0,"4"0"-98"0,-1 6 14 0,1-6 2 15,-1 3-5-15,1 7 1 16,-1 5-13-16,1 4-6 15,-1 6-12-15,1 7-2 0,0 8 0 16,-1 10-3-16,1 7-1 16,-1-1-3-16,1-5-3 0,6-11-38 15,-6-2-15-15,-1-7-23 16,1-9-6-16,-1-6-66 31</inkml:trace>
  <inkml:trace contextRef="#ctx0" brushRef="#br0" timeOffset="54795.43">1937 15597 260 0,'3'3'99'0,"1"-3"-77"0,3 0 18 15,-4 0 4-15,4 0-5 16,1 0-1-16,-1 0-10 16,0 0-3-16,3 0-14 15,8 6 2-15,3-2 1 0,4 2 1 16,14-3 1-16,10 3-4 15,-3-3 0-15,3-3-5 0,8-3-2 16,10-3-2-16,7 3-3 16,7 3 1-16,-14 0-1 15,-4 3 0-15,-13 3 2 16,-8-3-1-16,-3-3-1 16,-14 7-6-16,-1-7-4 15,-6 0-41-15,-4-7-16 16,-3 7-92-1,3 0-55-15,-7 0 95 16</inkml:trace>
  <inkml:trace contextRef="#ctx0" brushRef="#br0" timeOffset="55201.39">2307 15810 296 0,'0'-9'112'0,"0"6"-87"0,-3 3 11 0,3 0-2 15,0 3-10-15,0 3-2 16,-4 0-4-16,1 4-1 16,-1-1-9-16,1 4-3 0,-1 2-1 15,4 1-2-15,0-3 1 16,0 5-2-16,4-2-1 16,-1-3-2-16,4-1-1 15,-3-2 2-15,6-4 2 16,4-3 0-16,4 0 2 15,-4-3-7-15,0 0-1 16,4 0-51-16,-4-3-23 16,4-3-69-1</inkml:trace>
  <inkml:trace contextRef="#ctx0" brushRef="#br0" timeOffset="55443.63">2469 15813 304 0,'-10'-9'115'0,"10"6"-89"0,0 0 10 16,0 3-2-16,3 3-8 15,4 3 2-15,1 10-10 16,-1 6 0-16,0 3-11 16,-4 0-2-16,1 3-1 0,-1 0 0 15,1-3 0-15,3 4-5 16,-7 2 1-16,3-6-13 15,1-3-5-15,-1-3-39 0,1-10-15 16,6 1-75 0</inkml:trace>
  <inkml:trace contextRef="#ctx0" brushRef="#br0" timeOffset="56252.34">3291 15578 288 0,'-7'-3'110'0,"4"3"-86"0,-1 0 7 16,4 0-2-16,0 0-12 15,0 3 1-15,4 0-5 16,-1 4 2-16,4-4-8 16,0 6 5-16,1-3 3 0,6-2 4 15,3-4 3-15,8-4-8 16,14-2-3-16,-15 6-6 15,26-3-2-15,-8-3-1 16,1 6-2-16,-1 0 1 16,0 0 1-16,-14-3-3 0,-10-1-2 15,0 4-40-15,-4 0-17 16,-4 0-24-16,1-3-9 16,-4 3-33-1</inkml:trace>
  <inkml:trace contextRef="#ctx0" brushRef="#br0" timeOffset="56583.34">3482 15735 264 0,'-11'0'99'0,"11"0"-77"0,-3 0 13 16,3 0 1-16,0 0-6 16,-4 9 0-16,1-2-4 15,3 2 1-15,-4 0-15 16,1 4-2-16,-1 3 0 0,1 2-4 16,-1 1 2-16,4-3-5 15,0 3-2-15,4-4 0 16,-1-2-1-16,4-4-3 15,4-2 2-15,-1-1-8 16,5-6-2-16,-1 0-32 0,7-3-11 16,-4-3-99-1</inkml:trace>
  <inkml:trace contextRef="#ctx0" brushRef="#br0" timeOffset="56809.75">3623 15773 328 0,'-11'-4'123'0,"15"4"-95"0,-4 4 9 0,4-1-2 15,-1 3-11-15,4 10 0 16,-3 6-9-16,3 6-2 16,-4 3-7-16,1 1-4 0,-1-1-1 0,1-3-1 15,-1-3 0-15,1 3-27 16,3-6-11-16,-4-3-58 15,4-3-24-15,-7 0-10 16</inkml:trace>
  <inkml:trace contextRef="#ctx0" brushRef="#br0" timeOffset="57409.44">2935 16525 236 0,'0'-9'90'0,"4"9"-70"0,-1 0 15 15,-3 0 0-15,0 0 4 16,0 9 3-16,-3 0-7 16,-1 4-2-16,1 6-18 15,-4 3 2-15,3 6 1 0,-3 3-4 16,0 7 0-16,0 3-6 15,-4 0 0-15,-6-1-3 16,3 1 0-16,-1 0-6 16,1-4-1-16,0-2 1 15,0-4 0-15,7-6 1 0,-4-6 0 16,4 0-3-16,4-10 0 16,-1-5-14-1,4-4-4-15,4-7-38 0,-1-2-16 16,1-7-78-1</inkml:trace>
  <inkml:trace contextRef="#ctx0" brushRef="#br0" timeOffset="57738.49">2748 16497 284 0,'-17'-13'107'0,"17"7"-83"0,0 3 15 16,0 3 3-16,7 0-5 16,0 3 0-16,3 3-7 15,4 7-2-15,0 3-15 16,4 5 1-16,-4 11 2 16,4 12-4-16,-1 6-2 0,5 3-3 15,2 1 0-15,-3-4-4 16,-6-3-2-16,6-3 0 15,-4-4-1-15,1-5 0 16,-4-4 0-16,4-9 0 16,-4-3 0-16,-4-10-20 0,-2-5-9 15,2-4-32-15,-3-4-13 16,4-5-91 0</inkml:trace>
  <inkml:trace contextRef="#ctx0" brushRef="#br0" timeOffset="58041.27">3281 16578 304 0,'-11'4'112'0,"11"-1"-87"0,0 0 15 16,0-3 1-16,4 3-14 15,-1 0-3-15,4 3-14 16,0-3-6-16,0 1-3 16,4-4-1-16,0 0 2 0,3-4-1 15,-4 1-1-15,1 3-28 16,-4 3-14-16</inkml:trace>
  <inkml:trace contextRef="#ctx0" brushRef="#br0" timeOffset="58248.71">3267 16826 260 0,'-14'28'99'0,"14"-21"-77"0,3-1 18 0,4-3 2 15,0-3-9-15,4 0 0 16,3 0-9-16,-3-3-5 16,3-3-11-16,3 2-3 0,1 1-1 15,0 3-5-15,-1 0 1 16,-3 0-38-16,-3 0-16 16</inkml:trace>
  <inkml:trace contextRef="#ctx0" brushRef="#br0" timeOffset="58565.27">3651 16622 336 0,'-17'10'126'0,"17"-1"-98"0,0 1 10 15,7-10-3-15,0 9-11 16,3-3 0-16,4-3-9 0,-3-3-2 16,7 0-7-16,-1 0-6 0,1 0-1 15,0 0 1-15,3 0 0 16,-7 7 0-16,-4-7 0 15,1 3-42-15,0-3-17 16</inkml:trace>
  <inkml:trace contextRef="#ctx0" brushRef="#br0" timeOffset="58927.21">4036 16252 280 0,'-7'-19'104'0,"7"10"-81"0,0 6 14 16,0 3-1-16,0 0-6 15,0 0 0-15,3 3-6 16,1 6-3-16,-1 4-11 15,4 12 2-15,-3 0 2 0,3 7-3 16,-4-1 1-16,1-3-7 16,0 7-1-16,-1-1-2 15,1 1 1-15,-1-1-2 16,4 4-1-16,0-4 1 0,0-2-1 16,0-4-3-1,0-6 0-15,-3-3-29 16,3-7-14-16,-3-3-56 0,-1-5-24 15,-6-1-3 1</inkml:trace>
  <inkml:trace contextRef="#ctx0" brushRef="#br0" timeOffset="59254.93">3821 16876 268 0,'-25'16'101'16,"25"-16"-78"-16,-4 6 20 0,4-6 5 0,0 0-13 15,0 0-2-15,4 0-2 16,3 0 0 0,4 0-16-16,3 0 6 0,3 0 6 0,12-6-11 15,9 6-3-15,1-3-8 16,7-3-2-16,3 2-1 15,-6-2-2-15,-1 3 1 16,-3 0-1-16,-7 3 2 16,-4 0 1-16,-3 0-8 15,-1 3-2-15,-10 0-34 16,4 0-15-16,-4 0-13 0,0-3-6 16</inkml:trace>
  <inkml:trace contextRef="#ctx0" brushRef="#br0" timeOffset="59720.09">3990 16995 216 0,'-4'-3'82'0,"4"0"-64"0,0-3 7 15,0 6-1-15,0 0 2 16,0 0 7-16,0 0 4 15,0 0 4-15,0 3-22 16,0 0 7-16,-3 3 2 0,-4 4-7 16,0 2-1-16,0 4-6 15,0-3-1-15,0 9-10 16,3-4-3-16,4 1 5 0,4 0 6 16,3-3 1-1,3-4 3-15,8-2-6 16,0-1-1-16,6 0-4 0,-3 4-1 15,4-7-1-15,-4-3-2 16,0-3-15-16,-3-3-7 16,3-6-36-16,-7-1-14 15,-3-2-98 1</inkml:trace>
  <inkml:trace contextRef="#ctx0" brushRef="#br0" timeOffset="59992.94">4205 17027 364 0,'-7'-3'137'0,"7"-4"-106"0,4 7 8 16,-4 0-1 0,3 7-7-16,1-4 4 0,3 6-13 15,0 10-5-15,-4 9-10 16,1 13 2-16,-1 3 1 0,1 3-8 15,-1-3 0-15,-3-7-2 16,4 1 2-16,-4-7-3 16,3-6-2-16,1-6-31 15,0-6-15-15,-1-4-35 16,8-9-12-16,-8 0-61 16</inkml:trace>
  <inkml:trace contextRef="#ctx0" brushRef="#br0" timeOffset="61808.54">6660 13581 176 0,'0'-6'68'0,"0"-4"-52"0,8 1 12 16,-1 6 3-16,0-4 6 0,0-2 4 15,-4 6 3-15,-3 3 0 16,0 0-24-16,0 3 6 0,-3 13 2 15,-4 2-7-15,0 4-1 16,-4 3-10-16,0 1-4 16,-6 2-1-16,-1 13 1 15,0-4-3-15,1 1 0 16,-1-1-3-16,1-2-1 16,6-4 1-16,0-9 0 0,-3 3 0 15,4-12 0-15,3 3-7 16,0-7-3-16,0-3-43 15,3-3-17-15</inkml:trace>
  <inkml:trace contextRef="#ctx0" brushRef="#br0" timeOffset="62137.78">6452 13518 252 0,'-3'-6'93'0,"3"6"-72"0,0 0 5 0,0 0-3 15,0 0 0-15,7 0 3 16,0 3 6-16,0 3 5 16,4 1-20-16,3 8 2 0,0-2 1 15,7 12-5-15,-7 6 2 16,7 10-8-16,-3 15-1 15,3 1-4-15,0-7-1 16,-3 0-3-16,-1-9-1 16,1-10 1-16,0-9 0 15,-4 3 0-15,-4-9 0 16,1-3-42-16,-4-4-17 16,0-6-56-16,7-9-22 15,4-7 21-15</inkml:trace>
  <inkml:trace contextRef="#ctx0" brushRef="#br0" timeOffset="62347.04">6833 13778 264 0,'-17'7'99'0,"17"-7"-77"0,3 0 9 15,4 0-2-15,4 0-6 16,6 0-2-16,12-3-11 15,2 3-6-15,5 0-3 0,-5 3-1 0,1 0 0 16,-4 6-9-16,1-3-2 16,-5-2-47-16,1-4-21 15,7 0-37 1</inkml:trace>
  <inkml:trace contextRef="#ctx0" brushRef="#br0" timeOffset="62767.63">7225 13496 272 0,'-4'0'101'0,"8"3"-78"0,3 0 11 0,0 1 1 0,0-1-6 16,4 0 3-16,3 0-7 15,3 0-3-15,8 0-12 16,3 0 7-16,1 1 3 16,6 5 1-16,-10 7 2 0,-4 2-4 15,-4 4 0-15,-6 3-6 16,-8 4 0-16,-6 5-8 16,-4 7-1-16,-4 3-2 15,1-3-2-15,-4-4 3 16,3 1 2-16,4-7-7 15,0-3 0-15,3-2-2 16,8-5 2-16,3-2 1 0,7-6 1 16,7-4 4-16,4-6 2 15,0-3-5-15,3-3-2 16,-11-3-36-16,1 0-15 16,0-1-46-16,3-2-18 15,0-4-36 1</inkml:trace>
  <inkml:trace contextRef="#ctx0" brushRef="#br0" timeOffset="63069.2">7796 13499 304 0,'-14'10'115'0,"11"-4"-89"0,-4 7 8 16,7-13-1-16,7 9-17 16,-4-3-3-16,11-3-8 15,4 7-2-15,7-10-1 16,6 6-2-16,5-6 3 0,-12 0-4 15,1 0 0-15,-4 3-45 16,-7-3-22-16,-3 0-71 16</inkml:trace>
  <inkml:trace contextRef="#ctx0" brushRef="#br0" timeOffset="63248.71">7796 13691 324 0,'0'9'121'0,"11"-3"-95"0,14-3 3 0,-11-3-8 16,14 0-10-16,4-3 1 16,7-3-7-16,-1 3-1 15,1-3-2-15,-4-4-10 0,1 7-5 16,-1-3-46-16,4-4-21 16,0 10-50-1</inkml:trace>
  <inkml:trace contextRef="#ctx0" brushRef="#br0" timeOffset="63682.75">8601 13449 240 0,'0'-28'90'0,"0"9"-70"0,-4 7 15 15,4 5 2-15,-3 1 1 16,-4 6 4-16,-4 6-10 16,0 7-2-16,-6 9-17 0,-4 6-1 0,-4 7-1 15,-3 2-2-15,0 7 0 16,-1 9-3-16,12 10 1 16,10 0 2-16,10-7 5 15,15-9-6-15,10-9 0 16,4-10 0-16,3-9 0 15,7-10 7-15,8-15 4 16,3-16 0-16,7-12-2 16,-7-4-5-16,-11-3 0 15,-10 0-5-15,-11 1-2 16,-18-4 0-16,-17-6-1 16,-14-10-5-16,-11 0 1 15,-3 10-20-15,-4 10-9 16,-14 11-16-16,0 14-5 0,-3 18-17 15,-1 16-8-15,15 3-85 16</inkml:trace>
  <inkml:trace contextRef="#ctx0" brushRef="#br0" timeOffset="64149.49">7225 14308 276 0,'-7'7'104'0,"7"-7"-81"0,-4 3 16 0,4-3 3 0,0 9-16 15,0 1-5-15,0 5-8 16,0 7-3-16,4 3-6 16,-1 3-5-16,4-2 0 0,0 2 3 15,1-3 1 1,-1-3-1-16,0-3-2 0,0-7-15 16,0 4-5-16,0-7-32 15,-4-9-113 1</inkml:trace>
  <inkml:trace contextRef="#ctx0" brushRef="#br0" timeOffset="64376.74">7094 14399 272 0,'-3'16'101'0,"6"-10"-78"0,8 4 15 0,-4-7 4 16,7-3-10-16,0 6-1 15,4-6-9-15,7 0-1 16,6-6-12-16,1 3-8 0,3-4-1 16,-3 4 0-16,0 0 2 15,-4 0-30-15,4 3-11 16,-15-3-59-16,5-4-25 16,-8 1 7-1</inkml:trace>
  <inkml:trace contextRef="#ctx0" brushRef="#br0" timeOffset="64719.71">7514 14246 252 0,'-7'-19'93'0,"7"13"-72"0,4-4 5 16,-4 10-1-16,7 0 1 16,7-3 5-16,-7 3-2 15,3 3 2-15,5 3-17 16,-1 4 10-16,-4 2 3 0,1 7-1 15,-4 3 2-15,0 6-10 16,-7 1 0-16,-4 5-11 16,1-6-2-16,-4 0-3 15,0-2-2-15,-4-8 1 16,4 1 1-16,4-3-3 16,-1 0 0-16,4-4-1 15,7 1 0-15,4-4 2 0,3-6 0 16,3 7-3-16,1-10 0 15,3 6 4-15,-7-3 1 16,1-3-33-16,-1 0-17 16,-4-3-35-16,1-3-13 15,-1-4-50 1</inkml:trace>
  <inkml:trace contextRef="#ctx0" brushRef="#br0" timeOffset="64962.15">7235 14710 348 0,'8'9'129'0,"9"-9"-100"0,11 0 4 16,-6-6-4-16,9 3-13 15,12-7 1-15,10 1-8 16,-4-1-3-16,0 1-3 15,1 0-3-15,3 2 3 0,3 1-26 16,1 3-12-16,-1 0-62 16,0 0-24-16,1-4-6 15</inkml:trace>
  <inkml:trace contextRef="#ctx0" brushRef="#br0" timeOffset="65320.88">8523 14117 352 0,'-3'0'132'0,"3"0"-103"0,7 3 3 16,-4 3-4-16,1 4-19 16,3 6-2-16,0 5-5 15,0 8-2-15,0 8 1 16,0 4-4-16,-3-3 2 0,-1 2-12 15,1-8-7-15,-4-4-36 16,0-6-13-16,3-9-69 16</inkml:trace>
  <inkml:trace contextRef="#ctx0" brushRef="#br0" timeOffset="65530.98">8378 14242 284 0,'-28'-15'107'0,"25"12"-83"0,-1 0 17 0,4 3 4 16,4 0-24-16,6 3-6 16,8 0-10-16,7 3-2 15,6 0-1-15,5-3 3 0,-1 1 4 16,0-1-5-16,1-3-2 16,-5 0-4-16,-3-3-1 15,4-1-47-15,-7-2-19 16,0 3-71-1</inkml:trace>
  <inkml:trace contextRef="#ctx0" brushRef="#br0" timeOffset="65905.11">8774 14076 304 0,'-15'0'112'0,"19"0"-87"0,3 0 7 16,0 0-3-16,7 0-5 15,4 0 3-15,7 0-2 16,3-3 0-16,4 3-14 16,-1 0 9-16,-2 3 3 0,-1-3-5 15,-7 10 0-15,-7 5-7 16,-7 4-1-16,-7 9-4 16,-7 7-1-16,-7 3-3 0,-7 5 1 15,0 1 4-15,-1-6 4 16,5 3-2-16,3-10 2 15,3-6-8-15,8 0-4 16,6-6 0-16,8-3 2 16,3-7 2-16,3-6 3 15,5-3-5-15,-1-3-1 16,-4-3-2-16,1 3-2 16,-4 0-44-16,0 3-17 15,-3 0-32-15,3 0-10 16,-3-4-46-1</inkml:trace>
  <inkml:trace contextRef="#ctx0" brushRef="#br0" timeOffset="66145.89">8569 14703 344 0,'-21'10'129'0,"24"-10"-100"0,4 6 9 16,4-3-3-16,7-3-11 16,6 0 0-16,19-9-7 15,20 6 0-15,8-7-10 16,-4 1-4-16,-4-1 0 0,-3-2-4 16,-3 2 0-16,-4 1-39 15,-8 0-18-15,-2-1-113 16</inkml:trace>
  <inkml:trace contextRef="#ctx0" brushRef="#br0" timeOffset="66806.07">7930 15484 336 0,'-7'-3'126'0,"0"3"-98"0,-3 3 17 0,6-3-1 16,-10 10-9-16,0-1 0 15,-4 13-9-15,-3 6-4 16,-3 10-12-16,-5 28 0 0,1-1 1 16,0 4-6-16,-4 0-3 15,-3 10-1-15,-8 12 1 0,5-4-1 16,2-11-1-16,8-14 1 16,7-11-1-16,10-14-3 15,8-12 0-15,6-6-18 16,8-16-7-16,3-12-38 15,0-10-15-15,4-3-88 16</inkml:trace>
  <inkml:trace contextRef="#ctx0" brushRef="#br0" timeOffset="66931.2">7571 15453 284 0,'-22'-22'107'0,"22"19"-83"0,-3 0 21 0,3 3 7 16</inkml:trace>
  <inkml:trace contextRef="#ctx0" brushRef="#br0" timeOffset="67091.37">7553 15431 595 0,'11'12'64'16,"3"10"-34"-16,0 7-7 0,3 11-2 16,1 17-10-16,7 24-1 15,-4-9-4-15,7 7-1 16,7-7-3-16,8 3 1 15,-8 0-2-15,4-9 2 16,-4-6-22-16,-7-19-9 16,-3-16-44-16,-4-7-18 15,-3-21-90 1</inkml:trace>
  <inkml:trace contextRef="#ctx0" brushRef="#br0" timeOffset="67317.05">8040 15751 380 0,'-4'18'143'0,"11"-11"-112"0,4 2 14 16,0-6-2-16,3 0-14 16,7-3 0-16,11 0-14 15,6 4-6-15,8-1-6 16,0 0-3-16,0 3 3 0,-7 3-46 15,-8 1-18-15,-6-1-274 16,-25-9 171 0</inkml:trace>
  <inkml:trace contextRef="#ctx0" brushRef="#br0" timeOffset="67497.73">8146 16011 332 0,'0'12'126'0,"10"-12"-98"0,11 0 3 0,-3 0-5 16,14-9-10-16,14 6 3 16,7-3-10-16,-1-4-5 15,-2 10-3-15,-4-3-4 0,-4 3 2 16,-3 0-50-16,0-6-23 0,3-4-72 16</inkml:trace>
  <inkml:trace contextRef="#ctx0" brushRef="#br0" timeOffset="68021.35">8827 15525 368 0,'-22'6'137'0,"22"-6"-106"0,4 0 4 16,-4 0-4-16,7-3 0 0,4 0 5 15,-1 0-8-15,1-4-4 16,3 1-14-16,0 0 2 0,0 6 4 16,4-9-2-16,-1 9 2 15,1-10-3-15,0 10 0 16,-1 0 1-16,4 0 2 16,1 0-3-16,-1 10 0 15,0-1-5-15,0 3-3 16,0 4 0-16,-3 6-1 15,-4 6 0-15,-7 10 0 16,-7 12 0-16,-7 0 0 16,-4 4 0-16,-10-1 0 15,-3-3-2-15,-8 0 1 16,-4 0-2-16,1 13 2 16,3 0-2-16,8-10-1 15,10-6-2-15,10-12 1 0,15-7 3 16,10-9 1-16,4-10-1 15,6-6 1-15,1-3 0 16,3 0 1-16,4 0-2 16,0 0 1-16,0 0-7 15,-4 0 1-15,-3 0-19 16,-4-6-6-16,0-10-42 16,-3 4-18-16,-4-13-49 15,-3 9-18-15,-11 0-6 16</inkml:trace>
  <inkml:trace contextRef="#ctx0" brushRef="#br0" timeOffset="71896.73">16217 3723 208 0,'-3'0'79'0,"3"-3"-61"0,-4 3 17 15,4 0 5-15,0 0-6 16,-3 0 1-16,3 0-5 15,-4 0-1-15,1 0-16 16,-1 0 1-16,4 0 2 0,0 0 1 16,0 0-1-16,0 0-4 15,0 0-2-15,0 0-2 16,0 0 2-16,0 0 6 16,0 0 4-16,7-10-1 0,0 1-2 15,4-4-5-15,3 1 0 16,3-1-7-16,5 1-1 15,6 2-2-15,7 1 1 16,11 0 0-16,3 2 1 16,1 4-2-16,-4 3-2 15,-4 3 3-15,-3 7 0 16,-7 5 5-16,-4 4 3 16,-7 9 5-16,-10 7 2 15,-8 2-7-15,-10 14-2 16,-11-7-5-16,-6 3-1 15,-5 3-1-15,-2 0-2 16,-5 10 1-16,5-4-1 16,-1 4 0-16,7-10 2 0,4-6-1 15,3-7-1-15,11-5 1 16,7-4-1-16,14-3 4 16,15-13 5-16,9-5-3 15,8-4-1-15,0-3 0 16,4-3-1-16,3 3-2 15,-1 0 1-15,1 3-2 16,-7-3-1-16,-7 6 1 16,-7 0 1-16,-4 1-3 15,-7-4 0-15,-3 0-8 16,-4 0-2-16,0-3-29 16,0 0-12-16,-3-3-28 0,-4 0-12 15,-7 3-94 1</inkml:trace>
  <inkml:trace contextRef="#ctx0" brushRef="#br0" timeOffset="73907.09">17328 3463 184 0,'4'-4'68'0,"0"1"-52"0,-1 0 6 0,-3 3 1 15,0 0-5-15,4-3 1 16,-1-3-4-16,4 3 1 16,0-4-9-16,0 4-4 0,-3-6 0 15,-1 6 11-15,-3 3 8 16,0 0 2-16,0 0 1 16,0 0-6-16,-3 0 1 0,-4 3 0 15,0 6 2-15,-4 1-6 16,1-1 1-16,-1 4-6 15,-3 12-1-15,0 9-2 16,0 13 2-16,-1 16-3 16,5 3 1-16,-1 6 1 15,4 9 5-15,0 10-2 16,4 10 3-16,3-7 1 16,7-3-1-16,0-10-1 15,7 4 1-15,4-7-4 16,3-9-1-16,3-6-2 15,1-13 0-15,0-9-2 0,-1-10-1 16,-2-6-1 0,-5-3 0-16,-3-6-2 15,-3-4 1-15,-4-2 0 0,-3-4 1 16,-4-3-20-16,-4-3-9 16,1-6-23-16,3-7-7 15,3-5-26-15,4-4-11 16,4 0-72-1</inkml:trace>
  <inkml:trace contextRef="#ctx0" brushRef="#br0" timeOffset="74507.37">17568 3833 280 0,'-3'-19'104'0,"6"13"-81"0,4-10 12 0,-3 6-2 16,3-2-3-16,0 2 2 16,0 1-2-16,4 0-1 15,-1-4-16-15,1 4 3 0,3-7 4 16,0 7-5-16,0 2 2 16,4 7-1-16,-1 7-1 15,1 8-3-15,3 7 0 16,0 13 2-16,-3-1 3 15,-7 1-5-15,-8-4 1 16,-6 7-6-16,-4-4 1 16,-4 4-3-16,0 3 0 15,-3 3-1-15,0-1 0 16,4-2-2-16,-1 0-2 16,4-7-2-16,3-2 1 0,4-7 3 15,8-3 3-15,2-3 0 16,11-7 0-16,7-6-3 15,8-2 1-15,3-4-2 16,-4 0-1-16,0-4-2 16,-7 4-1-16,-3 0-14 15,-7 4-4-15,-4-1-42 16,-4 3-17-16,-3-6-37 16,0 0-15-16</inkml:trace>
  <inkml:trace contextRef="#ctx0" brushRef="#br0" timeOffset="74882.57">18143 3500 312 0,'7'-22'115'0,"0"7"-89"0,8 11 23 0,-8 4 4 16,7 4-2-16,3 5 2 15,8 10-7-15,3 18-2 16,4 26-24-16,0 12-1 0,-4 1 0 16,0 11 0-16,-3 23 1 15,-7-3-9-15,-4-10-2 0,-11-9-3 16,-3-4-1-16,-3 4-3 15,-4-9-2-15,-4-10-2 16,0-13 1 0,1-15-19-16,-1-4-7 0,4-8-8 15,0-7-2-15,4-7-12 16,-1-5-4-16,4-7-14 16,7-3-5-16,7-10-89 15</inkml:trace>
  <inkml:trace contextRef="#ctx0" brushRef="#br0" timeOffset="75365.73">18951 3798 276 0,'-14'-6'104'0,"14"6"-81"0,0 0 18 16,0 3 2-16,4 3-8 15,3 4 0-15,0-1-7 16,7 4 0-16,4-1-16 15,3-2 2-15,0-1 0 0,4 0-7 16,-1 4-4-16,4-13-2 16,-3 9 1-16,-4-2-34 15,-3-1-13-15,-7-3-77 0,-1 3-34 16,-6 1 29 0</inkml:trace>
  <inkml:trace contextRef="#ctx0" brushRef="#br0" timeOffset="75545.35">18962 4062 312 0,'-11'12'118'0,"22"-6"-92"0,6 1 13 0,-2-7 0 15,2 0-12-15,8 0-3 16,0-4-8-16,-1 1 0 16,1 0-9-16,0 0-6 0,-1 3-4 15,-2 0-25-15,-5 0-9 0,1 0-36 16,-1 3-16-16,1 3-44 31</inkml:trace>
  <inkml:trace contextRef="#ctx0" brushRef="#br0" timeOffset="77570.02">19784 3469 220 0,'-4'-6'85'0,"4"2"-66"0,0-2 14 0,0 0 2 16,0 0-5-16,0-1 2 16,0 4-3-16,0-6 2 15,0 3-17-15,0-1 7 0,0 7 3 16,0 0-6-16,0 7 0 15,0 8 0 1,0-2 1-16,0 12-2 0,4 16 0 16,3 31-3-16,7 9-1 15,4-2-7-15,10 21-2 16,7 10 0-16,4-7 2 16,0-12-5-16,0-3-1 15,3-16 0-15,-3-9 2 16,-1 3-1-16,-6-19 2 15,-4-10-2-15,-6-15 2 16,-5-9 2-16,-3-13 2 0,-3-13-3 16,-8 1-1-16,-6-13-3 15,-8 0-1-15,-3-16-6 16,-3-28-3-16,-1-3-5 16,0-7-2-16,-3-12 5 15,0-9 5-15,3-7-1 16,1 7 1-16,-1 12 1 15,4 13 4-15,0 9 1 16,3 16 3-16,1 9-3 16,6 13 0-16,1 3-4 15,3 3 1-15,3 3 2 16,1 4 1-16,6-1 1 0,-3-3 2 16,0 6 1-16,0 1 1 15,0-1 0-15,1 4 0 16,-1-4-2-16,0 4 1 15,0 3-2-15,0-1-1 16,0 7 5-16,0-6 1 16,0 3 0-16,0 3 1 15,0 0-2-15,4 0 0 16,3 3-3-16,3 3 1 16,5-6 0-16,6 4 3 15,4-1-3-15,6 3 0 16,5 0 1-16,-1 1 2 15,4 2-5-15,0-3-1 16,17 1 2-16,18-4 3 16,8-3 2-16,-5 0 1 0,11 0-4 15,8 0-1-15,-1 0-1 16,-10-3 1-16,-11 3 2 16,0 0 2-16,0-4-1 15,4-2-1-15,3-3-1 16,-3-4 2-16,-8 1-1 15,-3 2 0-15,1 1-3 16,-1-1-2-16,0 10 1 16,-4 0-1-16,-6 0 0 15,-4 7 0-15,-4 2 2 16,-3-9 1-16,7 3-1 16,7-3-2-16,11-3 1 0,-8-3-1 15,-6-4 0-15,-8 7 2 16,-13-3-1-16,2 6 2 15,-6-3-2-15,0 3-1 16,-4 0 1-16,1 0 1 16,-1 3-1-16,4-3-1 15,-11 0-2-15,11 6 1 16,-1-3 1-16,-2-3 2 16,-5 0-3-16,-2 0 0 15,-1 0 3-15,-3 0 1 16,-4 0-4-16,0 0 1 15,-3 0-2-15,-1 7 0 16,1-4 2-16,-4 3 2 0,4-6-3 16,-4 3 0-16,0 3 1 15,0-6 0-15,0 0 0 16,0 0 2-16,-3 0-1 16,-4 0 2-16,-4 0 0 15,1-6 1-15,-4 3-20 16,0-13-7-1,-4 7-23-15,1 0-9 0,-1-1-37 16,1 1-14-16,3 9-63 16</inkml:trace>
  <inkml:trace contextRef="#ctx0" brushRef="#br0" timeOffset="78620.63">18764 2795 276 0,'-3'-7'104'0,"3"4"-81"0,-4-3 14 0,4 3 1 16,0-3-2-16,0 3 0 16,-3 3-4-16,3 0-2 15,0 0-17-15,0 0-3 0,0 0 0 0,7-10 3 16,10 4 2-16,1-7-2 16,7 4 0-16,3-4-5 15,4 4-3-15,3 0 0 16,0 2 1-16,1 4-3 15,-5 3-2-15,-3 0 0 16,1 0-1-16,-5 0 2 16,-2 3 3-16,-5 4 2 15,-3-4 3-15,0 6 4 16,-3 1 3-16,-7-1-3 16,-4 0 2-16,-4 10-7 15,-3-9-3-15,-4 5-3 16,1 4-3-16,-4-6 1 0,0 5-1 15,-1-5 0-15,1 6 2 16,0-4-3-16,4-2 0 16,-1 0-1-16,4-1 0 15,0 4 2-15,3-7 0 16,1 1 0-16,3 5 2 16,0-2-1-16,3-4 2 15,1 7 0-15,-1 0 1 16,5-10-2-16,-1 3 1 15,0 1 2-15,0-1 2 16,0-6-6-16,0 3-2 16,-4-2 0-16,1-1 0 15,-4 0-54-15,0 0-23 0,0 3-60 16,-7 7-23-16,-4 12 1 16</inkml:trace>
  <inkml:trace contextRef="#ctx0" brushRef="#br0" timeOffset="79117.39">19071 3434 428 0,'0'0'162'0,"4"0"-126"0,6-3 12 15,-3 3-2-15,4-6-14 0,0 0-1 16,-1-1-9-16,1 1-1 15,-4 0-12 1,0 3-1-16,-4 3 2 0,-3 0-6 16,0 0 0-16,0 0 0 0,0 0 0 15,-3 0-5-15,-1 3 1 16,4 0-2-16,-3 0 0 16,3 0 2-16,-4-3 0 15,4 3-3-15,0-3 2 16,0 0-1-16,0 0 0 15,0 0 2-15,0 0 2 16,7-3-1-16,-3 0-1 16,-1 0 1-16,1 0-1 15,-4 3 0-15,0-3 2 0,0 3 1 16,0 0 1-16,-4 0-2 16,1 0-2-16,-1 3 1 15,1 0 1-15,3 3-1 16,0-3-1-1,0 1-2-15,0-1-1 0,0 0 2 16,3-3 0-16,-3 0 1 16,0 0 0-16,0 0-33 15,0 0-15-15,-3 0-69 16,-1 3-29-16,-3-6-37 16</inkml:trace>
  <inkml:trace contextRef="#ctx0" brushRef="#br0" timeOffset="81548.95">20461 3651 248 0,'-3'-3'93'0,"3"-1"-72"0,0 1 11 0,0 3 1 16,0-6-7-16,-4 3 2 16,1 3-7-16,-5 3-3 15,1 3-10-15,0 4-1 0,4-1 0 16,-1 4 8-16,8-1 2 16,3 1 0-16,7-1 2 15,4-2-1-15,3-1 0 0,4-9-7 16,-1 0-2-1,4 0-3-15,4 3-1 16,0-3-3-16,-4 10-2 0,-3-4 3 16,-4 3 0-16,-3 4-1 15,-4-1-2-15,-4 7 1 16,-3 0 1-16,-3 0-1 16,-4 0 2-16,0 9-2 15,-4-9 2-15,1 6-4 16,-4-6 0-16,0 6 1 15,0-6 2-15,-4 6-1 16,1 0-1-16,-1 0 3 16,4 3 0-16,0-9-4 0,0-7-1 15,3 4 1-15,1-7 2 16,3-5 0-16,0 5-1 16,0-6-13-16,0-3-4 15,0 0-24-15,0 0-9 16,0 0-31-16,0-3-14 15,3 3-42 1</inkml:trace>
  <inkml:trace contextRef="#ctx0" brushRef="#br0" timeOffset="81983.77">21050 3623 260 0,'0'-7'99'0,"0"4"-77"0,0-3 9 15,0 6-2-15,0 0 0 16,0 0 2-16,0 0-3 16,0 0 0-16,-3 0-16 15,-4 6 2-15,0 16 2 0,-4 9-2 0,-3 13 2 16,0 3-7-16,0 4-1 16,3-4 0-16,1 0 0 15,2 3-7-15,8 0 0 16,4-3-3-16,3 0-2 15,4-9 3-15,3-4 2 16,0-6 0-16,0-6-1 16,0-3-8-16,-3-6-5 15,-1-1-37-15,-3-12-18 16,-3 0-92 0</inkml:trace>
  <inkml:trace contextRef="#ctx0" brushRef="#br0" timeOffset="82493.7">21153 3779 252 0,'-7'-9'93'0,"7"9"-72"0,-4 0 7 0,4 0 0 15,0 0-6-15,0 0 1 16,0 0-3-16,4-10-3 16,-1 7-9-16,4-3 4 0,4-3 3 15,-1-1 2-15,4 7-1 16,4-3-4-16,0 12-2 15,-1-3 0-15,-3 16 4 16,-3 9-4-16,-4 1 2 16,-7-1-3-16,-7 0 2 15,0-6-4-15,-4 6-2 16,1-6 2-16,3-3 0 16,0 0-6-16,3-10 0 15,1 1-1-15,6-1 0 16,4 7 2-16,4-13 3 15,3-3-2-15,4 6-2 16,-1-3 0-16,4 0-1 0,-7-3-20 16,1 0-9-16,-5 0-27 15,-3 3-10-15,-7 1-91 16,0 2-44 0,-3 3 98-16</inkml:trace>
  <inkml:trace contextRef="#ctx0" brushRef="#br0" timeOffset="82824.09">21445 3613 288 0,'-3'-16'107'0,"10"7"-83"0,0 3 4 0,0 6-4 16,0 0-3-16,4 3 4 15,-1 9 7-15,4-2 2 16,-3 24-18-16,0-2 8 0,-1 8 6 16,-3 4-5-16,0 0-2 15,-3 0-9-15,-4-3-1 16,0 3-8-16,0-10-1 16,0 1-2-16,0-1 1 15,0-2-2-15,-4-7-1 16,1-6-21-16,-1-1-11 15,1-2-22-15,-1-7-8 16,1-5-14-16,-1 2-4 16,4 0-56-16</inkml:trace>
  <inkml:trace contextRef="#ctx0" brushRef="#br0" timeOffset="83384.37">22102 3597 276 0,'-8'-15'104'15,"8"12"-81"-15,0 0 14 0,0 3 1 16,4 0-9-16,3 3-2 0,4 9-7 15,-4 13 0-15,0 13-11 16,0 3-3-16,0 3 0 0,0-4-3 16,0-2-2-16,0-4 0 15,0 1 1-15,-3-7-3 0,-1-3 0 16,-3-3-34-16,0-3-15 16,0-6-104-1</inkml:trace>
  <inkml:trace contextRef="#ctx0" brushRef="#br0" timeOffset="83576.08">21999 3858 304 0,'0'6'115'0,"7"-3"-89"0,11 7-8 0,-4-1-7 15,11-9-10-15,6 9-1 16,8-2 3-16,7-4 2 15,-4 3-2-15,-3-3-2 0,-3 0 0 16,-8 0-28-16,-7-3-9 16,0 0-90-16</inkml:trace>
  <inkml:trace contextRef="#ctx0" brushRef="#br0" timeOffset="84055.32">22539 3641 272 0,'-4'-15'104'0,"8"5"-81"0,0 1 18 15,-4 9 4-15,3 0-13 0,1 0-3 16,-1-10-4-16,8 4-1 16,-1 0-13-16,4 0 4 0,4-1 3 15,7 4-4-15,3 0 2 16,4 3 0-16,-4 3 2 16,-3 4-1-16,-4 8 1 15,-7 7-3-15,-11 13 1 16,-10 5-7-16,-10 1-1 15,-8 0-4-15,0-3-3 16,4-4 4-16,4-9 1 16,2 3 0-16,5-6-1 15,3-6 1-15,10 0 3 0,8-4-6 16,7 1-2-16,3-7-1 16,7 3 2-16,0-5-3 15,0 5 0 1,1-3-23-16,-5-3-10 0,-3 4-37 15,-3-7-17-15,-4 0-104 16</inkml:trace>
  <inkml:trace contextRef="#ctx0" brushRef="#br0" timeOffset="85360.98">17036 5614 244 0,'10'-44'93'0,"1"28"-72"0,3-6 18 15,-3 13 5-15,-1-4-14 16,1 1-3-16,3 2-4 15,-4 4 0-15,1 3-13 16,0 6 12-16,-4 9 5 0,-7 14-6 16,-4 17-1-16,-7 11-10 15,-3-1-2-15,0-3-2 16,0-3 1-16,4-9 0 16,6 3 3-16,4-4 4 15,7-5 1-15,4-7-4 16,3 0-1-16,3-6-4 15,5-7-1-15,-1-2-6 16,3-7 1-16,-2-3-2 0,-5 0 0 16,1 0-38-16,-4-3-15 15,-3-1-30-15,-4 4-10 16</inkml:trace>
  <inkml:trace contextRef="#ctx0" brushRef="#br0" timeOffset="85721.38">17410 5476 328 0,'-4'-13'123'0,"8"7"-95"0,6 3 7 0,-3 3-4 0,4 0-4 16,-1 6 3-16,5 6-5 16,-5 14-1-16,-3 17-13 15,-3 14 2-15,-1 2 1 0,-3 7-1 16,0 6 2-16,0 26-6 16,0-4-3-16,7-10-1 15,7-12-1-15,-3-9-2 16,3-6 1-16,0-7-4 0,0-9-2 15,-3-7 2 1,-1-9 2-16,-2-6-31 0,-5 0-12 16,-3-10-21-16,0 1-6 15,0-10-97 1</inkml:trace>
  <inkml:trace contextRef="#ctx0" brushRef="#br0" timeOffset="86488.12">18306 5833 272 0,'-14'-9'101'0,"14"9"-78"0,0-3 13 16,0 3 2-16,0 0-11 16,0 0-3-16,7 3-8 15,0-3-2-15,3 9-8 16,4 0 7-16,4-2 4 0,10-1-7 15,7 0-1-15,8 1-5 0,3-4-3 16,-4 0 0-16,-3-3 1 16,-4 6-1-16,-7-3-1 15,-14 3-87 1,-10 4-79 0</inkml:trace>
  <inkml:trace contextRef="#ctx0" brushRef="#br0" timeOffset="86683.9">18443 6065 264 0,'0'16'101'0,"14"-13"-78"0,11 6 9 0,-7-9-3 16,6-3-2-16,5-3 1 16,6 3-11-16,4-4-3 0,-1-2-8 15,1 9-4-15,-7 0-1 0,-4 0-4 16,0 0 2-16,-10 0-37 15,0-3-14-15,-4-3-86 16</inkml:trace>
  <inkml:trace contextRef="#ctx0" brushRef="#br0" timeOffset="87387.97">18327 5294 180 0,'-4'-19'68'0,"4"10"-52"0,0-1 17 0,0 4 6 16,0 0-9-16,0 2 0 16,0 1-2-16,0 0 2 15,0 3-16-15,0 0 3 0,0 0 1 16,0 0-4-16,7-3 0 15,4-3 0-15,7-4 4 0,3 1-6 16,7 0-2-16,0-1-1 16,0 1-1-16,1 9-7 15,-5 0 0-15,-3 6 1 16,-3-3 1-16,-4 10 5 16,0-4 3-16,-3 1-4 15,-4 2 1-15,-3 1-3 16,-1-4 0-16,-3 0-3 15,0 4 1-15,-3-4-2 16,-5 7 2-16,1-3-2 0,-3-1 2 16,-1-2-2-16,4-1-1 15,0 0-2-15,0 1 1 16,4-4-4-16,-1 3 1 16,4-2 4-16,0-1 4 15,0 0 1 1,4-3 0-16,-1 7-1 0,1-4 0 15,-1-3 0-15,1 7 2 16,-1-10-3-16,1 9 0 16,-1-9-3-16,1 6-1 15,-1-3 1-15,1-3 0 16,-4 7-38-16,0-1-14 16,-4 0-58-16,-3 7-24 15,-3 6-1-15</inkml:trace>
  <inkml:trace contextRef="#ctx0" brushRef="#br0" timeOffset="87569.46">18620 5592 324 0,'3'-19'123'0,"1"9"-95"0,6 1 9 15,-3 0 0-15,0 5-23 16,0-2-5-16,0 6-6 15,-3 6 0-15,-4-2-2 16,0 5-34-16,-4-3-12 0,1 7-106 16</inkml:trace>
  <inkml:trace contextRef="#ctx0" brushRef="#br0" timeOffset="88501.16">17261 5930 228 0,'-3'0'85'0,"3"0"-66"0,0 0 10 16,0 0 2-16,0 0-15 15,0 0-1-15,0 0-7 16,0 0 0-16,0 7-5 16,0-4 7-16,0-3 5 0,3 6 8 15,-3-3 3-15,4-3 2 0,-1 0 2 16,1 6-5-16,-4-6-3 16,7 0-4-16,4 0 1 15,3 0-10-15,3-6-3 16,5 6-4-16,2-3 1 15,1 3-2-15,0 0-1 16,-4 0 1-16,0 0-1 16,-3 0 2-16,-4 3 1 15,-4-3-21-15,1 6-10 16,-8-3-90-16,1 4-37 16,-4 2 13-1</inkml:trace>
  <inkml:trace contextRef="#ctx0" brushRef="#br0" timeOffset="89717.46">19378 5231 224 0,'-10'-34'85'0,"10"21"-66"0,0-3 12 0,0 7 3 16,0 6-3-16,0 3 2 16,0 0-5-16,0 9 0 15,0 13-16-15,-4 10 9 0,0 5 5 16,1 7-1-16,-1 12 0 16,4 26-7-16,4 12-3 15,3-3-9-15,4 6-4 16,3 13-1-16,7 0-1 15,0-16 4-15,0-13 2 16,0-9 2-16,1-9 2 0,-5-13-5 16,1-9-3-16,-1-13 1 15,1-15 2-15,3-13 0 16,0-16 0-16,1-18-3 16,-1-26 1-16,0-12-7 15,0-10 1-15,-7-21-6 16,-7-19 1-16,-7-1-1 15,-7 7 1-15,-3-3 2 16,-5 19 4-16,1 12 1 16,0 16 3-16,4 22-3 15,-1 9 0-15,4 7-1 16,4 8-2-16,3 11 0 0,0 2 3 16,7 1-2-1,3 2 1-15,-3 4 0 16,21 0 0-16,15-4 4 0,13 7 3 15,8-3 2-15,13 3 3 16,36-7-3-16,21 4-2 16,29-3-2-16,16 9 0 15,33-7-2-15,0 4-1 16,14 0 1-16,-8 0 1 16,-10-3-1-16,-6-1-1 15,-30-2 1-15,-23 3-1 16,-22 0 0-16,-25 2 0 15,-25 1 2-15,-27 3-23 16,-25 3-11-16,-15 1-85 16,-6 8-36-16,-11 1 8 15</inkml:trace>
  <inkml:trace contextRef="#ctx0" brushRef="#br0" timeOffset="90181.51">20108 5444 252 0,'11'-15'96'0,"-4"5"-75"0,0 1 23 0,-7 9 7 15,4 0-12-15,-1 0 0 16,1 6-9-16,-4 7-4 0,0 15-14 16,-4 9 1-16,1 14 1 0,-1 5-1 15,1 0 0-15,-1-2-10 16,0-4-1-16,1-6-2 16,-1-3 2-16,4-1-3 15,0-8 0-15,-3-4-28 16,3-6-13-16,-4-6-51 15,4-4-23-15,7-2-21 16</inkml:trace>
  <inkml:trace contextRef="#ctx0" brushRef="#br0" timeOffset="90468.46">20398 5454 312 0,'7'-7'115'0,"-4"7"-89"0,8 0 10 0,-4 7 0 16,0-1-5-16,-4 3 2 16,-3 4-5-16,0 3 0 15,-3 6-16-15,-4 3 4 0,0 9 2 16,0-3-8-16,0 1-1 16,3-4-7-16,8-9-2 15,6 3 2-15,4-7 1 16,4-2-4-16,0-7 1 15,-4-3-2-15,-4 1-2 16,1-1-39-16,-4-3-17 16,-7 0-42-16,0 0-18 15,-4-7-18-15</inkml:trace>
  <inkml:trace contextRef="#ctx0" brushRef="#br0" timeOffset="90721.14">20549 5482 324 0,'-7'-10'123'0,"7"7"-95"0,0 3 7 16,0 0-4-16,0 0-4 15,4 3 3-15,-1 4-3 16,1 5-2-16,-4 10-13 16,0 10-1-16,0 18 2 0,0 0-7 15,0 0-3-15,-4 3-2 0,1-6-1 16,3 7 0-16,0-1 0 15,0-9-3-15,0-6 2 16,3-7-32-16,1-9-13 16,3-13-41-16,3 1-17 15,5-1-40 1</inkml:trace>
  <inkml:trace contextRef="#ctx0" brushRef="#br0" timeOffset="90962.05">21047 5485 352 0,'-7'0'132'0,"7"0"-103"0,0 6 7 0,0-3-1 0,3 7-8 16,1 12 4-16,-1 6-11 15,1 16-4-15,-1 0-9 16,1 0-5-16,-1 0 1 0,1-4-2 15,-4-5-1-15,0 2-21 16,0-5-11-16,-4-4-39 16,1-9-15-16,3-3-70 15</inkml:trace>
  <inkml:trace contextRef="#ctx0" brushRef="#br0" timeOffset="91157.21">20927 5679 340 0,'-4'0'126'0,"11"7"-98"0,7-4-1 0,-3 3-6 15,7-3-15-15,6 7-1 16,8-4-3-16,14 0-2 16,10 0 1-16,4 1 1 0,-3-4 1 15,-4 0-19-15,-11-3-9 16,-7 0-124-1</inkml:trace>
  <inkml:trace contextRef="#ctx0" brushRef="#br0" timeOffset="91518.37">21541 5466 332 0,'-11'-6'126'0,"8"3"-98"0,6 3-3 0,4-3-7 0,4-4-5 15,6 7 4-15,12-3 11 16,6-3 6-16,4 6-17 16,3 0 10-16,-3 0 6 0,-7 6-8 15,-8-3-3-15,-10 13-8 16,-14 6-1-16,-14 9-8 16,-10 7-1-16,-8 12-2 15,4-6 1-15,3-3 2 16,4-4 4-16,7-2-4 15,7-4-3-15,7-2 1 0,10-8 2 16,11 1-2-16,11 0 0 16,3-6-1-16,4-3-2 15,-4-7-19-15,-3 3-8 16,-4-9-39-16,-6 7-15 16,-5-7-57-16,-3 3-23 15,-7 3 29 1</inkml:trace>
  <inkml:trace contextRef="#ctx0" brushRef="#br0" timeOffset="92000.74">20151 7147 312 0,'-7'-69'115'0,"7"50"-89"0,0-3 19 0,0 16 1 0</inkml:trace>
  <inkml:trace contextRef="#ctx0" brushRef="#br0" timeOffset="92434.62">20147 7040 601 0,'7'35'40'0,"4"15"-22"16,3 6-2-16,0 10 0 0,7 25-6 16,4 16-3-16,3-13-4 15,4-10-3-15,0-2 1 16,3-7 1-16,-3-9 1 16,-4-16 1-16,-7-9 6 15,0-22 6-15,-3-19-4 16,-1-13-2-16,-2-9-5 15,-5-12-4-15,-3-10-3 16,-3-22 1-16,-4-12-4 0,-4-7 1 16,-3-3 0-16,-7-12 2 15,-4-4-1-15,-3 20 1 16,-3 15 0-16,-1 15 0 16,4 14 2-16,3 11 0 15,7 8-7-15,8 8 0 16,14 7 1-16,6 6 3 15,11 3 0-15,8 0 1 16,10-3 6-16,24-3 2 16,18 0 9-16,4 3 2 15,10-3-6-15,15-1-4 16,-4 4-4-16,-11 4 0 0,-10-4-2 16,-4 0-1-16,-11 0-2 15,-13 0 1-15,-11 0-32 16,-14 0-15-16,-8 0-29 15,-13 3-12-15,-7 9-82 16</inkml:trace>
  <inkml:trace contextRef="#ctx0" brushRef="#br0" timeOffset="92869.3">20906 7338 356 0,'7'-16'132'0,"0"10"-103"0,3 0 5 0,-3 3-3 16,0 0-9-16,0 3 1 16,-3 3-1-16,0 0-2 15,-1 6-10-15,1 10-4 0,-1 9 0 16,-3 19-3-16,-3 4 0 0,-1 5-1 15,-3 0 1-15,0-5-2 16,0 2-1-16,0-12-28 16,0-10-11-16,3 0-14 15,4-9-5-15,4-9-12 16,6-7-6-16,8-6-47 16</inkml:trace>
  <inkml:trace contextRef="#ctx0" brushRef="#br0" timeOffset="93257.47">21244 7329 308 0,'4'-10'115'0,"-1"7"-89"0,4 0 1 0,0 0-4 16,1 3-2-16,-1 3 4 15,-4 3 0-15,-6 4 2 16,-4 5-15-16,-11 7 4 0,-3 28 2 15,0 7-2-15,3 2 1 16,7-2-5-16,8-4 0 16,10-6-5-16,14-3-2 15,14-6 0-15,8-7 1 16,6-6 3-16,-7-3 2 16,-3-12 3-16,-4-1 4 0,-3-9-1 15,-7-3 1-15,-7-7 2 16,-11-2 0-16,-11-4-7 15,-7 1-3-15,-10-1-5 16,-14 0-4-16,-11 7 0 16,-3-1-1-16,3 10-7 15,4 0 0-15,10 0-43 16,7 7-19-16,7-1-49 16,11 3-18-16,7-2-36 15</inkml:trace>
  <inkml:trace contextRef="#ctx0" brushRef="#br0" timeOffset="93919.48">20666 8799 324 0,'-11'-6'121'0,"11"3"-95"0,0-3 20 0,0 6 1 16,0 0-14 0,0 0-4-16,0 9-6 15,0 0 0-15,-3 7-13 0,-4 9-1 0,0 13-2 16,-1 9 3-16,1 6 1 15,4-9 3-15,-1 3 2 16,4-9-3-16,4-7 2 16,3-3-2-16,11-3 0 15,10-6-7-15,7-6-2 16,4-4-2-16,0-3 1 16,-4-3-4-16,-7 1-2 15,-3-4-38-15,-7 0-15 16,-4 0-32-16,-4-4-12 0,-10 4-72 15</inkml:trace>
  <inkml:trace contextRef="#ctx0" brushRef="#br0" timeOffset="94173.06">20955 8900 392 0,'0'-4'148'0,"0"4"-115"0,4 0 4 16,-1 4-5-16,1 2-4 16,-1-3 3-16,-3 31-5 0,0 20-4 15,-3 2-12-15,-1 4 2 0,-3 6 2 16,0 9-7-16,0 6-2 16,3-5-5-16,1-10-1 15,3-10-12-15,0-9-5 16,0-9-45-16,0-4-19 15,3-9-110 1</inkml:trace>
  <inkml:trace contextRef="#ctx0" brushRef="#br0" timeOffset="94595.17">19505 9179 284 0,'-18'-10'107'0,"18"10"-83"0,0 0 15 16,4 0 3-16,3 0-1 15,4 0 5-15,3 6-8 0,3-2-3 16,5 2-19-16,2-3-8 0,8 6-3 15,7-5-1-15,0 2 0 16,-1-3-22-16,-6 3-8 16,-11 4-104-16,-7 5-44 15,-7 4 32 1</inkml:trace>
  <inkml:trace contextRef="#ctx0" brushRef="#br0" timeOffset="94745.04">19643 9514 324 0,'3'-3'123'0,"18"-6"-95"0,18-10 7 16,-11 9-4-16,15-2-15 15,3-1-4 1,-1 4-18-16,-2-1-9 0,-8 1-140 16,-3 0-61-16</inkml:trace>
  <inkml:trace contextRef="#ctx0" brushRef="#br0" timeOffset="95509.81">18002 8881 340 0,'-3'0'126'0,"6"0"-98"0,1 6 8 0,-1-6-2 16,1 3-9-16,-1 3 3 15,1-2-1-15,-1 5 1 16,1 10-15-16,-4 12 3 0,-4 7 2 16,-3-1-4-16,0 7 0 15,4-9-6-15,-1-1 0 16,4-2-3-16,7-7 0 16,4-3 3-16,3-7 5 15,4-2-1-15,3-4 1 16,0-2-5-16,4-1 0 15,-1-6-5-15,1 6-2 16,0-3 0-16,-1 7-1 0,1-4-3 16,-4-3 2-16,-3 3-30 15,0-3-14-15,-8 4-26 16,1-4-8 0,-4-3-20-16,0 0-7 0,0 3-34 15</inkml:trace>
  <inkml:trace contextRef="#ctx0" brushRef="#br0" timeOffset="95825.63">18422 8965 316 0,'-7'-56'121'0,"11"37"-95"0,3 7 22 0,0 2 3 16,0 7-13-16,0 3 0 15,3 3-1-15,1 10-2 16,0 15-18-16,-4 13 5 0,0 12 2 16,-4 3-4-16,1 4-1 15,-4 9-7-15,0 19-2 16,3 6-9-16,4-13 0 16,0-8-3-16,4-11-2 15,3-5 3-15,-3-13 0 16,-1-7 1-16,1-9 0 15,-4-6-33-15,0-9-13 16,-4-4-37-16,1-2-14 16,3-4-86-1</inkml:trace>
  <inkml:trace contextRef="#ctx0" brushRef="#br0" timeOffset="96666.74">21590 8953 280 0,'0'-25'104'0,"0"15"-81"0,4 7 36 0,-4 3 11 16,0 0-7-16,0 0-3 16,0 10-14-16,-4 8-3 15,0 17-25-15,1 9-2 0,-4 6-1 16,0 3-2-16,0 1 0 16,3 8-1-16,1 1 2 15,3-3-5-15,0-7-1 16,3-6 0-16,8-13 0 15,6-8 0-15,19-26 2 16,24-29-1-16,10-11 0 16,18-17-8-16,29-15 0 15,3-13 3-15,-14 4 2 0,-11 12-7 16,-14 12-1-16,-17 14 4 16,-19 8 4-16,-9 7-28 15,-15 9-9-15,-7 10-69 16,-7-1-30-16,7 16-84 15</inkml:trace>
  <inkml:trace contextRef="#ctx0" brushRef="#br0" timeOffset="100523.6">6823 15393 244 0,'-7'-63'90'0,"7"38"-70"0,3-12 19 0,1 21 3 16,-4 4-9-16,3 2 0 15,1 4-5-15,3 25-3 0,7 18-13 16,4 13-1-16,-1 10 0 0,4 25-2 15,-3 21 0-15,0 4-3 16,-1 0-1-16,-3 15-1 16,-7-3 2-16,-3-12 3 15,-4-6 2-15,-4-4 3 16,1 10 4-16,-1-16-10 16,4-19-2-16,4-6-4 15,-1-16-2-15,5-12 1 16,-1-9 1-16,3-11 5 15,4-5 6-15,4-10-1 16,3-6 3-16,4-3-2 16,3-3 0-16,0 0-7 0,11-1-2 15,14-2-4-15,18-3-1 16,10-7 3-16,17-13 1 16,33 1-4-16,7-7 1 15,27 1 0-15,8 9 2 16,4 6-1-16,10 9 2 15,-18 13-2-15,14 6 2 16,-10 13-2-16,-18 9-1 16,-6 1 1-16,-8-1 1 15,-14-6-1-15,-18-3 2 16,-17-10 0-16,-15 0 3 16,-13-2-1-16,-4-4 0 15,-7-3-6-15,-7 0 1 16,-11 0 2-16,-7 0 1 0,-3 0-1 15,-8 0 1-15,-2 0-2 16,-5 0 2-16,1 0 0 16,-4-3 1-16,-4-4-5 15,1 4 1-15,-1-6 0 16,-3-7 0-16,0 4 0 16,-3-7 0-16,-1-3 0 15,1-3 2-15,-4-3-1 16,0-7-1-16,-4-9-2 15,1-22 1-15,-5-25 1 16,-2-18 2-16,-4-36-3 16,-8-11 0-16,-9-11 1 15,-15-5 0-15,-7 21 0 16,-7 20 0-16,10 15 0 16,8 15 2-16,7 23-3 0,3 15-2 15,7 10 2-15,4 19 2 16,0 8-2-16,6 8 0 15,1 5-1-15,4 1 0 16,-1 5 2-16,-3 1 0 16,-7 3 0-16,-15 3 0 15,-10 3 2-15,-7 3 1 16,-10 7-4-16,-26-1 1 16,-16 1 0-16,-8 3 0 15,-32-1 0-15,-7-2 2 16,-10 6-1-16,-15-1-1 15,5 4-2-15,-19 3 1 0,15 7-1 16,6 15 0-16,4 19-7 16,32-7-4-1,35-5-29-15,36-20-12 0,45-18-89 16,36-29-39-16,35-15 25 16</inkml:trace>
  <inkml:trace contextRef="#ctx0" brushRef="#br0" timeOffset="101994.95">17590 7326 240 0,'-4'-7'90'0,"4"4"-70"0,0 3 17 0,0 0 2 16,0 0-12-16,0 0-1 15,0 0-4-15,7 0-2 16,-3 3-10-16,-1 4 5 0,1 5 2 16,-1 7-3-16,1 6 2 15,-4 6-5-15,0 4 1 16,0-1-3-16,0 7 0 16,3-6-3-16,4-4-1 15,0-6 1-15,7-3 3 16,4-6-2-16,3-4 1 15,7-2-7-15,4-4-1 16,3-3 2-16,-3 0 1 16,-7 0-4-16,-7 0 1 15,-8 1-38-15,-10 2-16 16,-3 0-44-16,-1 0-16 0,4-6-18 16</inkml:trace>
  <inkml:trace contextRef="#ctx0" brushRef="#br0" timeOffset="102265.31">17932 7348 332 0,'-7'-10'126'0,"7"10"-98"0,3 0 8 15,4 6-5-15,4-2 0 0,-1 5 4 16,5 7-6-16,-5 12-3 15,1 16-14-15,-4 12-5 0,-4 4-1 16,-3-4-1-16,0 7 0 16,-3-4-3-16,3 7 1 15,0-3-2-15,7 0-1 16,0-13-4-16,3-9 0 16,1-10-42-16,3-12-17 15,4-13-118 1</inkml:trace>
  <inkml:trace contextRef="#ctx0" brushRef="#br0" timeOffset="102657.36">18828 7454 256 0,'-18'-3'96'0,"15"3"-75"0,-1 0 30 0,4 0 9 16,0 0-13-16,-3 0-3 15,3 0-14-15,0 3-6 16,3 0-14-16,4 0 5 0,11-3 2 16,10 0-7-16,11 0-3 15,0 0-4-15,3 0 0 16,-3 0-4-16,-4 0 0 16,-3 4-19-16,-8 2-7 15,-6 3-48-15,-7 4-21 16,-1 6-60-1</inkml:trace>
  <inkml:trace contextRef="#ctx0" brushRef="#br0" timeOffset="102853.47">18789 7783 360 0,'-18'19'134'0,"22"-16"-104"0,17 4 5 15,-3-7-4-15,10-4-7 16,11 1 3-16,3-3-9 15,4 0-3-15,-7-1-8 16,-1 1-5-16,-6 3 1 0,-7 0-18 16,-4 3-4-16,-3 0-53 15,-4 0-20-15,3-6-68 16</inkml:trace>
  <inkml:trace contextRef="#ctx0" brushRef="#br0" timeOffset="106498.66">18747 6466 224 0,'-11'0'85'0,"8"-6"-66"0,-5 6 21 0,8-3 7 15,-3 3-10-15,-1 0 1 16,1 0-8-16,-1 0-2 15,1 0-15-15,3 0 3 0,-4 0 4 16,4 0-2-16,0 0 1 16,7-6-1-16,4-4-2 15,0 7 0-15,3-6 3 16,3-1-7-16,8 4 1 16,0 0-4-16,-1 3 0 15,5 0-8-15,-1 3 0 16,0 0-1-16,0 0 2 0,-3 3-1 15,-4 0-1-15,0 0 1 16,-3 0 1 0,-4 0 8-16,-7 7 5 15,-3 2-3-15,-4 1-6 16,-4-4-2-16,-3 10-2 16,0-3 1-16,0-1-2 15,-4-2-1-15,4-1 1 16,0 1 1-16,0-4 1 15,4 1 3-15,-1-1-1 16,1 1 0-16,-1 5-3 16,1-2-2-16,-1 6-2 15,0-4 1-15,-3 4 3 0,4-3 1 16,-1-1-1-16,4-2-2 16,0 3 5-16,4-4 4 15,-1 1-5-15,4-4 0 16,1 1-4-16,-5-1-1 15,1 0 1-15,-1 1 2 16,1-1-3-16,-4-3 0 16,0-2-12-16,0 2-5 15,3-3-47-15,1-3-21 16,3 0-63-16,-4-3-28 16,-3 3 34-1</inkml:trace>
  <inkml:trace contextRef="#ctx0" brushRef="#br0" timeOffset="106800.08">19015 6946 328 0,'-7'3'123'0,"7"0"-95"0,0-3 14 15,0 0-1-15,7 0 3 16,0 0 6-16,3-3-5 15,1 0-3-15,0 0-23 16,-4 0-5-16,0 0-2 0,-7 3-1 16,0 0 1-16,-4 3-9 15,1 0-1-15,-1 3-2 16,1-3 2-16,-1-3-6 0,4 7 1 16,4-7-6-16,-1 0 1 15,4-7-34-15,-7 7-14 16,4 0-51-16,-1 7-19 15,-3-4-35 1</inkml:trace>
  <inkml:trace contextRef="#ctx0" brushRef="#br0" timeOffset="109050.32">23883 2823 156 0,'-3'-9'57'0,"6"5"-44"0,1-5 14 16,-1 0 5-16,4-1-7 0,0 4-2 15,0-3-2-15,-3-1-1 16,-1 1-11-16,-3 6 6 0,0 3 4 15,0 3-1-15,0 6 1 16,0-6-4 0,-3 4-1-16,3 2-2 0,0 0 0 15,0 1-2-15,0-1-1 16,0 1 1-16,0 2 1 16,0 7-3-16,0-10-3 15,0 16 0-15,0-3-1 16,0 3 2-16,-4 1 1 15,1 2-1-15,-1 3 1 16,1 4-2-16,-1 5 0 16,1 7 1-16,-1 7 1 0,1-1-1 15,-1 3-1-15,1 1 1 16,-1 6 1-16,0 2-6 16,1 17 0-16,-4-1-1 15,3-5 2-15,1-4 1 16,-1 0 1-16,1 6 0 15,-1 7 2-15,4-3 1 16,-3-1 3-16,-1 1 8 16,4 34 3-16,0 6-10 15,-3 6-4-15,-1 26-7 16,-3 9-1-16,-3 16 1 16,-1 6 0-16,-7 3 0 0,-3 19 0 15,-7-10 0-15,-4 20 2 16,-3-20-3-16,0 26 0 15,-4 28 1-15,7-13 2 16,7-9-3-16,1-13 0 16,6 10 1-16,0-22 0 15,4 12 0-15,0-9 2 16,-3-9-3-16,2 9 0 16,1-22 1-16,-3 6 0 15,3-12-3-15,-4-26 2 16,0-2 3-16,4-1 1 15,4-21-4-15,-1-19 1 16,4-23-2-16,3-2 0 16,1-10 4-16,3-6 1 15,0-9-4-15,-4-7 1 16,4-18 2-16,-3-1 1 0,3-12-1 16,0-6-2-16,0-4 3 15,0-5 0-15,0-7-1 16,0-10-2-16,3-2 1 15,1-7-1-15,-1 0 0 16,-3-3 0-16,0 0 0 16,-3 3 0-16,-1 0 2 15,1 10 1-15,-1 0-1 16,-3-4 1-16,4 7-2 16,-4 0-1-16,3-1 1 15,1 1-1-15,-1 3 0 0,1-3 2 16,-1 6-3-16,-3-4 0 15,0-2 3-15,-4 6 1 16,-17-3-6 0,-7-3 0-16,-8 12 1 0,-6-3 3 15,-7-3-2-15,-22 0 0 16,-21 0 3-16,0 10 1 16,-6-10-1-16,-29 6-2 15,0-3-2-15,-1 3 1 16,-23-3 1-16,-1 7 2 15,-10-7-1-15,-22 6 2 16,4-2-2-16,-32-1-1 16,11-3 1-16,-28 3 1 0,7-3-3 15,-18 1-2-15,-4-4 2 16,-3 3 2-16,0-10 0 16,4 7 2-16,-15-6-2 15,8 0-1-15,-19 0 1 16,22-1-1-16,-17 1-3 15,17 3 2-15,-11 3 1 16,15-3 2-16,3 3-1 16,25-3-1-16,-4 3 1 15,28 0-1-15,25-3-3 16,8-1 0-16,20 4 4 16,29 0 1-16,24-3 0 15,18-3-2-15,17 3-39 0,8-3-16 16,7-4-57-16,-1 16-21 15,1-2-23 1</inkml:trace>
  <inkml:trace contextRef="#ctx0" brushRef="#br0" timeOffset="109845.68">13691 5686 296 0,'7'-16'112'0,"0"16"-87"0,11 9-4 0,-11 1-8 15,4 9-6-15,3-1 1 16,0 8-4-16,4 5-3 15,3 7 0-15,0 5 7 0,0 20 7 16,0 19-1-16,4 5 2 16,-4 8 4-16,4 30 4 15,-1 10-1-15,-2 25-2 0,-1 18-3 16,0 14-1-16,4 27-7 16,-4 38-2-16,0-3-2 15,0 35 1-15,0 27-4 16,-3 4 0-16,-4 13-3 15,-3 21-1-15,-4 22 1 16,-4 16 2-16,1 0-1 16,-4 0 2-16,0 9 4 15,0 10 6-15,0 12-5 16,0 7-2-16,0 3-6 16,0-4-2-16,0-15 1 15,3-28 2-15,1-1-2 16,3-8 0-16,0-29 1 15,0-16 2-15,0-9-14 0,-3-35-5 16,3 7-20-16,0-41-9 16,3-12-48-16,1-14-20 15,3 14-30 1</inkml:trace>
  <inkml:trace contextRef="#ctx0" brushRef="#br0" timeOffset="113690.53">24433 3331 296 0,'-10'3'110'0,"6"0"-86"0,1-3 16 0,3 0 2 16,-4 0-8-16,1 0 3 15,-1 0-6-15,1 0 1 16,3 0-18-16,0 0 3 0,0 0 1 16,0 0 3-16,0 0 2 15,0 0-4-15,3-6-1 16,1 0-4-16,3-1 1 16,0-2-6-16,3-4-1 15,8 1-2-15,7-4-1 16,6 4-3-16,5 2-2 15,3 4 3-15,-1 12 0 16,1 4 5-16,-7 2 3 16,-4 7-4-16,-7 3 1 0,-7 3 1 15,-7 3 2-15,-10 1-5 16,-11-1-2-16,-7 0-2 16,-8 3 1-16,-6 1-2 15,0 12-1-15,3-1 1 16,4 1 1-16,7-6-1 15,3-4 2-15,8-5-2 16,10-1 2-16,10-6 0 16,11-6 3-16,8-7-1 15,6-3 0-15,4-3-3 16,-4-3-2-16,-3 3 1 0,-1-3-1 16,-6 4 0-16,-4-1 0 15,-3-3-16-15,-8 0-6 16,1 0-40-16,-4 0-17 15,0-3-25 1,0-4-9-16,0 1-66 16</inkml:trace>
  <inkml:trace contextRef="#ctx0" brushRef="#br0" timeOffset="114365.13">25213 3124 228 0,'0'-3'85'0,"0"-3"-66"0,0 6 12 0,0 0 3 16,0-4 2-16,0-2 3 15,0-3 1-15,0 9 0 16,0 0-22-16,0 0 12 0,0 0 6 16,0-3-4-16,0 3 1 15,-3 0-5-15,-5 3-3 16,-6 16-5-16,-3 12-2 15,-8 10-6-15,0 9-2 16,1 0 0-16,-5 6 1 16,8-2-1-16,4 2 1 15,6 13-2-15,11 6 0 0,7-6-3 16,11-6-1-16,6-13-3 16,8-3-2-16,0-6 3 15,-4-6 0-15,-3-7 3 16,0-6 1-16,-4 0-1 15,-4-13-1-15,1-3-3 16,-7-2 1-16,-4 2-15 16,0-6-5-16,-7 0-37 15,0 0-16-15,0-6-38 16,3-4-17-16,-3 10-54 16</inkml:trace>
  <inkml:trace contextRef="#ctx0" brushRef="#br0" timeOffset="115388.71">25294 3491 256 0,'-10'0'96'0,"10"0"-75"0,-4 6 12 16,4-6 0-16,0 0-3 0,0 0 2 16,0 0-2-16,0 0-1 15,4 0-16-15,-1 0 16 0,4 0 8 16,0 0-4-16,0 0-2 16,4 0-6-16,-1 0-4 15,1 0-5-15,0 0-2 16,-1 3-11-16,4-3-1 15,0 10-2-15,-3-10 0 16,0 0 2-16,-1 0 3 16,1 0-4-16,-4 0-3 15,-4 0-24-15,-3 0-7 0,0 0-39 16,0 0-14-16,0 0-217 31,14 0 149-31</inkml:trace>
  <inkml:trace contextRef="#ctx0" brushRef="#br0" timeOffset="116002.1">25859 3096 272 0,'0'-3'104'0,"3"-4"-81"0,1 4 9 0,-1-3 1 0,1 3-6 16,3-3 4-16,0 2-4 16,0-5 1-16,0 9-16 15,-4-6 9-15,-3 6 2 0,0 0 4 16,8 0 1-16,-5 6 0 15,1-3 0-15,-4 7-9 16,-4 5-1-16,1 7-9 16,-1 16-3-16,0-10-1 15,1 7-1-15,3-4-5 16,0 0 1-16,0-3-2 16,0-2 0-16,0-5 2 15,0 1 2-15,0 0-1 16,0-9 2-16,0-1-2 0,0-2 2 15,0-1-4 1,0 1 0-16,0-7-4 16,3 0 1-16,1 0-20 0,0-3-9 15,-1 0-27-15,-3 0-10 16,0 0-36-16,4 0-13 16,-4 0-18-1</inkml:trace>
  <inkml:trace contextRef="#ctx0" brushRef="#br0" timeOffset="116347.29">25718 3535 324 0,'0'0'123'0,"0"3"-95"0,7 0 7 0,-4-3-1 0,4 0-2 16,0 0 5-16,0 0-5 16,0 0 1-16,4 0-19 15,-1 0 5-15,1 0 4 0,3 0-6 16,0 0-2-16,0 0-6 16,1 3-1-16,2-3-5 15,4 3-2-15,4 4 0 16,3-7-1-16,0 0 0 15,1 0 2-15,-5 0-25 16,-2 0-12-16,-8 0-33 16,-4 0-12-16,-3 0-88 15,-3 9-52-15,-4-3 102 16</inkml:trace>
  <inkml:trace contextRef="#ctx0" brushRef="#br0" timeOffset="116752.77">25834 3723 272 0,'0'-3'101'0,"0"3"-78"0,0-7 9 16,0 7 0-16,0 0 0 15,3-3 5-15,-3 3-5 16,0 0 1-16,0 0-19 16,0 0 7-16,0 3 3 0,-3 7-10 15,-1-1-3-15,1 10-5 16,-4-3-1-16,3-1-1 16,1 1 2-16,3 0 1 15,0-4 1-15,3 1 0 16,1-1 0-16,3-5 0 0,0-1 0 15,4-3-4 1,-1 7-3-16,1-10 0 16,-1 9-1-16,1-9-7 0,-4 0-3 15,0 0-27-15,0 0-14 16,0 0-31-16,-7 0-13 16,7 0-59-1</inkml:trace>
  <inkml:trace contextRef="#ctx0" brushRef="#br0" timeOffset="117026.51">25929 3732 324 0,'4'-9'121'0,"-1"6"-95"0,1 3 18 0,-4 0 0 0,3 3-2 15,1 3 2 1,-1 4-9-16,1 2-4 15,-1 13-17-15,4-3-2 0,-3 3 1 0,3 3-5 16,0-6-2-16,4 0-3 16,-4 7 0-16,3-8-4 15,-3-2 0-15,0-3-10 16,0-3-3-16,1-4-20 16,-1 7-5-16,-4-13-26 15,1-3-9-15,-1 9-91 16</inkml:trace>
  <inkml:trace contextRef="#ctx0" brushRef="#br0" timeOffset="117475.1">26271 2864 324 0,'7'-10'121'0,"-3"1"-95"0,7 9 18 0,-4-9 2 0,0 9-1 16,3 0 3-16,1 18-2 15,3 7-1-15,4 10-25 16,-1 9 2-16,4 22 1 0,4 15 1 16,7 10 3-16,7-3-6 15,-1 19-1-15,-6 2-7 16,-7-2-3-16,-11-13-5 16,-10-9-2-16,-8-4-1 15,-10-3 1-15,-4-5-2 16,-3-11-1-16,0-15-6 15,0-6-4-15,3-13-19 16,4-6-6-16,0-9-35 16,3-4-15-16,4-6-57 0,7-3-22 15,7-6 12 1</inkml:trace>
  <inkml:trace contextRef="#ctx0" brushRef="#br0" timeOffset="118692.4">25005 4899 260 0,'-11'0'99'0,"4"0"-77"0,0-3 15 0,4 3 3 16,-1 0-7-16,1 0 3 0,-1 0-7 16,4 0-3-16,0 0-14 15,0 0 3-15,0 0 5 0,0 3 0 16,0-3 3-16,0 6-4 16,4-3-2-16,3-3-1 15,7 0 0-15,3 0-2 16,8 0 1-16,7 0-2 15,7 0 0-15,-4 0-5 16,-3 0 0-16,-1 0-3 16,-2 0 0-16,-8 6-3 15,0-6 1-15,-3 0-2 0,-4 3 2 16,-4-3-4-16,1 0-2 16,-4 0 2-16,0 0 2 15,0 0-5 1,0-3 1-16,-3-3-41 0,-1 3-16 15,-3 3-42-15,0 0-16 16,7 0-49 0</inkml:trace>
  <inkml:trace contextRef="#ctx0" brushRef="#br0" timeOffset="119292.29">25781 4522 252 0,'7'-9'93'0,"-3"9"-72"0,-1-9 18 16,-3 9 5-16,0 0-5 0,0 0-1 15,0 0-6-15,0 0-2 16,0-4-17-16,0 4-1 0,0 0 1 15,0 0 4-15,0 0 2 16,4 4 1-16,-1 2 0 16,1 6-3-16,-1 7 0 15,-3 6-3-15,0 7 1 16,4-1-4-16,-4 7-1 16,3-1-6-16,1-2-3 15,-1-4 0-15,1-3 1 16,-1-3 3-16,1 1 2 15,-1-5-1-15,1-5 1 16,0-3-2-16,-1 2 2 16,1-5-4-16,-4-7 0 0,3 6-1 15,-3-6-2-15,0 1 3 16,0-4 0-16,0 0-28 16,0 0-10-16,0 0-32 15,0-4-12-15,0 4-13 16,0-6-6-16,0 9-50 15</inkml:trace>
  <inkml:trace contextRef="#ctx0" brushRef="#br0" timeOffset="120025.04">25513 5168 204 0,'0'0'77'0,"0"0"-60"0,3 0 21 16,-3 0 9-16,0 0-1 16,0 0 3-16,0 0-8 0,0 0 0 15,0 0-23-15,0 0 1 0,0 7 1 16,0-4-5-16,4-3 2 15,-1 6 1-15,5-3 3 16,2-3 0-16,4 6-1 16,7-6-4-16,1 0 0 15,2 0-7-15,4 0-3 16,-3-6 1-16,3 6 0 16,1-3-1-16,-1-3-1 15,4-4-3-15,-1 7-2 16,8-3 3-16,0-3 2 15,0 5-4-15,-4-2-1 16,-3 3 0-16,0 0 0 16,-4 3 2-16,-4 0 1 0,1 0-4 15,-4 0 1-15,-3 0-7 16,-4 0-3-16,-3 3-23 16,-4 0-11-16,-7 3-46 15,-4 4-19-15,-3-1-64 16</inkml:trace>
  <inkml:trace contextRef="#ctx0" brushRef="#br0" timeOffset="120580.51">25739 5388 324 0,'3'-3'123'0,"4"0"-95"0,0 3 14 0,-3-4 1 16,3 1-6-16,0 0 2 16,0 0-8-16,0 0-4 15,4 0-15-15,-1 0 6 0,1-1 2 16,-1 1-4-16,1 3 1 15,0 0-4-15,-1 0 0 16,1 3-1-16,-1 4 0 0,-3-1 0 16,0 3 2-1,-3 4-5-15,-4-4-1 0,0 10-2 16,-4 0 1-16,-3 3-4 16,0 0-2-16,-3 3 2 15,-1 0 0 1,4-3-1-16,0 6-2 0,0-6 1 15,3-3-1-15,1 0 0 16,3-4 2-16,3-2 1 16,8 6 1-16,7-10 0 15,6 4 0-15,8-4 0 16,0 1 0-16,3-4-2 16,-3 0 1-16,-4 0-2 15,-3-2-1-15,-8-1 1 0,-2 0-1 16,-5 0-20-16,1-3-7 15,-1-3-32-15,1-3-13 16,-4-4-24-16,-4 1-7 16,1 2-75-1</inkml:trace>
  <inkml:trace contextRef="#ctx0" brushRef="#br0" timeOffset="121709.29">26825 3441 252 0,'0'-10'93'0,"0"10"-72"0,0-6 18 0,0 6 5 0,0 0-10 16,0 0-2-16,0 0-10 15,0 0-1-15,4-3-12 16,3 3 3-16,0 0 4 0,0 0 1 16,0 0-1-16,0 0 0 15,0 3 0-15,4-3 0 16,6 0 0-16,8 0-6 16,7 0-2-16,3 0-4 15,0 0-3-15,-3 0 2 16,-4 0 0-16,-7-3-10 15,-3 3-5-15,-7 0-38 16,-11 3-18-16,-7 3-66 0,-4-3-29 16,-3 7 42-1</inkml:trace>
  <inkml:trace contextRef="#ctx0" brushRef="#br0" timeOffset="121902.96">26853 3569 300 0,'4'0'112'0,"10"-3"-87"0,14 0 9 0,-10 3-4 16,10-6-7-16,7 3 0 15,1 3-6-15,-1-7 0 16,-3 4-10-16,-4 3-6 0,-3 0-2 0,-8 0-10 16,-3 0-3-16,-3 0-44 15,0 3-17 1,-8 4-62-16</inkml:trace>
  <inkml:trace contextRef="#ctx0" brushRef="#br0" timeOffset="123192.43">26797 2864 132 0,'0'-10'49'0,"4"10"-38"0,-4-9-5 0,0 9-4 16,3-9 13-16,-3 5 7 16,4-2 9-16,-4 0 4 15,0 0-4-15,0 2-1 16,0-5-17-16,0 9-1 0,0 0 1 15,0 0-1-15,0-6 3 16,0 6 3-16,0-3 1 16,0-4 1-16,0 7 0 15,0-3 0-15,0 0 2 16,0 3-6-16,0 0 1 0,0 0-8 16,0 0-3-1,0 0-3-15,0 0 0 16,0 0 0-16,0 0 1 0,0 0 4 15,0 0 3-15,0 0-2 16,0-3 2-16,3-3-2 16,1 3 0-16,3-7-5 15,0 4-1-15,0 0 1 16,0-1 0-16,0-2-2 16,4 0 1-16,3-1-2 15,3 7-1-15,1-3 1 16,3-4 1-16,0 7-3 15,-3 3-2-15,0-6 2 16,-4 6 2-16,0 0-2 0,-4 0-2 16,1 6 4-16,-1-6 3 15,-2 3-1-15,-1-3-2 16,0 7 0-16,0-4 1 16,-4-3-1-1,1 6-1-15,-4-3 5 0,-4 7 1 16,-3-1-2-16,0 0-1 15,-3 4-1-15,-1 3-2 16,-3-7 1-16,0 3-1 16,3 1 0-16,1 0 0 15,-1-4-3-15,0 0 2 16,4 4 1-16,0-4 0 16,0-2 0-16,4 2 2 0,-1 0-3 15,1 1-2-15,3-1 2 16,0-6 0-16,0 4-2 15,0 2 2-15,3 0 1 16,1-2 2-16,-1 2-1 16,4-3-1-16,0-2 3 15,0 5 0-15,0-3-1 16,1 4-2-16,-1-10 1 16,-4 3 1-16,1-3-1 15,-1 6-1-15,-3-6-8 16,0 0-5-16,0 0-29 15,0 0-10-15,0 0-37 16,0 9-106 0</inkml:trace>
  <inkml:trace contextRef="#ctx0" brushRef="#br0" timeOffset="123403.64">27005 3111 336 0,'14'-6'126'0,"-3"3"-98"0,3-3 6 0,-7 6-4 15,0 0-13-15,-7 0-2 16,0 0-8-16,0 0-3 16,0 0-2-16,-3 6-8 0,-1-3-1 0,4 7-32 15,0-10-14 1</inkml:trace>
  <inkml:trace contextRef="#ctx0" brushRef="#br0" timeOffset="124244.26">26557 5008 304 0,'-3'-3'112'0,"6"3"-87"0,1-3 20 0,3 0 1 15,0 0-7-15,3 3 0 16,1-3-9-16,3 3-4 15,0 0-14-15,4 0-1 0,-1 3 0 0,1 0-4 16,3 0-2-16,0 0-2 16,1 0 0-16,-5 4-9 15,1-7-3-15,-4 0-55 16,-3 0-22-16,-4 9-89 16</inkml:trace>
  <inkml:trace contextRef="#ctx0" brushRef="#br0" timeOffset="124454.32">26592 5225 336 0,'4'9'126'0,"7"-6"-98"0,6 4 19 0,-3-7 0 16,4 0-14-1,0 0-4-15,3 0-15 0,3 0-6 16,1 0-5-16,-4 0-3 0,0 0 3 15,-3 0-24-15,-4 0-8 16,0 0-30-16,-3 0-10 16,-1 0-85-1</inkml:trace>
  <inkml:trace contextRef="#ctx0" brushRef="#br0" timeOffset="125443.77">26522 4438 208 0,'0'-3'79'0,"0"-1"-61"0,-4 1 8 0,4 3 1 16,0-3-10-16,-3 0-2 15,-1 3 5-15,1 0 4 16,3 0-13-16,0-6 1 0,0 6 1 0,0 0 2 16,0 0 3-16,0 0-1 15,7 0 1-15,0-3 2 16,3-4 0-16,1-2-3 16,3 9 0-16,0-3-3 15,4-7-1-15,0 4-5 16,-1-3 0-16,1 3-3 15,-1-1 0-15,1 1-6 16,0 0 1-16,-4 3 0 16,0-1 0-16,0 4-3 15,-3 0 2-15,-1 4 1 0,1-4 0 16,-4 3 0 0,0 3 0-16,0-6 2 15,-4 3 1-15,1 0-1 16,-4 0 1-16,0 1 2 0,0-1 2 15,-4 0-1-15,1-3-1 16,-4 9-6-16,0 1-1 16,0-4 1-16,0-3 2 15,0 6 0-15,0-2 2 16,0-4-4-16,0 6 0 16,-1-3-1-16,1 1-2 15,4-1 0-15,-1-3 3 16,4 3 0-16,0 1 1 15,0-4 0-15,4 6 2 16,-1-6-1-16,1 4-1 0,-1-1 3 16,1 0 0-16,0 0-4 15,-1-2-1-15,1-4 1 16,-4 9 0 0,0-3 1-16,3-3 2 0,-3-3-1 15,0 7 2-15,0-4-2 16,4-3 2-16,-4 0-37 15,0 0-17-15,0 0-43 16,-7 19-106 0</inkml:trace>
  <inkml:trace contextRef="#ctx0" brushRef="#br0" timeOffset="125670.7">26737 4667 296 0,'4'0'110'0,"3"0"-86"0,0 0 20 0,-7 0 5 15,3 0-18-15,1 0-3 16,-1 6-16-16,1-3-5 16,-4 3-5-16,3-6-4 0,-3 3 1 15,0 1-30-15,0-1-14 16,0-3-30-16,4 6-13 15,-4 0-35 1</inkml:trace>
  <inkml:trace contextRef="#ctx0" brushRef="#br0" timeOffset="127231.43">24726 6824 304 0,'0'0'115'0,"0"-6"-89"0,4 6 5 15,-4 0-3-15,3 0-12 0,1 0 1 16,3 6-1-16,0-3 2 15,0-3-10-15,4 6 11 0,-1-3 4 16,4-3 2-16,4 0 2 16,3-3-4-16,0 3-2 15,7 0-11-15,1 0-4 16,-1 0-4-16,-3 3 1 16,-4-3-2-16,-4 7 2 15,-3-4-4-15,1-3 0 16,-1 6 1-16,-7-3 2 15,0-3-3-15,3 0 0 16,1 0-8-16,7 0-4 16,-8 0-24-16,1 0-9 15,-4 0-51-15,-4 0-22 16,1 0-29-16</inkml:trace>
  <inkml:trace contextRef="#ctx0" brushRef="#br0" timeOffset="127711.16">25393 6426 208 0,'0'-7'77'0,"3"1"-60"0,5 3 15 0,-5 0 4 16,4-3-7-16,0 2-2 16,0 1 0-16,0 0 0 15,0 0-14-15,0 3 5 0,-3 0 3 16,-1 0 2-16,1 3 1 15,0 0 0-15,-1 10 2 16,1-4-8-16,-1 13-3 16,1 16-8-16,-1 3-3 0,4-1-2 15,0-2 1 1,0 0-4-16,0-7 0 16,0-6 3-16,0-3 3 15,1-6-2-15,-1-1 0 0,0-2 1 16,-4-7 0-16,1 0-2 15,-1-2-2-15,1-1 1 16,-4 0-1-16,0 0-44 16,0 0-20-16,0-3-32 15,0 3-13-15</inkml:trace>
  <inkml:trace contextRef="#ctx0" brushRef="#br0" timeOffset="128011.65">25266 6890 260 0,'-7'0'99'0,"7"0"-77"0,7 3 13 0,0-3 3 15,0 0-2-15,7 0 0 16,4 0-4-16,3 0 0 15,4 0-18-15,6-3 1 0,1 3-1 16,-7 0-5-16,14 0-1 16,-8 0-6-16,5 3-4 15,-8-3-2-15,4 3 3 16,3 0-29-16,-7 0-9 0,-3 0-38 16,-4 4-16-16,-3 2-44 15</inkml:trace>
  <inkml:trace contextRef="#ctx0" brushRef="#br0" timeOffset="128401.96">25368 7046 280 0,'4'0'104'0,"3"0"-81"0,10-3 9 0,-2-3 1 16,6 0-1-16,7 0 3 16,-3 2-2-16,-4 1 0 15,0 6-18-15,0 1-2 0,-7 11 0 16,-3-2 4-16,-11 12 2 16,-11 12-13-16,-6 1-3 15,-1-7-2-15,0-2 1 16,1-4-1-16,3-3 2 15,3-7 0-15,4 1 3 16,3-3 3-16,8-4 2 16,7 0 1-16,6-2 0 15,8-1-6-15,7-3-2 16,-1 3-4-16,-2-2-1 16,-5 5-1-16,-3-9 0 15,-3 6-51-15,-4-6-24 0,0 3-115 16</inkml:trace>
  <inkml:trace contextRef="#ctx0" brushRef="#br0" timeOffset="128914.33">26465 6592 264 0,'-14'3'99'0,"14"-3"-77"0,0 9 4 15,0-9-2-15,4 0 3 16,-1 7 6-16,4-1 0 16,0 0 2-16,11 4-19 15,-4-4 2-15,14-3 2 0,-3 0-9 16,3-3-3-16,-3 0-8 16,0 3-2-16,-4-3-19 15,-3 3-9-15,-4 1-88 16,-11 2-39-16,1 0 29 15</inkml:trace>
  <inkml:trace contextRef="#ctx0" brushRef="#br0" timeOffset="129094.74">26434 6865 280 0,'3'0'104'0,"15"0"-81"0,21-3 9 0,-32 3 1 16,21-7-10-16,-7 7-1 15,11-3-12-15,-4-3-4 16,0 6-4-16,-3-3-4 0,-4 3-1 16,-3 0-60-16,-4 3-25 15,0-3-40 1</inkml:trace>
  <inkml:trace contextRef="#ctx0" brushRef="#br0" timeOffset="130144.73">26363 5977 204 0,'-3'3'77'0,"3"-3"-60"0,0 0 8 0,0 0 2 15,0 0-1-15,0 0 4 16,0 0-5-16,0 0-3 16,3-3-12-16,-3 3 0 0,4-3 1 15,-1 0 0-15,4 0 3 16,0 0-3-16,4-4 1 15,-1 7-3-15,12-9 0 16,-5 9-3-16,11-3 1 16,-6-3-4-16,6 6-2 15,-3 0 0-15,-4 0 1 16,0 0-3-16,-3 0 0 16,-4 0 5-16,-4 0 5 15,1 0-1-15,-4 6 1 16,0-3-3-16,-4-3-1 15,1 6-1-15,-4-3 0 0,0-3-2 16,-4 7-2-16,1-4 1 16,-4 0-1-16,3 0 0 15,-3 3 0-15,0-2 0 16,0 2 0-16,4 0-3 16,-1 0 2-16,1 1 3 15,-1 2 1-15,1-3-1 16,3 4 1-16,0-1 0 15,3 4 1-15,1-4-2 16,-1 7-2-16,-3-4 1 16,0 1-1-16,0-1 2 15,0 1 1-15,0-1-4 0,4-2-1 16,-1-1 1 0,1 1 2-16,-1-4-40 0,1-3-16 15,-1 3-109 1</inkml:trace>
  <inkml:trace contextRef="#ctx0" brushRef="#br0" timeOffset="130326.22">26663 6322 344 0,'7'-6'129'0,"-7"6"-100"0,14 0 2 0,-10 0-3 0,3 0-17 16,0 0-1-16,-4 0-6 15,1 0-3-15,-4 6 0 16,0-3-43-16,0-3-19 0,0 7-88 16</inkml:trace>
  <inkml:trace contextRef="#ctx0" brushRef="#br0" timeOffset="131478.94">24871 8417 288 0,'-7'3'107'0,"7"-3"-83"0,-4 3 15 0,4-3 1 16,0 3-13-16,0-3-3 15,0 0-3-15,0 3-1 16,4-3-11-16,-1 0 14 0,4 0 7 16,4-3-2-16,7 0 0 15,3 0-6-15,3 0-2 16,5 0-7-16,-5-4-3 16,-2 7-5-16,6 0-2 15,-4 0-1-15,12 0 1 16,3 0 0-16,-8 0 1 15,1 0-5-15,-7 0 1 16,-4 0 0-16,-11-3 0 0,1-3-44 16,-4 6-20-16,-3-3-50 15,-4 3-20-15,0 0-22 16</inkml:trace>
  <inkml:trace contextRef="#ctx0" brushRef="#br0" timeOffset="131900.6">25594 8000 260 0,'0'-16'99'0,"0"16"-77"0,4-3 24 0,-4 3 8 15,3-3-13-15,1 0-1 16,-1-1-8-16,1 1-2 16,-1 3-17-16,1 0 5 0,3 7 3 15,-4-1-3-15,1 16 2 16,-1-3-7-16,-3 18 0 15,0-9-8-15,0 4-3 16,0 2-4-16,4-5 1 16,-1-4 1-16,4 0 2 0,-3-6-1 15,7-1-1 1,-4-5-2-16,0 6-1 0,0-7-42 16,-4-2-20-16,1-1-36 15,-8 4-14-15,4-4-29 16</inkml:trace>
  <inkml:trace contextRef="#ctx0" brushRef="#br0" timeOffset="132289.6">25414 8605 240 0,'0'0'90'0,"0"0"-70"0,0 0 13 0,0 0-1 16,0 0-4-16,0 0 1 15,0 0-8-15,0 0-2 16,0 0-11-16,0 0 1 0,0 0 2 16,0 0 5-16,0 0 2 15,0 0 2-15,4 0 2 16,3 3-1-16,0 0 2 15,7 0-7-15,4 0 1 16,10 1-8-16,3-4-1 16,8 0-2-16,4 0-1 0,-1 0-6 15,-3 0 1-15,-4 0 0 16,-3 0 2-16,-4 0-1 16,-7 0-1-16,-3 0-39 15,-4 0-16-15,-3 0-17 16,-1 0-6-16,-3 6-74 15</inkml:trace>
  <inkml:trace contextRef="#ctx0" brushRef="#br0" timeOffset="132695.76">25506 8790 308 0,'-7'-6'115'0,"10"6"-89"0,8 0 5 0,-1-4-1 15,5 4-2-15,2 0 3 16,4 0-1-16,4-6 1 16,0 6-17-16,-1 0 7 0,-2 6 3 15,-1-2-4-15,-7 5-1 16,-3 7 0-16,-4-4 0 15,-11 7-8-15,-3 3-2 16,-7 3-5-16,-4-3-1 16,1 6-1-16,2-3 1 15,5-3-2-15,3-3-1 16,3 0 1-16,11-7-1 16,4 4 2-16,7-3 1 0,3-4-1 15,-4 0-2-15,1-2 1 16,0-1 1-16,-4-3-23 15,0-3-11-15,-4 0-49 16,1-3-21-16,3 3-84 16</inkml:trace>
  <inkml:trace contextRef="#ctx0" brushRef="#br0" timeOffset="133194.31">26501 8567 276 0,'-18'-12'104'0,"18"12"-81"0,-3-7 14 16,3 7-1-16,0 0-8 16,0 0-2-16,0 0 5 15,0 0 3-15,3 0-18 16,1 0 6-16,3 0 5 0,0 0-6 16,7 4-2-16,0-1-11 15,11 3-5-15,-8 0-2 16,8 0 1-16,-4 1-14 0,0-1-7 15,-3 0-50-15,-8 1-22 16,1-1-77 0</inkml:trace>
  <inkml:trace contextRef="#ctx0" brushRef="#br0" timeOffset="133371.22">26420 8780 312 0,'-4'0'115'0,"4"0"-89"0,28 0 5 0,-21 0-3 16,14 0-12-16,-3 0-1 16,14-6-9-16,-7 6-4 15,3 0-1-15,-7 0-19 0,0-3-5 16,-3 3-115 0,-1-6-59-16,-3 6 92 0</inkml:trace>
  <inkml:trace contextRef="#ctx0" brushRef="#br0" timeOffset="140337.01">27623 2967 200 0,'3'-6'77'0,"1"3"-60"0,-1-7 13 0,1 4 1 16,-1-3-3-16,4-1 1 15,-3 4-3-15,-1 0-1 16,-3 0-14-16,0-1 4 0,0 7 3 15,0-6-4-15,0 3 2 16,-3 3-7-16,3 0-1 16,0 0-4-16,0 0-1 15,0 0 1-15,0 0 2 16,3 9 10-16,1 4 5 0,-1 9-7 16,1 6-3-16,-1 10-6 15,1 9-2-15,-1 12-1 16,1 13 1-16,-1-12-2 15,5-1-1-15,-1-2-2 16,3-10 1-16,1-3 7 16,-1-7 6-16,1 1-4 15,0-10-2-15,-1-6 3 16,-3-3 2-16,0-10 0 16,-3 1 1-16,-4-10-4 15,3-10-3-15,1 1-2 0,-4-7 0 16,3-2-4-16,1-8 0 15,-1-5 1-15,1-19 0 16,3-16 0-16,0-6 0 16,0 0 0-1,0 0 0-15,-7-7 0 0,0 4 0 16,-3 9 0-16,-1 13 0 16,1 6-3-16,-1 12 2 15,4 7-1-15,0 6-2 16,0 7 0-16,0-1 3 15,0 7-2-15,0-1 1 16,0 1 4-16,4 6 1 16,-4 3-4-16,3 0-1 15,4 0-2-15,0 3 3 0,0-3 0 16,4 6 3-16,-1-3-3 16,1-3 0-16,0 6 1 15,-1-2 2-15,1-4-3 16,3 6 0-16,0-3 1 15,0-3 0-15,0 0 0 16,4 6 0-16,-1-6 0 16,1 0 0-16,0 0 0 15,-1 0 0-15,1 0 0 16,0 0 2-16,-1 3-1 16,1-3 2-16,-4 7 0 15,4-4 1-15,-1 0-2 16,1 3 1-16,3-6-2 0,4 3-1 15,3-3 3-15,4 0 0 16,7 7 1-16,3-7 2 16,0 0-3-16,1 3-2 15,-5 3-3-15,1-6 1 16,-4 3 3-16,1 0 1 16,-1 0-1-16,4 0-2 15,7-3-2-15,3 4-1 16,4-4 4-16,3 0 1 15,-6 0-3-15,-4 0 1 16,-4 0 0-16,-3 0 2 16,0 0-1-16,-4 0 2 15,0 0-4-15,0 0-2 16,4 0 2-16,0 0 0 16,0 0 3-16,0-4 1 0,3 1-1 15,-3-3 1-15,0 3-2 16,-1-6-1-16,-2 2-2 15,-5 4 1-15,5-3 3 16,-1 3 1-16,0 3-4 16,1 0 1-16,2 0 0 15,1 3 0-15,0-3-3 16,0 0 2-16,0 0 1 16,-4 0 2-16,0 0-1 15,-3-3-1-15,0 0-2 16,-1-4 1-16,1 7 3 15,7 0 1-15,0 0-1 0,0 0-2 16,3 0 1 0,-3 0-1-16,0 7 0 15,-4-7 2-15,-3 0-3 0,-1 0 0 16,1 0 1-16,0-7 0 16,0 7 0-16,10-9 2 15,0 9-3-15,-3-3 0 16,0 3 1-16,0 0 2 15,-4 3-1-15,-3-3-1 16,-1 6-2-16,1-3 1 16,-4 4 1-16,1-4 2 15,-1 0-1-15,-3 3-1 16,-4-6 1-16,0 3-1 0,-3-3 0 16,-1 7 0-16,-3-7 0 15,-3 0 2-15,-4 0-3 16,0 0 0-16,-7 0 1 15,0 0 2-15,0 0-36 16,0 0-15-16,0 0-28 16,0 0-10-16,0 3-81 15</inkml:trace>
  <inkml:trace contextRef="#ctx0" brushRef="#br0" timeOffset="141417.44">28109 3030 208 0,'-7'-6'77'0,"7"3"-60"0,-7-4 17 0,7 4 4 0,-3 3-7 15,-1 0-1-15,1 0-3 16,-1 0-2-16,4 0-14 15,0 0 2-15,0 0 1 0,0 0 6 16,4 0 4 0,3 3-1-16,3 4-2 0,1-7-3 15,3 3 1-15,4 0-8 16,3 0-2-16,0 0-3 16,4 0 1-16,3 0-4 15,4 4 0-15,-1-4-3 16,1 3-1-16,0-3 3 15,-4 3 1-15,-3-6-4 16,-4 4 1-16,-7 2 0 0,-3-3 2 16,-4 6 3-16,-4 1 2 15,-3 5-1-15,-7 7-1 16,-3-3-6-16,-1 6 1 16,-3 0 4-16,-4 4 2 15,1-1-5-15,3 0-2 16,-1-3 0-16,5-3 2 15,-1 0 0-15,1-3-1 16,3-3-2-16,0-1 1 16,-1-2-1-16,5-1-2 15,-1-2 3-15,1-1 0 16,3-3 1-16,0 1 2 16,0-1-3-16,0-3 0 0,3-3-39 15,4 0-18-15,1 0-54 16,6 0-24-16,0-9-1 15</inkml:trace>
  <inkml:trace contextRef="#ctx0" brushRef="#br0" timeOffset="141913.81">28698 3049 280 0,'-3'-3'104'0,"3"-4"-81"0,3 4 1 0,-3 3-5 16,0 0-2-16,4-3 2 15,-4 3-2-15,4-3 2 16,-4 3-10-16,0 0 3 0,0 3 2 16,-4 3-1-16,0 4 2 15,-3 5-2-15,-3 7 0 0,-1 16-5 16,-3 6-3-16,0 0-2 15,0 9 0 1,3-15 0-16,8 2 3 16,3-8-1-16,3 2 0 0,4-2-1 15,4-14 2-15,3 1-5 16,0-6-3-16,0 6 3 16,0-10 1-16,-3-6-22 15,0 0-12-15,-1 0-34 16,-3-6-13-16,7-3-69 15</inkml:trace>
  <inkml:trace contextRef="#ctx0" brushRef="#br0" timeOffset="142199.51">28734 3256 280 0,'-7'-7'104'0,"10"7"-81"0,1 0 7 0,-4 0-3 15,7 0-9-15,3 0 0 16,1 0-6-16,3 0-2 16,0 0-6-16,4 0-3 0,-1 0 2 15,1 7-2-15,0-4 2 0,3-3-2 16,-3 0-1-16,-1 0-26 15,4-3-12-15,-3-4-54 16,7-2-21-16,-4 9 10 16</inkml:trace>
  <inkml:trace contextRef="#ctx0" brushRef="#br0" timeOffset="142559.06">29147 3071 244 0,'10'-7'93'0,"-3"-2"-72"0,0 3 16 0,-3-1 2 15,3 4-6-15,-4 0 3 16,-3 3-9-16,0 0-4 15,4 0-13-15,-4 3 0 0,0 4 3 16,0 2-5-16,0 4-2 16,0 2-3-16,0 4-3 15,0 0 1-15,0 3-1 16,0 0 0-16,3 0 0 16,1-7 0-16,-1 4 0 15,1-9-3-15,-1 5 0 16,1-5-29-16,0-1-14 15,-1-6-42-15,11 3-86 32</inkml:trace>
  <inkml:trace contextRef="#ctx0" brushRef="#br0" timeOffset="142980.87">29468 3105 264 0,'0'-9'99'0,"0"9"-77"0,0-3 11 0,0 3 0 15,0 0-7-15,0 0 2 16,-4 0-7-16,0 3-1 16,-3 3-11-16,-3 3 1 0,-4 13 1 15,-4 3-2-15,-3 10 0 16,-4 3-3-16,1-1-1 16,-1 4-3-16,4-7-2 15,0-5 1-15,6-1-1 16,1-3 0-16,4-3 0 15,3-6-3-15,3-1 2 0,1-2-1 16,3-4 0-16,0 1-27 16,3-10-13-16,1 0-27 15,-1 0-9-15,8 0-47 16</inkml:trace>
  <inkml:trace contextRef="#ctx0" brushRef="#br0" timeOffset="144349.6">30014 3193 264 0,'-3'0'101'0,"6"0"-78"0,1 0 13 16,3 0 2-16,4 0-9 16,3 3-2-16,0 0-7 0,3 0 0 15,1 1-11-15,3-1-5 0,7 0-1 16,-3-3-7-16,0 9-1 15,-1-9 6 1,-2 0 4-16,-1 0-11 0,-4 0-5 16,-2 0-39-16,-5 0-18 15,4 0-70 1</inkml:trace>
  <inkml:trace contextRef="#ctx0" brushRef="#br0" timeOffset="144705.31">30141 3093 244 0,'-14'-7'93'0,"18"7"-72"0,-1 0 14 16,-3 0 0-16,7 0-5 15,0-3 0-15,0 3-4 16,-3 3 1-16,0 4-15 16,-1 2 4-16,1 4 2 0,-4 15-10 15,0-3-2-15,0 6-4 16,0 1 1-16,3 2-2 16,-3-3-1-16,0-2 1 0,0-1-1 15,0-9-3-15,0 0 0 16,0-4-18-16,4-2-7 15,-1-1-12-15,4-2-2 16,0-10-35-16,7 0-13 16,8-7-17-1</inkml:trace>
  <inkml:trace contextRef="#ctx0" brushRef="#br0" timeOffset="145215.62">30533 3083 276 0,'0'-6'104'0,"3"6"-81"0,1 0 12 16,-4 0 0-16,4 0-8 15,3 0 1-15,0 0-4 16,3 0-3-16,1 0-11 15,3 0 0-15,4 0 1 0,-1 0 0 16,4 6 1-16,1-6 2 16,-1 0 2-16,0 3-7 15,-4-3-1-15,-2 7 5 16,-5-4 1-16,-6 12-1 16,-8 7 2-16,-6 0-4 0,-5 10-1 15,1-7-6 1,-3 9-1-16,3-6 3 0,0 1 1 15,-1-4-1 1,5 0-1-16,-1-3-1 16,1 3 0-16,3-3-2 0,0-3-2 15,3-4 3-15,4-2 0 16,4-1 3-16,3-2 1 16,3-4-1-16,4-3-1 15,4-3-3-15,0 10-2 16,-4-10 1-16,-4 0 1 15,1 9-8-15,-4-9-3 16,0 3-39-16,0 0-19 16,0 0-31-16,0 1-12 15,7 2-53-15</inkml:trace>
  <inkml:trace contextRef="#ctx0" brushRef="#br0" timeOffset="147752.59">27421 4685 184 0,'0'-18'71'0,"0"8"-55"0,4-9 9 15,-4 19 1-15,3-12-6 16,-3 2 0-16,4 1-5 15,0 0-1-15,-1-1-8 16,1 4 9-16,-1 0 5 0,-3-1-2 16,4 1 0-16,-1 3-2 0,-3 3 0 15,0 0-2-15,0 0 1 16,0 0-2-16,7 3 0 16,-3 7 1-16,3 8 4 15,0 14-4-15,0 12 2 16,4 3-7-16,3 3-1 15,3-3-4-15,1 3-3 16,0 3 0-16,-1 4-1 16,1-4 0-16,-1 4 2 15,-2-7-1-15,-5-13-1 16,1 1 1-16,-1-7-1 16,-3-6 2-16,0-6 1 15,0-6 3-15,4-4 1 0,0-9-1 16,-1-3 1-1,1-13-4-15,-1 1-2 16,-3-14 0-16,1-5 1 0,-5-7-1 16,1-6 2-16,-1 0-2 15,-3-9-1-15,0-4 1 16,0-12 1-16,0 0-3 16,0 3 0-16,-3 3-1 15,-1 6 0-15,1 10 2 16,-1 6 2-16,0 10-3 15,1 6 0-15,-1 6-1 16,4 6-2-16,0 0 3 0,0 7 0 16,0 6 1-16,0-7 0 15,0 4 0-15,0 6 0 16,0-9-3-16,0 9 2 16,0 0 1-16,0 0 2 15,0 0-1-15,4-3 2 16,-4 3-4-16,3-3 0 15,-3 3 1-15,8-4 0 16,-1 1-3-16,0 0 0 16,0 3 2-16,3 0 2 15,1 0 0-15,3 0 2 16,4 0 2-16,3 3 4 16,3 0-4-16,5 1-3 15,-1-1-4-15,0 0 1 0,0-3 3 16,4 9 1-16,0-9 3 15,0 0 3-15,-1 0-4 16,1 0-1-16,7 0-2 16,7 0 1-16,3 0-2 15,4 0 2-15,4 0-4 16,-5 0 0-16,-2 0 1 16,-4 0 0-16,0 0 2 15,-1 0 1-15,1 0-4 16,4 0 1-16,3 0 0 15,3-9 0-15,4 9 0 16,-7-6 0-16,-4-1 2 16,-3 1 3-16,0 6-4 15,7-9-3-15,3 2 5 0,8 1 3 16,-1 0-6-16,-3-1 1 16,-7 1-1-16,-3 3 0 15,-4-3-3-15,-1 3 2 16,5 0 1-16,3-1 2 15,0 1-1-15,3-3-1 16,-3 6 1-16,-14-3-1 16,-7-3 0-16,6 6 0 15,12 0 0-15,-1 0 0 16,0-4-5-16,11-2 1 16,0 6 6-16,4 0 6 15,-4-9-4-15,-7 9 0 0,0 0-4 16,-14 0-1-16,-8 0 1 15,15 0 0 1,18 0-3-16,-1 9 2 0,1-9 1 16,-4 0 2-16,-4 6-1 15,-3-2-1-15,0-4 1 16,3 6 1-16,4-3-1 16,-3-3-1-16,-4 6 1 15,-4-3 1-15,-7 1-3 16,-3 2 0-16,-7 0 1 15,-4-3 0-15,0 0 0 16,-6 0 2-16,2 1-3 16,-3-1 0-16,-3 0 1 0,-4 0 2 15,-7-3-36-15,-7 0-15 16,0 0-65-16,-7-3-28 16,0 0-11-1</inkml:trace>
  <inkml:trace contextRef="#ctx0" brushRef="#br0" timeOffset="148567.03">28088 4745 220 0,'-7'0'85'0,"7"0"-66"0,0 0 8 16,0 0-2-16,0 0 2 15,4 3 4-15,-1 0-4 16,4 0 1-16,0-3-16 16,0 7 2-16,4-4 0 0,0-3-1 15,3 6 2-15,0-3-4 0,0-3-1 16,0 7-4-16,4-7-1 16,-1 0-6-16,1 0 1 15,-4 0 0-15,-7 0 0 16,0 0-25-16,-3 0-8 15,-1 0-40-15,1 0-19 16,-1 0-33 0</inkml:trace>
  <inkml:trace contextRef="#ctx0" brushRef="#br0" timeOffset="149088.79">28413 4582 232 0,'3'-3'88'0,"1"0"-69"0,-1 0 13 16,-3 3 2-16,0 0-3 15,0 0 2-15,0 0-10 16,0 0-1-16,0 0-13 15,0 0 1-15,4-4 1 0,3 4-6 16,0 0-1-16,4 4 7 16,3-1 2-16,3 0-2 15,4 0-1-15,1 0-4 0,-1 0 1 16,-4 0-4-16,1 4 0 16,-4-4 1-16,-3 3 0 15,-1 0 2-15,-3 1 3 16,-3 2-2-16,-4 0-2 15,0 1 0-15,-4 9 1 16,-3-1-5-16,-3 4-1 16,-1 0-2-16,1 0 0 15,-5-3 2-15,5 0 2 16,-1-7-3-16,4 4 0 16,0-6 3-16,4-1 1 15,-1-3-4-15,1 1 1 16,3-1 0-16,0-3 0 15,0 0-3-15,0 0 0 16,0 0-36-16,0-3-16 0,0 3-27 16,3-3-10-16,-3 0-38 15</inkml:trace>
  <inkml:trace contextRef="#ctx0" brushRef="#br0" timeOffset="149465.47">28141 4980 276 0,'4'0'104'0,"-1"0"-81"0,4 0 9 0,0 0 1 16,0 0-8-16,4 0 0 16,-1 0-5-16,5 0 0 15,2-3-11-15,4 0-1 0,11 0 2 16,7-3-4-16,10-1-1 16,1 1-2-16,-1 3-3 15,1 0 1-15,-8 3 1 16,-3 0-1-16,-8 0-1 15,-2 3-2-15,-8 0 1 16,0 0-45-16,-7 0-20 0,-3 0-74 16,3 1-44-1,-4-1 86-15</inkml:trace>
  <inkml:trace contextRef="#ctx0" brushRef="#br0" timeOffset="151760.97">29111 4949 248 0,'-10'0'93'0,"10"0"-72"0,-4 0 9 0,4 0 2 15,0 0-14-15,0 0 0 16,0 0-4-16,0 0 1 16,4 0-8-16,3 3 2 0,3-3 4 15,1 0 2-15,7 0 0 16,-1 0-5-16,1 0-2 15,3 0 0-15,4 0 0 16,-1 0-7-16,-6 0 0 16,0 0-1-16,3 0 0 15,7-3 0-15,-3 0 2 0,-8 0-21 16,-6-1-9-16,0 4-28 16,-11 0-10-16,0 0-66 31</inkml:trace>
  <inkml:trace contextRef="#ctx0" brushRef="#br0" timeOffset="152213.9">29182 4801 232 0,'0'-9'88'0,"0"9"-69"0,3 0 6 0,-3 0-2 16,0 0-2-16,0 0 4 15,4 0 4-15,-1 0 2 16,1 9-16-16,3 7 0 0,-4 3 1 16,1 3-4-16,-4 0 1 15,0-3-4-15,0 9 0 16,0-3-5-16,4-3-1 16,-1-3-1-16,4 3 1 0,0-13 0 15,4 7 3-15,-1-7-3 16,1-6-2-16,-4 7-3 15,-3-7 1-15,-1 0-30 16,-3 0-14-16,-3-3-28 16,3-3-10-16,0 0-41 15</inkml:trace>
  <inkml:trace contextRef="#ctx0" brushRef="#br0" timeOffset="152707.5">29482 4820 244 0,'0'-3'90'0,"0"3"-70"0,7-6 15 0,-7 6 0 15,3-3-5-15,1-4 2 16,3 7-5-16,3-3 1 15,1-3-16-15,3 3 2 0,0-3 0 16,0-4-3-16,4 7 1 16,0-3-1-16,-1 6 1 15,1 0-4-15,0 0 0 16,-1 6 1-16,-3 4 5 16,-3-1-2-16,-4 3 3 0,-4 7-4 15,-6 0 1 1,-1 3-5-16,-3 0-2 15,-3 0 0-15,-1 0-1 0,1 0 0 16,3 0 0-16,-1-3 0 16,1-1 0-16,4-2 0 15,-1 0 0-15,4-4-2 16,4 4 1-16,3-7 2 16,4-2 2-16,6-4-3 15,8-3-3-15,3 0 0 16,4 0 1-16,-4 0-1 15,-7 0-1-15,-3 3-17 16,-8 0-9-16,-3 0-41 0,-3 0-20 16,3 4-97-1</inkml:trace>
  <inkml:trace contextRef="#ctx0" brushRef="#br0" timeOffset="154600.17">27697 6560 284 0,'-4'-3'107'0,"4"3"-83"0,-3 0 4 0,3 0-2 15,0 0-8-15,0 3-1 16,0 1-3-16,0-1-1 16,0-3-7-16,0 6 5 0,3-3 2 15,1-3 7-15,-1 6 2 16,4-6-3-16,0 0-1 0,-3 0-4 15,3 0-1-15,0 0-3 16,0 0-1-16,4 0-3 16,-1 4-1-16,4-4-1 15,7 6 0-15,8-3-2 16,2-3-2-16,1 6 1 16,0-6-1-16,-7 0 0 15,-4 0 2-15,-4 0-3 16,-3 0 0-16,-3 0 3 15,-4 0 1-15,-7 0-12 16,0 0-7-16,0 0-29 16,7-6-13-16,0 3-14 15,4-3-6-15,3-4-61 16</inkml:trace>
  <inkml:trace contextRef="#ctx0" brushRef="#br0" timeOffset="156790.04">27252 6322 208 0,'-3'-31'79'16,"-1"9"-61"-16,1-3 17 0,-1 15 3 15,0-5-14-15,1 5-1 0,-1 1-4 16,4 6-3-16,0-3-8 16,0 12 1-16,0 6 4 15,4 10 8-15,-1 10 5 0,1 8-1 16,3 17 2-16,-3 15-11 15,-1 19-2-15,1-10-8 16,-1 13-4-16,1-3-1 16,3 0 1-16,3-9 3 15,-3-4 4-15,4-15 0 16,3-10 2-16,0-12-2 0,0-7 0 16,-3-15-3-1,-1 0 1-15,1-13-2 0,0-6 0 16,-4-12-3-16,0-20-2 15,0-11 1-15,0-11 1 16,0-5-3-16,-4-10 0 16,1-22-1-16,-4-13 0 15,0 4 0-15,-4 6 0 16,-6 0 0-16,-1 0-2 16,1 9-2-16,-4 13 1 15,-1 16 1-15,5 9-1 16,-1 12-5-16,4 7-2 15,0 6 5-15,4 9 1 16,-1-2 4-16,4 5 1 0,4 4 1 16,3 0 2-16,0-1-3 15,0 4 0-15,3 0-1 16,1 0 0-16,0 3 4 16,-1 0 1-16,1 0-1 15,3-3-2-15,0 3 3 16,0-3 0-16,0 0-1 15,7 0 1-15,4-1-2 16,3 1 2-16,0 0-2 16,4 3 2-16,4 0 0 15,-1 0 3-15,4 0 1 16,6-3 3-16,8 0-5 16,7 0-3-16,4 3 1 15,-1-3 0-15,4-1 1 16,15 1 2-16,16 0-3 15,5 0-2-15,-1 0 2 0,-7-7 0 16,-17 10-1-16,35-3 1 16,-25-3-2-16,49 6 2 15,-31-3-2-15,11-3 2 16,-26 6-4-16,15 0 0 16,-21-3 1-16,10-4 0 15,-17 7 0-15,-1 0 0 16,-13 0 0-16,-4 0 0 15,-11 0 0-15,-3 0 0 16,-11 0 0-16,-3 0 0 16,-4 0 0-16,-6 0 0 0,-5 0-3 15,-3 0 0-15,-3 0-23 16,-4 0-7-16,0 0-6 16,-4 0 1-1,1 0-6-15,-4 0 1 0,0 0-37 16,0 0-15-16,0 7-19 15</inkml:trace>
  <inkml:trace contextRef="#ctx0" brushRef="#br0" timeOffset="162466.29">28215 6200 264 0,'-7'-9'99'0,"4"9"-77"0,-1 0 15 15,4 0 3-15,0 0-5 16,0 0 2-16,-3 0-7 15,3 0-2-15,0 0-15 16,0 6 3-16,0-3 2 0,3 3-2 16,4 4 3-16,0-1-6 15,4 0 0-15,6 1-8 16,8-1-1-16,7 1 0 16,-4-4 2-16,-3 0-3 15,7 0 0-15,-4-2 1 16,-4 2 0-16,-2 0 4 0,-8 4 5 15,0-4-5-15,-7 6 0 16,-4-2-2-16,-6-1-1 16,-1 4-3-16,-3-1 1 15,0 1-2-15,-3-1-1 16,-8 7 1-16,-3-3 1 16,0 3-1-16,3-7 2 15,0 7-2-15,4-6 2 16,4-4-4-16,3 0 0 15,7-6-1-15,7-3-2 16,3-3-22-16,4 0-10 0,1 0-32 16,-5 0-14-16</inkml:trace>
  <inkml:trace contextRef="#ctx0" brushRef="#br0" timeOffset="162945.72">27887 6793 264 0,'0'0'101'0,"0"0"-78"0,0 0 13 0,0 0 0 15,0 0-4-15,0 0 3 16,4 0-4-16,3 0-1 15,3 0-17-15,1-4 10 0,6 1 4 16,5 0-10-16,6 0-2 16,4-3-3-16,3-4 0 15,4 1-6-15,7-1-4 0,6 1 1 16,-6 0 0-16,-7 2-4 16,14-2 1-16,-7 6 0 15,0-3 0-15,-7 6 0 16,-4-4 0-16,-3 4-11 15,-8 0-5-15,-3 0-47 16,-6 4-21-16,-1-4-89 16</inkml:trace>
  <inkml:trace contextRef="#ctx0" brushRef="#br0" timeOffset="164119.43">29115 6479 228 0,'3'-9'88'0,"-3"9"-69"0,4-10 17 0,-4 10 3 16,0 0-6-16,0 0 3 16,0 0-7-16,0 0-3 15,0 0-14-15,0 0 6 0,3 0 2 16,1 6 1-16,3 7-1 16,-4 0-8-16,5 12-5 15,-1-3-2-15,-4 6-1 0,1 0-5 16,-1 6-1-16,1-8 3 15,-1-1 1-15,1-3-3 16,-1-4 1-16,1-2-2 16,-1-3-2-16,-3-1-39 15,0-6-17-15,0 1-97 16,0-4-52 0,0 0 102-16</inkml:trace>
  <inkml:trace contextRef="#ctx0" brushRef="#br0" timeOffset="164328.44">28960 6661 296 0,'14'3'110'0,"-14"-3"-86"0,38 3 2 0,-30-3-3 16,9 0-6-16,-3 0-1 15,11 3-8-15,-4 0-3 16,7 1-3-16,-6-1-2 0,9 0 1 15,-6 0-6-15,7 0 1 16,-4 0-40-16,4-3-16 16,-4 0-70-1</inkml:trace>
  <inkml:trace contextRef="#ctx0" brushRef="#br0" timeOffset="171819.17">27139 8345 200 0,'-7'-25'74'0,"4"12"-58"0,-4-6 20 0,3 10 5 16,1-1-8-16,3 1-2 15,0 0-4-15,0-1 0 16,0 4-15-16,0 6 9 0,3 0 5 16,1 9-1-16,-1 10 3 15,-3 12-12-15,0 16-2 16,0 26-8-16,4 5-2 16,3 0-2-16,3 1-2 15,4 9 1-15,4-7-1 0,3-9 2 16,-3-9 1-16,3-16 1 15,0-13 2-15,0-2-3 16,0-13 0-16,4-16 1 16,-4-13 0-16,1-15-5 15,-5-12 1-15,-3-1 0 16,-3-12 2-16,-4-7-1 16,-4-30 2-16,-3-4-4 15,-3-3-2-15,-4-10 2 16,-7-3 0-16,-4 10 1 15,0 16 0-15,1 15 0 16,3 9 0-16,0 17-3 16,3 11 0-16,0 4-3 15,4 13 1-15,0-1 3 16,4 4 1-16,3 3 1 0,3-1 0 16,4 1 0-16,0 0 0 15,4 0 6-15,3-1 6 16,4 4-4-16,3 0-2 15,7 0-1-15,7 0 1 16,4 0-1-16,4 3 2 16,-1 0-4-16,0 0 0 15,8 0-1-15,-1-4 1 16,11 4-2-16,11 0 2 16,3 0-2-16,0 0 2 15,3-6 0-15,22 6 1 0,14-3 2 16,0-3 3-16,24-4-2 15,-17 10 1-15,-24-3-7 16,66-3-1-16,-39 6 0 16,36 0 2-16,-35 0-1 15,27 0-1-15,-34 0-2 16,-4 0 1-16,-25 6 1 16,-4-3 2-16,-16-3-1 15,-1 7-1-15,-15-4-21 16,-6-3-9-16,-7 6-20 15,-4-3-9-15,-10-3-10 16,-14 6-3-16,-1-2-72 16</inkml:trace>
  <inkml:trace contextRef="#ctx0" brushRef="#br0" timeOffset="183227.14">2335 16444 296 0,'0'-10'112'0,"0"10"-87"0,0 0 15 0,0 0 3 15,0 0-2-15,0 3 5 16,0 7-5-16,0 5-1 15,-3 4-22-15,-4 6 7 0,-7 19 3 16,0 16-7-16,-11 9 1 16,-10 0-11-16,-4 0-2 15,0 6-5-15,-7 10-3 16,7-1 0-16,11-5 1 16,0-14-1-16,0-11-1 0,7-10 1 15,6-10-1-15,5-6 0 16,-1-6 0-1,8-6 0-15,-4-7 0 0,3 1-14 16,1-4-5-16,-1-6-48 16,4-6-21-16,0-7-51 15,4-9-23-15,3-9 27 16</inkml:trace>
  <inkml:trace contextRef="#ctx0" brushRef="#br0" timeOffset="183573.99">1806 16491 320 0,'-3'-10'121'0,"-1"4"-95"0,1 0 18 0,3 6 2 16,0-3-7-16,0 3 1 15,0 0-5-15,7 0 1 16,0 6-20-16,7 6 6 0,4 10 2 15,3 16-1-15,7 21 0 16,7 14-8-16,11 2-2 16,18 3-3-16,-1 13-1 15,8 3-3-15,-11-3 1 16,3-9-4-16,1-13-2 16,3-10 0-16,-14-9 1 15,-1-6 1-15,-16-12 1 0,-8 2-13 16,-7-12-4-16,0-3-51 15,-7-7-23-15,-3-5-123 16,-8-4-65 0,-6-13 135-16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4.xml"/><Relationship Id="rId18" Type="http://schemas.openxmlformats.org/officeDocument/2006/relationships/image" Target="../media/image17.png"/><Relationship Id="rId26" Type="http://schemas.openxmlformats.org/officeDocument/2006/relationships/image" Target="../media/image22.png"/><Relationship Id="rId39" Type="http://schemas.openxmlformats.org/officeDocument/2006/relationships/customXml" Target="../ink/ink27.xml"/><Relationship Id="rId21" Type="http://schemas.openxmlformats.org/officeDocument/2006/relationships/customXml" Target="../ink/ink18.xml"/><Relationship Id="rId34" Type="http://schemas.openxmlformats.org/officeDocument/2006/relationships/image" Target="../media/image26.png"/><Relationship Id="rId42" Type="http://schemas.openxmlformats.org/officeDocument/2006/relationships/image" Target="../media/image31.png"/><Relationship Id="rId47" Type="http://schemas.openxmlformats.org/officeDocument/2006/relationships/customXml" Target="../ink/ink31.xml"/><Relationship Id="rId50" Type="http://schemas.openxmlformats.org/officeDocument/2006/relationships/image" Target="../media/image35.png"/><Relationship Id="rId55" Type="http://schemas.openxmlformats.org/officeDocument/2006/relationships/customXml" Target="../ink/ink35.xml"/><Relationship Id="rId7" Type="http://schemas.openxmlformats.org/officeDocument/2006/relationships/customXml" Target="../ink/ink11.xml"/><Relationship Id="rId2" Type="http://schemas.openxmlformats.org/officeDocument/2006/relationships/image" Target="../media/image90.png"/><Relationship Id="rId16" Type="http://schemas.openxmlformats.org/officeDocument/2006/relationships/image" Target="../media/image16.png"/><Relationship Id="rId20" Type="http://schemas.openxmlformats.org/officeDocument/2006/relationships/image" Target="../media/image18.png"/><Relationship Id="rId29" Type="http://schemas.openxmlformats.org/officeDocument/2006/relationships/customXml" Target="../ink/ink22.xml"/><Relationship Id="rId41" Type="http://schemas.openxmlformats.org/officeDocument/2006/relationships/customXml" Target="../ink/ink28.xml"/><Relationship Id="rId54" Type="http://schemas.openxmlformats.org/officeDocument/2006/relationships/image" Target="../media/image37.png"/><Relationship Id="rId6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customXml" Target="../ink/ink13.xml"/><Relationship Id="rId24" Type="http://schemas.openxmlformats.org/officeDocument/2006/relationships/image" Target="../media/image21.png"/><Relationship Id="rId32" Type="http://schemas.openxmlformats.org/officeDocument/2006/relationships/image" Target="../media/image25.png"/><Relationship Id="rId37" Type="http://schemas.openxmlformats.org/officeDocument/2006/relationships/customXml" Target="../ink/ink26.xml"/><Relationship Id="rId40" Type="http://schemas.openxmlformats.org/officeDocument/2006/relationships/image" Target="../media/image29.png"/><Relationship Id="rId45" Type="http://schemas.openxmlformats.org/officeDocument/2006/relationships/customXml" Target="../ink/ink30.xml"/><Relationship Id="rId53" Type="http://schemas.openxmlformats.org/officeDocument/2006/relationships/customXml" Target="../ink/ink34.xml"/><Relationship Id="rId58" Type="http://schemas.openxmlformats.org/officeDocument/2006/relationships/image" Target="../media/image39.png"/><Relationship Id="rId5" Type="http://schemas.openxmlformats.org/officeDocument/2006/relationships/customXml" Target="../ink/ink10.xml"/><Relationship Id="rId15" Type="http://schemas.openxmlformats.org/officeDocument/2006/relationships/customXml" Target="../ink/ink15.xml"/><Relationship Id="rId23" Type="http://schemas.openxmlformats.org/officeDocument/2006/relationships/customXml" Target="../ink/ink19.xml"/><Relationship Id="rId28" Type="http://schemas.openxmlformats.org/officeDocument/2006/relationships/image" Target="../media/image23.png"/><Relationship Id="rId36" Type="http://schemas.openxmlformats.org/officeDocument/2006/relationships/image" Target="../media/image27.png"/><Relationship Id="rId49" Type="http://schemas.openxmlformats.org/officeDocument/2006/relationships/customXml" Target="../ink/ink32.xml"/><Relationship Id="rId57" Type="http://schemas.openxmlformats.org/officeDocument/2006/relationships/customXml" Target="../ink/ink36.xml"/><Relationship Id="rId61" Type="http://schemas.openxmlformats.org/officeDocument/2006/relationships/customXml" Target="../ink/ink38.xml"/><Relationship Id="rId10" Type="http://schemas.openxmlformats.org/officeDocument/2006/relationships/image" Target="../media/image13.png"/><Relationship Id="rId19" Type="http://schemas.openxmlformats.org/officeDocument/2006/relationships/customXml" Target="../ink/ink17.xml"/><Relationship Id="rId31" Type="http://schemas.openxmlformats.org/officeDocument/2006/relationships/customXml" Target="../ink/ink23.xml"/><Relationship Id="rId44" Type="http://schemas.openxmlformats.org/officeDocument/2006/relationships/image" Target="../media/image32.png"/><Relationship Id="rId52" Type="http://schemas.openxmlformats.org/officeDocument/2006/relationships/image" Target="../media/image36.png"/><Relationship Id="rId60" Type="http://schemas.openxmlformats.org/officeDocument/2006/relationships/image" Target="../media/image41.png"/><Relationship Id="rId4" Type="http://schemas.openxmlformats.org/officeDocument/2006/relationships/image" Target="../media/image10.png"/><Relationship Id="rId9" Type="http://schemas.openxmlformats.org/officeDocument/2006/relationships/customXml" Target="../ink/ink12.xml"/><Relationship Id="rId14" Type="http://schemas.openxmlformats.org/officeDocument/2006/relationships/image" Target="../media/image15.png"/><Relationship Id="rId22" Type="http://schemas.openxmlformats.org/officeDocument/2006/relationships/image" Target="../media/image19.png"/><Relationship Id="rId27" Type="http://schemas.openxmlformats.org/officeDocument/2006/relationships/customXml" Target="../ink/ink21.xml"/><Relationship Id="rId30" Type="http://schemas.openxmlformats.org/officeDocument/2006/relationships/image" Target="../media/image24.png"/><Relationship Id="rId35" Type="http://schemas.openxmlformats.org/officeDocument/2006/relationships/customXml" Target="../ink/ink25.xml"/><Relationship Id="rId43" Type="http://schemas.openxmlformats.org/officeDocument/2006/relationships/customXml" Target="../ink/ink29.xml"/><Relationship Id="rId48" Type="http://schemas.openxmlformats.org/officeDocument/2006/relationships/image" Target="../media/image34.png"/><Relationship Id="rId56" Type="http://schemas.openxmlformats.org/officeDocument/2006/relationships/image" Target="../media/image38.png"/><Relationship Id="rId8" Type="http://schemas.openxmlformats.org/officeDocument/2006/relationships/image" Target="../media/image12.png"/><Relationship Id="rId51" Type="http://schemas.openxmlformats.org/officeDocument/2006/relationships/customXml" Target="../ink/ink33.xml"/><Relationship Id="rId3" Type="http://schemas.openxmlformats.org/officeDocument/2006/relationships/customXml" Target="../ink/ink9.xml"/><Relationship Id="rId12" Type="http://schemas.openxmlformats.org/officeDocument/2006/relationships/image" Target="../media/image14.png"/><Relationship Id="rId17" Type="http://schemas.openxmlformats.org/officeDocument/2006/relationships/customXml" Target="../ink/ink16.xml"/><Relationship Id="rId25" Type="http://schemas.openxmlformats.org/officeDocument/2006/relationships/customXml" Target="../ink/ink20.xml"/><Relationship Id="rId33" Type="http://schemas.openxmlformats.org/officeDocument/2006/relationships/customXml" Target="../ink/ink24.xml"/><Relationship Id="rId38" Type="http://schemas.openxmlformats.org/officeDocument/2006/relationships/image" Target="../media/image28.png"/><Relationship Id="rId46" Type="http://schemas.openxmlformats.org/officeDocument/2006/relationships/image" Target="../media/image33.png"/><Relationship Id="rId59" Type="http://schemas.openxmlformats.org/officeDocument/2006/relationships/customXml" Target="../ink/ink3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6.5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Equations Containing Radicals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4268604" cy="928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rad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4268604" cy="928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DCB5C75-6802-44F2-B6A1-80607B4F93D5}"/>
                  </a:ext>
                </a:extLst>
              </p14:cNvPr>
              <p14:cNvContentPartPr/>
              <p14:nvPr/>
            </p14:nvContentPartPr>
            <p14:xfrm>
              <a:off x="329040" y="756720"/>
              <a:ext cx="11019960" cy="5557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DCB5C75-6802-44F2-B6A1-80607B4F93D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9680" y="747360"/>
                <a:ext cx="11102400" cy="5576040"/>
              </a:xfrm>
              <a:prstGeom prst="rect">
                <a:avLst/>
              </a:prstGeom>
            </p:spPr>
          </p:pic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895B1D81-A40C-47EC-B3C7-8345B4FACB4A}"/>
              </a:ext>
            </a:extLst>
          </p:cNvPr>
          <p:cNvGrpSpPr/>
          <p:nvPr/>
        </p:nvGrpSpPr>
        <p:grpSpPr>
          <a:xfrm>
            <a:off x="10567270" y="1048267"/>
            <a:ext cx="172080" cy="305640"/>
            <a:chOff x="10567270" y="1048267"/>
            <a:chExt cx="172080" cy="305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88262190-0ACB-424C-9CFD-2B8015BBF8DF}"/>
                    </a:ext>
                  </a:extLst>
                </p14:cNvPr>
                <p14:cNvContentPartPr/>
                <p14:nvPr/>
              </p14:nvContentPartPr>
              <p14:xfrm>
                <a:off x="10567270" y="1198747"/>
                <a:ext cx="38160" cy="3420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88262190-0ACB-424C-9CFD-2B8015BBF8DF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0558630" y="1190107"/>
                  <a:ext cx="5580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B05BD942-5445-4D93-8832-6A2CE6D5D799}"/>
                    </a:ext>
                  </a:extLst>
                </p14:cNvPr>
                <p14:cNvContentPartPr/>
                <p14:nvPr/>
              </p14:nvContentPartPr>
              <p14:xfrm>
                <a:off x="10610110" y="1194067"/>
                <a:ext cx="19800" cy="12132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B05BD942-5445-4D93-8832-6A2CE6D5D79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0601110" y="1185427"/>
                  <a:ext cx="37440" cy="13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36856A6E-F119-4EC2-9CC7-E81E405B538A}"/>
                    </a:ext>
                  </a:extLst>
                </p14:cNvPr>
                <p14:cNvContentPartPr/>
                <p14:nvPr/>
              </p14:nvContentPartPr>
              <p14:xfrm>
                <a:off x="10661230" y="1048267"/>
                <a:ext cx="78120" cy="3056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36856A6E-F119-4EC2-9CC7-E81E405B538A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0652230" y="1039267"/>
                  <a:ext cx="95760" cy="323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8BFCF4B-3B60-40FD-AD3A-1A4AB09D161D}"/>
              </a:ext>
            </a:extLst>
          </p:cNvPr>
          <p:cNvGrpSpPr/>
          <p:nvPr/>
        </p:nvGrpSpPr>
        <p:grpSpPr>
          <a:xfrm>
            <a:off x="10176670" y="1838827"/>
            <a:ext cx="115200" cy="138600"/>
            <a:chOff x="10176670" y="1838827"/>
            <a:chExt cx="115200" cy="138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557E642F-1AA0-4E45-89B0-D45BF325B348}"/>
                    </a:ext>
                  </a:extLst>
                </p14:cNvPr>
                <p14:cNvContentPartPr/>
                <p14:nvPr/>
              </p14:nvContentPartPr>
              <p14:xfrm>
                <a:off x="10176670" y="1842787"/>
                <a:ext cx="83520" cy="450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557E642F-1AA0-4E45-89B0-D45BF325B348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0168030" y="1834147"/>
                  <a:ext cx="10116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6B89E2C9-9CEC-43C1-86A7-20EB8965AC73}"/>
                    </a:ext>
                  </a:extLst>
                </p14:cNvPr>
                <p14:cNvContentPartPr/>
                <p14:nvPr/>
              </p14:nvContentPartPr>
              <p14:xfrm>
                <a:off x="10277830" y="1838827"/>
                <a:ext cx="14040" cy="1386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6B89E2C9-9CEC-43C1-86A7-20EB8965AC73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0268830" y="1829827"/>
                  <a:ext cx="31680" cy="156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0CCDFE0-B91C-4780-B577-A3443CCF57C9}"/>
              </a:ext>
            </a:extLst>
          </p:cNvPr>
          <p:cNvGrpSpPr/>
          <p:nvPr/>
        </p:nvGrpSpPr>
        <p:grpSpPr>
          <a:xfrm>
            <a:off x="10106110" y="2469187"/>
            <a:ext cx="94680" cy="154080"/>
            <a:chOff x="10106110" y="2469187"/>
            <a:chExt cx="94680" cy="154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53BB7089-8000-483B-8E75-713DA9305DD6}"/>
                    </a:ext>
                  </a:extLst>
                </p14:cNvPr>
                <p14:cNvContentPartPr/>
                <p14:nvPr/>
              </p14:nvContentPartPr>
              <p14:xfrm>
                <a:off x="10106110" y="2485027"/>
                <a:ext cx="66240" cy="590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53BB7089-8000-483B-8E75-713DA9305DD6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0097110" y="2476027"/>
                  <a:ext cx="83880" cy="7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2B4FFC62-336B-4CD9-BCBA-9D04AEBB93A6}"/>
                    </a:ext>
                  </a:extLst>
                </p14:cNvPr>
                <p14:cNvContentPartPr/>
                <p14:nvPr/>
              </p14:nvContentPartPr>
              <p14:xfrm>
                <a:off x="10174870" y="2469187"/>
                <a:ext cx="25920" cy="1540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2B4FFC62-336B-4CD9-BCBA-9D04AEBB93A6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0165870" y="2460547"/>
                  <a:ext cx="43560" cy="171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5ADCA92-9F2A-4CA4-9656-3EC9CFE842BC}"/>
              </a:ext>
            </a:extLst>
          </p:cNvPr>
          <p:cNvGrpSpPr/>
          <p:nvPr/>
        </p:nvGrpSpPr>
        <p:grpSpPr>
          <a:xfrm>
            <a:off x="10569790" y="2200987"/>
            <a:ext cx="258480" cy="399960"/>
            <a:chOff x="10569790" y="2200987"/>
            <a:chExt cx="258480" cy="399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6854615D-6B29-44CF-B526-21E0758404E0}"/>
                    </a:ext>
                  </a:extLst>
                </p14:cNvPr>
                <p14:cNvContentPartPr/>
                <p14:nvPr/>
              </p14:nvContentPartPr>
              <p14:xfrm>
                <a:off x="10653310" y="2200987"/>
                <a:ext cx="114840" cy="12924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6854615D-6B29-44CF-B526-21E0758404E0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0644310" y="2191987"/>
                  <a:ext cx="13248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CF5BFE7B-EBCF-4ACD-8F96-19BEE0D4A821}"/>
                    </a:ext>
                  </a:extLst>
                </p14:cNvPr>
                <p14:cNvContentPartPr/>
                <p14:nvPr/>
              </p14:nvContentPartPr>
              <p14:xfrm>
                <a:off x="10569790" y="2367667"/>
                <a:ext cx="258480" cy="147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CF5BFE7B-EBCF-4ACD-8F96-19BEE0D4A821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0561150" y="2359027"/>
                  <a:ext cx="276120" cy="3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9F514F91-1F60-487C-9EE2-F757164CCBDE}"/>
                    </a:ext>
                  </a:extLst>
                </p14:cNvPr>
                <p14:cNvContentPartPr/>
                <p14:nvPr/>
              </p14:nvContentPartPr>
              <p14:xfrm>
                <a:off x="10667710" y="2419147"/>
                <a:ext cx="50040" cy="820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9F514F91-1F60-487C-9EE2-F757164CCBDE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0658710" y="2410147"/>
                  <a:ext cx="6768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CE426A2A-0373-454E-A771-51FD2B8CA9AD}"/>
                    </a:ext>
                  </a:extLst>
                </p14:cNvPr>
                <p14:cNvContentPartPr/>
                <p14:nvPr/>
              </p14:nvContentPartPr>
              <p14:xfrm>
                <a:off x="10727110" y="2461267"/>
                <a:ext cx="26640" cy="13968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CE426A2A-0373-454E-A771-51FD2B8CA9AD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0718110" y="2452627"/>
                  <a:ext cx="44280" cy="157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D2D105E-10FD-4FA7-9D5E-D31F5D275D60}"/>
              </a:ext>
            </a:extLst>
          </p:cNvPr>
          <p:cNvGrpSpPr/>
          <p:nvPr/>
        </p:nvGrpSpPr>
        <p:grpSpPr>
          <a:xfrm>
            <a:off x="10078750" y="2914507"/>
            <a:ext cx="398160" cy="181440"/>
            <a:chOff x="10078750" y="2914507"/>
            <a:chExt cx="398160" cy="181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16E15DB9-4130-4A9F-ADBB-F16DC19758AA}"/>
                    </a:ext>
                  </a:extLst>
                </p14:cNvPr>
                <p14:cNvContentPartPr/>
                <p14:nvPr/>
              </p14:nvContentPartPr>
              <p14:xfrm>
                <a:off x="10251910" y="2914507"/>
                <a:ext cx="41040" cy="1274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16E15DB9-4130-4A9F-ADBB-F16DC19758AA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0242910" y="2905507"/>
                  <a:ext cx="58680" cy="14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696B1064-8D52-4617-9079-B1757341278E}"/>
                    </a:ext>
                  </a:extLst>
                </p14:cNvPr>
                <p14:cNvContentPartPr/>
                <p14:nvPr/>
              </p14:nvContentPartPr>
              <p14:xfrm>
                <a:off x="10078750" y="3077587"/>
                <a:ext cx="398160" cy="183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696B1064-8D52-4617-9079-B1757341278E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0069750" y="3068947"/>
                  <a:ext cx="415800" cy="36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EAB90C-9DDB-48B3-8D3E-1A048988C104}"/>
              </a:ext>
            </a:extLst>
          </p:cNvPr>
          <p:cNvGrpSpPr/>
          <p:nvPr/>
        </p:nvGrpSpPr>
        <p:grpSpPr>
          <a:xfrm>
            <a:off x="10228150" y="3154267"/>
            <a:ext cx="105840" cy="184320"/>
            <a:chOff x="10228150" y="3154267"/>
            <a:chExt cx="105840" cy="184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DD598440-5DF9-4D16-88EA-453D98FD6007}"/>
                    </a:ext>
                  </a:extLst>
                </p14:cNvPr>
                <p14:cNvContentPartPr/>
                <p14:nvPr/>
              </p14:nvContentPartPr>
              <p14:xfrm>
                <a:off x="10228150" y="3154267"/>
                <a:ext cx="77760" cy="3924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DD598440-5DF9-4D16-88EA-453D98FD6007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0219150" y="3145267"/>
                  <a:ext cx="9540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4200B7F0-28CA-45A7-B2FA-6656E1209C8D}"/>
                    </a:ext>
                  </a:extLst>
                </p14:cNvPr>
                <p14:cNvContentPartPr/>
                <p14:nvPr/>
              </p14:nvContentPartPr>
              <p14:xfrm>
                <a:off x="10315990" y="3159667"/>
                <a:ext cx="18000" cy="1789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4200B7F0-28CA-45A7-B2FA-6656E1209C8D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0307350" y="3151027"/>
                  <a:ext cx="35640" cy="196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5F68119-7FB7-4D6F-B0FC-9A84A031FF8C}"/>
              </a:ext>
            </a:extLst>
          </p:cNvPr>
          <p:cNvGrpSpPr/>
          <p:nvPr/>
        </p:nvGrpSpPr>
        <p:grpSpPr>
          <a:xfrm>
            <a:off x="9453430" y="2760427"/>
            <a:ext cx="93600" cy="222840"/>
            <a:chOff x="9453430" y="2760427"/>
            <a:chExt cx="93600" cy="222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75D5EC1E-51C2-45C0-9B91-BDAFDE13493C}"/>
                    </a:ext>
                  </a:extLst>
                </p14:cNvPr>
                <p14:cNvContentPartPr/>
                <p14:nvPr/>
              </p14:nvContentPartPr>
              <p14:xfrm>
                <a:off x="9453430" y="2760427"/>
                <a:ext cx="93600" cy="17172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75D5EC1E-51C2-45C0-9B91-BDAFDE13493C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9444790" y="2751787"/>
                  <a:ext cx="11124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43731DB4-178D-4B4A-9078-753FCE779E81}"/>
                    </a:ext>
                  </a:extLst>
                </p14:cNvPr>
                <p14:cNvContentPartPr/>
                <p14:nvPr/>
              </p14:nvContentPartPr>
              <p14:xfrm>
                <a:off x="9496270" y="2974267"/>
                <a:ext cx="35640" cy="900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43731DB4-178D-4B4A-9078-753FCE779E81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9487270" y="2965627"/>
                  <a:ext cx="53280" cy="26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5277454-4D31-4912-B8E1-B597FE8F8B2F}"/>
              </a:ext>
            </a:extLst>
          </p:cNvPr>
          <p:cNvGrpSpPr/>
          <p:nvPr/>
        </p:nvGrpSpPr>
        <p:grpSpPr>
          <a:xfrm>
            <a:off x="8851510" y="3443347"/>
            <a:ext cx="913680" cy="619920"/>
            <a:chOff x="8851510" y="3443347"/>
            <a:chExt cx="913680" cy="619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4959C20D-D152-4B43-9781-42156EFA4B28}"/>
                    </a:ext>
                  </a:extLst>
                </p14:cNvPr>
                <p14:cNvContentPartPr/>
                <p14:nvPr/>
              </p14:nvContentPartPr>
              <p14:xfrm>
                <a:off x="8851510" y="3640987"/>
                <a:ext cx="214560" cy="187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4959C20D-D152-4B43-9781-42156EFA4B28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8842870" y="3631987"/>
                  <a:ext cx="23220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1420C91-5337-4D57-9ACB-EB759F28F72C}"/>
                    </a:ext>
                  </a:extLst>
                </p14:cNvPr>
                <p14:cNvContentPartPr/>
                <p14:nvPr/>
              </p14:nvContentPartPr>
              <p14:xfrm>
                <a:off x="9155710" y="3443347"/>
                <a:ext cx="54000" cy="2570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1420C91-5337-4D57-9ACB-EB759F28F72C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9147070" y="3434707"/>
                  <a:ext cx="71640" cy="27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23C9C058-79EF-43E1-AF30-BAB34B00EFAE}"/>
                    </a:ext>
                  </a:extLst>
                </p14:cNvPr>
                <p14:cNvContentPartPr/>
                <p14:nvPr/>
              </p14:nvContentPartPr>
              <p14:xfrm>
                <a:off x="8965630" y="3817387"/>
                <a:ext cx="320760" cy="648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23C9C058-79EF-43E1-AF30-BAB34B00EFAE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8956630" y="3808747"/>
                  <a:ext cx="33840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C90B3917-DA3A-45F6-AE6D-1001E937747F}"/>
                    </a:ext>
                  </a:extLst>
                </p14:cNvPr>
                <p14:cNvContentPartPr/>
                <p14:nvPr/>
              </p14:nvContentPartPr>
              <p14:xfrm>
                <a:off x="9016390" y="3874627"/>
                <a:ext cx="272880" cy="18864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C90B3917-DA3A-45F6-AE6D-1001E937747F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9007390" y="3865627"/>
                  <a:ext cx="29052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A2C99C40-AC46-4762-BB01-68028C4B298F}"/>
                    </a:ext>
                  </a:extLst>
                </p14:cNvPr>
                <p14:cNvContentPartPr/>
                <p14:nvPr/>
              </p14:nvContentPartPr>
              <p14:xfrm>
                <a:off x="9450910" y="3738547"/>
                <a:ext cx="314280" cy="338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A2C99C40-AC46-4762-BB01-68028C4B298F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9441910" y="3729547"/>
                  <a:ext cx="33192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D122C37E-AD19-4D60-99BA-2EC270F24DA5}"/>
                    </a:ext>
                  </a:extLst>
                </p14:cNvPr>
                <p14:cNvContentPartPr/>
                <p14:nvPr/>
              </p14:nvContentPartPr>
              <p14:xfrm>
                <a:off x="9451630" y="3824587"/>
                <a:ext cx="250200" cy="378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D122C37E-AD19-4D60-99BA-2EC270F24DA5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9442990" y="3815587"/>
                  <a:ext cx="26784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46F93E9B-EEDA-4E9B-8B92-36B12FD73670}"/>
                    </a:ext>
                  </a:extLst>
                </p14:cNvPr>
                <p14:cNvContentPartPr/>
                <p14:nvPr/>
              </p14:nvContentPartPr>
              <p14:xfrm>
                <a:off x="9619750" y="3498787"/>
                <a:ext cx="47160" cy="5216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46F93E9B-EEDA-4E9B-8B92-36B12FD73670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9611110" y="3489787"/>
                  <a:ext cx="64800" cy="539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3644EF3E-6085-40AC-BC8C-0B4B9F336B7C}"/>
              </a:ext>
            </a:extLst>
          </p:cNvPr>
          <p:cNvGrpSpPr/>
          <p:nvPr/>
        </p:nvGrpSpPr>
        <p:grpSpPr>
          <a:xfrm>
            <a:off x="9978670" y="3464227"/>
            <a:ext cx="453240" cy="671760"/>
            <a:chOff x="9978670" y="3464227"/>
            <a:chExt cx="453240" cy="671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7947C376-8D9F-4354-A127-2EEE23786251}"/>
                    </a:ext>
                  </a:extLst>
                </p14:cNvPr>
                <p14:cNvContentPartPr/>
                <p14:nvPr/>
              </p14:nvContentPartPr>
              <p14:xfrm>
                <a:off x="10264870" y="3464227"/>
                <a:ext cx="52920" cy="24228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7947C376-8D9F-4354-A127-2EEE23786251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0255870" y="3455587"/>
                  <a:ext cx="70560" cy="2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F0209767-071D-4BAE-B6CB-975BBE1DA2F7}"/>
                    </a:ext>
                  </a:extLst>
                </p14:cNvPr>
                <p14:cNvContentPartPr/>
                <p14:nvPr/>
              </p14:nvContentPartPr>
              <p14:xfrm>
                <a:off x="9978670" y="3740347"/>
                <a:ext cx="453240" cy="201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F0209767-071D-4BAE-B6CB-975BBE1DA2F7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9970030" y="3731707"/>
                  <a:ext cx="47088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D8B5FEA9-D9DD-46F1-8921-591CB0FFA0B0}"/>
                    </a:ext>
                  </a:extLst>
                </p14:cNvPr>
                <p14:cNvContentPartPr/>
                <p14:nvPr/>
              </p14:nvContentPartPr>
              <p14:xfrm>
                <a:off x="10094950" y="3840067"/>
                <a:ext cx="265320" cy="29592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D8B5FEA9-D9DD-46F1-8921-591CB0FFA0B0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10086310" y="3831067"/>
                  <a:ext cx="282960" cy="31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3384E24-F9DA-474B-86B0-A6946C7708FC}"/>
              </a:ext>
            </a:extLst>
          </p:cNvPr>
          <p:cNvGrpSpPr/>
          <p:nvPr/>
        </p:nvGrpSpPr>
        <p:grpSpPr>
          <a:xfrm>
            <a:off x="10795510" y="3233107"/>
            <a:ext cx="574200" cy="987120"/>
            <a:chOff x="10795510" y="3233107"/>
            <a:chExt cx="574200" cy="987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D9C753D4-35BB-43DA-B2C3-5519CB2A2F99}"/>
                    </a:ext>
                  </a:extLst>
                </p14:cNvPr>
                <p14:cNvContentPartPr/>
                <p14:nvPr/>
              </p14:nvContentPartPr>
              <p14:xfrm>
                <a:off x="10795510" y="3317347"/>
                <a:ext cx="574200" cy="77292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D9C753D4-35BB-43DA-B2C3-5519CB2A2F99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10786510" y="3308707"/>
                  <a:ext cx="591840" cy="79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F5D77D89-C3F8-4A40-99A3-3549CBDEEAC4}"/>
                    </a:ext>
                  </a:extLst>
                </p14:cNvPr>
                <p14:cNvContentPartPr/>
                <p14:nvPr/>
              </p14:nvContentPartPr>
              <p14:xfrm>
                <a:off x="10940950" y="3233107"/>
                <a:ext cx="317880" cy="98712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F5D77D89-C3F8-4A40-99A3-3549CBDEEAC4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10932310" y="3224107"/>
                  <a:ext cx="335520" cy="10047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476533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3878947" cy="928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3878947" cy="928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50EE991-0A3F-4D93-8E5F-9377F962F177}"/>
                  </a:ext>
                </a:extLst>
              </p14:cNvPr>
              <p14:cNvContentPartPr/>
              <p14:nvPr/>
            </p14:nvContentPartPr>
            <p14:xfrm>
              <a:off x="368280" y="649440"/>
              <a:ext cx="8815320" cy="5453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50EE991-0A3F-4D93-8E5F-9377F962F17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8920" y="640080"/>
                <a:ext cx="8834040" cy="5472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62899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4357796" cy="10292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4357796" cy="1029256"/>
              </a:xfrm>
              <a:prstGeom prst="rect">
                <a:avLst/>
              </a:prstGeom>
              <a:blipFill>
                <a:blip r:embed="rId2"/>
                <a:stretch>
                  <a:fillRect b="-23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92EB52B-CFEE-416A-A5B7-F7F1A2E35C3C}"/>
                  </a:ext>
                </a:extLst>
              </p14:cNvPr>
              <p14:cNvContentPartPr/>
              <p14:nvPr/>
            </p14:nvContentPartPr>
            <p14:xfrm>
              <a:off x="322560" y="435960"/>
              <a:ext cx="11238480" cy="4934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92EB52B-CFEE-416A-A5B7-F7F1A2E35C3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3200" y="426600"/>
                <a:ext cx="11257200" cy="4953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78157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4723409" cy="928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−10</m:t>
                          </m:r>
                        </m:e>
                      </m:ra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4723409" cy="928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C884D45-A3C5-4208-87B2-A2E769CF34D2}"/>
                  </a:ext>
                </a:extLst>
              </p14:cNvPr>
              <p14:cNvContentPartPr/>
              <p14:nvPr/>
            </p14:nvContentPartPr>
            <p14:xfrm>
              <a:off x="408960" y="636840"/>
              <a:ext cx="10626480" cy="4902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C884D45-A3C5-4208-87B2-A2E769CF34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9600" y="627480"/>
                <a:ext cx="10645200" cy="492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92525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2670283" cy="928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2670283" cy="928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AC068D3-9C2A-45B3-B5EA-E7E8886A6E43}"/>
                  </a:ext>
                </a:extLst>
              </p14:cNvPr>
              <p14:cNvContentPartPr/>
              <p14:nvPr/>
            </p14:nvContentPartPr>
            <p14:xfrm>
              <a:off x="474840" y="1051200"/>
              <a:ext cx="10626480" cy="4309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AC068D3-9C2A-45B3-B5EA-E7E8886A6E4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5480" y="1041840"/>
                <a:ext cx="10645200" cy="432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2361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2481128" cy="8401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5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5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5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US" sz="5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2481128" cy="840166"/>
              </a:xfrm>
              <a:prstGeom prst="rect">
                <a:avLst/>
              </a:prstGeom>
              <a:blipFill>
                <a:blip r:embed="rId2"/>
                <a:stretch>
                  <a:fillRect l="-17199" t="-24638" b="-557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826D934-B4CF-4716-AF2A-18404AAD8952}"/>
                  </a:ext>
                </a:extLst>
              </p14:cNvPr>
              <p14:cNvContentPartPr/>
              <p14:nvPr/>
            </p14:nvContentPartPr>
            <p14:xfrm>
              <a:off x="343080" y="1037880"/>
              <a:ext cx="9826200" cy="3894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826D934-B4CF-4716-AF2A-18404AAD895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3720" y="1028520"/>
                <a:ext cx="9844920" cy="391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20214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5094151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7−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5094151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FE933FF-C09F-41BF-8347-06E9233383F4}"/>
                  </a:ext>
                </a:extLst>
              </p14:cNvPr>
              <p14:cNvContentPartPr/>
              <p14:nvPr/>
            </p14:nvContentPartPr>
            <p14:xfrm>
              <a:off x="389880" y="1068120"/>
              <a:ext cx="11565000" cy="5110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FE933FF-C09F-41BF-8347-06E9233383F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0520" y="1058760"/>
                <a:ext cx="11583720" cy="512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27618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4268604" cy="9456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4268604" cy="9456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1E13DE6-806E-4EFE-8337-96612F95F433}"/>
                  </a:ext>
                </a:extLst>
              </p14:cNvPr>
              <p14:cNvContentPartPr/>
              <p14:nvPr/>
            </p14:nvContentPartPr>
            <p14:xfrm>
              <a:off x="577800" y="1791720"/>
              <a:ext cx="11229840" cy="4382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1E13DE6-806E-4EFE-8337-96612F95F43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8440" y="1782360"/>
                <a:ext cx="11248560" cy="4401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59099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4268604" cy="8401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</m:t>
                      </m:r>
                      <m:rad>
                        <m:radPr>
                          <m:degHide m:val="on"/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4268604" cy="840166"/>
              </a:xfrm>
              <a:prstGeom prst="rect">
                <a:avLst/>
              </a:prstGeom>
              <a:blipFill>
                <a:blip r:embed="rId2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CBE224B-E7B4-4C51-AD43-8B31797B01FE}"/>
                  </a:ext>
                </a:extLst>
              </p14:cNvPr>
              <p14:cNvContentPartPr/>
              <p14:nvPr/>
            </p14:nvContentPartPr>
            <p14:xfrm>
              <a:off x="238680" y="791640"/>
              <a:ext cx="11556000" cy="5419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CBE224B-E7B4-4C51-AD43-8B31797B01F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9320" y="782280"/>
                <a:ext cx="11574720" cy="543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3516114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2198</TotalTime>
  <Words>76</Words>
  <Application>Microsoft Office PowerPoint</Application>
  <PresentationFormat>Widescreen</PresentationFormat>
  <Paragraphs>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Cambria Math</vt:lpstr>
      <vt:lpstr>Retrospect</vt:lpstr>
      <vt:lpstr>Section 6.5 Equations Containing Radicals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83</cp:revision>
  <cp:lastPrinted>2020-08-03T16:23:34Z</cp:lastPrinted>
  <dcterms:created xsi:type="dcterms:W3CDTF">2018-08-29T02:57:50Z</dcterms:created>
  <dcterms:modified xsi:type="dcterms:W3CDTF">2020-08-13T04:58:18Z</dcterms:modified>
</cp:coreProperties>
</file>