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96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6.5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Equations Containing Radicals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for 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4268604" cy="9287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rad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4268604" cy="9287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6533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for 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3878947" cy="9287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3878947" cy="9287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2899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for 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4357796" cy="10292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sSup>
                            <m:sSupPr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4357796" cy="1029256"/>
              </a:xfrm>
              <a:prstGeom prst="rect">
                <a:avLst/>
              </a:prstGeom>
              <a:blipFill>
                <a:blip r:embed="rId2"/>
                <a:stretch>
                  <a:fillRect b="-23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8157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for 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4723409" cy="9287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−10</m:t>
                          </m:r>
                        </m:e>
                      </m:rad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4723409" cy="9287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2525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for 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2670283" cy="9287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2670283" cy="9287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361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for 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2481128" cy="8401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5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54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5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  <m:r>
                      <a:rPr lang="en-US" sz="5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2481128" cy="840166"/>
              </a:xfrm>
              <a:prstGeom prst="rect">
                <a:avLst/>
              </a:prstGeom>
              <a:blipFill>
                <a:blip r:embed="rId2"/>
                <a:stretch>
                  <a:fillRect l="-17199" t="-24638" b="-557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0214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for 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5094151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7−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5094151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7618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for 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4268604" cy="9456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4268604" cy="9456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9099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for 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4268604" cy="8401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+5</m:t>
                      </m:r>
                      <m:rad>
                        <m:radPr>
                          <m:degHide m:val="on"/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4268604" cy="840166"/>
              </a:xfrm>
              <a:prstGeom prst="rect">
                <a:avLst/>
              </a:prstGeom>
              <a:blipFill>
                <a:blip r:embed="rId2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516114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2291</TotalTime>
  <Words>76</Words>
  <Application>Microsoft Office PowerPoint</Application>
  <PresentationFormat>Widescreen</PresentationFormat>
  <Paragraphs>20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Cambria Math</vt:lpstr>
      <vt:lpstr>Retrospect</vt:lpstr>
      <vt:lpstr>Section 6.5 Equations Containing Radicals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81</cp:revision>
  <cp:lastPrinted>2020-08-03T16:23:34Z</cp:lastPrinted>
  <dcterms:created xsi:type="dcterms:W3CDTF">2018-08-29T02:57:50Z</dcterms:created>
  <dcterms:modified xsi:type="dcterms:W3CDTF">2020-08-13T04:56:56Z</dcterms:modified>
</cp:coreProperties>
</file>