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6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6.5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Equations Containing Radicals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268604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268604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53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3878947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3878947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89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357796" cy="10292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357796" cy="1029256"/>
              </a:xfrm>
              <a:prstGeom prst="rect">
                <a:avLst/>
              </a:prstGeom>
              <a:blipFill>
                <a:blip r:embed="rId2"/>
                <a:stretch>
                  <a:fillRect b="-2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15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723409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723409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52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2670283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2670283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61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2481128" cy="840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5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5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2481128" cy="840166"/>
              </a:xfrm>
              <a:prstGeom prst="rect">
                <a:avLst/>
              </a:prstGeom>
              <a:blipFill>
                <a:blip r:embed="rId2"/>
                <a:stretch>
                  <a:fillRect l="-17199" t="-24638" b="-55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21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5094151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7−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5094151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61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268604" cy="9456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268604" cy="945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099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268604" cy="840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268604" cy="840166"/>
              </a:xfrm>
              <a:prstGeom prst="rect">
                <a:avLst/>
              </a:prstGeom>
              <a:blipFill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51611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2291</TotalTime>
  <Words>76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Section 6.5 Equations Containing Radicals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81</cp:revision>
  <cp:lastPrinted>2020-08-03T16:23:34Z</cp:lastPrinted>
  <dcterms:created xsi:type="dcterms:W3CDTF">2018-08-29T02:57:50Z</dcterms:created>
  <dcterms:modified xsi:type="dcterms:W3CDTF">2020-08-13T04:56:56Z</dcterms:modified>
</cp:coreProperties>
</file>