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96" r:id="rId3"/>
    <p:sldId id="298" r:id="rId4"/>
    <p:sldId id="306" r:id="rId5"/>
    <p:sldId id="308" r:id="rId6"/>
    <p:sldId id="299" r:id="rId7"/>
    <p:sldId id="307" r:id="rId8"/>
    <p:sldId id="300" r:id="rId9"/>
    <p:sldId id="309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50:12.099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31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20-08-13T02:50:39.079"/>
    </inkml:context>
  </inkml:definitions>
  <inkml:trace contextRef="#ctx0" brushRef="#br0">10456 3591 252 0,'-7'6'93'0,"4"-6"-72"0,-4 0 11 0,7 0 3 0,0 0-6 16,0 0 3-16,0 0-9 15,0 0-2-15,0 0-12 16,0 0 1-16,0 0 1 0,0 0-2 16,0 0 0-16,3 0 1 15,1 10 1-15,3-10 3 16,0 0 2-16,7 6-1 15,0-3 1-15,4-3-4 16,3 0 0-16,7 0-7 16,4 0-3-16,3 0-1 15,-3 0-1-15,0 0 0 16,-1 0 2-16,-2 0-1 16,-5 0 2-16,-3 0-2 15,-3 0 2-15,-4 0-2 0,0 0-1 16,-3 0 3-16,-4 0 0 15,0 0-26-15,-7 0-9 16,4 0-35-16,-4 10-15 16,0 5-80-1</inkml:trace>
  <inkml:trace contextRef="#ctx0" brushRef="#br0" timeOffset="392.06">10463 3974 252 0,'-7'0'96'0,"11"0"-75"0,-4 0 12 15,0 0 0-15,3 0-1 16,4 0 6-16,1 0-6 15,2 0-2-15,1 0-16 16,3-7 2-16,3 4 2 0,5 0-2 16,2 3 3-16,5-3-4 15,2 3-1-15,1 0-8 16,0 0-4-16,0 0 1 0,-4 3 0 16,-7 0-1-16,0 0-2 15,-3-3 1-15,-4 0 1 16,-4 0-1-16,1 0 2 15,-4-3-22-15,0 0-7 16,0 0-18-16,0 0-5 16,-7 3-23-16,0 0-9 15,0 0-53 1</inkml:trace>
  <inkml:trace contextRef="#ctx0" brushRef="#br0" timeOffset="3753.3">11448 3453 200 0,'0'-12'74'0,"0"2"-58"0,-4 1 5 0,4 3-3 16,0-1-5-16,0 1 2 16,0 0 1-16,0-4 2 15,0-2-10-15,0 2 4 0,0 1 4 16,0 6 1-16,0-7-1 16,0 4 0-16,0 0 3 15,0 6-7-15,0 3-2 0,0 6 6 16,4 4 1-16,-1 18-6 15,1 4-2-15,-1 12-1 16,4 16 0-16,0 12-4 16,4 3-1-16,3-6-1 15,0-3 1-15,4 0-2 16,-1 0-1-16,1-3 5 16,0-9 4-16,-1-17-1 15,-3-2 1-15,1-16 6 16,-1-16 2-16,3-12-8 15,1-13-5-15,-4-6-3 16,0-9 1-16,0 2-3 0,-3-12 0 16,-1-15 1-16,-6-20 2 15,0-2-1 1,-8 6 2-16,-3 2-2 0,-4 4-1 16,-3 7-2-16,0 8-1 15,4 14 2-15,-1-1 2 16,4 13-2-16,0 9 0 15,3-3 1-15,1 6 0 16,-1 4 0-16,1-1 2 16,3 4-3-16,0 2 0 15,0-2-1-15,0 9-2 16,0 0 0-16,3 0 3 16,4 0 0-16,7 3 1 15,4 3 8-15,7 1 5 0,7-1-9 16,10 0-4-16,7 1 4 15,22 2 2-15,24-9-3 16,7 3 0-16,11 0-1 16,14-3 1-1,0 0 0-15,-17 0 1 0,-5-3 2 16,-2 0 3-16,-8 3-2 16,-10-9-2-16,-15 5-5 15,-10-2 0-15,-10 0 2 16,-12 0 1-16,-6 2-1 15,-11-5-2-15,-7 9-37 16,-7 0-15-16,-10 0-36 0,-8 9-14 16,-6-5-54-1</inkml:trace>
  <inkml:trace contextRef="#ctx0" brushRef="#br0" timeOffset="4217.85">11987 3685 336 0,'-3'0'126'0,"3"0"-98"0,-4 3 6 16,4-3-4-16,0 4-8 15,0-1-1-15,0 3-3 16,4 0 1-16,3 0-10 15,4 1 6-15,3-4 2 0,7 3-5 16,7-6-2-16,7 3-3 0,4-3-2 16,0 7-3-16,-4-4-2 15,-3-3 1-15,-7 0-1 16,-4 0 2-16,-4 0 1 16,1 0-8-16,-4 0-4 15,-3 0-48-15,-4 0-20 16,0 0-234-1</inkml:trace>
  <inkml:trace contextRef="#ctx0" brushRef="#br0" timeOffset="4593.92">12594 3557 272 0,'0'-10'101'0,"4"4"-78"0,-1 3 22 0,-3 3 4 0,0 0-9 16,4-3 2-16,-1 3-13 16,1 0-5-16,3 0-14 15,0 3 7-15,0 3 5 0,0 7-2 16,0 9 0-16,-3 6-7 15,-1 19-3-15,1 0-8 16,-1-6-1-16,1 6-1 16,-1-7 2-16,1-5-1 15,-1-4-1-15,1-2 3 0,-1-8 0 16,1-2-1-16,-4-6-2 16,0-7 1-16,0 4-1 15,3-1-29-15,1-9-10 16,3 0-25-16,0 0-10 15,7-3-95 1</inkml:trace>
  <inkml:trace contextRef="#ctx0" brushRef="#br0" timeOffset="5463.85">13511 3397 228 0,'-7'-6'88'0,"4"2"-69"0,-1 4 13 16,4 0 2-16,0 0-3 0,0 0 2 15,0 0-1-15,0 0 0 16,0 0-17-16,0 0 4 0,-3 10 4 15,-1-1-6-15,-3 16-2 16,0-3-6-16,4 16-4 16,-1 15 6-16,8 10 5 15,6 9-10-15,8-12-4 16,7-4-1-16,3-9 1 16,0-3 3-16,-3-13 4 15,-1-3-2-15,-2-6-2 16,-1-9 4-16,0-10 2 15,4-3-4-15,-4-6-2 0,0-10-2 16,-3-9 0-16,-4-16-2 16,0-9 2-1,-4-9-4-15,-3-4 0 0,-7-3 1 16,-3-3 0-16,-4 9 0 16,-4 4 2-16,-3 15-3 15,0 1-2-15,0 11-1 16,0 10 3-16,3 4-2 15,4 5 1-15,4 4 0 16,3 3 0-16,0 3 2 16,3 0 0-16,4 3-3 0,0 0 2 15,4 0 1-15,3 1 0 16,4-4 0-16,3 0 2 16,10 0 1-16,22 0 3 15,21 0 1-15,8 3 1 16,2 3-4-16,19 6-1 15,6-2 1-15,-7-7 0 16,-10 6-2-16,-7-2 1 16,-8-4-4-16,-3-3 0 15,-10 0 1-15,-11 0 2 16,-7 0-1-16,-11 0 2 16,-3 0 0-16,-11 0 1 15,-7 0-20-15,-7 0-7 16,-3 6-48-16,-4-6-21 15,0 0-89-15</inkml:trace>
  <inkml:trace contextRef="#ctx0" brushRef="#br0" timeOffset="6485.29">14185 3632 244 0,'11'-9'90'0,"-8"2"-70"0,4 7 15 0,-7 0 0 16,4-3-1-16,-1-3 5 15,-3 6-7-15,4 0 1 16,-4 0-19-16,0 0 7 0,0 0 6 16,0-10-13-16,-4 10-2 15,-3 0-8-15,-3 0-1 16,-1 10-3-16,-3-10-1 16,4 0 1-16,-1 9 2 15,4-9-3-15,0 7-2 16,3-4 2-16,1 6 0 15,3-3-2-15,7 1 0 16,3-4 2-16,5 3 2 0,2 0 0 16,1 1-1-16,-1 2 1 15,5 0-1-15,-1 4 0 16,-4-1 0-16,-2-2 0 16,2 9 2-16,-3-1-1 15,0 8-1-15,0-4 1 16,-3-1 1-16,-4 1-1 15,0-6-1-15,-3 3 16 16,-4-3 6-16,0-1 3 16,-4-2 0-16,1-1-3 15,-4-2 1-15,0-4-9 16,-4 0-1-16,-3-3-7 16,0-3-4-16,0 0-1 0,-4-3 1 15,0-3-3-15,4 0 0 16,4-4-39-16,3-2-15 15,3-1-33-15,4-2-12 16,7-1-74 0</inkml:trace>
  <inkml:trace contextRef="#ctx0" brushRef="#br0" timeOffset="6697.01">14270 3491 312 0,'-4'0'115'0,"8"0"-89"0,-1 0 19 0,4 0 4 0,4 6-12 16,3-6 1-1,4 3-17-15,3-3-5 16,4 0-10-16,3 10-4 0,0-10-1 0,-3 0-19 16,-4 9-5-16,0-9-77 15,4 6-32-15,-8 1-11 16</inkml:trace>
  <inkml:trace contextRef="#ctx0" brushRef="#br0" timeOffset="7432.04">10890 5087 300 0,'0'0'112'0,"0"0"-87"0,0 0 13 0,0 0 1 15,7 0-3-15,0 0 0 16,4 0-6-16,7 0-2 15,3 0-15-15,3 0 1 0,8 0 0 16,11 0-7-16,6 0-2 16,4 0-1-16,0 3 0 15,-11 0-5-15,-7 3 1 16,-10 1-20-16,-7-1-9 0,-8 3-58 16,-3 7-26-16,-10-3-43 15</inkml:trace>
  <inkml:trace contextRef="#ctx0" brushRef="#br0" timeOffset="7627.45">11038 5400 316 0,'4'7'118'0,"3"-7"-92"0,7 0 17 16,0 0 1-16,11-7-7 15,7 7 3-15,6 0-18 0,12 0-8 16,-4 0-8-16,0 0-5 0,-8 7 2 15,1-4-2-15,-7-3-1 16,0 6-43-16,-4-3-19 16,7-3-110-1</inkml:trace>
  <inkml:trace contextRef="#ctx0" brushRef="#br0" timeOffset="8346.29">12573 5187 240 0,'0'0'90'0,"0"-3"-70"0,-4 3 8 0,4 0-2 16,-3 0-1-16,-1 0 4 16,1-6 2-16,-1 6 3 15,1 0-18-15,-1-3 4 0,1-4 3 16,-1 7 10-16,1-3 4 15,-1-3-4-15,-3 6-3 16,0 0-8-16,-3 0-1 16,-5 9-6-16,1 1-1 15,-7 15-2-15,-7 3 2 16,0 3-1-16,-4 1 0 16,0 5-3-16,4 1 1 0,7 0-2 15,10 2 2-15,11 14-2 16,11-4 2-16,10 0-4 15,7-6 1-15,4-3-3 16,0-4 0-16,3-5-1 16,4-4 0-16,-11-6-2 15,-3-6 1-15,-4-4 0 16,-7 1 1-16,-3-10-2 16,-4-3 1-16,-4-7-20 15,1-2-6-15,-4-10-34 16,0 0-14-16,0 1-25 0,-4-7-7 15,8-1-84 1</inkml:trace>
  <inkml:trace contextRef="#ctx0" brushRef="#br0" timeOffset="8976.92">12615 4773 224 0,'-7'-12'85'0,"7"5"-66"0,0 7 1 16,0 0-2-16,0 0-6 15,0-3 1-15,-3 3 8 16,-4 3 4-16,0-3-13 16,0 7 11-16,0-4 4 0,-1 6-1 15,1-2-1-15,0-4-7 16,4 6-1-16,-1 0-6 0,4 1 1 15,4-4-3-15,3 0 0 16,3-2 3-16,5-4 5 16,-1 0 0-16,0-7-1 15,0 1-4-15,-3-7-2 16,-4 4 2-16,-4 6 3 16,-3-3-6-16,-3 3-3 15,-8 6-3-15,-3 3 0 16,0-3 0-16,0 6 1 15,0 4 2-15,3-7 1 16,4 1-1-16,3-1 1 16,4 0 0-16,7 4 1 15,8-10-4-15,-1 3-1 16,0 0-1-16,0 0 1 16,-4 0-2-16,-2 0 2 0,-5 0-4 15,1 0-2-15,-1 1-49 16,1-4-22-16,-1 0-36 15,11 0-12-15,-3-4-35 16</inkml:trace>
  <inkml:trace contextRef="#ctx0" brushRef="#br0" timeOffset="9952.82">13434 5008 288 0,'-4'-18'110'0,"1"11"-86"0,3 4 13 15,0 3 2-15,0 0-10 0,0 0-2 16,0 3 0-16,-4 7 0 16,1 12-14-16,-1 6 3 0,1 16 4 15,-1 9 2-15,1 10 4 16,-1-4-12-16,1 1-3 16,3 6-5-16,3 3-1 15,4-3-3-15,4-10 1 16,6-6 4-16,4-12 4 15,4-10 2-15,0-12 5 16,3-13-6-16,0-19-2 16,-3-12-5-16,-4-3-4 15,-3-4 0-15,-8-6 1 16,-3 4-1-16,-7-4 2 16,-3-15-4-16,-4-13 0 0,0 12 3 15,-11-6 1-15,-3 10-6 16,0 6 0-16,3 13 1 15,4 5 3-15,4 4-5 16,2 13 1-16,5-4-1 16,10 13-1-16,7-3 4 15,7 6 0-15,7-7 1 16,4 4 2-16,0 3 3 16,0 0 2-16,7 0 3 15,-4 0 4-15,4 0-8 16,14 0-3-16,17 0-2 15,15 0-1-15,3 0 0 16,7 0 2-16,8 0-1 16,-8 0 2-16,-14 3-4 15,-18 4 0-15,-13-7 1 0,-11 0 0 16,-11 0-25-16,-3 0-8 16,-8 6-29-16,-3-3-14 15,-3-3-6-15,-4 6-2 16</inkml:trace>
  <inkml:trace contextRef="#ctx0" brushRef="#br0" timeOffset="10613.34">14037 5303 312 0,'11'-9'118'0,"-8"-1"-92"0,4 1 13 15,-3 6-2-15,-1 0 6 16,-3 0 8-16,0 3-21 15,-3-4-7-15,-4 4-14 16,-7 4-6-16,-4 2 0 0,0-3-2 16,1 6 2-16,3 1-2 0,-1-1 2 15,5 1-4-15,-1 2 0 16,4-6 1-16,4 1 0 16,-1-1 0-16,4 0 2 15,4 0-1-15,3 1-1 16,3-1 3-16,4 0 0 15,4-3-4-15,3 4 1 16,4-1 0-16,0 0 0 16,3-3 0-16,0 7 0 15,-3-1 0-15,-1 1 0 16,-2 5 0-16,-5-2 2 16,1 2-1-16,-4 1-1 15,-3 0 1-15,-4 3 1 16,0-7 12-16,-4 7 6 0,-3-3-2 15,-3-1 0-15,-8-2-4 16,-3-1 1-16,-4-2-6 16,-3-4-3-16,7 0-3 15,-11-6 0-15,1 0-2 16,-1-6 2-16,4 0-4 16,0-4 0-16,3-2-6 15,7 2 0-15,1 4-32 16,3-3-14-16,-4-4-20 15,8 4-4-15,6-7-32 16,8 7-13-16,6-1-5 16</inkml:trace>
  <inkml:trace contextRef="#ctx0" brushRef="#br0" timeOffset="10898.92">14097 5197 280 0,'-7'-19'107'0,"7"19"-83"0,3-10 15 0,-3 10 1 16,0 0-7-16,8 0 1 16,-1 7-2-16,3-4 0 15,4 3-17-15,7-3 0 0,4 7-1 16,3-7-5-16,1 0-3 0,2-3-3 15,1 0-3-15,0-3 1 16,0-4 1 0,-1 1-28-16,-2-3-9 0,-8-1-60 15,0 1-24-15,-3 9-26 16</inkml:trace>
  <inkml:trace contextRef="#ctx0" brushRef="#br0" timeOffset="11679.18">14450 4510 272 0,'10'-16'101'0,"-10"16"-78"0,0-6 6 0,0 0-2 0,0 3-9 15,0-1 2-15,-7 1 0 16,0-6 2-16,-10-1-12 16,3 4-1-16,-25-3-2 0,7-1 3 15,-42-2 1-15,-28-7-1 16,-11 0 1-16,-21 4 3 16,3 2 3-16,-10 4-9 15,-11 9-4-15,4 9-1 16,3 4 2-16,40-7-4 15,-54 31-1-15,14 4 2 16,-3 16 1-16,-4 21 3 16,1 7 3-16,-8 2-4 15,-10 36-3-15,13 2-1 16,1-3-1-16,14 7 8 0,32-7 7 16,38-12 6-16,50-22 4 15,42-7-2-15,50-15 0 16,49-3-3-16,56-7-3 15,29 1-3-15,38 2-1 16,32 1-1-16,-7-4 0 16,18-5-6-16,0-11-4 15,-11-15 1-15,0-12 0 16,-24-22-1-16,-8-23 1 16,-17-21-2-16,-25-19 2 15,-4-41-2-15,-24-16 2 16,-35-31-2-16,-36-12-1 0,-35-16-2 15,-46 0 1 1,-49 28 1-16,-25 19 0 16,-49 12-3-16,-25 26 0 0,-46 18-5 15,-10 25-2-15,-25 23-35 16,21 24-15-16,21 16-33 16,25 16-12-16,28 9-83 15</inkml:trace>
  <inkml:trace contextRef="#ctx0" brushRef="#br0" timeOffset="13466.79">27852 3641 316 0,'-14'0'121'0,"14"0"-95"0,0 0 16 0,0 0 1 15,0 0-4-15,3 0 4 16,4 3-15-16,0 1-5 16,4 2-13-16,7 0 0 0,10 0 1 15,7-2-6-15,7-1-1 16,-3 0-2-16,0 6 1 16,-4-6-2-16,-3 4 2 15,-7-1-22-15,-11 3-7 16,-4 1-84-16,-3 2-37 15,-14 4-11 1</inkml:trace>
  <inkml:trace contextRef="#ctx0" brushRef="#br0" timeOffset="13631.77">27926 3989 356 0,'-28'4'134'0,"35"-4"-104"0,7 0 14 15,0 0 0-15,11 0-23 16,6 0-6-16,5 0-7 15,-1 0-3-15,0 0-3 16,-7 0-2-16,1 0 3 0,-5 0-64 16,-2 0-26-16,6 6-77 15</inkml:trace>
  <inkml:trace contextRef="#ctx0" brushRef="#br0" timeOffset="14594.28">28677 3240 288 0,'-14'-47'110'0,"7"31"-86"0,-3-3 13 0,6 10 2 15,1 3-14-15,-1 0-3 16,4 6-1-16,0 9-1 16,0 13-11-16,4 16 8 0,-1 12 5 15,4 12 2-15,0 11 3 16,0 17-11-16,0 11-4 15,0 2-7-15,0-18-2 16,4 3 8-16,3-4 2 16,4-8-2-16,6-17-1 15,8-12-2-15,3-15 2 0,4-17-1 16,7-18 2-16,-7-19-6 16,-4 0-1-16,-7-6-2 15,-3-16-2-15,-4-9 1 16,-3-22 1-1,-4-10-1-15,-3-3-1 0,-4 3-4 16,-7-12 0-16,-4 9-3 16,-6 16 2-16,-8 16 1 15,-3 15 2-15,-4 16-4 16,7 12 2-16,4 13 0 16,11 0-1-16,6 10 4 15,11-1 0-15,8 1-2 16,6-1 0-16,4 1 4 0,3 2 1 15,18 1 2-15,17-4 0 16,11 0 0-16,8 1 0 16,24 2-5-16,17-2 1 15,-6-7 2-15,6 3 1 16,-10-3-4-16,-18-3 1 16,-17 0 0-16,-22 0 0 15,-17 0-29-15,-10-3-13 16,-12 0-36-16,-10 3-13 15</inkml:trace>
  <inkml:trace contextRef="#ctx0" brushRef="#br0" timeOffset="14895.73">29245 3751 372 0,'14'-9'140'0,"-3"9"-109"0,10-3 11 15,-7 3-3-15,7 0-18 16,4 0-2-16,3 3-11 0,1-3-3 15,-1 6-3 1,0-3-2-16,-3 6 1 0,-1-9-28 16,-2 7-9-16,-5-4-42 0,1-3-15 15,3 0-55 1</inkml:trace>
  <inkml:trace contextRef="#ctx0" brushRef="#br0" timeOffset="15177.29">29750 3566 340 0,'10'-12'129'0,"-6"12"-100"0,3-7 13 0,-4 7 2 0,5 0-7 15,-1 7 2-15,0 2-15 16,-4 0-4-1,1 16-12-15,-4 10-1 0,0 6 0 0,0 6-6 16,0-7 0-16,0 1-1 16,3 0 2-16,1-6-8 15,3-4-3-15,0-3-39 16,3-3-17-16,1-3-61 16,10-3-25-16,-3 0 23 15</inkml:trace>
  <inkml:trace contextRef="#ctx0" brushRef="#br0" timeOffset="15404.04">30706 3441 288 0,'-14'-29'110'0,"14"20"-86"0,-4 6 9 0,4 3 0 0</inkml:trace>
  <inkml:trace contextRef="#ctx0" brushRef="#br0" timeOffset="15852.49">30685 3406 546 0,'-4'13'43'0,"1"9"-22"15,-1 0-2-15,1 15-1 0,-1 20-4 16,0 12 2-16,4 3-7 16,4-3-3-16,3-7-3 15,4-5-3-15,3-7 1 16,3-9-1-16,5-10 6 16,2-12 6-16,1-13-4 15,3-9-2-15,0-9-1 16,1-7 1-16,-5-13-5 15,-6-11-1-15,-4-17 0 16,-3-6 0-16,-4 0 0 16,-4-3 0-16,-3-6 0 0,-7 6 0 15,-3 3 2-15,-5 13 1 16,1 9-1-16,0 13-2 16,4 9-6-16,3 9-1 15,3 10 9-15,11 6 6 16,11 3-10-16,6 7-5 15,8-7 0-15,7 7 4 16,14-4 4-16,17 1 4 16,12-4 2-16,2-3 3 15,4-3-5-15,22 6-1 16,-1-6-2-16,-10 0-2 16,-11 0 1-16,-14 3-1 0,-10-3 0 15,-11 7 0-15,-11-4-29 16,-10-3-13-1,-11 6-22-15,-7 0-11 16,-7-6-96-16</inkml:trace>
  <inkml:trace contextRef="#ctx0" brushRef="#br0" timeOffset="16261.37">31214 3588 268 0,'14'-12'101'0,"-4"8"-78"0,1-2 13 0,-4 3 2 16,0 3 0-16,-3 0 4 15,-4 0-8-15,0 0-1 16,0 0-18-16,-4 6-2 0,-3 4 0 16,0 2-1-16,0 4 1 15,0 9-5-15,3 0-3 16,4 3-2-16,7-6 0 16,4 3 0-16,10-6 3 15,4 6-5-15,3-6-1 0,0-6 2 16,1-4 1-16,-1 0-8 15,-7-6-4-15,-3 1-33 16,-4-4-15-16,0-4-41 16,-4-2-16-16,5 0-23 15</inkml:trace>
  <inkml:trace contextRef="#ctx0" brushRef="#br0" timeOffset="16483.27">31581 3607 304 0,'0'-25'112'0,"-4"19"-87"0,1 2 22 16,3 4 3-16,0 0-16 16,0 4-2-16,-4 5-6 15,1 3 1-15,-1 14-15 0,-3 11 0 0,0 10-1 16,-4 3-2-16,1 4 2 16,-1-7-8-16,4 6-4 15,0 0 0-15,4 1 2 16,3-4-13-16,0-9-5 15,3-7-33-15,4-12-15 16,0-3-109 0</inkml:trace>
  <inkml:trace contextRef="#ctx0" brushRef="#br0" timeOffset="17145.41">27933 5344 340 0,'-14'0'129'0,"7"-3"-100"0,-4 3 24 16,8 0 5-16,-1 0-17 16,4 3-1-16,4 0-8 15,10 0-2-15,10 0-17 16,15 4-6-16,4-4-2 0,6 0-3 15,0 0-2-15,4 0 1 16,0 0 1-16,-7 4-1 16,-7-1-1-16,-11 0-54 15,-7 0-26-15,-7 4-121 16</inkml:trace>
  <inkml:trace contextRef="#ctx0" brushRef="#br0" timeOffset="17369.82">28187 5507 316 0,'-11'6'121'0,"11"-3"-95"0,11 7 16 0,-4-10 1 16,4 6-4-16,6-6 1 16,11 0-13-16,11 0-6 15,4 3-12-15,-1-3-6 0,0 10-2 0,-3-1-1 16,-7 0 2-1,-4 1-17-15,-3-4-4 16,-4 0-46-16,-3-3-18 0,3 1-78 16</inkml:trace>
  <inkml:trace contextRef="#ctx0" brushRef="#br0" timeOffset="18781.07">29316 5030 252 0,'-25'0'96'0,"18"0"-75"0,-3 0 14 0,6 0 1 16,0 0-4-16,1 0 1 16,3 0-7-16,0 0-4 15,0 0-12-15,0 0 5 0,7-6 2 16,7-3 2-16,11 2 1 15,14-2-5-15,10 0 1 16,4 2-3-16,0 1 0 0,3 3-3 16,4 3 1-16,-3 3-2 15,-4 3 0-15,-11 7 3 16,-10 6 5-16,-15 18 2 16,-20 10 3-16,-15 4-10 15,-7 5-4-15,-6-3 1 16,-5-3 2-16,1 1-4 15,0-1-2-15,0 9 4 16,3-2 2-16,11-10-9 16,7 0 0-16,10-6 0 15,11-13 1-15,7 0 1 16,7-9 0-16,4-3 0 0,7-7 2 16,3 0-3-16,4-2-2 15,0-4 0-15,-4 0 1 16,-3 0-1-16,-4-3 2 15,-3 0-18-15,-1-3-4 16,1 0-29-16,3-4-11 16,-3 1-20-16,0 0-8 15,-4-3-50-15,4 2-20 16,-4-2 30 0</inkml:trace>
  <inkml:trace contextRef="#ctx0" brushRef="#br0" timeOffset="19532.27">30561 5407 240 0,'4'-7'90'0,"-1"7"-70"0,1 0 15 0,-4 0 0 16,0 0-1-16,0 0 5 16,0 0-2-16,3-6-1 0,1 3-19 15,-1 0 3-15,1-3 3 0,-4-1-1 16,0 7 1-16,0-6-3 16,0 3-1-16,-4 0-6 15,-3 3-3-15,-3 0-3 16,-4 3 0-16,-4 3 2 15,-7 4 2-15,-7 2 1 16,1 4 0-16,-1 3-4 16,4-1 0-16,7 7-1 15,6 4 1-15,12 5 0 16,10 4 2-16,11-1-1 16,6 1 2-16,5 0-6 0,-1-7-1 15,4-3 0-15,-4-6 0 16,-4-3 0-16,-6-10 0 15,-4 1-2-15,0-1 1 16,-3-9-15-16,-4-9-5 16,-4-1-33-16,1 1-15 15,0-7-28-15,-1-2-10 16,1-1-74 0</inkml:trace>
  <inkml:trace contextRef="#ctx0" brushRef="#br0" timeOffset="20297.55">30575 4990 312 0,'-10'0'115'0,"10"3"-89"0,-4 0 3 15,4-3-4-15,0 0-13 0,0 3-2 16,0 0 1-1,4 0 0-15,-1 0-5 16,4 4 0-16,0-7 4 0,0 0-2 0,0 0 3 16,0 0 3-16,1-7 1 15,-1 4 3-15,-4 0 3 16,-3 3-7-16,0 0-1 16,0 0-5-16,-3 0-3 15,-4 0-5-15,-1 3-2 16,1 0 3-16,0 4 1 15,0-1 2-15,0-3 0 16,4 7-2-16,-1-4 1 0,4-3 2 16,4 3 4-1,3-3 0-15,0-3 0 0,3 0-3 16,1 0 1-16,0-3-2 16,-1-3 2-16,-3-3 2 15,0-1 2-15,-3 7-3 16,-4-3 0-16,0-1-3 15,-4 4 0-15,-3 0-3 16,0 3 1-16,-3 3-2 16,-1 0-1-16,0 4 1 15,4-1-1-15,0 3-3 16,4 1 0-16,-1-1 2 16,4 1 2-16,0-1 0 0,4-3-1 15,3-3 3 1,0-3 0-16,3-3-1 0,-2-3-2 15,-1 0 1-15,0-4 1 16,-4 1-1-16,-3 6 2 16,0-3-22-16,-3 2-7 15,-1-2-38-15,4 6-16 16,0 0-29-16,4 0-9 16,6 10-27-1</inkml:trace>
  <inkml:trace contextRef="#ctx0" brushRef="#br0" timeOffset="21182.53">31027 4610 224 0,'28'-19'85'0,"-21"13"-66"0,0-3 21 0,-7 2 4 0,0-2-13 15,-3 0-6-15,-8-1-10 16,-7 1-2-16,-17-4-8 15,-14-2 4-15,-11 5 3 0,-7 1 0 16,-11-1 3-16,-24 1-4 16,-11 6 1-16,-14 3-7 15,-35 9-3-15,-8 7-1 16,-31 18-1-16,0 26 0 16,-25 15 2-16,25 13 19 15,21 9 10-15,32 29-4 16,42-4-3-16,50 25-12 0,38 4-5 15,36-7-2 1,56 10 1-16,28-7-1 0,43-6 2 16,10-22 5-16,43-21 2 15,-1-14 4-15,29-27 3 16,0-29-5-16,17-16 1 16,-17-21-4-16,7-22 0 15,-29-38-7-15,-9-22-4 16,-16-10-1-16,-20-40 1 15,-39-9-1-15,-35-26 2 16,-43 10-2-16,-56 9 2 16,-35 10-4-16,-43 15-2 15,-35 35-1-15,-28 22 0 16,-18 28-24-16,18 28-9 0,13 19-45 16,23 19-18-16,30-1-95 15</inkml:trace>
  <inkml:trace contextRef="#ctx1" brushRef="#br0">10926 17325 0,'0'0'16</inkml:trace>
  <inkml:trace contextRef="#ctx0" brushRef="#br0" timeOffset="27967.94">2815 12364 220 0,'-14'-3'82'0,"11"0"-64"0,-5 0 20 0,5 0 5 15,-1 0-4-15,1-1-1 0,3 4-6 16,-4 0 0-16,4 0-18 15,-3 0 3-15,-1 4 3 0,1-1 0 16,3 0 0-16,0 0-6 16,3 0-1-16,4 0 1 15,7 0 3-15,1-3 2 16,6-3 1-16,7 0-5 16,14-3-1-16,4 0-2 15,14 2 0-15,0 1-2 16,-3 3 1-16,-1-3-2 15,-10 0 0-15,7-3-1 16,-7 3 0-16,3-4-4 0,0 1-1 16,-10 0-1-16,-3 3 1 15,-5 0-4-15,-10 3 0 16,-6 0 1-16,-1 0 2 16,-7 3-1-16,-4-3-1 15,-3 0-50-15,-3 0-21 16,-1 0-40-16,1 0-16 15</inkml:trace>
  <inkml:trace contextRef="#ctx0" brushRef="#br0" timeOffset="28329.88">2865 12822 324 0,'-11'13'123'0,"11"-10"-95"0,0 0 5 16,0-3-5-16,0 0 4 16,7 0 7-16,4-3-1 15,3 0 1-15,3-4-21 16,5 1 5-16,9 0 1 0,8 0-4 15,10 2 1-15,-3 4-10 16,4 4-4-16,-8-1-2 16,0 0-1-16,1 0-5 0,-12-3 1 15,1 0 0-15,0-3 0 16,3-3-7-16,-10-1-3 16,3-2-47-1,-3 6-20-15,0-7-32 0,6 1-12 16,-10 3-29-1</inkml:trace>
  <inkml:trace contextRef="#ctx0" brushRef="#br0" timeOffset="29575.35">4216 12035 176 0,'-4'-34'68'0,"4"8"-52"0,-3-8 14 16,3 18 6-16,-4-2-3 15,1-1 1-15,-4-3-2 16,3 6 0-16,-3 0-17 16,3 4 4-16,1 2 2 0,-1 1-5 15,1 3 1-15,3 6-1 16,0 12-1-16,3 23 4 15,1 18 0-15,3 16-2 16,0 13 2-16,4 30-8 16,-1 1-2-16,1 13-1 15,3 9 2-15,4-10-5 0,3-12-3 16,-4-19 3 0,1-13 1-16,3-12 0 15,4-6 1-15,0-16 0 0,-1-15 3 16,-6-14 6-16,3-14 2 15,0-8-9-15,0-11-5 16,1-14-3-16,-1-21 1 16,-7-22-1-16,-7-3 2 15,0-10-4-15,-7-21 0 16,-4-17-1-16,-6 14 0 16,-11 5 0-16,-11 4 0 15,4 9 2-15,-1 13 0 16,8 15-3-16,0 10 2 15,0 15-1-15,10 10-2 0,1 3 0 16,3 6 0-16,3 3 0 16,4 4 0-16,0 2 3 15,4-6 2-15,3 7-2 16,0 6 0 0,0 0 1-16,3 3 2 0,8 3-3 15,0 0-2-15,3 3 4 16,11 4 1-16,10 2 4 15,4 4 1-15,3-7 1 16,8 1 0-16,6-1-2 16,25 1-1-16,11-4-1 15,-7 3 0-15,21 1 2 0,14-1 3 16,0 0-4-16,17 1-1 16,12-10 4-16,-19 0 3 15,4 0-2-15,0-10 0 16,-10 1-3-16,-25 0 1 15,-18 2-4-15,-17 1-2 16,-15 3 0-16,-10 0 1 16,-11-3-3-16,-3-1-2 15,-14-2-25-15,-1 0-9 16,-3-4-19-16,-3-3-5 16,-4 4-9-16,-4 2-2 15,-6 4-24-15,-4 6-11 16,-14 9-18-1</inkml:trace>
  <inkml:trace contextRef="#ctx0" brushRef="#br0" timeOffset="30699.71">5662 12352 212 0,'0'0'79'0,"0"0"-61"0,4 0 10 0,-4 0 0 16,0-3-5-16,3-1-2 16,4 1 0-16,0 0 1 15,0-3-12-15,-3 0 5 0,-1-1 3 16,1 4 1-16,-1-3 3 15,1 0-1-15,-4-1-1 16,0 1-6-16,0-3-4 16,-4 6-1-16,1-4-1 15,-4-2 0-15,-4 0 0 16,4-1 0-16,-7 1 0 16,-11-1-2-16,-3 1 1 15,-4 3-2-15,-6-1 0 16,-1 7-3-16,0 4-2 15,0 5 3-15,4 3 0 16,3 4-4-16,4 3-1 0,3 0 5 16,11 9 3-16,4 0-1 15,6 0 2-15,4-6 0 16,11 7 3-16,3-7-3 16,17-7 1-16,8-2-1 15,7-4 1-15,4-3 2 16,-5-6 1-16,-2-6 1 15,-4-3 2-15,-4-7-3 16,0-3-1-16,-10 0-4 16,-4 4 1-16,-3 2-2 15,-4 4 0-15,-4 3 1 16,-3 6 3-16,-3 15-4 16,-4 7-1-16,0 13 0 15,-4-1 0-15,1 4 0 16,-1 3 0-16,4 2-2 0,0 4-2 15,4 1 1-15,-1 2-1 16,1-3-3-16,-1 0 2 16,4-6 1-16,-3-10 2 15,0 3-1-15,-4-9-1 16,0-3-19-16,0-3-10 16,0-6-34-16,3-4-14 15,1-6-26-15,6-12-11 16,11-7-46-1</inkml:trace>
  <inkml:trace contextRef="#ctx0" brushRef="#br0" timeOffset="31601.05">7225 12126 256 0,'-4'-28'96'0,"4"6"-75"0,-7-6 21 0,4 15 6 16,-1-3-4-16,-3 1 4 0,0 5-14 16,0 7-3-16,0 6-18 15,0 7-1-15,3 15 1 0,-3 6-3 16,4 10 2-16,3 15-3 16,-4 16 0-16,4 10 1 15,4-4 1-15,-1 4-10 16,8-10-3-16,3-3 3 15,4-6 3-15,3-13 8 16,4-19 2-16,6-6 6 16,-6-22 2-16,7-6-7 15,0-12-4-15,6-7-6 16,-13-10-2-16,0-12-1 16,-1-15-2-16,-6-16 1 15,-4-1-1-15,-7-2 0 16,-10 0 0-16,-8-7-3 0,-7 7 2 15,-3 12 1-15,0 16 0 16,0 12-3-16,3 19 2 16,-10 10-4-16,14 6 1 15,7 6 0-15,10 0 2 16,12 0 1-16,16-3 1 16,8-3 0-16,7-3 2 15,7-1-3-15,17 1 0 16,15 3 3-16,7 3 3 15,-4 3 2-15,7 3 1 16,11 1-4-16,-4-1-1 16,-6-3 1-16,-15 0 0 0,-7 0-2 15,-7 0 1-15,-7 0-2 16,-11-3-1 0,-6 4 3-16,-8-1 2 0,-10-3-26 15,-11 3-11-15,-4-3-44 16,-3 6-16-16,-7-3-23 15,0-3-8-15,0 0-17 16</inkml:trace>
  <inkml:trace contextRef="#ctx0" brushRef="#br0" timeOffset="32306.41">8043 12179 232 0,'0'-3'88'0,"0"3"-69"0,4 0 15 0,-4 0 3 0,0 0 1 15,0 0 2-15,0 0-3 16,0 0 0-16,-4 3-20 16,1 0 3-16,-8 4 3 0,4-1-3 15,-10 3-2-15,-8 7-10 16,0 0-3-16,4 3-3 15,3-1 1-15,8-2-4 16,-4 0 0-16,7-4-1 16,7-2-2-16,7-4 5 15,7 0 1-15,0-3 0 16,7 0-2-16,0 1 1 16,4 2 1-16,0 0-3 15,-1 4 0-15,1-1 1 16,0 10 2-16,3 3-1 0,4 0-1 15,3 3 7-15,0 0 5 16,0-3-4-16,-3-3-2 16,-7 6-1-16,-4-3 1 15,-7-4 8-15,-3-2 3 16,-8 0 0-16,-6 3 0 16,-4-10-3-16,-7 0 1 15,-4 4-4-15,-7-4 1 16,1-2-7-16,-1-4-3 15,-3 0-4-15,-4-3 1 16,0 0 1-16,0-3 2 16,1-3-3-16,-1-1-2 15,7-2-23-15,1-1-10 16,9 1-25-16,5-4-12 16,10-2-10-16,7-1-3 15,3-9-68-15</inkml:trace>
  <inkml:trace contextRef="#ctx0" brushRef="#br0" timeOffset="32592.36">8124 12129 304 0,'-17'-3'112'0,"20"3"-87"0,-3 0 20 0,0 0 1 15,0 0-9-15,7 3 1 16,0-3-7-16,1 6 1 16,6-2-18-16,3 5 1 0,8-9 1 15,10 6-8-15,11-6-2 16,4 0-4-16,-1 0 1 16,-3-6-2-16,-4 6 2 15,-3-3-46-15,-7-3-18 16,-4 2-47-16,4-5-17 15,-1-7-18 1</inkml:trace>
  <inkml:trace contextRef="#ctx0" brushRef="#br0" timeOffset="34273.85">9335 12032 220 0,'-8'-28'82'0,"8"9"-64"0,0 0 20 0,4 10 3 16,-4 2-4-16,0 1 14 16,0 19-13-1,0 9-20-15,-4 9 0 0,1 7 2 0,3 2 0 16,0 11 0-16,3 24-6 15,5 0-4-15,6-6-5 16,7-6-2-16,3-7 3 16,5-9 3-16,-1-3 0 15,-3-13 0-15,-1-2-1 16,-3-17 2-16,1-2-3 16,-5-10-2-16,1-10 0 15,-4-9 1-15,-3-9-5 16,-4-16-1-16,-4-9-2 15,-3-3 0-15,-3-4 0 16,-4-3 0-16,-4-9 0 0,-3-6-2 16,-4-1 3-16,1 14 2 15,-5 11-2-15,5 10 0 16,-1 13 1 0,4 3 0-16,4 12-5 0,2 7 1 15,8 2 2-15,0 7 3 16,11 4 0-16,3-1-1 15,4 0 1-15,6 0-1 16,12 0 6-16,20-3 4 16,18 9-1-16,4 1 2 15,3-1-4-15,21 1-2 16,8-1-2-16,-8 4 0 16,-7-7-2-16,-3-3-1 15,0-3 3-15,-4-3 0 0,-10 0-4 16,-11 0 1-16,-15 0 0 15,-6-1 0-15,-10-2-3 16,-8 6 2-16,-11-3-41 16,-6-3-17-16,-11 12-27 15,-7-3-12-15,3-3-57 16</inkml:trace>
  <inkml:trace contextRef="#ctx0" brushRef="#br0" timeOffset="34574.91">9814 12245 304 0,'-3'6'112'0,"3"-6"-87"0,17 0 18 0,-13 0 0 16,14-6-8-16,-4 6 2 16,10 0-8-16,15 0-1 15,-7 0-15-15,-4 0-3 0,0 6-3 16,-3-6-3-16,-4 4-3 16,-3-4-20-16,-4 0-8 15,0 0-41-15,-3 0-19 16</inkml:trace>
  <inkml:trace contextRef="#ctx0" brushRef="#br0" timeOffset="35281.61">10442 12223 148 0,'0'0'57'0,"0"0"-44"0,0-3 3 0,0 3-2 15,0 0 4-15,0 0 6 0,4-3 4 16,-1 0 3-16,-3 3-16 15,0 0 11-15,4-6 4 0,-4 2 4 16,0 1 2-16,0 3-6 16,0-3-2-16,3-3-2 15,-3 3 1 1,0 0-4-16,4-4 0 0,-1 4-3 16,1 0-3-16,-1 0-1 15,1 0 3-15,-4 3-5 16,0 0 0-16,0 0 0 15,0 0 2-15,0 0-3 16,0 0 2-16,0 0 1 16,0 3-1-16,0 0-3 0,0 10-2 15,0 9-2-15,0 6 2 16,0 9-5-16,0 10-1 16,4 0-4-16,-1-6-1 15,4 3 1-15,0-6 0 16,0-4 0-16,0-6 2 15,-3-6-1-15,-4-3-1 16,0-3-15-16,-4-4-7 16,-3-2-40-16,0-4-15 15,0-6-35-15,4-9-15 16,-1-10-35 0</inkml:trace>
  <inkml:trace contextRef="#ctx0" brushRef="#br0" timeOffset="36149.75">3471 14164 316 0,'-14'3'121'0,"11"0"-95"0,-1 0 11 0,4 4-2 15,4-4-3-15,3 6 4 16,3 1-5-16,8-1 1 16,10 1-18-16,0-4 5 0,8-3 4 15,6 0-1-15,0 0-1 16,-6 0-7-16,2 0-4 0,5 4-5 15,-4-1-4 1,3 0 0-16,0 1 1 0,-14-1-14 16,1 0-5-16,-8 0-57 15,-3 1-26-15,-1-4-90 16</inkml:trace>
  <inkml:trace contextRef="#ctx0" brushRef="#br0" timeOffset="36391.64">3676 14565 280 0,'-4'4'104'0,"8"-4"-81"0,10 0 20 16,-3-4 3-16,3-2-7 15,3 6 2-15,5-3-12 0,6 0-3 16,-4 0-15-16,8 0-4 0,7 3-1 15,3 0-1-15,1 3 2 16,-1-3-9-16,0 0 0 16,-3 0-53-16,0-3-21 15,3-4-91 1</inkml:trace>
  <inkml:trace contextRef="#ctx0" brushRef="#br0" timeOffset="37635.4">5373 13970 232 0,'-14'3'88'0,"10"-3"-69"0,-6 0 11 0,6 0 1 15,-3 0 3-15,0 0 4 16,0 0-5-16,0 0-3 16,0 3-16-16,0-3 2 0,3 3 2 15,4-3-4-15,7 0 2 16,11 0 0-16,14-6-1 16,17-7-1-16,4 4-1 15,3-1 1-15,-3 1 2 16,0 9-1-16,0 0 1 15,-3 6-4-15,-5-3 0 16,-6 7 2-16,-7-1 1 16,-7 4-2-16,-8-1 0 0,-6 1-5 15,-11-1 0 1,-7 1-3-16,-4 0 0 0,-3-1-3 16,-4 7-2-16,1-3 1 15,-1-4 1-15,4 1-6 16,7 5 1-16,-4-5 1 15,1 0 3-15,6-1-2 16,4-3-2-16,4 7 2 16,6-3 0-16,1 2-2 15,3 4 2-15,14 3-1 16,8 6 0-16,6 4 2 16,-3 8 0-16,0-2 0 0,3 0 2 15,-14-1-1-15,0-2-1 16,-6-4 1-16,-5 1-1 15,1-4 6-15,-11 3 6 16,0-6 3-16,-14-3 0 16,-7-3-5-16,-7-3-2 15,-11-4-4-15,-7-2-3 16,-14 2 0-16,4-2 1 16,3-1-1-16,0-3-1 15,0-3 1-15,4-3-1 16,3-6-3-16,4 0 2 15,10 0-6-15,0-1 0 16,15 1-28-16,10-3-9 16,10-1-33-16,12-2-14 0,2-4-108 15</inkml:trace>
  <inkml:trace contextRef="#ctx0" brushRef="#br0" timeOffset="39242.36">6735 14346 208 0,'0'-3'79'0,"0"3"-61"0,0-6 15 15,0 6 1-15,0 0-11 16,0 0-3-16,0-4 0 16,0-2-1-16,3-3-10 15,-3 9 6-15,4-3 2 0,-4-4 4 16,0 7 2-16,0 0 1 16,0 0 0-16,0 0-5 15,0 0 1-15,0 0-2 16,-4 0-2-16,1 0-2 0,3 0-1 15,-4 0-1 1,0 7 0-16,1-4-2 0,-4 6 1 16,0 1-4-16,-4 8 1 15,1 4-3 1,-4 3 0-16,-1 0-3 0,-2 1-2 16,6-1 3-16,1 0 2 15,6 0 4-15,4 0 5 16,7 0 1-16,4-6 0 15,6 6-3-15,-6-3 0 16,7 0-7-16,3-3-1 16,3-1 0-16,1-2 0 15,0-3-2-15,-7-4 1 16,-1-3 0-16,1-3 1 16,-4 1 0-16,-4-4 0 0,-2-4-5 15,-8-2 1-15,-4 0-13 16,0 0-7-16,1-4-40 15,-1 1-16-15,1-4-23 16,3-2-8-16,7 5-59 16</inkml:trace>
  <inkml:trace contextRef="#ctx0" brushRef="#br0" timeOffset="40143.96">6795 14004 220 0,'-8'3'82'0,"12"-3"-64"0,-8 0 4 0,4 0-1 0,0 0-2 16,0 0 1-16,0 0 6 15,0 3 4-15,0 1-16 16,0-1 5-16,0 0 4 0,0 0-6 16,0 0 1-16,0 0-9 15,0 0-1-15,0 1-2 16,0-4-1-16,4 0 5 16,0 0 4-16,3-4-3 15,-4 1 1-15,-3 3-3 16,0 0 0-16,4-3-1 15,-4 3 2-15,0 0-5 0,-4 0-3 16,1 3-1-16,-1 0-1 16,-3 1 0-1,3-1 0-15,1 0-3 16,3 0 2-16,-4 0-1 0,4-3 0 16,0 6 6-16,0-3 5 15,0-3-3-15,4 0-1 16,-1 0 0-16,5 0 1 15,-1-3-1-15,0-3 0 16,-4 3 1-16,1 0 1 16,-4 3 3-16,0-6 1 15,0 6-3-15,0-4-3 16,-4 4-2-16,1 0 0 16,-1 4-2-16,1-1-1 0,-1 0 1 15,1 0 1-15,-1 0-1 16,4 3 2-16,0-3-4 15,0 7 0-15,4-10 1 16,3 6 2-16,0-3 1 16,3-3 3-16,1 0 1 15,3-9 3-15,-4 6-3 16,1-4-2-16,-4-2-2 16,-3 6 0-16,-4 3 0 15,-4-3 1-15,1 0-2 16,-4 3 1-16,-1 0-4 15,1 0-2-15,0 0-1 16,4 0 0-16,-1 0-24 0,4 0-11 16,4 0-35-16,3 3-14 15,3-3-94 1</inkml:trace>
  <inkml:trace contextRef="#ctx0" brushRef="#br0" timeOffset="41539.15">7666 13662 276 0,'-7'-31'104'0,"3"15"-81"0,4-2 7 0,0 11-1 15,0-2-5-15,0 3 1 16,0-4-8-16,0 10 0 16,0 10-10-16,0 15 7 0,0 9 5 15,0 23-4-15,0 24 2 0,0 4-6 16,0 15 1-16,0 16-3 15,4 0 0-15,3-12-3 16,3-10-1-16,5-10-1 16,2-5 2-16,8-17 3 15,0-15 2-15,3-21 6 16,4-17 1-16,-1-18-5 16,5-13-3-16,-1-10-8 15,-3-12-1-15,-4-21-1 16,-3-14 0-16,-1-6 0 15,-13-5 0-15,-4-17 0 16,-11-6 0-16,-10 22 0 16,-7 10 0-16,-4 12 0 15,1 18 0-15,-1 11 0 16,0 5 0-16,4 13-5 0,3 3 1 16,8 7-3-16,3 2 2 15,7 4 3-15,7 3 1 16,7 0 1-16,7 0 0 15,7 3 0-15,8 0 0 16,6 0 8-16,11 0 7 16,28 0-3-16,18 0 1 15,10 0-2-15,25 0 3 16,4 6-7-16,-4-3-4 16,0 3 0-16,-4 1 0 15,-17-1 1-15,-17-3 0 16,-19-3 0-16,-17 0 0 15,-10-3-2-15,-12-3-2 0,-6-4 1 16,-4 1-1 0,-6 0-9-16,-8-1-2 15,-7-2-36-15,-7 12-16 0,-4 0-28 16,-10 0-10-16,-7 12-70 16</inkml:trace>
  <inkml:trace contextRef="#ctx0" brushRef="#br0" timeOffset="42154.32">8523 13948 272 0,'-3'-10'101'0,"3"4"-78"0,0 6 22 0,0 0 4 16,0 0-9-16,0 0 0 15,0 0-8-15,0 0-2 16,0 0-17-16,-4 9-3 0,-3 1 0 16,-4-1-4-16,-3 1-1 15,0 2-5-15,0 1 0 16,0-1 0-16,0 1 2 15,3-1-3-15,4 1 0 0,4-4-1 16,6 1 0-16,4-1 2 16,7-6 2-16,4 7-6 15,7-4 1-15,-1 0 1 16,5 0 1-16,-1 4 1 16,4 2 2-16,3 1-3 15,7 3 0-15,1 2 5 16,-1 8 2-16,0 5 2 15,-3 3 2-15,-7 1-1 16,-4 3 0-16,-3-4 3 16,-8-6 3-16,-6-3 3 15,-8 0 1-15,-6-3-4 16,-8-3 1-16,-10 0-5 16,-11-3 1-16,-6-4-7 0,-5 1-1 15,1-4-2-15,0-3-2 16,-1-2-2-16,1-4 1 15,3 0 1-15,0-10 0 16,4 4-20-16,3-4-7 16,8-2-24-16,6-4-10 15,11-3-22-15,7-6-9 16,11-6-69 0</inkml:trace>
  <inkml:trace contextRef="#ctx0" brushRef="#br0" timeOffset="42531.7">8555 13822 332 0,'-11'-9'123'0,"8"3"-95"0,-1 6 5 16,1 0-5-16,-1 6-10 16,1 3 0-16,-1 4 1 15,1 6 0-15,3 3-10 16,3-4 6-16,4 1 2 0,4-3 2 16,6-4 3-16,5-2-1 0,6-1 2 15,7 1-7-15,14-4 1 16,1 0-10-16,3-3-2 15,-4 0-3-15,-3-3 1 16,-4 0-4-16,-3-3 0 16,-4 0-43-16,1-3-18 15,-1-3-37-15,4-7-16 16,0-3-44 0</inkml:trace>
  <inkml:trace contextRef="#ctx0" brushRef="#br0" timeOffset="43925.52">10079 13336 284 0,'-25'-12'107'0,"18"2"-83"0,0 7-7 16,4-3-9-16,-1 3-8 0,0-7 2 15,1 1 1-15,-4-7 1 16,-4 4-2-16,-3-4-4 0,-7 0 1 15,-11 1 1-15,-10-1 0 16,-7 0 2-16,-1 1 3 16,-3 5 9-16,0-2 3 15,-7-1 0-15,-10 1 2 16,-11-1-4-16,0 1-1 16,3-1-4-16,-7 1 1 15,-17-1-4-15,-11 4-2 16,0 2-2-16,-17 7 0 15,-15 0 0-15,7 10 3 16,-17-1-1-16,-7 1 2 0,10 2-2 16,-24 1 2-16,10 2-6 15,0-2-3-15,-17 2 1 16,17 1 2-16,-10-3 0 16,-4 2-1-16,14 4-2 15,-25 3 1-15,19 13 3 16,-8 5 1-16,0 7-1 15,14 4-2-15,11-1 1 16,-4 0-1-16,11-3 2 16,14 9 1-16,-18 20-1 15,4 8-2-15,17 1 5 16,22-10 1-16,17 7 0 16,8 9-1-16,17 22 1 0,14-13 1 15,17 0 1-15,19 7 2 16,13 9-1-16,15-6 0 15,13-7 1-15,29-3 1 16,32 10 1-16,14-3 2 16,17-7-3-16,32-12-1 15,15-13-4-15,31-6 1 16,3-9-2-16,40-7 2 16,6-6-2-16,18-12 2 15,35-17-4-15,-10-11-2 16,18-11 0-16,17-14-1 15,-11-7 0-15,0-7 0 16,11-12 2-16,-24-9 1 16,6-22-4-16,-17-19 1 15,-11 6 0-15,-17 0 2 0,-15-19-1 16,-24-15-1-16,-11 6 1 16,-28 0 1-16,-28-12-1 15,-22-7 2-15,-21 3-2 16,-27-15-1-16,-37-1-2 15,-38 14 1-15,-24 2-8 16,-36 0-2-16,-49 19-1 16,-15 19 2-16,-34 10-7 15,-15 18-2-15,-11 12-12 16,-10 7-3-16,11 10-20 16,-7 9-5-16,13-1-114 15</inkml:trace>
  <inkml:trace contextRef="#ctx0" brushRef="#br0" timeOffset="46718.59">18083 12305 236 0,'0'0'88'0,"0"0"-69"0,4 3 11 15,-1-3 1-15,1 3-6 16,0 3 0-16,3 1-2 15,0-1 0-15,3 0-13 16,4 0 5-16,0-3 5 0,8 1-5 16,6-4 0-16,4 0-7 0,6 0 0 15,1 0-5-15,-4 3-2 16,-3 0 2-16,-4 0 0 16,-3 0-1-16,-4 3-2 15,-3-2-21-15,-4 5-11 16,-7 0-39-16,-7 1-15 15,-7 9-45 1</inkml:trace>
  <inkml:trace contextRef="#ctx0" brushRef="#br0" timeOffset="46974.93">18161 12753 236 0,'4'3'88'0,"3"-6"-69"0,3 6 15 16,-3-3 3-16,4 0-6 16,3-3-1-16,7 3-3 15,4-3-2-15,3 0-14 16,4 0 0-16,3 3 2 0,0-3-7 16,1 3-1-16,-5 0-3 15,-2 0-2-15,-1 0 1 16,-4 3-1-16,-2 0-40 15,-1 0-18-15,-4 0-89 16</inkml:trace>
  <inkml:trace contextRef="#ctx0" brushRef="#br0" timeOffset="47588.78">19149 12530 268 0,'-14'4'101'0,"10"-4"-78"0,1 9 4 16,3-9-3-16,0 6-3 15,0 1 4-15,0-1 0 0,3 0 2 16,1 0-15-16,6 1 9 0,4-4 2 16,11 0 2-16,14-3 0 15,10 0-8-15,4-3-2 16,0 0-5-16,-4 3 1 15,-3 0-4-15,-3 0-2 16,-5 0 0-16,-2 0 1 16,-4 0-3-16,-4 0-2 15,-7 0 0-15,0 0 1 16,-3 0-3-16,-4 0 0 16,-4 0-10-16,-3 0-3 15,1 0-46-15,-1 3-20 16,-4-3-39-16,8-3-72 15</inkml:trace>
  <inkml:trace contextRef="#ctx0" brushRef="#br0" timeOffset="48310.07">19794 12186 228 0,'-10'-7'85'0,"10"4"-66"0,3 0 10 0,-3 3-1 16,7-3-5-16,0-3 0 16,0-1 1-16,4-2 2 15,3 6-14-15,4-3 4 0,10-4 4 16,4 7-2-16,7-3 1 15,3 3-4-15,11 3 1 16,7 3 0-16,3-3-1 16,-3 9 1-16,-7 1 3 15,-7 5 0-15,-11 1 3 0,-10 3 1 16,-7 6 1-16,-15 6-9 16,-10 7-4-16,-14 15-6 15,-7-3-4-15,-8 0 0 16,1-3-1-16,0-6 0 15,7 3 2-15,3-3 1 16,4 0 1-16,3-4-5 16,4 1 1-16,4-7 0 15,6 4 0-15,4-4 2 16,4-6 3-16,6-3 2 0,8-9 3 16,10-4-1-16,4 0 0 15,7-9-5-15,-1 7-3 16,1-4 0-16,-4-3-1 15,-3 6 0 1,-4-3 0-16,-3-3 0 0,-4 7 2 16,-3-4-3-16,-4-3 0 15,0 0-21-15,-3 0-8 16,-1-3-29-16,-3-4-13 16,0 7-27-16,0-9-11 15,4 6-42 1</inkml:trace>
  <inkml:trace contextRef="#ctx0" brushRef="#br0" timeOffset="49825.92">20708 12126 244 0,'0'-6'90'0,"0"-4"-70"0,0 7 17 0,0 3 2 0,0-6-6 15,0 0 1-15,0-1-6 16,0 1-3-16,0 0-13 15,0 0-1-15,0-1 0 0,0 1-2 16,0 6 2-16,4 3 0 16,3 7 3-16,-4 8 4 15,4 4 1-15,0 16-4 16,0 28 1-16,4 15-5 16,3 1 1-16,4-1-9 15,6 4-2-15,5 9 3 0,-1-9 5 16,0-13-5-16,0-9 0 15,-3-13 4-15,0-13 3 16,-4-8 2-16,-4-11 3 16,1-11-5-16,0-14 1 15,-1-11-7-15,1-17-1 16,-4-12-2-16,0 6-2 16,-3-9 1-16,-4-9-1 15,0-23 0-15,-7-9 0 16,-4 6-3-16,-6 1 0 15,-1 15-1-15,-3 3 0 16,0 10 3-16,0 12 0 16,3 9-2-16,1 10 0 15,3 6-1-15,0 7 0 0,3 2 0 16,1 4 3-16,3 3-2 16,0 3 1-16,0 0 2 15,3 0 2-15,1 0-1 16,3 3-1-16,0 0 1 15,0 0-1-15,3 4-3 16,8-1 2-16,7 0 1 16,17 0 0-16,14-2 0 15,8-4 2-15,10 0-1 16,18 0 2-16,14-4-2 16,-4 4-1-16,-3 0 3 0,3 0 2 15,0 0 2-15,-3 0 1 16,-14-3-4-16,-8-3-3 15,-10 0 0 1,-7-1 1-16,-7 4-1 0,-3 0 2 16,-12 0-4-16,-6 3-2 15,-11 0 4-15,-3 0 1 16,-4 0-22-16,-10 0-9 16,-1 0-32-16,-3 0-12 15,0 0-14-15,0-3-6 16,0 0-59-1</inkml:trace>
  <inkml:trace contextRef="#ctx0" brushRef="#br0" timeOffset="51102.67">21890 12361 140 0,'7'-6'55'0,"-7"6"-43"0,7-3 30 16,-7 3 10-16,0 0-4 16,0 0 1-16,0 0-10 15,0 0-4-15,0-3-19 16,0 3 1-16,0 0 3 0,0 0-5 15,4-4 2-15,-4 1-6 16,3-3-1-16,-3 3 2 0,4-3 5 16,-4-1-3-16,0 1 0 15,0 0 0-15,0 0 4 16,0-1-4-16,-4 1 2 16,1 0-5-16,-5-4-1 15,5 7-4-15,-11-3 1 16,3-3-4-16,-6 5-2 15,-1-2 4-15,-7 6 1 16,-10 0 0-16,0 0-1 16,-1 10-6-16,12-4-1 15,3-3 3-15,-4 16 1 0,4-7 0 16,0 10 1-16,3-3 0 16,4 3 1-16,0 9 2 15,7-6 3-15,7 1 0 16,3-5 0-16,8-2-1 15,6-3 2-15,8 3-5 16,3-10-3-16,4 1-1 16,-7-4 1-16,-4-3 5 15,11-6 4-15,-8-3-6 16,8-4-1-16,-7 1 0 16,-1-10 0-16,-2 10-2 15,-5-7-2-15,1 0 1 16,-7 7 1-16,-1 3-1 15,-3-1 2-15,0 4-2 16,-3 6-1-16,-4 10 1 0,-4 6 1 16,1 3 1-16,-1-4 3 15,4 7-1-15,0 1 0 16,0-1-1-16,4 0 0 16,-1 0 0-16,4 3 2 15,0 7-3-15,0-4-2 16,-3 0 0-16,-1-3-1 15,1 4 0-15,-1-7 0 16,-3-6 0-16,4-4 0 16,0-2 0-16,-4-4 0 15,0 1 0-15,0-7 2 16,0 6-1-16,0-9-1 0,0 7 1 16,0-4 1-16,0-3-12 15,0 0-3-15,0-3-34 16,0-4-14-16,0-2-37 15,3-4-15-15,8-2-77 16</inkml:trace>
  <inkml:trace contextRef="#ctx0" brushRef="#br0" timeOffset="52319.54">22927 12223 208 0,'-3'-9'77'0,"3"6"-60"0,0-7 15 0,3 4 4 15,1 0-3-15,-1-1 3 16,-3-2 0-16,4 0-1 16,-4 2-18-16,3-2 7 0,-3 6 4 0,0 3-9 15,0 9 8 1,-3 10-7-16,-1 12 1 15,1 20-1-15,3 11-5 16,0 1 1-16,7 6-7 16,3-6-3-16,4-4-3 15,4 1-3-15,3-4 7 16,4-6 3-16,3-6-3 16,-3-9 1-16,3-10 1 15,-3-9 5-15,3-13-4 16,0-13 2-16,0-9-7 15,-3-6-1-15,-4-6-4 16,-3 3-1-16,-4-10 1 16,-7-12 2-16,-3-16-1 0,-8-12-1 15,-7 9-4-15,-10 3 0 16,-3 3 2-16,-1 10 3 16,0 9-2-16,4 10 0 15,3 5 1-15,4 7 0 16,4 7-5-16,3 5-1 15,3 4 3-15,4 6 1 16,7 0 2-16,7 0 2 16,4 3-6-16,7 0 1 15,3-3 3-15,4 7 2 16,3-4-3-16,4-3 1 16,6 6 0-16,19-3 2 0,17-3 1 15,4 0 1-15,-1 0 0 16,8 6 0-1,10-6-7-15,-6 0 0 16,-8 0 3-16,-10-6 2 0,-15 6 0 16,-3-9-2-16,-7 6 1 15,-4-4 1-15,-6-2-6 16,-8 0 1-16,-7 2-37 16,-7 1-15-16,-10 3-32 15,-11 3-11-15,0 0-70 16</inkml:trace>
  <inkml:trace contextRef="#ctx0" brushRef="#br0" timeOffset="52948.73">23714 12261 324 0,'-7'-6'121'0,"7"6"-95"0,7 0 7 0,-7 0-3 16,7-4-2-16,0 4 6 0,7-6-4 15,0 6 0-15,7 0-17 16,-3 0 1-16,3 0 2 0,0 0 1 15,-3 0 1-15,-1 0-5 16,1 0 0-16,3 6-6 16,-3-2 1-16,0 2-1 15,-4-3 1-15,-4 6 0 16,-6-9 2-16,-1 7-3 16,-6 2 1-16,-1-3-5 15,-6 10 0-15,3-3-1 16,-4 2 1-16,0 1-4 15,1 0 0-15,3 2-1 16,0-2 0-16,0-3-3 16,7 2 1-16,0-2 2 0,10 2 1 15,4 7-2-15,4 0 2 16,3-3 1-16,0 6 0 16,1-3 0-16,-1-3 0 15,-4 0 6-15,-3 0 4 16,-3-7 1-16,-7 4 1 15,-4-4-4-15,-4 1 0 16,-7-4-1-16,1-2 1 16,-1-1-4-16,-6 0-1 15,3 0-1-15,-11 1-2 16,7-1-4-16,-6-3 0 16,2 0-33-16,5-3-13 15,3 0-39-15,14-3-16 16,0 0-87-1</inkml:trace>
  <inkml:trace contextRef="#ctx0" brushRef="#br0" timeOffset="53744.01">24903 12154 244 0,'0'-34'93'0,"0"34"-72"0,3-35 18 0,-3 29 3 15,0-7 0-15,0 4 2 16,0 3-16-16,0-1-6 16,0 11-13-16,0-1 5 0,0 12 5 15,0 1 3-15,0 19 4 16,0-7-5-16,0 38-1 0,0-13-9 15,0 16-4-15,7 12-7 16,4-8 0-16,6-11 4 16,5-8 2-16,2-7 6 15,-3-22 5-15,-3-6 2 16,10-10 1-16,15-6-9 16,-15-6-4-16,-7 0-4 15,0-13 0-15,-3 0-4 16,-1-12 0-16,-2-3 1 15,-5-26 2-15,1 10-1 16,-8-12-1-16,1 9-2 16,-11-7-1-16,3 13 2 15,-6 4 2-15,-1 5 0 0,-3 7 2 16,3 6-7-16,1 6-1 16,3 1 2-16,3 11 3 15,4-2-1-15,7 6-2 16,0 0-1-16,11 0 3 15,0 0 2-15,10 6 2 16,-4-2-1-16,29-4-2 16,-7 0 1-16,28 6-1 15,-14-3 0-15,32-3 2 16,-21 6-1-16,34-3-1 16,-20 0 1-16,3-6 1 15,-17 3-1-15,-1-9-1 16,-13 6 1-16,-8-7 1 15,-6 4-23-15,-12-3-8 16,-2 6-48-16,-12-4-20 0,-3 7-92 16</inkml:trace>
  <inkml:trace contextRef="#ctx0" brushRef="#br0" timeOffset="54269.84">25421 12496 280 0,'-7'0'104'0,"7"0"-81"0,0 0 20 0,0 0 3 0,0 0-4 16,0 0-1-16,0 0-5 15,0 0-2-15,4 0-19 16,-1 0 6-16,4 0 6 0,0 6-9 16,14-3-2-16,-3-3-5 15,10 7 0-15,-3-4-6 16,7-3-1-16,-8 0-2 15,1 0 1-15,-4 0-4 16,0 0 0-16,-3 0-39 16,-4-3-15-16,-3 3-39 15,-1-7-14-15,1 7-52 16</inkml:trace>
  <inkml:trace contextRef="#ctx0" brushRef="#br0" timeOffset="54660.48">25968 12264 304 0,'0'-9'115'0,"0"9"-89"0,0 0 21 0,0 0 5 16,0 0-8-16,0 0-1 16,0 0-9-16,0 0-4 0,0 0-16 15,0 0 9-15,4 6 4 0,-1-3-3 16,1 22 0-16,-1-6-4 16,-3 18-3-16,0-5-7 15,0 15-2-15,0-10-4 16,4 7-3-16,3 19 0 15,0-10-1-15,3-6 0 16,-3-12 0-16,-3-10-3 16,-1-6 0-16,1 0-45 15,-1-10-17-15,1 0-41 16,7-12-16-16,-4 3-53 16</inkml:trace>
  <inkml:trace contextRef="#ctx0" brushRef="#br0" timeOffset="56341.52">18489 14010 256 0,'-28'4'96'0,"17"-1"-75"0,-3 0 25 0,11-3 8 16,-1 0-19-1,4 0-5-15,4 0-1 16,6 3 2-16,8 0-17 0,3-3 7 0,7 0 6 16,4 0-6-16,0 0 0 15,3 0-10-15,4 0-4 16,3 0-2-16,4 0 1 16,0 0-5-16,-7 0-1 15,-4 0-2-15,-7 0 0 16,-3 0-22-16,-7 0-12 15,-8 0-45-15,-3 3-19 16</inkml:trace>
  <inkml:trace contextRef="#ctx0" brushRef="#br0" timeOffset="56612.21">18598 14274 260 0,'-7'6'96'0,"7"-6"-75"0,7 6 28 16,-3-6 8-16,7 0-8 16,-1 0-1-16,4 0-12 15,7-3-3-15,8-3-18 16,6 0-2-16,4 3-2 0,7-1-6 16,-8 4-3-16,1 4-1 15,-7-1-1-15,-4 0 0 16,-7 0 2-16,-3 0-47 0,0 0-20 15,-4-3-42-15,0 0-18 16,-4 0-6 0</inkml:trace>
  <inkml:trace contextRef="#ctx0" brushRef="#br0" timeOffset="57347">19629 14117 280 0,'-4'0'107'0,"8"0"-83"0,-4 3 15 0,0-3 1 16,0 0-9-16,0 0 2 16,0 0-8-16,0 0-1 0,0 6-13 15,0-6 0-15,10 4 15 16,8-1 1-16,10 0 0 15,7 0 1-15,8 0-10 16,2 0-3-16,-2 0-4 16,-4 1 0-16,-8-1-8 15,-2 0-2-15,-8 0-1 16,-4 0 0-16,-2 0 2 16,-1-3 1-16,-4 0-23 15,4 0-9-15,-7-3-37 16,0 0-13-16,0 0-37 0,1 3-17 15,-5 3 0 1</inkml:trace>
  <inkml:trace contextRef="#ctx0" brushRef="#br0" timeOffset="57872.25">20087 13891 316 0,'0'-19'121'0,"4"10"-95"0,3-7 11 0,-4 7 0 16,4-4-10-16,4 4-1 0,0 0-3 15,3-1 0-15,7 1-13 16,3 9 3-16,8 0 1 0,4 0 1 15,-1 9 1-15,4 1 3 16,-4 8 2-16,-3 8-2 16,-4 2-2-16,-7 3-5 15,-7 0 0-15,-3 4-3 16,-11-1 0-16,-7 4-3 16,-11 0-1-16,-3 15-3 15,-4-3-2-15,0 0-2 16,4-3 1-16,4-6 1 15,3-3 2-15,6-7-1 16,5-6 2-16,3-3 2 0,7-3 2 16,7 0-1-16,7-7-1 15,8-5-1-15,-1-1 2 16,3-6-3-16,-2 0 0 16,-1 0-3-16,-7 0-1 15,-3 0 1-15,-4 0 0 16,0-3-38-16,-3 3-14 15,-4 0-23-15,3-3-8 16,-3-1-13-16,4-2-4 16,3-3-45-1</inkml:trace>
  <inkml:trace contextRef="#ctx0" brushRef="#br0" timeOffset="58427.65">21191 13653 264 0,'4'-9'99'0,"-4"2"-77"0,0 1 24 0,0 3 8 15,0 0-10-15,-4 3-2 16,1-3-10-16,-1 3-3 16,-3 3-16-16,-3 3 1 0,-4 7 2 15,-1 12 1-15,1 15 1 16,-3 14 2-16,3 8 0 16,-1 4 0-16,5 3 2 0,3 10-6 15,3 2-1 1,8 1-9-16,10-7-2 0,7-15-4 15,7-1-3-15,4-12 4 16,0-9 1-16,-4-7 0 16,-3-9-2-16,-1-3-10 15,-2-13-4-15,2 4-42 16,-6-10-15-16,0-10-46 16,-1 1-16-16,-6-13-22 15</inkml:trace>
  <inkml:trace contextRef="#ctx0" brushRef="#br0" timeOffset="59314.45">21548 13825 228 0,'-11'0'88'0,"8"0"-69"0,-4 0 19 16,7 0 4-16,0 0-5 15,0 0 3-15,-4 0-11 16,0 0-5-16,4 0-14 15,0 0 5-15,0 0 2 0,8-3 4 16,2-3 2-16,8 6-1 16,6-3-2-16,8 3-2 0,-4 3 1 15,-6-3-1-15,9 9-2 16,-6-2-2-16,0-1-1 16,-1 3-1-16,-6 1 0 15,-7-1-2-15,-8 1 1 16,1-4-6-16,-11 3-1 15,3 1-2-15,-6 2-2 16,-5 4-2-16,1-4 1 16,4 4-1-16,3-3 0 15,0-4 0-15,3 0 0 16,1 1 0-16,3-4 0 16,3 0 2-16,4 1 0 15,0-4-3-15,7 3 2 16,7 4 1-16,4 2 0 15,3 4 0-15,1 3 0 0,-1 2-3 16,-3 5 2-16,-1-1 1 16,-3 0 2-16,-7 3-1 15,-3 0-1-15,0-3 1 16,-8 0-1-16,-3-3 2 16,0 3 3-16,-3-6-2 15,-4 0-2-15,-4-3 6 16,-3-4 3-16,-4-2-1 15,-3-4 0-15,-7 0-5 16,7-3-3-16,3 0 0 16,-10-3 1-16,-7 0-3 0,6-3 0 15,5 0-12-15,6 0-7 16,7-3-31-16,8-4-15 16,6 1-20-16,4 0-10 15,1-1-73 1</inkml:trace>
  <inkml:trace contextRef="#ctx0" brushRef="#br0" timeOffset="59674.51">22031 13546 316 0,'-7'-9'121'0,"10"6"-95"0,5-3 18 0,-1 6 2 0,3 6-7 16,8-3-1-16,-1 6 1 15,-2-2 0-15,13 11-21 16,-4-2 9-16,12 25 6 0,-8-10-4 16,7 38 0-16,8 19-16 15,-8-3-6-15,-3-1-4 16,-8-2 0-16,-3 3-2 15,-6-16 2-15,-1-13-2 16,-7-9 2-16,0-9-2 16,-4-10-1-16,-6-3-21 15,-1-6-9-15,-3-4-20 0,-3-2-9 16,-1-4-21-16,0-2-8 16,1-14-86-1</inkml:trace>
  <inkml:trace contextRef="#ctx0" brushRef="#br0" timeOffset="60470.94">22931 14048 244 0,'0'-9'93'0,"0"9"-72"0,7-10 18 0,-4 7 3 16,-3 0-5-16,0-3 3 15,0 6-9-15,0 0-4 0,4-3-15 16,-4 3 3-16,0-4 5 0,0 1 6 16,0 0 7-16,0 3-9 15,-4 0-2-15,-3 3-9 16,0 4 0-16,-4 2-2 16,-3 7 1-16,-3 2-2 15,-1 1-1-15,4 3-5 16,7 6-3-16,3 4 6 15,8 2 3-15,6 1-1 16,5-1 0-16,2-2 1 16,1-7 1-16,0-6-5 15,-1-4-4-15,1-2 1 16,-4-7 0-16,-4-3-1 0,1-6 1 16,-4-6-24-1,-3-7-11-15,-4 3-36 16,0-5-15-16,0-4-27 0,0 0-11 15,3 3-31 1</inkml:trace>
  <inkml:trace contextRef="#ctx0" brushRef="#br0" timeOffset="61089.84">22934 13637 300 0,'-3'0'112'0,"3"0"-87"0,0 0 2 0,0 0-4 0,0 0-4 16,0 3 1-16,0 1 0 15,0-4 0-15,0 3-11 16,3 0 1-16,-3 0 3 0,0-3-5 16,0 0 0-16,0 0 0 15,4 0 0-15,-1 0-4 16,-3 0-1-16,0 0-1 0,0 0 1 16,0 0 2-16,0 0 4 15,0 0 0-15,0 0 2 16,0 0-4-16,0 0-2 15,0 0-2-15,0 0 0 16,0 6-4-16,-3-3 0 16,3 4 1-16,0-4 0 15,0-3 0-15,0 6 0 16,0-3-3-16,0-3 2 16,3 10 3-16,1-10 1 15,-1 6 5-15,1-6 5 16,-1 0-3-16,4-6 2 15,0-4 4-15,-3 7 2 16,-1-3-3-16,-3 6-1 0,0-3-6 16,0 3-3-16,0 0-5 15,-3 3 0-15,-1-3-2 16,1 6 0-16,-1-3-3 16,4-3-1-16,0 10-28 15,4-10-13-15,-4 6-24 16,7-6-8-16,7 3-97 15</inkml:trace>
  <inkml:trace contextRef="#ctx0" brushRef="#br0" timeOffset="61851.03">23693 13640 296 0,'7'-25'110'0,"-7"25"-86"0,7-15 11 0,-4 12 1 16,1-1-7-16,-4 4 3 16,0 0-9-16,0 0-4 15,0 7-11-15,0 8 6 0,-4 10 3 0,1 16-1 16,-4 25 1-16,3 3-1 16,4 0 0-1,7-3-8-15,7 0-5 0,7 3-2 16,1-3 1-16,2-16 5 15,-3-3 6-15,4-16 2 16,-4-15 3-16,0-16-6 16,1-16 1-16,-5-9-8 15,1-3-3-15,-4-7-1 16,-3-5 1-16,-4-20-1 16,-4-12 2-16,-3 0-2 15,0 0-1-15,-3 3 1 0,-1 22 1 16,1 9-1-16,-4-3-1 15,3 13-2-15,-3 0 1 16,3 6-1-16,-3 6 0 16,4 4 0-16,-1 2-2 15,1 1 3-15,3 6 0 16,0-4-2-16,7 7 2 16,3 0 1-16,8 0 2 15,14 0 1-15,3 0 3 16,-7 0-1-16,29 0 0 15,20 7-1-15,15-4 0 16,14-3-2-16,-25-3-2 16,-17-4 1-16,17 4 1 15,-18-3-1-15,18-3-1 0,-17 5 1 16,-1-2-1-16,-10 0 0 16,-7 0 0-16,-7 2-14 15,-7 1-5-15,-8 0-43 16,1 3-20-16,-7 0-21 15,-8 3-9-15,1 0-38 16</inkml:trace>
  <inkml:trace contextRef="#ctx0" brushRef="#br0" timeOffset="62556.66">24388 13728 296 0,'-4'-6'112'0,"4"6"-87"0,0-3 15 0,0 3 3 15,0 0-11-15,0 0 1 16,0 0-5-16,0 0-3 16,0 0-13-16,0 0 1 0,4 0 3 15,-1 0 3-15,4 0 1 0,0 0-5 16,11 0-1-16,-1 0 0 16,15 3 2-1,-7 0-3-15,10 3 0 0,-7 1-1 16,1 2 0-16,-5 0 2 15,-6 1 4-15,0-1-4 16,-11 4 2-16,0-4-9 16,-7 1-2-16,0-1-1 15,-11 7 0-15,4-4-5 16,-11 4 1-16,4-4 0 16,-3 4 0-16,3-3 0 15,-1-1 0-15,5 4-3 16,3-4 0-16,0 4-1 0,10-3 0 15,1-4 3-15,10 4 0 16,-3-1 1-16,10 4 0 16,-4-4 0-16,4 4 0 15,-3-7 0-15,-4 10 0 16,0 0 4-16,-7 0 2 16,0 0 2-16,-7 3 0 15,0-7 0-15,-10 7 0 16,-1-3 0-16,-13 0 0 15,2-3-2-15,-9-1-1 16,2-2-3-16,1-4-2 16,4 1 1-16,2-7-1 15,5 0-9-15,-1-6-2 0,4 3-29 16,3-10-12-16,4 4-44 16,0-3-18-16,4-4-92 15</inkml:trace>
  <inkml:trace contextRef="#ctx0" brushRef="#br0" timeOffset="63532.95">19643 15368 304 0,'-7'6'112'0,"7"-6"-87"0,0 0 4 16,0 0-2-16,0 0-7 16,3 0 3-16,4 4 4 15,4-4 4-15,3 6-17 16,11-3 7-16,6-3 3 0,8 0-4 15,7 0-1-15,0 0-9 0,-7 0-4 16,-4 0-3-16,-3 3-3 16,-8 0-13-16,-6 3-6 15,-4 4-67-15,-7-1-29 16,-10-2-49 0</inkml:trace>
  <inkml:trace contextRef="#ctx0" brushRef="#br0" timeOffset="63758.44">19787 15688 284 0,'7'0'107'0,"11"-3"-83"0,17-3 17 0,-14 2 4 16,8-2-9-16,2 3 2 15,1 0-13-15,0 0-6 0,0 3-10 16,-1 0-8-16,-6 3-2 0,0 0-1 15,-4 3 0-15,-3 1-18 16,3-1-9-16,0-3-51 16,7-3-24-16,0 3-31 15</inkml:trace>
  <inkml:trace contextRef="#ctx0" brushRef="#br0" timeOffset="64222.66">20927 15559 288 0,'-21'-3'107'0,"17"3"-83"0,1 0 17 0,3 0 2 0,0 0-6 16,3 0 3-16,4 3-2 15,0 0-2-15,4 1-19 16,3-1 1-16,4 0 0 0,3 0-6 16,3 0 1-16,5-3-6 15,6 0 1-15,7 0-5 16,4 0-2-16,-4 0-3 16,1 0 1-16,-8 0 3 15,0 0 1-15,-10 3-56 16,-4-3-27-16,-3 0-43 15,-1 0-19-15,-2 0 8 16</inkml:trace>
  <inkml:trace contextRef="#ctx0" brushRef="#br0" timeOffset="64868.59">22003 15280 244 0,'7'-22'93'0,"0"7"-72"0,0-7 16 0,0 12 4 15,-3 1-7-15,-1 0 3 16,1-1-8-16,-4 1-3 0,0 2-14 15,0 1 6-15,-4 0 2 0,1 0-4 16,-5-1-1-16,1 4-5 16,-3 0-1-16,-4 3-3 15,0 3 1-15,-4 7-2 16,-7 8 0-16,-6 11-3 16,-8 8 1-16,-7 13 0 15,0-3 3-15,4 7 3 16,3-1 2-16,4 4 1 15,6 5 0-15,8 1-4 16,11 3-3-16,10-10 0 0,14-2-1 16,17-7 4-16,15-10 3 15,4 1-4-15,3-10 1 16,0-6-3-16,-1-6 0 16,5-7 3-1,3-9 5-15,-4-6-3 0,-3-7 2 16,-7-6-7-16,-11-9-1 15,-10-3-2-15,-14-4 1 16,-15-2-2-16,-14 2 2 16,-10 7-2-16,-3 9-1 15,-5 10-2-15,-3 9 1 16,-3 12-1-16,0 7 0 16,3 9 2-16,7-3 2 15,8-3-3-15,6-3 0 0,11-6-21 16,10 2-10-16,8-11-31 15,3-4-12-15,7 0-37 16,7-10-15-16,4-9-25 16</inkml:trace>
  <inkml:trace contextRef="#ctx0" brushRef="#br0" timeOffset="65408.73">22673 15606 264 0,'0'-6'101'0,"4"3"-78"0,3-3 0 0,-4 3-4 16,1-1 7-16,-4 4 5 15,0 0 9-15,0 0 4 0,0 0-23 16,0 0 6-16,-4 0 1 0,-3 0 0 16,-3 0 1-16,-1 4-8 15,-3-1 0-15,-4 6-3 16,1 7-2-16,-1 6-4 16,4 3 0-16,0 6-7 15,0 7-3-15,7-7 3 16,3 7 4-16,8-7-5 15,3-3 0-15,10-3 0 16,1-6 0-16,7-3-2 16,-4-7-2-16,0-6-15 15,0-3-7-15,-3-6-53 0,-4-3-24 16,0-10-100 0</inkml:trace>
  <inkml:trace contextRef="#ctx0" brushRef="#br0" timeOffset="65845.19">22691 15299 340 0,'-7'-12'126'0,"7"5"-98"0,-4 1 12 0,4 6-2 0,0 0-12 16,0 0-1-16,0 0-10 15,0 0-4-15,-3 6-6 16,-1 1 1-16,4-1 0 0,0 0 2 16,0 0 2-16,4-2 6 15,-1-4 2-15,1 0-3 16,6-7-1-16,1 1-4 15,-1-3 1-15,1-1 3 16,-4 4 1-16,0 0-2 16,-7 6 0-16,0 0-7 0,-3 3-2 15,-1 0-4-15,0 3-1 16,4-3-4-16,0 0-1 16,0 1-33-16,8-4-11 15,2-4-24-15,1 1-8 16,-1-3-38-16,1 6-14 15,-8 0 10 1</inkml:trace>
  <inkml:trace contextRef="#ctx0" brushRef="#br0" timeOffset="66684.2">23209 15089 312 0,'0'-28'118'0,"0"28"-92"0,0-16 17 0,0 13 3 16,0 0-18-16,0 0-4 15,-7 9-5-15,-3 13-1 16,-4 15-9-16,-1 26 1 0,-2 9 3 16,3 9-1-16,3-2 1 15,4 11-1-15,7 7 0 16,11-6-4-16,3-19-3 15,7-9 2-15,4-16 2 0,-1-13 2 16,4-6 1-16,1-22-2 16,-1-12-1-16,-3-10-5 15,-1-16-3-15,-3-5 0 16,1-4 1-16,-5-6-1 16,-3-16-1-16,1-13-2 15,-5-5 1-15,-3 5 1 16,-3 7 0-16,-4 13-3 15,0 21 2-15,0 10 1 16,-4 6 2-16,1-3-3 16,-1 9-2-16,1 7-1 15,3 9 0-15,0 0 0 0,10 0 0 16,-3 0 5 0,25 3 1-16,24-3 4 0,11 6 3 15,0-3 0-15,4 4 0 16,21-4-3-16,-15 0 1 15,-13 0-4-15,17 0-2 16,-18-3 0-16,12 0-1 16,6 0 0-16,-28 0 2 15,-11 0-25-15,-7 0-12 16,4 0-33-16,-18 0-14 16,-3 0-32-16,-4 3-11 15,-3 0-12 1</inkml:trace>
  <inkml:trace contextRef="#ctx0" brushRef="#br0" timeOffset="67300.4">23823 15409 356 0,'-10'-13'132'0,"10"13"-103"0,10-18 16 15,-6 18 0-15,3-10-8 16,-4 7 3-16,8-3-13 16,-4 6-5-16,7 0-12 15,-3 0 2-15,10 0 4 0,-4 0-2 0,12 0 0 16,-5 6-4-16,4-3 1 15,-3 7 3-15,-4-4 1 16,-3 0-6-16,-11 7-1 16,-3-4-4-16,-11 4-1 15,-1-4-1-15,-2 3 1 16,-1-2-2-16,1-1-1 16,-1 1 1-16,1-1-1 15,-1 1-3-15,4 5 2 16,0-5 1-16,3 2 0 15,1-2-3-15,6 2 2 0,1 1-1 16,6 2 0-16,12 14 2 16,-5-1 0-16,-3-9 0 15,4 9 2 1,0-3 5-16,-8 0 4 16,1 0-2-16,-11 0 2 0,-7 6-4 15,-4-5-2-15,-6-8 0 16,-5-8-1-16,-2-1-2 15,2-3 1-15,5-2-4 16,-11-4 0-16,6 0-1 16,-13-4 0-16,7-2-16 15,-7 3-8-15,-8-3-30 16,15-4-13-16,7 7-29 16,10-3-11-16,4 3-72 15</inkml:trace>
  <inkml:trace contextRef="#ctx0" brushRef="#br0" timeOffset="68290.53">24836 14672 244 0,'3'-9'90'0,"1"2"-70"0,-1 1 13 15,-3 6 1-15,-3-6-9 16,-4 0 0-16,-4-1-10 16,-3 1-2-16,-4 3-7 15,4 0 9-15,-18 0 7 0,-13-1 0 16,-1-2 1-16,0-3-3 16,3 6-1-16,1-4-4 15,0-2-1-15,-1 6-4 0,-9-3-1 16,-8 2-5-16,-7 4-3 15,0 0 0-15,-1 4 1 16,-6-4-3-16,-14 6 0 16,-14-3 3-16,0-3 1 15,-4 6 1-15,-21-3 0 16,0-3-5-16,3 7 1 16,-10-4 0-16,-7 3 2 15,11-3 3-15,-1 3 4 16,-10 1 0-16,0 2 0 15,14 1-5-15,-7 2-1 16,-7 10 1-16,10 6 2 16,1 4-8-16,-15 5 0 0,4 1 2 15,10-1 4 1,-6 4-1-16,3-6 0 16,14-1-6-16,14 1 0 0,14-1 10 15,-7 16 4-15,18 19-2 16,21 10-1-16,22-1-2 15,20-3-1-15,18 1-3 16,14 11-2-16,11 14-2 16,13-4 1-16,26-6 3 15,24 3 1-15,11 9-1 16,28 4-2-16,28-13 7 16,18-12 3-16,35-7-3 15,18-16 1-15,10-2-7 16,36-13-1-16,-4-10 0 0,21-9 2 15,15-15-1-15,-4-17 2 16,14-5-4-16,17-10 0 16,-17-13 1-16,-3-8 0 15,-107 11 0-15,103-71 2 16,-32 2-3-16,-35-5 0 16,-46-29 3-16,-32 0 1 15,-31-3-1-15,-36-28-2 16,-49 19 1-16,-46 9-1 15,-46-3 0-15,-67 12 0 16,-45 19-9-16,-43 19-2 16,-46 19-23-16,0 16-8 0,-21 12-13 15,14 13-6-15,7 9-33 16,21 6-13-16,21 7-38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55:08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3198 570 8576,'-6'-75'2816,"5"68"-2642,0 1 0,-1 0 1,0 0-1,0 0 0,0 0 0,-1 0 1,0 0-1,0 0 0,0 1 1,-7-8-1,1 1 223,3 3-47,-1 0-1,-1 0 0,1 1 0,-1 0 1,-1 0-1,0 1 0,0 0 1,-14-8-1,-5 0 398,-47-18 1,42 19-390,-73-29 377,-1 5 0,-2 4-1,-123-21 1,152 42-384,-1 3 0,0 4 0,-1 4 0,1 3 1,-97 13-1,78 2-39,1 4 0,1 5 0,1 3 0,2 5 0,-149 73 0,160-60-225,3 4 0,1 4 1,3 3-1,3 3 0,2 3 1,4 4-1,-112 137 0,135-141-63,2 1 1,3 2-1,-59 136 0,75-142 35,3 2-1,2 0 1,4 1-1,-16 127 1,27-126 36,3 0 0,2 0 0,3 0 0,3 0 0,2-1 0,4 0 0,2-1 0,3-1 0,2 0 0,54 109 0,-43-115 18,2-2 1,2-1-1,2-2 1,3-2-1,1-1 1,80 68-1,-67-68 3,3-3-1,2-3 1,1-2-1,80 38 1,-70-45 28,2-3-1,1-3 1,137 29-1,117-11 167,-162-33-149,221-15 1,-261-7-110,0-5 0,181-47 1,62-57 21,-85 5 4,-273 111-76,-7 3-1,56-24 17,-1-2-1,59-37 1,118-111 51,-216 160-64,-7 6-2,37-29 14,-2-2 0,60-66 0,-44 27 15,60-102 0,-90 130-39,-2-1 0,41-92-1,-45 61-28,23-110 0,-48 185 34,-1 4 1,24-122-24,-21 101 21,-2 1 0,-1-1-1,-1-25 1,-5 15-5,-1-1 0,-1 2 0,-2-1-1,-1 1 1,-2 0 0,-25-49 0,5 20-38,-3 3 0,-2 0-1,-66-78 1,52 78-18,-3 2 1,-2 3-1,-68-51 0,27 35-107,-3 4-1,-3 5 1,-201-89-1,127 80-535,-308-79-1,269 102-1200,167 40 229,-68-3 0,75 12-1560,-43 5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53:52.8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5715 4905 252 0,'0'-6'93'0,"4"6"-72"0,-4 6 14 0,0-6 0 16,0 0-5-16,0 0 0 15,3 0-2-15,4 0 0 16,4 0-15-16,3 0 5 0,11 0 3 16,3 0-3-16,14-6 2 15,11 6-5-15,-7-3-1 0,3-4-4 16,-3 4-1-16,-7 0-8 15,0 0 0-15,0 0-1 16,-15 0 0-16,1-1 0 16,-4 1 2-16,-3 0-12 15,-8 0-3-15,-3 0-60 16,-7 3-24-16</inkml:trace>
  <inkml:trace contextRef="#ctx0" brushRef="#br0" timeOffset="227.11">5987 5275 300 0,'-4'6'112'0,"22"-12"-87"0,17 6 33 0,-21-3 8 16,11-3-15-16,3-1-5 15,7 1-18-15,-3 0-7 16,3-1-12-16,1 4-8 0,2 3-2 15,-6 0 1-15,3-3 0 16,-3 0-33-16,0-3-13 16,0-4-45-16,3-2-20 15,-3 2-38 1</inkml:trace>
  <inkml:trace contextRef="#ctx0" brushRef="#br0" timeOffset="1201.73">8054 3572 200 0,'-4'-9'77'0,"1"0"-60"0,3 2 19 16,0 4 7-16,0-3-4 15,-4 3 1-15,1 0-7 16,-1-1 0-16,1 1-19 16,3 0 3-16,0 0 3 0,7-6-5 0,7-1 2 15,11-2-1-15,17-4 2 16,25-6-1-16,14-3-1 16,4 6-2-16,7 4 1 15,10 11 3-15,0 4 1 16,-10 10-4-16,-18 9-1 15,-14 6 3-15,-18 6 1 16,-17 7-3-16,-14 18 1 16,-26 13-7-16,-16-3-3 15,-19 0-3-15,-3-4-3 16,0 4 1-16,1 13 1 16,-5-1-3-16,4-6 0 15,11-9 5-15,10-7 2 16,14-9 0-16,15-6-1 15,10-6-3-15,7-7 1 16,11-9 2-16,10-7 2 0,18-6-3 16,14-2-1-16,0-4 1 15,-3 0 0-15,-8-4-2 16,-7 4-2-16,-10 0 1 16,-4 0 1-16,-6 0-3 15,-5 0 0-15,-2 0-34 16,-5-3-17-16,1 0-26 15,-4 0-10-15,-4-3-14 16,-2-4-4-16,-1 7-43 16</inkml:trace>
  <inkml:trace contextRef="#ctx0" brushRef="#br0" timeOffset="1774.67">7662 4811 296 0,'-10'3'110'0,"3"-3"-86"0,3 0 7 16,4 0-4-16,4 0-4 15,3 3 3-15,-4 0 3 16,8 4 2-16,3-1-16 15,7 0 11-15,11-3 4 0,7 4 0 16,7-7 0-16,6 0-6 16,5 0-1-16,13-7 1 15,33-2 2-15,20-10-12 0,36-12-5 16,17 2-6-16,29-5 0 16,-4 9 0-16,-10-3 1 15,-1 9-5-15,-24 9 1 16,-32 10 0-16,-21-9 2 15,-21 6 3-15,-15 0 4 16,-17 0-2-16,-14-1-2 16,-11-2-2-16,-6 0 0 15,-8-3-2-15,-7-1-1 16,-4 1-50-16,-6-1-21 16,-8 4-49-16,1 6-19 15,-8 9-39 1</inkml:trace>
  <inkml:trace contextRef="#ctx0" brushRef="#br0" timeOffset="5465.65">7920 5507 200 0,'-4'0'74'0,"4"-3"-58"0,-3 0 12 0,3 3 2 16,0 0-9-16,0-3-2 16,0-1-7-16,0 1 0 15,0-3-7-15,0 6 4 0,0 0 3 16,0-3-4-16,3 0 0 15,1 0 2-15,-4 3 1 16,0-7-1-16,0 7 1 16,3-3 0-16,1 0 1 15,-4 3-2-15,0 0-1 16,0 0-3-16,0-3-1 16,0 3-1-16,0 0 2 0,0 0-1 15,0 0 0 1,0 0 1-16,0 0 3 0,0 0-2 15,0 0-2-15,0 0 0 16,0 0 1-16,0 0-1 16,0 0 2-16,0 0-4 15,3-3 0-15,-3 3-1 16,4-3 1-16,-4 3-2 16,0 0 2-16,0 0-2 15,0 0-1-15,0 0-2 16,0 0 1-16,0 0 1 15,0 0 2-15,0 0-1 0,0 0-1 16,0 0 1-16,0 0-1 16,4-7 2-16,-4 7 3 15,0 0-2-15,0 0-2 16,0 0 0-16,0 0 1 16,0 0 1-16,0 0 1 15,3 0-2-15,-3 0-2 16,0 0-2-16,0 0-1 15,0 0 4-15,0 0 3 16,0 0-1-16,0 0 0 16,0 0 1-16,0 0 0 15,0 0 0-15,7 0 0 0,-3 0 0 16,-1 10 2 0,1 2-1-16,-1 10 2 0,1 13 0 15,3 12 1-15,0 6-2 16,0 0 1-16,0 1-4 15,4-4-2-15,3 0 2 16,0 6 2-16,0-5 0 16,4 2 0-16,-4-9-8 15,0-7 0-15,0 1 3 16,-4-13 2-16,1-3 4 16,0-9 1-16,-4-4-1 15,3-9-1-15,-6-9-1 16,-1-7 0-16,1-9-2 15,-1-6-2-15,-3-4 1 16,0-3-1-16,0-5 0 0,-3-14 2 16,-1-21-3-16,1-4 0 15,-1 4-4-15,4 3-1 16,-7 2 3-16,4 8 3 16,-1 8-1-16,1 13 0 15,-1 10 1-15,-3 6 0 16,3 15-5-16,1 7 1 15,-1 3 0-15,1 3-1 16,3 0 4-16,0 3 0 16,0-3-2-16,0 6 2 15,3-3 3-15,1-3 1 16,-1 6-1-16,5-2-2 0,-1-4 1 16,0 6 1-1,3 0-1-15,4 0 2 16,8-2 2-16,2-1 2 0,11 0 1 15,11-3 0-15,4 0-4 16,3-3-1-16,3 0-1 16,4-1 1-16,7 1-2 15,4 0 2-15,-1 0-2 16,-10 3-1-16,-7 0 1 16,-11-3 1-16,-6 3-3 15,-8 0 0-15,-7-6 3 16,-3 6 3-16,-4-10-4 15,-4 7-1-15,1-6-27 16,-4-1-11-16,-7 1-34 0,0 3-15 16,0 2-96-1</inkml:trace>
  <inkml:trace contextRef="#ctx0" brushRef="#br0" timeOffset="6309">8714 5535 244 0,'0'0'90'0,"7"-9"-70"0,0 3 10 16,0-1 2-16,0 1-11 16,0 0 0-16,0-1-3 15,0 1 0-15,-3 3-9 16,-1 0 8-16,-3 3 5 0,0 0 0 15,0-3-1-15,-3 0-5 16,-1-1 0-16,-3-2 2 0,0 3 1 16,-4-3-2-16,1 3 2 15,-1-4-1-15,1 7-2 16,-5 0-2-16,1 0 1 16,-7 0-6-16,4 7-3 15,-5-1-3-15,-2 3 0 16,-1 7 4-16,-3 0 6 15,0 6-5-15,3 0-2 16,4 12 1-16,3 1 2 16,7-1-2-16,4-3 1 15,11 1-5-15,7-7 0 16,3-3-1-16,3-7 1 16,4-2 0-16,4-7 1 15,0-3 0-15,3-6 2 16,0-6-3-16,4-7-2 15,0-3 4-15,-8 1 1 0,-2-1-2 16,-5 3-1-16,-3 0 1 16,-3 7 0-16,0 6 0 15,-4 6 2 1,-4 13 1-16,-3 3-3 16,-3 6-3-16,-1 3 2 15,1 0 0-15,-1 0 1 16,0 7 2-16,1-1-3 15,3 1-2-15,0 2 0 16,3-2-1-16,1-1 0 0,0-2 2 16,-1-7-3-16,4-3 0 15,-3-3 1-15,-1-4 2 16,1-2-3-16,-1-4 0 16,1-3-12-16,-4-6-5 15,0 0-30-15,3-9-14 16,4-7-44-16,4-2-19 15,3-1-63 1</inkml:trace>
  <inkml:trace contextRef="#ctx0" brushRef="#br0" timeOffset="7161.83">9617 5723 212 0,'-4'0'82'0,"4"0"-64"0,0 0 7 16,0 0-1-16,0 0-2 15,0 0 4-15,4-6 3 16,-1 0 5-16,-3 0-19 16,0-1 14-16,0-2 5 0,0 6-3 15,0-4-1-15,0 7-3 16,-3-3 0-16,-1-3-2 15,1 6 0-15,-1 0-3 16,1 0-2-16,-4 9-4 16,0 1 0-16,-4-1-5 0,0 13 1 15,1 3-5-15,-4 3-2 16,3 1 2-16,0-1 0 16,8 0 1-16,3 3 0 15,3-5 0 1,8-1 0-16,0 0-4 0,3-3-1 15,3 0 1-15,1-4 2 16,0-2-1-16,-1-3 0 16,1-4-3-16,0-9 1 15,-1 0-4-15,-3 0 0 16,-3-9-10-16,-8 6-3 16,-3-4-39-16,0 1-18 15,0-3-45-15,0-4-19 16,8 7-38-16</inkml:trace>
  <inkml:trace contextRef="#ctx0" brushRef="#br0" timeOffset="8002.8">9596 5344 228 0,'-7'0'88'0,"7"-3"-69"0,0 3 13 0,0 0 0 16,0 0-13-16,0 0-1 15,0 0 1-15,3-3 0 16,-3 3-10-16,0 0 8 0,0 0 3 16,0 0 3-16,0 0 1 15,0 0-2-15,0 0 1 16,0 0-7-16,0 0 1 15,0 0-8-15,0 0-1 0,0 0-2 16,0 0-1-16,0 0-1 16,0 0 0-16,4 3 4 15,-4 0 3-15,0 0-6 16,0 3-1-16,0 1 2 16,3-1 1-16,1 0-6 15,-1 0 0-15,4-2 1 16,0-1 3-16,0-3 0 15,0 0 2-15,0-3-2 16,0-4 0-16,-3 1 3 16,-4 0 5-16,0-1-3 15,-4 1 2-15,1 0-9 0,-1 0-2 16,1 3-1-16,-1 3 0 16,-3 3 2-1,0 0 1-15,4 3 1 16,-1 3 2-16,1 1-1 0,-1-1 0 15,4 4-1-15,4-4 0 16,3-6-2-16,0 7 1 16,3-10 0-16,1 6 1 15,3-6-2-15,0-6-2 16,-3 3 5-16,-4-4 4 16,-4 1-3-16,-3 0-1 15,-3 3 0-15,-4 0 1 16,0 3-3-16,0 0-2 15,0 0 0-15,0 3-1 16,3-3-3-16,4 0 2 0,0 0-10 16,0 0-5-16,0 0-32 15,4 0-14-15,-1 0-40 16,4 0-16-16,4 0-58 16</inkml:trace>
  <inkml:trace contextRef="#ctx0" brushRef="#br0" timeOffset="9084.2">11303 4472 268 0,'-42'7'101'0,"28"-4"-78"0,-4 3 9 0,14-3 0 16,1 0 0-16,3-3 5 16,10 6 0-16,8-2-1 15,10-4-19-15,4 0 3 0,3 0 3 16,4 0-3-16,0 0 0 16,3 0-11-16,4 6-5 15,-4-6-3-15,1 3 1 16,-8-3-3-16,-7 6-2 15,-7-3-47-15,-6-3-21 16,-12 7-44-16,-6 2-15 0,-8 7 1 16</inkml:trace>
  <inkml:trace contextRef="#ctx0" brushRef="#br0" timeOffset="9293.67">11310 4899 296 0,'-11'9'112'0,"19"-9"-87"0,6 9 15 16,-4-9 3-16,8 0-11 16,3 0 1-16,7 0-16 15,0 0-5-15,8 0-8 16,3-3-3-16,3-3 0 0,0 6-1 16,-3-3 0-16,-4-3-25 15,-3 6-10-15,-4-3-40 16,1-4-17-16,-12 1-39 15</inkml:trace>
  <inkml:trace contextRef="#ctx0" brushRef="#br0" timeOffset="10329.18">14026 3441 244 0,'-38'-7'90'0,"24"7"-70"0,-8-3 15 16,15 3 0-16,-3-6-1 16,-1 3 2-16,1 0-8 15,-1 0-5-15,4 3-13 16,7 0-2-16,7 0 2 0,21-4 3 16,32-5 2-16,14-7-2 0,11 1 0 15,21-1 1 1,3 3 4-16,-10 13-1 15,-18 0-1-15,-14 13 5 0,-18 6 1 16,-13 9 2-16,-22 3 2 16,-21 7-12-16,-25 22-3 15,-21 5-7-15,-3 11-1 16,3-10 8-16,0-4 2 16,0-5-4-16,0 2-3 15,7 4 1-15,11 0 2 16,14-4-4-16,17-5-3 15,15-11 3-15,13-8 1 16,19-7-2-16,24-3-1 16,10-6 1-16,1-10 0 0,-7 1-2 15,-8-4-2-15,-3 0 3 16,-11 1 0-16,-10-1-4 16,-7-6-1-1,-7 0-28-15,-4 0-12 0,-7 0-23 16,-3 0-10-16,-4 0-12 15,-4-6-6-15,-6 3-46 16,-1-1-48 0,-3 1 74-16</inkml:trace>
  <inkml:trace contextRef="#ctx0" brushRef="#br0" timeOffset="10809.77">13434 4685 252 0,'-35'0'96'0,"20"7"-75"0,1 2 14 0,11-6 1 16,-4 4-8-16,3-1-2 16,4 3-1-16,7 1-1 15,4-1-13-15,10 0 11 0,18-2 5 0,17-4 1 16,15-6 1-16,3-4-1 16,18 1 0-16,24-3-4 15,4-1-3-15,25 1-7 16,17 0-1-16,7-4-6 15,18 4 1-15,-14-4-5 16,0-6-2-16,0 10 0 16,-25-1-1-16,-25 1 0 15,-20 3 0-15,-22 3 0 16,-18 3 0-16,-17 0-9 16,-14 3-2-16,-11 3-25 15,-7 3-11-15,-7-9-25 16,-7 10-9-16,-3-1-43 15,-8 7-19-15,-14-7 28 16</inkml:trace>
  <inkml:trace contextRef="#ctx0" brushRef="#br0" timeOffset="11470.17">13769 5212 252 0,'-21'-3'96'0,"17"3"-75"0,4 0 17 0,0 0 1 0,0 0-4 16,7 0 4-16,4-3 1 15,3-3 2-15,7-7-23 16,7 4 7-16,15-10 4 0,17 10-3 16,10-1 1-16,-3 16-6 15,-7 7-4-15,-7 6-4 16,-11 6 1-16,-10 0-4 16,-7 3 1-16,-11-3-1 15,-7-3 3-15,-7 3-1 16,-7-3 0-16,-4-3-7 15,-6 0-4-15,-4-7-1 0,-1 7-1 16,5 0 0-16,3 3 0 16,7 0-3-16,10 0 0 15,11 0-1-15,7 6 0 16,8 3 3 0,-1 1 2-16,4-1-2 0,3 0 0 15,4 7-1-15,-7-7 0 16,-4 1 2-16,-11-7 2 15,-6 3 1-15,-8 0 1 16,-6 0 4-16,-4-6 3 16,-7-3-4-16,-4 0 1 15,-7-3-1-15,-6-7 1 16,-19 1-7-16,-13-1 0 16,-8 0 1-16,8 1 3 0,3-4-2 15,10-3-2-15,12-3-7 16,6 0-4-16,11-3-23 15,10 0-11-15,8-3-17 16,10-4-5-16,14 1-24 16,14-4-10-16,7 4-70 15</inkml:trace>
  <inkml:trace contextRef="#ctx0" brushRef="#br0" timeOffset="12085.9">15141 5563 224 0,'11'-9'85'0,"-8"6"-66"0,1-3 21 16,-4 6 7-16,0-4-3 16,0-2 4-16,-4 6-3 15,1-3 0-15,-1-3-25 16,1 6 4-16,-4-3 3 0,3 0-2 16,-3 3 3-16,0 0-7 15,-7 6-1-15,-4 3-5 16,-6 10-1-16,-5 9-4 15,1 10 1-15,0 3-2 16,0-4 2-16,10 1-4 0,8-4-2 16,6-2 2-16,8-4 0 15,10-3 1-15,14 3 2 16,11-6 1-16,3 0 1 16,0-3-6-16,-6 0-4 15,-5-4-1-15,-6-5-1 16,-7-4 2-16,-4-3 1 15,-4-3-34-15,-6-6-17 16,-4-3-46-16,-4-4-18 16,1-3-91-1</inkml:trace>
  <inkml:trace contextRef="#ctx0" brushRef="#br0" timeOffset="12806.17">15141 5059 280 0,'-7'-10'104'0,"4"4"-81"0,-8 6 16 0,8 0 3 16,-5 0-12-16,1 0 0 16,0 6-8-16,0-3-4 15,4-3-10-15,-1 7-3 0,1-4-1 16,3 3 2-16,0-3 3 15,0 3 0-15,0 1 0 16,3-1 1-16,1-3 1 16,-1 0-3-16,4 0-3 15,0 0 2-15,0-3 2 16,4-3 2-16,-4-3 1 16,0-3 2-16,0-1 2 15,-3 1-3-15,-1 3 0 16,-3-1-7-16,-3 4-4 0,-4 3 1 15,-4 3 0-15,-3 7-1 16,3 2-2-16,1 1 1 16,-1-1-1-16,4 4 2 15,4 0 1-15,3-7 1 16,3 7 2-16,4-7 1 16,4 1 1-16,3-7-2 15,0 3 1-15,4-6-2 16,-1-6 2-16,1-4 0 15,-4 1 3-15,-3 0 1 16,-4-4 1-16,-4-3 0 16,-3 7 0-16,-7 9-6 15,-7 6-2-15,-4 13 0 16,1 0 0-16,3 0-5 16,3-7-1-16,8 4-2 0,6-7 3 15,4-2-5-15,4-7 0 16,-1-4-55-16,1 1-21 15,0 0-148 1</inkml:trace>
  <inkml:trace contextRef="#ctx0" brushRef="#br0" timeOffset="14396.61">17046 4479 316 0,'0'-7'118'0,"-3"7"-92"0,-4-6 11 0,3 6-1 16,-3 0-11-16,-4 6 0 16,-3-3-8-16,-3 4 0 15,3 2-10-15,0 0 0 0,3 1 3 16,4-7 0-16,3 6 2 15,8-9 7-15,3 7 2 0,4-7 1 16,3 0-2-16,0-7-4 16,3 7 0-16,1-3-5 15,-4-3-1-15,0-3-4 16,0 5 1-16,-3-2 0 16,-4 0 1-16,-7 0 0 15,-4-1 0-15,-3 4-2 16,-7 3 1-16,-7 3-2 15,-4 1 0-15,-3 2-3 16,4 3 1-16,2 1-4 16,8-1 0-16,7 0 1 15,7 1 0-15,11-4 2 16,6-3 1-16,5 4 3 16,6-7 1-16,0 0 3 15,-3-7 1-15,-4 7-3 0,0-9 0 16,-7 6-1-16,-3-4 3 15,-4-2-5-15,-4 6-1 16,-6-3-2-16,-4 2 1 16,-4-2-7-16,1 6 1 15,-1 0-28-15,7-3-11 16,4 3-32-16,8 0-11 16,2 0-21-16,4 3-7 15,4 7-53 1</inkml:trace>
  <inkml:trace contextRef="#ctx0" brushRef="#br0" timeOffset="14967.71">18062 5438 264 0,'14'-13'99'0,"-3"4"-77"0,-4-7 9 0,0 16 1 16,-3-6-3-16,-1-3 5 15,1 2 2-15,-1 1 2 16,-3 0-21-16,0 0 13 0,-3-1 4 16,-1 1 4-16,1 3 2 15,-4 0-9-15,-4 6-2 16,-7 0-7-16,-6 6-4 15,-8 4-6-15,-3 6-2 0,-4 3-6 16,3 6-1-16,8 10 1 16,7 6 2-16,7-1 1 15,10 8 3-15,12-8-1 16,9-5 2-16,8-3-8 16,7-4-2-16,-1-6 1 15,1 3 1-15,-4-9 1 16,1-3 0-16,-5-7-5 15,-6-6 1-15,-4-3-38 16,-7-6-16-16,-3-3-59 16,-1-7-23-16,-6-9-63 15</inkml:trace>
  <inkml:trace contextRef="#ctx0" brushRef="#br0" timeOffset="15584.08">18087 4914 324 0,'-14'10'121'0,"14"-7"-95"0,-4 3 18 0,4-3 0 16,0 0-11-16,0 1-2 0,4-1-4 15,-1-3-2 1,4 3-14-16,0-3 7 0,1 0 4 16,-1 0 0-16,-4-3 1 0,1 0-6 15,-4 3 0-15,0 0-6 16,0 0 1-16,0 0-7 15,-4 0-3-15,1 3-1 16,-1 0 1-16,1 0-3 16,-1 0 0-16,0 0 1 15,4 0 0-15,0-3 2 16,0 0 3-16,0 0 0 16,8 0 2-16,-1-3-4 15,0-3-2-15,0 0 0 0,0-4 1 16,0 1 3-16,0 6 4 15,-4-4 0-15,-3-2 0 16,0 9-1-16,-3 0 0 16,-4 0-7-16,0 6 0 15,0-3-1-15,3-3 2 16,1 10-3-16,-1-4-2 16,4 0 2-16,0-2 0 15,0-1-2-15,0 0 2 16,0 3-1-16,-3-3 0 15,-1 0-44-15,4 1-22 16,0-4-45-16,0 0-19 16,4-4-50-16</inkml:trace>
  <inkml:trace contextRef="#ctx0" brushRef="#br0" timeOffset="16018.29">17657 4397 340 0,'-11'6'126'0,"4"-3"-98"0,3-3 12 0,4 0 0 16,0 7-7-16,0-4 3 15,4-3-5-15,3 9 1 16,7-3-18-16,7 1 7 0,22-4 3 16,20 0-4-16,15-3-1 15,3 0-7-15,18 0-2 16,13-3-2-16,-2 0 0 15,-8 3-4-15,4-3-3 16,-7-1 0-16,-8 1 1 16,-13 0-1-16,-11 0-1 15,-17-3-2-15,-12 6-1 16,-6-3-53-16,-11-4-25 16,-3-2-36-16,0 0-15 0,-11-13-28 15</inkml:trace>
  <inkml:trace contextRef="#ctx0" brushRef="#br0" timeOffset="16633.97">18263 3742 272 0,'-3'-3'101'0,"3"-4"-78"0,0 7 9 15,0 0-3-15,3-3 2 16,4 3 6-16,-3-9 2 15,-1 9 1-15,-3-7-22 16,0 4 7-16,-3 3 3 0,-4 3-7 16,-4 4 1-16,-3 5-4 15,-3 7-2-15,-5 9-6 16,-2 4-2-16,-1 2 0 16,4-2 0-16,7 2-2 15,7-3-1-15,10 1 1 16,8-7 1-16,3-3-1 0,3-3-1 15,8-4-3-15,0-5-2 16,3-4 1-16,-3 0 1 16,-4-3-6-16,-3-3 1 15,-8-3-52-15,-3-3-23 16,-3 0-37-16,3 3-14 16,-4-4-26-1</inkml:trace>
  <inkml:trace contextRef="#ctx0" brushRef="#br0" timeOffset="17264.1">18359 3337 264 0,'-4'-3'101'0,"4"3"-78"0,-3 0 15 16,-1 0 4-16,0 0-8 15,1 3 3-15,-4 3-6 16,0-2-1-16,0 2-17 0,0-3-3 15,3 3 0-15,1-3 0 0,-1 7 2 16,4-10-4-16,0 6 0 16,4 0-1-16,-1-6 1 15,4 0-2-15,0 0 1 16,0 0-4-16,4-12 0 16,-4 9-1-16,0-4-2 15,0-2 1-15,0 9 1 16,-3-3-3-16,-4 3 0 15,0 3 14 1,-4 3-9-16,1-3-2 16,-1 7-1-16,1-4 1 15,-1 0-1-15,4-2-1 16,4 2 3-16,3-6 0 0,3 0 3 16,1-6 1-16,3 2-1 15,0-8-1-15,-3 9 1 16,-1-4 3-16,-3-2-4 15,-3 6-1-15,-4 3-2 16,-4 0-2-16,-3 3 1 16,0-3-1-16,0 6-3 15,0-3 0-15,7-3-18 16,7 0-7-16,7 0-42 16,7-9-18-16,4 6-93 15</inkml:trace>
  <inkml:trace contextRef="#ctx0" brushRef="#br0" timeOffset="17896.27">19713 4080 316 0,'-21'0'121'0,"21"0"-95"0,4 0 11 0,-1-3 0 16,8 3-3-16,6-3 1 16,12 0-5-16,6 0-4 15,7 0-14-15,1 3-3 0,-1 0-2 16,-3 0-3-16,-1 3-1 16,-6 0-6-16,0 3 0 0,-11 4-61 15,-7 5-24-15</inkml:trace>
  <inkml:trace contextRef="#ctx0" brushRef="#br0" timeOffset="18105.68">19766 4435 284 0,'-25'9'107'0,"29"-6"-83"0,14-3 19 15,-1 0 3-15,11 0-9 16,11-3 1-16,4 0-16 15,2 0-5-15,-2 3-10 16,-4 0-5-16,-4 0 1 0,-3 0-4 0,-4 3 0 16,0-3-37-16,0 0-16 15,1-3-108 1</inkml:trace>
  <inkml:trace contextRef="#ctx0" brushRef="#br0" timeOffset="19321.99">21890 3190 236 0,'-4'-3'88'0,"4"3"-69"0,0 0 17 0,0 0 3 15,0 0-6-15,0 0 3 16,0 0-7-16,0 0-3 16,0 0-14-16,0 0-1 0,0 0 0 15,4-10-6-15,3 10-1 16,4-6 7-16,6 3 2 16,4 0 0-16,11 0 2 15,14 3 3-15,7 3 1 16,3 9 1-16,-3 1 0 0,-10 9 0 15,-8 6 2-15,-14 6 3 16,-14 1 2-16,-18-1-12 16,-17 4-4-16,-7 0-9 15,-4 2-4-15,0 1 1 16,1 13 2-16,-1-11 6 16,3 17 4-16,1-10-6 15,3-6-1-15,1 3-4 16,6-6-1-16,11-7 3 15,10-2 1-15,8-7 1 16,10-3 2-16,11-7-1 16,10-5 2-16,14-7-2 15,8-3 0-15,-1 0-3 16,-3 0-2-16,-11 0 1 16,-10 0-1-16,-4 0-7 0,-10 0 0 15,-4 0-32-15,0 0-14 16,-3 0-24-16,-1 0-7 15,1 0-1-15,0 0 0 16,-1-3-63 0</inkml:trace>
  <inkml:trace contextRef="#ctx0" brushRef="#br0" timeOffset="19847.38">22885 3751 200 0,'3'-3'77'0,"1"-3"-60"0,-1-4 17 0,1 7 4 15,-4-6 2-15,0 2 3 16,3-2-6-16,1 3-2 16,-4 0-20-16,0-1 6 0,0 7 3 15,-4-6-1-15,1 6 0 16,-4 6-3-16,-4 1-3 15,-6 5 2-15,-8 7 0 16,-3 6-2-16,-1 6 2 16,1 1-6-16,0-4-3 15,7 0-5-15,10 0-4 16,8-3 4-16,6-3 4 16,8-3 1-16,3 0 2 15,4-6-4-15,3 2-3 16,0-5-2-16,-3-1-3 0,-1-3 3 15,-3-3 0 1,-3-3-26-16,-1-3-11 0,-3-3-54 16,-3 0-23-16,0-4-74 15</inkml:trace>
  <inkml:trace contextRef="#ctx0" brushRef="#br0" timeOffset="20299.21">22952 3303 284 0,'-4'-13'107'0,"4"10"-83"0,-7 3 2 0,4 3-6 16,-4 3 0-16,-4 7 4 16,-3 3 1-16,0 2 0 15,0-5-14-15,3-4 0 0,4 1 0 16,3 2 0-16,4-2 1 16,8-7 0-16,-1 0 2 15,3-3-3-15,1-3-1 16,3 0 0-16,0-7 1 15,-3-2-1-15,-1 9 1 0,-3-4 0 16,-3 4 1-16,-4 3-4 16,-4 3-5-1,1 4-2 1,-1-4-3-16,1 3 1 0,3 0-1 16,0-6-2-16,0 4-28 15,3 2-14-15,1-6-42 16,-1 3-20-16</inkml:trace>
  <inkml:trace contextRef="#ctx0" brushRef="#br0" timeOffset="20823.47">21392 4384 236 0,'-3'-6'90'0,"3"6"-70"0,3 0 13 0,1 0-1 0,3 0-4 16,0 6 1-16,4-6-1 16,-1 4 0-16,4 2-15 15,4-6 5-15,3 0 5 0,14 0 1 16,18 0 3-16,21 0-6 15,11 0-1-15,28-6-5 16,28 2-1-16,18-2-6 16,24 6 0-16,-6 0-3 15,17-9 0-15,-25 9-6 16,-24-3-1-16,-25 0 3 16,-18-1 1-16,-14-2 0 0,-21 3 1 15,-14-3-20-15,-14 3-8 16,-14-1-38-16,-8 4-15 15,-6 0-78 1,-1 0-48-16,1-3 92 16</inkml:trace>
  <inkml:trace contextRef="#ctx0" brushRef="#br0" timeOffset="21829.85">21862 4839 252 0,'-25'-3'96'0,"14"3"-75"0,-6 3 12 16,13-3 2-16,-3 3-1 15,4-3 4-15,3 7-1 16,3-7 1-16,4 3-20 15,7-3 5-15,7 0 1 0,4 0-6 16,3 0 0-16,4 0-5 16,0 3 2-16,7 0 1 15,0 3 2-15,-1 0-6 16,-6 1 1-16,-7-1 5 16,-11 0 3-16,-11 4-4 15,-10-1-2-15,-7 0-7 0,-7 1-3 16,0 2-5-16,0 1-2 15,0 0 1-15,3-1 2 16,4 4-2-16,3-1-2 16,8 1-1-16,3 0 0 15,7-4 0-15,3 7 3 16,4-3 0-16,4 3 3 16,0 6-1-16,-1 0-1 15,-3 3 1-15,1 3 1 16,-8-2-3-16,0-4 0 15,-7 0 3-15,0-6 1 16,-4 3 3-16,1-7 1 16,-4-2 3-16,-4-4 4 15,-3 1-6-15,-4-4 0 16,1-3-6-16,-5 3-2 0,-2-3 0 16,-4-3 0-16,-1 0-9 15,5 0-4-15,6 0-26 16,7 7-10-16,11-7-21 15,11 0-7-15,10-7-9 16,4 4-1-16,14-3-65 16</inkml:trace>
  <inkml:trace contextRef="#ctx0" brushRef="#br0" timeOffset="22207.46">22708 5146 276 0,'0'-12'104'0,"-3"9"-81"0,-4-4 16 0,3 7 3 15,-3 0-5-15,-7 0 2 16,0 7-4-16,0-4-1 15,-7 3-19-15,-1 4 2 0,1 5 3 16,4 4-2-16,-4 3-1 16,3 3-9-16,4 3-3 0,3-3-1 15,4 4 0-15,4-1 2 16,3-6 3-16,7-3 2 16,7-4 3-16,3-2-7 15,5-4-4-15,2-3-2 16,-3-2-1-16,1 2-11 15,-8-3-5-15,-4-3-58 16,-3 0-26-16,4 0-88 16</inkml:trace>
  <inkml:trace contextRef="#ctx0" brushRef="#br0" timeOffset="22716.44">22645 4742 296 0,'-18'3'110'0,"8"6"-86"0,-5 7 13 0,12-13 0 16,-4 7-7-16,3-4 0 16,1-3-9-16,-1 6-2 15,4-2-11-15,0-1 4 0,7-3 1 16,4 0-2-16,3-3-1 0,4-3-4 16,-4 0 1-16,-4 0 0 15,1 0 3-15,-4-4 1 16,-7 7 1-16,0 0-6 15,-3 7-4-15,-1-4-1 16,0 0-1-16,1 0-3 16,-1 0 2-16,4-3 7 15,0 0 6-15,0 0-4 16,0 0 0-16,0 0-4 16,0 0-3-16,0 0 0 15,0 3-1-15,-3 4 0 16,-4-1 0-16,0 0-7 0,3 1 0 15,15-7-83 1,3-7-21-16,11 1-13 16,-4-7-24-1</inkml:trace>
  <inkml:trace contextRef="#ctx0" brushRef="#br0" timeOffset="23215.22">22969 4591 280 0,'-7'4'107'0,"11"-4"-83"0,-4 6 10 16,3-6 0-16,1 3-2 15,-1 0 6-15,4 0-1 16,4 0 1-16,0 0-20 16,3 4 3-16,3-1 2 0,1 10 1 15,-4-4 1-15,-3 13-3 16,-4-6-2-16,-4 3-8 0,-6 0-3 15,-4-3-3-15,-4 0 1 16,1-4-4-16,-1 1-2 16,0-3 0-16,1 2 1 15,-1-2-1-15,4-1-1 16,0 1 1-16,4-4 1 16,3 7 1-16,7-7 3 15,7-6-3-15,7 4 0 16,4-4-1-16,-1-3-2 15,-3 6-30-15,-3-3-15 16,-4 0-54-16,-3 1-22 16,-4 5-60-1</inkml:trace>
  <inkml:trace contextRef="#ctx0" brushRef="#br0" timeOffset="23931.56">19879 7714 384 0,'-32'-3'145'0,"22"3"-112"0,-1 3 8 0,11-3-3 16,0 3-13-16,7 1-2 16,11-1-2-16,10 3 1 15,11-3-12-15,3-3-1 0,8 6 1 16,13-2-4-16,1-4-1 16,-1 9-5-16,-10-3 0 15,-11 4-5-15,-13-1-1 16,-12 4-90-16,-10 2-40 15,-10 7-46 1</inkml:trace>
  <inkml:trace contextRef="#ctx0" brushRef="#br0" timeOffset="24140.74">20070 8144 368 0,'-15'3'140'0,"22"3"-109"16,11-3 13-16,-4-3-1 0,11 0-14 15,17 0 0-15,15-3-7 16,3-3-4-16,-4 6-10 16,-3 0-5-16,-7 0-2 0,-4 6-1 15,-3-3 2-15,0-3-52 16,0 0-23-16,-1-3-73 16,1-12-75-1,-7-4 76-15</inkml:trace>
  <inkml:trace contextRef="#ctx0" brushRef="#br0" timeOffset="25163.77">22010 6818 244 0,'-21'-7'90'0,"14"4"-70"0,-8 3 19 0,12 0 5 16,-4 0-12-16,0 0-3 0,0 0-9 15,0 3 0-15,0 0-11 16,0 1 1-16,3-4 1 0,8 0 2 16,6 0 3-16,11-4-3 15,11 1 2-15,18 0-2 16,13 3 2-16,4 0 1 16,-3 6 2-16,-8 4 1 15,-7 2 3-15,-6 4-8 16,-8 3-1-16,-10 6 6 15,-11 9 2-15,-11 14-6 16,-10 5-2-16,-10 3-1 0,-19 1 0 16,-10-4-6-1,-10 0-2-15,3 4 7 16,4 2 2-16,6 7-9 0,12-9-4 16,9-4 0-16,8-6-1 15,7-9 1-15,14-1 2 16,11-9 1-16,10-6 1 15,11-6 0-15,3-3 0 16,-3-4-5-16,0-3 1 16,-7-3 0-16,-1-3 0 15,-2 7-7-15,-5-7 0 16,-2 0-30-16,-1 0-13 16,0-7-25-16,0 7-8 15,0-9-13-15,-3 6-5 0,7-7-47 16</inkml:trace>
  <inkml:trace contextRef="#ctx0" brushRef="#br0" timeOffset="25628.28">22980 7401 260 0,'0'-10'99'0,"3"4"-77"0,1-6 15 0,0 5 5 16,-1 4 1-16,1-3 4 15,-4 6-6-15,0-3-2 16,0 3-22-16,0 0 3 0,-4 0 1 16,1 0-3-16,-5 3 2 15,-2 3-5-15,-4 4 1 16,0 8-5-16,0 4 1 16,-1 10-7-16,5 2-3 15,6 4 1-15,4-1 0 16,7-2 3-16,0-7 3 0,4 4-2 15,3-7-2-15,0-3-2 16,0-7-3-16,-3-2 1 16,0-4-1-16,-1-9-42 15,1 0-17-15,-1-3-43 16,1-10-16-16,3-5-52 16</inkml:trace>
  <inkml:trace contextRef="#ctx0" brushRef="#br0" timeOffset="26032.51">22973 6952 316 0,'0'-9'118'0,"0"9"-92"0,0-3 8 0,0 3-3 16,0 0-2-16,0 0 2 16,-4 6-1-16,1 0-1 15,-4 4-16-15,3-1 1 0,1 1 2 16,-1-4-8-16,4-3-2 16,0 6 2-16,4-5 3 15,-1-1-4-15,4-6 1 16,0-1 1-16,0-5 2 15,0 6 3-15,1-3 2 0,-1-4-5 16,-4 10-1 0,-3 0-6-16,-3 0-1 0,3 0-1 15,-4 7-2-15,1-4-8 16,-1 6-5-16,0-3-40 16,4 4-17-16,0-4-22 15,0 3-8-15,0-2-58 16</inkml:trace>
  <inkml:trace contextRef="#ctx0" brushRef="#br0" timeOffset="26481.74">21551 7906 296 0,'-10'-4'110'0,"10"4"-86"0,0-6 11 0,0 6 1 16,3 6-2-16,1-2 4 15,-1 2-6-15,4 3 1 0,0 1-19 16,7-1 5-16,18 1 4 16,21-4 3-16,14-3 2 0,18-9-2 15,52-4-1-15,22-2-8 16,35 5-2-16,7-2-9 16,18 6-4-16,-29 3-1 15,-38 0-1-15,-35 0 0 16,27 0 2-16,-31 0-1 15,7-3 2-15,-28 0-9 16,-8-1-1-16,-17-2-56 16,-10 6-23-16,-1-3-64 15,-20 3-28-15,-8 0 33 16</inkml:trace>
  <inkml:trace contextRef="#ctx0" brushRef="#br0" timeOffset="27430.12">21900 8479 264 0,'-17'-18'101'0,"10"14"-78"0,-4 1 15 0,8 0 4 16,-1 3-14-16,1 0-1 16,3 3-5-16,0 0 1 15,3 1-13-15,4-4 12 0,7 0 5 16,7-4-1-16,4 1-1 15,7-3-2-15,10 0-3 16,8 6-6-16,-12 0-4 0,-6 0-1 16,-4 6-1-16,-3 0 13 15,-14 7 6-15,-1-1-13 16,-17 4-8-16,-3 12-2 16,-4-3-1-16,-1-3-4 15,1-3 1-15,0 0-2 16,4-3 0-16,3-1 2 15,-1 1 2-15,5-3-3 16,6-1-2-16,8 1-1 16,3-1 0-16,4-2 3 15,-1-1 2-15,-2-3-2 16,6 7 0-16,3-1 1 16,-2 7 2-16,-5-3-1 0,-3 0 2 15,-7-1 9-15,-3 1 4 16,-8-4-5-16,-3-2-2 15,4-1-3-15,-15 4-1 16,-14 2-1-16,-3-2 0 16,0 6-2-16,3-4-2 15,0-2-2-15,4-4 1 16,3-2 1-16,1-4 0 16,6-3-31-16,4 0-12 15,7-6-40-15,7-4-17 16,11-2-62-1,10-1-66-15,10-3 84 16</inkml:trace>
  <inkml:trace contextRef="#ctx0" brushRef="#br0" timeOffset="27773.71">22793 8269 340 0,'-4'-9'129'0,"4"9"-100"0,0-6 13 15,0 6 0-15,0 0-13 16,0 0 0-16,-3 0-7 16,-1 0-4-16,-17 15-10 15,4-5-3-15,-19 24 1 0,-10 32 6 0,4 16 4 16,7-4 3-16,0 0 1 15,13 7-7-15,12 3-3 16,6 0-1 0,11-10-1-16,11-12-4 0,14-10-1 15,-1-12-1-15,1-16-2 16,0-3-43-16,-4-12-21 16,0-7-48-16,1-15-19 15,-12-16-32 1</inkml:trace>
  <inkml:trace contextRef="#ctx0" brushRef="#br0" timeOffset="28000.41">22821 8727 324 0,'-24'-3'121'0,"24"3"-95"0,0 3 18 15,0-3 0-15,7 0-7 16,0 0 1-16,7 3-10 15,-4 0-5-15,11 1-13 16,-3-1-6-16,7 0-1 0,-4 0-4 16,4 0 0-16,3 0-1 15,-7 0 0-15,0-3-53 16,-3 7-23-16,0-7-98 16</inkml:trace>
  <inkml:trace contextRef="#ctx0" brushRef="#br0" timeOffset="28283.62">23192 8461 296 0,'7'-38'110'0,"-7"38"-86"0,14-16 18 0,-11 13 1 15,4-3 1-15,0 6 5 16,0 6-4-16,1-3-3 15,-1 22-23-15,0-3 8 0,0 19 6 16,0-3-8-16,0 15-3 16,3 10-12-16,5 3-6 15,-5-7-3-15,1 7 1 0,-1-10-6 16,-3-12 1-16,0-12-43 16,-3-10-19-16,-1-10-36 15,-3-12-12-15,7-6-56 16</inkml:trace>
  <inkml:trace contextRef="#ctx0" brushRef="#br0" timeOffset="28568.87">23470 8282 320 0,'-14'-10'121'0,"14"10"-95"0,7 10 16 0,0-4 1 16,0 7-4-16,4 6 4 15,7 12 4-15,3 16 6 16,0 0-29 0,-3-9 7-16,10 21 2 0,7 20-15 0,-7 2-5 15,-7 1-6-15,-6-4-2 16,-8-12-3-16,-7-7 1 16,-7-21-9-16,-4-4-3 15,-3-12-33-15,0-6-15 16,0-10-19-16,0-2-6 15,-1-11-15-15,8-2-4 16,4-4-35 0</inkml:trace>
  <inkml:trace contextRef="#ctx0" brushRef="#br0" timeOffset="29200.35">25044 7617 284 0,'-53'-12'107'0,"42"5"-83"0,-3 4 21 16,11 3 5-16,3 0-14 15,3 3-3-15,8 4-6 16,10-4 0-16,14 6-15 16,11 1 6-16,7-1 3 0,-4 0-9 15,1 4-2-15,-4 3-8 16,-4-1-2-16,-7 1-2 0,-7 0 0 15,-14-4-75-15,-6 7-33 16,-5-3-62 0</inkml:trace>
  <inkml:trace contextRef="#ctx0" brushRef="#br0" timeOffset="29382.62">25139 7896 384 0,'0'0'143'0,"14"0"-112"0,21 6 3 0,-13-6-7 16,6 0-17-16,3-6-3 16,8 6-4-16,7 0 0 15,-7 0-2-15,-7 0-5 0,10 0 0 16,14 0-53-16,-6 0-22 16,-4 0-79-16</inkml:trace>
  <inkml:trace contextRef="#ctx0" brushRef="#br0" timeOffset="30085.53">26868 7479 272 0,'-32'0'104'0,"21"3"-81"0,-3 13 12 15,11-13 0-15,-4 7-6 16,3 2 3-16,0 1 2 16,4-4 1-16,8 0-19 15,6-5 13-15,17-4 5 0,22-7-5 0,11 4 0 16,-1 0-12-16,1 3-5 16,-4 3-7-16,-4 7-2 15,-3-1-1-15,-14 0-2 16,-7-2-2-16,-1 2-1 15,-2-3-47-15,6-6-19 16,7 0-27-16,-3 0-8 16,-4-6-48-1</inkml:trace>
  <inkml:trace contextRef="#ctx0" brushRef="#br0" timeOffset="30565.72">27742 6946 284 0,'4'-3'107'0,"3"-3"-83"0,4 3 8 15,-11 3 1-15,7-4-6 16,0 1 2-16,10 0-5 15,12-3-1-15,-5 0-12 16,-3 3 4-16,15-1 3 0,-8 1 1 0,4 3 1 16,-8 0-3-16,-2 10 2 15,-5-1 1-15,-6 22 2 16,-4-2-10-16,-14 27-4 16,-11 13-5-16,-14-6-3 15,-6-1 3-15,-5 7 0 16,1 7 5-16,0 2 5 15,3-6-7-15,7-9-3 16,7-10 0-16,11-6 0 16,11-6 3-16,10-10 1 15,7 1 1-15,11-10 2 16,13-7-3-16,-2-5-2 16,-8-4-2-16,11-3-3 0,-8-3 1 15,1 6 1-15,-7-2-30 16,0-4-13-16,-4 0-52 15,0 0-21-15,7-4-77 16</inkml:trace>
  <inkml:trace contextRef="#ctx0" brushRef="#br0" timeOffset="31048.48">28575 7589 280 0,'7'-19'107'0,"-7"19"-83"0,11-19 8 0,-8 16 1 15,1-3-6-15,-1 0 4 16,1-1-2-16,-1 1 2 16,1 3-17-16,-1 0 5 0,-3 3 4 15,0 0-8-15,-3 0-1 16,-1 0 1-16,-6 3 2 16,3 0-7-16,-15 13-1 15,5-4 6-15,-11 17 2 0,-8 8-2 16,8-2 1-1,7-1-5-15,10-3-1 16,8-5-2-16,6-8 0 0,1 1-2 16,10-3 1-16,0 0-4 15,7-1-2-15,-3-2 0 16,0-4-1-16,-1 1-7 16,-3-4-3-16,-3-3-45 15,-4-3-21-15,0 0-32 16,0-3-10-16,-3-3-43 15</inkml:trace>
  <inkml:trace contextRef="#ctx0" brushRef="#br0" timeOffset="31499.95">28646 7106 312 0,'-11'0'118'0,"11"0"-92"0,-7 9 6 0,7-9-4 16,-4 7-5-16,4-4 3 15,-3 9-3-15,-1-2 0 16,1 2-12-16,-1-2 0 0,1 2 0 0,-1-2-4 15,4 2 1-15,0-2-5 16,0-1-2-16,0-3 2 16,4-3 2-16,-1-3 4 15,4 0 2-15,0-3-1 16,4-3 1-16,-4-3 0 16,0 6 3-16,0-4-3 15,-3 1 1-15,-1 3-9 16,-6 6-2-16,-1-3-1 15,-3 6 0-15,4-6-3 16,-1 10 2-16,1-4-1 16,3-3 0-16,0 3-18 15,0-3-7-15,0-3-41 0,0 7-19 16,0-4-89 0</inkml:trace>
  <inkml:trace contextRef="#ctx0" brushRef="#br0" timeOffset="31965.44">26924 8109 296 0,'0'-9'110'0,"11"6"-86"0,6 3 13 16,-6 0 0-16,-1 3 0 15,-3-3 4-15,4 6-5 16,0-3-1-16,-1 7-20 15,1-1 2-15,6 1 1 0,19-1 1 16,10-9 3-16,35 0-1 16,10-9-1-16,-16 6-2 15,101-13-1-15,-39 13-9 0,89 3-5 16,-60 0-2-16,53 3 1 16,-57-3-1-16,-14 0 2 15,-31 0-4-15,-12-3 0 16,-16-4-34-1,-22-5-17-15,-11 2-24 0,-17-2-10 16,-7-1-34-16,-15 7-11 16,-3 3 4-1</inkml:trace>
  <inkml:trace contextRef="#ctx0" brushRef="#br0" timeOffset="32566.6">27831 8414 388 0,'-11'-10'145'0,"11"10"-112"0,7-6 5 15,-7 6-2 1,7-3-9-16,0-4 2 0,11 4-3 15,-4-3-1-15,18 6-14 16,-4-3-2-16,18 3-2 0,-7 0 5 16,14 3 3-16,-8-3 3 15,8 9 3-15,-10-2-5 16,-12 5-1-16,-6 4 2 0,-21 6 1 16,-4-6-7-16,-11 6-2 15,4-10-3-15,-7 7-1 16,3 0-6-16,-3 0 1 15,4-4 0-15,-1 4 0 16,0-3-3-16,4 3 2 16,0-4-1-16,7 4 0 15,0-6 0-15,7 12-2 16,11 6 3-16,7 0 2 16,14 4 0-16,6 9-1 15,5 12 1-15,-4 4-1 16,-11-7 0-16,-10-3 2 15,-11-6 5-15,-11-6 4 16,-10-7-4-16,-10-3-2 16,-8-6 0-16,-7-3-1 0,-3-6-2 15,-8-4-2-15,-6-6 3 16,-18-3 0-16,-7 0-4 16,0 0 1-16,7-6-7 15,7 0-3-15,14-1-41 16,11 1-16-16,10-3-61 15,14-4-23-15,19-12-42 16</inkml:trace>
  <inkml:trace contextRef="#ctx0" brushRef="#br0" timeOffset="33267.21">29605 6767 292 0,'14'-78'110'0,"-14"78"-86"0,14-72 2 0,-10 59-3 0,-1-15-13 16,-3-3-1-16,-3-4-5 16,-4-5-1-16,-7 2-1 15,-15-6 9-15,-23-12 6 0,-23-4-1 16,-9-3 3-16,-33 7 1 16,-17 3 2-16,-24 9-10 15,-29 6-2-15,-18 13-6 16,-14 12-1-16,-21 20 10 15,4 30 3-15,-18 39 4 16,11 15 0-16,-15 53-3 16,36 19 2-16,21 41-6 15,28-1-3-15,28 36 3 16,29 24 2-16,38-6-6 16,32 29-3-16,32-4-1 0,28 0-1 15,18 6-2-15,14-24 1 16,32-17 0-16,34-15 3 15,23-37 3-15,41-26 2 16,43-31-3-16,24-31-3 16,32-41 0-16,43-29-1 15,10-34 0-15,-4-25 0 16,15-43-2-16,17-42 1 16,-10-22-2-16,-18-46-1 15,7-54 1-15,22-63-1 16,-50-21-5-16,-75-29-1 15,-66-12 3-15,-74-1 3 16,-92 29 1-16,-74 3 2 16,-74 47 0-16,-43 35 1 0,-49 28-7 15,-38 40 0-15,2 39-39 16,1 33-16-16,21 29-53 16,14 12-22-16,4 20-48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54:32.47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8442 5140 216 0,'-25'10'82'0,"15"-1"-64"16,-8 10 13-16,15-13 1 0,-5-3-2 16,1 10 2-1,4-7 0-15,-1 0 0 0,1 1-17 16,3-1 9-16,0-3 3 0,3 0-3 15,8 3 0-15,3 1-4 16,4-1-3-16,3 0-5 16,4 0 0-16,3 1 2 15,4-4 1-15,6 0-6 16,8-3-1-16,7-3-4 16,4 0-3-16,-5-4 0 0,-6 4-1 15,-7 0 0-15,-11 3 0 16,-6 0 2-16,-5 0 1 15,-6 0-10-15,-4 3-3 16,-7 0-48-16,-4 1-19 16,-3-1-104-1</inkml:trace>
  <inkml:trace contextRef="#ctx0" brushRef="#br0" timeOffset="255.95">8460 5648 272 0,'14'6'101'0,"3"-6"-78"0,8 3 11 0,-7-3-1 0,3 0-3 16,7-3 4-16,18-3-3 15,17-6-1-15,4-1-17 16,1 4-3-16,-9-1-3 0,-9 4-6 15,-8 6-2-15,-7 3-9 16,-6 3-4-16,-8 1-69 16,4-1-30-16,3-3-27 15</inkml:trace>
  <inkml:trace contextRef="#ctx0" brushRef="#br0" timeOffset="1396.8">10216 3877 168 0,'11'-32'63'0,"0"13"-49"0,-1-6 18 0,-3 13 5 16,4-1-6-16,-4-3-1 15,0 7-3-15,0 9 0 16,-3 0-15-16,-4 16 9 0,-8 6 5 16,-2 6-5-16,-4 6-2 15,-4 1-3-15,1 9 3 16,-5 15-7-16,5 14 1 15,-1-1-6-15,4-3-2 16,3-4 0-16,4-8-1 16,4-4 4-16,6-3 5 15,8-6 4-15,14-12 2 0,10-4-4 16,11-6 1-16,3-7-5 16,-3-2 1-1,0-4-5-15,-4-2-2 16,-3-4-2-16,-4 0-3 0,-3 0-2 15,-7-3 1-15,-4 0 3 16,-3 0 1-16,-4 0-26 16,-4 0-9-16,-3-3-44 15,0-3-18-15,7-1-72 16</inkml:trace>
  <inkml:trace contextRef="#ctx0" brushRef="#br0" timeOffset="1951.68">10915 3817 224 0,'11'-25'85'0,"-8"9"-66"0,4-9 8 0,-3 16-2 0,3-1 0 16,-4-2 4-16,1-1 2 15,-1 4 1-15,-3-1-17 16,0 7 2-16,-3 3 3 0,-1 7-5 15,-3 21 2-15,0 3-1 16,0 26 2-16,0-7-6 16,3 31 1-16,-3 16-4 15,4 1 0-15,-1 2 3 16,4 19 3-16,0 3-2 16,0-15 2-16,0-7-8 15,4-12-2-15,-1 3 3 16,1-6 3-16,-1-10-4 15,1-9 1-15,0-13-3 16,-1-9 0-16,-3-13-6 0,0-6 1 16,0-6 4-16,4-6 2 15,-1-10-2-15,-3 3-1 16,0-6-10-16,0-6-3 16,0-3-48-16,0-1-21 15,0-2-40-15,7-1-13 16,0 1-6-1</inkml:trace>
  <inkml:trace contextRef="#ctx0" brushRef="#br0" timeOffset="2613.05">11515 4560 208 0,'0'-6'79'0,"3"3"-61"0,-3 0 10 0,0 3 0 16,0 0-3-16,0 0 2 16,0 0 2-1,4-7 2-15,-4-2-16 0,0 6 6 0,0-4 6 16,0-2-2-16,0 9 3 15,0-3-5-15,0 3-2 16,0-6 0-16,0 6 1 16,-4 0-8-16,1 0-3 15,-1 0 0-15,-3 0 3 16,0 9-4-16,0 0 2 16,-4 7-5-16,-3 12 1 15,0 13-1-15,-3 9 3 0,-1 4-1 16,4-1 0-16,3 3-1 15,8-2 2-15,6-1 1 16,8-3 1-16,6-3-2 16,5-3 1-16,2-6-2 15,1-4 0-15,0-6-5 16,-1-9-1-16,1 3-1 16,-7-9-2-16,-4-4 3 15,-4-3 0-15,-3-6-12 16,-7-6-4-16,0-6-38 15,0-7-14-15,0-6-35 16,0-4-15-16,4-2-64 16</inkml:trace>
  <inkml:trace contextRef="#ctx0" brushRef="#br0" timeOffset="3124.33">11529 4165 268 0,'-4'-3'101'0,"4"6"-78"0,-7 3 9 16,7 1-3-16,-3 2-2 16,-1 0 1-16,1 4-2 15,-1-4-1-15,1 1-14 16,-1-4 0-16,1 0 0 0,3-3 0 16,0-3 3-16,7-3-1 15,0-3 0-15,0 0-3 16,3-10-1-16,1 0 1 15,-1 4 4-15,-3-7-4 16,-3 6 2-16,0 4-3 16,-4 3 0-16,-4 12-3 0,-3 3-1 15,0 4-3-15,0 0-2 16,0-1-2-16,3-3 1 16,1 1-1-1,3-1 0-15,0 1 2 0,0-4 2 16,3 3-1-16,-3 1-1 15,0-1-2-15,0 7 1 16,0-7-54-16,4 1-23 16,3-7-109-1</inkml:trace>
  <inkml:trace contextRef="#ctx0" brushRef="#br0" timeOffset="4624.1">12273 4008 208 0,'4'-15'77'0,"-4"5"-60"0,3-6 8 0,-3 10 0 16,4-3-7-16,-1-1 2 15,1-2-2-15,-1-1-2 0,1-2-8 16,-1-1 4-16,-3 7 1 0,4-1 0 16,-4 1 2-16,0 9-4 15,0 0-1-15,0 9 5 16,-4 10 4 0,-3 6 0-16,0 9-2 0,-3 23-3 15,-1 28-1-15,1 2-5 16,2 11 0-16,5 27-5 15,6-3 0-15,5-12 3 16,2-3 3-16,-3-26-4 16,11 19-1-16,-1-12 0 15,-2-19 2-15,-1-12 6 16,-4-20 4-16,1-18 5 0,-1-9 4 16,1-23-13-16,0-12-7 15,-1-13-6-15,1 1 0 16,-1-13 1-16,1-10 2 15,-1-25-1-15,8-6-1 16,-7-3-6-16,-1-22-1 16,-3-12-4-16,-7 2 2 15,-3 10 3-15,-4 7 3 16,0 18 0-16,0 15 1 16,-4 20 0-16,0 6-2 15,4 15 0-15,4 4 0 16,-1 12 0-16,4 10 0 15,0-4 5-15,0 7 1 0,0 3-3 16,0 3-1-16,4 0 1 16,3 0 0-16,0 9 1 15,4-6 2-15,-4 13-3 16,3-4 0-16,8 10-1 16,10-3 0-16,11-3 4 15,17-4 1-15,11-2 1 16,18 2 2-16,39-12-1 15,3 4 0-15,28-1-1 16,3-3 0-16,-13 9-5 16,0-3 1-16,-4-2 2 15,-18 5 3-15,-20-9 0 0,-12-9 2 16,-6-1-4-16,-4-2 0 16,0-7-1-1,-10-3 1-15,-11 3-2 0,-14 3 2 16,-15 4-4-16,-13 5 0 15,-18 7-50-15,-14 10-20 16,-7 6-27-16,0-4-7 16,7-2-36-1</inkml:trace>
  <inkml:trace contextRef="#ctx0" brushRef="#br0" timeOffset="5524.92">13681 4328 236 0,'24'-9'88'0,"-13"5"-69"0,-4-2 11 0,-3 3-2 16,3 3-3-16,-7 0 2 16,3 0-2-16,1-6 2 15,3 0-15-15,0-7 2 0,0 4 2 16,0-1 3-16,-4-2 3 16,1-4-1-16,-4 0 2 15,-4 1-4-15,-6 2-2 16,-11 1-5-16,-11-1-2 15,-3 4-6-15,-4-1-1 16,0 10-1-16,0 0 1 0,4 10-2 16,0 2-1-16,3 7 1 15,0 6 1-15,0 3-1 16,4 4 2-16,0 2 2 16,7-6 2-16,7 1 1 15,7 2 2-15,10-9-5 16,8 0-1-16,6-7 2 15,5-2 3-15,6-4-2 16,11-5 1-16,10-4 1 16,4-4 2-16,0-5-5 15,0 0-4-15,-7-4 1 16,-8 0 2-16,-2 4 0 16,-12 3 0-16,-2-4-3 15,-5 10 1-15,-3 7 4 16,-7 2 6-16,-3 7-5 0,-4 6 0 15,-4 12-2-15,1 13 1 16,-4 16-4-16,0-3 0 16,3-7 3-16,1-6 1 15,3 3-3-15,0-9-3 16,3-7 0-16,1 4-1 16,-1-4 2-16,1-5 1 15,-1-4-4-15,1-6 1 16,-4-4-2-16,3-2 0 15,-3-4 2-15,0-3 0 16,-3 1-29-16,-1-4-13 0,1 0-36 16,-1-3-15-16,4-6-57 15,-3-1-24-15</inkml:trace>
  <inkml:trace contextRef="#ctx0" brushRef="#br0" timeOffset="6665.94">15194 3886 248 0,'-7'-22'93'0,"4"13"-72"0,-4-1 11 0,3 4 1 15,0 3-9-15,1 3-2 16,-4 9-1-16,0 4 1 16,-4 15-12-16,-3 16 10 0,0 25 6 15,3 22-1-15,1 3 0 16,6 16-11-16,4 21-4 15,11-15 0-15,7-12 1 16,6-13 1-16,1-10 0 16,3-9-2-16,0-9-1 0,1-16 6 15,2-16 4 1,5-18-5-16,-1-13-3 16,0-13-4-16,0-2-2 0,-3-14-3 15,-4-2-2-15,-6-19 1 16,-5-19 1-16,-3-6-3 15,-3-4 0-15,-8-5-12 16,-3-23-5-16,-7 0 5 16,-7 4 5-16,-3 18 3 15,-8 7 0-15,0 12 4 16,1 16 0-16,2 22-4 16,1 3 1-16,4 15 2 15,2 7 1-15,8 6 1 16,4 3 0-16,6 1-3 0,8-1 2 15,3 0 1-15,11 4 2 16,3-7-3-16,7 3 0 16,8 0 5-16,-1-2 5 15,4 5-1-15,0-3 3 16,10 4-4-16,22-10-2 16,17 3-2-16,4-3 0 15,14 0-4-15,7 0 0 16,-4 6 1-16,-21-6 2 15,-14 0-3-15,-17 0 0 16,-11 0 3-16,-14 0 3 16,-11 0-20-16,-7 0-7 15,-3-6-33-15,-4 6-15 0,-4-3-23 16,1 3-9-16</inkml:trace>
  <inkml:trace contextRef="#ctx0" brushRef="#br0" timeOffset="7236.38">15893 4397 288 0,'0'-9'110'0,"0"5"-86"0,0-2 9 0,0 6 0 16,0 0-8-16,0 0 0 15,0 0-5-15,0 0 0 16,3 0-11-16,8 0 12 0,3-9 6 15,11 9-6-15,6 0-1 16,1 0-8-16,0 0 0 16,0 9 2-16,-4 7 1 15,-7-4 3-15,-7 7 1 0,-7 3-4 16,-10 10 1 0,-12 8-3-16,-9 10 2 15,-8 4-8-15,0-4-4 0,1-6 6 16,6-7 6-16,4-2-7 15,7-4-2-15,7-2-2 16,7-8 0-16,10-2-2 16,11 0-2-16,15 0 1 15,2-7 1-15,1-2-1 16,0-4-1-16,0 0 3 16,-7-2 0-16,-4-1-4 15,-4 0 1-15,-6-3-27 0,-4 3-11 16,-3 0-32-16,-1-3-13 15,1 0-16-15,0-3-3 16,6 0-55 0</inkml:trace>
  <inkml:trace contextRef="#ctx0" brushRef="#br0" timeOffset="8393.99">10382 5629 220 0,'-10'-12'82'0,"13"9"-64"0,8 3 13 0,-4-4 3 16,3 4-7-16,1 0 1 15,0 0 0-15,-1 0 2 0,1 4-16 16,-1-1 3-16,1 0 1 0,-4 0-2 15,0 3 3-15,4 1-6 16,-1-1 0-16,1 0-4 16,3 0 2-16,7-3 3 15,11-3 1-15,10 0-2 16,8-3 0-16,2 0-3 16,1 0-1-16,0 0-3 15,4 0 1-15,10 3-4 16,10 0 0-16,8 0-3 15,3 0-1-15,4 0 12 0,24 0 5 16,4 0-8-16,0-3-2 16,25-4 0-16,3 4 3 15,-3 0-6-15,24 3-2 16,-3 3 10 0,17-3 7-16,4 7-9 0,0-4-2 15,18 3-7-15,-8-3-1 16,26 0 1-16,-12 0 2 15,15-3-3-15,-18-3 0 16,14-3 1-16,-17 3 2 16,31-3-1-16,-6 2 2 15,-43 4-4-15,-21 4 0 16,-1-1 1-16,-16 3 0 0,-22 3 8 16,-15-2 5-16,-2-1-6 15,-1-3-4-15,-14-3-2 16,-13 0 1-16,-12 0-1 15,-13-3-1-15,-15-3 1 16,-10 2 1-16,-8 1-1 16,-3 0 2-16,-6 0 0 15,-5 0 1-15,-3 3-5 16,0 0-1-16,-7 0 1 16,0 0 2-16,0 0 0 15,0 0-1-15,0-6-8 16,0-1-3-16,-3 1-18 15,3 3-7-15,-4 0-19 0,4 3-7 16,0 3-14 0,0 0-2-16,0 0-68 15,4 0-46-15,-1 1 84 16</inkml:trace>
  <inkml:trace contextRef="#ctx0" brushRef="#br0" timeOffset="20537.23">11695 6636 252 0,'10'-7'93'0,"-6"1"-72"0,-1 0 20 0,1 3 7 16,-1-7-11-1,1 1 1-15,-1 0-8 0,4-1-2 16,0 1-15-16,1 2 8 0,-5-2 2 16,1 3 2-16,-1 0 2 15,-3-1 0-15,-7 4 1 16,-4 6-4-16,-10 7-3 15,-7 8-5-15,-4 14-2 16,1 9-2-16,-1-1 0 16,4 7-6-16,-1 0-2 15,8 4 4-15,4 2 3 16,10 0 0-16,7-15 3 16,0-4-1-16,17 4 2 0,22 6-6 15,7-10-1-15,0-5 0 16,0-7 0-16,-8-7-4 15,-2-2-1 1,-12-4 1-16,-3-6 0 16,-6 4-2-16,-5-7 1 0,-10 0-31 15,0-7-11-15,0 7-66 16,0-9-30-16,7-7-88 16</inkml:trace>
  <inkml:trace contextRef="#ctx0" brushRef="#br0" timeOffset="21393.49">11783 6084 280 0,'-7'-10'104'0,"7"10"-81"0,0 0 14 16,0 0-1-16,0 0-2 15,0 0 2-15,0 0-2 16,-4 0-1-16,1 0-18 15,-4 10 2-15,0-1 3 0,-4 7-2 16,0 0 1-16,1-1-8 16,3-2-2-16,3-1-5 15,4-5-3-15,4 2 6 0,3-9 3 16,3 0-1-16,1-9 2 16,0 2-2-16,-4-5 2 15,0-1-4-15,-4 1-2 16,1 2 0-16,-4 1-1 15,0 3 0-15,-4 3 0 16,1 3-5-16,-4 3 1 16,0 3 0-16,0 3 2 15,-1 1 1-15,5-1 3 16,-1 4-1-16,4-1 2 16,4-2-4-16,7 5-2 15,3-5 0-15,0-1 1 0,3-6-1 16,1 4 2-16,0-14 4 15,-4 4 4 1,-4-6-2-16,1-7 0 16,-4 7-3-16,-3-4 1 0,-4 1-4 15,-4 2-2-15,-3 4 0 16,-4 6-1-16,-3 6 0 16,-3 4 0-16,-1 2 0 15,4 1 0-15,0 6-3 16,7-4 2-16,7-2-1 15,7-4 0-15,3-3 2 16,4-2 2-16,1-1-17 16,-1-3-4-16,-4 0-64 15,-3 0-25-15,4-3-106 16</inkml:trace>
  <inkml:trace contextRef="#ctx0" brushRef="#br0" timeOffset="22894.38">12471 6150 300 0,'0'-25'112'0,"0"15"-87"0,0-2 11 0,0 5-2 15,0 4-8-15,0 3 2 0,0 0-12 16,0 0-2-16,0 3-8 16,0 13 11-16,0 15 9 0,-4 13-3 15,1 10 1-15,-4 18-7 16,-4 3-2-16,4-15-7 16,0 31-3-16,0 34-5 15,3-34 0-15,1-19 9 16,6 13 3-16,8 6-3 15,-1-38-3-15,1-12 1 16,7-7 0-16,6-2-1 16,1-20 1-16,0-18-4 15,-1-19-2-15,-2-13 0 16,-1-6 1-16,-4-3-1 0,-2-9 2 16,-5-20-4-16,1-14 0 15,-4-1-1-15,-4 6-2 16,-6-3 3-16,-4-3 2 15,-7 10-2-15,0 15-2 16,-1 16-1-16,5 9 0 16,3 13 3-16,3 9 2 15,4 3-5-15,7 7 1 16,7-1 1-16,4 4 1 16,3 0 3-16,4 0 1 15,0 2-6-15,-1 1 0 16,-3 3 3-16,4 3 2 15,0 7 6-15,3 6 5 16,7 2-7-16,18 1-3 16,25-6-2-16,10 2-1 0,14-2 0 15,29-4 0-15,-1 1 2 16,-3 2 1-16,4-2-4 16,-8-4 1-16,-20 0 0 15,-40-3 2-15,-10 0-1 16,-7-3 2-16,-7 0-2 15,-4-3 2-15,-7 0-13 16,-3-3-3-16,-4 0-34 16,-7-1-12-16,-3 4-55 15,-15 3-25-15,1 0-19 16</inkml:trace>
  <inkml:trace contextRef="#ctx0" brushRef="#br0" timeOffset="23317.99">13279 6426 364 0,'10'-10'134'0,"-6"4"-104"0,-4 3 12 16,0 3 3-1,-7 6-21-15,-4 4-8 16,-7-1-5-16,-3 10-7 16,0 9 2-16,0 6 3 0,3 1 1 15,4-1 4-15,4-2-3 16,6 2-1-16,4-5 2 15,7-4 5-15,7-7-9 16,7 4-2-16,8-6-6 16,-1-7-1-16,4-2 3 15,-1-4 1-15,1-3-1 16,-4 0 1-16,-7-3-37 0,-3-4-17 16,-4 1-34-16,-3 0-12 15,3-4-69 1</inkml:trace>
  <inkml:trace contextRef="#ctx0" brushRef="#br0" timeOffset="23602.22">13480 6573 312 0,'-22'-9'118'0,"22"5"-92"0,-3 4 22 0,3 0 4 16,0 4-10-16,3 5 0 15,1 4-7-15,0 12-1 16,-1 6-19-16,1 0 2 0,-4 4 1 16,0-1-6-16,-4 1 1 15,1-1-10-15,-5 1-2 0,1 6-1 16,0-1 2-16,4 1-1 16,-1-3-1-16,1-7-4 15,3-6 0-15,0-3-33 16,3-9-16-16,1-4-12 15,3 0-5-15,3-9-101 16</inkml:trace>
  <inkml:trace contextRef="#ctx0" brushRef="#br0" timeOffset="24336.54">14524 6325 284 0,'-14'-25'107'15,"14"25"-83"-15,-4-34 15 0,4 18 1 0,0-3-9 16,0-3 2-16,0 13-4 16,0 9 0-16,-3 9-16 15,-1 16 5-15,-3 10 3 0,0 9-3 16,-4 15 2-16,1 20-11 15,3 9-3-15,3-4 0 16,4 1 1-16,4-7-6 16,3 1 0-16,7-7-1 15,4-13 0-15,-1-12 6 16,4-12 4-16,4-16-1 16,0-19 2-16,0-10-6 15,-1-15-1-15,-3-6-2 0,-3-10 1 16,-4 0-4-16,0-18-2 15,-7-20 2-15,0-2 2 16,-7 2-2-16,-3 20 0 16,3 12 1-16,-11-3 0 15,4 6 0-15,-7 16 2 16,4-1-6-16,-1 14 1 16,4-1-1-16,10 10 2 15,1-1 1-15,17 1 1 16,-3 3 0-16,21-3 2 15,-8 6 1-15,47-10 1 16,-18 7-2-16,25-3-2 16,-22-3 3-16,32 5 0 15,-17-2-1-15,14 0 1 0,-18 0-4 16,0-1 0-16,-14 4 1 16,3 3 0-16,-10 0-18 15,-3 3-8-15,-12-3-37 16,-2 3-17-16,-8 1-106 15</inkml:trace>
  <inkml:trace contextRef="#ctx0" brushRef="#br0" timeOffset="24998.8">15180 6504 312 0,'-3'-12'115'0,"3"12"-89"0,14-13 16 0,-11 13 4 15,4-3-12-15,-3-3-2 16,3 6-1-16,-4 0 0 15,1 0-16-15,-1 0 2 0,4 0 3 16,0 0-2-16,8 0-1 16,-5 0-7-16,15 0-2 15,-4 0 5-15,11 0 3 0,-4 0-2 16,0 0 0-16,-3 6-2 16,-7-3 2-16,-4 6-1 15,-18 4 0-15,1-1-5 16,-11 4-3-1,3 0-2-15,-7 3 0 0,4-7 0 16,0 7 1-16,0 0-5 16,3 0 1-16,1-7 0 15,-1 4 0-15,4 0 0 16,0-1 0-16,4-5-3 16,3 8 0-16,0-8 2 15,3 9 0-15,1-7 1 0,6 4 0 16,1 0 0-16,10 2 0 15,4 4-3-15,-8-9 2 16,-3 3 1-16,-3 2 2 16,-4 7 1-16,-10 0 1 15,-5-3 2-15,-6 4 3 16,-3-8-2-16,3-5 1 16,3-4-3-16,-10-2 0 15,3-1-3-15,-14 0 1 16,8-3-4-16,-8 0 0 15,4 0-23-15,3 1-12 16,4-1-56-16,10-6-24 16,4 3-102-1</inkml:trace>
  <inkml:trace contextRef="#ctx0" brushRef="#br0" timeOffset="26752.65">17258 5466 252 0,'-11'0'96'0,"8"0"-75"0,-1 0 23 0,4 0 5 0,0 0-4 16,0 0 0-16,0 0-13 15,0 0-5-15,0 0-16 16,0 3 7-16,4 0 2 0,-1 4-6 16,4 2-1-16,4 1-7 15,3-1-4-15,11 0 5 16,10-2 5-16,11-4-4 16,3-3-2-16,1 0-1 15,-1 0-1-15,-10 0-2 16,-7 0 1-16,-8 0-2 15,-6 0 2-15,-7 0-44 16,-8 0-17-16,-3 9-31 16,-3-3-9-16,-5 7-54 15</inkml:trace>
  <inkml:trace contextRef="#ctx0" brushRef="#br0" timeOffset="26994.95">17286 5805 312 0,'-7'6'118'0,"11"-6"-92"0,6 0 24 0,1-6 3 15,6 6-8-15,8 0-2 16,7-3-11-16,3-4-5 16,4 7-15-16,-4-3-5 0,4-3-1 15,-11 6-3-15,0 0 0 0,-3 0-1 16,-4 0-2-1,-3 0-24-15,0 0-9 16,-4 0-34-16,0 0-15 0,3 0-86 16</inkml:trace>
  <inkml:trace contextRef="#ctx0" brushRef="#br0" timeOffset="36604.11">19124 3958 208 0,'4'-13'79'0,"-1"7"-61"0,4-3 12 16,-3-1 2-16,-1 1-8 16,1 0 0-16,-1 2 0 0,1-2 2 15,-1 9-14-15,-3 0 4 16,0 0 4-16,0 0-2 0,0 0-1 15,0 0 2-15,-3 9 2 16,-4 10-5-16,-4 3 1 16,-3 9-6-16,-4 4 1 15,1 18-5-15,-1 7 1 16,1-4-3-16,2-6 0 16,8-3 1-16,4-6 1 15,6-6 1-15,4-1 0 16,4-9-2-16,3-3 1 15,4-6 0-15,-1-4 1 16,5-2-2-16,2-1 1 16,8-9-4-16,3 3-2 15,4-3-3-15,0 0 1 0,-4-3 3 16,-3 3 1-16,-4 0-1 16,-7 0-2-16,-3 0 1 15,-11 0-43 1,-7 0-17-16,0 3-23 15,-4-3-7-15</inkml:trace>
  <inkml:trace contextRef="#ctx0" brushRef="#br0" timeOffset="37156.18">19604 3949 236 0,'3'-13'88'0,"1"7"-69"0,-1 0 6 0,1-1 0 16,0 1 1-16,-4 6 7 15,0-3 2-15,0 3 0 0,0 0-18 16,0 0 3-16,0 0 1 0,0 0-3 16,0 12 11-1,-4 10-5-15,-3 10-7 16,0 24-2-16,0 19-5 15,-4 7-1-15,1 3-5 16,-4 9-1-16,3 6 8 16,4-9 2-16,3-10-4 15,1-12-3-15,3-12 1 16,0-1 0-16,0-12-3 16,3-9-1-16,-3-1-3 15,4-9-3-15,-1-6 4 0,1-6 3 16,-1-4-3-16,5-3-1 15,-5 4 0-15,1-10 2 16,-4 0-6-16,0 0-1 16,3-7-42-16,1 1-17 15,3-6-35-15,3-4-16 16,8-6-35 0</inkml:trace>
  <inkml:trace contextRef="#ctx0" brushRef="#br0" timeOffset="37606.6">20133 3955 296 0,'-3'-3'110'0,"3"0"-86"0,0-1 16 16,0 4 2-16,0 0-10 15,-4 0 1-15,0 7-5 16,-3 5-3-16,-3 7-13 15,-4 16-1-15,-4 18 0 0,-3 13-4 0,-7 3-2 16,7-3 6-16,3 12 5 16,7 10-8-16,11-7-2 15,7-5 0-15,4-14 1 16,3-5-3-16,4-10-1 16,6-7-1-16,-6-8-2 15,0-7 1-15,-1-6 1 16,-3-7-23-16,1-2-11 15,-1-10-43-15,0 0-19 16,7-13-75 0</inkml:trace>
  <inkml:trace contextRef="#ctx0" brushRef="#br0" timeOffset="38282.44">20373 4146 312 0,'-18'-3'118'0,"15"3"-92"0,3 0 8 16,0 0 0-16,0 0-11 0,0 0-1 15,7-6 1-15,3-4 0 16,5 1-12-16,6 0 0 0,0 2 0 16,7 1-2-16,0-3 0 15,-3 5-1-15,0 4 0 16,-4 4 2-16,-4 5 1 16,-6 4 6-16,-4 2 1 15,-3 4-5-15,-4 0 0 16,-4 3-8-16,-3-3-1 15,0-1 0-15,-4 1 0 16,1-6-2-16,3 6-2 16,0-10-2-16,0 7 1 15,3-4-1-15,4 1-2 16,0-4 5-16,7 1 1 16,0 2-5-16,4 1 0 0,3-1 1 15,4 4 3-15,3-4 0 16,3 7-1-16,1 0 1 15,0 0-1-15,0 3-3 16,-4 3 2-16,-7-3 1 16,-7 6 0-16,-4-3 2 15,-3 0 3-15,-7 3-4 16,-3-9-1-16,-4 0 13 16,-4-3 8-16,0-4-12 15,1 1-5-15,-4-4-3 16,-1-2 1-16,1-1-3 15,4-3 0-15,-1-6-4 0,0 0 1 16,4 0-29-16,4-4-11 16,3 4-23-16,3 0-11 15,4-3-77 1,11-1-63-16,6 1 88 16</inkml:trace>
  <inkml:trace contextRef="#ctx0" brushRef="#br0" timeOffset="38688.36">20881 3779 348 0,'7'0'132'0,"4"7"-103"0,6 5 7 16,-6-2-1-16,3-1-8 16,4 10 4-16,-1 9 3 15,1 3 1-15,-1 19-19 16,5 23 6-16,-8-14 2 0,0-9-4 16,0 16 1-16,4 22-3 15,-8 0 0-15,-10 6-5 16,-3-16-3-16,-4-6-3 15,0-12-2-15,-1-10-3 0,1-12-2 16,0-7 1-16,4-6-1 16,-1-9-5-16,-3 0 1 15,0-7-16-15,0 0-4 16,0 1-37-16,0-4-13 16,0 0-84-16,0-15-89 31</inkml:trace>
  <inkml:trace contextRef="#ctx0" brushRef="#br0" timeOffset="41824.89">21551 4416 192 0,'4'-3'74'16,"-1"-4"-58"-16,1 7 12 0,-4 0-1 0,3-3-4 16,1-3 0-16,-1 6 8 15,1-3 2-15,-4 3-17 16,3-6 4-16,-3 6 3 0,0 0-3 15,0 0 0-15,0 0 0 16,0 0 2-16,0 0-8 16,-3 0-3-16,-1 6 0 15,-3-3 0-15,0 13-1 16,-3-1-1-16,-1 4 3 16,1 6 3-16,-1-3-4 15,4 6-1-15,3 10 0 0,4-13 1 16,0-3-1-16,7 9 1 15,8-2 0-15,2 5 3 16,4-9-3-16,0-3-1 16,1-6-4-16,-5-7-1 15,-3 7-3-15,-3-13 1 16,-4 3 0-16,-7-3 1 16,-3-3-46-16,-1-9-22 15,-3 6-40-15,3-6-18 16,8-7-42-1</inkml:trace>
  <inkml:trace contextRef="#ctx0" brushRef="#br0" timeOffset="42396.91">21562 4002 268 0,'-7'0'101'0,"7"0"-78"0,0 0 4 0,0 0-1 16,0 0-11-16,0 0 2 15,3 6-4-15,-3-6 2 16,4 3-8-16,-1-3 0 0,4 0 3 16,0 0 0-16,0-3 2 15,4-3 2-15,0 3 4 16,-1-3-4-16,-3-4 2 15,0 7-3-15,-3-3 0 16,-4-1-3-16,-4 7 1 16,-3 7-6-16,-3-7-3 0,-1 6-1 15,1 3-1-15,2 1 2 16,1-7 1-16,4 6 1 16,3-2 0-16,0-4 2 15,7-3 3-15,4 6-4 16,3-6-1-16,0 0-2 15,0 0-2-15,-4 0 3 16,-2 0 2-16,-8 0-15 16,0 0-6-16,-8 3-43 15,1-3-16-15,0 3-99 16</inkml:trace>
  <inkml:trace contextRef="#ctx0" brushRef="#br0" timeOffset="43115.58">22172 3999 316 0,'-10'-22'118'0,"10"6"-92"0,0-9 6 0,3 13-4 16,1-4-1-16,-1 3 4 16,1-5-9-16,-4 14 0 0,0 8-13 15,-4 5 6-15,-3 19 4 0,-4 10-1 16,-3 28-1-16,0 12-9 15,0 10-3-15,4-10-3 16,6 10-2-16,4 0 1 16,7-13 1-16,7-12-1 15,7-10 2-15,4-15 0 16,3-13 3-16,4-16 3 16,0-12 2-16,-4-13-3 15,-3-9-3-15,-1-6-2 0,-6 0 0 16,-4-7-4-16,-3-6 0 15,-1-19-1-15,-3-18 0 16,-3 2-3-16,-8 4 1 16,1 6-3-16,-8 19 0 15,-3 3 4-15,0 16 3 16,0 6 1-16,0 9-1 16,3 6-4-16,4 4 0 15,7 6 0-15,11 0 2 16,6 0 3-16,5 3 2 15,6-3-1-15,0 0 1 16,7 0 4-16,8 0 6 16,6 0-5-16,11 0 0 15,3 3-4-15,1 4-3 0,3-7 0 16,14 0 1-16,11 0-1 16,-4 3-1-16,-10 0 1 15,-15-3-1-15,-10 0-25 16,-14 0-8-16,-7 0-25 15,-8 0-11-15,-6 0-45 16,-7 3-19-16,-4 3 1 16</inkml:trace>
  <inkml:trace contextRef="#ctx0" brushRef="#br0" timeOffset="43580.94">22673 4090 284 0,'-18'6'107'0,"22"-6"-83"0,7 3 17 0,-4-3 2 15,7 0-1-15,10 0 2 16,5 0-9-16,2 0-2 15,1 3-18-15,0 4 2 0,-4 8 1 16,-3 4 5-16,-8 6 3 16,-6 3-2-16,-4 4-1 15,-7 2-6-15,-7-9-2 16,-4 3-7-16,-6-2-3 16,-1-4 2-16,0 3 0 0,1-7-3 15,3 4-3-15,3-3-3 16,8-3 1-16,3 0-1 15,10-1 0-15,4 1 2 16,4-4 0-16,3-2 0 16,0-4 0-16,0-3 0 15,-3 7 2-15,0-4-3 16,-4 0 0-16,-4-3-26 16,-3 4-11-16,-3-4-34 15,0 0-12-15,-4 0-42 16,3 3-15-16,4 1 2 15</inkml:trace>
  <inkml:trace contextRef="#ctx0" brushRef="#br0" timeOffset="44482.46">19114 5262 244 0,'-15'0'90'0,"12"0"-70"0,3 0 13 0,0 0-1 16,0 0 0-16,7 0 6 15,0 0-1-15,4 0-1 16,-1 0-19-16,4 0 5 0,4 0 2 16,3 0-4-16,4 4 1 15,7-1-8-15,6 0 0 16,8-3-2-16,7-3 1 16,4-7 2-16,17-5 2 15,35-10 2-15,14-7 3 0,40-5-5 16,10 5-1-16,24 4-7 15,1 9 0-15,13 0-3 16,1 10 0-16,14 0-3 16,3 5 1-16,15-2 0 15,-12 3 3-15,8-3-1 16,-17 6 2-16,-22 0 0 16,-7-7 3-16,-29 7-5 15,-27 0-3-15,-29 0-1 16,-24 0-1-16,-18 0 2 15,-18 0 1-15,-10 0-1 16,-11 0 1-16,-6 0-2 0,-5 0-1 16,-3 0-2-16,-3 0-1 15,0 0-9-15,-4 0-3 16,0 7-3-16,-4-7 1 16,1 0-2-16,-1 0 2 15,-3 0-7-15,-3 6 1 16,-1-3-23-16,-3-3-8 15,-3 0-45-15,3 6-19 16,-4-2-32 0</inkml:trace>
  <inkml:trace contextRef="#ctx0" brushRef="#br0" timeOffset="45743.02">25273 3760 228 0,'0'-21'85'0,"0"11"-66"0,0 1 19 0,0-1 5 15,4 4-7-15,-1 0 2 16,1 0-9-16,-4-1-3 16,0 7-14-16,3 3 14 0,1 10 8 15,-1 15-5-15,1 3 0 16,-4 17-5-16,0 2-3 15,-4 22-7-15,-3 16-4 16,-3 3-5-16,-1-7-2 16,4-5 3-16,3 2 1 15,4 1 1-15,4-13 2 16,-1-4-3-16,4-14-2 16,1-14-5-16,-1-2 0 15,-4-10 2-15,1-9 1 16,-4-7-21-16,0-6-8 0,0-3-36 15,0-9-15-15,0-4-47 16,3-3-20-16,1 1 11 16</inkml:trace>
  <inkml:trace contextRef="#ctx0" brushRef="#br0" timeOffset="46208.25">25686 3877 280 0,'21'-13'107'0,"-10"4"-83"0,6-7 13 16,-10 10-1-16,0-1-2 0,0 1 2 15,0 0-2-15,0 6-1 16,0 3-18-16,1 3 0 0,-1 4 1 15,0 2-2-15,3 1 0 16,1 6-2-16,-1 6 0 16,-3 3 0-16,-3 6 2 15,-4 10-3-15,-7 10 1 16,-4 2-5-16,-6 10-2 16,-12-13-2-16,-6 0 0 15,-4-2-2-15,1 2 2 16,6-6-4-16,11 0-2 0,10-3 10 15,18-3 5-15,14-7 1 16,11-3 2-16,3-12-6 16,1 6-1-1,-1-12-2-15,0-1-1 0,0-2-3 16,1-4-2-16,-5-3-8 16,1-3-5-16,-4-3-48 15,-6-3-23-15,-5-4-44 16,1 4-20-16,-8 0-7 15</inkml:trace>
  <inkml:trace contextRef="#ctx0" brushRef="#br0" timeOffset="46708.52">24091 4842 304 0,'-10'-6'112'0,"13"6"-87"0,11 0 15 15,-3 0 3-15,3 0 0 16,4 0 4-16,3 3-8 16,0 0-4-16,4 4-19 15,-1-7 1-15,1 3 3 0,3 0-11 16,0 0-5-16,4 0-2 16,0 0 0-16,-4 0-12 0,-3 0-6 15,-7 4-60-15,-11-1-25 16,-4 10-78-1</inkml:trace>
  <inkml:trace contextRef="#ctx0" brushRef="#br0" timeOffset="46884.77">24264 5087 360 0,'4'6'134'0,"10"-3"-104"0,7 3 5 0,-7-6-4 16,7 0-11-16,4-3 0 0,10-3-11 15,7 0-5 1,4-4-3-16,0 1-4 0,-3 3 0 0,-5-4-51 16,-2 7-24-16,-1 6-81 31</inkml:trace>
  <inkml:trace contextRef="#ctx0" brushRef="#br0" timeOffset="48685.6">26829 4228 284 0,'0'-10'107'0,"0"7"-83"0,0 0 17 0,0 3 4 0,0-3-6 15,0-3 1-15,0-1-7 16,0 1-3-16,0 0-16 15,0 0 4-15,0 2 5 0,-4 1-1 16,-3 6-1-16,-3 7-5 16,-5 5-2-16,-6 14-4 15,-7-4-1-15,-4 12-1 16,-3-2 2-16,3-1 1 16,15-5 1-16,3-11 0 15,14 17 2-15,7 6-3 0,7-1 1 16,3-2-3-16,5-3 2 15,-1-4-6-15,0-9-3 16,-3-3-1-16,-1-4 1 16,-3-8 1-16,0-11 1 15,-3-5-20-15,-4-3-9 16,-3-4-45-16,-4-3-19 16,0 6-102-1,7 1-73-15,0 3 108 16</inkml:trace>
  <inkml:trace contextRef="#ctx0" brushRef="#br0" timeOffset="49138.35">26853 3729 296 0,'-14'-9'110'0,"11"12"-86"0,-4 6 16 16,3-2 2-16,-3 2-8 15,4 3 1-15,-4 4-7 0,0-3-3 16,3-1-13-16,4 1-1 0,0-1 0 15,4-2-2-15,3-4 2 16,3-3-6-16,4-3-1 16,4-6 2-16,3-4 1 15,4-2 5-15,-4 3 3 16,-3-7-2-16,-8 6 2 16,-10 10-4-16,-7 4-1 15,-7 2-9-15,-4 3 0 16,4 1-1-16,4-1 2 15,3 0-8-15,7 1-1 16,7-4-40-16,7 0-17 16,7-6-33-16,0 7-12 15,0-7-46 1</inkml:trace>
  <inkml:trace contextRef="#ctx0" brushRef="#br0" timeOffset="49858.74">27488 3770 296 0,'0'-31'112'0,"4"12"-87"0,0-9 15 0,-1 15 1 16,1 0-8-16,-1 1 3 15,1 6-7-15,-4 6-1 16,0 9-15-16,0 19 3 0,-4 7 4 15,-6 12 0-15,-8 3 3 16,-3 10-9-16,-4 18-1 16,4 10-7-16,7-7-4 15,10-9-1-15,8-6 1 16,10-9 5-16,7-10 4 0,4-7 0 16,3-11 3-16,4-11-3 15,-1-11 1-15,1-7-7 16,-4-10-3-16,4-5-1 15,-7-14 1-15,-4-14 1 16,-3-11 1 0,-4-5-5-16,-7-4-1 0,0 0 1 15,-4-6 0-15,-3-3-2 16,-3 9 0-16,-4 7 2 16,-4 9 0-16,1 9-2 15,3 10 0-15,3 9-3 16,4 16 1-16,0 3 1 15,11 0 2-15,6 3 1 0,12 7 1 16,13-4 2-16,11-3 3 16,7-3 2-16,3-3 1 15,-3-3-2-15,7-4 1 16,14 1-6-16,4-1-1 16,-4 7 0-16,-7 3 0 15,-10 3-3-15,-11 4 2 16,-7 5-26-16,-11-2-11 15,-7 5-36-15,-10-2-14 16,-4 3-105 0</inkml:trace>
  <inkml:trace contextRef="#ctx0" brushRef="#br0" timeOffset="50325.44">28035 3993 332 0,'-3'0'126'0,"6"0"-98"0,1-4 17 15,3 4-1-15,0-6-7 16,3 6 3-16,5-3-5 15,2-3-1-15,4 6-19 0,1 0 2 0,-1 0 1 16,0 6-6-16,-3 3 1 16,-4 4-2-1,-4 12 3-15,-6 3-1 0,-8 4 2 16,-6 5-4-16,-8 1 1 16,-7-1-3-16,-10 1 0 15,-4-3-1-15,0-1 0 16,1-9-4-16,6 0-3 15,11-3 2-15,10 3 0 16,18-6 3-16,14-3 3 16,15-1-4-16,2-2-3 15,5-4-1-15,3-2-1 16,-4-4 0-16,-3 0 0 0,-7-3-7 16,-8 0-3-16,-3 0-54 15,-3 0-25-15,3 3-146 16</inkml:trace>
  <inkml:trace contextRef="#ctx0" brushRef="#br0" timeOffset="53159.93">25375 5065 240 0,'-3'3'90'0,"6"-6"-70"0,-3 3 26 16,0 0 5-16,0 0-9 16,0 0-2-16,-3 0-11 15,-1 3-6-15,1 0-13 16,-1 0 0-16,4 0 1 0,7 1 7 0,4-4 6 16,6-4 0-16,15-2 1 15,11 0-6-15,-5 0-1 16,-6-1-8-16,10 4-2 15,-6-3-2-15,10 6 1 16,-8-3-2-16,29-3 2 16,-14 6 0-16,32 0 1 15,-18 0-2-15,42-4 1 16,-24-2-2-16,31 6 2 16,-20 0 0-16,31 0 3 15,-28-3-3-15,17-3 1 16,-24 6-5-16,17 0-2 15,-21 0 0-15,36-7-1 0,-29 4 2 16,28-3 1-16,-27 0-1 16,38 3-2-16,-28-1-2 15,3 4 1-15,-21 0 5 16,7 4 5-16,-17-4-5 16,0 3-2-16,-15-3-1 15,-3 3-1-15,-11-3 0 16,-3 0 0-16,-10 0 2 15,-5 0 1-15,-6 0-1 16,-4 0 1-16,-3 0-11 16,-8 0-4-16,1 0-23 15,-7 0-8-15,-1 0-21 16,-3 0-10-16,0 0-35 16,-3 6-14-16</inkml:trace>
  <inkml:trace contextRef="#ctx0" brushRef="#br0" timeOffset="56360.21">20119 5535 196 0,'-4'0'74'0,"4"-3"-58"0,-3-3 20 0,3 6 7 16,0 0-2-16,-4 0 0 16,1 0 0-16,-1 0-1 15,1 0-22-15,-1 0 7 0,1 0 5 16,3 0-3-16,0 0 1 15,0 0-6-15,0 0-4 16,0 0-2-16,7-6 0 16,3-1-2-16,4-2 1 15,11-1-6-15,10-2-1 16,11-1-2-16,7 4-1 16,0-4-3-16,-3 4-2 0,-8 6 1 15,-3 3 1-15,-8 0 3 16,-2 3 4-16,-8 6 5 15,-4 10 1 1,-6 6-2-16,-7 10 0 0,-8 9-3 16,-3 3 1-16,-7-3-4 15,-4 6 1-15,-6-6-3 16,-8-4 0-16,0 7-1 16,0 0 0-16,1 1-2 15,6 2 1-15,7-6-4 16,11-4 0-16,14-8 1 15,11-10 2-15,14-10 3 16,3-9 2-16,4-6-3 0,7-6-1 16,3-1-1-16,4 1 1 15,-7 3-2-15,-4 3-1 16,-7 3 1-16,-6 0 1 16,-8 0-6-16,-4 0-1 15,-6-4-29-15,-1 1-13 16,1-6-41-16,-4 6-17 15,0-4-55-15,-3 7-21 16,-4 0 45 0</inkml:trace>
  <inkml:trace contextRef="#ctx0" brushRef="#br0" timeOffset="57078.31">21135 5861 284 0,'0'0'107'0,"0"0"-83"0,0-3 17 0,0 3 2 0,0 0-3 15,0 0 0-15,0-3-4 16,0 3 0-16,0-3-20 15,0 3 4-15,-4-3 3 16,1 3 1-16,-1 0 3 0,-3 3-11 16,0 3-2-16,-3 4 1 15,-4 5 2-15,-1 1-5 16,1 3-2-16,0 3-1 16,4 3-1-16,3 3-4 15,3 0-1-15,8 4 1 16,3-4 2-16,3 0-3 15,4 0-2-15,0-3 2 16,4-6 0-16,3 6-1 16,4-12-2-16,0 2 1 0,-4-5 1 15,0-7-3-15,0-6 0 16,-3-3-1-16,-8-4-2 16,-6 1-37-16,-8-4-17 15,-3-2-44-15,-3 5-18 16,6 7-66-1</inkml:trace>
  <inkml:trace contextRef="#ctx0" brushRef="#br0" timeOffset="57604.51">21181 5501 336 0,'-14'3'126'0,"10"0"-98"0,-3 0 10 16,4-3-3-16,-1 3-7 15,1 0 1-15,3 1-8 16,0-1 0-16,0 0-12 16,0 3 1-16,0-3 1 0,3 3-4 15,1-2-2-15,3-4 0 0,0 0-1 16,3-10 2-16,4 1 1 16,0 3 5-16,-3-4 3 15,0 4-2-15,-4 0 0 16,-4-1-1-16,-3 4 2 15,-3 3-5-15,-4 0-3 16,-4 3 1-16,0 0 2 16,4 1-6-16,0 2-2 15,4 0-3-15,-1 0 0 16,1 1 2-16,3-4 0 16,0 6 0-16,0-3 0 15,0-2 0-15,0 5 2 0,0-3-12 16,0-3-6-1,0-3-57-15,7 0-27 16,7 10-103-16</inkml:trace>
  <inkml:trace contextRef="#ctx0" brushRef="#br0" timeOffset="58339.89">21770 5670 296 0,'3'-34'110'0,"8"12"-86"0,0-10 18 0,-4 13 3 15,0 7-11-15,-4-7 0 16,1 0-2-16,-4 4 0 16,0 2-17-16,0 4 6 0,-4 5 3 15,1 8-4-15,-4 11-1 16,-4 20-5-16,1 18-1 15,-1 7-3-15,0-1 1 0,8 4-6 16,3 0-3-16,3 6 1 16,8-4 2-16,3-8 0 15,4-10 0-15,-1-13 1 16,4-12 3-16,1-15-4 16,-1-17-1-16,0-9-2 15,-3-6 1-15,-4-6-2 16,0-7-1-16,-7-6 3 15,-4-3 0-15,-3-15-4 16,0-7-1-16,-3 3-2 16,-4 9 3-16,0 14 0 15,-4 8 1-15,1 7-3 0,-1 9 2 16,0 7 1-16,4 5 0 16,4 4 0-16,3 3 2 15,7 3-3-15,4 0-2 16,3 1 2-16,3-4 2 15,8-4 0-15,14-2 2 16,14-3-4-16,10 2 0 16,4-2-1-16,0 6 0 15,-3-3 2-15,-4 2 0 16,0 1 0-16,-4 0 2 16,-3 0-14-16,0 0-5 15,-11 0-26-15,-3 3-11 16,-7 0-31-16,-7-3-13 15,-8 6-74 1</inkml:trace>
  <inkml:trace contextRef="#ctx0" brushRef="#br0" timeOffset="59078.09">22281 5711 336 0,'-14'0'126'0,"7"0"-98"0,-3-3 17 0,6 3 1 16,1-3-5-16,-1 3 0 15,1 0-7-15,-1 0-4 16,4 0-16-16,4 0 0 0,6 0 2 15,8-7 1-15,10 7-1 0,0 0-4 16,4 0-2-16,0 0-2 16,-4 10 2-16,0-1 4 15,-7 0 1-15,-3 4-4 16,-7 0 1-16,-4-1-3 16,-7 1 2-16,-4-4-6 15,-3 0-1-15,0 1-2 16,-4-1-2-16,4 1 1 15,-3-1-1-15,-1 4-3 16,4-4 2-16,0 0 1 16,4 7 0-16,3-3-3 15,3-4 2-15,4 4-1 16,4-1 0-16,3 1 2 0,3 5 0 16,1 8 0-16,7-4 2 15,0 3 1-15,-1 0 3 16,-6-7 3-16,-8 8 5 15,-10-8-6-15,-7-2 0 16,-7-3-4-16,-7-4-3 16,0-3 0-16,-4 1 1 15,-3-4-3-15,-7 6 0 16,-1 1-1-16,1-1 0 16,3 0-11-16,4-2-7 15,4-4-55-15,6 3-26 16</inkml:trace>
  <inkml:trace contextRef="#ctx0" brushRef="#br0" timeOffset="62828.6">25982 5463 252 0,'-28'3'96'0,"17"0"-75"0,-3 4 10 0,11-4 1 16,-1 0-7-16,1-3 0 16,-1 0 4-16,1 0 4 15,3 0-18-15,7 0 9 0,3-3 4 16,4-4-2-16,7 1-1 16,4 0-7-16,3 0-1 0,4-1-10 15,0 7-2 1,0 0-3-16,-1 7 1 15,1-1 0-15,-4 3 1 0,-3 1 2 16,0 2 3-16,-8 7 5 16,-6 6 3-16,-8 3-5 15,-6 13 1-15,-4 0-6 16,-7 0 1-16,-4-4-5 16,1-2-2-16,-1-7 0 15,0 0 1-15,4-3 1 16,7-6 1-16,4-3 0 15,3-1 0-15,7-5 0 16,3-1 0-16,4-2-2 0,0-1 1 16,4-6-2-16,0 6-1 15,-1-3 1-15,1-3 1 16,0 0-3-16,-1 0-2 16,-3 0-12-16,-3 0-2 15,3 0-52-15,-7 0-19 16</inkml:trace>
  <inkml:trace contextRef="#ctx0" brushRef="#br0" timeOffset="63487.51">26952 5620 308 0,'0'-6'115'0,"4"2"-89"0,-1-2 14 0,-3 6 3 16,4-6-6-16,-1 3 0 16,-3 0-1-16,0-1 0 15,0 1-19-15,-3-3 3 0,-1 0 1 16,-3 6-3-16,-3 0 2 16,-4 6-7-16,-4 7-3 15,0 5-5-15,1 4-4 0,-1 3 4 16,4-3 4-1,3 10-1-15,4-7 1 0,4 0-3 16,3-3 1-16,7 0-2 16,7-3 2-16,4-1-4 15,-1-5 0-15,-3-4-3 16,11 1-1-16,3 5 1 16,0-2 2-16,-3-4-1 15,-4-2 2-15,-3-7-4 16,-4-3-2-16,-3-1-40 15,-4-5-19-15,-4 0-52 16,-3-1-21-16,-3-5-40 16</inkml:trace>
  <inkml:trace contextRef="#ctx0" brushRef="#br0" timeOffset="63924.56">26980 5309 320 0,'-17'0'121'0,"13"0"-95"0,-3 4 16 15,4 2 1-15,-1 0-9 16,1 0 1-16,-1 1-12 16,1-4-3-16,6 3-12 15,4-3 4-15,7 0 1 0,0 0 0 16,4-3 0-16,3-3-3 16,-3 0 1-16,-1-3 5 15,-2 3 2-15,-5 0-5 16,-3 0 0-16,-7 3-4 15,0 0 0-15,-3 0-10 16,-4 3-1-16,0 0 0 16,3 0 1-16,1 0-4 0,-1-3-1 15,4 3-39-15,0 0-18 16,0 0-38-16,4 4-14 16,-4 2-47-1</inkml:trace>
  <inkml:trace contextRef="#ctx0" brushRef="#br0" timeOffset="64524.01">27421 5356 312 0,'0'-12'115'0,"4"9"-89"0,-1-3 23 0,-3 6 4 0,0 0-11 16,0 0 1-16,0 3-16 15,-3 6-5-15,-4 7-12 16,-4 6-4-16,1 9 0 0,3 13-1 16,0 12 0-16,7 1-6 15,7 2 1-15,7-12 0 16,3 0 2-16,8-9 5 15,0-10 6-15,3-6 2 16,0-12 0-16,0-10-3 16,1-3 0-16,-5-13-7 0,-2-9-3 15,-8-10-1-15,-4-5 1 16,-3-4-3-16,-3 0 0 16,-4-3 1-16,-4 0 0 15,-3 3 0 1,-3 3 0-16,-1 3 0 0,-3 13 2 15,-4 6-3-15,4 7-2 16,4 3-1-16,6 5 3 16,4 4-2-16,7 0 1 15,7 0 2-15,7 0 0 16,1 0 2-16,6-3 3 16,4-3 0-16,13-3 2 15,12-1-4-15,6 1 0 16,4 6 1-16,-3-4 0 0,-8 4-2 15,-3 3-2-15,-3 0-8 16,-4 0-5-16,-4 0-35 16,-7-6-14-16,-7 6-32 15,-3-3-11-15,-4 3-59 16</inkml:trace>
  <inkml:trace contextRef="#ctx0" brushRef="#br0" timeOffset="65094.65">27958 5438 344 0,'-4'0'129'0,"11"-3"-100"0,7 3 15 0,-7 0 1 16,4-6-5-16,0 6 0 16,-1 0-8-16,4 0-3 15,0 0-16-15,0 6 3 0,1-3 2 16,2-3-6-16,4 9 1 16,1-2-2-16,-1-1 1 15,-4 0 0-15,-3 0 0 16,-3 1-2-16,-4 2-1 15,-10 1-3-15,-5-1-1 16,-6 4-1-16,-3-1 0 0,-1 1 0 16,0-4 0-16,1 10-5 15,3-4 1-15,3-2-2 16,8 3 0-16,6-1 0 16,4 1 0-16,4 3 2 15,-1 0 2-15,1 0-3 16,0-1 0-16,3 4 5 15,-4 0 2-15,1-3 0 16,-4 0-1-16,-4 0 1 16,-3-1 3-16,0-5-2 15,-3-4-2-15,-4-2-2 16,-4-4 0-16,-3 3 0 0,-4-6 1 16,-3 0-2-16,0 0-2 15,0 0-21 1,0-6-11-16,3 6-53 15,4-3-20-15,7 3-117 16</inkml:trace>
  <inkml:trace contextRef="#ctx0" brushRef="#br0" timeOffset="77854.75">8435 10530 380 0,'-18'22'143'0,"8"-16"-112"0,-4 13 14 15,10-10-2-15,-3 1-12 16,0-1 2-16,3 4-8 16,4-1-3-16,4-2-12 15,7-1 5-15,3 1 2 0,7-4 2 16,4 0 1-16,3-3-5 0,3 0-1 16,1 1-4-16,7-1-1 15,10 0-3-15,15 0 1 16,3-3-2-16,0 0 2 15,-4 0-4-15,-3-3 0 16,0 0 3-16,0 0 1 16,-7-1-6-16,-7 1 0 15,-7 3 1-15,-7 3 3 16,-8 1-2-16,-6 2 0 16,-4 0-1-16,-7 0-2 15,0-3-6-15,-3-3-1 16,-4 0-30-16,0 0-13 15,3-3-40-15,-3-3-16 16,0 6-100 0</inkml:trace>
  <inkml:trace contextRef="#ctx0" brushRef="#br0" timeOffset="78231.88">8467 11145 356 0,'-25'9'132'0,"29"-9"-103"0,6-3 18 16,1 0 1-16,3-4-2 15,7 1 2-15,4 0-9 0,-1 3-1 16,5 3-22-16,2 3 2 0,5 0 0 15,6 0-2-15,0 3 3 16,4 1-6-16,0-4-3 16,0 0-5-16,-4-3-4 15,-3 0 2-15,-4 0 2 16,-3-3-4-16,0 0-1 16,-4 0 0-16,-7 3 0 15,-3-4-11-15,-4 4-5 16,-4-3-47-16,1 0-21 15,-4-3-43-15,7-7-18 16,0-5-19 0</inkml:trace>
  <inkml:trace contextRef="#ctx0" brushRef="#br0" timeOffset="79929.37">11419 10173 168 0,'11'-7'63'0,"-4"1"-49"0,4 0 11 0,-4-1 5 15,0 1-1-15,0 0 5 16,0 0-1-16,0-4 2 15,0 1-19-15,-3-1 6 0,-1 1 5 16,1 0-6-16,-1-7-2 16,1 7-5-16,-1-7 1 15,1 0-2-15,-1-3 2 0,1 1-2 16,-1-4 0-16,1-3-3 16,-4 6 1-16,0-3 0 15,-4 3 3-15,-3 0-3 16,0 3 1-16,0 4-3 15,-3 3 0-15,-5-1-1 16,-2 7 0-16,-4-3-2 16,-8 6 1-16,-2 0-6 15,-5 0-1-15,-2 6 4 16,-5-3 2-16,1 7 0 16,-4 5 1-16,4 7-6 15,-4 10-1-15,-7 11 0 16,-11 8 0-16,-6 2 2 0,-1 3 3 15,4 10 0-15,7 13 2 16,7 5-2-16,8 7 2 16,6-6-2-16,7-1 0 15,7 20 1-15,11-4 1 16,11-12-1-16,13-6 1 16,11-13-2-16,29-10 2 15,24 4-6-15,7-13-1 16,0-9 2-16,11-10 1 15,3-6-4-15,-7-9 1 16,-10-10 2-16,-4-12 1 16,-11-7-1-16,-6-9-2 15,-4-6 3-15,-11-9 0 16,-10-4-1-16,-14-16 1 16,-15 4-2-16,-10 3-1 0,-14 0 1 15,-21 15-1-15,-18 13 0 16,-7 16 0-16,0 19-3 15,3 15 2-15,11 3 1 16,7 10 0-16,14-7-5 16,11-5 1-16,14-7-27 15,14-4-9-15,14 1-26 16,15-13-9-16,13-6-72 16,1-9-33-16,-1-10 46 15</inkml:trace>
  <inkml:trace contextRef="#ctx0" brushRef="#br0" timeOffset="80663.45">12083 10154 240 0,'-18'-28'90'0,"18"15"-70"16,4-6 21-16,-1 10 7 0,1-4-8 15,-1-2 1-15,1 5-3 16,-1 7-2-16,1 6-19 15,-1 16 14-15,1 9 6 0,3 13-11 16,0 22-2-16,0 34-10 16,0 6-1-16,4 7-8 15,6 19-1-15,8-10-2 16,7-19-2-16,-1-15-2 16,1-16 1-16,-4-16 3 15,1-18 3-15,-5-17 0 16,1-18 2-16,-4-9-4 15,-3-22-2-15,-4-20 0 0,-4-11 1 16,-6 2-1-16,-4-18-1 16,-4-26-2-16,-3 7 1 15,-3-3-1-15,-4 3 0 16,-4-4 0-16,-3 23 0 16,0 12 2-16,0 13 2 15,3 15-3-15,7 13-2 16,8 6-1-16,6 10 3 15,8-1 0-15,7 1 1 16,3 3-3-16,3-4 2 16,1 1 1-16,7-1 2 15,10 1-1-15,11 0-1 16,11-1 7-16,3 4 3 16,10-3-3-16,26-1 1 15,13 7-5-15,0-3-2 0,15 6 0 16,-25 6 1-16,-25-3-1 15,11 7-1-15,-18-1 1 16,10-3-1-16,15-3-5 16,-39-3-1-16,-10 0-44 15,-12-9-16-15,1-4-29 16,-18-2-8-16,-7 15-57 16</inkml:trace>
  <inkml:trace contextRef="#ctx0" brushRef="#br0" timeOffset="81202.92">12806 10336 260 0,'-42'-10'99'0,"34"10"-77"0,-2-3 11 0,10 3 2 16,3-6-4-16,4 3 2 15,8-4 6-15,2-2 2 16,4 0-21-16,4-1 8 0,3-2 5 16,11 2 0-16,10 1 1 0,8 6-8 15,3 6-4-15,-4 6 1 16,-6 7 0-16,-8 12-4 15,-10 13-1-15,-15 12-6 16,-9 1 0-16,-16-1-7 16,-16-3-1-1,-19 0-2-15,-6 0-2 0,0 7 3 16,-1 5 2-16,4 4-2 16,4-3 0-16,10-10-1 15,11-3 1-15,14-9-2 16,11-6 2-16,13-10 0 15,22-3 1-15,21-10 0 16,7-5 0-16,0-7-5 16,-7-4-1-16,-11 1 1 0,-10 0 0 15,-7 0-13-15,-7 0-3 16,-8 3-24-16,-3 0-11 16,-6 0-33-16,-8 0-13 15,-4 0-39-15,-3-3-15 16,-4-7 17-1</inkml:trace>
  <inkml:trace contextRef="#ctx0" brushRef="#br0" timeOffset="81698.53">10717 11656 252 0,'-31'-3'96'0,"31"-1"-75"0,3-2 19 15,4 0 2-15,0-4-2 16,7 7 0-16,1-3-2 16,6 3 1-16,3-3-21 0,5 6 7 0,2 0 3 15,5 0-2 1,2 6 2-16,22-3-3 0,29 3 0 16,13-6-1-16,46-6 2 15,18-3-10-15,46-10-2 16,6 3-6-16,26-3 0 15,-15 7-5-15,11 2 0 16,-36 4 3-16,-13 6 1 16,-15 0-3-16,-27 0-1 15,-30 0-3-15,-23 0-1 16,-22-3-8-16,-18-3-4 16,-6-4-37-16,-19-5-18 15,-9 2-52-15,-5-3-22 0,-10 4-33 16</inkml:trace>
  <inkml:trace contextRef="#ctx0" brushRef="#br0" timeOffset="82658.14">11695 12208 244 0,'-25'-35'90'0,"14"19"-70"0,-3-6 19 16,11 13 5-16,-1 0-10 15,1-1-2-15,3 4-5 16,0 0 0-16,3 6-15 16,4 6 11-16,4 3 4 0,3 20-1 0,0 11-1 15,0 32-7 1,0 13-3-16,4 3-3 16,0 12 0-16,3 13 0 0,3-13 2 15,1-15-5-15,3-16-1 16,-3-13-2-16,0-12-1 15,-1-12-1-15,-2-10 2 16,-1-13-1-16,0-12 0 16,0-16-6-16,-3-15 1 15,-4-17 2-15,-7-5 1 16,-7 3-4-16,-7-13 1 16,-4-16 0-16,1-15 0 15,-4 6-3-15,-4 10 2 16,0 9 1-16,1 12 0 15,-1 16-3-15,0 13 2 0,4 12-4 16,4 6 1-16,6 7 0 16,8 6 2-1,6 0 1-15,8 3 3 0,14-3-1 16,21-3 2-16,21-6-2 16,7-4-1-16,3-2 3 15,22 5 2-15,14-2 0 16,-10 2 0-16,-5 1-3 15,5 3 1-15,-8-1-4 16,-10 1 0-16,-15 0-21 16,-13-1-8-16,-15 1-42 15,-10 0-17-15,-11 0-79 16,-10-4-54-16,-11-5 99 16</inkml:trace>
  <inkml:trace contextRef="#ctx0" brushRef="#br0" timeOffset="83244.23">12386 12336 324 0,'-7'-16'121'0,"14"7"-95"16,4 3 16-16,-4-1-1 0,3 1-8 15,4-3 3-15,4 9-5 16,14-3-1-16,3 3-17 16,4 0 8-16,7 3 2 0,-4 9 2 15,-7 1 0-15,-3 3-6 16,-11 5 1-16,-10 5-9 15,-11-1-4-15,-7 3-2 16,-4-3-1-16,-3 0-2 16,0-3 1-16,3-3-2 15,4 6 2-15,4-6-4 16,3 0 0-16,7-4-1 16,3 1 0-16,8 3 2 0,3-7 0 15,4 7 0-15,3 6 2 16,0 0-1-16,1 3-1 15,2 1 3-15,1-1 2 16,-7 0 4-16,-4-3 2 16,-7-3 3-16,-7 0 2 15,-7-3-7-15,-7-3-3 16,-7-1-3-16,-11 1-3 16,-6 0 1-16,-12-1 1 15,-6 1-1-15,-4-4-1 16,7-2 1-16,4 6-1 15,10-7-20-15,7-6-9 16,8 3-62-16,10-2-26 16,14-8-103-1</inkml:trace>
  <inkml:trace contextRef="#ctx0" brushRef="#br0" timeOffset="88574.07">14661 11399 228 0,'-3'0'85'0,"6"-7"-66"0,1-8 16 0,-4 5 6 16,4 1 2-16,-4-1 6 15,0 1-6-15,0 6-4 16,-4-3-22-16,-3 2-1 0,-4 8 0 15,1 5-2-15,-4 7 2 16,0 2-5-16,-1 4-1 16,5 0-2-16,-1-3 0 15,8-3-2-15,3-4 1 16,3-2 0-16,8-1 1 16,3-9-2-16,4-3 1 15,-1-6-2-15,4-4 2 16,-3-3-2-16,0-2 2 0,-4-4-2 15,0-3 0 1,-4 6-3-16,-2 6 1 16,-8-2 4-16,-4 5 4 0,-3 4-4 15,-4 6-2-15,-3 6-2 16,-3 7 0-16,-5 9-2 16,5 0-1-16,3 6 1 15,3-6-1-15,4-3 0 16,7-4 0-16,4-2 0 15,6-4 0-15,4 1 2 16,4-10 1-16,0 0-4 16,3 0 1-16,-4-4 2 15,1-5 3-15,-7-7-2 0,-1-2 0 16,-3-1-1-16,-3 0-2 16,-4 3 7-16,-4 1 3 15,-3 5-5-15,-3 1-3 16,-5 9-1-16,-2 0 1 15,-1 9-3-15,4-3 0 16,0 4 1-16,7-1 0 16,3 1-5-16,4-4 1 15,7 0 2-15,4-3 3 16,0 1 0-16,-1-1-1 16,-3 0-32-16,0 3-14 15,0 0-61-15,7 1-26 16</inkml:trace>
  <inkml:trace contextRef="#ctx0" brushRef="#br0" timeOffset="89174.24">15565 11198 304 0,'-60'0'112'0,"38"0"-87"0,-13 0 18 0,25 0 2 16,-1 0 0-16,0 0 5 15,4-3-12-15,4 3-3 16,3 0-20-16,14 0 9 0,11 0 5 15,-8 0-2-15,33 6-1 0,3-3-8 16,3 3-1 0,11-2-4-16,25-4 2 0,14-4 1 15,10-5-1-15,29-4-3 16,3 1 0-16,0-1-5 16,14 4 1-16,-14 0-3 15,-6-1 0-15,6 4-3 16,-4-7-2-16,-13 4-2 15,-4 0 1-15,0-4 3 16,-39 4 1-16,-17-1-4 16,-8 4 1-16,-13 0-13 15,-19-1-5-15,-6 4-32 16,-22 3-15-16,1 0-41 0,-11 0-18 16,-4 7-71-1</inkml:trace>
  <inkml:trace contextRef="#ctx0" brushRef="#br0" timeOffset="89909.57">16193 11637 260 0,'-11'-28'96'0,"7"18"-75"0,-3 1 23 15,4 3 7-15,-4 2-12 16,-4 4 0-16,1 0-7 15,-1 4 0-15,0 2-18 16,1 3 7-16,3 10 6 0,3 9-4 16,4 7-1-16,0 18 1 15,0 25 0-15,0 4-6 16,4-4-2-16,3 1-9 0,7-1-2 16,4-6-2-16,3-12 1 15,3-13 0-15,1-16 1 16,3-18 4-16,8-16 3 15,-5-13-4-15,-2-6 1 16,-5-6-5-16,-3 0 0 16,-6 2-1-16,-8-8 1 15,-7-13-4-15,-7-13 0 16,-4-5 1-16,0 2 0 16,-3 6 0-16,0 4 0 15,0 19 0-15,4 5 0 16,-1 11-3-16,0 2 2 15,4 6 1-15,4 1 0 16,3 6-3-16,7-3 2 16,7-1 1-16,11-2 2 15,13 0-1-15,12-1-1 0,3-2-2 16,3-1 1-16,4 4 1 16,7 2 2-16,14 1-1 15,8 0 2-15,-1-4-4 16,0 1 0-16,7 0-1 15,4-1 0-15,-7-5 4 16,-11-4 1-16,-14 3-1 16,-18 0-2-16,-6 1-26 15,-12-1-10-15,-10 7-46 16,-6 5-20-16,-5 4-94 16</inkml:trace>
  <inkml:trace contextRef="#ctx0" brushRef="#br0" timeOffset="90467.87">16693 11847 340 0,'-21'-25'129'0,"25"19"-100"0,-4 2 26 0,0 4 8 0,7 0-19 16,7 0-2-16,4 0-10 15,3-3-2-15,14 0-17 16,11 3 5-16,7 0 3 0,0 3 0 16,-7 4 2-16,-11 2-4 15,-7 4-2-15,-14 5-5 16,-14 11 0-16,-10-4-7 15,-12 3-3-15,-2-3-1 16,-1-3 1-16,7-3-1 16,4-4-1-16,4 1-2 15,6-3 1-15,4-1 1 16,4 1 2-16,3-1-3 16,3 1-2-16,5-1 2 0,6-2 0 15,3 5 1-15,5-2 0 16,-1 6 0-16,0-4 2 15,-3 4 3-15,-8 0 2 16,-6-3 1-16,-8 3 0 16,-10-4-2-16,-10-2-1 15,-11-1-3-15,-11-2 1 16,-7-7-4-16,0 0 0 16,4-3-1-16,-1-6 0 15,8-4-27-15,3-2-13 16,8-1-58-16,6-2-25 15,7 2-92 1</inkml:trace>
  <inkml:trace contextRef="#ctx0" brushRef="#br0" timeOffset="91395.88">16157 10028 228 0,'-10'-31'88'0,"10"12"-69"0,0-9 15 15,0 19 1-15,3-10 4 16,1 0 5-16,-1 3-1 15,-3 7-2-15,0 9-22 16,4 12 6-16,-1 26 3 0,-3 15-9 16,0 10-1-16,4 12-8 15,3 26-2-15,3 2 0 16,5-6 2-16,2-9 6 16,4-10 2-16,8-12-1 15,-1-16 2-15,4-9-4 16,-1-19-1-16,1-16-6 0,-4-12 0 15,1-9-5-15,-5-14-2 16,-6-8 0-16,-8-23-1 16,-6-9-3-16,-8 0 2 15,-6-3-1-15,-8-19 0 16,-3-6 0-16,-4 9 0 16,1 16 0-16,-1 19-2 15,4 15 0-15,3 10 3 16,4 12-2-16,3 7-1 15,8 15 3-15,6-3 2 16,15 7 2-16,14-4 1 16,14-3-5-16,10-3 1 15,8-9 9-15,6-1 3 0,25-9-1 16,15 7-1-16,3-4-4 16,21 0-1-16,3 7-6 15,-13 6 1-15,-8 0 0 16,-6 3 2-16,-19 0-3 15,-13 0-2-15,-18 0-27 16,-18 0-12-16,-14 0-28 16,-6 0-11-16,-12-3-58 15,-3 6-23-15,-3 6 25 16</inkml:trace>
  <inkml:trace contextRef="#ctx0" brushRef="#br0" timeOffset="91936.47">16828 10201 296 0,'-22'-10'110'0,"29"1"-86"0,8 6 24 0,-5-3 7 15,11-1-7-15,7 1-1 16,11 3-11-16,4 0-5 16,-1 3-17-16,4 3 7 0,-4 3 2 15,0 0 2-15,-3 4 2 0,-7-1-6 16,-11 1-1-16,-10 2-9 16,-8-2-2-16,-6 5-3 15,-4-2-1-15,0-1-6 16,0-2 1-16,3-1 0 15,4 1 0-15,0-4-3 16,7 3 2-16,4-6-1 16,6 7 0-16,8 5 2 15,7 4 0-15,0 10 0 16,3 5 2-16,0 4-1 16,-3-1-1-16,-7-2 7 15,-4-4 5-15,-4-9 0 16,-6 3 3-16,-11-6-10 0,-18 0-6 15,-10-4 7-15,-11 1 5 16,-7 0-7-16,-3-1-2 16,0-5-2-16,-1-1 0 15,1-2-18-15,7-7-8 16,6 0-35-16,19-7-97 16,13-2 5-1,4-10-35 1</inkml:trace>
  <inkml:trace contextRef="#ctx0" brushRef="#br0" timeOffset="93002.63">26684 3083 260 0,'7'-6'96'0,"0"12"-75"0,0 16 19 0,-3-3 2 0,3 25-2 15,0 19 3-15,0 24-9 16,0 39-3-16,4 27-17 16,-1 39-9-16,1 18-1 0,3 25-3 15,4 10 2-15,6-10-2 16,1-22 2-16,0 10 0 16,-4-32 3-16,-7-28-3 15,-14-6-2-15,-7-16 2 16,-4-22 0-16,1-25-4 15,-1-25 1-15,4-13-31 16,14-27-56 0,7-17 4-16,14-12-66 15</inkml:trace>
  <inkml:trace contextRef="#ctx0" brushRef="#br0" timeOffset="93799.14">24888 3459 260 0,'11'13'96'0,"14"3"-75"0,31 6 14 16,-21-7 1-16,25 26-2 16,7 34 2-16,4 7-6 15,17 46-4-15,18 32-14 16,3 50-8-16,-3 10 0 0,7 21-3 15,-3-34 2-15,-8-3 2 16,-10-22 4-16,-11-32 0 16,-4-30 0-16,-6-23-1 15,-8-19 0-15,-6-15-7 0,-15-16-2 16,-14-9-36-16,-10-7-15 16,-7-9-114-1</inkml:trace>
  <inkml:trace contextRef="#ctx0" brushRef="#br0" timeOffset="94686.4">25795 2892 196 0,'11'-28'74'0,"-4"18"-58"0,0-12 3 0,0 10-4 15,-4-4-4-15,1 0 1 16,-1 4 5-16,1 3 3 0,-4-1-10 15,0-2 8-15,-4 5 2 0,-3-2 3 16,0 9 1-16,-3-3-5 16,-4 3 1-16,-8 0-5 15,-6 3 1-15,-11 13-5 16,-6 6 1-16,-8 6-5 16,3 3 1-16,1 7-5 15,3 9-2-15,7-6 4 16,7 12 1-16,11 0 0 15,7 4-1-15,11-7 1 16,6-3 1-16,11-3-3 16,15-7-1-16,9-5 1 15,12-4 2-15,3-6-1 0,-4-6 0 16,-3-4 1-16,-4-9 1 16,-3-3-3-16,-7-6-1 15,-11-7-3-15,-7-9-1 16,-7 4 3-16,-7-7 1 15,-7-4-1-15,-7 1 1 16,-7-6-4-16,-11 12 0 16,-7 6-1-16,-3 10 0 15,0 9-14-15,6 6-4 16,8 4-28-16,14 6-11 16,10-1-38-16,19 7-15 15,2-15-5 1</inkml:trace>
  <inkml:trace contextRef="#ctx0" brushRef="#br0" timeOffset="99670.52">18704 10659 260 0,'-24'0'99'0,"17"3"-77"0,-4 3 26 0,7-3 8 15,1 0-10-15,-1 0-2 16,4 1-10-16,-3-1-4 16,3-3-16-16,0 3 2 0,3-3 2 15,4 0-2-15,8 3 1 16,2-3-7-16,11 0-2 15,11 0-2-15,11 0-1 16,-1 0-3-16,-3 0-2 16,-4 3 1-16,-7-3-1 15,-6 0 2-15,-8 0 1 16,-7 0-50-16,-7 0-20 16,-3 0-31-16,-4 6-12 15</inkml:trace>
  <inkml:trace contextRef="#ctx0" brushRef="#br0" timeOffset="99895.18">18665 10972 316 0,'-14'25'121'0,"14"-22"-95"0,11 4 27 16,0-7 4-16,6-4-14 15,18-8 0-15,18 3-15 16,4-4-8-16,-1 4-11 15,-3 2-6-15,-7 7 0 0,-7 0-2 16,-7 10-1-16,-4-1-26 16,-3 1-12-16,-4-1-58 0,14-9-121 31</inkml:trace>
  <inkml:trace contextRef="#ctx0" brushRef="#br0" timeOffset="100838.74">19928 10731 248 0,'-7'0'93'0,"7"0"-72"0,0 0 22 16,0 0 6-16,0-3-2 15,0 3 4-15,0 0-15 16,0 0-4-16,0 0-19 15,0 3 1-15,4 3 0 0,6 0-1 16,5 4 0-16,2-1-1 16,11 0 0-16,11-2 5 15,18-4 3-15,24 0-4 0,11 0-1 16,13-3-7-16,26 0-3 16,3 3 0-16,25-3-1 15,10 0-2 1,0-3 1-16,25 0-4 0,-17 0 0 15,-4 0 3-15,-8 3 3 16,-23 3-2-16,-26 3-2 16,-21 0 0-16,-17 1-1 15,-15-1 0-15,-10 0 0 16,-7 0 0-16,-4-6 2 16,-3 0-1-16,7 0-1 15,-4 0-19-15,-3-3-10 16,-7-3-54-16,-4 0-23 0,-14 6-82 15</inkml:trace>
  <inkml:trace contextRef="#ctx0" brushRef="#br0" timeOffset="101754.93">21004 9448 168 0,'25'-31'66'0,"-14"15"-52"0,-1 1 19 15,-3 5 4-15,-3 1-6 16,-1-1-1-16,1 1 1 16,-1 0 0-16,-3-1-16 15,0 4 6-15,0-4 3 0,-3 7-1 0,-1-3-2 16,-3-3-3 0,-7 9-1-16,-7 6-7 0,-11-3-2 15,-14 13 0 1,-14 9 0-16,-3 12-7 0,-1 17 0 15,1 8 3-15,-8 4 2 16,-3 10 4-16,4 18 4 16,13 6-6-16,19-6-2 15,16-6-1-15,22-4-1 16,18-2-2-16,14 3-2 16,7-10 1-16,10-9 1 15,11-13 1-15,14-15 3 16,4-20-1-16,-4-21 2 15,-4-19 0-15,4-18 3 16,-3 5-5-16,-11-2-1 16,-18-1 0-16,-21 3 2 0,-21 7-3 15,-14 0 0-15,-14 6-1 16,-21 3-2-16,-18 16 1 16,-11 3 1-16,7 9-3 15,8 4 0-15,6 6-1 16,12 0 0-16,16-1-9 15,19 1-3-15,13-6-20 16,19-4-7-16,20 1-15 16,14-1-2-16,8 0-101 15</inkml:trace>
  <inkml:trace contextRef="#ctx0" brushRef="#br0" timeOffset="102339.72">21474 9436 256 0,'10'-41'96'0,"-6"35"-75"0,3 3 23 0,-4 3 5 16,1 6-13-16,-1 3-3 15,1 19-6-15,-1 10 0 16,-3 12-15-16,0 7 4 0,-3 15 2 0,-1 16-4 16,4 9 2-16,0 0-9 15,4-12-2-15,3-7-3 16,4-9-2-16,3-9 7 16,3-13 3-16,4-16-3 15,8-22 1-15,2-9-3 16,1-6 2-16,0-13-4 15,-4-6-2-15,-7-12 0 16,-3-14-1-16,-7-14 0 16,-8-4 0-16,-3 0 0 15,-3-10 0-15,-5-15 0 16,-2 0 2-16,-4 13-1 0,0 18-1 16,0 13-2-16,3 12 1 15,4 10-1 1,7 15-2-16,14 4 0 15,18 3 3-15,14 6 0 0,10 0 1 16,32-3 0-16,22-4 0 16,-1 4 0-16,18-6 0 15,7 2 0-15,-14 4 0 16,-11 0 0-16,-17 3 2 16,-14 0-3-16,-18 3-2 15,-14 4-40-15,-18 2-17 16,-11 4-37-16,-6-1-17 15,-4 7-25 1</inkml:trace>
  <inkml:trace contextRef="#ctx0" brushRef="#br0" timeOffset="102895.53">22560 9724 268 0,'7'-19'101'0,"-7"19"-78"0,25-25 13 0,-15 13 2 16,5-7-9-16,-1 0-2 15,-4-3 4-15,-3 10 3 16,-7 2-18-16,-10 10 0 0,-8 10-2 16,-7 5-1-16,-6 14 2 15,-12 2-4-15,-10 13 1 16,-10 15-5-16,-8 20 1 16,8-1 1-16,10-6 2 15,18-9-1-15,14-3 1 16,17-13-2-16,22 0 0 15,17-10-1-15,11-5 2 16,3-14-3-16,4-11-2 16,4-7 4-16,2-10 4 15,-6-2 2-15,-7-4 0 0,-21-3 1 16,-22-3 3-16,-17-3-9 16,-10 6-3-16,-15 1-4 15,-14 8-3-15,-14 7-2 16,-4 6-1-16,11 3-3 15,7 7-1-15,15-4-21 16,9 10-6-16,12 3-36 16,10 0-15-16,7 3-68 15,14 3-29-15,0 7 45 16</inkml:trace>
  <inkml:trace contextRef="#ctx0" brushRef="#br0" timeOffset="104020.84">21043 11185 248 0,'-17'-22'93'0,"17"16"-72"0,-4-6 16 16,4 5 4-16,0 1-9 15,0 6 1-15,0 0 2 16,0 6 0-16,0 13-19 16,0 12 2-16,4 23 0 0,-1 21-4 15,1 10 0-15,3 2-8 16,0 11-2-16,7 2-2 16,7-9 1-16,7-13 2 15,8-12 2-15,-1-16 1 16,0-12 2-16,0-13-1 15,-3-9 2-15,-4-10-4 0,-7-15 1 16,-3-20-3-16,-4-11 2 16,-3-7-9-16,-8-7 0 15,-3 1 0-15,-7-13 3 16,-7-19 0-16,-3-5-1 16,-5 5-2-16,-6 7-1 15,3 12 2-15,1 12 0 16,3 14 1-16,3 8 0 15,4 13-3-15,3 7 0 16,8 6-1-16,6-1 3 16,8 7 0-16,10 0 1 15,7 0-3-15,11-3 2 16,7-3 1-16,3 0 2 0,15-1 1 16,20 1 1-1,12 0 0-15,-1 3 0 16,7 6-5-16,4 3 1 0,-7 0 2 15,-14 4 3-15,-11-1-24 16,-18-3-10-16,-7-2-27 16,-10-1-12-16,-7-3-28 15,-7 0-10-15,-8-3-22 16</inkml:trace>
  <inkml:trace contextRef="#ctx0" brushRef="#br0" timeOffset="104561.3">21982 11377 300 0,'3'-13'112'0,"1"7"-87"0,-1-4 9 0,1 1-4 16,-1 6 1-16,-3-3 6 15,0-1 0-15,0 1 1 16,-3 3-20-16,-8 0-2 0,-3 3-1 16,-7 6-6-16,-7 7-1 0,-11 5-2 15,-7 17-1-15,0 3-3 16,4-1 1-16,6-2-7 15,8-4 1-15,11-6 5 16,10-3 6-16,14-6 2 16,14-7 2-16,11-6 0 15,6-6 0-15,5-6-2 16,-5-4 1-16,-2 1 5 16,-8 5 4-16,-7 4-4 15,-3 6-1-15,-4 7-5 16,-4 5-1-16,-2 4-5 15,-1 9-1-15,0 1-3 16,3 2-1-16,1 4-1 0,-1-4 0 16,1 10 2-16,0-7 2 15,-4-3-23-15,0 4-8 16,0-10-46-16,0-3-18 16,0-6-73-1,10-7-74-15,1-9 86 16</inkml:trace>
  <inkml:trace contextRef="#ctx0" brushRef="#br0" timeOffset="105090.98">23463 10765 308 0,'-10'0'115'0,"10"0"-89"0,0 0 14 0,0 0 1 16,7 0-3-16,7 0 4 15,7 0-10-15,11 3-4 16,14 0-16-16,7 1-5 0,-1-1-1 16,-2 3-3-16,-4 3-2 0,-11 1-25 15,-3 5-11-15,-11 4-79 16,0 6-36-16,-10 0 7 15</inkml:trace>
  <inkml:trace contextRef="#ctx0" brushRef="#br0" timeOffset="105255.72">23611 11135 344 0,'-14'0'129'0,"28"3"-100"0,22-3 7 15,-8-3-5-15,14-3-11 16,8-7-1-16,13 10-11 15,4-3-5-15,4 3-2 16,-8 3-8-16,-10 0 0 0,-7 3-70 0,-4-3-28 16,-13-3-40-1</inkml:trace>
  <inkml:trace contextRef="#ctx0" brushRef="#br0" timeOffset="106092.62">25749 9752 236 0,'39'-22'90'0,"-28"10"-70"0,6-16 17 0,-13 18 2 16,-1 1-1-16,1-4 4 16,-4-2-8-16,-4-7-3 15,1 9-17-15,-1 4 0 0,-10 6 0 16,4 0-1-16,-26 15 0 16,-24 16-5-16,-7 0-3 15,4 16 0-15,-8 19 1 0,-10 25-1 16,-4 3 2-16,11-3-2 15,18 6 0-15,24 6-1 16,25-12 0-16,28 0 0 16,15-23 2-16,9-5-1 15,22-13 0-15,15-9 3 16,-1-10 3-16,0-12 0 16,-7-13 3-16,0-10-1 15,-7-8 2-15,-14-13-2 16,-18-7 2-16,-21-6-6 15,-17 4-1-15,-15-1-4 16,-17 4-3-16,-22 5 0 16,-20 14 1-16,-1 8-3 15,8 11-2-15,10 5-1 0,10 7 3 16,12 6-13-16,13 0-4 16,14-1-17-16,11 5-5 15,7-5-19-15,7 1-7 16,4-3-27-16,10 0-11 15,1-10-32 1</inkml:trace>
  <inkml:trace contextRef="#ctx0" brushRef="#br0" timeOffset="106542.61">24836 10721 288 0,'-25'16'107'0,"21"-16"-83"0,4 6 6 16,4-3-3-16,3 1 0 16,4-1 4-16,-1 0 0 15,4 0 3-15,7-3-18 16,4 0 6-16,10 0 2 0,8 0-4 15,6 0-1-15,8 0-7 16,6 0-2-16,4 0-4 16,28 0-1-16,18 0 1 15,14-3 1-15,32 3-3 0,0 0-3 16,31-3 0-16,-3 3 1 16,28-3-1-1,-52-1-1-15,-40 1 5 0,64-3 1 16,-42 0 0-16,10 6 1 15,-35-3-4-15,10 3 0 16,-27 0 1-16,-12 0 0 16,-20 0-11-16,-18 0-3 15,-7 0-41-15,-18 0-19 16,-3 0-11-16,-11 0 0 16</inkml:trace>
  <inkml:trace contextRef="#ctx0" brushRef="#br0" timeOffset="107385.25">26353 9740 288 0,'14'-22'107'0,"-14"22"-83"0,28-19 15 0,-21 16 1 0,0-3-5 16,0 3 2-16,-3 6-5 16,-1-3 0-16,-6 25-18 15,-1-6-1-15,-7 43-2 0,-3 32 0 16,7-3 1-16,4 0-6 16,6 0-4-16,11-3 1 15,8-13 2-15,2-3 2 16,4-21 3-16,1-17 1 15,-1-12 1-15,0-19-4 16,0-15 0-16,-3-14-7 16,-4-11-1-16,-7 2 0 15,-3-9 0-15,-4-3 0 16,-4 0 0-16,1 7 0 16,-8-33 2-16,1 17-3 15,-4-10 0-15,0 13-1 0,-4 3 0 16,4 9 2-16,-3 6 2 15,3 4-6-15,3 12-1 16,1 7 2-16,10 2 1 16,-4 1 2-16,18 3 2 15,-3 3-3-15,24-1-2 16,-6 1 2-16,41-3 0 16,-17 0 1-16,25 3 0 15,-18-1 0-15,39 4 0 16,-25 0 0-16,10 7 2 15,-16-4-6-15,-8 3-1 0,-14 0-47 16,-15 1-18-16,-6-1-21 16,-18 0-7-16,-3 1-46 15</inkml:trace>
  <inkml:trace contextRef="#ctx0" brushRef="#br0" timeOffset="107864.88">27213 9950 252 0,'11'-19'96'0,"-11"19"-75"0,18-25 19 0,-15 19 4 15,4-4-10-15,0 4-2 16,-3-3-3-16,-1 2-1 15,-6 1-15-15,-1 3 3 0,-6 6 2 16,-1 0-6-16,-14 16-2 16,4-3 1-16,-14 21 0 15,-11 17 1-15,7-1 2 16,4 0-3-16,10-3 1 16,11 1-3-16,14-1 0 15,14 0-5-15,14-6-3 16,8-6 6-16,3-17 5 15,3-8 3-15,4-16 0 16,0-7 1-16,-11-2 3 0,-10-7-5 16,-11 3 0-1,-14-2-8-15,-11 8-2 0,-10 1-2 16,0 6 1-16,3-4-4 16,-24 7 0-16,-18 10-4 15,7-1-1-15,7 1-28 16,11-1-10-16,10 7-29 15,11 3-11-15,10-7-70 16,11 1-68 0,-3-4 80-16</inkml:trace>
  <inkml:trace contextRef="#ctx0" brushRef="#br0" timeOffset="108706">26169 11072 268 0,'-21'4'101'0,"14"-8"-78"0,0-2 24 16,3 3 5-16,1 0-18 15,3 3-5-15,0 0-8 0,0 0-4 16,0 0-9-16,7 0 8 0,10-3 4 15,8-3-2-15,7-1 0 16,14-2-4-16,17 3 1 16,8 2 3-16,-4 4 1 15,-7 7-2-15,-11-1 0 16,-10 3-5-16,-11 1 0 16,-10 2 2-16,-15-2 1 15,-10 9-8-15,-7-10-4 16,-7 13-2-16,-4-10-1 15,1 1-3-15,2 0 2 16,5-1 1-16,3 1 0 16,7-1 0-16,7 7 2 0,10-3-3 15,8 6-2-15,7 3 2 16,-1 6 2-16,1 7-2 16,0 2 0-16,-4 1 1 15,0-3 0-15,-3 3 11 16,-4-7 5-16,-4-3-4 15,-6-5 1-15,-4-5-2 16,-11-5 1-16,-6-6-4 16,-15-1-3-16,-10-6-2 15,-8 0-3-15,-3-3 1 16,4-3 1-16,-1 0-3 16,8 0 0-16,0 0-21 15,14-4-10-15,6 1-50 16,15-3-22-16,14-7-111 15</inkml:trace>
  <inkml:trace contextRef="#ctx0" brushRef="#br0" timeOffset="109381.11">28593 10433 340 0,'-29'-3'129'0,"29"3"-100"0,7 0 7 0,1 0-5 0,6 3 0 16,3-3 6-16,4 6-7 16,11-6-3-16,18 0-15 15,17 0-3-15,7 3 1 0,3 7-6 16,-6 5-2-16,-1 1-1 15,-3 3 1-15,-14 0-23 16,-17-1-8-16,-19-2-41 16,-17-3-15-16,-10 2-82 15</inkml:trace>
  <inkml:trace contextRef="#ctx0" brushRef="#br0" timeOffset="109562.65">28829 10693 288 0,'-39'9'107'0,"32"1"-83"0,0 6 15 0,7-13 3 15,7 3-16-15,7-3-3 16,11 0-9-16,14 0-1 16,14 1-8-16,0-4-3 0,0 0 1 15,3 0 0-15,4 3 3 16,3 0-14-16,1 3-5 16,-1 0-44-16,-6 1-20 15,-1 2-64 1</inkml:trace>
  <inkml:trace contextRef="#ctx0" brushRef="#br0" timeOffset="110101.26">30011 10307 332 0,'-32'-18'123'0,"32"8"-95"0,4 1-2 0,6 3-7 15,4-1-6-15,4 1 5 16,7-3 5-16,3-1 6 16,11 4-16-16,14 0 8 0,7 6 3 15,0 12-1 1,-4 4-2-16,-7 12 0 0,-13 19 1 16,-12 19-8-16,-24 3-3 15,-21 0-4-15,-21 0 0 16,-11 16-4-16,0-4 0 15,0-6-1-15,4-3-2 16,-1-9 7-16,11-10 3 16,8-9-3-16,13-6-2 15,15-4-2-15,13-8-3 16,1-5 1-16,28-8-1 16,24-10 2-16,11 3 1 0,-17-6-4 15,10-6-1-15,-11 6-32 16,-10-3-13-16,-7 0-36 15,-8-3-14-15,5-1-88 16</inkml:trace>
  <inkml:trace contextRef="#ctx0" brushRef="#br0" timeOffset="110702.45">30910 10260 360 0,'-7'-6'134'0,"7"9"-104"0,4 7 5 0,-1-1-6 16,4 13-6-16,1 25 3 15,-1 22-8-15,-4 3-3 16,4 7-8-16,-3 11-3 0,3 11 0 16,3-10 2-16,4-10 3 15,1-12 7-15,2-12 4 16,1-13-4-16,-4-7 1 16,4-18-6-16,-1-10 1 15,1-12-9-15,-4-12-2 0,0-23-1 16,-3-15 2-16,-4-10-1 15,-4-6-1-15,1-16 1 16,-4-12-1-16,0-3 0 16,-4 9 0-16,1 12-3 15,-4 20 2-15,3 9 1 16,1 15 0-16,-1 10-3 16,4 9 0-16,4 10-1 15,3 6 3-15,7 3-2 16,7 0 1-16,11 4 2 15,14-1 0-15,6 0 0 16,5-3 2-16,6 4 1 0,11-4 1 16,15-3-5-16,6 9-1 15,-3-3-2-15,-1-2 3 16,1 5 0-16,-28-9 1 16,-11 6-47-16,-4-3-20 15,-10 1-50-15,-11 2-21 16,-3 0-11-1</inkml:trace>
  <inkml:trace contextRef="#ctx0" brushRef="#br0" timeOffset="111274.12">31835 10690 320 0,'3'-13'121'0,"4"7"-95"0,0-3-4 16,0 2-10-16,4 1-4 15,0 0 5-15,-4 0 8 0,-4-1 5 16,-6 1-14-16,-8 3 6 0,-10 6 5 16,-14 3-3-16,-8 4 0 15,-3 5-2-15,-3 7-2 16,-7 3-2-16,-11 10 1 16,-1 12-4-16,5 6-1 15,10 10-4-15,18-10-1 16,24 4-3-16,25-7 1 15,22 3-2-15,13 1 2 16,7-7-2-16,15 0 2 16,7-16 0-16,-1-9 3 15,-10-13 3-15,-10-9 5 16,-11-9 3-16,-15-7 2 16,-10-6-4-16,-13-3 1 15,-16-3-14-15,-13 6-3 0,-18-3 0 16,-6 3 0-16,-5 6-2 15,4 4 2-15,4 2-1 16,3 7 0-16,7 3-29 16,8 0-12-16,6 3-35 15,8-3-16-15,10 10-100 16</inkml:trace>
  <inkml:trace contextRef="#ctx0" brushRef="#br0" timeOffset="112143.2">31619 9853 244 0,'50'-32'90'0,"-22"23"-70"0,11-7 2 16,-25 7-4-16,-3 3-10 15,-1-1-2-15,-3-5 5 0,-3 2 3 16,-15-8-7 0,-14-11 11-16,-6-5 5 0,-5 3 4 0,-9-7 1 15,-19 7-4-15,-24 5-3 16,-11 14-9-16,-17 6-5 16,-29 21-4-16,-10 7 0 15,-36 10-4-15,1 12 0 16,-36 6-1-16,0 19 0 15,-7 31 11-15,32 0 3 16,18 16 1-16,28 19 0 16,45 0-5-16,43 6 0 15,43 13-3-15,31-10 2 16,42 3 0-16,43 10 1 16,28-13 0-16,42-12 2 15,25-22 12-15,28 0 8 16,36-16-4-16,-8-19-3 0,22-16-11 15,-11-15-5-15,3-15 0 16,-10-29 2-16,-3-26-2 16,-68-5-2-16,-42 6-2 15,64-63 0-15,-50 22-2 16,39-81-1-16,-46 37 1 16,-4-100 1-16,-34 53-3 15,-40-75 0-15,-17 63-4 16,-67-22 1-16,3 43-3 15,-91 4 2-15,24 34 3 16,-95 20 3-16,39 27-7 16,-81 25-1-16,56 10-53 15,-46 19-23-15,1 12-128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56:28.04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6107 5626 260 0,'-39'3'96'0,"28"4"-75"0,1-4 23 0,6-3 7 16,4 0-14-16,0 0-1 16,7 0 1-16,4-3 1 0,3-1-20 15,7 4 3-15,0 0 2 0,11 0-3 16,-7 0 0-16,13 0-11 15,15 0-3-15,14-3-2 16,7 0 0-16,-10 0-2 16,3-3-2-16,-11-1 1 15,1 4-1-15,-22 3 2 16,-3 3 1-16,-11 4-39 16,-7 2-15-16,0 1-35 15,0-1-13-15,1 0-60 16</inkml:trace>
  <inkml:trace contextRef="#ctx0" brushRef="#br0" timeOffset="361.04">7228 5259 244 0,'7'-50'93'0,"1"34"-72"0,-1 1 16 0,-4 15 4 0,1 0-2 16,-1 0 1 0,1 15-4-16,-1 7 0 0,-3 7-20 15,0 2 0-15,-3 13 0 0,-1 6 1 16,-3 25-1-16,0 7-6 15,0 6-2-15,-4-4-4 16,4 4-3-16,0 6 0 16,0-9 1-16,4-16-1 15,-1-13-1-15,4-12-30 16,0-9-13-16,0-13-27 16,0-13-11-16,7-3-69 15</inkml:trace>
  <inkml:trace contextRef="#ctx0" brushRef="#br0" timeOffset="675.66">7659 5187 236 0,'-4'-9'90'0,"4"15"-70"0,0 7 19 0,0-4 3 16,0 7-7-16,0 2 0 15,0 8-9-15,0-1-2 16,0 3-13-16,-3 3 2 0,-4 1 3 16,0 2-8-16,0 4-2 15,0 6-4-15,3-1-2 16,4-2 1-16,4-3-1 16,3-7 0-16,3-3 2 0,8-9-1 15,3 0 2-15,7-6 0 16,7-7 1-16,4-3-18 15,-7-6-5-15,0-7-42 16,-4-5-17-16,-10-1-66 16</inkml:trace>
  <inkml:trace contextRef="#ctx0" brushRef="#br0" timeOffset="945.93">8072 5184 300 0,'-11'-25'112'0,"11"25"-87"0,0 9 11 0,0-2 0 16,0 5-16-1,4 16-1-15,-1 4 4 0,1 5 3 16,-4 14-14-16,0 8 4 0,-7 26 4 16,-4 6-7-16,-7 0-2 15,1 9-6-15,-1 10-4 16,4-4 0-16,3-18 1 15,4-10-3-15,4-15 0 16,3-13-19-16,0-9-9 16,0-13-38-16,7-9-129 31</inkml:trace>
  <inkml:trace contextRef="#ctx0" brushRef="#br0" timeOffset="1232.81">8583 5203 324 0,'-14'44'121'0,"7"-19"-95"0,-4 6 11 15,8-12 0-15,-1 3-12 16,-3 3 0-16,0 3-5 15,4 4-1-15,-1 11-10 0,4 5-1 16,4 2 2-16,3-3-4 0,3-7-1 16,4-8-2-16,1-1-3 15,2-9-4-15,1-6-2 16,3-7-46-16,0-9-20 16,7-6-95-1</inkml:trace>
  <inkml:trace contextRef="#ctx0" brushRef="#br0" timeOffset="1486.84">8996 5034 376 0,'-4'-10'143'0,"4"16"-112"0,-7 13 12 0,4-6-4 0,-1 15-13 15,1 19-3-15,-1 3-5 16,1 10 1-16,-4 6-10 15,0 21-1-15,-1 17-1 0,5-4-1 16,3 4-1-16,0 9-6 16,3-4 1-16,1-12 0 15,0-15 2-15,-1-13-23 16,-3-13-8-16,-3-12-39 16,-1-9-14-16,0-7-91 15</inkml:trace>
  <inkml:trace contextRef="#ctx0" brushRef="#br0" timeOffset="1816.99">6533 6818 296 0,'-95'9'112'0,"85"-9"-87"0,10 0 11 0,7-3-2 15,17-3 5-15,19-4 8 16,10 1-8-16,31-1-3 16,29-5-20-16,14-4-1 0,32-6 1 0,3-3-8 15,32-4-4-15,4 4-3 16,21 0 1-16,-11 9-1 15,21 0-1-15,-3 10 1 16,24-1-1 0,-13 4-40-16,17 0-15 0,-4 6-134 15</inkml:trace>
  <inkml:trace contextRef="#ctx0" brushRef="#br0" timeOffset="2357.98">12256 5535 288 0,'-29'6'110'0,"33"-6"-86"0,3 0 20 16,3 0 2-16,8 0-7 15,7 0 0-15,7 0-14 16,10-6-5-16,18 3-11 16,17-3-4-16,-6 6-1 0,-7 6-2 15,-8-3 1-15,-7 13-20 16,-6-4-6-16,-8 4-43 0,-3 3-20 16,3 0-65-1</inkml:trace>
  <inkml:trace contextRef="#ctx0" brushRef="#br0" timeOffset="2641.56">13300 5084 284 0,'-7'-32'107'0,"10"29"-83"0,4 6 10 0,0 4 0 0,0 8-8 15,0 13-1-15,4 20-2 16,-4 2 0 0,0 6-13-16,-3 13 1 0,-8 16 0 0,-3 6-4 15,-4-4-2-15,-3-5-5 16,-3 0 0-16,-1-1-2 16,0 1 0-16,4-17-27 15,4-11-10-15,6-17-52 16,8-15-19-16,-1-15-15 15</inkml:trace>
  <inkml:trace contextRef="#ctx0" brushRef="#br0" timeOffset="2912.71">13681 5074 276 0,'-14'-40'104'0,"10"40"-81"0,-3 9 3 0,4 0-6 15,-1 13 2-15,0 13 4 16,1 6 3-16,-1-4 5 16,4 4-19-16,4-3 5 0,3-4 3 15,4 1-8-15,3-4-3 16,0-3-7-16,3-3-2 16,8 3-3-16,-4 1-1 15,-3-7-1-15,0-4 0 0,-1-8-33 16,-3-1-17-16,0-9-59 15,1 0-25-15,-1 0 15 16</inkml:trace>
  <inkml:trace contextRef="#ctx0" brushRef="#br0" timeOffset="3152.62">13977 5015 316 0,'-11'-13'118'0,"8"13"-92"0,-8 13 6 15,8-7-4-15,-4 7-7 16,0 21-1-16,0 10 3 16,0 9 2-16,-4 4-13 15,4-13 0-15,0 37-1 0,0 10-4 16,0-3 1-16,0 0-5 16,0-13 0-16,0 0-3 0,0-6-1 15,3-3-17-15,1-16-5 16,3-6-29-16,0-13-9 15,7-9-96 1</inkml:trace>
  <inkml:trace contextRef="#ctx0" brushRef="#br0" timeOffset="3440.18">14404 4993 272 0,'-11'-7'104'0,"4"11"-81"0,-3 11 9 0,6-5 1 15,-6 9-8-15,-1 9 3 0,-3 12-3 16,0 8 2-16,3 5-15 16,4-6 6-16,4-3 5 0,3 3-6 15,7-3-2-15,3-4-8 16,1-5-3-16,3-7-4 15,4-6-1-15,-1-6-17 16,1-10-8-16,0-6-52 16,-1-6-23-16,4 3-46 15</inkml:trace>
  <inkml:trace contextRef="#ctx0" brushRef="#br0" timeOffset="3662.68">14707 4955 380 0,'-7'0'143'0,"-3"3"-112"0,-4 13 8 0,7-7-4 16,-8 16-12-16,-2 19-1 15,-4 22-1-15,-4 3 1 16,0 6-12-16,1 23-1 0,2 11-2 16,5-5-3-16,6-7-3 15,1 13 0-15,2-1-1 16,1-14-31-16,-3-14-14 15,-4-6-35-15,0-9-12 16,3-6-70-16</inkml:trace>
  <inkml:trace contextRef="#ctx0" brushRef="#br0" timeOffset="3979.04">12506 6369 324 0,'-53'19'123'0,"57"-13"-95"0,17 1 5 16,7-7-3-16,32-4 3 0,21-2 4 15,32-3 3-15,32-4 2 16,13 1-23-16,26-1-2 0,-11 4 0 15,14 6-3-15,-7-4 2 16,-15 14-9-16,1-4-4 16,-11 6 0-16,-17 4 0 15,-11-4-12-15,-7 0-7 16,-14 1-62-16,-18 2-28 16,-25 1-83-1</inkml:trace>
  <inkml:trace contextRef="#ctx0" brushRef="#br0" timeOffset="4669.32">7073 8229 280 0,'28'-38'104'0,"-17"13"-81"0,0-6 25 16,-8 15 6-16,-3 13-10 15,-3 3-4-15,-8 12-11 16,-7 7-6-16,-10 19-13 16,-11 6-2-16,-17 25-1 0,-1 21-1 15,1 5-1-15,0 2-3 16,-8 19 1-16,-3 3-2 16,0-6-1-16,4-16 1 15,6-9-1-15,15-13-3 0,10-6 2 16,11-22-28-16,10-12-13 15,11-23-16-15,11-15-7 16,10-10-85 0</inkml:trace>
  <inkml:trace contextRef="#ctx0" brushRef="#br0" timeOffset="4942.6">6604 8031 296 0,'7'-19'112'0,"0"35"-87"0,4 22 15 0,-4-13 1 15,0 12-14-15,3 13-3 0,-3 7-1 16,4 15 0-16,0 16-12 16,3 3 0-16,0 0 2 0,0 12-5 15,-3 10-2-15,-1-6-3 16,1-13 0-16,-1-10-4 15,8-12 0-15,-7-12-23 16,6-16-12-16,4-22-17 16,0-13-7-16,8-9-91 15</inkml:trace>
  <inkml:trace contextRef="#ctx0" brushRef="#br0" timeOffset="5375.88">7281 7404 252 0,'-10'-16'96'0,"10"13"-75"0,7 3 10 0,-7 0-2 16,3-3 5-16,4 3 3 15,0 0-4-15,4 0-3 16,0 3-16-16,3 0 7 0,3 4 2 15,5 2-5-15,2 7 0 16,12 6-2-16,-1 6-1 16,4 3 1-16,3 7 0 15,0-1 0-15,-3 1 0 0,-7-3 5 16,-15 2 1-16,-13 7-7 16,-18 3-2-16,-14 13-7 15,-18 12-2-15,14-19-2 16,-24 16-2-16,10-9-2 15,10-4 1-15,19-15-1 16,6-7 0-16,32-12 2 16,11-3 0-16,7-3 0 15,7-7 0-15,-7-3 0 16,3 1 2-16,0-4-32 16,1 0-12-16,-1 0-43 0,0 0-16 15,4 0-84 1</inkml:trace>
  <inkml:trace contextRef="#ctx0" brushRef="#br0" timeOffset="5765.28">8061 8407 280 0,'-18'-9'107'0,"22"9"-83"0,3 9 13 16,-4-9-1-16,12 10-13 15,2-4 0-15,15-3-14 16,17 0-5-16,18 0-3 16,4 4-1-16,-4 5 0 0,-7 1 0 0,-11 6 2 15,-6-1-43 1,-8 4-19-16,-7-3-78 15</inkml:trace>
  <inkml:trace contextRef="#ctx0" brushRef="#br0" timeOffset="5946.62">8117 8755 336 0,'-21'10'126'0,"25"-1"-98"0,10-3-1 0,-4-6-6 16,12 0-15-16,16-6-1 15,15 6-3-15,11-9-2 16,-1 6 1-16,-6-4-1 0,-4 7 0 16,0 0-16-16,-4 0-4 15,4 0-127-15</inkml:trace>
  <inkml:trace contextRef="#ctx0" brushRef="#br0" timeOffset="7370.41">9447 8376 244 0,'-38'0'90'0,"31"0"-70"0,-4 3 19 15,11-3 3-15,0 0-13 16,0 0-5-16,7-3 4 16,7-3 4-16,4 6-17 15,6-3 7-15,5-1 2 0,6 1-1 16,11 3-2-16,10 0-9 15,8 3-5-15,3 1-2 16,-4-1-1-16,-6 6-2 16,-1-9 1-16,-3 6-2 15,-4-3 2-15,-6-3-2 0,-11 7 2 16,-8-7-29-16,-3 0-11 16,-6 0-40-16,-5 0-13 15,8 3-61 1</inkml:trace>
  <inkml:trace contextRef="#ctx0" brushRef="#br0" timeOffset="7716.96">10672 7724 252 0,'7'-28'96'0,"0"15"-75"0,0 4 19 15,-4 5 4-15,4 4-10 16,0 7-2-16,-3 8-5 16,-1 14 0-16,-3 2-15 15,-7 25 0-15,-3 23 1 0,-4 9-5 16,0-1-2-16,-4 7-3 15,0 13 0-15,4 0-2 16,0-7 2-16,0-12-2 0,3-7-1 16,1-9-13-16,3-9-4 15,3-13-35-15,1-12-16 16,3-13-84 0</inkml:trace>
  <inkml:trace contextRef="#ctx0" brushRef="#br0" timeOffset="8017.29">11081 7777 252 0,'0'-28'96'0,"0"22"-75"0,-4 12 3 0,1-3-2 0,-1 13-1 15,-3 6 2-15,0 3 1 16,-4 9 2-16,1 10-14 15,-1 6 2-15,1 0 2 0,3 1 1 16,0-4-1-16,3-3-6 16,8-7-4-16,-1-2-6 15,4-7 0-15,7 0 0 16,4-9 2-16,3 0-1 16,4-7-1-16,-4 1-4 15,0-4 0-15,0-3-42 16,-3-2-17-16,3-4-87 15</inkml:trace>
  <inkml:trace contextRef="#ctx0" brushRef="#br0" timeOffset="8287.44">11426 7802 260 0,'-3'-19'99'0,"-1"16"-77"0,1 6 2 0,3 0-2 15,-4 7-3-15,1 9 3 16,-4 6 3-16,0 12 4 16,-4 26-15-16,-6 6 3 0,-1 6 3 15,-3 7-9-15,0 15-3 16,3 10-3-16,0-13-1 16,4-10-5-16,4-8 1 15,-1-7 0-15,4-7 2 16,3-5-6-16,1-13-1 0,3-10-56 15,0-9-23 1,3-12-62-16</inkml:trace>
  <inkml:trace contextRef="#ctx0" brushRef="#br0" timeOffset="8588.02">11723 7780 252 0,'-14'3'96'0,"7"7"-75"0,-7 5 14 0,10-5 1 15,-3 2-4-15,-4 7 3 16,1 6-8-16,-1 13-4 16,1 9-13-16,-1 3 0 0,4 0 1 15,0 0-6-15,3-3-1 16,4-6-2-16,4-6-2 15,3-4 1-15,4-6-1 16,3-3 0-16,0-3 0 16,3-7-7-16,8-2 0 15,0-4-30-15,0-6-13 16,3-3-100 0</inkml:trace>
  <inkml:trace contextRef="#ctx0" brushRef="#br0" timeOffset="8843.4">12016 7699 332 0,'-11'-10'123'0,"8"13"-95"0,-5 10 3 16,5-4-4-16,-1 7-3 16,1 6 3-16,-4 19 1 15,0 15 0-15,-4 23-15 16,-3 5 1-16,3 10 0 0,1 19-7 15,-1 3-2-15,4-9-3 16,0-16 1-16,4 0-4 16,3-7 0-16,-4-8-30 15,1-4-14-15,-4-13-35 0,0-15-12 16,3-12-57 0</inkml:trace>
  <inkml:trace contextRef="#ctx0" brushRef="#br0" timeOffset="9326.29">5249 7937 280 0,'-3'-138'107'0,"6"82"-83"0,4-29-5 0,-3 44-8 16,-1 7 8-16,5 2 8 16</inkml:trace>
  <inkml:trace contextRef="#ctx0" brushRef="#br0" timeOffset="9713.54">5274 7567 530 0,'0'66'30'0,"-3"44"-8"16,-5 40-12-16,8 44-5 15,11 23-3-15,7 21 1 0,3-25 0 16,21 13 1-16,11-47 0 16,-7-35 2-16,3-28 1 15,-6-28 3-15,-1-32-3 16,-7-27 1-16,1-39-3 16,-5-37 2-16,5-19-6 15,-5-25-1-15,1-31 0 16,-7-19 2-16,-8-41-8 15,-6-9-1-15,-11-22-1 16,-7 12 2-16,-7 0 2 16,0 32 2-16,0 44 1 15,3 30 3-15,0 23-6 16,4 22-1-16,18 13-1 0,17 2 4 16,39 1 1-16,28-4 3 15,-24 10 8-15,120-22 5 16,34-7-1-16,5 19 2 15,10 7-3-15,-11 12 0 16,-7 10-10-16,-24 9-1 16,-26 0-13-16,-9 0-3 15,-26-3-103-15,-38-16-44 16,-35-3 6 0</inkml:trace>
  <inkml:trace contextRef="#ctx0" brushRef="#br0" timeOffset="10718.7">9102 7332 256 0,'-4'-63'96'0,"4"44"-75"0,0 7 14 15,0 12 3-15,4 3-9 16,-1 13-2-16,1 15-7 16,3 19 0-16,3 44-11 15,1 10-3-15,3 34-2 0,4 15-2 16,-1 20-2-16,5 18 1 0,-1-19-1 16,0 13 2-16,4-22 1 15,-1-28 5-15,4-19 5 16,1-25-7-16,-1-19-3 15,0-18 0-15,-3-20 0 16,0-18 1-16,-4-19 2 16,-4-22-3-16,4-29-2 15,-3-15 0-15,-4-15 1 16,-3-42-3-16,-4-15 0 16,-4-31 1-16,-3-13 2 15,-3-13-3-15,-1 1 0 16,-3 24-1-16,0 23 0 15,-3 27 2-15,3 29 0 16,0 22-3-16,3 25 2 16,0 22-4-16,8 16 1 0,3 6 2 15,7 6 1-15,7 3 1 16,11 0 0-16,21 0 2 16,21 1 1-16,14-4 3 15,46-6 1-15,18-7 1 16,49-8 2-16,18-11-1 15,24 1 0-15,25-10-3 16,-17 4 1-16,-8-1-4 16,-28 14 0-16,-38 2-1 15,-36 3 1-15,-32 3-48 16,-24 7-20-16,-18 3-108 16</inkml:trace>
  <inkml:trace contextRef="#ctx0" brushRef="#br0" timeOffset="12505.6">8682 7231 224 0,'-4'-9'85'0,"8"0"-66"0,-4 9 10 0,0 0-1 16,3 0 6-16,1 0 5 15,-1 9-3-15,1 0-1 16,0 7-20-16,-1 3 0 0,-3 0 1 15,0 3-4-15,0 0-2 16,0 3-3-16,0 6-2 16,4-3-6-16,-4 4 1 15,0-4 0-15,3 0 2 0,1 0-1 16,-1-9-1-16,1-6-17 16,-1-7-9-16,1-3-30 15,-4-3-15-15,7-6-68 31</inkml:trace>
  <inkml:trace contextRef="#ctx0" brushRef="#br0" timeOffset="12807.53">8583 7395 240 0,'-10'0'90'0,"10"-4"-70"0,0 4 2 0,0 0-4 16,0 0-10-16,0 0 0 16,0 0 9-16,7 0 6 15,0 0-12-15,0-3 10 0,3 3 2 16,1-3-3-16,3 3-1 16,4-3-9-16,6 3-2 15,-3-6-6-15,1 6-2 16,-1 0 2-16,0 0 3 15,0 0-20-15,-3 0-9 16,3 0-28-16,0-3-12 16,0 3-65-1</inkml:trace>
  <inkml:trace contextRef="#ctx0" brushRef="#br0" timeOffset="13080.45">8551 7834 288 0,'0'3'110'0,"11"-3"-86"0,10-3 9 16,-7-1 0-16,7 1-15 15,11 0-2-15,14 0-9 16,0 0-3-16,0 3-2 16,-4 0-2-16,-7 0 3 0,-6 0-64 0,-1 0-28 15,-11-6-41 1</inkml:trace>
  <inkml:trace contextRef="#ctx0" brushRef="#br0" timeOffset="15883.82">3542 11543 228 0,'-14'-10'85'0,"10"10"-66"0,-3 0 14 16,7 0 4-16,-3 0-8 16,-4 4-2-16,0 2 0 15,-4 6 0-15,-3 4-14 16,-4 9 3-16,-3 6 4 0,-4 23-2 0,-13 15-1 16,-12 9-9-16,-6 4-3 15,-15-7-1-15,4 19 0 16,4 6-2-1,-1-6 1-15,4-3-2 0,4-9-1 16,-4-13 1-16,14 0-1 16,0-13 0-16,11-12 2 15,10-9-1-15,11-13-1 16,0-10 1-16,7-9-1 16,3-6-9-16,4-3-4 15,0-4-44-15,0-2-20 16,4-1-73-1</inkml:trace>
  <inkml:trace contextRef="#ctx0" brushRef="#br0" timeOffset="16275.81">2738 11493 244 0,'-15'-41'93'0,"19"25"-72"0,0-9 3 15,-1 13-3-15,4 2 0 16,0 4 2-16,0 9 3 0,4 13 1 16,-1 18-14-16,1 13 3 0,3 10 4 15,0 21-5-15,11 29 2 16,3 12-6-16,7 16 1 15,1 3-1-15,6-10 1 16,7-12-9-16,-6-3-1 16,-1-3 0-16,-3-10 3 15,-11-22 0-15,-3-15 0 16,-8-13-3-16,-2-15-2 16,-5-4 3-16,4-12 0 15,-7-10-34-15,0-9-14 16,-3-6-49-16,6-10-19 15,-3-2-21 1</inkml:trace>
  <inkml:trace contextRef="#ctx0" brushRef="#br0" timeOffset="17189.97">3799 11844 264 0,'-3'0'99'0,"3"0"-77"0,0 0 2 0,0 0-4 16,3 3-2-16,1 0 3 16,3 6-2-16,0-2 0 15,4 2-10-15,-1-6 1 0,4-3 1 0,4 7 0 16,7-4 1-16,-1-3-4 16,8 0 0-16,3 0-5 15,4 0-2-15,-11 0 0 16,1 0 1-16,-8 6-1 15,-4-3-1-15,-6 10-37 16,0 2-15-16,-18 1-71 16,3 0-57-1,-3-4 68-15</inkml:trace>
  <inkml:trace contextRef="#ctx0" brushRef="#br0" timeOffset="17416.5">3849 12182 228 0,'-11'7'85'0,"11"-4"-66"0,0-3 10 0,0 0 2 16,7 0-2-16,0 0 5 15,4-3-3-15,7 0-1 16,13 3-17-16,1 0-3 0,7 0 0 16,7 0-8-16,-7 3-1 15,-1 0-1-15,1 0 0 16,-11 0-9-16,-3 0-4 15,-4 4-88-15,0-1-40 16,-3 3 23 0</inkml:trace>
  <inkml:trace contextRef="#ctx0" brushRef="#br0" timeOffset="19607.38">4731 11530 200 0,'-4'-28'74'0,"4"19"-58"0,-3-1 12 16,3 7-1-16,0-6-4 16,0-1-2-16,0-2 0 15,-4-4-1-15,1 0-11 16,-1 4 3-16,4-1 2 0,-3 4 4 16,-1 3 1-16,1 6-6 15,-1 15 0-15,-3 23 1 16,0 15 3-16,3 13-3 0,4 34 2 15,7 13-9-15,4 13-2 16,7 15-3-16,3-10 1 16,11-18-2-16,-4-9 2 15,7-20 2-15,7-15 4 16,1-12 0-16,-12-13 0 16,1-16 1-16,-4-19 4 15,-3-12-4-15,-7-12 0 16,-1-17-6-16,-2-18-3 15,-5-16 0-15,-6-6-1 16,-8-3-3-16,-10-25 2 16,-4-16 1-16,-3 0 0 15,-11 3-3-15,4-22 0 16,0 16-1-16,3 21 3 16,8 20-2-16,-8 19 1 0,11 15 0 15,0 15-2-15,3 17 0 16,8 6 3-16,3 6 0 15,3 6 1-15,4 3-3 16,11 1 2-16,3-1 1 16,4 0 0-16,6 1-3 15,15-4 2-15,7 0 3 16,11 1 1-16,24-7 1 16,25 0 2-16,10-7-3 15,36-5-2-15,0-4 0 16,14 4 1-16,0 2-1 15,-18 1 2-15,-18-1-2 16,-3 4-1-16,-24 3-2 0,-15 0 1 16,-21 0 3-16,-14 0 1 15,-14-4-1-15,-14 1 1 16,-11 0-44-16,-11 0-17 16,-3-1-119-1</inkml:trace>
  <inkml:trace contextRef="#ctx0" brushRef="#br0" timeOffset="20019.2">5352 11922 272 0,'0'-9'101'0,"3"3"-78"0,1 2 15 16,-4 4 2-16,0 0-7 15,0 0 1-15,0 0-13 16,0 0-3-16,3 4-10 15,4 2 6-15,4 0 3 0,10 0 2 16,0-3 1-16,11-3-9 16,7 0-4-16,3 0-4 0,-7 0 0 15,1 0-2-15,-8 4 2 16,0-1-2-16,-10 3 2 16,-1 0-22-1,-3 1-7-15,-6-1-36 0,-1 0-15 16</inkml:trace>
  <inkml:trace contextRef="#ctx0" brushRef="#br0" timeOffset="20371.93">5962 11709 252 0,'-7'-22'96'0,"7"13"-75"0,0-1 17 15,0 10 1-15,3-3-10 16,-3 3-2 0,0 0-4-16,7 6-3 0,1 4-10 15,-1 9 7-15,0 12 3 0,-4 19-4 16,1 13 1-16,-4 3-10 15,0-4-4-15,-4-2 0 16,1 3 0-16,3-1-1 16,0-2-2-16,0-7 1 15,3-9-1-15,1-9 0 0,-1-13 0 16,1-4-29-16,-1-8-10 16,-3-10-96-1,7-10-74-15,-3-2 73 16</inkml:trace>
  <inkml:trace contextRef="#ctx0" brushRef="#br0" timeOffset="20658.23">6265 11646 280 0,'-3'3'104'0,"3"1"-81"0,0 2 14 0,0 0-1 15,-4 3-8-15,1 4-2 0,-1 3-6 16,-3 6 0-16,0 3-11 16,0 6 3-16,4 0 2 0,3 1-3 15,0 2-1-15,3-5-4 16,4-4 1-16,0-3-6 16,4-4-1-16,6-5 0 15,-2 3 0-15,-5-7-11 16,4-6-3-16,-3 3-42 15,-1-6-15-15,4-6-83 16</inkml:trace>
  <inkml:trace contextRef="#ctx0" brushRef="#br0" timeOffset="20973.4">6449 11693 252 0,'-7'-19'93'0,"10"7"-72"0,1-1 9 0,-1 10-1 16,-3 3-6-16,4-3-2 15,-4 3 6-15,3 6 3 16,1 4-16-16,-4 2 7 0,0 7 3 16,-4 9-1-16,1 13 0 15,-4 16-10-15,0 5-5 16,0-5-3-16,0-7-1 15,0 3-5-15,0-6 1 0,3-3 0 16,4 3 0-16,4-6 0 16,3-3 2-16,0-4-17 15,0-6-4-15,0-3-44 16,0-6-17-16,0-9-75 16</inkml:trace>
  <inkml:trace contextRef="#ctx0" brushRef="#br0" timeOffset="21302.82">6742 11659 260 0,'-22'-3'96'0,"19"9"-75"0,-4 6 17 0,3-5 3 15,1 2-7-15,-1 7 1 16,-3 3-16-16,0 6-6 16,0 6-8-16,-3 7-4 0,2 2 2 15,1-2 4-15,-3 0 4 16,6-7-6-16,4-6-1 16,4-3 0-16,6-3 2 15,-3-7-3-15,8-2-2 16,2-4 0-16,1 0 1 15,-1-6-10-15,1 0-4 0,0-6-52 16,3-3-20-16,-7-7-61 16</inkml:trace>
  <inkml:trace contextRef="#ctx0" brushRef="#br0" timeOffset="21557.75">6886 11656 336 0,'-14'0'126'0,"11"3"-98"0,-4 12 10 16,7-8-3-16,-4 5-5 0,0 10 2 15,1 16-4-15,-1 21 0 16,4 7-16-16,0-6-2 0,4-4 0 16,3 4-4-1,4-4-1-15,-1 10-2 0,4-6-3 16,4-4-2-16,-11-6-1 15,0-12-29-15,0 0-14 16,-3-10-42-16,3-6-17 16,-4-13-46-1</inkml:trace>
  <inkml:trace contextRef="#ctx0" brushRef="#br0" timeOffset="23690.02">9126 11596 184 0,'0'-6'68'0,"0"6"-52"16,4-3 12-16,-4 3 5 15,0 0-17-15,3-3-4 0,4-1 4 16,-3 1 3-16,0-3-9 15,-1 0 12-15,1-1 7 0,-4 1 2 16,0 0 4-16,-4 0-10 16,-3-1-3-16,-4 1-11 15,-3 0-2-15,-7 3-5 16,-4 3-1-16,-6 3 1 16,-5 3 0-16,-2 4-5 15,-1 2-1-15,0 4 1 0,0 3 0 16,7 3 1-16,4-4 0 15,7 1 0-15,7 0 0 16,7 0 0-16,10-4 0 16,15 1 0-16,7-3 0 15,7-4 0-15,3 0 2 16,0-2 1-16,-7-4 1 16,-3-3 0-16,-7 6 2 15,-4-6 3-15,-11 0 2 16,-10 3-5-16,-10 7-4 15,-15 8-1-15,-7 14 1 16,-3 5-3-16,-1 17 0 16,5-4 1-16,2-3 0 15,8-3 0-15,7-3 0 0,7-7-3 16,10 4 2-16,8-7 3 16,6-9 1-16,15-6 1 15,7-7 2-15,7-3-3 16,3-2-2-16,-3-4 0 15,-4 0 1-15,-7 0-23 16,-3 0-11-16,-7-4-43 16,-4-2-17-16</inkml:trace>
  <inkml:trace contextRef="#ctx0" brushRef="#br0" timeOffset="24035.33">8961 11072 280 0,'0'-31'107'0,"3"31"-83"0,-3 3-7 15,4 13 46-15,-1 12-19 16,1 10-6-16,-4 9-9 16,0 28-17-16,0 16 3 0,-4 6 3 15,-3 29-8-15,-3 8-1 16,-1-2-7-16,0 9-2 16,1-6 0-16,3-19 2 15,7-22-1-15,3-19-1 0,8-18-10 16,3-16-4-16,4-16-33 15,3-13-12-15,0-12-106 16</inkml:trace>
  <inkml:trace contextRef="#ctx0" brushRef="#br0" timeOffset="24935.75">10545 11540 224 0,'3'-25'85'0,"-3"12"-66"15,0 0 19-15,0 7 3 0,0 3-12 16,-3 3-2-16,-1 3-7 15,0 13-1-15,1 6-10 16,-4 3 3-16,-4 6 4 0,-3 1-4 16,-3 8 1-16,-8 4-2 15,-3 13 1-15,-8 5-6 16,-6 4-4-16,0-6-1 16,-1-4-1-16,8-6-3 15,3-2 0-15,8-11 2 16,2 1 2-16,5-13-2 0,6-3 0 15,4-10-17-15,4-9-5 16,3-3-46-16,3-6-18 16,8-6-43-1</inkml:trace>
  <inkml:trace contextRef="#ctx0" brushRef="#br0" timeOffset="25224.41">10153 11358 260 0,'-4'-3'96'0,"4"3"-75"0,4 9 6 0,3 0-2 0,0 10 4 16,4 10 4-16,3 8-4 15,3 7-1-15,8 6-15 16,0 7 1-16,3 24 0 0,0 10-5 15,-3-6-1-15,3-4-6 16,-3-9-2-16,0-6 0 16,-1-6 2-16,1-13-3 15,-4-10 0-15,0-11-39 16,-3-17-15-16,3 0-101 16</inkml:trace>
  <inkml:trace contextRef="#ctx0" brushRef="#br0" timeOffset="25466.86">10756 11590 288 0,'-7'9'107'0,"18"1"-83"0,6 5 10 0,-6-12 0 16,7 4-8-16,6-4 2 15,5 3-14-15,-1-3-3 16,3 0-7-16,1 1-1 0,4-1 1 16,-5 0-5-16,-3 3 1 15,-6 0-29-15,-8 1-13 16,-7-1-108 0</inkml:trace>
  <inkml:trace contextRef="#ctx0" brushRef="#br0" timeOffset="25641.67">10859 11885 276 0,'-11'12'104'0,"14"-6"-81"0,12-6 5 15,-5-6-4-15,4 3-12 16,7-3 1-16,4-4-8 16,0 7-1-16,3-6-2 15,4 9-4-15,0 3 1 0,-4 3-34 16,0-3-15-16,0 7-73 15</inkml:trace>
  <inkml:trace contextRef="#ctx0" brushRef="#br0" timeOffset="26331.85">11557 11627 312 0,'-18'7'118'0,"15"-4"-92"0,-1-3 6 0,4 0-2 16,0 6-10-16,0-3 0 15,4 4 4-15,3-4 2 16,3 3-13-16,8-3 5 0,10 0 5 16,8 0-3-16,6 0 0 15,0 1-11-15,1-1-5 16,-5 0-3-16,-2 0-1 0,-8 0 0 15,-3 0 0-15,-4 0 2 16,-7 1 3-16,0-4-26 16,-3 0-11-16,-1 0-28 15,-3-4-10-15,4 1-97 16</inkml:trace>
  <inkml:trace contextRef="#ctx0" brushRef="#br0" timeOffset="26530.27">12263 11163 252 0,'-11'-34'96'0,"11"12"-75"0,0 0 10 0,4 16-2 16</inkml:trace>
  <inkml:trace contextRef="#ctx0" brushRef="#br0" timeOffset="27037.82">12259 11085 476 0,'4'22'37'16,"-4"19"-19"-16,0 15 2 0,0 29 3 16,0 3-8-16,0 9-1 15,3 25-8-15,8-6-2 0,-1-12-2 16,8-10 1-16,0-19-2 15,-1-19 2-15,-3-12-2 16,7-9 2-16,8 2 0 16,-1-18 3-16,7-13-3 15,-3-9 0 1,0-12 1-16,-4-14 0 0,-7-18-5 16,-7-18-1-16,-7 2 1 15,-10-9 2-15,-8-16-2 16,-3-16-2-16,-4-2-1 15,-3 9 3-15,0 9-2 16,-4 6 1-16,1 16 2 16,-1 13 0-16,7 16-3 15,4 11 2-15,7 11-1 0,4 5 0 16,6 7 0-16,8 3-2 16,6 3 3-16,12-3 0 15,9 10 3-15,15-7 1 16,-10 0 7-16,27-3 4 15,8 3-7-15,24-3-2 16,15 0-3-16,6 0 1 16,25-3-2-16,0 0 2 15,-7 0 0-15,8-7 1 16,-8 10-7-16,-25-3 0 16,-21-3 3-16,-17 6 2 15,-22-3-7-15,-10-3-2 16,-10 6-36-16,-12 0-16 15,-6 0-85-15,0 0-61 16,-8-10 83-16</inkml:trace>
  <inkml:trace contextRef="#ctx0" brushRef="#br0" timeOffset="27444.06">12919 11606 244 0,'-7'3'90'0,"7"-3"-70"0,-4 0 13 0,4 0-1 16,0 0 0-16,4 0 15 16,6 0-13-1,4 6-18-15,4-3-3 0,3-3 0 16,7 6-7-16,1-3-3 15,-1-3 0-15,0 7 0 0,-3-4-1 16,-4-3-2-16,0 0-35 16,-7 0-14-16,0 0-103 15</inkml:trace>
  <inkml:trace contextRef="#ctx0" brushRef="#br0" timeOffset="27757.93">13356 11383 272 0,'4'-16'104'0,"3"7"-81"0,-4-4 20 0,1 7 3 15,-1 0-13-15,-3 6-2 16,0 0-5-16,4 6-1 15,-4 10-14-15,0 6-4 0,0 18-3 16,-4 4 2-16,1 3 3 16,-1-12-2-16,1 12-2 15,-1 6-2-15,4-3-3 16,0-3-2-16,0-3 1 16,4-6-10-16,-4-10-3 15,0 0-42-15,0-12-17 16,7-13-84-1</inkml:trace>
  <inkml:trace contextRef="#ctx0" brushRef="#br0" timeOffset="28057.6">13607 11339 252 0,'0'-9'96'0,"0"9"-75"0,0 0 8 15,0 0-3-15,0 3-1 16,0 3 2-16,-4 10-6 16,1 2-2-16,-1 4-11 15,-3 7 6-15,3-1 5 0,1 0-4 16,-1-6 0-16,4 3-7 16,4-3-3-16,3-3-2 15,4-3-3-15,-1-4 1 0,4-2-1 16,4-1-5-16,0-6-1 15,-1 3-30-15,-3-3-12 16,-3-3-48-16,3-3-21 16,-10-6 4-1</inkml:trace>
  <inkml:trace contextRef="#ctx0" brushRef="#br0" timeOffset="28167.39">13794 11367 224 0,'-7'-28'85'0,"10"22"-66"0,1-4 19 16,-4 10 3-1</inkml:trace>
  <inkml:trace contextRef="#ctx0" brushRef="#br0" timeOffset="28358.5">13794 11333 462 0,'-4'25'43'0,"-3"12"-22"16,0 10-2-16,-4 4 1 0,-3-1 0 15,0-3 0-15,4 12-8 16,3 4-5-16,3 0-4 15,-3-4 0-15,7-5-4 16,7-10 0-16,0-10-1 16,0-9 0-16,0-6-9 15,0-6-3-15,0-7-33 16,-7-6-12-16,4-6-29 0,3-7-10 16,0-3-11-1</inkml:trace>
  <inkml:trace contextRef="#ctx0" brushRef="#br0" timeOffset="28658.57">13949 11317 256 0,'-7'3'96'0,"7"0"-75"0,-7 10 10 0,7-10 1 16,-4 13-5-16,1-4 4 15,-1 16-8-15,-3 1-4 16,4 2-11-16,-4-3 1 0,3 7 4 0,0-7-1 16,1-3 1-16,3-6-3 15,0 0-1-15,3-1-5 16,5-8-1-16,2 2-1 16,4-2 1-16,4-7-2 15,3 0-1-15,0-3-32 16,-3-3-16-16,-1-3-75 15,1-4-71 1,-4-9 63-16</inkml:trace>
  <inkml:trace contextRef="#ctx0" brushRef="#br0" timeOffset="28898.72">14168 11314 332 0,'-11'0'123'0,"11"0"-95"0,-7 9 14 0,3-2-1 15,1 8-6-15,-4 13 4 16,0 13-6-16,-4 6-3 16,1 3-16-16,-1 1-4 0,4 2-3 15,3 13-1-15,4 6-1 16,7 0-1-16,1-3 0 16,2-13-11-16,1-5-3 15,-1-11-41-15,-3-5-17 16,0-7-249-1,-7-3 148 1</inkml:trace>
  <inkml:trace contextRef="#ctx0" brushRef="#br0" timeOffset="33793.61">4314 13760 272 0,'-7'3'104'0,"4"-3"-81"0,-4 3 9 16,7-3-2-16,-4 0-5 16,4 0 0-16,0 0-8 15,0 3-2-15,0 0-9 16,0 0 11-16,0-3 6 0,7 0 2 15,0 0 2-15,4 0-6 16,3 0-1-16,4-3-7 16,3 0-3-16,11 0-5 15,-4 0-4-15,7 0 0 16,0-1 1-16,1 4-1 16,-12 0-1-16,1 0 1 0,-4 0 1 15,-3 0-14-15,0 0-5 16,-11 4-31-16,-4 2-11 15,-6 3-58-15,-1 4-25 16,-14 2 15 0</inkml:trace>
  <inkml:trace contextRef="#ctx0" brushRef="#br0" timeOffset="34019.65">4318 14064 300 0,'4'0'112'0,"3"0"-87"0,3 3 13 0,-3-3 1 0,4 0-8 16,3 0-1-1,7 6-12-15,0-6-4 16,0 3-8-16,8-3-2 0,-1 0 0 0,4-3 0 16,-8-3 0-16,1 6-16 15,-4-3-4-15,-3 3-52 16,-1 0-20-16,-2 0-59 15</inkml:trace>
  <inkml:trace contextRef="#ctx0" brushRef="#br0" timeOffset="36254.6">5087 13593 200 0,'-3'-12'77'0,"-1"2"-60"0,0 4 13 0,4 6 1 0,0-3-7 16,0-3 0-16,-3 6-4 15,3-3-3-15,-4-4-9 16,4 7 6-16,0-3 3 0,0-3-1 15,0 6 3-15,0 0-4 16,0 0-1-16,0 0-4 16,0 9 1-16,0 1 0 15,0 9 3-15,0-1-3 16,4 4 1-16,-1 7-1 16,5 5 3-16,-1 10-7 15,3 6-4-15,1 3 0 16,3 1 2-16,4-1 0 0,-1 0 0 15,-3 7-3-15,4 3 1 16,0-1-2-16,-1-5-1 16,1-10 1-1,-1-13-1-15,1-5 4 0,-7-11 5 16,-1-8-3-16,1-13 2 16,-4-13-5-16,-4-3 0 15,1-9-1-15,-4 3-2 16,0-3 1-16,0-7-1 15,-4-3-3-15,1 4 2 16,-4-19-1-16,0-1 0 16,0-8-5-16,0-1 0 15,0 3 1-15,-4 1 3 16,-3 9 0-16,3 3 1 0,1 6 2 16,-1 9 0-16,1 4 0 15,3 3 0-15,-1 13-3 16,5-4 2-16,-1 7-1 15,4-1 0-15,0 4 2 16,4 0 0-16,-1 2-3 16,1-2 2-16,0 3-1 15,3 0 0-15,-7 3 4 16,7 0 1-16,0 0-1 16,0 3-2-16,0 0 3 15,0 0 0-15,0 0 1 0,4 1 2 16,-1-1 1-16,1 0 1 15,3 0-2-15,3-3-1 16,5 0-1-16,2 0 0 16,8 0 0-16,-7 0 0 15,10 0 4-15,4-3 3 16,7 0-6-16,0-4-1 16,14 1-2-16,14-3-2 15,14-4 1-15,4 1 1 16,-15-1-1-16,4 1-1 15,4-4-6-15,-18 7-4 16,-4-4 12-16,-20 0 5 16,-8 4 2-16,-7-3 0 15,-3 2-8-15,-11 4 0 16,-3 0-14-16,-4 2-7 0,-4 4-14 16,-3 0-6-16,0 4-14 15,-3 2-6-15,-1 3-106 16</inkml:trace>
  <inkml:trace contextRef="#ctx0" brushRef="#br0" timeOffset="36690.25">5609 13753 228 0,'11'-18'85'0,"-1"8"-66"0,4 1 21 0,-6 2 4 16,-1-2 0-16,0 9 1 15,-7-3-6-15,0 3-1 16,3 0-21-16,1 3 7 0,-1 13 4 16,1 6-4-16,-4 9-2 15,0 7-8-15,0 9-4 0,0-7-5 16,0-2-2-16,3 3-1 16,-3-10-2-16,0-3 1 15,4-3-1-15,-1-6 0 16,-3 3 0-16,0-6-18 15,4 0-5-15,-1-7-31 16,1-3-10-16,-1-6-44 16,8 0-17-16,3-3-1 15</inkml:trace>
  <inkml:trace contextRef="#ctx0" brushRef="#br0" timeOffset="36961.37">5846 13700 264 0,'-4'9'101'0,"4"-5"-78"0,0 2 13 0,0-3 0 16,0 3-4-16,0 4 3 16,0 5-8-16,-4 4-4 15,4 3-13-15,0 0 0 0,4-3 1 16,0 0-4-16,3-4 1 15,0-2-5-15,3-4 0 16,1 1-1-16,6-4-2 16,-6-3-13-16,-4 0-4 15,4-3-42-15,-1 0-19 16,4 0-69 0</inkml:trace>
  <inkml:trace contextRef="#ctx0" brushRef="#br0" timeOffset="37235.89">6057 13662 252 0,'-17'-3'93'0,"13"3"-72"0,4 3 11 16,0-3 3-16,0 0 1 16,0 10 3-16,0-1-6 15,0 16 0-15,0 10-19 16,0 12 3-16,0 3 3 0,-3 0-5 15,3-6 0-15,0 6-9 0,3-9-2 16,-3-7-4-16,7-5-1 16,0-1 1-1,0-3 0-15,0-9-11 0,0-7-3 16,0-3-48-16,0-3-19 16,0-3-78-1</inkml:trace>
  <inkml:trace contextRef="#ctx0" brushRef="#br0" timeOffset="37576.87">6287 13637 288 0,'-8'-3'110'0,"8"3"-86"0,0-3 9 15,0 3 0 1,0 0-4-16,0 0 5 16,0 0-5-16,0 0-3 0,0 3-14 15,-3 3-3-15,-1 7-2 0,-6 3-1 16,3 6 1-16,0 9-4 16,3-3-2-16,1 0 2 15,3-3 0-15,3-3 3 16,1 0 3-16,3-6 0 15,3 0 0-15,8-4-8 0,-7 1 0 16,3-4-6-16,0-3 1 16,0-2-53-16,0 2-24 15,0-6-91 1</inkml:trace>
  <inkml:trace contextRef="#ctx0" brushRef="#br0" timeOffset="37835.68">6403 13634 312 0,'-11'-6'118'0,"18"6"-92"0,-3 0 22 0,-1 3 2 16,1 3-1-16,0 7 3 16,-1 9-6-16,1 6-4 0,-1 22-23 15,1 3 2-15,-1-2 2 0,4-4-12 16,0-7-4-16,4-2-6 15,-1-3-2-15,5-7-6 16,-5-3-3-16,1-6-47 16,-4-4-22-16,0-2-57 15,-7 9-92 1</inkml:trace>
  <inkml:trace contextRef="#ctx0" brushRef="#br0" timeOffset="38584.37">7172 13722 260 0,'-4'-6'96'0,"4"-1"-75"0,4-2 19 0,-4 6 4 16,4-3-8-16,-1-4-1 15,1 1-2-15,-1 6 1 16,1-4-18-16,-4-2 13 0,0 9 5 15,0 0-1-15,-4 0 1 16,-3 6-13-16,0 4-3 16,-4 2-1-16,1 20 1 15,-11 8-1-15,3 4 1 16,0 10-9-16,8-7-3 16,3-7 0-16,7-2 1 15,7-4-3-15,3-2-1 0,4-7-1 16,1 3 1-16,-1-6-2 15,7-3-1-15,-11-7 1 16,1-2 1-16,0-4-25 16,-4-3-10-16,-4-6-54 15,1-3-23-15,6-4-97 16</inkml:trace>
  <inkml:trace contextRef="#ctx0" brushRef="#br0" timeOffset="39004.33">7214 13267 340 0,'-3'-22'129'0,"3"16"-100"0,-4 3 11 0,4 3 0 16,-3 3-7-16,-4 3 1 15,0 4-8-15,0 2-2 16,0 4-13-16,-1-3 4 0,1 5 3 16,4-2-8-16,3-3-1 15,0-4-1-15,0-3 0 16,3-6-2-16,4-3 1 16,1-6-2-16,2-1 2 15,1-2 2-15,-1-1 2 0,-3-2-1 16,0 5 1-16,-3 7-2 15,-1 6 2-15,-3 3-4 16,-3 7 1 0,3-4-7-16,0 4-1 0,0-7-2 15,0 0 0-15,3-2 2 16,-3-4 2-16,0 0-25 16,0 0-12-16,0 0-42 15,0 3-18-15,7 3-107 16</inkml:trace>
  <inkml:trace contextRef="#ctx0" brushRef="#br0" timeOffset="39754.78">4621 15330 328 0,'-49'0'123'0,"35"0"-95"0,0 0 14 0,14 0 1 16,-4 0-13-16,4 0 0 15,4 0 0-15,10 7 1 16,7-4-16-16,7-3 2 0,8 6 3 16,-5-3-7-16,8-3-2 0,3 0-6 15,1 7-2-15,-4-4-3 16,-11 6-1-16,0 1-45 16,-17 5-20-16,-8-2-87 15,1 2-37-15,-4-2 53 16</inkml:trace>
  <inkml:trace contextRef="#ctx0" brushRef="#br0" timeOffset="39935.49">4713 15616 368 0,'11'0'140'0,"3"-6"-109"0,11-4 9 0,-8 7-2 15,1-3-15-15,10-1-1 16,4 1-13-16,10 0-5 15,-10 3-3 1,0 0-4-16,-1 3 0 0,1 0-51 0,-7-4-24 16,-1 4-90-1</inkml:trace>
  <inkml:trace contextRef="#ctx0" brushRef="#br0" timeOffset="40593.46">5747 15067 300 0,'-11'-22'112'0,"11"13"-87"0,0-4 13 0,0 7-1 16,0 0-7-16,0 6 24 16,7 9-6-1,0 10-25-15,0 12 3 0,0 23-2 0,4 18-4 16,-4 6 1-16,0 7-10 16,-3 15-4-16,3 7-2 15,0-4-1-15,0-18 4 16,0-4 5-16,0-15-7 15,0-9-3-15,-4-14-2 16,1-8 1-16,0-10 1 16,-4-6 1-16,0-10-33 15,0-6-13-15,0-9-47 16,0-3-19-16,10-10-73 16</inkml:trace>
  <inkml:trace contextRef="#ctx0" brushRef="#br0" timeOffset="41028.6">6011 15117 288 0,'-14'-9'107'0,"18"9"-83"0,-1-3 17 0,4-4 4 15,4 4-4-15,0-3 0 16,-1-3-3-16,11 5 1 15,0-5-21-15,4 3 3 0,7 3 0 16,0 6-3-16,3 3 2 0,0 7-5 16,4 15 1-16,-14 19 2 15,-4 12 3-15,-11 4-7 16,-10 0-1-16,-7 0-3 16,-7-1-1-16,-3 14-5 15,3-7-1-15,-8 6 1 16,1-16 0-16,0-2-2 15,3-7-2-15,4-12 1 16,4 2-1-16,3-8-3 16,7-7 0-16,7-6 2 15,7-10 2-15,10 0 0 16,12-9-1-16,10-3 1 16,7-3 1-16,-1-3-1 0,-9 5-1 15,-4-2-10-15,-4 6-6 16,-10-3-56-16,3-3-25 15,-4 6-122 1</inkml:trace>
  <inkml:trace contextRef="#ctx0" brushRef="#br0" timeOffset="41451.92">6858 15638 260 0,'4'-10'96'0,"-1"1"-75"0,1 0 17 16,-4 5 3-16,0-2 2 15,0-3 6-15,-4 9-6 16,1 0-2-16,-5 0-23 15,1 0 12-15,-3 0 6 0,-1 9-6 16,1 10 0-16,-4 9-11 16,3 7-1-16,4 5-7 15,0 1 1-15,3 6-1 16,4-6 1-16,4-7-4 16,3-2 0-16,7-4-1 15,7-3 3-15,4-9-7 0,3 3-2 16,0-10-1-16,-6 0 2 15,-5 1-1-15,-3-10-1 16,-7-10-32 0,-7 7-16-16,-3-12-58 0,-1 5-24 15,1-15-64 1</inkml:trace>
  <inkml:trace contextRef="#ctx0" brushRef="#br0" timeOffset="41930.07">6886 15124 288 0,'-7'-10'110'0,"7"10"-86"0,-7 0 9 16,7 0 0-16,-3 3-4 15,-4-3 3-15,-4 10 0 16,0-1 0-16,-3 0-17 16,4 4 4-16,-1 0 4 0,4 2-6 15,0 1-2-15,3-4-6 16,4 7-1-16,8-9-1 16,2-1 1-16,1-9 7 15,3-9 2-15,0-1 0 16,0 1 0-16,0-4-5 0,-3 1 0 15,-4 2-3-15,-4 4 2 16,-3 6-6-16,-3 3-1 16,-4 4-2-16,-4 5 1 15,1 4-2-15,2-4-1 16,1-2-2-16,4 5 1 16,-1-2-1-16,4-4 0 15,0 1 2-15,4-1 2 16,-1-3-3-16,1 1 0 15,-1-1-30-15,1-3-12 16,-4-3-38-16,4-6-16 16,6 0-94-1</inkml:trace>
  <inkml:trace contextRef="#ctx0" brushRef="#br0" timeOffset="42936.37">3926 15139 292 0,'4'-3'110'0,"-4"3"-86"0,0 3 20 0,0 0 5 0,-4 7-9 15,-3 9-1-15,4 12-7 16,-8 7 0-16,1 5-18 15,-8 4 1-15,0 1 1 0,-3 8 1 16,-7 4 1-16,0 8-7 16,-15 14-2-16,1-10-7 15,3-6-2-15,-7-6 0 16,8-7 0-16,9-9 0 16,8-10 0-16,0-6 0 15,7-6 0-15,0-6 0 16,3-3 2-16,1-4-1 15,-1-3-1-15,4-3-30 16,4-3-13-16,-1-6-42 16,4-6-16-16,11-10-66 15</inkml:trace>
  <inkml:trace contextRef="#ctx0" brushRef="#br0" timeOffset="43235.67">3464 15139 268 0,'-10'-22'101'0,"10"19"-78"0,0-6 17 0,3 2 3 15,1-2-3-15,-1 0 0 16,4-1-4-16,4 4 0 16,3 6-20-16,7 6 8 0,-3 13 4 0,3 22 0 15,7 28 1-15,4 9-12 16,0 4-3-16,-8 31-8 15,1-1-4-15,3-5-4 16,-3-13 1-16,3-9 1 16,-7-7 2-16,4-12 1 15,-4-10 1-15,0-15-31 16,-3-13-12-16,0-12-37 16,-4-10-15-16,3-6-89 15</inkml:trace>
  <inkml:trace contextRef="#ctx0" brushRef="#br0" timeOffset="44556.01">5782 14653 260 0,'-28'-15'99'0,"28"15"-77"0,-11-10-4 0,11 7-6 16,-7 0-5-16,4 0 3 16,-8-4-1-16,0 1 0 15,-13-3-5-15,6-1 6 0,-21-2 3 16,8 2 5-16,-19-5 3 15,8 2 0-15,-18 1 2 16,14 2-9-16,-49 4-1 16,24 0-5-16,-28 3 0 15,22-1-3-15,-54 8 2 16,25-4-4-16,-31 6 0 0,31-3 3 16,-46 6 1-16,36-2-3 15,-46 8-3-15,35-2 0 16,-36 9 1-16,43-10 1 15,-52 35 1 1,41-12-2-16,-21 28 1 0,32-16 0 16,-24 12 1-16,31-9-2 15,-7 7-2-15,21-10 1 16,-17 37 1-16,24-21 1 16,-3 22 1-16,14-19 0 15,3 31 0-15,25-22-2 16,0 25-2-16,14-18 3 15,15 9 2-15,6-16 0 16,25 22 2-16,-3-18-2 0,38 12 0 16,-7-19-3-16,29 6 1 15,-15-15-2-15,57 25 2 16,-25-22-2-16,43 15-1 16,-33-12 3-16,57-3 2 15,-35-13 2-15,67 1 3 16,-42-17-5-16,66 4-1 15,-48-13-2-15,62 0 1 16,-55-3-2-16,52-3-1 16,-53-6 1-16,57 0-1 15,-57-7 0-15,64-3 2 16,-60-2-1-16,63-14-1 0,-60 4 3 16,61-10 2-16,-57 4-2 15,31-13-2-15,-38 6 0 16,21-19-1-16,-42 10 2 15,42-22 1-15,-46 18-4 16,14-15-1-16,-35 13 3 16,35-16 1-16,-31 12 0 15,3-31-2-15,-29 16 1 16,19-29 1-16,-29 23-3 16,4-17 0-16,-18 17 3 15,-11-38 1-15,-17 18-1 16,-28-18-2-16,-4 22 1 15,-32-47-1-15,4 24 0 16,-32-30 2-16,4 31-6 16,-43-38 1-16,11 31-1 15,-56-12 2-15,31 28-10 0,-74-6-4 16,42 25-8-16,-87 0 0 16,59 16 0-16,-81 12-1 15,64 10 8-15,-61 15 3 16,61 7 3-16,-46 25 2 15,59-7-14-15,-45 29-5 16,53-10-32-16,3 22-12 16,36-12-63-1</inkml:trace>
  <inkml:trace contextRef="#ctx0" brushRef="#br0" timeOffset="45742.12">9109 15544 296 0,'0'0'110'0,"3"0"-86"0,-3-3 13 0,0 3 2 16,0 0-8-16,0 0 2 16,0-7 1-16,0 1 1 15,4 0-19-15,-4-1 8 0,0-5 6 16,3 3-5-16,-3-1 0 16,0-2-8-16,-3-1 0 15,-1 0-6-15,-6 4 1 16,-4 3-5-16,-4 6 1 15,-3 3-5-15,-4 3-2 16,-7 4 2-16,1-1 0 0,-5 7-1 16,1-1-2-16,3-2 1 15,1 9 1-15,2-6-3 16,8 2 0-16,7 1-1 16,7-6-2-16,7 6 3 15,14-4 2-15,7-5-2 16,7-1 0-16,4-3 1 15,-4 1 2-15,-3-4-1 16,-4 0-1-16,-7-3 3 16,-3 0 0-16,-11 0 1 15,-7 3 0-15,-7 3-5 16,-11 7-1-16,-7 9 1 0,-3 6 2 16,0 13-2-16,3-1 0 15,4 1 1-15,3-3 0 16,8-4-3-1,6-2 2-15,11-7-1 0,7 3-2 16,14-9 3-16,11-4 2 16,3-2 0-16,4 0-1 15,-4-4 3-15,-3 0 0 16,-7-2-32-16,-4-1-13 16,-3-3-63-16,-4 0-27 15,-14 7-50 1</inkml:trace>
  <inkml:trace contextRef="#ctx0" brushRef="#br0" timeOffset="46102.68">8890 14992 360 0,'7'-28'134'0,"0"18"-104"0,4 10 16 16,-4 0 1-16,0 10-11 15,-4 8 2-15,1 14-7 16,-4 9-1-16,-4 28-17 0,-3 18-1 16,0 4-1-16,-7 32-2 0,-4 11 2 15,1 1-6-15,-1 16-1 16,4-10-2-16,7-19-2 15,4-18 1-15,3-17 1 16,3-15-1-16,4-12-1 16,4-16-17-16,3-13-6 15,3-12-33-15,1-10-14 16,3-9-106 0,-3 0-70-16,-4-18 106 15</inkml:trace>
  <inkml:trace contextRef="#ctx0" brushRef="#br0" timeOffset="47920.5">11398 13158 184 0,'-14'3'68'0,"11"-3"-52"0,-4 0 8 0,3 0 2 15,1 0-9-15,-1 0-2 0,0 0-2 16,1 0-1-16,-1 0-6 16,1 0 5-16,3 0 4 0,0 0 10 15,-4 0 7-15,4 0 3 16,0 0 3-16,0 6-6 15,0-3-2-15,4-3-3 16,-1 6 0-16,8-2-9 16,0 5 0-16,3-3-11 15,3 0-2-15,1 1-3 16,0-4 1-16,3 0-2 16,-4 0 2-16,1-3-4 15,-4 0 0-15,-3 0 3 16,-8 3 1-16,-3 0-41 15,-3 4-17-15,-4 2-47 16,0 4-18-16,0 2-21 16</inkml:trace>
  <inkml:trace contextRef="#ctx0" brushRef="#br0" timeOffset="48103.65">11405 13465 332 0,'11'0'123'0,"-1"-6"-95"0,12-4 5 0,-8 1-3 16,3 6-6-16,5-4 1 16,2-2-14-16,1 9-7 0,-4 0-2 15,-3 0-5-15,-4 9 2 0,-4 1-34 16,1-4-17-16,0 3-105 16</inkml:trace>
  <inkml:trace contextRef="#ctx0" brushRef="#br0" timeOffset="48639.91">11942 13176 316 0,'-8'0'121'0,"5"0"-95"0,-4 4 20 0,3-4 4 0,1 6-13 16,-1-3-1-16,4 3-7 16,0 0-1-16,4 1-16 15,3-4 9-15,3 0 2 0,5-3-3 16,2 0 1-16,1 0-8 15,3 0-3-15,0 0-5 16,0 0-4-16,-3 0-3 16,0 0 1-16,-4 3 3 15,0-3 3-15,-4 0-4 16,1 0-3-16,-4 0-37 16,0 0-16-16,0-3-16 15,0 0-7-15,0 0-45 16,4 3-21-16,-4 3 21 15</inkml:trace>
  <inkml:trace contextRef="#ctx0" brushRef="#br0" timeOffset="49075.31">12414 12891 292 0,'0'-12'110'0,"0"5"-86"0,0 4 13 0,0 3 0 0,0 0-9 15,0 0 0-15,0 0 0 16,0 3 0-1,4 7-15-15,-4 8 5 0,0 11 5 0,0 8-1 16,0 4 1-16,0 3 1 16,0 9 0-16,0 4-11 15,0 15-5-15,0-9-5 16,3-1-3-16,1-8 1 16,-1-7-1-16,4-10 4 15,0-5 2-15,-3-7 0 16,3-7-1-16,-3-2-3 0,-4-6 1 15,0-4-11 1,-4-3-2-16,-7-3-39 0,4-3-16 16,4-3-48-16,3-4-20 15,3-6-21 1</inkml:trace>
  <inkml:trace contextRef="#ctx0" brushRef="#br0" timeOffset="50141.11">12929 13233 60 0,'0'0'24'0,"0"-3"-18"0,4 0 55 0,-1-1 24 15,1 1-24-15,-1 0-9 16,1 0-11-16,-4 3-3 16,0 0-20-16,0-3 5 0,0 3 4 15,0 0-6-15,0 0 0 16,0-3-6-16,0 0 1 15,0-1 0-15,0 4-1 16,0-3 4-16,0 3 2 16,0 0 2-16,0-3 3 15,-4 3-8-15,-3 3-3 16,0 4-6-16,-7 5-1 16,0 7-1-16,-4 6 3 0,4 6-3 15,0 7 1 1,7-3 1-16,4 2 5 0,6-9-2 15,4 1 1-15,7-4-5 16,0-3 0-16,1-4-3 16,2-5 2-16,-3 6-4 15,0-10 0-15,1 1-1 16,-5-1-2-16,1-6 1 16,-4-3-1-16,0-6-44 15,0 0-18-15,-4-4-44 16,4 1-18-16,4-10-51 15</inkml:trace>
  <inkml:trace contextRef="#ctx0" brushRef="#br0" timeOffset="50623.53">12908 12872 308 0,'-7'10'115'0,"7"-4"-89"0,-3 6 5 0,3-12-1 15,0 7-10-15,0-4-2 0,3 6 3 16,1-9 1-16,-1 7-11 16,4-7 2-16,-7 0 1 0,4-7-3 15,-1 7 1-15,1-9-7 16,-1 6-3-16,-3 3 1 16,0 0 0-16,0 0 1 15,0 0 2-15,0 3-3 16,-3-3-2-16,-1 9 2 15,1-9 2-15,3 7 0 16,0-4 2-16,0-3-4 0,0 6 0 16,0-6-3-16,0 3-1 15,0 0 1-15,0 0 2 16,0 0-3-16,0 1-2 16,3-1-60-16,1 0-25 15</inkml:trace>
  <inkml:trace contextRef="#ctx0" brushRef="#br0" timeOffset="51312.44">13455 12879 288 0,'-7'-26'107'0,"7"14"-83"0,0-7 19 15,0 10 3-15,0-1-11 16,0 1-3-16,0-1-5 16,0 1-2-16,0 9-14 15,0 9 4-15,0 10 5 0,0 16-2 16,0 9 1-16,0 9-4 15,0 7 1-15,0 9-9 16,3 15-4-16,4-2-2 16,4-10-1-16,3-6-7 0,4-13 0 15,3-12 12-15,0-10 8 16,0-12 0-16,0-10 1 16,1-15-8-16,-1-16-4 15,-4-16-1-15,-2-9 1 16,-5-9-1-16,-6 6 2 15,-4-7-4-15,-4-18-2 16,1-3 2-16,-4-4 2 16,-4 13-2-16,-3 10-2 15,0 15 2-15,0 9 0 16,0 7-2-16,3 9 2 16,4 13-4-16,0 0-1 15,7 3 5-15,0 3 2 16,10 0-2-16,5 3-1 15,6 0 3-15,7 0 1 0,7 0 4 16,11 0 1-16,0-3-3 16,21 0-1-16,21 0-1 15,7 0-2-15,4 0 1 16,18-3 1-16,-1 0-3 16,-10 0 0-16,-14 0 1 15,-11 0 2-15,-14-1-1 16,-14 1 2-16,-15 3-2 15,-9 0 2-15,-12 3-29 16,-6 1-9-16,-4 2-43 16,-4 3-15-16,-3 1-90 15</inkml:trace>
  <inkml:trace contextRef="#ctx0" brushRef="#br0" timeOffset="57692.78">13931 13045 244 0,'-7'-10'93'0,"7"7"-72"0,0-6 3 0,4 2-3 15,-1-2 7-15,1-3 4 16,3-1 10-16,0 4 4 15,0-1-25-15,-4 4 10 0,1 6 6 16,-4 6-7-16,0 10 0 16,-4 6-11-16,1 3-1 15,-4 3-11-15,0 3-2 16,0 4-3-16,0 3-2 16,3-1-2-16,1 1-1 15,-1-4 4-15,1 4 1 16,3-4-3-16,0-2 1 15,-4-4-27-15,1-6-9 0,3-6-26 16,0-13-112 0,10-13-43-1,4-2 78-15</inkml:trace>
  <inkml:trace contextRef="#ctx0" brushRef="#br0" timeOffset="57964.42">14146 13023 316 0,'-7'3'118'0,"4"6"-92"0,-4 7 13 0,3-13 0 15,1 10-8 1,-1-4 2-16,1 4-10 0,3-1-2 16,0 1-12-1,0-1-5-15,3 1-1 0,1-1-2 0,3-2 2 16,0-1-2-16,3 1-1 15,1-1-2-15,3-3 1 16,0-3 1-16,0 0 2 16,-3 1-21-16,-1-4-9 15,-2 0-41-15,-1 0-19 16,0 0-61 0</inkml:trace>
  <inkml:trace contextRef="#ctx0" brushRef="#br0" timeOffset="58233.53">14305 12998 264 0,'4'-13'99'16,"-1"10"-77"-16,1 0 13 0,-4 3 3 16,0 0 6-16,3 3 6 0,-3 6-14 15,0 7-7-15,-3 3-16 16,-1 9-4-16,-3 3 1 0,-3 4-4 15,-1 6-1-15,0 6-2 16,4 0 0-16,0 0-4 16,4-6 0-16,-1-1-1 15,4-11 0-15,0-1-20 16,0-9-10-16,0-7-31 0,4-6-12 16,3-9-73-1</inkml:trace>
  <inkml:trace contextRef="#ctx0" brushRef="#br0" timeOffset="58474.89">14432 12951 272 0,'-7'0'101'0,"4"9"-78"0,-4 10 15 0,7-10 4 15,-4 4-8-15,0 2 3 16,1 4-6-16,-1 0-1 15,1 0-17-15,-1-3-1 0,4-1-1 16,0 1-4-16,4-4-2 0,3-2-5 16,4-1-2-16,-1-2-2 15,1-4 3-15,3 3-40 16,-4-3-14-16,1-3-112 16</inkml:trace>
  <inkml:trace contextRef="#ctx0" brushRef="#br0" timeOffset="58670.91">14556 13010 284 0,'-7'-9'107'0,"7"9"-83"0,0 0 26 15,0 3 6-15,0 3-10 16,-4 7-2-16,1 6-12 0,-5 3-5 16,-2 6-15-1,-1 6-5-15,-3 10-1 0,4 13-3 16,-1-7-2-16,4 3 0 0,3-6-1 15,4-6-51-15,0-10-23 16</inkml:trace>
  <inkml:trace contextRef="#ctx0" brushRef="#br0" timeOffset="59644.27">11677 14076 212 0,'-14'0'79'0,"14"0"-61"0,7 0 12 0,0-3 2 15,0-3 11-15,0 6 9 16,0 0-2-16,-3 0 2 15,-4 0-29-15,3 0 0 0,1 0-1 16,-1 6-6-16,4-3-1 16,4 7-7-16,3 2-3 0,7-6-2 15,4 1-3-15,3-4 1 16,0 0 1 0,-3 0-3-16,-4 3 0 0,-7-2-32 15,-7 2-15-15,-3 0-29 16,-11 0-12-16,0 1-54 15</inkml:trace>
  <inkml:trace contextRef="#ctx0" brushRef="#br0" timeOffset="59811.36">11762 14249 244 0,'-7'9'90'0,"7"-6"-70"0,3 4 19 16,4-7 5-16,4 0-12 15,3 0-1-15,3 0-14 0,5 0-5 16,-1 0-7-16,4 0-2 0,-4 0 1 15,0 0-5-15,-4 0 1 16,-2 0-27-16,-1 0-11 16,0-4-102-1</inkml:trace>
  <inkml:trace contextRef="#ctx0" brushRef="#br0" timeOffset="60379.51">12340 14120 256 0,'-10'0'96'0,"3"-3"-75"0,-1 3 23 0,8 0 5 15,-3 0-13-15,-1 0-3 16,1 3-15-16,3 3-4 16,0-2-8-16,3-1 5 0,4 0 4 15,4 0 2-15,0 0 1 16,3 0 0-16,0 0-2 15,0-3-8-15,0 0-3 16,-3 0-3-16,3 4 1 16,3-1-2-16,1-3-1 0,0-3 1 15,-1-1-1-15,-3-2-11 16,1 3-3 0,-5 0-31-16,-3 0-12 15,-3 3-55-15,3 3-21 0,0 6 10 16</inkml:trace>
  <inkml:trace contextRef="#ctx0" brushRef="#br0" timeOffset="61716.38">12774 13907 256 0,'0'-19'96'15,"0"13"-75"-15,0 0 14 0,0 6 3 0,0 0-2 16,0 0 2-16,0 3-5 16,0 9 0-16,0 4-19 15,0 6 10-15,0 0 3 0,0 9-6 16,0 1-1-16,0 2-8 16,0 1 0-16,0 2-5 15,4 7 1-15,-1-6-5 16,4 2-2-16,0-5 0 15,0-7 1-15,-3-6-3 16,-1-3 0-16,1-7 1 16,-4-2 2-16,0-7-28 0,-4 0-11 15,1-6-48-15,3-3-19 16,0-4-57 0</inkml:trace>
  <inkml:trace contextRef="#ctx0" brushRef="#br0" timeOffset="62123.74">12887 13976 288 0,'-4'3'110'0,"4"-3"-86"0,8-3 9 0,-5 0 0 15,4 0-4-15,0-7 3 0,4 7-2 16,3-3 1-16,3-4-17 15,5 10 5-15,2 0 4 0,1 0-1 16,-4 10-1-16,-3 9 2 16,-8-1 2-16,-6 8-7 15,-8-1-3-15,-3 3-4 16,-3 3-2-16,-4 7-5 16,0-1-1-16,-1-2-3 15,5-1-1-15,3 1 1 16,0-4 2-16,3-2-1 15,1-4 2-15,6-3-2 16,4-7 2-16,7-2-2 0,8-7 2 16,6-6-4-16,7-6 0 15,-3-4 3 1,0 1 1-16,-8 0-17 16,-3 2-5-16,-3 1-51 0,0 0-19 15,-1-1-110 1</inkml:trace>
  <inkml:trace contextRef="#ctx0" brushRef="#br0" timeOffset="62632.14">13621 14126 288 0,'-4'-9'110'0,"4"3"-86"0,-3 3 20 0,3 3 5 15,0 0-5-15,0 0 4 16,0 0-10-16,-4 0 0 16,1 0-22-16,-1 3-3 0,-3 0-1 15,0 3 6-15,3 7 6 16,1-1-9-16,3 4-3 15,3 6-5-15,1 3-2 16,3 3-3-16,4 0 1 16,3-3-2-16,0 1-1 15,0-8-2-15,0-5 1 16,0-4 1-16,0-6 2 16,-3-6-12-16,-4-6-3 15,0-4-49-15,-7-2-22 16,4 5-115-16</inkml:trace>
  <inkml:trace contextRef="#ctx0" brushRef="#br0" timeOffset="63203.65">13585 13822 280 0,'-7'3'107'0,"0"-3"-83"0,-3 10 15 0,6-10 1 16,1 3-9-16,-1 0-1 15,1 0-10-15,-1-3-2 16,1 0-11-16,-1 3-2 0,4 1-1 16,0-1 11-16,4 3 5 15,-1 0-6-15,1 4-1 16,-1-1-1-16,1-3 0 16,-1 1 0-16,1-4 0 15,3-3-2-15,0-7-1 16,3-2-1-16,1-4 0 0,-4 1 2 15,0 3 4-15,-3 2-4 16,-1 1 2-16,-3 9-5 16,-7 3-2-16,0 7-2 15,-3 3 0 1,2-1-2-16,1-2-1 0,4-4-2 16,-1 1 1-16,4-1-1 15,7-9 0-15,0-3 2 16,4-3 0-16,0 2 0 15,-4-2 2-15,-7 6-1 16,0 0 2-16,-4 10-7 16,-3-4 1-16,-3-3-54 15,2 6-24-15,12-9-124 16</inkml:trace>
  <inkml:trace contextRef="#ctx0" brushRef="#br0" timeOffset="64583.82">10478 15484 212 0,'3'-12'79'0,"1"2"-61"0,3-2 8 15,-4 5-1-15,4-2 2 0,0 0 6 16,0-1 10-16,-3 4 6 15,-1 3-26-15,-3 3 13 0,0 6 8 16,-3 10-9-16,-8 6 0 16,-3 9-14-16,-7 10-5 15,-11 21-9-15,-7 17-5 16,-3-7 1-16,0 0 2 16,3-3-7-16,0 0 0 15,4 0 0-15,7 0 3 16,3-6 0-16,4-10-1 15,3-6 1-15,4-9-1 16,0-7-3-16,3-6 2 0,1-9-17 16,3-10-5-1,3-9-38-15,1-10-15 16,3-12-97-16</inkml:trace>
  <inkml:trace contextRef="#ctx0" brushRef="#br0" timeOffset="64913.35">10075 15261 272 0,'-7'-47'104'0,"7"32"-81"0,4-4 9 0,-4 10 1 15,3 2-1-15,4 1 5 16,4 9-3-16,0 10 0 15,3 18-19-15,3 16 4 0,4 13 4 16,4 2-8-16,0 14-3 16,3 24 1-16,4 3 2 15,0-5-8-15,-1-4-4 16,1 0-2-16,-4-10 1 16,1-2-3-16,-5-16 0 15,-3-16 1-15,-3-9 2 16,-4-13-30-16,0-12-11 15,-3-10-42-15,-1-12-16 16,8-10-61-16</inkml:trace>
  <inkml:trace contextRef="#ctx0" brushRef="#br0" timeOffset="65199.68">10844 15610 296 0,'-45'0'112'0,"37"0"-87"0,1 9 18 15,7-3 0-15,0-3-19 0,7 4-5 16,8-4-6-16,2 6-1 15,8-3-6-15,0 1-6 0,3-1-1 16,-3 0 1-16,-4 4 2 16,-4-1-25-16,-3 4-10 15,1 2-124 1</inkml:trace>
  <inkml:trace contextRef="#ctx0" brushRef="#br0" timeOffset="65365.82">10820 15939 316 0,'0'9'118'0,"10"-9"-92"0,15 0 4 0,-11-3-3 15,4 0-7-15,3 0 0 16,4 3-13-16,-4 0-6 0,0 0-1 16,0 3-30-16,0 0-12 0,11-6-104 15</inkml:trace>
  <inkml:trace contextRef="#ctx0" brushRef="#br0" timeOffset="65995.28">11564 15628 288 0,'-21'-3'107'0,"14"3"-83"0,0 0 21 16,3 0 7-16,1 3-15 16,-1-3-1-16,4 7-8 15,0-4 0-15,4 9-16 16,6-2 4-16,11-1 4 0,11 1 0 0,7-4 3 15,7 0-9-15,3 0-3 16,-3 1-6-16,-7-1-4 16,-4 0 0-16,-3-3-1 15,-7 0 0-15,-4-3 0 16,-4-3-44-16,-2-3-20 16,-5 0-48-16,4-1-19 15,4 4-18 1</inkml:trace>
  <inkml:trace contextRef="#ctx0" brushRef="#br0" timeOffset="66295.1">12192 15384 316 0,'-4'-35'118'0,"8"26"-92"0,0 6 8 16,-4 3 0-16,7 3-2 16,0 6 5-16,0 10-9 15,-4 16-2-15,1 2-15 16,-4 13 4-16,-4 26 3 0,1 11-8 16,-1-5-3-16,1-4-7 0,-1-6 0 15,4 1-2-15,4-8 0 16,3-8-18-16,3-16-7 15,1-16-39-15,3-16-15 16,0-6-81 0</inkml:trace>
  <inkml:trace contextRef="#ctx0" brushRef="#br0" timeOffset="66744.87">12432 15425 264 0,'-25'0'101'0,"25"0"-78"0,0 3 11 0,0-3 1 15,4 0-1-15,3 0 4 0,0 0 3 16,3-3 2-16,1-1-23 16,7 1 6-16,-1-3 4 0,8 0-5 15,3 3 0-15,7 6-5 16,4 3-1-16,0 10-6 15,-4 2 0-15,-3 11 3 16,-7-1 2-16,-11 19-3 16,-7 3-1-16,-11 19-4 15,-10-12-1-15,-10 2-5 16,-8-9-3-16,-3-6 2 16,-1 0 0-16,5-6-1 15,2-4-2-15,5 7-2 16,6-3 1-16,4-4-1 0,7-3 0 15,3-2 0-15,11-7-2 16,11-10 3-16,10-6 2 16,8-9 0-16,2-3-1 15,1 0 1-15,-4-1-1 16,-6 1-27-16,-5 3-11 16,-2 0-43-16,-1 0-16 15,3 0-105 1</inkml:trace>
  <inkml:trace contextRef="#ctx0" brushRef="#br0" timeOffset="67285.35">13226 15860 328 0,'0'-9'123'0,"0"0"-95"0,3-7 11 0,-3 10 1 16,0-1 0-16,0 1 3 16,-3 3-10-16,-4 6-3 15,0 3-17-15,-4 7 8 0,-3 6 2 16,0 3-3-16,-4 0 1 15,0 9-6-15,4-3-1 16,7 0-4-16,4-3 1 16,6-3-8-16,8 3-2 15,7-3 1-15,3-3 1 16,3 0-1-16,-2-6-2 16,-5-4 1-16,1-3-1 0,-4-3-11 15,-3-3-5-15,-4-9-45 16,-4 6-18-16,-3-7-74 15,0 4-32-15</inkml:trace>
  <inkml:trace contextRef="#ctx0" brushRef="#br0" timeOffset="67753.86">13261 15434 268 0,'-7'-9'101'0,"10"9"-78"0,-3 0 22 0,0 0 6 15,-3 3-16-15,-1 6-5 16,-6 4 2-16,-1 2 2 15,1 1-18-15,-1-3 0 0,4 5 0 16,0-5-2-16,3-4 2 16,4-2-5-16,7-4 1 15,8-6-3-15,-1-4 2 16,0-2-2-16,0-4 2 16,-4 4 0-16,-2 0 3 0,-5-1-3 15,-3 10-1-15,-7 6-9 16,-4-2 0-16,-3 5-1 15,0 3 2-15,4-5-1 16,3-1-1-16,-1-3-2 16,5 0 1-16,3 0 3 15,0 1 1-15,0-1-4 16,0-3 1-16,0 3-13 16,3 0-5-16,-3 0-45 15,0 0-21-15,4 0-114 16</inkml:trace>
  <inkml:trace contextRef="#ctx0" brushRef="#br0" timeOffset="68891.19">14051 15039 272 0,'-25'-13'101'0,"11"10"-78"0,-10-3-7 0,13 0-6 16,-3-4-9-16,0 1-1 15,-4-4-2-15,-3-2 1 16,-4-4 1-16,-10-3 0 0,-11-6 2 16,-10-10-1-16,-15 10 2 15,4 6 13-15,-10-6 9 16,-22 3-3-16,-11 3-3 16,-2 3-3-16,-15 6 0 15,-15-2-4-15,8 5 0 0,-7-2-5 16,-10 2 1-16,6 4-5 15,-3 0-2-15,-11-1 0 16,14 4 1-16,-3 3-1 16,-7 3-1-16,7 7 5 15,7 2 1-15,-11 13 0 16,4 16-1-16,14 9-3 16,0 7 1-16,-4 2-4 15,8-2-2-15,10-4 4 16,0 7 1-16,-7 9-3 15,7 3 1-15,10-3 6 16,15-7 4-16,7 7-3 16,7-3-2-16,3 19-2 15,11 9 0-15,18-6 2 16,24-7 4-16,25 26 5 0,28 9 3 16,22-3 0-16,38-10-1 15,32-12-6-15,14-3-2 16,39 3-4-16,-4 0-1 15,32-10-1-15,-3-12-2 16,28-12 1-16,-4-13-1 16,39-10 0-16,0-12 2 15,14-12-1-15,25-10 2 16,-14-13-2-16,14-21 2 16,-1-13-2-16,-16-16-1 15,2-3 1-15,-24-9-1 0,0-7 0 16,-31-31 0-16,-19-9 0 15,-17-7 2-15,-42-24-1 16,-35-1-1 0,-43-6 1-16,-46-6 1 0,-63 25-1 15,-43 19-1-15,-53 18-2 16,-31 7-1-16,-42 22-20 16,-5 15-10-16,-30 16-23 15,20 16-7-15,-7 9-38 16,36 13-15-16,10 6-18 15</inkml:trace>
  <inkml:trace contextRef="#ctx0" brushRef="#br0" timeOffset="70694.53">23724 5378 300 0,'-14'-6'112'0,"11"3"-87"0,-1 3 18 0,4 0 0 16,0 0-12 0,0 3-1-16,4 0-4 0,-1 4-1 15,4-1-14-15,7 0 7 0,4 0 4 16,3-6 2-16,11 0 3 16,7 0-11-16,10-6-2 15,15 0-8-15,6 3-4 16,-3 3-4-16,-7 3 1 15,-10 3 3-15,-12 0 1 16,-9 4-45-16,-5-1-19 0,-6 1-58 16,3-1-25-16,0 0-7 15</inkml:trace>
  <inkml:trace contextRef="#ctx0" brushRef="#br0" timeOffset="71144.14">24716 5034 276 0,'21'-26'104'0,"-21"26"-81"0,10-9 23 0,-3 6 5 15,0 0-14-15,1 0-1 16,-1 3-10-16,0 0-2 15,3 0-13-15,4 0 0 0,4 0 0 16,3 0 0-16,7 0 3 16,8 3-1-16,2 6 0 15,-2 10 6-15,-8 12 5 16,-14 16-2-16,-17 13 1 16,-15-4-10-16,-10 4-3 15,-4 0-6-15,-3 2-1 16,-1 4-3-16,1-3-1 15,3-7 5-15,8-6 2 16,6-6-2-16,11-9-1 16,10-4 1-16,8-6 2 15,10-6-1-15,7 0 0 0,11-10-3 16,7 1-2-16,0-10-6 16,-4 0-1-16,-3 0-54 15,-7-10-22-15,0 1-81 16,-8-10-36-16,-6 0 53 15</inkml:trace>
  <inkml:trace contextRef="#ctx0" brushRef="#br0" timeOffset="71444.17">25446 5084 312 0,'-7'-13'115'0,"7"13"-89"0,0-6 27 0,0 6 7 16,0 0-17-16,0 0-4 16,-4 6-19-16,1 0-5 15,-8 16-9-15,-6 19-2 0,-1-3 2 16,4-1 1-16,3-2 3 16,8-1-5-16,3-5-1 15,3-1-2-15,4-6 1 16,7-3-2-16,0-4 2 15,4-2-2-15,0-7-1 16,-1-3-30-16,1 3-15 16,0-6-37-16,-4-6-15 15,0 6-62-15</inkml:trace>
  <inkml:trace contextRef="#ctx0" brushRef="#br0" timeOffset="71684.27">25721 5099 276 0,'11'-69'104'0,"-11"69"-81"0,7-31 27 15,-4 25 6-15,1-1-4 16,-1 1 2-16,-3 3-15 16,0 0-6-16,4 6-19 15,-4 0 9-15,0 19 4 0,0 28 1 16,0 19 3-16,-7 7-8 16,-4 8-4-16,-10 26-11 0,-4 0-5 15,-3-10 0-15,0-12 0 16,0 3-12-16,-1-10-7 15,5-12-22-15,3-12-9 16,-1-17-32-16,1-11-15 16,7-11-91-1</inkml:trace>
  <inkml:trace contextRef="#ctx0" brushRef="#br0" timeOffset="71969.39">23961 6112 348 0,'-74'35'129'0,"63"-23"-100"0,4 1 4 0,10-13-2 0,8 0 2 16,14 0 6-16,28-10 6 15,28-2 4-15,11-4-26 16,31-3 2-16,15 4 3 0,3-1-10 15,25-3-2-15,-11 10-9 16,-4-7-3-16,12 3-2 16,-15 4-2-16,-18 0-15 15,-6 2-7-15,-4 1-60 16,-28 3-24-16,-18 0-97 16</inkml:trace>
  <inkml:trace contextRef="#ctx0" brushRef="#br0" timeOffset="72544.57">29023 5275 292 0,'-60'9'110'0,"42"-9"-86"0,1 0 31 0,17 0 34 16,14 0-26-1,14 7-16-15,7-7-12 16,8 0-21-16,10 3-4 0,10-3 0 16,4 9-6-16,-3 1-2 15,-8-1-1-15,-6-3-1 16,-8 1-47-16,-7-1-18 15,-3-3-51-15,-7-3-19 16,-4 0-8 0</inkml:trace>
  <inkml:trace contextRef="#ctx0" brushRef="#br0" timeOffset="72870.33">29863 4936 288 0,'-22'-40'110'0,"22"40"-86"0,4-16 20 15,3 10 2-15,11 2-15 16,6 4-4-16,12 4 0 16,-1 5 2-16,4 7-15 15,-4 2 14-15,0 8 6 0,-10 8 8 16,-11 13 4-16,-10 10-11 16,-15 8-6-16,-17-2-15 15,-22-6-4-15,-6-1-4 16,0 0 1-16,10 1-4 0,7-1 0 15,14-6-3-15,11-3-1 16,14-6 1-16,18-9 2 16,10-4-3-1,7-3 0-15,1-9 1 0,-5-7 2 16,-3-6-19-16,-3-3-8 16,-4-6-47-16,1-4-18 15,-1-5-126 1</inkml:trace>
  <inkml:trace contextRef="#ctx0" brushRef="#br0" timeOffset="73143.95">30473 4999 324 0,'-4'0'121'0,"8"3"-95"0,-1 3 18 16,-3 1 0-16,-3-1-11 15,-4 7-2-15,-4 5-11 16,-6 17-5-16,-4 2-8 16,3 4-1-16,0-3 4 0,8-4-8 15,6-2-1-15,11-7-1 16,4 3 2-16,6-6-1 16,5-3 2-16,-1-4-4 15,0-5 0-15,-3-4-45 16,-4-3-22-16,0-3-108 15</inkml:trace>
  <inkml:trace contextRef="#ctx0" brushRef="#br0" timeOffset="73380.63">30702 4949 400 0,'-14'3'151'0,"11"3"-118"0,-8 10 7 0,8-7-7 15,-1 10-6-15,0 13 3 16,-3 21-1-16,0 6 2 16,0 4-17-16,0 3-4 0,-3 19 1 15,-4 2-9-15,-1 1-1 16,-2-3-3-16,-1-16 0 16,1-3-22-16,-5-10-10 0,1-6-37 15,0-6-15-15,3-9-100 16</inkml:trace>
  <inkml:trace contextRef="#ctx0" brushRef="#br0" timeOffset="73620.83">29439 5999 392 0,'29'-6'148'0,"13"9"-115"0,18 0 0 16,-25-6-10-16,36 0-8 16,20 0 4-16,12-3-9 15,20-1-1-15,4 4-5 0,-7 3-3 0,-14 0 2 16,-4 0-4-16,-28 0 0 16,-14 0-43-16,7 6-20 15,-14-2-114 1</inkml:trace>
  <inkml:trace contextRef="#ctx0" brushRef="#br0" timeOffset="74209.78">26367 2666 324 0,'-4'13'123'0,"-6"18"-95"0,-19 51 9 0,12-38-2 16,-22 34-14-16,-35 44 1 0,-18 29-11 15,-17 34-4 1,-32 34-4-16,-1 23 0 0,-16 24 2 0,-5-21 0 15,19 6 2-15,20-32-6 16,15-31-1-16,24-12-24 16,25-29-10-16,25-28-68 15,21-31-31-15,14-28 5 16</inkml:trace>
  <inkml:trace contextRef="#ctx0" brushRef="#br0" timeOffset="75137.27">22969 6874 368 0,'-7'-19'140'0,"7"10"-109"0,-7-4 11 0,7 13-3 16,0 0-13-16,0 0-1 15,0 0-10-15,0 0-2 16,7 3-7-16,7-3 3 0,15 0 1 16,24 0 1-16,14-9 1 15,3 6 2-15,1 3 4 16,-1 3-4-16,-3 6 0 15,-14 1-2-15,-14 9 2 16,-25 3 2-16,-14 9-1 16,-14 3-5-16,-4 13-4 15,-6 0-3-15,-8-6-3 16,0 3 1-16,0-6-1 16,4-7 0-16,7-3 0 15,7-6 0-15,7-3 0 0,7 0-3 16,10-3 0-16,5-1-1 15,2 4 0-15,4 0 3 16,1 6 0-16,2 3 1 16,4 7 0-16,4 2 0 15,7 10 2-15,0-3-3 16,0 0 0-16,-4-6 1 16,-7-4 2-16,-7-2 5 15,-10-10 6-15,-11 3-1 16,-14-3 3-16,-11-4-6 15,-7-2-1-15,1-3-4 16,-5-1-1-16,-3-6-1 16,-3-2 1-16,0 2-2 15,3-3-1-15,4-3-6 0,3 0-1 16,7-3-21-16,4-3-9 16,7 6-28-16,3 0-11 15,11-4-30-15,7 4-13 16,8 4-51-1</inkml:trace>
  <inkml:trace contextRef="#ctx0" brushRef="#br0" timeOffset="75574.4">24222 7238 312 0,'-4'-19'115'0,"4"19"-89"0,7-9 16 15,-7 9 2-15,7-7-4 16,-3 7 0-16,3 0 1 15,-4 0 1-15,1 10-23 16,-1-4 5-16,-6 6 0 0,-1-2-6 16,-13 9 0-16,-18 12-9 15,-4 4-3-15,-4 5-6 0,5 20 0 16,-1-4 2-16,3-2 3 16,5-4-4-16,6-9-3 15,7-1-2-15,4-8 3 16,4-7 0-16,3-6 3 15,3-1-21-15,1-5-9 16,-1-4-28-16,1-2-10 16,-1-4-49-16,8 0-19 15,-4-9-13 1</inkml:trace>
  <inkml:trace contextRef="#ctx0" brushRef="#br0" timeOffset="75861.36">23890 7141 312 0,'-14'-44'118'0,"14"34"-92"0,0 7 11 15,0 3-1-15,7 3 2 16,0 16 4-16,4 6 0 16,3 7-2-16,3 5-21 15,5 4 4-15,6 6 1 0,7 13-6 16,4 15 0-16,0-6-11 15,0 3-4-15,-4-13-2 16,-7-5-1-16,-7-10 2 16,0-7 3-16,-7-5-7 15,1-7-3-15,-1-6-37 16,-4-7-15-16,-3-3-50 0,4-5-20 16,-8 5-37-1</inkml:trace>
  <inkml:trace contextRef="#ctx0" brushRef="#br0" timeOffset="76850.37">24956 7021 280 0,'0'-6'104'0,"3"3"-81"0,1 0 14 0,-4 3-1 16,7-3-6-16,0 3 0 16,0 3-4-16,3 0 1 15,4 3-15-15,8 1-2 0,6-1 0 16,7 0-2-16,4 0 3 15,0-3-6-15,0-3-3 16,-4 0-1-16,-3-3 1 16,-8 0-1-16,-3-3-1 0,-3 0-32 15,-7 6-14-15,-8 3-39 16,-6 3-14-16,-4 7-35 16</inkml:trace>
  <inkml:trace contextRef="#ctx0" brushRef="#br0" timeOffset="77078.92">24945 7319 288 0,'-18'10'110'0,"18"-7"-86"0,4 0-6 16,10-3 51-16,11 0-21 15,13-3-16-15,15-3-11 16,11-1-14-16,-8-2-5 15,1 3 1-15,-4 2-2 16,-7 1-1-16,-11 3-28 0,-11 0-14 16,-9 0-58-16,-5 3-25 15,1-3 1 1</inkml:trace>
  <inkml:trace contextRef="#ctx0" brushRef="#br0" timeOffset="77734.2">24328 6501 192 0,'-11'-9'71'0,"7"5"-55"0,1 1 17 0,3 3 5 16,0-6 0-16,0 3 2 16,-4-3-3-16,1 6 0 15,-1-4-20-15,1-2-1 0,-1 6-2 16,4 0-5-16,0 0-3 15,7 0 3-15,4 0 4 16,3 0-1-16,4 0 1 16,3 6 4-16,0-2 1 15,-3 5-1-15,-4 7 0 0,-4 2 4 16,-6 8 3-16,-4 2-6 16,-4 6-3-16,-3 1-11 15,0-4-2-15,0-6-2 16,0 3 2-16,4-6-1 15,3 0-1-15,3-6 1 16,8-3-1-16,6-4-3 16,8-3 2-16,0 0 1 15,-4-2 2-15,-3-4-45 16,-4 6-21-16,-4-3-40 16,8-3-112-1</inkml:trace>
  <inkml:trace contextRef="#ctx0" brushRef="#br0" timeOffset="78455.14">25890 7012 304 0,'-21'3'112'0,"21"-3"-87"0,0 0 15 0,0 0 3 0,4 3-9 16,3 0 3-16,0 4-8 16,3-1-3-16,5 0-14 15,6 0-1-15,0 1 0 0,-3-1-6 16,17 0-3-16,-7-3 1 15,7 1 0-15,-3-1-1 16,0 0-2-16,-8-3-13 16,1 0-4-16,3 0-68 15,-3 6-29-15,3-3-46 16</inkml:trace>
  <inkml:trace contextRef="#ctx0" brushRef="#br0" timeOffset="78861.61">26434 6683 308 0,'3'-25'115'0,"-3"25"-89"0,39-25 16 0,-32 15 4 15,21-2-5-15,-7-4 0 16,15 7-7-16,-5-1-1 15,8 1-19-15,14 2 7 0,-7 14 3 16,-7 12 1-16,-14 15 2 16,-15 10-6-16,-10 3-1 15,-10 9-11-15,-12 4-3 16,-9 18-2-16,-12-2 0 0,-6 2-7 16,0-12 0-16,6-7 5 15,4-5 6-15,11-7-2 16,11-3 2-16,9-7-5 15,16-2 0-15,16-7-3 16,15-9-1-16,3-7 1 16,4-8 2-16,-3-4-3 15,-1-7-2-15,-3-2-27 16,-8-1-12-16,-6-2-41 16,-7-1-15-16,3 4-100 15</inkml:trace>
  <inkml:trace contextRef="#ctx0" brushRef="#br0" timeOffset="79192.3">27217 6639 300 0,'-7'-25'112'0,"7"25"-87"0,0 0 22 0,0 0 5 16,0 3-19-16,0 0-4 16,-7 13-8-16,3-4-2 15,-6 10-10-15,-1-3 3 0,-3 3 4 16,3 3-4-16,1 3 1 0,3-6-2 16,3 3 1-16,1-3-4 15,6 7 0-15,1-8-5 16,6 8 0-16,1-7-1 15,3-4-2-15,-3 1-28 16,-1-9-14-16,1-1-49 16,-1-9-22-16,1 0-46 15</inkml:trace>
  <inkml:trace contextRef="#ctx0" brushRef="#br0" timeOffset="79430.48">27425 6485 404 0,'-7'-15'151'0,"7"15"-118"0,-11 9 5 16,11-9-6-16,-7 16-8 0,4-4 1 15,-8 32 1-15,1-9 1 16,-5 27-14-16,-6 32 5 0,4 16 3 16,-1 0-11-16,4-10-6 15,0-6-2-15,3-3-2 16,1-6-16-16,-1-10-4 15,4-12-32-15,0-16-14 16,0-13-58-16,3-9-23 16,-3-12-2-1</inkml:trace>
  <inkml:trace contextRef="#ctx0" brushRef="#br0" timeOffset="80136.63">22825 8106 340 0,'-28'22'126'0,"28"-22"-98"0,7 10 14 16,3-10 0-16,8-3-7 15,6-4 4-15,8-5-6 16,14-1-3-16,18-3-16 15,13 1 4-15,1 2 3 0,3 1-9 16,-7 2-2-16,-14 1-8 16,42 3-2-16,-21 2 0 0,50-5 2 15,-29 3-1-15,22-4-1 16,-33 1 1-16,8 3-1 16,-21-4-27-16,-8 1-11 15,-10 3-36-15,-10-1-16 16,3 4-89-1</inkml:trace>
  <inkml:trace contextRef="#ctx0" brushRef="#br0" timeOffset="80661.8">23463 8244 372 0,'-10'0'140'0,"10"0"-109"0,3 0 0 15,4 0-6-15,4-3-4 16,6-3 4-16,15 0-2 16,14-1 0-16,-7 4-12 15,-7 0 4-15,10 3 3 0,-7 0 5 16,-3 3 3-16,-7 0-5 15,-4 4 0-15,-3-4-6 16,-8 0-1-16,-3 6-8 0,-7-2-4 16,0-4-1-16,0 6-1 15,0-3-5-15,0-3 1 16,0 7 2-16,7-1 3 16,0 1-2-16,4 5 0 15,-1-2 1-15,5 15 2 16,-5-6-1-16,4 19-1 15,4 15 1-15,-4-18-1 16,-3-10 13-16,3 3 6 16,0 4-5-16,-4-13-3 15,-10 3-2-15,-3-16-1 16,-1 1-4-16,-13-1-1 16,-1 1-1-16,-24-1-2 15,6 0-8-15,-20 1-3 0,-8-1-29 16,15-6-12-16,10 1-46 15,32-11-163 1</inkml:trace>
  <inkml:trace contextRef="#ctx0" brushRef="#br0" timeOffset="81232.28">26324 7796 304 0,'0'-3'115'0,"7"0"-89"0,7-1 21 16,1 1 5-16,2 0-8 15,4 0-1-15,1 0-13 16,-1 3-4-16,14 0-15 15,-7 0 0-15,18 0 2 0,-7 0-7 16,35 3-1-16,-14 0-1 16,42-3 2-16,-21 0-8 15,36 0 0-15,-25 0 2 0,10 0 4 16,-21 0-50-16,-14 0-23 16,-14 0-122-1</inkml:trace>
  <inkml:trace contextRef="#ctx0" brushRef="#br0" timeOffset="81712.52">26793 8012 372 0,'-7'-9'140'0,"7"9"-109"0,18-10 7 0,-4 7-3 0,14-3-8 16,18 0 2-16,-3 3 1 16,-8-1 1-16,7 4-16 15,-7 0 4-15,-3 7 4 0,-7-1 3 16,-14 3 2-16,-1 1-13 16,-28 15-6-16,4-9-6 15,-17 9-3-15,6-3-2 16,-3 3 1-16,7-3 1 15,6-4 0-15,5 4-3 16,17-3 0-16,0-3-1 16,18 6 3-16,-4-6 0 15,7 5 3-15,-3 5-1 0,-1 11 2 16,-2-5 9-16,-8 8 4 16,-4 17-1-16,-6-10-1 15,-11-6-6-15,-4-13 0 16,4-6-7-16,-18-3-1 15,-13-1 2-15,-5 1 1 16,1-3-8-16,3-7-2 16,4-6-49-16,3 0-23 15,4-3-52-15,7-3-20 16,-4-6-30 0</inkml:trace>
  <inkml:trace contextRef="#ctx0" brushRef="#br0" timeOffset="82359.93">24670 9514 312 0,'-4'-25'118'0,"4"19"-92"0,-3 3 30 0,3 3 10 0,-4 3-21 16,-3 6-5-16,-3 7-6 15,-8 9-2-15,-7 6-17 16,-3 4-2-16,-4 9 0 0,0 3-3 16,-3 6 0-16,0 10-6 15,-4 6-3-15,0-3 0 16,1-7-1-16,-1-6 0 15,7-6 2-15,4-6-1 16,7-9-1-16,3-4-4 16,7-9 0-16,4-1-11 15,4-8-6-15,3-4-28 0,0-3-13 16,0-3-26-16,3-6-9 16,4-7-54-1</inkml:trace>
  <inkml:trace contextRef="#ctx0" brushRef="#br0" timeOffset="82629.34">24232 9527 308 0,'-10'-32'115'0,"13"26"-89"0,1 0 12 0,3 6-1 15,3 3 2-15,1 9 5 16,3 14-6-16,0 5 0 15,4 10-22-15,0 6 2 0,-1 0 0 16,1 15-8-16,-1 7-1 16,1 4-5-16,0-8-1 0,-1-8-1 15,-3-7-2-15,1-9 1 16,-5-10 1-16,1-6-28 16,-1-9-11-16,-3-7-48 15,0-6-19-15,8-12-64 16</inkml:trace>
  <inkml:trace contextRef="#ctx0" brushRef="#br0" timeOffset="83048.7">24702 9132 252 0,'3'-19'93'0,"11"9"-72"0,4-5 25 0,-8 8 7 16,4-2-5-16,1-4 1 16,-1 4-5-16,0 0-3 15,0 2-22-15,0 7 4 0,0 0 1 16,0 10-1-16,0-1 0 16,0 4-6-16,4 6-2 15,3 3-3-15,-3 3 0 16,-7 3 0-16,-8 0 2 15,-10 7-5-15,-7-1-3 16,-4 4-3-16,-3-1 0 0,0 1-2 16,3 0-1-16,4-7 1 15,4 3-1-15,6-5-3 16,8-4 2-16,6-7 1 16,4-2 0-16,4-3-3 15,3-4 2-15,4-3 1 16,-4-2 2-16,0-1-54 15,-3-3-22-15,-4 0-56 16,7-3-113 0</inkml:trace>
  <inkml:trace contextRef="#ctx0" brushRef="#br0" timeOffset="83335.78">25157 9746 424 0,'-22'3'159'0,"22"-3"-124"0,4 7-2 0,3-7-10 15,7 3-13-15,7 0 2 16,4 0-7-16,3 0-3 16,4 0-1-16,0 0-4 0,-4 1 2 0,-3-1-39 15,-8 3-18-15,-6 0-122 16</inkml:trace>
  <inkml:trace contextRef="#ctx0" brushRef="#br0" timeOffset="83516.92">25210 9900 392 0,'-4'6'148'0,"11"-3"-115"0,4 0-5 15,-4 4-8-15,7-4-16 16,3-3-2-16,1 6-1 16,3-6 1-16,0-6-1 0,4 3-5 0,3-4-2 15,1-2-66-15,9 3-26 16,1 3-52-1</inkml:trace>
  <inkml:trace contextRef="#ctx0" brushRef="#br0" timeOffset="83934.68">25859 9611 292 0,'-7'-9'110'0,"10"6"-86"0,1 6 29 16,-4 0 6-16,3 3 0 15,-3 1 1-15,4 5-10 16,-1-2-6-16,1-1-25 16,6 0-3-16,8 1 1 0,14-1-9 15,10-6-4-15,7 4-3 0,1-4 1 16,-4-3-12-16,-8 0-6 15,-2 0-44-15,-4 0-19 16,-4 6-120 0,3-12-53-16,-2 3 128 15</inkml:trace>
  <inkml:trace contextRef="#ctx0" brushRef="#br0" timeOffset="87463.49">26931 9260 308 0,'4'-9'115'0,"3"2"-89"0,0 7 5 0,-7 0-1 16,0 0 3-16,0 0 6 16,0 0 4-1,-4 0 3-15,-6 4-25 0,-8-1 6 0,-3 3 1 16,-4 0-9-16,-3 4-1 15,0-1-8-15,-1 4-2 16,1 2-6-16,0 4-2 16,3 3 0-16,4 3 2 15,11 0-3-15,6 0-2 16,11-3 4-16,7-3 1 16,7-3 0-16,8 3 1 15,2 3-2-15,8-1 2 0,3 8-4 16,4 2 0-16,-3 4 1 15,-8-4 0-15,-7-3 2 16,-10 7 1-16,-11-1 5 16,-11 1 3-16,-10 2-2 15,-7-2 0-15,-7-4-1 16,0-6 0-16,-1-6-2 16,-2-10 1-16,2 1-4 15,1-10 0-15,3-3 1 16,1-7 0-16,3-5-5 15,3 2-1-15,4-3 1 16,7-2 0-16,10-4 1 16,8-4 0-16,10-5-3 15,11-3 0-15,17-7 2 0,11-9 0 16,7-7 1-16,-3-2 0 16,-4 5-3-16,-11 4 2 15,-7 0 1-15,-10 3 2 16,-14 3-1-16,-11 7 2 15,-11 11-2-15,-6 14-1 16,-1-1-13-16,-17 10-6 16,3 0-43-16,1 3-20 15,-1 3-107 1,11-6-76-16,7-9 112 16</inkml:trace>
  <inkml:trace contextRef="#ctx0" brushRef="#br0" timeOffset="88964.67">23343 9351 244 0,'-7'-28'93'0,"11"15"-72"0,3-12 14 0,-4 16 2 16,1 3-1-16,-1-4 0 16,1 4-11-16,-4 0-5 15,0 9-11-15,0 6 5 0,-4 13 3 16,-3 19 2-16,0 28 3 16,-3 9-8-16,3 7-3 15,0 21-6-15,3 14-2 16,4-14-3-16,11-12-3 15,-1-9 4-15,4-7 1 16,4-12 0-16,0-16 1 0,-1-18 2 16,4-20 4-16,1-15-2 15,-1-13-2-15,0-12-2 16,-3-19-3-16,-8-25 1 16,-3-9-1-16,-3-1-7 15,-4-28-3-15,0-15-10 16,-4-4-2-16,-3-9 6 15,0 0 5-15,-3 22 4 16,-1 22 5-16,0 22 1 16,-3 19 3-16,4 18-3 15,3 17-2-15,3 11 2 16,4 10 0-16,7 7-2 0,7 6 2 16,14-1 7-16,18-2 6 15,18-7 9-15,3-3 7 16,7-9-6-16,28-3-3 15,11 2-9-15,7 1-2 16,21 3-4-16,0 6-1 16,-10 0-1-16,-4 0-2 15,-7 0-50-15,-18 4-24 16,-24-1-112 0</inkml:trace>
  <inkml:trace contextRef="#ctx0" brushRef="#br0" timeOffset="89999.87">25474 8981 140 0,'-25'-22'55'0,"22"13"-43"0,-4-1 14 16,7 4 6-16,3 0-9 15,1-4-1-15,3 7 7 16,4-3 3-16,3 3-16 16,-4 3 6-16,1 3 2 0,-4 16 10 15,-4 25 3-15,-3 9-4 16,-3 19 0-16,-4 19-10 16,0 31-2-16,0-3-10 0,10 7-4 15,11 9-4 1,11-19-3-16,10-19 1 0,4-16 1 15,0-18-1-15,-4-6-1 16,-10-17 3-16,0-18 2 16,-8-15 2-16,-3-11 1 15,-3-14-7-15,-4-17 0 16,-7-15-1-16,0-6 0 16,-4-4 0-16,-3-9 0 15,0-19 0-15,-3-9 0 16,-1-3-3-16,1 2 2 15,-1 26-1-15,-3-50 0 16,0 22 2-16,0 18 0 16,3 19-3-16,4 16 2 15,0 13-1-15,7 12 0 0,7 9 0 16,4 7 0-16,6 9 2 16,8 7 2-16,3 2-3 15,4 1 0-15,10-1 16 16,11-2 7-16,14 2-2 15,7 1 1-15,7-1-6 16,22 7-1-16,20-6-6 16,8-1-3-16,17-2-2 15,4-4-3-15,-11-3-8 16,-7-3-5-16,-14-3-20 16,-18-3-6-16,-17-4-35 15,-11-2-15-15,-11 5-74 16</inkml:trace>
  <inkml:trace contextRef="#ctx0" brushRef="#br0" timeOffset="91936.3">18267 11270 236 0,'10'-9'88'0,"-3"5"-69"0,1-2 6 0,-8 6-2 15,7 0 4-15,-4 0 6 16,1 6 7-16,-1-2 2 0,-3-1-22 16,0 0 13-16,-3 3 6 15,-1 4-5-15,-3-1-2 16,-4 7-7-16,-3 9-2 0,-3 9-8 15,-4 7-2-15,-8 6-5 16,-2 0-3-16,-8 0-2 16,-7-6 0-16,0 6-4 15,0-3 0-15,4 0 1 16,7-7 0-16,3-2 0 16,7-7 2-16,4-6-1 15,7-3-1-15,0-7 1 16,3-2 1-16,4-1-1 15,0-9-1-15,0 0-17 0,3 0-9 16,1-9-46-16,-1-4-21 16,8-6-92-1</inkml:trace>
  <inkml:trace contextRef="#ctx0" brushRef="#br0" timeOffset="92342.01">17840 11232 248 0,'-21'-12'93'0,"14"6"-72"0,0-4 14 0,7 4 2 0,0 0-1 15,0-1 0-15,3 4-4 16,4 0-2-16,4 6-17 15,3 7 8-15,4 2 5 0,3 16-1 16,3 23 3-16,1 11-10 16,0 7 0-16,-4-3-9 15,0 0-3-15,0 6-1 16,1 3 1-16,-1-6 8 16,-4-3 3-16,5-9-4 15,-1-14 0-15,-4-8-6 16,1-7-2-16,-4-6 0 15,0-6-1-15,-3-4 0 16,-4-2 0-16,-4-7-9 0,-3 0-2 16,-3-6-36-16,-1-3-14 15,4-4-33-15,0-5-13 16,7-4-69 0</inkml:trace>
  <inkml:trace contextRef="#ctx0" brushRef="#br0" timeOffset="92808.59">18602 11411 324 0,'-7'0'121'0,"7"0"-95"0,3 0 18 0,-3 0 0 16,8 0-9-16,-1 0 0 15,3 0-14-15,4 0-5 16,4 0-9-16,3 0-5 0,4 0 1 15,-1 3-2-15,-2 0-1 16,-5 4-28-16,1 2-14 16,-8 4-137-1</inkml:trace>
  <inkml:trace contextRef="#ctx0" brushRef="#br0" timeOffset="92987.62">18620 11624 312 0,'-4'3'118'0,"11"-3"-92"0,4 7 13 16,-4-7-2-16,7 0-16 16,4-7-4-16,10 7-8 15,7-3-4-15,7-3-2 16,-6 6-5-16,-1 0-1 0,-7 0-27 16,-3 0-12-16,0 6-109 15</inkml:trace>
  <inkml:trace contextRef="#ctx0" brushRef="#br0" timeOffset="93647.56">19523 10862 264 0,'0'-6'99'0,"0"3"-77"0,0 3 13 16,0 0 3-16,0 0-5 15,0 0 3-15,3 3-7 0,-3 7-3 16,0 2-14-16,0 7 1 0,4 3 3 15,-1 9 1-15,-3 1-1 16,0 2-6-16,0 1-2 16,0-1-2-16,-3-3-1 15,3 1-6-15,0-7-1 16,0-3 1-16,3-3 2 16,1-10 0-16,-1 0 2 15,1 1-24-15,-1-10-8 16,-3 0-43-16,-3 0-19 0,-1 0-62 15</inkml:trace>
  <inkml:trace contextRef="#ctx0" brushRef="#br0" timeOffset="93889.23">19279 11022 264 0,'-17'-9'101'0,"20"9"-78"0,4 3 17 15,0 0 5-15,4 0-6 16,7 4 1-16,3-1-7 16,3 0 0-16,8 0-19 15,0 1-1-15,0-1 0 0,3 0-7 0,0 0-3 16,0 1-2-16,-3-7-1 16,0 6-27-16,-4-3-9 15,-7 3-48-15,-3-2-21 16,-4 2-38-1</inkml:trace>
  <inkml:trace contextRef="#ctx0" brushRef="#br0" timeOffset="94115.98">19293 11411 348 0,'-3'10'129'0,"17"-7"-100"0,11 3 9 0,-8-6-1 0,12 0-12 16,6 0 0-16,4 0-14 16,3 0-7-16,0 0-2 15,1 0-2-15,-1 0 2 0,-3 3-3 16,-7 0-2-16,-8 0-53 16,-3-3-23-16</inkml:trace>
  <inkml:trace contextRef="#ctx0" brushRef="#br0" timeOffset="95689.43">20151 11016 216 0,'-7'-53'82'0,"3"34"-64"0,1-12 9 0,3 15-2 0,-4 0-4 16,4 1-1-16,0-4 1 15,0 9 1 1,0 1-12-16,4-1 5 0,-1 10 3 16,4 16 7-16,0 16 7 0,4 21-4 15,-1 10 0-15,1 15-9 16,0 35-1-16,-1 3-11 15,1-6-2-15,3-1-1 16,3 1 0-16,1-13 4 16,3-18 5-16,0-17-3 15,1-15 0-15,2-18-2 16,-3-23 2-16,1-19-3 16,-5-15-2-16,-3-10-5 0,-3-2 0 15,-4-7 0-15,-7-16 2 16,-4-22-3-16,-3-2-2 15,-3 2-1-15,-4-9 3 16,-4-16-2-16,-3 3-1 16,0 13 3-16,-4 19 0 15,4 16-2 1,3 12 2-16,4 9-4 0,7 19 1 16,4 3 2-16,10 10 1 15,7 3 1-15,10 3 0 16,8 3-3-16,3 3 0 15,1 4 2-15,3-4 2 16,-1 0 9-16,8-3 5 16,11 7-5-16,13-4-1 15,8 4-5-15,3-7-1 0,14-3-8 16,18-3-2-16,-4-4 10 16,-6-2 7-16,-1-1-4 15,-17 7-1-15,-15 0-3 16,-17 0-2-16,-25 6-41 15,-13 3-31 1,-8 4-14-16,-7-1-78 16,-4 7-47-1,1 3 97-15</inkml:trace>
  <inkml:trace contextRef="#ctx0" brushRef="#br0" timeOffset="96020.9">20592 11348 284 0,'-7'0'107'0,"10"-3"-83"0,4-3 15 0,-3 6 1 15,3-3-5-15,0 0 2 16,3 0-5-16,-3 3 0 16,8 0-18-16,2 0 3 0,8 3 3 0,7 0-11 15,3 0-5 1,4-3-2-16,-4 6 0 16,-3-3 1-16,-4-3 1 0,-3 7-33 15,-8-4-15-15,-3-3-53 16,1 6-111-1</inkml:trace>
  <inkml:trace contextRef="#ctx0" brushRef="#br0" timeOffset="96698.3">21329 11107 324 0,'14'-19'123'0,"-7"16"-95"0,-3-3 5 0,-4 6-5 15,0-3-12 1,-7 3 1-16,-4 3-4 0,-7 3 2 16,-10-3-8-16,3 7 2 0,-3-1 4 15,4 0-3-15,-1 10 2 16,4-6-7-16,7 2-3 15,-1 1-1-15,5 0-1 16,3-7-3-16,3 10 2 16,4-3 1-16,7-4 0 15,4 7 0-15,7-3 0 0,6-1 0 16,8 1 2-16,7 3-3 16,0 0 0-16,-4-7 1 15,0 20 2-15,0-4-3 16,-6 3-2-16,-8-6 2 15,-4 10 2-15,-2-1 2 16,-8-2 1-16,-7-7 11 16,-4 3 7-16,-6-9-2 15,-8-4-2-15,-10-2-2 16,-8-4 0-16,-2-2-6 16,-1-4-2-16,-4-3-2 15,12-3-1-15,2-4-6 16,8-2-1-16,7-4 1 0,7-5 2 15,7-8-2-15,14-11-2 16,11-10 2-16,10-7 0 16,8 1 1-16,6 6 0 15,-3-3-3-15,-4 3 2 16,-3-3 1-16,-7 3 0 16,-8-3 2-16,-9-1 1 15,-8 8-1-15,-11 8-2 16,-3 10-2-16,-7 6 1 15,-4 10-1-15,-3 9 0 16,3 0-38-16,8 6-18 16,6-3-52-16,11-3-20 15,11 0-27-15</inkml:trace>
  <inkml:trace contextRef="#ctx0" brushRef="#br0" timeOffset="104726.37">18006 13167 244 0,'-7'-9'93'0,"7"-1"-72"0,3 1 14 0,1 2 0 15,3 1 6 1,0-3 5-16,-4 3-6 0,1 2 1 16,-4 4-23-16,0 0 7 0,3 7 5 15,-3 5-10-15,0 13-1 16,0 25-7-16,0 23 0 15,4 8-7-15,0 10-3 16,3 19 1-16,3 3 0 16,4-16 3-16,4-12 3 15,3-13-2-15,4-7-2 16,-1-14-5-16,1-14 0 16,3-12 2-16,1-9 1 15,-1-7 1-15,-3-9 0 0,-4-15-2 16,-7-4-2-16,-7-16 1 15,-7-15 1-15,-4-19-3 16,-3-3 0 0,-7-9 1-16,0-23 2 0,-4-6-1 15,1 7-1-15,-4 3-2 16,3 18 1-16,0 13-1 16,1 19 0-16,3 15 2 15,-1 17 0-15,5 8-5 16,3 7 1-16,3 3 0 15,4 3 2-15,7 4 1 16,0-1 1-16,4-3 0 16,7 0 2-16,3 0-1 0,14 0-1 15,18 0 9-15,11 1 4 16,10-4-6-16,14-4-2 16,25-2-1-16,3-3 0 15,8-1-5-15,3 1-1 16,-11 0 3-16,-14-1 3 15,-21 1-3-15,-17 3-1 16,-18 2 2-16,-11 4 1 16,-7 0-1-16,-10 4-2 15,-4-1-39-15,-3 0-16 16,-4 0-28-16,-7 0-11 16</inkml:trace>
  <inkml:trace contextRef="#ctx0" brushRef="#br0" timeOffset="105028.22">18447 13622 340 0,'-14'-4'126'0,"17"1"-98"0,8-3 19 16,-1 0 0-16,8 0-5 16,3-1 1-16,4-2-10 15,3 3-3-15,0-4-17 16,1 10-3-16,-1 0 0 0,0 0-4 0,-3 6-1 16,-1-2-2-16,1-4-3 15,-4 0 1-15,4 0-1 16,-7 0-60-16,-1 0-26 15,4-4-114 1</inkml:trace>
  <inkml:trace contextRef="#ctx0" brushRef="#br0" timeOffset="105750.95">19149 13336 324 0,'0'-22'121'0,"3"10"-95"0,1-7 14 16,-1 13-3-16,-3-4-5 16,0 10 3-16,-3 0-10 15,-4 0-3-15,-4 10-13 16,1 5 6-16,-4-2 4 0,-1 6-8 15,1 0-1-15,4 3-6 16,-4 3-3-16,3-3 0 16,0 6-1-16,1-6 0 0,-1 0 0 15,4 0-3-15,4-4 2 16,3 1-1-16,3-6 0 16,4 6 2-16,7-7 0 15,4 1 0-15,3-1 2 16,0 4-3-16,4 0-2 15,0 2 2-15,3 1 2 16,0 9 0-16,0 1-1 16,-3 2 1-16,-7-3-1 15,-8 0 11-15,-3 1 7 16,-7-7 6-16,-7-4 3 16,-3-5-10-16,-8-7-3 15,0 4-6-15,-3-10 0 16,0 6-5-16,0-3-2 0,0-3 0 15,3-3 1-15,1-7-1 16,2-5-1-16,5-10-2 16,3-7 1-16,7-2-1 15,7-4 0-15,3 1 0 16,8-4-2-16,3-3 3 16,7-6 0-16,8-7 1 15,3 4 0-15,-1 0-3 16,-2 3 2-16,-8-1 3 15,-11 14 3-15,-6 2-2 16,-11 7-2-16,-11 6 0 16,-6 6-1-16,-8 10 0 15,-3 6 0-15,3 3-3 16,1 4 2-16,2-1-28 0,8 0-13 16,4-3-47-16,6-3-18 15,18 3-81 1</inkml:trace>
  <inkml:trace contextRef="#ctx0" brushRef="#br0" timeOffset="106725.26">19847 13355 264 0,'-14'0'99'0,"14"-3"-77"0,0 0 4 0,0 3 0 16,7-3-2-16,0 0 3 15,0-1-1-15,0 1-1 16,4 3-14-16,3 3 0 0,0 4 2 15,0 2-3-15,4 1 2 0,0 5-7 16,3-5-3 0,0-1-1-16,0 0 1 15,0-5-1-15,-7 5-1 0,-3-3-48 16,-4-3-22-16,0 7-84 16</inkml:trace>
  <inkml:trace contextRef="#ctx0" brushRef="#br0" timeOffset="106904.84">19876 13590 272 0,'-4'7'101'0,"11"-4"-78"0,7-3 17 16,-3 0 3-16,6-3-17 16,8-1-2-16,3 1-14 0,1-3-4 15,2 3-4-15,-6 3-2 0,-4 0 3 16,-3 0-48-16,-4 3-22 15,7-3-72 1</inkml:trace>
  <inkml:trace contextRef="#ctx0" brushRef="#br0" timeOffset="109096.23">20740 13305 220 0,'3'-9'85'0,"1"5"-66"0,-1-2 12 15,1 3 1-15,-1-3-4 0,1 3 1 16,0-4-12-16,-4 7-3 16,0 0-8-16,0 0 5 0,0 0 2 15,0 0 7-15,0 0 4 16,0-3-1-16,0 0-2 16,-4 0 2-16,-3 0 0 15,0 3-8-15,-4 6-2 16,-3 7-1-16,-3 9 0 15,-1 9-6-15,0 7-4 16,4 5 1-16,4-2 2 16,3 3 9-16,3-3 3 15,4-4 0-15,4-2 0 16,6-4-3-16,4-6 1 0,7 4-6 16,4-11-1-16,0-2 0 15,-1-3 0-15,1-4-4 16,-4-3-3-16,0-3 0 15,-3-3-1-15,-7 0 2 16,-4 0 1-16,-7 0-10 16,-7 0-3-16,-4 0-46 15,-3 0-20-15,0 0-63 16,7 0-24-16,0 0 11 16</inkml:trace>
  <inkml:trace contextRef="#ctx0" brushRef="#br0" timeOffset="109833.89">20697 12919 252 0,'-10'0'96'0,"10"0"-75"0,0 0 3 0,0 0-2 0,0 0-8 16,0 0 0-16,0 0 0 15,3 0 2-15,1 0-9 16,-1 7 2-16,1-7 2 0,0 0 0 16,-1 0 3-16,-3 0-5 15,4 0-3-15,-4 0-1 16,0 0 1-16,0 0 3 15,3-7 5-15,-3 7-4 0,0 0 2 16,0-3-3-16,-3 3 2 16,-1 3-6-16,1 4-1 15,-1-4-2-15,0 9 1 16,1-2-4-16,-1-1-2 16,4 0 2-16,4-2 0 15,3-1 1-15,0-3 0 16,4 0 4-16,3 0 2 15,0-3 4-15,0-3 1 16,0-3-1-16,-3-3-1 16,-1-4 3-16,-3 0 5 15,-3 1-5-15,-4-4-2 16,-4 7-3-16,1 6-2 0,-8 3-1 16,1 3 0-16,-4 3-2 15,-1-3-2-15,5 7-2 16,-1-4 1-16,4 0-1 15,4 0-2-15,3 1 0 16,3-1 3-16,1 0-16 16,-1 1-3-16,-3 2-50 15,0 4-19-15,7-1-82 16</inkml:trace>
  <inkml:trace contextRef="#ctx0" brushRef="#br0" timeOffset="110626.62">21131 13095 248 0,'-3'-16'93'0,"3"4"-72"0,0-10 5 0,3 12-1 0,1 1-1 15,-1-7 3-15,1 1-1 16,0 2 1-16,-4 0-15 15,3 4 9-15,-3 3 2 16,0 9 0-16,0 9 0 0,0 7-1 16,0 9 1-16,-3 7-7 15,-1 12 1-15,0 22-8 16,1 13-3-16,3-4-3 16,3-3-3-16,5-6 1 15,6-6-1-15,3-7 4 16,8-9 2-16,0-12 2 15,3-16 2-15,-3-10-1 16,3-9 0-16,-7-9-3 16,-3-1 1-16,-4-9-4 0,-4-6 0 15,-3-9-1-15,-3-13-2 16,-4-13 1-16,-4-6-1 16,1-6 0-16,-8 6 2 15,1-3-3-15,-4 4 0 16,-4 11-1-16,0 10-2 15,1 10 3-15,3 9 2 16,3 9-2-16,4 4 0 16,3 2-4-16,1 4 1 15,3 6 2-15,3-3 1 16,4-4 1-16,4 1 2 16,7 0-3-16,10 0 0 15,4-4 1-15,6 10 0 0,5 0 0 16,13 0 0-16,22 0 0 15,6 0 0-15,-2 7 0 16,-5-4 2-16,4 6-1 16,-3-3 2-16,-7-3-2 15,-12-3-1-15,-13 0-6 16,-10-3-1-16,-12-3-32 16,-10 3-14-16,-10 3-48 15,-4 3-21-15,-4 0-32 16</inkml:trace>
  <inkml:trace contextRef="#ctx0" brushRef="#br0" timeOffset="110987.77">21632 13126 296 0,'0'-6'110'0,"4"3"-86"0,-4 0 13 0,0 3 2 16,0 0-1-16,0 3 4 15,0 3-8-15,-4 0-1 16,1 4-18-16,-4 2 0 0,0-2-1 16,0 9-5-16,0-4-1 15,3 4-4-15,1 0-3 0,3 0 0 16,3 3-1-16,4-4 2 15,4-5 1 1,6 3-4-16,5-7 1 0,6-3 0 16,0-3 2-16,-3 1-1 15,-4-4-1-15,-4-4-30 16,-2 1-15-16,-5-3-32 16,-3 0-15-16,4-4-65 15</inkml:trace>
  <inkml:trace contextRef="#ctx0" brushRef="#br0" timeOffset="111256.62">21862 13158 304 0,'-7'-7'112'0,"3"-2"-87"0,1 9 18 0,3 0 0 16,0 0-8-16,0 6 2 15,0-3-4-15,0 7 0 16,0 9-18-16,3 2 0 0,1 11-1 15,-4 9-5-15,0 6-3 16,0 0-3-16,0-3-3 16,0-1 1-16,0-5 1 15,-4-7-1-15,1-2 2 16,3-7-26-16,0-4-10 16,0-2-25-16,3-7-9 15,4-2-85 1,4-1-56-16,-1-9 93 0</inkml:trace>
  <inkml:trace contextRef="#ctx0" brushRef="#br0" timeOffset="111812.52">22419 13004 312 0,'-11'0'118'0,"8"0"-92"0,3 9 15 16,0-6 0-16,0 13-10 16,0-3 2-16,-4 15-8 15,1 3-1-15,-1 13-13 0,4 16-2 0,0 6 1 16,4-7-6-16,-1-2-2 16,8-10-1-16,0-7-1 15,-1-5 4-15,1-10 2 16,-1-9 2-16,1-13 2 15,3-3-5-15,0-13-1 16,0-12-2-16,0-12-2 16,-3-14 3-16,0 4 0 15,-4-6-1-15,-7 0-2 16,0 3 1-16,-4-7-1 16,-3 4-3-16,0 9 2 15,0 6 3-15,0 16 1 16,0 7-6-16,0 8 0 15,3 7-1-15,4 4-1 16,7 2 4-16,7 0 2 16,15-3 9-16,20-3 3 0,7 0 2 15,1-3 1-15,-1 0-4 16,1 3 0-16,-1 0-5 16,4-3-2-16,0 3-2 15,-14-3 0-15,-7 0-2 16,3-1-1-16,-7 1-15 15,1 0-5-15,-8 3-45 16,-7 3-18-16,0 4-94 16,-10-1-60-1,-11-3 104-15</inkml:trace>
  <inkml:trace contextRef="#ctx0" brushRef="#br0" timeOffset="112188.59">22811 13176 368 0,'0'0'137'0,"10"0"-106"0,11 4 6 0,-10-4-5 16,3 0-5-16,4 0 3 15,-1 6 1-15,1-3 3 16,0 3-18-16,-1 4 4 0,-6 5 1 15,-4 7-5-15,-7 3 1 0,-4 13-8 16,-6-4-3-16,-1 7-3 16,1-9 0-16,-1-4-2 15,8-6-1-15,-1-7 7 16,4-2 3-16,0-1 1 16,4 1 1-16,6 6-6 15,4-7-2-15,4 7 0 16,3-9 0-16,4 2-5 15,3-6-1-15,0-2-41 16,-3-4-19-16,-4-4-48 16,0 1-20-16,-7-6-55 15</inkml:trace>
  <inkml:trace contextRef="#ctx0" brushRef="#br0" timeOffset="112970.9">20073 14603 288 0,'-11'3'110'0,"15"-3"-86"0,-4 0 22 16,0 0 4-16,7 0-10 15,4 0 0-15,3 0-15 16,3 0-2-16,8 0-14 15,10 0-1-15,4 0-1 0,4 0-6 16,-5 6 0-16,-2-2-1 16,-12-1 2-16,-6 0-28 15,-7 0-9-15,-11 3-56 16,0 1-23-16,-8 5-29 16</inkml:trace>
  <inkml:trace contextRef="#ctx0" brushRef="#br0" timeOffset="113151.81">20168 14772 252 0,'-7'16'93'0,"11"-10"-72"0,3 1 25 0,3-4 7 16,8 0-5-16,7-3 1 15,10-3-14-15,7 0-4 16,4-4-18-16,-7 4-8 0,-4 3-1 16,-3 0-5-16,-7 0 0 15,-4 3-34-15,-3 0-17 16,-4 1-235-1,10-4 133 1</inkml:trace>
  <inkml:trace contextRef="#ctx0" brushRef="#br0" timeOffset="113674.5">20923 14478 332 0,'-21'-16'126'0,"18"7"-98"0,-4 5 10 0,7-2-1 16,0-3-14-1,0 6-4-15,7-4 1 16,-4 4-1-16,15-3-10 0,3 0 6 0,4 6 4 16,-1 6 1-16,1 6 0 15,-4 4 1-15,-3 9-1 16,-8 3-3-16,-6 4 2 16,-8-1-6-16,-3 16 0 15,-7 0-4-15,-3 3 2 16,-1 1-6-16,0-4-1 15,4-10-4-15,4 7-1 16,-1-13 1-16,4 1 0 16,3-4 0-16,4-3 0 0,7-3 0 15,4-6 0-15,7-4 0 16,3-2 2-16,0-7-1 16,4-3-1-16,3 0 1 15,-3-3 1-15,-4 0-19 16,-4-1-6-16,1 4-43 15,-4 0-18-15,-3-3-64 16,6 3-85 0</inkml:trace>
  <inkml:trace contextRef="#ctx0" brushRef="#br0" timeOffset="114095.02">21558 14797 304 0,'-10'-12'112'0,"10"6"-87"0,-4-1 24 0,4 7 4 15,0 0-13-15,0 3-3 0,-3 1-4 16,-1 5 1-16,1 4-18 16,-1 2 6-16,1 4 2 0,-1 3-6 15,0 3 0-15,1-3-9 16,-1 0-3-16,4-3-3 15,0 0 0-15,4-1-4 16,3-8-2-16,4 2-1 16,-1-5 3-16,1-4-29 15,3-3-12-15,-4-3-51 16,5 0-21-16,-1-7-59 16</inkml:trace>
  <inkml:trace contextRef="#ctx0" brushRef="#br0" timeOffset="114505.35">21452 14434 356 0,'-3'0'132'0,"3"-3"-103"0,3 3 12 0,-3 0-1 16,4 0-11-16,-1 3 0 16,1 3-12-16,-4-3-3 0,0 7-8 15,4-4-4-15,-1-3-1 0,1 3 5 16,3-6 4-16,0-6-1 16,0 3 0-16,0-7 3 15,-4 1 3-15,1 0-4 16,-1-1 1-1,-3 4-3-15,0 3 0 0,-3 3-8 16,-1 3 0-16,1 3-1 16,-4 0 0-16,3 1 0 15,1-1 0-15,3-3-5 16,0 7 1-16,3-10 0 16,1 6-1-16,3-3-60 15,0 3-27-15,3-3-105 16</inkml:trace>
  <inkml:trace contextRef="#ctx0" brushRef="#br0" timeOffset="115086.98">21862 14371 376 0,'-4'-34'140'0,"4"24"-109"0,0 1 7 0,0 9 5 16,0 9-15-1,0 16-8-15,0 7-3 0,-3 2-10 16,-1 10 5-16,-3 9 3 0,3 19-5 16,4 10-3-16,8-7 0 15,6-6 2-15,3-6-2 16,4-16-2-16,1-10 4 15,-1-15 2-15,0-3-2 16,0-16 2-16,0-9-6 16,0-19-1-16,-3-13 0 15,-4-12 0-15,-3-6-5 16,-8-1 1-16,-3-2 0 16,-7-7 2-16,-3-6-1 15,-1 3-1-15,-3 12 1 16,0 10-1-16,0 16 0 15,0 12 0-15,0 4-3 16,3 15 0-16,4 0-1 0,7 9 0 16,3 0 3-16,8-2 0 15,7-1 3-15,6 0 1 16,19-3 1-16,13 0 2 16,8 1-1-16,3-1 2 15,0 0-4-15,3 0-2 16,8-6 0-16,-1-3 1 15,1-4-3-15,-29 1 0 16,-6-1 1-16,-1-2 2 16,0-4-19-16,-10 7-8 15,-11 6-53-15,-7 3-23 16,-3 3-99-16</inkml:trace>
  <inkml:trace contextRef="#ctx0" brushRef="#br0" timeOffset="115520.48">22338 14647 328 0,'-39'-13'123'0,"36"7"-95"0,3 0 18 16,3 3 1-16,8-4-12 15,3 1-3-15,3-3-3 0,5 6-1 16,-1-4-15-16,3 7 3 0,1 7 4 16,0-4 2-16,0 6 2 15,-4 7-5-15,-7 6 1 16,-4 6-7-16,-6 3 0 16,-4 13-6-16,-4-3-2 15,-3-3-2-15,0-7 0 16,0 0-2-16,4-6-1 15,-1-6-2-15,4-6 1 16,0 2 5-16,7-2 5 16,4-4-5-16,3 1 0 15,14-4-4-15,4 0-3 0,3-2 2 16,4-1 2-16,0 0 0 16,-4-3-1-16,-3 0-32 15,-4-3-16-15,-3-4-49 16,-4 1-18-16,0-10-81 15</inkml:trace>
  <inkml:trace contextRef="#ctx0" brushRef="#br0" timeOffset="120129.39">24913 13208 176 0,'4'-7'68'0,"-1"4"-52"0,4 0 6 0,-7 3 1 0,4-3 17 15,-1 0 9-15,-3 3 8 16,0 0 2-16,0 0-32 16,0 0 0-16,0 0-2 0,0 0 0 15,0-3 0-15,-3-3-8 16,-1 6-2-16,1-10-5 15,-4 10-1-15,0-3-1 16,-4 3 2-16,-3 0-1 16,0 0 0-16,-4 0 1 15,1 3 1-15,-5 3-3 16,1-2-3-16,-3 11-5 16,-1 1 0-16,0 3-2 15,4 3-2-15,7 0 3 16,10-4 2-16,11 1-2 15,11-6-2-15,3-4-1 0,7 1 3 16,1-4-2-16,-5 0 1 16,-2 0 2-16,-5 1 2 15,-3 2 1-15,-7 0 3 16,-7 4-3-16,-3 0-2 16,-4-4 2-16,-4 10 2 15,-3 0-4-15,-4 3-1 16,-3-1-2-16,0 5 0 15,3-1 2-15,8-3 2 16,6 0-3-16,8-1 0 16,6-2 3-16,5-3 3 15,2-7-2-15,4 1-2 0,1-1 2 16,-5-3 0-16,-3-2-4 16,-3-4 1-16,-4 6-51 15,0-6-23-15,0 3-125 16</inkml:trace>
  <inkml:trace contextRef="#ctx0" brushRef="#br0" timeOffset="120459.4">24776 12841 352 0,'-7'-41'132'0,"10"25"-103"0,-3 7 16 0,0 9 0 15,4 0-5-15,-1 9 3 16,1 23-13-16,3 12-6 16,0 6-13-16,0 13-1 0,0 6 1 15,0 18-6-15,0 7-1 16,-3-3 0-16,3 7 0 15,-4-4-5-15,1-25 1 16,-1-10 0-16,1 7 2 16,-1-13-23-16,1-9-11 0,-1-6-41 15,1-16-16 1,-1-3-92-16</inkml:trace>
  <inkml:trace contextRef="#ctx0" brushRef="#br0" timeOffset="121525.09">26116 13255 312 0,'-32'0'115'0,"22"0"-89"0,-1 3 12 16,11-3 1-16,0 0-10 15,4 3 0-15,6 0 4 16,4 0 1-16,8-3-18 15,2 7 8-15,5-4 4 0,-1-3-2 16,0 9-1-16,-3-3-9 0,-1-2-5 16,1 5-6-16,3-3-2 15,4-3-3-15,0 4-1 16,0-14 3-16,-1 4 3 16,-2-3-13-16,-8-3-5 15,-7 5-39-15,-7-2-19 16,-7 6-47-16,0 0-20 15,-4 10-13 1</inkml:trace>
  <inkml:trace contextRef="#ctx0" brushRef="#br0" timeOffset="122531.64">26924 13092 224 0,'-7'-10'85'0,"3"1"-66"0,1 0 19 16,3-1 3-16,-4 7-1 16,1-3 0-16,-1 3-2 15,1-4-1-15,-1 7-20 16,4 7-1-16,0 5 0 0,0 7 3 15,0 6 3-15,0 9-10 16,4 14-4-16,6 11-3 0,4-2-1 16,8 2-2-16,2-6 1 15,8-12 2-15,0-6 4 16,3-10 0-16,-3-10 2 16,0-11-4-16,-4-8-2 15,0-11 0-15,-3-17-1 16,-4-8 0-16,-7-4 0 15,-3-3-2-15,-4-3-2 16,-7 3 1-16,-4-10 1 16,-3-6-1-16,-3-2-1 15,-5 5-2-15,1 10 1 16,0 12 1-16,0 10 0 16,3 12-5-16,4 10 1 15,4 12 0-15,10 4 2 16,7 8 1-16,7-2 1 0,15-3 8 15,16 2 7-15,15-5-3 16,4-7 1-16,3-3-6 16,4-3-2-16,13-4-5 15,1 1 0-15,-7 0 0 16,-8 0 2-16,-6-4-3 16,-11 7 0-16,-11-3-15 15,-10 6-4-15,-11 0-41 16,-6 0-15-16,-8 0-78 15,-4 9-71 1,-6-2 82-16</inkml:trace>
  <inkml:trace contextRef="#ctx0" brushRef="#br0" timeOffset="122758.08">27499 13170 356 0,'11'0'132'0,"10"6"-103"0,14-2-4 0,-14-4-9 15,7 0-8-15,1 0 2 16,-1 0-5-16,0 0-3 16,0-4-1-16,-6-2-1 0,-5 6 0 0,-3 0-38 15,-3 0-16-15</inkml:trace>
  <inkml:trace contextRef="#ctx0" brushRef="#br0" timeOffset="123357.07">27940 13161 316 0,'-14'-13'118'0,"17"4"-92"0,1 2 11 16,3 1-1-16,0 3-9 15,-3 0 1-15,-4 3 0 16,0-3 2-16,-7 3-16 0,-4 0-8 16,-7 3-2-16,1 0-5 0,-1 3 0 15,0 1 1-15,1-1 0 16,3 0-3-16,3-3 0 16,8 7 2-16,3-1 2 15,10 1-2-15,4-1-2 16,4 3-1-16,3 4 3 15,0 6 0-15,4 3 3 16,-4 3-3-16,0 4 0 16,0-1 7-16,-3 0 4 15,0-5-3-15,-4 2 1 16,-4-6-3-16,-3-3 2 16,-7-4 5-16,-7-2 4 15,-7-4-4-15,-7-3 1 16,-7-2-6-16,-4-4-2 15,0-4 0-15,4-2 1 0,3-3-5 16,4-4-3-16,7-2-2 16,4-7 3-16,6-7-2 15,11 1 1-15,11-9 0 16,3 11 0-16,-3 1 2 16,20-3 0-16,12-6 0 15,-4-1 2-15,-8 4-1 16,-6 3 2-16,-11 2 0 15,-7 5 1-15,-6 2-2 16,-8 6-2-16,-8 4-2 16,-6 6 1-16,0 3-10 15,0 3-5-15,0-3-10 0,7 3-1 16,3 0-35-16,4 0-14 16,11 0-95-1</inkml:trace>
  <inkml:trace contextRef="#ctx0" brushRef="#br0" timeOffset="123748.48">28670 13001 332 0,'-31'0'126'0,"31"0"-98"0,0 0 8 16,0 0-2-16,7 0-13 16,0 0 0-16,7 3-12 15,0 0-5-15,11 0-3 0,-4 0 1 0,7 0 1 16,7 7-10-16,-14-4-3 16,-3-3-110-16,-7 13-46 15,-1 3 34 1</inkml:trace>
  <inkml:trace contextRef="#ctx0" brushRef="#br0" timeOffset="123912.42">28681 13261 408 0,'-4'6'154'0,"11"-6"-120"0,7 0 4 0,-3 0-8 16,14-6-18-16,14 0-4 15,-4 3-3-15,-7 0-1 16,14-1-2-16,-10 4-28 0,0 0-12 15,3 0-76-15,-7 7-101 16</inkml:trace>
  <inkml:trace contextRef="#ctx0" brushRef="#br0" timeOffset="124947.96">29506 13089 212 0,'-10'3'79'0,"3"-6"-61"0,0 3 15 16,7 0 3-16,0 0 4 15,0 0 5-15,0 0 4 16,0 0 2-16,0 0-27 16,3 0 8-16,1 3 5 0,3 0-7 15,0 0-2-15,3 0-10 16,5 0-1-16,2 0-6 0,8 1 1 16,3-1-7-1,4 0-3-15,3 0-1 16,-3 0 1-16,-4-3-1 0,-7 0 2 15,-3 0-9-15,-8 0-3 16,-10 0-44-16,0 0-20 16,-3 0-44-16,6 3-17 15,8-3-10 1</inkml:trace>
  <inkml:trace contextRef="#ctx0" brushRef="#br0" timeOffset="125278.81">29972 12775 276 0,'7'-19'104'0,"0"16"-81"0,0-3 20 0,-3 3 6 0,-1 0-14 16,1-1-2-16,3 4 0 15,0 7 2-15,0 5-19 16,0 7 2-16,0 19 2 0,-3 6-5 16,-1-1 0-16,-3 11-5 15,0-7-1-15,0-3-8 16,0 3-2-16,0-3 0 0,0-4 2 16,4-2-2-1,-1-7 0-15,4-9-19 0,-3-6-7 16,-1-7-37-16,1-5-14 15,3-4-91 1</inkml:trace>
  <inkml:trace contextRef="#ctx0" brushRef="#br0" timeOffset="125834">30522 13054 272 0,'7'-3'104'0,"-3"3"-81"0,-1-6 25 16,-3 6 6-16,0 0-10 0,0-3-2 15,-3-4-8-15,-1 7-4 16,-3 0-16-16,0 7 0 0,0-4 0 16,-3 3-3-16,-1 3 1 15,0 4-7-15,1 3-3 16,3 2-1-16,3 4 1 16,4 0 5-16,4-3 4 15,6 9-6-15,1-3-3 16,3-3-1-16,0-6 1 15,4-3-1-15,-4-10-1 16,0 3 5-16,-3-12 1 16,-4 3-44-16,-4-7-21 0,-3 1-70 15,0 3-28-15,-3-1 9 16</inkml:trace>
  <inkml:trace contextRef="#ctx0" brushRef="#br0" timeOffset="126211.14">30547 12690 328 0,'-3'0'123'0,"3"0"-95"0,-4 0 9 0,0 0 0 16,1 4-14-16,-4-1-1 15,0 3-11-15,0 0-2 16,3 0-5-16,4 1-1 0,4-1 1 16,3 0 4-16,0-3 3 15,3-3 0-15,1 0 3 16,0-3-3-16,-1 0 1 16,-3 0-5-16,-3 0 1 15,-4 3-1-15,-4 0 1 16,-3 3-2-1,0 0-6-15,4 3 0 16,-1 1-2-16,1-4 0 16,-1 0-7-16,4 0-2 0,0 0-40 15,0 3-19-15,7 4-110 16</inkml:trace>
  <inkml:trace contextRef="#ctx0" brushRef="#br0" timeOffset="126809.97">30865 12715 316 0,'-15'-12'121'0,"12"9"-95"0,3 0 5 0,0 3-6 16,0 0-6-16,3 3 3 16,1 3-3-16,-1 10 0 15,1 15-10-15,0 10-3 0,-4 15-2 16,3-6 0-16,4 4 0 16,4-7 6-16,3-3 6 15,3-4 1-15,5-5-1 16,2-4-2-16,1-12 1 15,0 0-6-15,-1-10-1 16,5-6-4-16,-5-6-1 16,-3-6-1-16,-6-10-2 0,-5 0 3 15,-6-12 0-15,-8-13-4 16,1-9 1 0,-4-7 0-16,-4-3 2 15,0 13-3-15,1 6 0 0,-1 4 1 16,4 15 2-16,0 3-3 15,7 12-4 1,7 4 0-16,7 6 3 16,15 0 1-16,20 0 1 15,14 3 2-15,4 0 8 16,4-3 3-16,14 0-4 16,3 0-1-16,-3 0-4 15,-8 0-3-15,-10-3 0 16,-14 3 1-16,-11 0-28 15,-6 0-9-15,-12 0-23 0,-9 3-8 16,-8 0-49-16,-11 4-21 16,-10 5 6-1</inkml:trace>
  <inkml:trace contextRef="#ctx0" brushRef="#br0" timeOffset="127156.62">31415 12853 268 0,'3'-9'101'0,"4"6"-78"0,1 0 17 0,-1 0 3 0,0 3-6 15,0 0 1-15,-4 3-2 16,1 3 0-16,-4 3-19 15,-7 7-6-15,-4 6-3 0,-3-3-2 16,-4 9-1-16,1-6-8 16,10 0 0-16,7-3 1 15,10-4 3-15,11-5 0 16,4 6 2-16,0-7-4 16,-1-6 0-16,-2 7 3 15,-5-7 3-15,-3 0-18 16,-7 0-8-16,1-3-62 15,-5 3-28-15,4-3-40 16</inkml:trace>
  <inkml:trace contextRef="#ctx0" brushRef="#br0" timeOffset="127382.76">31574 12957 316 0,'3'-16'118'0,"-3"10"-92"0,4 6 22 0,-4 0 26 15,0 9-16 1,0 7-16-16,0 6-8 16,0 3-21-16,0 3-6 0,0 4 0 15,3-1-4-15,1 3-2 0,3 4 0 16,0 0-1 0,0-4-16-16,0-2-4 15,0-10-36-15,0-4-14 0,4-8-109 16</inkml:trace>
  <inkml:trace contextRef="#ctx0" brushRef="#br0" timeOffset="127965.64">32212 12700 392 0,'-7'-10'145'0,"7"10"-112"0,-3 4-10 0,-1 2-12 15,1 3-11-15,-5 13 2 16,-2 13-1-16,-1 18-1 15,1-3 1-15,3 0-1 0,3-3 2 16,4-6 10-16,4-3 7 16,6-4-8-16,4-6-1 15,4-6-4-15,3-9 1 16,0-4-2-16,4-9 0 0,-4-9-3 16,-3 3-2-16,-4-13 1 15,-7-9-1-15,-3-16 0 16,-4-6 0-16,0-10-3 15,-4 4 2-15,0 5 1 16,-3 7 2-16,0 7-3 16,0 9 0-16,0 6 1 15,4 6 0-15,10 3 0 16,7 10 0-16,11 3 6 16,6 0 4-16,8 0 8 15,7 0 6-15,7 0-4 16,10 0-2-16,4 0-8 15,0 0-2-15,-3 3-4 0,-11-3-3 16,-7 0-5-16,-7 7-2 16,-8-4-37-16,-6 0-16 15,-7 3-21-15,-8 1-8 16,-3 2-78 0</inkml:trace>
  <inkml:trace contextRef="#ctx0" brushRef="#br0" timeOffset="128401.08">32572 12847 328 0,'0'-12'123'0,"4"8"-95"0,-1 1 18 0,-3 3 1 0,0 0-10 15,0 0 1-15,7 0-11 16,0 3-4-16,4 1-13 16,6 2-2-16,5 0 2 0,6 4 3 15,0 2 4-15,0 1-3 16,-3 5 0-16,-7 8-6 16,-8-1 0-16,-6 0-3 15,-11 3 0-15,-8-6-1 16,-6 6 0-16,0-6-2 15,0 0-2-15,3-6 1 16,8-7 1-16,-1 0-3 0,4 1 0 16,4-1 3-16,3 1 3 15,0-1-2-15,24 1 0 16,1 2-1 0,7-3-2-16,-1-2-6 0,1-4-1 15,-4-3-39-15,-6 0-17 16,-5 0-33-16,1 0-16 15,-8 6-56 1</inkml:trace>
  <inkml:trace contextRef="#ctx0" brushRef="#br0" timeOffset="129093.03">29231 14076 312 0,'-3'7'115'0,"3"-7"-89"0,0 0 32 16,0 0 8-16,-4 0-15 15,4 0-3-15,0 0-23 16,0 0-8-16,7 0-10 15,11 3-3-15,3-3 0 0,0 0-2 16,18 0 1-16,-7 6 0 16,-1 0 1-16,-2-3-53 0,-15 7-22 15,0-1-30-15,-25 10-13 16,-13 9-29 0</inkml:trace>
  <inkml:trace contextRef="#ctx0" brushRef="#br0" timeOffset="129244.95">29157 14415 304 0,'4'12'112'0,"3"-8"-87"0,10-1 18 0,-3-3 0 16,11-3-14-16,10-4-2 15,1 1-14-15,-8 0-5 16,11-1-5-16,-8 1-3 0,1 3 3 16,-7 0-59-16,0 0-27 15,-4 3-68-15</inkml:trace>
  <inkml:trace contextRef="#ctx0" brushRef="#br0" timeOffset="130354.35">30004 14239 248 0,'-25'0'93'0,"18"0"-72"0,-4 3 18 15,11-3 5-15,0 0-3 0,0 0 0 16,0 0 2-16,7 0 0 16,8 0-23-16,-1 0 8 0,3 0 3 15,1 0-3-15,0 4-2 16,-1-1-8-16,1 3-3 15,0 0-9-15,-1 1-2 16,4-1-4-16,1 0-1 16,-1 0 1-16,0-3 2 15,0-3-34-15,-3-3-13 16,-4-3-46-16,-4 0-20 16,4 3-58-1</inkml:trace>
  <inkml:trace contextRef="#ctx0" brushRef="#br0" timeOffset="130743.7">30364 14014 288 0,'17'-10'107'0,"-17"10"-83"0,32-9 19 15,-25 6 6-15,11-4-9 16,-4 1 1-16,7 3-3 15,7 0-2-15,0 6-19 16,1 3 3-16,-5 7 1 0,-6 2 0 16,-11 1 2-16,0-3-9 15,-10 12-3-15,-8 15-4 16,-7 4-2-16,-3 0-1 16,0 0 0-16,3-3 2 15,4-13 3-15,4-6-6 0,3 6-2 16,3 4-1-16,8-4 2 15,6-9-1-15,8 0-1 16,3-4 1-16,0-12-1 16,-3 7 0-16,10-4 2 15,-7-3-10-15,4 0-2 16,0 0-48-16,-8-3-21 16,-3 4-119-1,0-4-62-15,1-7 124 16</inkml:trace>
  <inkml:trace contextRef="#ctx0" brushRef="#br0" timeOffset="131148.81">31080 14252 316 0,'3'-10'121'0,"-3"10"-95"0,0 0 7 15,0 0-5-15,0 0-3 16,0 0 2-16,-3 0 1 16,-1 0 2-16,1 0-16 0,-1 0 3 0,-3 0 3 15,0 0-2-15,0 4-1 16,0-1-5-16,-4 12-2 15,1-2-6-15,3 9-1 16,0 3 3-16,3 3 1 16,4-6-1-16,7 3 1 15,-3-3 2-15,6 0 5 16,1-6-10-16,-1-4-2 16,1 7-2-16,0-6 2 15,-1-4-23-15,-3-3-8 16,0-2-43-16,-3-4-17 15,-4 0-98-15</inkml:trace>
  <inkml:trace contextRef="#ctx0" brushRef="#br0" timeOffset="131570.6">31055 13898 324 0,'-3'-10'121'0,"3"10"-95"0,3-6 9 16,-3 6-1-16,4-3-11 15,-4 3 1-15,3 0 0 0,-3 0 0 16,0 3-13-16,0 0 0 0,0 3 0 15,0 1-6-15,0-1-1 16,0 0 0-16,4-3 2 16,-1-3-1-16,4 0 2 15,0 0-4-15,4 0-2 16,-4 0 8-16,0 0 6 16,-4 0-3-16,-3 0 1 15,0 0-8-15,0 6-3 16,0-2-4-16,0 2-1 15,0-3-9-15,0 6-3 16,0 1-41-16,4-1-17 0,0 1-47 16,-1 2-19-1,1-2 10 1</inkml:trace>
  <inkml:trace contextRef="#ctx0" brushRef="#br0" timeOffset="132142.15">31383 13960 340 0,'21'-41'129'0,"-21"41"-100"0,14-34 13 0,-10 28 0 16,-1-1-11-16,1 1-1 15,0 6-10-15,-4 0-2 16,-4 19-11-16,0-3 0 0,-3 15 3 15,4-3-6-15,3 19 0 16,0-12 4-16,10 24 3 16,-2-5-2-16,9 2 2 15,-3-6 0-15,4-6 1 16,-4-12-4-16,4-1-3 16,3-3 0-16,-4-15-1 15,-2-4-2-15,-1-15-2 16,-4 3 1-16,1-22 1 15,-1 3-1-15,-3-22-1 16,1 15 1-16,-1-21 1 16,-4 10-3-16,1-29 0 0,-1 12 1 15,-3 1 0-15,0 9 0 16,0 9 0-16,0 7-3 16,0 9 0-16,0 6 2 15,4 7 0-15,-4 2-2 16,14 7 0-16,-4 0 4 15,22 4 3-15,-7-1 5 16,21 3 2-16,-7 0-3 16,10 4 0-16,-7-4-7 15,22 0-1-15,-11-3 0 16,14 0 2-16,-14-3-1 16,-4 0 2-16,-7 0-33 15,-6 0-12-15,-8 0-47 16,-3 0-19-16,-4 0-77 15</inkml:trace>
  <inkml:trace contextRef="#ctx0" brushRef="#br0" timeOffset="132515.56">31842 14057 316 0,'-7'0'118'0,"7"0"-92"0,7 0 17 0,-7 0 3 15,7 0-10-15,0 0 2 16,7 0-9-16,-3 0-1 0,6 10-15 16,1-4 3-16,3 7 2 0,-3-4 3 15,-1 7 2-15,-3 3-1 16,-7 6-2-16,0-7-6 15,-7 11-4-15,0-1-5 16,-10 3-2-16,3-6-1 16,0 4 1-16,0-7-4 15,3-4-2-15,4-2 2 16,11 0 0-16,-4-4 1 16,10 1 0-16,-2-4 0 15,9 1 2-15,-3-1-3 0,1 0-2 16,-5-5-58-16,1 2-26 15</inkml:trace>
  <inkml:trace contextRef="#ctx0" brushRef="#br0" timeOffset="133371.31">23234 16400 204 0,'25'-38'77'0,"-15"16"-60"0,4-12 8 16,-7 18 2-16,4-9-3 15,0 3 3-15,3-3 0 16,0 0 1-16,3 3-15 16,1 0 10-16,0-6 6 0,-1 9 7 15,-3 0 3-15,-3 3 1 16,-4 7 2-16,-7 12-8 16,-7 10-3-16,-7 12-13 15,-11 15-6-15,-14 23-7 16,-10-3-4-16,-7-1 0 0,-1 7 1 15,4 0-3-15,4 6 0 16,3 0 1-16,4-9 2 16,6 0-1-16,1-13-1 15,7-9-15 1,0-7-5-16,6-9-23 0,5-6-8 16,3-10-26-16,3 1-9 15,4-10-71 1</inkml:trace>
  <inkml:trace contextRef="#ctx0" brushRef="#br0" timeOffset="133658.04">22934 16136 264 0,'-7'-34'101'0,"7"24"-78"0,-7 4 24 15,7 6 7-15,0 0-15 16,0 0-2-16,4-3-2 15,3 6 2-15,3 3-20 16,1 7 4-16,3 12 2 0,3 16-3 16,5 12-2-16,2 7-8 15,5-1-4-15,-1 7-3 16,4 9-3-16,-1 7 3 16,1-7 2-16,-4-6-4 15,-3-16-3-15,-4-9-17 16,-3-12-7-16,-4-10-45 0,0-10-16 15,4-12-89 1</inkml:trace>
  <inkml:trace contextRef="#ctx0" brushRef="#br0" timeOffset="133896.44">23640 16161 344 0,'0'0'129'0,"7"4"-100"0,14 2 9 0,-7-3-3 15,7 0-14-15,7 3 1 16,1 1-11-16,2-1-2 16,5 0-5-16,-8 0-3 0,-3 1 2 0,-8-1-4 15,-6 3 0-15,-4 7-48 16,-11 3-21-16,-3 6-93 15</inkml:trace>
  <inkml:trace contextRef="#ctx0" brushRef="#br0" timeOffset="134048.01">23516 16569 296 0,'-7'6'112'0,"21"-6"-87"0,14-6 11 15,-6 0-2-15,16-1-17 16,8 1-2-16,0 0-9 15,0-4-4-15,-4 1-1 0,1 0-21 0,-8 6-9 16,7-4-115 0</inkml:trace>
  <inkml:trace contextRef="#ctx0" brushRef="#br0" timeOffset="134646.68">24765 15907 236 0,'-4'-18'90'0,"8"5"-70"0,0-3 19 0,-1 7 5 15,-3 6 1-15,0 0 3 16,0 3-15-16,0 6-6 16,0 13-15-16,0 6 3 0,0 3 3 15,4 3-10-15,3 1-2 16,0 2-4-16,3 4 1 16,1 0-4-16,-1-4 0 0,-2 4 1 15,-1-7 2-15,-4-6-41 16,-3-3-16-16,0-6-111 15</inkml:trace>
  <inkml:trace contextRef="#ctx0" brushRef="#br0" timeOffset="134917.01">24458 16023 272 0,'-14'0'104'0,"14"7"-81"0,11-4 3 16,-1-3-4-16,11 3 3 16,11-3 5-16,10 0-3 0,8 0 1 15,3 0-16 1,-4 3 0-16,0 0-1 0,-3 0-6 0,-3 4-1 16,-5-1-2-16,-2 0-2 15,-4 0 1-15,-1 1 1 16,-3-1-23-16,-3-3-11 15,-4 0-34-15,1 0-13 16,-1 4-54 0</inkml:trace>
  <inkml:trace contextRef="#ctx0" brushRef="#br0" timeOffset="135175.91">24670 16503 312 0,'-21'13'118'0,"21"-7"-92"0,7-3 8 15,0-3-3-15,10 0-8 16,8 0-2-16,7 0-3 16,7-3 1-16,10-3-10 15,11-4-3-15,3 7-2 0,-3-3-2 16,-3 3 1-16,-8 0-4 15,-10-1 0-15,-4 1-56 16,-3 3-25-16,3 0-73 16</inkml:trace>
  <inkml:trace contextRef="#ctx0" brushRef="#br0" timeOffset="135681.91">25753 16005 268 0,'-28'-13'101'0,"21"7"-78"0,3-4 15 16,4 4 4-16,4 0-14 15,3-4-4-15,7 1-2 16,3 0 0-16,8 5-12 16,10 8 10-16,11 5 3 0,7 7 2 15,0-1 2-15,-7 14-4 16,-11 8-2-16,-17 13-3 15,-18 13 1-15,-14 0-8 16,-15-7-4-16,-6 4-4 16,0-7-3-16,3-6 1 15,0-3-1-15,8-6-3 16,6-1 0-16,7-2 6 16,8-4 3-16,6-9-3 0,8 3 0 15,14-12-1-15,6-7 1 16,8-6-4-16,7-6-2 15,0-4-49-15,-4-2-20 16,-3-4-43-16,0 7-18 16,0-1-15-1</inkml:trace>
  <inkml:trace contextRef="#ctx0" brushRef="#br0" timeOffset="136058.37">26437 16397 312 0,'-3'-7'118'0,"6"4"-92"0,-3-6 13 16,4 2 0-16,-4 4-6 15,0 3 1-15,0 0-8 16,-4-6-2-16,1 12-13 16,-4 4 4-16,-4-1 3 0,-3 4-6 15,0 9 1-15,3 0-4 0,4 0 2 16,4-1-4-16,3-2-2 16,7 6-2-16,3-3 0 15,8 0-2-15,0 0-1 16,-1-6 3-16,-3-7 0 15,0 1-34-15,-3-1-14 16,0-9-68-16,3 0-30 16,-4 0-13-1</inkml:trace>
  <inkml:trace contextRef="#ctx0" brushRef="#br0" timeOffset="136599.28">26451 16039 324 0,'-17'-3'121'0,"10"3"-95"0,-4 0 9 16,7 0-4-16,1 3-8 15,-1 0-2-15,1 3-7 16,3 1-1-16,3-4-8 15,1 0 1-15,3 0 1 0,0 0 1 16,4-3 2-16,-1 0-1 16,1-3 2-16,-4 0-4 15,0 0 1-15,0 0-5 16,-3 0 0-16,-4 3 1 16,0 0 2-16,-4 0-3 0,0 0-2 15,-3 3 0-15,0 0-1 16,4 0 0-16,-1-3 0 15,1 3-3-15,-1 0 2 16,4 0 1-16,0 1 2 16,0-1-3-16,4 0 0 15,-1 0 1-15,1-3 0 16,3 0 2-16,3-3 1 16,1 0 1-16,0 0 0 15,-4-1-7-15,0-2 0 16,0 0 3-16,-4 3 2 15,-3 3-3-15,-10 0 1 16,-8 6 0-16,0 0 0 16,1 1-9-16,6-1-2 15,4 0-21-15,7 0-9 0,7 1-27 16,7-4-12-16,8 6-67 16</inkml:trace>
  <inkml:trace contextRef="#ctx0" brushRef="#br0" timeOffset="137154.5">26818 15954 328 0,'-3'-25'123'0,"3"19"-95"0,-4 0 11 0,4 6-1 15,0 3-12-15,0 6-3 16,-3 10-7-16,-1 9 0 16,1 10-9-16,-1 18 5 0,0 13 1 15,4 13-2-15,4-7 1 16,3-3-7-16,7 4-1 15,4-7 2-15,3-10 1 16,7-12 5-16,0-15 3 0,8-17-4 16,3-15 1-16,-1-15-7 15,-2-4-1-15,-5-13-2 16,-6-8-2-16,-7-23 1 16,-8-12-1-16,-6-7 0 15,-4 4 0-15,-4 2 0 16,-6 20 0-16,3 12 0 15,-7 0 0-15,-1 7-3 16,-2 15 0-16,-4 0 2 16,6 9 0-16,12 7-2 15,10 6 0-15,0 0 2 16,21 0 0-16,-7 0 1 16,29 0 2-16,35 0-3 0,-11 0 0 15,-14 0 1-15,14 3 0 16,-14-3-14-16,14 3-3 15,-11 0-70-15,4 0-33 16</inkml:trace>
  <inkml:trace contextRef="#ctx0" brushRef="#br0" timeOffset="137827.97">27386 16180 252 0,'4'-3'96'0,"-4"3"-75"0,3-3 19 15,-3 3 4-15,0 0-3 16,0 0 0-16,0 0-7 16,0 0-1-16,0 0-19 15,0 0-4-15,0 0-2 0,7 0 0 0,0 0 2 16,7 3 1-16,1-3 3 15,-5 0-1-15,11 3 2 16,-3-3 1 0,7 0-1-16,-4 0-3 0,3 3 0 15,-2 0-3-15,-5 4 0 16,-3-4-1-16,4 6 2 16,-7 1-3-16,-4 12-2 15,0-7-2-15,-7 14 0 16,0-4-2-16,-7 6-1 15,0-6 1-15,-7 13-1 16,-4-10 0-16,-7 3 2 16,-10 7-1-16,3-1-1 0,4 1-2 15,7-7-1-15,7-2 2 16,7-4 2-16,7-6 0 16,10-7-1-16,-3-2 3 15,14-4 0-15,11 0-4 16,0-3 1-16,-4-3 2 15,0-3 1-15,1 0-10 16,-8 0-5-16,-4 0-41 16,1 0-15-16,-4-1-38 15,0 4-13-15,4 4-38 16</inkml:trace>
  <inkml:trace contextRef="#ctx0" brushRef="#br0" timeOffset="138729.51">28187 15581 296 0,'0'-19'110'0,"0"19"-86"0,3-21 11 16,-3 14-1-16,0-2-15 15,0 3-3-15,-14-4-7 16,4 1-4-16,-29-1-2 16,7 1-5-16,-31-7 1 0,10 4 1 15,-53-7 0-15,25 3 0 0,-60-15 2 16,28 3-3-16,-78-10 0 15,47 10 1-15,-114-7 2 16,71 10 3 0,-123-3 4-16,84 12 2 0,-113 7 3 15,103 3-5-15,-138 21-3 16,113-5-3-16,-113 34-3 16,116-10 1-16,-94 19-1 15,101-9-3-15,-87 13 2 16,101-16 1-16,-77 34 0 15,92-22 0-15,-60 44 2 16,81-31 8-16,-36 41 5 0,64-32-1 16,22 44 0-16,34-28-11 15,36 50-1-15,18-31-2 16,70 25 2-16,0-29 3 16,92 54 2-16,-25-41 1 15,130 29 0-15,-56-42-2 16,181 45 1-16,-100-51 7 15,198 13 5-15,-142-38-9 16,231-12-3-16,-174-22-3 16,243-35 0-16,-207-3-2 15,229-47-2-15,-223 16-2 16,202-38 1-16,-212 19 3 16,130-72 1-16,-169 38-4 15,78-70 1-15,-134 48 0 16,-4-73 2-16,-78 54-8 0,-55-66-1 15,-40 50 4-15,-113-47 1 16,1 47 2-16,-160-32 0 16,43 51-7-16,-180-28-3 15,92 37-12-15,-169 13-6 16,119 28-23-16,-98 13-7 16,112 18-115-1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59:06.57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14721 3808 252 0,'-17'3'93'0,"13"0"-72"0,-6 3 22 0,10-6 6 16,-4 0-6-16,4 3 1 15,0-3-9-15,0 0-4 0,7 0-17 16,4 3 2-16,3 0 2 0,4 1 1 15,-1-1 1-15,1 0-3 16,3 0 2-16,7 0-6 16,7 3-3-16,8-6-5 15,6 4-2-15,4-1-1 16,-7-3 1-16,-4 0-4 16,-6 0 0-16,-8 0 3 15,-11 0 1-15,-6 0-21 16,-7 9-8-16,-8-3-60 15,-3-2-26-15,-7-4-63 16</inkml:trace>
  <inkml:trace contextRef="#ctx0" brushRef="#br0" timeOffset="226.76">14778 4124 372 0,'25'-15'140'0,"-8"11"-109"0,11-5 11 0,-10 0-1 16,7 2-16-16,3 1-3 15,4 0-10-15,7 3-5 16,-4 0-4-16,-3 3-5 0,-1 0 1 16,1 0-50-16,-4 0-23 15,-3 0-72 1,-4 3-61-16,-7 6 80 0</inkml:trace>
  <inkml:trace contextRef="#ctx0" brushRef="#br0" timeOffset="1426.92">16383 3635 224 0,'4'-19'85'0,"-4"19"-66"0,0-3 16 16,0 3 4-16,0-6-10 16,0 6 0-16,0-10-1 0,3 10 2 15,1-9-16 1,-1 0 7-16,4-1 3 0,-3 4 5 0,-1-3 2 16,-3 2 6-1,-3 1 1-15,-8 6-7 0,-7 6-4 16,-3 10-13-16,-7 18-4 15,-7 17-4-15,-4 8-1 16,-10 4 1-16,6 6 3 16,1 16-2-16,10 12 1 15,11-9 4-15,14-10 2 16,18-12 1-16,13-10 1 16,12-9-2-16,2-6-1 15,12-13-10-15,10-6-3 16,-4-3 5-16,-10-6 6 0,-7-4-3 15,-11-3-2-15,-7 4-3 16,-7-4 0-16,-7-3-33 16,-7 3-14-16,0-6-51 15,0-6-20-15,0 3-100 32</inkml:trace>
  <inkml:trace contextRef="#ctx0" brushRef="#br0" timeOffset="2102.27">16439 3077 216 0,'-21'0'82'0,"18"0"-64"0,-8 0 18 0,11 0 2 16,-3 0-5-16,-1 0 3 15,1 0-5-15,3 0-1 16,0 6-17-16,0-3 1 0,0-3 2 15,0 7-4-15,3-4 1 0,1-3-2 16,3 6 3-16,0-6 2 16,7-6-1-16,0 3-1 15,0-4-1-15,-3-2 1 16,-1 3 4-16,-3-1-8 16,-3 1-1-16,-4 3-5 15,-4 3-1-15,-6 0 1 16,-1 0 0-16,-3 9-5 15,-4 4 1-15,4 3 0 16,0 2 0-16,4 4-3 16,3-6 2-16,3 3 5 15,8 0 5-15,6-7 4 16,8-2 4-16,3-7 0 0,4-9 1 16,3-7 0-1,-3-3 0-15,-4 1-3 0,-7-1-1 16,-4 3-2-16,-10-5 0 15,-7 14-6-15,-3-2-2 16,-4 6-4-16,-4 6-1 16,4-2-1-16,3 2 0 15,4-3 2-15,0-3 0 16,7 9-3-16,4-9 2 16,3 0-28-16,3 4-13 15,1 2-55-15,-4 0-26 16,0 7-76-1</inkml:trace>
  <inkml:trace contextRef="#ctx0" brushRef="#br0" timeOffset="3467.84">17307 3406 200 0,'-10'-19'77'0,"3"7"-60"0,0-7 15 16,3 6 2-16,1-5-6 15,-1-7 0-15,0-1 7 16,1-2 2-16,-1 13-19 16,1-4 5-16,-4 19 1 0,0 25-1 15,0 12 0-15,-4 20-1 16,1 18 1-16,3 29-11 16,3 18-2-16,4-3-6 0,7 16-1 15,4-10-1-15,3-18 1 16,3-10 4-16,5-15 4 15,2-10-4-15,1-10-2 16,0-21 6-16,3-19 5 16,0-22-6-16,0-6-3 15,4-16-4-15,-4-19 0 16,4-31-4-16,-7-9-2 16,-8-7 4-16,-3-28 1 15,-6-10 0-15,-8 4-2 16,-11-6-2-16,-10-7 1 15,-4 22 1-15,-7 22 0 16,4 22 0-16,0 16 0 16,7 15-5-16,7 13 1 15,7 9 0-15,14 10 2 0,14 6 1 16,14 3 3-16,11 3-3 16,3 1 0-16,8-1-1 15,13-3 0-15,15 3 4 16,7-3 3-16,6 4 7 15,22-7 2-15,7 6-7 16,0 0-2-16,11 1-3 16,0-1 1-16,-18 3-2 15,-11 1-1-15,-17-10 1 16,-22 0-1-16,-17 0-40 16,-18-10-18-16,-13 1-47 15,-8-1-20-15,-7 4-34 16</inkml:trace>
  <inkml:trace contextRef="#ctx0" brushRef="#br0" timeOffset="3933.13">18076 3563 300 0,'18'-16'112'0,"-7"10"-87"0,-1 3 11 0,-6 0-2 0,-4 3-2 16,3 0 4-16,1 3-7 15,-1 0-1-15,-3 10-15 16,-3-1-3-16,-4 13 0 0,0 10-6 16,-4 9 0-16,-3-1-4 15,3-5-3-15,4 0 2 16,4-7 2-16,3-6 6 16,7-3 6-16,7-3-1 15,7-10 1-15,4-9-7 0,7 7-2 16,6-4-2-1,1-3 1-15,-4 0-2 0,-3 0-1 16,-7 0-8-16,-4 0-3 16,-7 0-51-16,0 0-22 15,-3-3-41-15,-1-4-17 16,-3-2 24 0</inkml:trace>
  <inkml:trace contextRef="#ctx0" brushRef="#br0" timeOffset="4203.54">18457 3554 332 0,'-3'-16'126'0,"3"16"-98"0,0 0 10 16,0 0-3-16,0 6 2 15,0 13 4-15,0 3-8 16,-4 19-5-16,-3 18-16 15,-3-5-3-15,-1 2-2 0,-3 0-1 16,3 7 1-16,1 6-6 16,6 0-1-16,4-6-2 15,7-10 0-15,7-12-22 16,1-7-12-16,2-9-45 16,1-12-19-16,-4-4-62 15</inkml:trace>
  <inkml:trace contextRef="#ctx0" brushRef="#br0" timeOffset="4803.6">19216 3397 268 0,'-7'-41'101'0,"7"32"-78"0,0-1 22 0,0 10 4 15,0 0-22-15,-4 16-5 0,1-4 0 16,-1 20 0 0,1 2-11-16,-1 16 13 0,1 23 8 15,-1 8-5-15,4 4-3 0,7-4-14 16,4 4-6-16,6 6-3 15,5-6-1-15,6-20 0 16,3-8 0-16,1-13 8 16,4-19 5-16,-5-16 0 15,1-18 0-15,0-16-7 16,-4-16-2-16,-3-3-2 16,-8-3-2-16,-3-19-2 15,-3-6 1-15,-7-9 1 16,-4-1 0-16,-8 7 2 15,-2 6 1-15,-4 6-4 0,-4 16 1 16,4 6-2-16,0 19 0 16,7 7 0-16,7 5-2 15,10 4 0-15,8 3 0 16,7 0 3-16,10-4 2 16,18 4 0-16,21-3-1 15,4-3 9-15,-4 2 4 16,3 1-6-16,5 0-2 15,9 0-3-15,-10 2-2 16,-7-2-2-16,-10 0 1 16,-11 3-50-16,-7 3-23 15,-11 0-57-15,-10 0-23 16</inkml:trace>
  <inkml:trace contextRef="#ctx0" brushRef="#br0" timeOffset="5239.18">19681 3641 304 0,'-3'-6'115'0,"6"3"-89"0,12-3 12 0,-5 3-1 15,11-4-5-15,11-2 1 16,7 9 1-16,7 0 2 16,0 0-20-16,-4 0 6 0,-3 16 5 15,-7 5 5-15,-1 8 3 16,-10 5-15-16,-10 1-4 16,-7 9-6-16,-8-4 1 15,-3-2-4-15,-4 0-2 16,-3-7-2-16,0 0-3 15,4-2-2-15,3-4 1 16,3 0 1-16,4 0 2 16,7-3-1-16,7-3-1 15,7-10 1-15,8 0 1 16,9-9-1-16,12-9-1 16,-1 0 1-16,-3 2-1 15,-4 1-47-15,-6 0-20 0,-8-1-46 16,-7 1-16-16</inkml:trace>
  <inkml:trace contextRef="#ctx0" brushRef="#br0" timeOffset="6275.06">21523 3387 252 0,'0'-34'93'0,"0"12"-72"0,4 0 20 16,-4 13 7-16,3-4-11 15,-3 4 1-15,4 5-1 16,-1 4 1-16,1 10-21 16,-1 15 8-16,1 9 5 0,-1 10-7 0,1 3-1 15,-1 10-4 1,1 18 0-16,-1 0-9 16,1-6-5-16,3-9-3 0,-4 3 1 15,1-10-3-15,-1-3 0 16,-3-3 1-16,-3 0 0 15,-1-6-22-15,1-10-8 16,-4-9-53-16,0-9-24 16,3-7-68-1</inkml:trace>
  <inkml:trace contextRef="#ctx0" brushRef="#br0" timeOffset="6591.27">21195 3685 264 0,'-7'0'101'0,"10"0"-78"0,11-6 11 16,-3 6-1-16,3 0 4 16,4 6 4-16,7-3 5 15,6 4 1-15,5-1-25 16,2-3-2-16,5-3 1 0,17-6-6 15,17-7 0-15,4 1-5 16,-3 5 1-16,-7 1-6 16,-4 0-3-16,-7 6-1 0,-8 0 1 15,-9 3-3-15,-11 3 0 16,-11 1-52-16,-4-1-22 16,-3-3-30-16,1-3-13 15,-1 0-22 1</inkml:trace>
  <inkml:trace contextRef="#ctx0" brushRef="#br0" timeOffset="7536.22">22909 3541 220 0,'11'-13'85'0,"-7"7"-66"0,3 3 12 0,-7 3 3 15,0-9 4-15,0 9 4 16,0-10-7-16,-4 10-2 16,1-3-18-16,-1-3 11 0,-3 6 4 15,-4 0-2-15,-3 0 0 16,-7 9-6-16,-7 10-2 15,-4 16-7-15,-7 18-3 16,4 10 3-16,3-1 4 16,11-2 0-16,11-1-1 15,17-8 0-15,14-1 0 16,10-3-4-16,8-6-2 16,0-4-4-16,-4-9-1 15,-6-6-3-15,-5-3-2 16,-3-3 1-16,-6-7 1 0,-5-6-10 15,1-3-2-15,-4-6-44 16,-4-6-16-16,1-7-27 16,-4 6-9-16,-4-6-64 15</inkml:trace>
  <inkml:trace contextRef="#ctx0" brushRef="#br0" timeOffset="8242.28">22864 3058 288 0,'-4'-3'107'0,"0"3"-83"0,-3 3 2 0,7-3-6 15,-3 6-9-15,3-6 1 16,0 4-3-16,0-1 2 16,0 0-6-16,0 0 6 0,3-3 2 15,1 6-2-15,-1-3 1 16,1-3-1-16,0 7 1 0,-1-4-2 15,-3-3-1-15,7 0-3 16,-3-3-1-16,3-4-3 16,0 7 1-16,0-3-2 15,-4-3-1 1,1 3 1-16,-1 0 1 0,-3 0 10 16,0-1 4-16,-3 4-7 15,-1 4-3-15,-3 2-4 16,0-3-2-16,4 6-2 15,-1 1 1-15,1-1-1 16,3 1 0-16,3-1 4 16,1 0 3-16,3-9 2 15,0 4 3-15,3-4 1 0,1-4 3 16,0-5-5-16,-1 6-3 16,1-7 3-16,-1 1 2 15,-3 0-4-15,-3-1-2 16,-1 4 2-16,-3 0 2 15,-3 3-4-15,-4 3-3 16,-4 3-1-16,1 0 1 16,-1 0-1-16,1 6-1 15,2-2-2-15,5-4 1 16,3 6-1-16,7 1-2 16,0-4-19-16,0-3-10 15,4 6-38-15,-4 1-17 16,0-1-89-1,3 4-38-15,4-1 113 16</inkml:trace>
  <inkml:trace contextRef="#ctx0" brushRef="#br0" timeOffset="8951.69">23530 3259 212 0,'0'-53'82'0,"4"24"-64"0,-1-5 13 0,1 15 3 15,-1 0 0-15,4-9 4 16,-3 6-1-16,0-3 1 16,-4 6-20-16,0 7 3 0,0 12 0 15,-4 12-5-15,-3 7 1 16,0 28 3-16,0 25 4 16,0 10 3-16,0 12 1 15,3 28-18-15,11-3-5 16,11-12-4-16,10-13 1 15,11-6 3-15,3-10 2 0,-3-18 5 16,0-10 3-16,-4-22-4 16,-3-22-1-1,3-12-6-15,-7-13-1 16,-6-12-1-16,-5-7-2 0,-3-21 1 16,-3-14 1-16,-4-11-3 15,-7-4 0-15,-4-12-1 16,-3-7 0-16,-7 16 2 15,-7 13 2-15,0 15-3 16,-4 13 0-16,-3 15-1 16,7 13 0-16,7 0 0 15,10 7-2-15,15 5 3 16,10 7 2-16,14-3 0 0,18 0-1 16,25-1-2-16,10-2-1 15,4 9 2-15,17 0 2 16,11 0 0-16,-7 0-1 15,0 3 1-15,10 3-1 16,1-6 0-16,-11 4 2 16,-15-1-3-16,-9-3 0 15,-19 0-32-15,-17 0-13 16,-14 0-52-16,-11 6-20 16,-10 3-48-1</inkml:trace>
  <inkml:trace contextRef="#ctx0" brushRef="#br0" timeOffset="9502.61">24462 3419 296 0,'10'-10'110'0,"-6"4"-86"0,6 0 13 15,-3 0 0-15,0-4 0 16,0 1 2-16,1-1-2 16,-5 1 0-16,-3-7-20 15,-3 4 1-15,-8 2 0 0,-3 4-6 0,-4 0-2 16,-6 12-5-16,-8 3-4 15,-7 10 0-15,-10 0 1 16,-4 12 1-16,7-2 1 16,7 2 2-16,11-6 1 15,17 3-1-15,18 0 1 16,14-2-2-16,11-11 2 16,3-5 0-16,4-10 3 15,4-10 1-15,2-2 1 16,1-1 7-16,-3 1 2 15,-8 2-2-15,-7 7 1 16,-10 3-9-16,-11 3-2 0,-7 13-3 16,-7 15-1-1,0 16-3-15,7 10-2 16,7-1 1-16,3-15 1 0,8 6-3 16,3-9 0-16,-3-7-8 15,-4-6-4-15,0-3-53 16,-3-6-23-16,-8-4-59 15,-3 1-22-15,0-4 5 16</inkml:trace>
  <inkml:trace contextRef="#ctx0" brushRef="#br0" timeOffset="10301.64">25904 3193 236 0,'0'-100'88'0,"4"75"-69"0,0-7 17 16,-1 20 3-16,-3 2-8 16,0 1 19-1,0 15-6-15,0 10-23 16,0 21 8-16,-3 14 4 0,-1 21-4 16,0 6 0-16,1 10-10 15,-1 9-4-15,8 7-8 0,7-14-3 16,6-11 2-16,8-16 1 15,7-13 1-15,6-13 2 16,5-15-1-16,-1-15 0 16,-3-14-5-16,-4-24-3 15,-3-16 2-15,-4-10 0 16,-7-2-4-16,-7-7-1 16,-3-15 1-16,-7-17 2 15,-4 7-2-15,-4 10 0 16,-7 9 1-16,-3 15 2 15,0 13-3-15,-3 10-2 16,2 21 2-16,5 4 0 16,6 3-2-16,11 12 2 15,11-3-1-15,14 3 0 16,28-2 2-16,31-1 2 16,12-3 12-16,31-3 6 0,7 3-6 15,0-4-1-15,4 4-7 16,-11-6-4-16,-21 6-1 15,-22-3 1-15,-17 3-8 16,-14 0-1-16,-14 0-64 16,-10 0-28-16,-12 0-69 15,-13 9-69 1,-18 4 85-16</inkml:trace>
  <inkml:trace contextRef="#ctx0" brushRef="#br0" timeOffset="10689.15">26790 3284 324 0,'-32'-16'123'0,"32"16"-95"0,0 6 0 0,0-6-6 15,7 0 0-15,4 4 4 16,3-1 3-16,11 0 5 15,13 0-19-15,15 3 7 0,7 4 5 16,-3 9 0-16,-8 2 2 16,-10 11-8-16,-11-1 0 15,-14 4-6-15,-10 2 1 0,-18 4-7 16,-14 6-3-16,-11 3-3 16,-4 4 0-16,8-11 2 15,7-5 2-15,17-7-3 16,18-2-1-16,18-7 1 15,14-4 0-15,3-2-5 16,1-6 1-16,-5 8-2 16,-2-11 0-16,-5-1-25 15,-6-3-11-15,0-3-45 16,-1 0-17-16,1-6-98 16</inkml:trace>
  <inkml:trace contextRef="#ctx0" brushRef="#br0" timeOffset="11485.57">15145 6143 296 0,'-21'-12'110'0,"14"15"-86"0,-1 3 24 0,8-3 7 0,0 4-11 16,4 2-4-16,7 4-9 15,6-4-5-15,8 1-14 16,3-1-1-16,11 0 0 0,10-9-4 16,15 7 1-16,10-7-5 15,-4 0-2-15,-6 0 0 16,-8 3-1-16,-10 3-3 16,-10 0 0-16,-8 1-18 15,-11 2-9-15,-6 3-59 16,-4 1-25-16,-10-4-45 15</inkml:trace>
  <inkml:trace contextRef="#ctx0" brushRef="#br0" timeOffset="11724.15">15166 6720 348 0,'-14'25'132'0,"24"-18"-103"0,12-1 18 0,-5-9 4 15,8-3-9-15,10-4 0 16,22-9-12-16,17 7-4 16,3-4-15-16,-3 4-2 0,-7 5-2 15,-7 11-3-15,-3 2-1 16,-8 3-3-16,-10 1-3 16,-7-1-27-16,-8 0-10 15,-6 1-53-15,0-4-22 0,-4-12-53 16</inkml:trace>
  <inkml:trace contextRef="#ctx0" brushRef="#br0" timeOffset="13170.23">16658 6018 260 0,'-3'-6'99'0,"3"0"-77"0,-7-1 13 0,7 4 3 0,-4 0-9 16,1 0 0-16,-1 0-7 15,0 0-2-15,4-4-11 16,11 1-1-16,7-7 2 16,6 4 0-16,15 0 4 0,18-4-1 15,13 1 0-15,-3 5 1 16,-3 10 4-16,-11 7 1 16,-11 9 1-16,-10 21 2 15,-11 14 1-15,-14 12-8 16,-14 3-4-16,-18 3-4 15,-14 12 0-15,-6 10 2 16,-1-6 5-16,3-9 1 16,8-4 3-16,7-16-10 15,7-5-2-15,14-14-2 0,14-8 2 16,21-13-3-16,14-1 0 16,8-8-1-16,3-7 1 15,-1-3-4-15,-6 0 0 16,-7 0 1-16,-11 3 2 15,-6-3-3-15,-5 0-2 16,-3 0-51-16,-3 0-24 16,-1 0-26-16,1 0-9 15,3-3-60 1</inkml:trace>
  <inkml:trace contextRef="#ctx0" brushRef="#br0" timeOffset="13646.62">17759 6401 256 0,'7'-13'96'0,"-4"7"-75"0,4-1 17 16,-3 1 3-16,0 0 0 0,-1 0 3 16,-3 3-7-16,0-7 0 15,0 10-21-15,-3-3 6 0,-5 3 2 16,1 3-4-16,-3 3 1 15,-1 7-8-15,-3 6 0 16,0 6-4-16,0 9 2 16,3 10-2-16,1 3 2 15,6-3-2-15,4 3 2 16,7-6-6-16,7-7-1 16,4-5 2-16,7-7 1 15,-1-7-3-15,1-5-1 16,-4-4-1-16,-7-3-2 15,-3-3-30-15,-7-3-15 16,-4-3-63-16,0-1-26 16,3-8-42-1</inkml:trace>
  <inkml:trace contextRef="#ctx0" brushRef="#br0" timeOffset="13964.75">17713 5889 356 0,'-18'0'134'0,"15"4"-104"0,3-4 12 0,0 0-2 16,0 0-11-16,0 3-2 16,3 0-9-16,1 3-3 15,-1 0-9-15,4 1 3 0,1-4 1 16,2-3-3-16,-3 0 1 15,0 0-5-15,0 0-2 16,-7 0 0-16,0 0 1 16,-3 6-3-16,-1-3 0 15,-3 4 1-15,0-4 0 16,4 6-33-16,3-3-13 16,3-3-30-16,8-3-10 15,3 0-73 1</inkml:trace>
  <inkml:trace contextRef="#ctx0" brushRef="#br0" timeOffset="14622.16">18239 5849 264 0,'-11'-16'99'0,"11"16"-77"0,-7-3 24 16,7 3 6-16,0 0-16 0,0 3-4 15,0 3-1-15,0 10 0 16,0 9-16-16,0 6 9 0,0 26 5 15,0 18-4-15,0 10-2 16,4 6-11-16,3 15-3 16,3-2-5-16,8-13-1 15,3-16 5-15,7-6 3 16,4-22 0-16,3-6 3 16,0-16-1-16,1-13 0 15,-4-15-7-15,-1-16-4 16,-6-18-1-16,0-10 1 15,-8-13-1-15,-3-6-1 16,-3-12 1-16,-4-16-1 16,-10-6 0-16,-1 6 0 15,-7 6 0-15,-6 9 0 0,-4 13 0 16,3 29 2-16,4 9-3 16,-7 9-2-16,3 6-1 15,11 10 3-15,7 3-2 16,18 0 1-16,10 0 2 15,11 0 2-15,24-3-1 16,1 0-1-16,-11 0-2 16,31 0 1-16,-20-1 3 15,45 1 1-15,-21-3-1 16,25 6-2-16,-25 0 1 0,43 0 1 16,-29 0-1-16,4 6-1 15,-21-3-24-15,-11 4-9 16,-14-4-47-16,-11 6-21 15,-10-2-90 1</inkml:trace>
  <inkml:trace contextRef="#ctx0" brushRef="#br0" timeOffset="15057.62">19078 6128 312 0,'4'-19'118'0,"3"13"-92"0,3-1 11 16,-3 4-1-16,4 0 0 16,3-3 3-16,4 6-4 15,3 0 1-15,4 6-20 16,6 7 0-16,1 6 0 0,0 6 9 15,-4 6 5-15,-10 0-12 16,-8 4-5-16,-13-1-8 16,-8 1-2-16,-6-4 3 15,-5 0 1-15,1 1-1 16,4-1-1-16,3-3-1 16,6-2 0-16,8-1 2 0,18-3 3 15,17-7-6-15,15-2-2 16,3-4-1-16,0-3 2 15,-8-2-1-15,-2 2-1 16,-8-6-15-16,-3-6-7 16,-4 2-44-16,0-5-18 15,0-4-53-15,4 7-21 16,-4 0 9 0</inkml:trace>
  <inkml:trace contextRef="#ctx0" brushRef="#br0" timeOffset="15748.7">21054 5977 240 0,'-4'-9'90'0,"4"-1"-70"0,0 10 17 16,0 0 4-16,0-9-2 15,4 6 4-15,-1-3-7 16,-3 6 1-1,0 0-21-15,4 6 13 0,-1 6 5 0,1 20-7 16,-4 18-1-16,0 10-9 16,3 2-2-16,1 1-9 15,-1 3-2-15,5 3-4 16,-1 0-3-16,3-3 2 16,1-7 2-16,-1-12 0 0,-3-6-1 15,0-13-24 1,-7-9-9-16,-3-10-56 0,-4-9-25 15,0-9-53 1</inkml:trace>
  <inkml:trace contextRef="#ctx0" brushRef="#br0" timeOffset="15928.47">20835 6385 352 0,'11'-3'132'0,"13"3"-103"0,19 0 7 0,-19 0-4 15,8 0-9-15,18-3 0 16,17 3-10-16,10 0-3 16,-3 0-6-16,-3 0-3 0,-8 0 2 15,-3 0-46-15,0-4-21 16,0-2-104-16</inkml:trace>
  <inkml:trace contextRef="#ctx0" brushRef="#br0" timeOffset="16573.46">22027 5833 264 0,'-7'-19'101'0,"7"10"-78"0,-3-1 11 16,3 1-1-16,3 6-5 0,1 0 3 15,-1-4 0-15,5 4 1 16,2-3-17-16,4 0 9 0,14-4 3 16,15 1-8-16,10 3-1 15,0 3 1-15,0 6 0 16,-8 6 1-16,-2 7 0 15,-8-1-3-15,-7 4 2 16,-7 0-4-16,-10 0-1 16,-8 0-4-16,-6 0 1 15,-4-1-6-15,-4-2-3 16,-3-3-1-16,0-1-1 0,4 1-3 16,2 2 2-16,1 4-1 15,7 6 0-15,4 7 2 16,7 2 0-16,6 7 0 15,4 0 0 1,8-1 0-16,2-2 0 0,5 0-3 16,6-4 2-16,-7 1 1 15,-7-1 2-15,-3 4-1 16,-11-1-1-16,-7 1 3 16,-3-4 0-16,-8-2-4 15,-10-4 1-15,-7-6 2 16,-7-6 3-16,-4-4-7 0,-3-2 0 15,-8-4 2-15,1-3 4 16,0 0-3-16,3-3-3 16,7 0-2-16,7 0 3 15,11-3-38-15,14 0-13 16,11-3-38-16,7-7-14 16,6 4-78-1</inkml:trace>
  <inkml:trace contextRef="#ctx0" brushRef="#br0" timeOffset="16994.25">23428 6187 340 0,'-7'-9'129'0,"7"9"-100"0,-7-6 7 16,7 6-2-16,0-3-7 16,0-1 2-16,-4 4-1 15,1 0 0-15,-4 4-15 16,3-4 5-16,-6 12 5 0,-1-2-6 15,-10 15 1-15,3-7-5 0,-6 14 0 16,-5 9-5 0,15-4 0-16,18 7-3 0,13 0 0 15,8-6-3-15,3-4 1 16,4-6-2-16,-4-6 2 16,-3-9-2-16,-4 2-1 15,-7-5-19-15,-7-7-10 16,-3-3-67-16,-4 0-29 15,7-3-64 1</inkml:trace>
  <inkml:trace contextRef="#ctx0" brushRef="#br0" timeOffset="17356.4">23361 5695 348 0,'0'-28'132'0,"0"28"-103"0,7-6 12 16,-7 6-1-16,4 9-13 16,-4-9-3-16,0 19-12 15,0 0-5-15,-4-1-4 16,0-2 0-16,4 3 2 0,0-3 2 15,4-7 3-15,0 7 4 0,6-13 1 16,-3 3-8-16,4-6-4 16,-4 0-2-16,0 0 1 15,0 0-1-15,-4 3-1 16,-3-3 1-16,0 10-1 16,0-10-49-16,4 6-19 15,0-3-30-15,3-3-10 16,10 0-31-1</inkml:trace>
  <inkml:trace contextRef="#ctx0" brushRef="#br0" timeOffset="18181.59">24366 5730 228 0,'-3'-54'85'0,"6"35"-66"0,1-18 16 0,-1 31 6 15,1-13-7-15,-1 3 3 16,5-9 1-16,-1 6 1 16,0 4-21-16,-4-1 5 0,-3 16 4 15,0 0-6-15,-3 37 0 16,-1-8-8-16,-6 40 0 16,-5 37-6-16,5 13 1 0,10 1-5 15,7-20 0-15,3-3 8 16,8-9 4-16,7-13-7 15,7-12-4 1,3-19 5-16,4-16 4 0,-1-15-4 16,1-13-3-16,-3-13-3 15,-1-6-3-15,-7-12 1 16,-3-16 1-16,-4-28-1 16,-3-4-1-16,-4-12-2 15,-7 7 1-15,0 15-10 16,-11-32-3-16,1 13 7 15,-15 13 3-15,4 12 1 16,-11 13 2-16,-6 3-4 0,9 13 1 16,12 21 2-16,17 7 1 15,-4 0-2-15,29 9 2 16,-7 0 1-16,52 0 0 16,40 3 13-16,3-6 6 15,28 0-3-15,-7 0 1 16,-7-3-8-16,-21 0-1 15,-25 0-4-15,25 3-3 16,14 0 0-16,-28 0-1 16,-22 3-38-16,-20 0-14 15,-18 4-49-15,-15-1-21 16,-20 9-50 0</inkml:trace>
  <inkml:trace contextRef="#ctx0" brushRef="#br0" timeOffset="18587.05">25192 5846 308 0,'7'-13'115'0,"-7"13"-89"0,49-9 14 16,-42 9 3-16,18 0-2 15,-4 0 3-15,22 0-5 16,-8 0-1-16,14 0-21 16,-6 0 10-16,-5 6 3 0,-6-3-11 15,-14 13-3-15,-4-4-6 0,-28 20-1 16,-14 15-5-16,-4 15-3 16,4-2 0-16,6-7-1 15,5-6 2-15,6-3 3 16,8-6 0-16,10-7 0 15,14-3-3-15,14-6 1 16,15-3-4-16,-1 0 0 16,0-3 1-16,-3-4 2 15,-3-2-1-15,-8-1-1 16,-3-3-50-16,-8 1-21 16,-3-1-71-16,4 6-108 15</inkml:trace>
  <inkml:trace contextRef="#ctx0" brushRef="#br0" timeOffset="19276.6">15148 8812 320 0,'11'-6'121'0,"-8"2"-95"0,1-5 22 16,-4 9 3-16,0 0-13 15,7 0 0-15,0 0-4 0,0 6-1 16,4 1-18-16,6-1 2 0,12 0 3 16,9 0-7-16,26-3-2 15,13 1-4-15,1-1-2 16,-4 3-6-16,-10 0 1 15,-8 4-2-15,-14 2 0 16,-13 7-80-16,-12 3-36 16,-3 3-78-1</inkml:trace>
  <inkml:trace contextRef="#ctx0" brushRef="#br0" timeOffset="19488.46">15360 9276 356 0,'-28'19'134'0,"28"-19"-104"0,7 6 14 0,3-12-2 16,12 6-13-16,20-10-2 0,14 7-9 15,8-6-1-15,-4-1-10 16,0 4-4-16,-4 3 0 0,-3 0-4 16,-7 3 0-16,-7 0-28 15,-7 0-10-15,-4 3-47 16,-4-3-18-16,-2-3-46 15</inkml:trace>
  <inkml:trace contextRef="#ctx0" brushRef="#br0" timeOffset="21047.6">18775 9483 296 0,'0'-19'112'0,"7"13"-87"0,0-4 18 0,-4 1 0 15,5-1-6-15,-1 1 1 16,0 0-4-16,-4-1-1 15,1-2-18-15,-4 2 9 0,-4 4 5 16,-6 3-6-16,-5 6-4 16,-6 16-6-16,-7 15-1 0,3 13-1 15,1 7 1-15,-1-1 0 16,4 0 0-16,7-6-9 16,10 0-1-16,11-6 0 15,7-3 3-15,11-10-2 16,10-6-2-16,1-6 0 15,2-7 1-15,-6-6-12 16,-4-6-3-16,-6-6-47 16,-5-1-18-16,-3-2-50 15,-3-4-22-15,-8-3-6 16</inkml:trace>
  <inkml:trace contextRef="#ctx0" brushRef="#br0" timeOffset="21499.37">18895 8740 340 0,'0'-3'129'0,"0"3"-100"0,0 9 7 0,0-9-2 16,-4 6-11-16,4-3-1 0,-3 7-6 16,-4 5 0-16,0-2-9 15,3-4 2-15,4 1 2 0,4-4 5 16,3-6 2-16,0 0-9 16,10-3-3-16,-3 0-2 15,4-3 0-15,-4-1 9 16,0 1 3-16,-3-3-1 15,-4 9 1-15,-3-4-9 16,-8 8-2-16,0-4-3 16,-6 9 1-16,-1-3-2 15,4 1-1-15,0-4-2 16,4 0-1-16,-1 0 2 16,4 0 2-16,0 0 0 0,7-3-1 15,-3 0-2-15,-4 0 1 16,0 0-70-16,0 0-29 15,0 0-100 1</inkml:trace>
  <inkml:trace contextRef="#ctx0" brushRef="#br0" timeOffset="23376.25">17413 9069 4 0,'-7'0'0'0</inkml:trace>
  <inkml:trace contextRef="#ctx0" brushRef="#br0" timeOffset="24021.41">17484 8784 276 0,'-14'-19'104'0,"10"16"-81"0,4-7 9 0,4 4 1 0,3 0 1 15,3-4 4-15,1 4 4 16,3 0 1-1,-4 3-23-15,-2 6 13 0,-8 3 4 0,-8 10-4 16,-6 6-2-16,-17 6-15 16,-5 16-5-16,-2 12-7 15,-1 4-3-15,3-4 0 16,5-9-1-16,6-6 0 16,4-7 0-16,7-5 0 15,3-7 0-15,8-7 0 16,3-5 0-16,3-4-3 15,8-3 2-15,3-3 1 0,11 0 2 16,10 0-1-16,11 3-1 16,7 0 1-16,3 10 1 15,0 6-3-15,-3 3 0 16,0 9 1-16,4 10 2 16,-8 9-1-16,-7 3-1 15,-10-3 3-15,-7-6 0 16,-11-6 12-16,-10-4 5 15,-11-2 1-15,-8-7-1 16,-6-6-8-16,-3-4-5 16,-12-2-4-16,-6-4-3 15,-15 1 1-15,-10-1 1 16,0 1-3-16,4-4 0 16,14-3 1-16,6-6 0 15,4-3-11-15,11-7-5 0,7 0-23 16,7-5-10-16,7-7-29 15,7-10-14-15,7-12-85 16,18 6-60 0,3 1 105-16</inkml:trace>
  <inkml:trace contextRef="#ctx0" brushRef="#br0" timeOffset="24259.77">17526 8573 376 0,'-14'-15'140'0,"21"12"-109"0,11 3 11 0,-4 0-1 16,10 3-12-16,8 0-2 16,14-3-9-16,25-3-1 15,13-3-10-15,1-4-4 0,0 1 0 16,3-1 0-16,-4 10 1 15,-9 0-40-15,-12 7-17 16,-7-4-142 0</inkml:trace>
  <inkml:trace contextRef="#ctx0" brushRef="#br0" timeOffset="25311.27">19614 8755 248 0,'8'-53'93'0,"-5"28"-72"0,1-3 14 16,-1 18 2-16,-3 10 1 0,4 10 2 15,-1 9-7-15,-3 12 0 16,0 16-19-16,-3 31 3 0,-1 16 3 16,1 10-5-16,-1 15 2 15,4 6-10-15,4-9-2 16,3-12-3-16,3-16 1 15,4-10 4-15,7-15 6 16,8-19-3-16,2-19 2 16,5-16-1-16,3-15 1 15,-1-13-6-15,-2-19-4 16,-5-21 1-16,-2-16 0 16,-8-1-4-16,-7-15-1 15,-11-12-2-15,-6-7 3 16,-11 10 0-16,-11 9 1 15,-3 13-5-15,-4 12 1 16,0 19 0-16,4 15-1 0,7 14 4 16,10 8 0-16,18 7-2 15,22 3 0-15,17 0 2 16,10 0 2-16,29-6 9 16,28 6 5-16,-4-3-3 15,18-4-2-15,10 4-3 16,-6-3 0-16,-8 3-4 15,8-3-2-15,-8-1 2 16,-13 1 0-16,-22 3-1 16,-21 0-2-16,-14 3-26 15,-21 3-10-15,-18 6-57 0,-21 4-25 16,-18 6-57 0</inkml:trace>
  <inkml:trace contextRef="#ctx0" brushRef="#br0" timeOffset="25806.78">20426 9081 296 0,'0'-28'112'0,"3"16"-87"0,1-4 13 0,-1 7 1 0,1 5-6 16,-4-2 3-16,3 0-5 16,1 3 1-16,3 3-18 15,7 0 7-15,4 0 3 0,3 0 1 16,11 0 0-16,14 3-8 16,7 9 0-16,-1 10-1 15,-2 7 2-15,-11 5 1 16,-15 4 3-16,-17 2-10 15,-17 1-4-15,-15 6-3 16,-7 3 1-16,-3 10-3 16,3-7 0-16,4-2 3 15,3-4 3-15,8-7-4 0,3-5-3 16,10-1 1-16,8-6 2 16,10-9 0-16,14 0 0 15,14-9-3-15,11-7 1 16,4-3-2-16,-4-3-1 15,-11-1 1-15,-7-2 1 16,-7 6-19-16,-6 0-8 16,-8 6-47-16,-4-2-21 15,-3-1-42-15,0 0-15 16</inkml:trace>
  <inkml:trace contextRef="#ctx0" brushRef="#br0" timeOffset="26603.08">21597 7774 364 0,'-70'-50'134'0,"41"18"-104"0,-24-24-8 0,15 28-12 16,-26-4-10-16,-14 1 0 15,-24-3-3-15,-28 5 2 16,-15 4 1-16,-31 0-3 0,-8 0 2 16,-31 9 10-16,-11 7 3 15,-24 9 6-15,-18 9 3 16,-1 20-2-16,-20 24-2 15,-4 25-12-15,11 4-5 16,-11 9 0-16,25 31-1 0,0 3 5 16,28 7 2-16,18 28 4 15,21-3 4-15,32 25 1 16,38 0 3-16,32 25-4 16,36-4 0-16,31 14-6 15,46-10 0-15,43-10-3 16,31 4 2-16,49-29 0 15,36-28 3-15,35-18-1 16,50-26 0-16,-75-28-1 16,177-15 2-16,14-23-3 15,21-24-2-15,18-10 0 16,10-29 1-16,11-14-1 16,4-33 0-16,-11-15-6 15,-18-9 1-15,-25-44 0 0,-17-10 2 16,28-75-1-16,-63-3-1 15,-82-25-2-15,-63-16 1 16,-77 13 3-16,-64-6 1 16,-78 40-1-16,-74 31-2 15,-77 14-2-15,-57 27 1 16,-46 35-26-16,-35 31-9 16,-28 25-26-16,-8 19-11 15,36 10-27-15,25 25-10 16,38 5-45-1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51:23.52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11134 3782 280 0,'-29'10'107'0,"19"-1"-83"0,-1 7 17 0,8-13 2 16,-1 3-3-16,4 1 0 0,4-1 1 15,3 0-1-15,10 0-22 16,8-6 3-16,10 0 0 0,11 0-5 16,-3-9 1-1,-1 3-10-15,-3 3-4 0,-4 3-2 16,-7 6 1-16,-7 6-25 16,-10-5-12-16,-4 12-70 15,-7-1-32-15</inkml:trace>
  <inkml:trace contextRef="#ctx0" brushRef="#br0" timeOffset="196.5">11081 4118 304 0,'-11'9'112'0,"22"-9"-87"0,21 0 13 0,-8-9 1 15,22 0-12-15,11 5-3 16,-1-2-8-16,0 3-2 15,-3 3-8-15,-3 0-6 0,-8 9-3 16,-7 1-27-16,-3 2-12 16,-4-2-116-1</inkml:trace>
  <inkml:trace contextRef="#ctx0" brushRef="#br0" timeOffset="1034.58">12323 3510 304 0,'-11'0'115'0,"11"-10"-89"0,-4 7 10 16,4 3-2-16,0 0-10 15,0 0-2-15,4-6-4 16,3 6-1-16,7-3-9 15,14-4 4-15,15 4 1 0,27-3 2 16,15 6 4-16,-4 9-5 16,0 1 2-16,-7 9 0 15,-14-1 2-15,-14 17-1 0,-25 9-1 16,-14 15-6-16,-10-5-2 16,-11 2-2-16,-11-6 1 15,-7 1-4-15,-10 2 0 16,-7 0 5-16,-1 7 3 15,8-1-6-15,7-5-1 16,10-7-2-16,11-7-2 16,10-5 3-16,18-7 2 15,15-12 0-15,6-7 0 16,4-6-3-16,-1-3-2 16,-6-3 1-16,-4 0-1 15,-3 0-31-15,-4 0-14 16,-3 0-50-16,0-4-22 15,6 1-68-15</inkml:trace>
  <inkml:trace contextRef="#ctx0" brushRef="#br0" timeOffset="1635.83">13377 3616 288 0,'14'-19'110'0,"-3"10"-86"0,0 3 16 0,-8 0 2 15,-3 6-5-15,0 0 2 16,0 3-17-16,-7 3-5 15,-7 6-11-15,-7 4-2 0,-7 12 0 16,-1-6-2-16,1 3 1 16,3-3-2-16,4-3-1 15,7 0-2-15,7 0-1 16,11-4-1-16,6 1 3 16,4-3-2-16,4-4 1 15,3-3 2-15,4 1 0 16,0-1-3-16,3 6 2 15,4-5 3-15,3 2 1 16,4 10 3-16,3 0 3 16,0 6-4-16,-3-3-1 15,-4 6 4-15,-3 10 5 16,-4-7-1-16,1 0 3 0,-12-2 7 16,-3-1 6-16,-7-3 0 15,-10-3 1-15,-8-7-14 16,-10 1-4-16,-14-3-7 15,-8-1-3-15,1-2-3 16,3-7 1-16,4 6 1 16,0-9 2-16,3-9-8 15,4 6-1-15,7-10-45 16,-1-3-18-16,5 1-13 16,3-4-4-16,0 0-40 15,3 3-59-15,0 1 60 16</inkml:trace>
  <inkml:trace contextRef="#ctx0" brushRef="#br0" timeOffset="1935.61">13423 3510 296 0,'0'0'110'0,"4"0"-86"0,3 0 16 0,0 0 2 0,3 0-8 15,5-10 3-15,-1 10-12 16,7-3-6-16,4 3-10 16,6 0-4-16,8 0-1 0,7 0-5 15,0 3 1-15,7-3 0 16,0 0 2-16,7 0-17 15,7 0-4-15,0 0-44 16,-4 0-17-16,-10-3-70 16</inkml:trace>
  <inkml:trace contextRef="#ctx0" brushRef="#br0" timeOffset="2536.03">14549 3886 256 0,'0'-9'96'0,"0"9"-75"0,0-4 10 15,0 4-2-15,0 0 2 16,0 0 4-16,0-6-4 16,-4 6 1-16,-3-3-18 15,0 3 12-15,-4 0 4 0,1 0 0 16,-4 0 2-16,0 3-7 16,-4 3-1-16,-3 7-11 15,0-4-3-15,-4 10-4 0,0 3 1 16,4 0-6-16,7 3-3 15,7 0 5-15,7 3 5 16,7 1 9-16,7-4 4 16,11 3-6-16,6-3-2 15,1 0-5-15,0 0 0 16,-4-3-5-16,-3-3-2 16,-4-10 0-16,-7 1 1 15,-3-1-43-15,-1-9-17 16,1-9-44-16,-1-7-18 15,1-3-64 1</inkml:trace>
  <inkml:trace contextRef="#ctx0" brushRef="#br0" timeOffset="3080.34">14577 3481 280 0,'-7'-3'104'0,"7"3"-81"0,0 0 18 0,0 0 2 15,-4 0-14-15,1 3-2 16,-4-3-10-16,3 7-2 16,1-4-9-16,3-3-2 0,3 6 2 15,1-3 3-15,3-3 5 16,0 0-4-16,0-3 2 16,0-3-5-16,0 6-2 15,-4 0 2-15,-3 0 0 16,0 0-3-16,-3 0-1 15,-4 6-1-15,0-3 1 16,3-3-4-16,1 10 0 16,-1-10 1-16,4 0 2 15,0 0 5-15,4 0 6 16,3 0-5-16,0 0 0 0,0 0-4 16,0 0-3-16,0 0 0 15,-3 0-1-15,-1 0 0 16,1 0 2-16,-4 0-1 15,0 0-1-15,0 0-46 16,0 0-19-16,7 0-64 16,7-10-26-16,0 10 25 15</inkml:trace>
  <inkml:trace contextRef="#ctx0" brushRef="#br0" timeOffset="3528.82">14855 3055 312 0,'-7'-6'118'0,"4"3"-92"0,3 3 15 0,0 0 2 15,0 0-9-15,0 0 1 16,0 0-3-16,0 0 2 15,7 0-18-15,4-4 4 0,3 4 1 16,7 0 0-16,11 0-1 16,3 4-2-16,7 5-1 15,-3 0-1-15,-4 4 0 16,-7 12-2-16,-6 6 1 0,-8 1-4 16,-7 5 1-16,-7 1-5 15,-7-4 1-15,-7 1-5 16,-4-7-2-16,-3 0 0 15,3-2-1-15,4-5 0 16,4-2 0-16,2-3-3 16,12-4 2-16,7-2 1 15,10-1 0-15,3-6 2 16,1 7 3-16,0-4-7 16,-4-3-3-16,-3 7-44 15,-4-10-19-15,0 0-54 16,3 0-21-16,1 0-39 15</inkml:trace>
  <inkml:trace contextRef="#ctx0" brushRef="#br0" timeOffset="4232.59">11476 5444 328 0,'-4'-6'123'0,"1"6"-95"0,3 0 7 0,0 0-1 16,7 0-2-16,0 0 5 16,4 0-7-16,-1 6-1 0,8-3-16 15,10-3 1-15,11 7 0 0,10-4-7 16,4 0-2-16,4 0-1 15,-5 0 0-15,-6 0-2 16,-3 0-2 0,-8 1 3-16,-7-1 0 0,-10 0-50 15,-4 3-20-15,-7 0-68 16,0 10-27-16,0 0 28 16</inkml:trace>
  <inkml:trace contextRef="#ctx0" brushRef="#br0" timeOffset="4430.78">11716 5761 280 0,'-36'22'104'0,"33"-19"-81"0,6 6 20 0,5-9 6 15,9 7-5-15,8-4 4 16,10-3-12-16,4-3-4 16,3-4-18-16,4 7-2 0,0 0-1 15,0 7-6-15,0-4-3 16,-4-3-21-16,-3 6-10 15,-4-3-62-15,4-6-26 16,-11-6-37 0</inkml:trace>
  <inkml:trace contextRef="#ctx0" brushRef="#br0" timeOffset="5148.22">12704 5488 296 0,'-15'-3'110'0,"12"3"-86"0,-1 0 9 16,4 0 0-16,0 0-10 16,0 0 1-16,4 3 7 15,3 0 2-15,7 0-17 16,4 4 8-16,6-4 4 0,5 3 0 15,2-3 1-15,1 0-8 16,3-3-2-16,4 0-9 0,0 0-4 16,0 0-3-16,-4 4-3 15,-3-1 1-15,-7-3 1 16,-4 0-1-16,-7 0-1 16,0 0-54-16,-3-3-24 15,-1-1-23-15,-3 1-6 16,0 3-45-1</inkml:trace>
  <inkml:trace contextRef="#ctx0" brushRef="#br0" timeOffset="6245.61">12746 5498 212 0,'-21'3'79'0,"14"0"-61"0,-4-3 8 16,8 0 1-16,3 0-3 0,0 0 1 15,0 0 1-15,0 0 1 16,0 0-14-16,3-3 8 0,4 0 5 16,0-1 3-16,0 1 5 15,-3 0-5-15,3 3-3 16,0 0-6-16,7 0-2 15,4 0-4-15,6 3-1 16,8 0 1-16,7 1 2 16,14-1-5-16,10 3-1 15,4 3 0-15,-7 7 4 16,-3 3-2-16,-11 3 3 16,-8 3-2-16,-9 0 2 15,-5 3-4-15,-10 0 1 16,-10 4-1-16,-11-1 3 15,-11 4-7-15,-13-1-4 0,-15 4-2 16,-7 9 1-16,0-3-1 16,7 9-1-16,4-3 1 15,6-3 1-15,8-6-1 16,7-7-1-16,7-2-2 16,3-4 1-16,8-6 1 15,3-3 2-15,7-4 3 16,3-2 2-16,12-7-1 15,16-3-1-15,8 1-1 16,4-4 0-16,-1 0-2 16,-7 0 1-16,-3 6-4 15,-7-3-2-15,-4-3-29 16,0 6-14-16,-3-6-45 0,3-6-19 16,8-3-99-1</inkml:trace>
  <inkml:trace contextRef="#ctx0" brushRef="#br0" timeOffset="6769.26">13843 5579 424 0,'4'-19'159'0,"-4"19"-124"0,3-15 6 0,-3 15-4 16,0 0-19-16,-3 0 0 15,-5 6-12-15,-2 3-4 0,-8 4-2 16,-3 9 0-16,0 0 0 0,0 0-3 16,3 0 2-16,4-4-1 15,3 1-2-15,11 0 0 16,11-3 3-16,3-4-2 15,4 1 1-15,3-4 2 16,0 1 0-16,0-1-3 16,4 7 2-16,0-4-1 15,3 4 0-15,7 3 4 0,0 3 1 16,-3 3-1 0,-4 0 1-16,-3 3 7 0,-4-3 3 15,-7 0 7-15,-3 0 4 16,-8-3-1-16,-10-3 0 15,-7-10-10-15,-10 1-5 16,-5-1-5-16,1-6-3 16,-4 1 1-16,-3-4 1 15,0 0-1-15,-7-4-1 16,-1-2-13-16,4-3-4 16,4-1-44-16,7-5-20 15,10 2-49-15,11-3-18 16,4-2-5-1</inkml:trace>
  <inkml:trace contextRef="#ctx0" brushRef="#br0" timeOffset="6980.61">13882 5438 324 0,'3'-3'123'0,"4"-3"-95"0,8 6 18 16,-1 0 1-16,10 0-10 15,15 0 1-15,11-4-20 16,2-2-8-16,-2 6-6 16,-4 0-4-16,-4 0 1 0,-3 0-23 15,-7 0-8-15,-4 6-64 16,4-2-27-16,-1 5-23 16</inkml:trace>
  <inkml:trace contextRef="#ctx0" brushRef="#br0" timeOffset="7326.04">14817 5319 284 0,'0'-25'107'0,"0"22"-83"0,0-7 8 0,3 4-2 16,-3 6-3-16,0-3 3 15,-3 6 1-15,-8 6 3 0,-3 7-18 16,-7 9 6-16,-7 6 2 16,-11 13 5-16,-11 28 2 15,-3 10-10-15,4 9-3 0,10-3-10 16,8 3-3-16,16 6-3 16,19-9-2-16,21-16 1 15,17-13 1-15,7-12-1 16,-3-9-1-16,-7-13-6 15,-4-6-1-15,-6-7-46 16,-5-5-17-16,-6-10-46 16,7-13-17-16,-1-9-11 15</inkml:trace>
  <inkml:trace contextRef="#ctx0" brushRef="#br0" timeOffset="7566.98">14894 5711 296 0,'-14'0'110'0,"14"0"-86"0,4 3 22 0,3 0 6 16,0 3-2-16,7 1 3 16,4 2-23-16,6 0-8 15,8 1-13-15,0-1-6 0,3 1-2 16,-3-4 1-16,0-3 1 15,-1-3-48-15,-2 0-19 16,-1-6-74 0,0-4-73-16,4-5 69 0</inkml:trace>
  <inkml:trace contextRef="#ctx0" brushRef="#br0" timeOffset="7851.89">15427 5419 356 0,'0'0'132'0,"0"0"-103"0,0 0 16 15,0 6 2-15,0-2-8 16,0 5 1-16,0 10-5 16,4 12 1-16,-4 16-20 0,3 10 2 0,4-1 0 15,0 4-13-15,0-7-2 16,4 0-2-16,-1 1 1 15,-3-1-1-15,0-9 2 16,1-7-31-16,-5-8-11 16,1-14-31-16,3-8-11 15,0-14-100 1,3-2-52-16,-3-4 115 16</inkml:trace>
  <inkml:trace contextRef="#ctx0" brushRef="#br0" timeOffset="8120.38">15706 5197 348 0,'0'-4'132'0,"10"17"-103"0,4 25 21 0,-3-13 1 0,0 6-6 16,3 10 0-16,7 9-9 15,4 19-5-15,3 12-17 16,3 1-4-16,1-7 0 0,-4 0-4 15,-10 7-1-15,-14 0-2 16,-11-13-3-16,-8-10 1 16,-2-12-1-16,-4-9-25 15,3-10-8-15,4-9-29 16,0-7-12-16,3-5-44 16,4-7-17-16,0-7-2 15</inkml:trace>
  <inkml:trace contextRef="#ctx0" brushRef="#br0" timeOffset="8679.44">12157 7122 372 0,'0'0'140'0,"3"3"-109"0,1 3 11 0,-1-3-3 16,4 4-16-16,4 2-3 16,7 0-11-16,6-2-6 15,5-4-2-15,2 0 1 0,1 0 1 16,0 0-39-16,-4 0-15 15,-3 0-65-15,-4 1-29 16,-4-4 15 0</inkml:trace>
  <inkml:trace contextRef="#ctx0" brushRef="#br0" timeOffset="8857.17">12266 7357 340 0,'7'6'129'0,"11"-6"-100"0,14 0 11 15,-15-6 0-15,11 6-13 16,11-9-3-16,14 5-12 16,-14-2-3-16,24 3-5 15,-3 3-7-15,-7 0-3 0,-7 0-79 16,4 0-33-16,2-3-35 16</inkml:trace>
  <inkml:trace contextRef="#ctx0" brushRef="#br0" timeOffset="9157.86">13296 7222 344 0,'-24'9'129'0,"16"-9"-100"0,-2 10 18 0,6-4 0 16,1-3-16-16,3 4-4 15,7-1-9-15,3 0-3 0,8-3-9 16,7 0-4-16,7-3 1 16,6 0 0-16,5 4 1 0,-1-4-7 15,0 0 0-15,1 0-61 16,-1 0-26-16,-3-7-85 15</inkml:trace>
  <inkml:trace contextRef="#ctx0" brushRef="#br0" timeOffset="9562.93">14009 6996 264 0,'-4'-15'101'0,"8"5"-78"0,6 10 15 0,-3-3 2 16,8-3-7-16,6 6 3 15,0-3 0-15,-3 3 2 16,10 3-21-16,11 6 13 0,-4 7 6 16,-7 6 5-16,-3 9 3 15,-8 7-9-15,-2 9-4 16,-12 3-13-16,-6-3-6 15,-8-3-5-15,-7 0 0 16,-10 3-2-16,-4 3 0 16,1-3-3-16,-1 0 1 15,4-6-2-15,6-3-1 16,8-10-2-16,7 0 1 0,11 0 1 16,13-12 0-16,15-7-3 15,7-6 0-15,0-6-9 16,-4-6-5-16,0-1-44 15,-3-2-20-15,3-4-46 16,4 1-18-16,-4-4-18 16</inkml:trace>
  <inkml:trace contextRef="#ctx0" brushRef="#br0" timeOffset="10029.84">14813 7125 348 0,'4'-31'132'0,"-1"15"-103"0,1-3 14 16,-4 10-1-16,0 2-18 0,0 1-1 15,0 3-13-15,0 0-6 16,-7 6-3-16,0 0-4 0,-4 10 2 16,0-4 1-16,1 10 2 15,-8 6-3-15,8-3 0 16,3 6-4-16,3-6 1 15,4 0 2-15,4-6 3 16,3 2 0-16,3 8-1 16,1-4-2-16,3-1-1 15,0 5 4-15,7-4 3 16,-7 3-1-16,22 18 0 0,2 1 12 16,-2 3 5-16,-1-6 5 15,-7-3 2-15,-7-7-1 16,-7-3 1-16,-6-3-4 15,-12-6-2 1,-7-3-11-16,-10-4-4 0,-7-5 0 16,-7-7 3-16,-1 0-2 15,-2 0-2-15,-8 0-2 16,-4-3-3-16,5-4-6 16,2-2-1-16,8-4-43 15,14-5-19-15,14-4-23 16,10-3-5-16,8-4-82 15</inkml:trace>
  <inkml:trace contextRef="#ctx0" brushRef="#br0" timeOffset="10314.01">14785 7015 356 0,'-14'-9'132'0,"14"9"-103"0,0-7 3 0,0 7-6 15,7-9-18-15,0 9-2 16,4-9 7-16,-4 6 3 16,10-4-7-16,18 4-3 0,1 3 0 0,-8 0-3 15,25 3 0-15,-7-3-1 16,3 10-2-16,11-4 3 15,-7-3 0-15,-7-3-50 16,-7 0-22-16,-4 0-98 16</inkml:trace>
  <inkml:trace contextRef="#ctx0" brushRef="#br0" timeOffset="11048.21">15042 6786 264 0,'0'-15'101'0,"0"15"-78"0,15-22 6 0,-12 18-2 16,1-2-2-16,-4-3 2 15,-4-1-3-15,-10 1-1 16,-7 0-12-16,-7 5 4 0,3-2 3 16,7 0-2-16,-17 0 3 0,-29-4-8 15,-13 4-2-15,-8 0-3 16,-3 3 1-16,-4 3 0 15,-10 6 1 1,-4 6-2-16,7 1-1 0,4 3-6 16,-7 2 1-16,-11 7 0 15,4-3 2-15,6 4 8 16,8-1 5-16,-4 9-3 16,4 13 1-16,7 25-6 15,17 7 1-15,18-4-5 16,15 13-2-16,13 18 2 15,14 4 2-15,15-13 0 16,13-6 2-16,15 13 2 0,10-7 2 16,11-9 6-16,36-13 3 15,31-16-8-15,21-15-2 16,35-19-4-16,7-6 1 16,22-19-4-16,-4-22 0 15,14-6-1-15,-14-10-2 16,15-2 5-16,-22-7 4 15,-11-10-5-15,-3-18 0 16,-21-22-2-16,-32 0-2 16,-32-4 1-16,-46 10-1 15,-10 13 2-15,-46-13 1 16,-42-22-6-16,-25 13 0 16,-46 15-1-16,-11 16 2 15,-24 16-10-15,-4 15-2 0,15 19-22 16,6 13-9-16,15 6-53 15,27 6-23-15,29 1-66 16</inkml:trace>
  <inkml:trace contextRef="#ctx0" brushRef="#br0" timeOffset="17699.18">18387 7219 240 0,'-11'0'90'0,"4"0"-70"0,-7 3 17 0,11-3 2 15,-5 0-6-15,-2 6 3 16,3-3-9-16,0-3-4 16,0 10-13-16,3-4 5 0,4-3 4 15,4 7 5-15,3-4 3 0,3-3 3 16,8 0 4-16,3 0-8 15,7-3-1-15,4 0-8 16,3-3-2-16,1 0-7 16,2 0 0-16,1 3-5 15,0 0 0-15,3 0-1 16,1 0-2-16,-4 0 1 16,-4 0-1-16,-7 0 0 15,-7-3 0-15,-3 0 4 16,-8 0 2-16,-2-4-2 15,-5 7-3-15,-3 0-42 16,-7 0-20-16,-7 7-49 16,-4 2-20-16,8-3-37 15</inkml:trace>
  <inkml:trace contextRef="#ctx0" brushRef="#br0" timeOffset="18015.34">18373 7464 312 0,'0'0'118'0,"0"0"-92"0,3 0 15 0,1 0 0 16,3 0-3-16,7 6 4 15,4-3-10-15,3-3-2 16,7 0-17-16,4 0 3 0,3-3 2 15,0-3-4-15,1-1 2 16,2 1-5-16,1 0-1 0,-4 3-9 16,-3-1-2-16,0 4 2 15,-11 0 3-15,-3 0-3 16,-4 0-1-16,-4 0-29 16,1 0-10-16,0 0-47 15,-1 0-20-15,4 7-65 16</inkml:trace>
  <inkml:trace contextRef="#ctx0" brushRef="#br0" timeOffset="18632.14">19427 7332 312 0,'-21'3'118'0,"11"0"-92"0,-1 3 11 16,8-2-1-16,-1-4-2 15,1 9 4-15,-1-9-6 16,1 6 1-16,3-3-19 16,3 4 10-16,8-4 3 0,3 3-6 15,7-3-1-15,4 0-8 0,3 0-2 16,0 1 0 0,0-1 4-16,0 0-8 0,1 0-1 15,-1-3 1-15,0 0 1 16,-3 0-1-16,0 0-1 15,-4 0-6-15,0 0-1 16,-3-3 1-16,-4 3 2 16,-4 0 0-16,-3 0 2 15,0 0-2-15,-3 0 2 16,-4 0-51-16,3-3-19 16,4 0-46-16,0 3-17 15,4 3-41 1</inkml:trace>
  <inkml:trace contextRef="#ctx0" brushRef="#br0" timeOffset="19290.49">20225 6924 268 0,'0'-9'101'0,"0"6"-78"0,0 0 15 0,0 3 2 15,0 0-11-15,0 0 0 0,0 0-3 16,0 0-1-16,0 0-14 16,0 0 9-16,0 0 3 0,0 0 4 15,0 0 1-15,0 3 0 16,0 6 0-16,0 10-9 16,-4 19-1-1,1 15-7-15,3 3-1 0,0 1 2 16,0 2 3-16,3 1-6 15,1 6-1-15,3 6 0 16,0-9 0-16,-4-1 2 16,1-12 1-16,-1-9-3 15,-3-6-3-15,0-7-5 16,0-6-2-16,4-7 1 16,-4-2 2-16,0-4-9 0,0-5-4 15,0-4-36-15,0 0-14 16,4-10-32-16,3 1-11 15,3 2-78 1</inkml:trace>
  <inkml:trace contextRef="#ctx0" brushRef="#br0" timeOffset="20297.64">21008 7285 212 0,'0'-3'82'0,"3"-4"-64"0,-3 7 4 15,0 0-3-15,0 0-4 16,4-3 4-16,0 0 4 15,-4 3 3-15,0 0-13 16,0 0 12-16,0 0 5 0,0 0-2 16,0 0 0-16,0 0-2 15,3-3-1-15,1 0-3 16,-4 3 1-16,0 0-4 16,0-3-2-16,0 3-1 0,0-3 3 15,0-4-7-15,0 7 1 16,-4 0-2-16,1 0 3 15,-1 0-5-15,0 0-1 16,-3 7-2-16,0-1-1 16,0 0 1-16,-3 4 1 15,-4-1 1-15,-1 3 0 16,1 4-2-16,0 3-1 16,0 3 1-16,4 9 3 15,6 4-2-15,4 2 1 16,7 4-5-16,7 0 0 15,4-3 3-15,3-10 1 16,0 0-3-16,0 0-1 16,-3-6 1-16,0-6 2 0,-1-4-3 15,-3-2-2-15,-3-1 0 16,-4 1 1-16,0-4 1 16,-3-3 3-16,-1-3-32 15,-3 0-12-15,0 0-41 16,0-3-15-16,4-7-25 15,-4 1-9-15,3-4-27 16</inkml:trace>
  <inkml:trace contextRef="#ctx0" brushRef="#br0" timeOffset="21184.22">21050 6927 236 0,'0'0'90'0,"0"0"-70"16,-3 0 15-16,3 0 2 0,0 0-6 15,0 0-1-15,0 0-5 16,0 0-4-16,-4 3-11 16,4 1 0-16,0-1 3 0,0-3-3 15,0 3 0-15,0-3 2 16,4 0 3-16,-1 0 0 16,4-3 1-16,-3 3-2 15,-1-3-1-15,1-1-1 0,-1 1 0 16,1 0-2-16,-4 3-1 15,0 0-5-15,-4 0-3 16,4 0 0-16,-3 3-1 16,-1 0 4-16,1 1 2 15,-1-1 2-15,1 0 2 16,-1 0-7-16,1 0-4 16,3 0 4-16,0 0 5 15,0-3 0-15,3 0 3 16,-3 0-4-16,7 0 1 15,0-3 1-15,0-3 2 16,0 3 1-16,-3-3 0 16,0-1-2-16,-1 1 1 0,1 3-4 15,-4 0-2-15,0 0-2 16,-4 3 0-16,4 0-4 16,-3 3 0-16,-1-3 1 15,0 3 2-15,1 0-3 16,3 0-2-16,0 0-1 15,0 0 3-15,0 1 0 16,3-1 1-16,1 0 0 16,0-3 2-16,-1 0 1 15,4 0 1-15,-3 0-2 16,-4 0 1-16,0 0-2 16,0-3-1-16,0 3-2 15,-4 0 1-15,1 0-32 16,-1 0-13-16,1 0-39 15,-1 0-16-15,4 0-54 16,4 6-62-16,-1 0 79 16</inkml:trace>
  <inkml:trace contextRef="#ctx0" brushRef="#br0" timeOffset="21736.8">21400 6479 296 0,'-18'-3'112'0,"18"3"-87"0,-4 0 24 16,4 0 6-16,0 0-11 16,0 0-2-16,0 0-3 15,0 0-3-15,4 0-19 16,-4 0 5-16,10-6 5 0,1 6-9 16,10 0-2-16,-3 0-5 15,3 6-2-15,-3-6 1 0,3 3 4 16,-4 6-2-16,-2 10 3 15,-1-3-2-15,-11 15 2 16,1-9-6-16,-4 16-1 16,-7 6-4-16,3-16-3 15,1-3 0-15,-4 3-1 16,0-6 4-16,3 3 2 16,0-3-5-16,4-3 0 15,0 0-1-15,4 0 2 16,0-1-1-16,13-8 2 15,11-4 0-15,-3-3 1 16,-4 0-5-16,4-3 1 16,-4 0-7-16,-3 0-3 15,-4 0-34-15,-7 4-16 16,0-4-73-16,-4 6-29 0,1 6-26 16</inkml:trace>
  <inkml:trace contextRef="#ctx0" brushRef="#br0" timeOffset="24154.1">22056 6811 208 0,'3'-9'79'0,"-3"9"-61"0,7-9 12 15,-7 9 2-15,4-7-4 0,-1 1 3 16,1 0-2-16,-4 3 2 15,0-1-17-15,0 1 7 0,-4 3 6 16,1 0-6-16,-8 10-2 16,4-1-7-16,-10 16 0 15,2-6-1-15,-13 34 3 16,7-9-3-16,-18 31 1 16,11-15 2-16,-7 18 3 15,-1 26 0-15,15-7 1 16,11-6-5-16,10-19-3 15,10-12-1-15,8-13 1 0,3 0-3 16,4-13-2-16,-1-6 0 16,-2-6 1-16,-5-9-3 15,1 3 0-15,-4-10 1 16,-3 0 0 0,-4-3-9-16,-4-3-4 0,-3 0-35 15,4-6-14-15,-4-3-38 16,3-7-15-16,4 3-51 15</inkml:trace>
  <inkml:trace contextRef="#ctx0" brushRef="#br0" timeOffset="25642.08">23566 6959 284 0,'-22'-7'107'0,"22"7"-83"0,-7 0 10 0,7 0 2 15,0 0-7-15,0 0 3 16,7 7-3-16,0-4 2 0,15-3-17 16,-5 6 5-16,22-3 2 0,-7-3-9 15,10 7-4-15,-7-4-5 16,1-3-3 0,-8 6-15-16,-3-3-7 0,-4 3-82 15,-11 7-36-15,1-4-8 16</inkml:trace>
  <inkml:trace contextRef="#ctx0" brushRef="#br0" timeOffset="25821.58">23527 7260 312 0,'-11'3'115'0,"11"-3"-89"0,21 6 12 0,-17-6-1 15,21 0-11-15,-4 0-3 16,21-3-13-16,-7 0-6 15,4-3-3-15,-4-1-1 0,-3 7 2 16,-4-3-36-16,1-3-15 16,-8 6-105-1</inkml:trace>
  <inkml:trace contextRef="#ctx0" brushRef="#br0" timeOffset="27668.81">24557 7021 272 0,'-14'-3'101'0,"10"0"-78"0,1 0 15 0,3 0 4 15,0 0-10-15,0 3-1 16,0 0-9-16,0 0-3 0,3 0-11 16,4 3 8-16,4 3 4 0,3 0-2 15,4 1 0-15,3-1 1 16,3 0 2-16,5 0 0 15,2-2-1-15,-2-1-8 16,2-3-3-16,-2 0-3 16,-5-3-1-16,-2 3-3 15,-5 0-2-15,-3 0-2 16,-3 0 1-16,-1 0 3 16,-3 0 1-16,-3 0-6 15,0 0 0-15,-4 0-37 16,7-4-15-16,0 1-23 15,0-3-7-15,7 6-77 16</inkml:trace>
  <inkml:trace contextRef="#ctx0" brushRef="#br0" timeOffset="28207.37">25245 6808 264 0,'-4'-3'99'0,"4"3"-77"0,0-3 11 16,0 3 0-16,0 0-3 16,0 0 4-16,0 0-3 15,0 0-1-15,0 0-17 16,0 0 3-16,0 0 2 0,0 0-6 16,4 3 1-16,-4 6-2 15,0 4 3-15,0 6-1 16,0 0 0-16,3 12-1 15,1 7 2-15,-1 9-3 0,1 6 1 16,-4-3-3-16,0-3 0 16,0 0-5-16,0-6-1 15,0-3 1-15,0-7 0 16,0-3-5-16,0-6 1 16,0-3 0-16,3-10 0 15,-3 10 0-15,4-9 0 16,-1-4 2-16,1-3 1 15,0 0-4-15,-4-3 1 16,0 0-42-16,0 0-17 16,3-6-32-16,1 0-11 15,3 2-60 1</inkml:trace>
  <inkml:trace contextRef="#ctx0" brushRef="#br0" timeOffset="28749.03">25689 6799 204 0,'0'-6'77'0,"0"6"-60"0,7-7 6 0,-7 7-1 16,4-3-3-16,-1 0 3 16,-3-3 3-16,0 3 2 15,4-4-14-15,-4 4 10 0,0 0 6 16,0 0-2-16,-4 3 1 15,1 0-4-15,-11 9-1 16,3 1-3-16,-10 12-1 16,-14 15-1-16,-1 13-2 15,1 13-2-15,7 3 1 16,3-3 1-16,8-7-1 16,6-3-1-16,8-6-1 15,6-6-5-15,8-6-3 16,6-4 0-16,4-3 1 0,8 1-3 15,-1-11-2-15,0-2 0 16,-3-3 1-16,-4-4 1 16,-3-3 1-16,-4-6-11 15,-4 0-5-15,-3-3-36 16,0-3-14-16,0 0-30 16,-3-4-12-16,0 7-54 15</inkml:trace>
  <inkml:trace contextRef="#ctx0" brushRef="#br0" timeOffset="29154.69">25809 7012 284 0,'-7'0'107'0,"7"0"-83"0,4 0 8 0,-4 0 1 0,3 0 1 15,1 0 4-15,3 0-5 16,0 0-3-16,3 0-16 16,-2 0 0-16,6 0 0 0,-4 0-7 15,4 3-2-15,0 0-5 16,4 0-1-16,-4 1-10 16,4-4-3-16,-4 0-37 15,4 0-17-15,-4 0-85 16,3 3-46-1,-3 0 95-15</inkml:trace>
  <inkml:trace contextRef="#ctx0" brushRef="#br0" timeOffset="29543.01">26264 6833 316 0,'-3'-6'118'0,"3"6"-92"0,0 0 8 0,0 0 0 16,3 0 0-16,1 0 6 15,-1 9-6-15,1-9-3 16,-4 16-17-16,0-3 0 0,0 12 0 0,0-3 1 15,0 15 4-15,0-5-7 16,3 12-2-16,1 9-3 16,3-6-2-16,0-3-3 15,0-10-2-15,-3-6 1 16,-1-9-1-16,1 0 0 16,-1-6 2-16,1-4-1 15,-4 0-1-15,0-2-50 16,0-4-21-16,0 0-42 15,0-3-17-15,3-9-18 16</inkml:trace>
  <inkml:trace contextRef="#ctx0" brushRef="#br0" timeOffset="29888.62">26405 6745 276 0,'4'-3'104'0,"-4"3"-81"0,18 0 16 0,-15 0 1 16,8 0 0-16,-1 0 5 15,8 7-7-15,-4-1 0 16,7 6-22-16,-3-2 11 0,3 12 3 16,-3-3 0-16,3 18 0 15,-4-5-9-15,1 24 0 16,-4-9-6-16,-3 9-1 0,-4-8-8 15,-4-1-4-15,1-10 1 16,-8-2 0-16,1-1-1 16,-8-6 1-16,1-3-4 15,-1-3 0 1,1-6-21-16,-1 3-10 0,0 0-17 16,4-4-7-16,0-5-23 15,4-1-10-15,-1-3-82 16</inkml:trace>
  <inkml:trace contextRef="#ctx0" brushRef="#br0" timeOffset="30759.49">27062 6808 244 0,'0'-12'90'0,"0"12"-70"0,7-16 19 0,-4 13 5 0,-3-3-8 15,0 2-1 1,0 1-6-16,0 0-1 0,-7 6-16 16,4 0 2-16,-15 10 2 0,-10 12 1 15,-4 3 1-15,4 10 2 16,0 12 0-16,3 10-3 15,4-1 0-15,7-2-7 16,7-1-4-16,7-9-3 16,7-6-3-16,7-3 3 15,7-7 0-15,7-6-4 0,0-6 1 16,1-7-24-16,-5 4-12 16,-3-10-45-16,-7-3-21 15,-3 1-61 1</inkml:trace>
  <inkml:trace contextRef="#ctx0" brushRef="#br0" timeOffset="31180">27171 6905 296 0,'0'-3'112'0,"0"3"-87"0,11-3 11 16,-11 3 0-16,7 0-5 15,0 0 2-15,7 3-5 16,-4-3 0-16,8 3-16 16,-4 1 6-16,4 5 3 0,-4-3 2 15,0 13 3-15,-3-3-3 16,-8 15-2-16,-3-6-11 15,-7 10-4-15,3-7-4 16,-6 0 1-16,-4 13-2 16,3-10-1-16,4-6-2 15,7-9-1-15,0-4 6 16,4-2 5-16,-1-1-4 16,4 4 0-16,0-4-2 15,7-2 1-15,-3-1-2 0,7 0-1 16,-4-3-35-16,10 0-16 15,-2 0-32-15,2-3-13 16,-3 0-78 0</inkml:trace>
  <inkml:trace contextRef="#ctx0" brushRef="#br0" timeOffset="31510.29">27654 6808 320 0,'0'-9'121'0,"0"9"-95"0,14 3 18 0,-10-3 0 16,6 6-4-16,-2-3 0 0,6 13-2 16,-4-7 1-16,4 20-21 15,-3-11 9-15,0 29 6 0,-1-9-8 16,-3 19-3-16,0-10-8 15,-3 6-1-15,-1-9-8 16,-3 0-3-16,0-7-1 16,0-2 1-16,0-7-12 15,0-3-3-15,0-6-32 16,0-3-12-16,0-1-15 16,0-5-4-16,0-4-22 0,0 0-10 15,0 0-28 1</inkml:trace>
  <inkml:trace contextRef="#ctx0" brushRef="#br0" timeOffset="31903.84">28293 6902 288 0,'0'3'107'0,"0"-3"-83"0,10 4 19 16,-10-4 6-16,11 0-9 15,-4 0-1-15,11 3-14 16,-4 0-5-16,10 0-11 16,-2 0-4-16,6 0-1 0,-3 0-7 15,-1 0 0-15,-3-3-74 0,1 7-33 16,-5-4-46-1</inkml:trace>
  <inkml:trace contextRef="#ctx0" brushRef="#br0" timeOffset="32096.64">28247 7125 368 0,'-11'19'137'0,"11"-19"-106"0,11 19 8 0,-8-19-1 16,15 6-15-16,-4 0-4 15,25 3-10-15,-7-2-4 16,14-4-3-16,-8 0 1 0,1-3 0 16,-7 0-37-16,3 0-14 0,-7 0-38 15,4-3-16 1,-7 0-36-16</inkml:trace>
  <inkml:trace contextRef="#ctx0" brushRef="#br0" timeOffset="32831.5">29531 6865 256 0,'0'-3'96'0,"0"3"-75"0,-3-7 36 15,3 7 11-15,-4-3-18 16,0-3-6-16,1 6-6 15,-1-3 1-15,1-4-22 16,3 7-3-16,14 0-2 0,-3-3-1 16,24-3 1-16,-3 3 0 15,38 3 2-15,-13 0 2 16,10 3 2-16,-11 6-1 16,-3 7-1-16,-11-3-4 15,-10 12-2-15,-4-3-2 0,-17 18 2 16,-4-5-3-16,-25 15-2 15,4-9-5-15,-25 6 0 16,-10 19 6-16,7-10 4 16,10-3-5-16,7-5-1 15,11 5-2-15,14-9-2 16,18-7 1-16,13-2 1 16,12-10-1-16,3-9 2 15,0-4-4-15,-4-6 0 16,-3-2 1-16,-4-4 0 15,-3-4-22-15,-4-2-8 16,-7 0-31-16,-3 0-12 16,-8-4-27-16,1 1-10 15,-1 6-60 1</inkml:trace>
  <inkml:trace contextRef="#ctx0" brushRef="#br0" timeOffset="33505.96">30127 6476 264 0,'7'-28'101'0,"-7"28"-78"0,7-29 9 0,-3 23-3 16,-4-6-2-16,0 2 1 15,-14-6 0-15,7 4 0 16,-22-1-15-16,5-2 3 0,-33 12 2 15,-20 3-4-15,-1 9 2 16,-3 10 0-16,-14 9-1 16,-8 22 4-16,5 22 0 15,2 10-8-15,-6 6-4 16,-4 15 2-16,15 10 2 0,20-6 7 16,29-13 6-16,31-3-7 15,36 9-2-15,24 0-2 16,29-9-1-16,31-6-6 15,11-13-2-15,25-6 0 16,3-16 0-16,-7-12 2 16,-21-23 1-16,-25-2-1 15,32-16-1-15,-25 0-1 16,43-29 0-16,-32 4 0 16,14-38 2-16,-28 13-3 15,21-51-2-15,-29 26 0 16,5-54 1-16,-22 35-3 15,-39-47-2-15,-7 34 2 0,-49-12 0 16,3 31-2-16,-66 0 2 16,17 13-4-16,-53 27-1 15,28 11-19-15,-21 15-9 16,-10 3-31-16,49 15-13 16,14 4-131-1,14 16-58-15,4 6 138 16</inkml:trace>
  <inkml:trace contextRef="#ctx0" brushRef="#br0" timeOffset="41928.99">22147 7153 252 0,'-3'-22'93'0,"-1"6"-72"0,1 4 9 0,3 3 2 15,0-1 0-15,-4 1 5 16,1-1-5-16,-1 1 1 16,1 3-19-16,-1-1 5 0,4 4 4 15,0 0-1-15,0 16 6 16,0 15-7-1,0 6-11-15,0 7-4 16,4 0-2-16,3 3 0 16,0-3-5-16,3-1 1 15,5-2 0-15,-1 0 2 16,0-7 3-16,0-6 2 16,0-6 1-16,0-7 0 15,0-5-4-15,-3-7-1 16,-1-7-1-16,1-5 1 15,0-4-2-15,-1-3 2 0,1-6-4 16,-4-3 0-16,0-16-1 16,-4-3 0-16,-6-13 2 15,-4 1 0-15,0 2 2 16,-4 17 3-16,1 5-4 16,-1 10-3-16,0 6 1 15,1 4 2-15,3 12-5 16,7 3 1-16,7 0 1 15,7 3 1-15,4-3-2 16,3 6 0-16,7-3 6 16,0 3 3-16,4-3-3 15,0 1 0-15,10-4 1 16,11 0 0-16,10-4-5 0,-3 4 1 16,-3 0 0-16,-11 0 0 15,-8 0 2-15,-9 4 1 16,-8-1-19-16,-11 3-9 15,-3 0-47-15,-7 1-21 16,0 2-86 0</inkml:trace>
  <inkml:trace contextRef="#ctx0" brushRef="#br0" timeOffset="42394.51">22507 7172 296 0,'-10'9'110'0,"6"-6"-86"0,4 1 13 15,0-4 2-15,0 0-6 16,0 0 1-16,0 0-8 15,7 0-2-15,0-4-13 16,4 1 0-16,-1 3 0 0,5 0 0 16,6 3 1-16,-4 4 5 15,-3 5 1-15,-3-2-1 0,-4 8 2 16,-7-2-6-16,-3 0 0 16,-5 3-2-16,1-4 1 15,0 1-4-15,0 0-3 16,4-7-5-16,-1 7 0 15,1-4 0-15,3-2 2 16,0 2-3-16,3-5 0 16,4-1 1-16,4 0 0 15,3-3 0-15,4-3 0 16,-1 0-7-16,1 0 0 16,0 0-52-16,-1 0-23 15,1 0-46-15,3 3-18 16,-3 0 3-1</inkml:trace>
  <inkml:trace contextRef="#ctx0" brushRef="#br0" timeOffset="42771.95">22913 6814 280 0,'3'-6'107'0,"5"6"-83"0,6 3 17 15,-7 0 2-15,0 7-3 16,0 2 3-16,0 14-2 0,0 2-1 16,0 12-21-16,0 11 4 0,0 11 4 15,0 1-6-15,-3-3-2 16,3-4-9-16,-4 10-4 15,-3 0-3-15,0 0-3 16,-3-13 1-16,-1 0 1 16,-3-9-1-16,0-9 2 15,-4-7-22-15,1-6-7 16,-1-7-9-16,4-2-4 16,0-4-16-16,4-5-7 15,3-4-51-15,7-7-20 16,3-5 13-1</inkml:trace>
  <inkml:trace contextRef="#ctx0" brushRef="#br0" timeOffset="43266">23089 6466 340 0,'7'-6'129'0,"4"6"-100"0,3-3 13 0,-7-3 2 15,4 6-10-15,-1 0 3 16,1 0-4-16,-1 6 2 15,-2-3-19 1,-1 7 0-16,0-1-2 0,0-3-3 0,3 10 1 16,4 6-7-16,-3 0-1 15,-4 0 0-15,0 3 0 16,-7 0 6-16,-7 3 6 16,-4-3-8-16,1-3-2 15,-4-3-4-15,0 6 1 16,3-6-4-16,4 0 0 15,7-4 5-15,4 1 5 16,6-3-1-16,8-4 3 0,3 0-4 16,0 1-2-16,0-4-2 15,-3-3 0-15,0 7-2 16,-4-4-1-16,-4-3-6 16,-3 0-1-16,0 0-59 15,-3 0-25-15,-1-3-135 16</inkml:trace>
  <inkml:trace contextRef="#ctx0" brushRef="#br0" timeOffset="47156.09">1588 13286 280 0,'-15'0'107'0,"15"0"-83"0,-3 0 15 0,3 0 3 15,0 6-5-15,0-2 0 16,0 2-3-16,-4-3 1 16,4 6-19-16,0 4 4 0,4-4 3 15,6-2-6-15,8-1 1 0,10-6-2 16,11-3-1-1,-4-4-5-15,8 1-2 16,3-3-4-16,-11-1-1 0,4 1-3 16,3 0-1-16,-10 9 1 15,0 0 0-15,-4 0 2 16,-4 0 1-16,-6 6-4 16,-4-3 1-16,-7-3-33 15,4 6-15-15,-4-6-42 16,0 0-18-16,0 3-60 15</inkml:trace>
  <inkml:trace contextRef="#ctx0" brushRef="#br0" timeOffset="47498.43">1683 13747 340 0,'-4'3'126'0,"4"0"-98"0,4 4 8 0,-1-4-5 15,4 3-2-15,4 0 5 16,3 1-6-16,4-4 0 16,6-3-15-16,1-3-1 0,3-4 1 15,4-2-3-15,0-1 2 0,10 4-3 16,-7 3 0-16,4 3-3 15,0 0-1-15,-11 3-1 16,0 3 0-16,-3 4-5 16,0-4 1-16,-8 0 2 15,1-2 1-15,-7-1-32 16,-1-6-13-16,1-4-30 16,-1-2-12-16,1 3-90 15</inkml:trace>
  <inkml:trace contextRef="#ctx0" brushRef="#br0" timeOffset="51239.15">3231 12841 192 0,'0'-16'74'0,"0"10"-58"0,-3 0 14 15,3 3 3-15,-4 3-13 16,1 0-1-16,-1 3-2 15,-3 3-2-15,-3 6-7 16,-4 10 1-16,-1 7 4 0,-6 8 6 0,-3 13 5 16,-1 7-3-16,-3 28-1 15,3 18 0-15,4 4 0 16,-4 12-3-16,11 6 2 16,11-9-1-16,10-12-2 15,17-17-2-15,4-8-1 16,8-10-5-16,3-6 0 15,3-10-5-15,-10-16 0 16,-1-8 1-16,-6-7 0 16,-4-13 0-16,-7-9 2 15,-3-3-30-15,-8-3-13 16,5-7-41-16,-1 4-18 0,3-4-59 31</inkml:trace>
  <inkml:trace contextRef="#ctx0" brushRef="#br0" timeOffset="51581.81">3242 13534 272 0,'-7'-6'104'0,"7"6"-81"0,7 0 14 0,-3-4-1 16,3 4-4-16,7-3 1 15,0 0-7-15,3 3-2 16,1 0-13-16,10 0 4 0,8 0 3 16,6 0-4-16,0 0 0 15,8 0-8-15,-12 0-2 16,1 0-2-16,4-3-2 15,-8 0 1-15,-7-3-1 16,-3-4-18-16,-4 1-5 16,0-4-46-16,-3 1-20 15,-1-1-64 1</inkml:trace>
  <inkml:trace contextRef="#ctx0" brushRef="#br0" timeOffset="51973.89">3923 12973 284 0,'0'-29'107'0,"3"20"-83"0,4 0 6 16,-3 2-1-16,3 7-3 0,4 10 4 16,-1 12-5-16,1 6-3 15,3 6-12-15,-3 4 5 0,3 9 4 16,-4 22-1-16,-3 9-1 16,-3 1-7-16,-1-1-2 15,1-3-4-15,-4 4-3 16,3-1 0-16,-3-12-1 15,7-3-3-15,0-13 2 16,1-12 1-16,-1-7 0 16,0-9-5-16,0-13-1 15,-4-3-44-15,-3-12-18 16,0-6-101-16</inkml:trace>
  <inkml:trace contextRef="#ctx0" brushRef="#br0" timeOffset="52302.1">4202 12722 248 0,'0'-16'93'0,"10"19"-72"0,11 7 14 15,-7-4 0-15,8 10 2 16,-1 9 4-16,0 25-5 15,11 6-1-15,-1 7-20 0,8 6 4 0,-11 22 2 16,1 9-5-16,-8-3 1 16,-11 1-8-16,-6 8-1 15,-11 4-4-15,-7-10-1 16,-4-18-1-16,-3-4 1 16,0-12-2-16,3-6-1 15,-3-10-2-15,3-9-1 16,4-13-23-16,4-9-7 15,3-13-24-15,3-6-9 16,8-10-92 0</inkml:trace>
  <inkml:trace contextRef="#ctx0" brushRef="#br0" timeOffset="52857.75">4579 12421 228 0,'-18'-13'85'0,"18"10"-66"0,0-3 14 0,0-4 2 15,4 7-5-15,-1-3 2 16,1-3-3-16,-4 5 0 16,4-2-16-16,-1 3 3 0,4 0 4 15,4 3 0-15,3 3 0 16,-4 0-4-16,19 7 0 15,-8 8-3-15,3 1 0 16,-6 9-1-16,0 1 2 16,-8-1 2-16,-3 3 2 15,-7 1-6-15,-7-4-2 16,-3 0-5-16,-4 0-4 16,-4 0 0-16,0 4-1 15,4-1-3-15,7-6 2 16,4 3 1-16,6-2 0 15,4-11 6-15,11-5 4 0,3-4-5 16,4-3-1-16,-1-3-2 16,5 0 1-16,-12 3-20 15,4 0-6-15,-3 0-67 16,3 1-31-16,11-4-57 16</inkml:trace>
  <inkml:trace contextRef="#ctx0" brushRef="#br0" timeOffset="53878.68">5606 13148 276 0,'7'-12'104'0,"-4"8"-81"0,-3 1 7 16,0 3-3-16,0 0-6 15,0 0-1-15,0 0 1 16,0 0 1-16,-3-3-12 15,-4 3 8-15,-4 0 2 0,-7 3 3 16,-6 4 3-16,-1-1-3 16,-10 3-2-16,-1 16-7 0,1 10-4 15,7 15-1-15,-4 10-1 16,8 2-2 0,2 1-1-16,8 0 5 15,7 3 4-15,7-4-1 0,11-2 0 16,13-4 1-16,12-12 2 15,13 3-9-15,-7-12-4 16,4-4-2-16,-7-9 1 16,-4-3 1-16,-6-10 1 15,-8 4-2-15,-4-10-2 16,-6-6-21-16,-4-3-9 16,-7-10-53-16,0 3-22 15,-3-12-88 1</inkml:trace>
  <inkml:trace contextRef="#ctx0" brushRef="#br0" timeOffset="54571.48">5666 12650 280 0,'-7'-4'104'0,"0"4"-81"0,-1 4 5 0,8-4-4 15,-7 0-8-15,4 6 1 16,-1-3-5-16,-3 6-2 16,4-2-6-16,-1-1 6 0,1 0 3 15,3 1 2-15,3-1 1 16,1-3 0-16,3 0 0 16,0-3-4-16,3 0 0 15,-6-3-3-15,0 0 0 16,-1 0-5-16,1-4-3 15,3 1 2-15,-7 3 0 0,0 3 5 16,0 0 5-16,0-3-7 16,0 3-1-16,0 0-3 15,-4 3-2-15,1 0 1 16,-1 3 1-16,1 1-3 16,3 2-2-16,3-3 2 15,1 1 2-15,3-1 4 16,-4 0 2-16,8-3-1 15,-1-3-1-15,1-3 3 16,-1-3 3-16,-2-4-4 16,-5 1 1-16,1 0-3 15,-4-1 0-15,-4 4-6 0,1 0 1 16,-5-1 0-16,1 7 0 16,0 7 0-16,0-4 2 15,4 0-3-15,-1 0 0 16,4 0-1-16,0 0 0 15,4 1-16-15,-1-1-8 16,4 3-52-16,0 0-23 16,4 4-70-1</inkml:trace>
  <inkml:trace contextRef="#ctx0" brushRef="#br0" timeOffset="55109.13">6184 12317 268 0,'-14'-15'101'0,"11"8"-78"0,-1 1 15 16,4 6 2-16,0-6-2 16,-3 6 4-16,-1-3-10 15,4 3-2-15,0 0-17 16,0 0 5-16,4 3 3 0,3-3-5 0,7 6 1 16,3-3-4-16,8 0 0 15,7 7-1-15,7 5 2 16,-4 10 4-16,-3 7 1 15,-8 5-2-15,-3 1 2 16,-17 0-4-16,-4-4-1 16,-11 7-8-16,-10-7-4 15,4 4 1-15,-1-7 0 16,0 10 5-16,4-6 3 16,4-4-9-16,3 4 0 15,3-4 0-15,4-3 3 16,11-6-4-16,6-3-1 15,8-3 0-15,7-4 2 16,7-3-1-16,-4-2 2 0,0-4-18 16,-3-3-4-16,-4 0-42 15,-7-3-15-15,0 0-38 16,1-1-16-16,-5-5-38 16</inkml:trace>
  <inkml:trace contextRef="#ctx0" brushRef="#br0" timeOffset="56100.96">7034 12640 220 0,'0'-19'85'0,"0"13"-66"0,0-3 5 16,0 2 1-16,0 1-5 15,0 0 3-15,0 3 0 16,-7 3 1-16,-7 3-13 15,-3 6 9-15,-5 10 3 0,-6 12 0 16,-4 17 0-16,-3 20-8 16,3 11-2-16,1-1-1 15,-1 26 0-15,4 15 2 16,-1 0 4-16,5 10-1 16,6 9 1-16,11-16-5 15,7-12 0-15,11-16-6 16,3-10 1-16,14-12-5 0,7-9 0 15,4-6-1-15,0-17 1 16,-7-11-2-16,-1-11 2 16,-13-8-18-16,-4-10-4 15,-3-6-51-15,-4-7-19 16,0-3-84 0</inkml:trace>
  <inkml:trace contextRef="#ctx0" brushRef="#br0" timeOffset="56809.38">7126 13123 268 0,'-7'-6'101'0,"7"3"-78"0,0 3 11 16,0 0 1-16,0 0-6 15,0 6 3-15,0 3-9 16,0 4-4-16,0 21-11 16,0 17-1-16,-3 8 0 0,-1 13-1 0,4-3-1 15,4-3 1-15,3-3 1 16,0-1-1-16,3-8-1 15,8-10 1-15,-8-13 1 16,5-6-1-16,6-25 1 16,3-12-2-16,5-7 2 15,-1-6-4-15,-3-10-2 16,-4 1 0-16,0-16 1 16,-7-19-3-16,-3 0 0 15,-8 0 1-15,-6-7 0 16,-8 7 0-16,0-6 2 15,-3 12-1-15,0 10-1 16,4 12 1-16,3 16-1 16,0 10-5-16,3 8 1 15,4 7 2-15,4 3 3 0,6 4 0 16,8-1 2-16,6 0 4 16,8 1 6-16,11-4 2 15,-1 0 3-15,4 0-8 16,3 3-1-16,18 0-1 15,14 4 0-15,7-4-4 16,-3 4-3-16,7-1-3 16,3-6 1-16,0 7 1 15,-6-7 2-15,-15 0-1 16,-11-3 2-16,-10-3-2 16,-7 0 2-16,-11-1 0 15,-7-2 1-15,-6-3-9 16,-8 6-4-16,-4-4-48 15,-3-2-20-15,-7 6-36 0,0 3-14 16</inkml:trace>
  <inkml:trace contextRef="#ctx0" brushRef="#br0" timeOffset="57558.68">8643 12656 288 0,'11'3'110'0,"6"13"-86"0,4 9 18 15,-10-10 3-15,7 17 0 16,3 15 3-16,0 16-7 15,4-1 0-15,-1 1-23 16,1 9 3-16,0 22 0 0,-4-3-5 16,-3-6-1-16,-11-7-9 15,-7 1-2-15,-11-4-2 16,-10 0 1-16,-7-6-2 16,-4 0-1-16,0-13 1 15,0-9-1-15,4-9-3 16,4-7 0-16,2-5-25 15,8-8-11-15,4-11-97 16,20-7-56 0</inkml:trace>
  <inkml:trace contextRef="#ctx0" brushRef="#br0" timeOffset="58024.12">8971 12283 280 0,'-7'-28'107'0,"11"24"-83"0,6-2 13 0,-3 3-1 0,0-3-8 15,-3 6 0-15,6 0 0 16,-3 0 0-16,4 6-15 16,0-3 8-16,3 7 5 0,-4-1-1 15,1 16 3-15,0-6-10 16,-1 18 0-16,-3-5-2 16,-3 9 2-16,-1 9-6 15,-3-16 1-15,0-6-8 16,-3 1-3-16,-1-4 1 15,1 0 2-15,-4 6 0 0,3 4 0 16,8-7 1-16,6-3 1 16,11 0-3-16,15-3-1 15,9-3-1-15,5 3 1 16,-4-7 0-16,-7-2 1 16,-8-7-22-16,-3-6-10 15,-6-3-59-15,-5-6-26 16,-6 2-87-1</inkml:trace>
  <inkml:trace contextRef="#ctx0" brushRef="#br0" timeOffset="59043.36">9578 13035 232 0,'-4'0'88'0,"8"0"-69"0,-4 0 15 0,0 0 1 0,0 7-5 16,0-4 2-16,0-3-1 15,3 6 3-15,1-3-18 16,3-3 6-16,7 6 2 0,11-6-1 16,14-6-2-16,14 3-5 15,3-3-2-15,-3 3-8 16,-4 3-4-16,-3 0-1 16,-11 3-1-16,-6-3 0 15,-8 9 2-15,-7-3-45 16,-7 1-21-16,-7-1-82 15,-4 6-65 1,-10 1 82-16</inkml:trace>
  <inkml:trace contextRef="#ctx0" brushRef="#br0" timeOffset="59211.64">9631 13286 256 0,'-25'41'96'0,"25"-29"-75"0,7 4 25 0,0-13 8 15,7 0-10-15,15-3-2 16,9-3-12-16,12-3-4 15,-1-3-15-15,1 2-2 0,-5 1-2 16,-2 3-6-16,-4 0 0 16,-4 0-34-16,-3-4-15 15,10 7-119 1</inkml:trace>
  <inkml:trace contextRef="#ctx0" brushRef="#br0" timeOffset="62151.13">7832 13314 272 0,'-11'-9'101'0,"8"0"-78"0,-8 5 20 16,7-2 5-16,-3 6-11 16,0 0-1-16,0 0-7 15,-3 0-1-15,-1 10-16 0,4-4 9 0,0-3 2 16,3 6 0-16,1-9 0 15,3 7-1-15,7-7-2 16,4 0 3-16,10 0 0 16,-4-7-6-16,8 7 0 15,3 0-6-15,4 7-1 16,3-4 0-16,-3 3 4 16,0 0-10-16,-4 1-2 15,0-4-2-15,1 0 2 16,-8 0-1-16,-4 0-1 15,1-3 1-15,-4 3-1 16,-3 0 4-16,-1 7 7 16,-10 9-4-16,0-1-3 15,-7 4 0 1,4 3-3-16,-4 1-1 16,0 2 1-16,-1-3-1 0,1 3 0 15,-3-3 2-15,3 3-3 16,-4 1 0-16,1-1 1 15,-1 13 0-15,0-4 0 16,1 1 2-16,-1-4-1 16,4-5-1-16,7-8 1 15,-7-5-1-15,7-6-3 16,7-7 2-16,-7 0 1 16,4-3 0-16,-4 0-25 0,0 3-8 15,-4 0-56-15,4 0-22 16,0-3-104-1</inkml:trace>
  <inkml:trace contextRef="#ctx0" brushRef="#br0" timeOffset="63636.24">10654 12794 212 0,'3'-19'82'0,"1"10"-64"0,-1-1 15 0,1 10 2 16,-4 0-3-16,0-3 3 15,0 3-6-15,0 0-1 16,4 0-15-16,-4 3 10 0,0 16 6 16,0 6-2-16,0 13 1 15,0 6-4-15,0 3-1 16,0 3-8-16,-4 3-4 16,0 10-4-16,1 9-2 15,3 0-3-15,0-6 1 0,0-3 7 16,0-10 5-16,0-9-7 15,-4-7-4-15,4-11 1 16,0-1 4-16,0-7-5 16,0-2-2-16,0-6-1 15,-3-4-1-15,-1-3-3 16,1-3 2-16,-1 0-41 16,-3-3-19-16,4 0-40 15,3-4-14-15,7-5-38 16</inkml:trace>
  <inkml:trace contextRef="#ctx0" brushRef="#br0" timeOffset="64101.89">11268 12628 220 0,'3'-7'82'0,"1"4"-64"0,-1-3 18 15,-3 6 2-15,0-3-5 16,0 3 3-16,0-3-3 15,0 0 2-15,-3 3-19 16,-4 3 4-16,-7 9 3 0,-4 10-6 16,-3 6 1-16,-4 23-7 15,-7 14-1-15,4 14 5 16,3-1 4-16,4 13-7 16,7 9-2-16,4-2-4 15,3-14-1-15,7-2 1 16,7-16 1-16,7-10 1 15,7-12 0-15,7-6-7 0,0-10 0 16,1-6-1-16,-1-10 2 16,-11-2-19-16,-2-10-6 15,-1 0-48-15,-4-10-21 16,1 1-82 0</inkml:trace>
  <inkml:trace contextRef="#ctx0" brushRef="#br0" timeOffset="64388.38">11335 13120 308 0,'-25'6'115'16,"25"-6"-89"-16,4 3 12 0,-1-3 1 0,4 0-6 15,7 0 3-15,4 0-11 16,-4 0-3-16,7 0-13 16,0 0-1-16,1 0-1 0,-1 3-3 15,0 1-3-15,0-4 0 16,-3 3 1-16,-4 0-3 16,0-3-2-16,0 0-62 15,0 0-29-15,4-3-71 16</inkml:trace>
  <inkml:trace contextRef="#ctx0" brushRef="#br0" timeOffset="64810.55">11779 12784 248 0,'-3'-18'93'0,"6"14"-72"0,1-2 9 0,-1 3-1 16,-3 3-2-16,7 0 3 0,0 3-1 15,-3 7 2-15,-1 5-17 16,-3 10 7-16,0 13 6 0,0 0-4 15,0 9-1-15,0 3-6 16,0-3 0-16,4 12-7 16,3 4-1-16,0 3-4 15,0-3-3-15,4-10 0 16,-1-3-1-16,1-9-3 16,0-10 2-16,-4-6 1 15,0-6 2-15,-4-3-3 16,-3-7 0-16,-3-2-41 15,-1-7-17-15,1 0-23 16,-4-4-7-16,3-8-51 16</inkml:trace>
  <inkml:trace contextRef="#ctx0" brushRef="#br0" timeOffset="65260.3">12023 12512 296 0,'-4'3'110'0,"8"3"-86"0,6 3 20 16,-3-5 2-16,0 14-2 16,4 4 1-16,3 10-6 15,4 12-1-15,6 25-21 16,5 6 10-16,6 3 3 0,0-3-7 16,0 4 0-16,-3 12-10 15,-7-3 0-15,-11-10-6 16,-7-6-2-16,-7-6 0 15,-11-6 1-15,-3-13-3 16,-3 0-2-16,-4-10-3 16,-4-5 1-16,4-4-1 0,0-9-2 15,3 3-24 1,4-10-11-16,7-6-29 16,7-6-12-16,10-9-74 15,4 3-75-15,-3-10 81 16</inkml:trace>
  <inkml:trace contextRef="#ctx0" brushRef="#br0" timeOffset="67585.53">12887 12599 160 0,'7'-12'60'0,"-3"6"-47"0,3-4 15 0,-4 4 2 16,1 0-4-16,-1-1 2 0,1-2-1 15,-1 6 1-15,-3-3-15 16,0 6 3-16,-3 0 2 0,-1 0-2 16,-3 6 3-16,-3 6 1 15,-1 4 0-15,-3 6-5 16,-4 6-1-16,1 13-6 15,-5 15 0-15,1 13-3 16,-3 0 2-16,2-3 2 16,5 6 2-16,3 4 3 15,7 8 4-15,0-21-8 16,17 9-1-16,8-6-5 16,3-6-1-16,0-13-1 0,0-10 1 15,0-5-2-15,-3-7 2 16,0-7 0-16,-4-8 1 15,-4-4-2-15,1-6-2 16,-4-3-21-16,-3 0-9 16,-4-3-38-16,0-4-14 15,3 1-69 1</inkml:trace>
  <inkml:trace contextRef="#ctx0" brushRef="#br0" timeOffset="68545.58">13166 12659 236 0,'-18'0'88'0,"11"0"-69"0,-4 0 24 16,8 0 7-16,-4 0-4 15,0 0 2-15,0 0-11 16,3 0-3-16,1 6-19 16,3-3 4-16,10-3 2 0,8 7-3 15,10-1 2-15,4 0-5 0,3 1 1 16,0-1-5-16,4-3 1 15,0 0-5-15,0 0 1 16,0 0-5-16,-1 0-2 16,-6 1 8-16,-4-1 4 15,-6 0-6-15,-5 3-4 16,-10 4 2-16,-7 2 1 16,-7 10 0-16,-3 9-1 15,-8 10 1-15,0 3 1 16,-3 3-3-16,0 3-1 15,0 4-1-15,3-1-2 16,4 0 1-16,4 0 1 16,2-2-1-16,5-7-1 15,-1-1 1-15,4-5-1 16,-3-13 0-16,3 3 0 0,0-9 0 16,0-3 0-16,-4-4-20 15,4 1-7-15,0-4-30 16,-3-6-14-16,3-3-48 15,3-9-20-15,8-10-12 16</inkml:trace>
  <inkml:trace contextRef="#ctx0" brushRef="#br0" timeOffset="68861.7">13776 12418 312 0,'14'12'118'0,"0"1"-92"0,4 12 15 0,-8-13 2 15,5 10-4-15,-1 10 4 16,3 5-7-16,1 10 1 16,0 29-21-16,-1 5 11 0,1 10 5 15,-8 0-3-15,-3 16-2 16,-7-1-15-16,-7-9-5 15,-7-9-3-15,0-6 0 16,-3-10-2-16,-1-6-2 16,-3-7 1-16,3-12-1 0,0-3-33 15,4-13-15-15,0-5-40 16,4-11-17-16,3-9-83 16</inkml:trace>
  <inkml:trace contextRef="#ctx0" brushRef="#br0" timeOffset="69537.07">10389 14945 280 0,'-35'15'104'0,"24"-11"-81"0,1 5 25 0,10-9 4 15,0 6-7-15,7-3 0 16,4-3-3-16,6 0-2 16,4 0-21-1,4 0 2-15,3 0 0 0,8 7-11 0,6-4-6 16,7-3-2-16,8 6-2 16,-1 0 0-16,-3 1 2 15,-4-1-1-15,-10 3-1 16,-11 1-54-16,-6 2-26 15,-8 4-114 1</inkml:trace>
  <inkml:trace contextRef="#ctx0" brushRef="#br0" timeOffset="69762.92">10545 15340 364 0,'-11'25'137'0,"14"-16"-106"0,5 4 10 15,-1-10 0-15,7 3-8 16,10 1 1-16,15-4-15 16,7 0-4-16,3 0-9 15,1 3-4-15,-4 1 1 0,-4-1-2 16,-3 0-1-16,-7 0-28 16,-1 1-14-16,-2-4-66 15,6-10-31-15,0-5-11 16</inkml:trace>
  <inkml:trace contextRef="#ctx0" brushRef="#br0" timeOffset="70395.47">11991 15095 324 0,'-21'-6'121'0,"17"6"-95"0,-3 0 16 0,7 0 1 16,0 0-15-16,0 0-1 15,4 9-3-15,-1 1 2 16,8 6-14-16,6 2 6 0,12 4 5 15,17 0-1-15,10-3 1 16,4 0-6-16,0 0 0 16,0 3-12-16,3-7-3 15,1-2-2-15,-4-4 0 16,-7-6 0-16,-11 1 2 16,-10-8-14-16,-7-2-5 0,-8-3-53 15,-6-1-24-15,-4 1-99 16</inkml:trace>
  <inkml:trace contextRef="#ctx0" brushRef="#br0" timeOffset="70917.7">12760 14638 288 0,'-21'-4'107'0,"17"1"-83"0,1 3 21 0,3 0 5 16,-4 3-12-16,1 1 0 15,3 2-6-15,0 3 0 16,3 4-18-16,11 6 3 0,8-1 1 15,6 11 3-15,7-1 2 16,11 0-8-16,14 0-4 16,10 0 2-16,1 4 2 15,-4-4-4-15,-7 0 1 16,-11 4 2-16,-10-4 1 16,-7 6-8-16,-11 1-2 0,-7 2 1 15,-7 14 1-15,-10-1-3 16,-8 3-1-16,-7 0-1 15,-6-2-2-15,-11-1 1 16,-4 0-1-16,-4 3 0 16,1 10 0-16,3 3 0 15,7-7 0-15,8-12 0 16,6 0 2-16,4-12-6 16,3-10 1-16,4-6-19 15,0-10-8-15,4-3-35 16,3-12-14-16,0-3-35 15,3-1-14-15,4-5-28 16</inkml:trace>
  <inkml:trace contextRef="#ctx0" brushRef="#br0" timeOffset="71623.73">13490 14543 192 0,'0'-31'74'0,"0"12"-58"0,-3-12 14 16,-1 18 3 0,1-5 1-16,-4-1 1 0,-4-3-5 15,-3 0-2-15,-4-3-15 16,-3 0 5-16,-4-4 3 0,-10 1 0 16,-11 3-1-16,-14 0-6 15,-7 6-4-15,-7 7-1 16,-25 2 1-16,-17 13-1 15,0 7 2-15,-18 24-6 16,-15 20-1-16,8 12 7 16,-3 9 4-16,-8 31 4 0,14 20 1 15,18 2-9-15,7 35-2 16,15-9-5-16,10 15-1 16,20 7 8-16,30-22 4 15,31-7 2-15,28-6-1 16,35-12-2-16,54-23-1 15,34-18-3-15,40-13-1 16,34-15-5-16,5-16-1 16,24-22 3-16,-22-32 3 15,19-34-2-15,-15-21 1 16,7-8-1-16,-20-14 3 16,-29-23-1-16,-22-3 0 15,-23-9-5-15,-33-35-1 0,-24-31-1 16,-47-29 1-16,-45 17-4 15,-31-17 0-15,-40 17-1 16,-42 37-2-16,-7 47 3 16,-32 37 0-16,0 39-4 15,-3 24-1-15,0 35-22 16,24 25-8-16,32 9-64 16,29 10-27-16,27-1-73 15</inkml:trace>
  <inkml:trace contextRef="#ctx0" brushRef="#br0" timeOffset="73920.48">27012 11176 152 0,'0'0'57'0,"0"0"-44"0,7-3 25 0,-7 3 10 16,4-3 0-16,-1 0 2 15,-3-4-4-15,0 1-1 16,0 0-25-16,0 3 2 0,-7-1 1 16,-7 4-6-16,0 4 1 15,-4-1-9-15,4 3-1 0,0 0-4 16,4 1-1-16,-1-1 1 16,4 0 2-16,3 0-1 15,4-3 2-15,7 1 0 16,4-1 3-16,3-3-3 15,-3 0-2-15,-1 0 2 16,4 0 0-16,-3 0-3 16,3-3-3-16,-3-1 2 15,3-2 0-15,-4 3 3 16,-3-3 1-16,1 0-1 16,-8-1 1-16,0 1-4 0,-4 0 0 15,0 3-1-15,-10 3-2 16,-7 3 1-16,0 0-1 15,0 3 0-15,3 0 0 16,1 4 2 0,6-1 1-16,4 1 1 0,7-1 0 15,7 0-2-15,4-5 1 16,3 5 2-16,0-9 4 16,0 6-2-16,7-6-2 15,-3 0 2-15,3-6 0 16,-3 3-1-16,-4-3 1 15,-4-4 2-15,-3 4 2 16,0 0-5-16,-10-1-4 0,3 1-1 16,-11 0-1-16,1 3 0 15,-8 3 0-15,-7 3 0 16,4 3 0-16,4 0-3 16,6 1 2-16,7-1 1 15,4-3 0-15,7 0-27 16,1-3-9-16,-1 0-44 15,3 0-16-15,8-3-91 16</inkml:trace>
  <inkml:trace contextRef="#ctx0" brushRef="#br0" timeOffset="76157.39">27757 11057 220 0,'-7'6'82'0,"7"-6"-64"0,0 0 20 0,0 0 3 15,0 0-1-15,0 0 0 16,0 0-6-16,0 0-1 15,0 0-19-15,0 0 3 0,0 0 3 16,0 0-9-16,0 0-3 16,0 3-1-16,0 0 0 15,0 0 5-15,3 1 5 16,4-4 2-16,4 0 3 0,3 0-3 16,7-4-2-16,4 1-3 15,6 0 1-15,5 3-6 16,2 0-1-16,5 0-2 15,-1 0-1-15,4 0-1 16,0 0 0-16,10 0 2 16,15-3 1-16,6-3-1 15,5-4 1-15,-5 1-2 16,4 3 2-16,8-1-2 16,-22 1 0-16,-11 3-1 15,8 0 2-15,17 0-3 16,-14 3 0-16,-7 0-1 0,-4 0-2 15,1-3 1 1,-12-1 1-16,-9 1-1 16,13 0-1-16,-10-3 1 0,7 3-1 15,-11-3 0-15,0 6 2 16,-6-4-3-16,-5 4 0 16,-3 0 1-16,1 4 0 15,-5-4 0-15,-3 0 2 16,-3 6-3-16,-1-3 0 15,1-3 1-15,-4 6 2 16,0-3-3-16,0 0-2 16,0 1 4-16,-3-1 1 15,-1 0 0-15,1 0-2 16,-1-3 1-16,-3 0-1 0,0 0-5 16,0 0 1-16,0 0-29 15,-3-3-11-15,3 3-37 16,-4-3-16-16,1 0-96 15</inkml:trace>
  <inkml:trace contextRef="#ctx0" brushRef="#br0" timeOffset="78108.43">28709 11979 176 0,'4'-7'68'0,"-1"4"-52"0,-3-3 12 0,0 6 3 16,4-6-5-16,-4 6 2 0,3-3-5 16,1-1 0-16,-4 4-12 15,0-3 0-15,0 0 2 0,0 0 2 16,0 3 0-16,0-3 4 16,3-3 0-16,-3 2 3 15,0 1 3-15,0-3 2 16,0 0 3-16,0 3-7 15,0-4-2-15,-3 1-6 16,3 6 1-16,-4-3-3 16,4-3 2-16,-3 6-2 15,-1 0 2-15,1 0-2 0,-1 0 0 16,-3 6-3-16,-4-3-1 16,1 13-1-16,-4-1 2 15,-4 7-5-15,-3 7-1 16,-7-4-2-16,-4 9 1 15,-3-2 0-15,3 2 1 16,4 1 4-16,7 2 3 16,6 1 0-16,15-1 1 15,11 1-2-15,10 0 1 16,11-1-4-16,0-2-2 16,3-7 0-16,0-3 1 15,-3-3-3-15,-4-6-2 16,0-10 0-16,1 0 1 0,-8-6-1 15,-4-6 2-15,-2-7-2 16,-8-2 2-16,-4-4-22 16,-3 0-9-16,-3-3-37 15,-1 3-16-15,1 1-37 16,3 2-13-16,7 0-40 16</inkml:trace>
  <inkml:trace contextRef="#ctx0" brushRef="#br0" timeOffset="78905.87">28727 11471 252 0,'-4'-7'93'0,"4"7"-72"0,4 0 5 0,-4 0-3 16,0 0 0-16,0 7 3 0,0-7 2 15,0 3 2-15,0-3-16 16,0 0 1-16,0 0 1 0,0 0 1 16,0 0-1-16,0 0-6 15,0 0-2-15,0 0 2 16,0 0 4-16,0 0-2 15,0 0 3-15,-4 6-8 16,1-3-2-16,-1 7-3 16,1-1 1-16,-1-3 0 0,1 4 3 15,3 2-3 1,0-2 0-16,0-1 3 0,3-3 3 16,4-3 0-16,0-3 2 15,-3 0 0-15,3-6 3 16,3-3 2-16,-3-1 2 15,0 4-4-15,-3-3 0 16,0-1-4-16,-4 4 1 16,0-3-4-16,-8 15-2 15,5-3-2-15,-4 6-3 16,0-2 1-16,0 2 1 16,0 1-1-16,3-1 2 15,1-3-2-15,3 0 2 16,0-2-2-16,7-4-1 0,3 0 1 15,1 0-1-15,-4 0 0 16,0-4 2 0,0 1-1-16,0 0-1 0,-3 0 3 15,-4 3 2-15,-7 3-4 16,3 0-3-16,1 0-37 16,-1-3-14-16,4 0-30 15,4-3-14-15,3-3-42 16,10-6-17-16,1-1 28 15</inkml:trace>
  <inkml:trace contextRef="#ctx0" brushRef="#br0" timeOffset="79881.98">28737 10104 264 0,'4'-4'101'0,"-4"1"-78"0,0 0 9 15,0 3 0-15,0 0-7 16,0 0 3-16,0 0 1 16,0-3 5-16,0-3-19 15,0-4 9-15,0 7 4 0,-4-3 7 16,1-3 3-16,-1 9-5 15,-3 0-3-15,-3 9-10 16,-8 10-5-16,-7 3-4 16,-6 3-2-16,-5 6-5 15,-3 4-1-15,4 9 8 16,3 9 4-16,11 3-1 0,11 4 2 16,10-10-5-16,10-3-1 15,8-6-4-15,7-4-1 16,3-5-1-16,4-7 2 15,-4-3-5-15,0-10-1 16,4-5 0-16,-1-7 2 16,-2-3 1-16,-5-4 1 15,-6 1-2-15,-11-3-2 16,-7-4-30-16,-3 0-13 16,-1 1-49-16,1-4-18 15,6-3-104 1</inkml:trace>
  <inkml:trace contextRef="#ctx0" brushRef="#br0" timeOffset="80541">28811 9599 300 0,'-10'-3'112'0,"3"3"-87"0,-4 3 13 15,8 0-1-15,-4 0-7 16,0 0 2-16,-4 0-12 0,4 4-2 16,0-4-10-16,0 3-5 0,3-3 0 15,4 0 0-15,0 0 1 16,4 1 4-16,3-4 5 16,0-4 6-16,3-2 5 15,1-6-3-15,0-1-1 16,-1-3-5-16,-6 7 1 15,-1 0-3-15,1 2 2 16,-1-2-6-16,-6 9-3 0,-4 9-3 16,-4 1 0-1,1 5 0-15,3 1 3 0,-1 0-1 16,1 3 2-16,4-4-2 16,3-2 0-16,7-4-1 15,4-6 0-15,6 7-2 16,8-10 1-16,3-3 2 15,-3-4 4-15,-1-2 5 16,1-1 3-16,-7 4-3 16,-8-3 2-16,1 3-7 15,-22 9-3-15,4 0-3 16,-17 9-3-16,-12 1 1 16,12 3-1-16,6-4-16 0,11-6-6 15,3-2-20-15,11-4-9 16,11 0-41-16,0-4-18 15,-1-2-90 1</inkml:trace>
  <inkml:trace contextRef="#ctx0" brushRef="#br0" timeOffset="81531.66">17667 14901 312 0,'-25'19'118'0,"25"-16"-92"0,0-3 26 0,0 0 7 15,7 0-12-15,4-3 0 16,0 0-10-16,3-1-2 15,3 1-20-15,5-3 2 0,9 0 3 16,8-1-2-16,3 1-1 16,4 3-5-16,0 0 0 15,-7 0-5-15,0 3-2 0,-7 0-2 16,-4 3-3-16,-4 0 1 16,-6 0 1-16,-4 0-3 15,-3 0 0-15,-4 1-63 16,0-1-27-16,0-3-128 15</inkml:trace>
  <inkml:trace contextRef="#ctx0" brushRef="#br0" timeOffset="81757.5">17829 15205 392 0,'11'0'148'0,"10"0"-115"0,18-6 19 16,-14 0 3-16,6-1-22 0,1 1-6 16,0 0-16-16,0 3-7 15,-4-1-3-15,0 1-6 0,-3 0 1 16,-4 0-53-16,0 0-22 16,4-3-70-1,3-1-70-15,0 4 76 16</inkml:trace>
  <inkml:trace contextRef="#ctx0" brushRef="#br0" timeOffset="82598.78">19410 14130 284 0,'-18'-4'107'0,"18"4"-83"0,-14 0 62 0,11 0-45 15,-1 0 0-15,4 0-14 16,0 0-6-16,0 0-12 15,4 0 7-15,6 0 4 0,8 0 1 16,3 0 2-16,7 4-2 16,7-1-1-16,4 3-2 15,4 0-1-15,2 7-3 16,1 2 1-16,-3 14 1 16,-12 8-1-16,-13 7-1 15,-14 0-1-15,-15 9-7 16,-7-2-4-16,-3-4-1 15,-4 3 1-15,1 0-1 16,-1 13-1-16,0-4 1 16,4-5-1-16,4-4 0 0,2-6 2 15,8-7-1-15,4-5-1 16,3-7 3-16,7-7 2 16,7-5 0-16,4-4 0 15,6-2-3-15,8-4-2 16,3-3 1-16,1-3-1 15,-5 3 4-15,-2-7 2 16,-8 7-18-16,-4 0-9 16,1 0-40-16,0 0-18 15,-1-3-32-15,5-3-11 16,-5-7-53-16</inkml:trace>
  <inkml:trace contextRef="#ctx0" brushRef="#br0" timeOffset="83183.23">20412 14603 200 0,'0'0'77'0,"3"-6"-60"0,4 3 15 0,-3-4 4 16,3 4 4-16,-4-3 3 16,1 3 3-16,-4 3 3 15,0-6-26-15,0 6 9 0,-4-4 3 16,-3 4-4-16,-3 4-1 16,-4-4-5-16,-4 9-4 0,0 0 0 15,-3 1 1-15,0 9-3 16,0 3-2-16,0 6-3 15,3 0 1-15,4 10-6 16,3 2-3-16,8-5-1 16,3-4-1-16,7 7-2 15,7-13-2-15,7-3 3 16,4-6 0-16,3-4-1 16,0-3-2-16,-3-5 1 15,-4 2-1-15,-3-6-5 16,-8-6 1-16,1 2-51 15,-4-2-21-15,-3-3-47 16,-1-4-18-16,-6-2-26 16</inkml:trace>
  <inkml:trace contextRef="#ctx0" brushRef="#br0" timeOffset="83695.62">20451 14136 316 0,'-11'3'118'0,"4"0"-92"0,0 0 15 0,7-3 0 0,-4 3-12 16,-3 1 0-16,4-1-7 16,-1 3-4-16,1 0-10 15,3-3 1-15,3 0 2 0,4-3-2 16,0 0 0-16,4 0-1 16,-1-3 2-16,5-3 1 15,-1 0 1-15,-4-4 5 16,1 4 1-16,-4 0-3 15,0 3-1-15,0 0-2 16,-7 3 2-16,0 0-7 16,-3 3-2-16,-1 3-3 0,0 0 1 15,1 1-4-15,-1 2 0 16,1 0 1-16,3-6 2 16,0 7-1-16,0-1-1 15,0-2 1-15,0 2 1 16,3-6-3-16,-3 7 0 15,0-4-43-15,0 0-18 16,4-3-35-16,-4-3-12 16,7 0-63-1</inkml:trace>
  <inkml:trace contextRef="#ctx0" brushRef="#br0" timeOffset="84431.55">19135 15265 336 0,'0'-7'126'0,"0"1"-98"0,0 6 14 0,0 0 2 16,0 0-7-16,0 0 0 15,0 0-7-15,3 0-2 16,1 0-15-16,-1 9 3 0,4-2 2 15,0-1-2-15,4 0 3 16,0 1-4-16,6-1 1 0,4 0-3 16,8-3 2-16,2-3-2 15,12 0 0-15,6-3-7 16,4 0-2-16,10-3 4 16,33-4 3-16,17 1-6 15,21-1-3-15,24 7 5 16,-2 3 3-16,-1 0-10 15,-3 7-2-15,-22 2 7 16,-21 0 4-16,-17 1 0 16,-11-1 0-16,-14-2-3 0,-10-1 1 15,-8-3-4-15,-7-3-2 16,-10 0 0-16,-4 0 1 16,-6 0-3-16,-8 0 0 15,-7 0 3-15,-7 0 1 16,-7 0-34-16,0 0-17 15,-4 0-48-15,1 0-22 16,6-3-102 0</inkml:trace>
  <inkml:trace contextRef="#ctx0" brushRef="#br0" timeOffset="85632.31">19392 15773 280 0,'7'-19'104'0,"4"6"-81"0,3-2 14 0,-7 8 1 16,0 1 0-16,0 0 4 16,0 3 3-16,-3 6 2 15,-4 6-25-15,-4 7 0 0,-3 6 2 16,-3 3-7-16,-5 3 1 0,1-3-11 15,0 0-2 1,0-3-3-16,4 3-2 0,2-9 1 16,5-4-1-16,3 1-3 15,3-4 0-15,8-2-1 16,3-4 3-16,4-3 0 16,3 0 3-16,4-3-1 15,3 3 2-15,-3 0-2 16,-1 3-1-16,-3 3 1 15,1 0-1-15,-1 10-3 16,0 3 2-16,-3 0 1 16,-1 3 0-16,-3 3 0 15,-3 3 2-15,-4 3 10 0,-4-2 4 16,-3-1 1-16,-3-3 2 16,-1-6-1-16,-3-1-2 15,-3 1-6-15,-4-3-2 16,-4-4-6-16,-3 1-2 15,-4-4 0-15,-3-2 0 16,-4-4 0-16,0-3 2 16,1-3-19-16,2-4-8 15,5-2-20-15,6 0-8 16,8-4-22-16,6-6-10 16,8-3-9-16,13-3-3 15,-3 3-36 1</inkml:trace>
  <inkml:trace contextRef="#ctx0" brushRef="#br0" timeOffset="85946.6">19519 15559 296 0,'-14'3'112'0,"14"1"-87"0,4 5 24 16,-4-6 4-16,3 3-13 15,1 1-1-15,3 2-5 16,3 1-1-16,1 8-18 16,3-8 2-16,4-4 1 0,6-6-4 0,12-6 0 15,6 6-8 1,0-3-4-16,-3-4-4 15,-4 7 1-15,-6 0-23 0,-5 0-10 16,-3 0-61-16,1 7-27 16,-8 2-44-1</inkml:trace>
  <inkml:trace contextRef="#ctx0" brushRef="#br0" timeOffset="86515.37">20158 16042 232 0,'-4'0'88'0,"4"0"-69"0,0-3 6 0,0 3-2 16,0 0-2-16,0 0 2 15,0 0 3-15,0 0 3 16,4-3-15-16,-1 0 10 0,-3 0 3 15,0-4 1-15,0 7 3 16,0 0-6-16,-3 0-1 16,-4 7-2-16,0-1-2 15,0 0-2-15,0 4 1 16,-4-1-4-16,0 7-1 16,1 3-2-16,-1 6 0 15,4 3-6-15,0 6-2 16,4 1-2-16,3-1-2 15,3-2 1-15,4-4-1 16,4-3 0-16,3-3 0 16,3-3 2-16,1-10 1 0,0-6 1 15,-1 4 0-15,-3-7-5 16,1-7-1-16,-5-2-48 16,-3-1-21-16,0-2-85 15,4-4-38-15,-1 1 49 16</inkml:trace>
  <inkml:trace contextRef="#ctx0" brushRef="#br0" timeOffset="87057.53">20158 15644 332 0,'-14'13'126'0,"10"-7"-98"0,-3 3 12 0,7-6 0 16,0 4-11-16,0-1-2 15,0 0-15-15,0 0-5 16,0 1-5-16,4-4-2 0,3-3 3 15,0-3 2-15,0-7 2 16,3 1 1-16,-3 0 0 16,0-1 7-16,-3 1 4 0,-4 2 2 15,0 4-1-15,-4 3-10 16,-3 3-4-16,0 4-4 16,0 2-2-16,0 1 1 15,4-1 1 1,-1-3-3-16,1 0 0 0,3-2 3 15,0-4 1-15,7-4 1 16,0-2 0-16,3-3-2 16,1-1-2-16,-1 1 1 15,-2 3-1-15,-1-1 4 16,-4 4 5-16,-3 3-1 16,0 0 3-16,-3 3-8 15,-1 1-2-15,1-1-21 16,-1 0-7-16,4 0-43 0,4-3-18 15,6 0-75 1,8 0-62-16,-1 3 90 16</inkml:trace>
  <inkml:trace contextRef="#ctx0" brushRef="#br0" timeOffset="87536.34">20528 15465 324 0,'4'-6'121'16,"-1"6"-95"-16,1-3 20 0,-4 3 1 0,7 0-1 15,-7 0 2-15,7 0-9 16,0 0-4-16,0 0-19 15,-4 3 8-15,1 3 3 0,0 4-6 16,-1-1 1-16,1 10-4 16,-4-3-2-16,0-1-4 15,-4 4-2-15,1 0-4 16,-5 0 1-16,1 0-4 16,0-1-2-16,0-2 0 15,0 0 1-15,0-1-3 16,0 1 0-16,4-3 1 15,3-1 2-15,3-2 1 0,4-1 3 16,4 0-3-16,-1 1 0 16,4-4-1-16,4-3 1 15,0-3-9-15,3 6-1 16,-3-6 4-16,-1 0 3 16,-3 0-15-16,0 0-4 15,-3 0-53-15,0-6-22 16,3 3-100-1,0-3-73-15,0 6 111 16</inkml:trace>
  <inkml:trace contextRef="#ctx0" brushRef="#br0" timeOffset="88153.56">21622 15058 340 0,'-21'3'129'0,"14"-3"-100"0,-1 3 20 15,8-3 4-15,0 3-14 16,0 0-2-16,4 0-8 16,7 0-4-16,6 1-13 15,11-4-3-15,8 6 1 0,3-3-6 16,-1 3 0-16,-2-3-2 16,-5 7 1-16,-9-4-33 15,-5-3-12-15,-10 10-63 16,-7-1-27-16,-7 7-30 15</inkml:trace>
  <inkml:trace contextRef="#ctx0" brushRef="#br0" timeOffset="88318.66">21689 15374 344 0,'3'10'129'0,"11"-10"-100"0,15-6 11 0,-12 6 0 15,12-10-11-15,-8 10-2 16,14-9-15-16,-3-1-8 15,-1 7-2-15,1-6-2 0,-4-1 2 16,1 1-54-16,-1 0-24 16,4-7-90-1</inkml:trace>
  <inkml:trace contextRef="#ctx0" brushRef="#br0" timeOffset="89218.08">23058 14155 264 0,'-25'-3'101'0,"18"-1"-78"0,0 1 13 15,7 0 0-15,0 0-6 16,0 0 2-16,0 0-9 15,0 3-2-15,3-3-12 16,4-1 3-16,4 4 2 0,7 0 4 0,6 0 1 16,12 0-2-16,6 4 2 15,4-1 1-15,-4 3 2 16,-3 3 1-16,-4 4 3 16,-3 6-5-16,-11 12-1 15,-7 7-5-15,-7 9-1 16,-10 3-6-16,-8 0-3 15,-7-3-2-15,-10-3-3 16,-3 3 1-16,-5 3-1 16,1 4 2-16,3-7 3 15,8 0 0-15,6 0 2 16,7-10-6-16,8-5-1 16,10-4 0-16,10-6 0 0,8-7 2 15,7-5 3 1,3-7-2-16,-3-3-2 0,0 0-3 15,-8-3 1-15,-2 0 1 16,-5-4 0-16,-3 4-51 16,-3 0-23-16,-1 0-42 15,15-6-129 1</inkml:trace>
  <inkml:trace contextRef="#ctx0" brushRef="#br0" timeOffset="89716.75">23940 14587 244 0,'0'-9'90'0,"0"9"-70"0,0-9 19 0,0 9 3 0,0 0 0 15,-4-4 2-15,0-2-9 16,-3 6-2-16,0 0-18 15,-3 0 4-15,-1 6 2 0,1-2 2 16,-8 5 3-16,0 7-3 16,-3-4 0-16,-4 13-6 15,4 3-2-15,4 7-3 16,3 3 0-16,6-1-2 16,12-2-1-16,7-10-3 15,3 3-1-15,3-6-1 16,5-10 2-16,2-2-5 15,-6-4-1-15,-1-3 0 16,-2-3 2-16,-5 0-21 0,-3-6-9 16,0 0-46-16,-3-4-17 15,-1-2-105 1</inkml:trace>
  <inkml:trace contextRef="#ctx0" brushRef="#br0" timeOffset="90181.1">23911 14224 340 0,'-14'0'126'0,"11"0"-98"0,-1 3 12 0,4-3-2 0,-3 3-17 16,-1 0-4-16,4 0-8 15,0 3-1-15,0 1-5 16,0-1 5-16,0 3 4 0,4-2 3 16,-1-1 0-16,4-3 4 15,0 0 0-15,0-6-4 16,4-3-1-16,-1-4-8 15,1 1-2-15,0-4 0 16,-4 4 2-16,0 3 3 16,-4 0 2-16,-3 2-3 0,-3 8 0 15,-4 2-3-15,3 0 0 16,1-3-3-16,-1 3-2 16,1 4 1-16,-1-1-1 15,4-2 0-15,0-1 0 16,0-3-16-16,4 3-4 15,-1 0-50-15,-3 1-21 16,0-4-103 0</inkml:trace>
  <inkml:trace contextRef="#ctx0" brushRef="#br0" timeOffset="90809.27">22902 15105 244 0,'-21'0'93'0,"14"3"-72"0,-3-3 7 0,6 0-2 16,-3 0-3-16,0 0 3 15,3 6 3-15,1-3 5 16,-1-3-19-16,1 7 12 0,-1-4 5 16,1 0-1-16,-1-3-1 15,4 3-1-15,4 0-1 16,3 0-4-16,3 0-3 16,8 4-3-16,7-4-1 15,10 0-3-15,21-6 1 16,22-4-4-16,10 1 1 15,15 0-7-15,20 3-1 0,0 3 4 16,-3 3 3-16,11 3-6 16,-1 7-1-16,-13 6 0 15,-18-4 2-15,-11-2-3 16,-7-7 0-16,-7 0-1 16,-10-12 1-16,-15 3-2 15,-14-6-1-15,-14-4-17 16,-14 0-9-16,-10 4-39 15,-8 3-18-15,-6 3-61 16,-1 9-23-16,-14 6 11 16</inkml:trace>
  <inkml:trace contextRef="#ctx0" brushRef="#br0" timeOffset="91455.14">23114 15531 328 0,'0'-16'123'0,"4"10"-95"0,-4 0 14 15,0 6 1-15,0 0-11 16,0 0-1-16,-4 0-4 16,0 0 0-16,-3 9-15 15,-3 1 6-15,-4-1 5 0,0 1-8 16,0 2-1-16,-1 4-8 15,1-1-2-15,0 1-2 16,4 3 1-16,3 0-4 16,3-4-2-16,4-2-1 15,0 0 3-15,4-4 0 0,3 0 1 16,0-2 0-16,3-1 0 16,8 3 0-16,0-2 0 15,6 8 0-15,4 4 0 16,1 3-3-16,-1 3 2 15,0 0 1-15,-3 0 2 16,-4-3-1-16,-3 0 2 16,-4-3 2-16,-4-3 4 15,-3-4 5-15,-7 1 1 16,-3-7-6-16,-8 0-1 16,-6-3-4-16,-8 7-1 15,-3-10 1-15,-4 6 0 16,4-3-5-16,-1-3 1 15,1 0-9-15,4-3-4 16,2-3-24-16,5 3-11 0,3-7-30 16,3-2-11-16,8-4-92 15</inkml:trace>
  <inkml:trace contextRef="#ctx0" brushRef="#br0" timeOffset="91726.29">23033 15465 348 0,'7'0'129'0,"7"0"-100"0,11 0 13 15,-8 0 0-15,12 0-9 16,9 0 3-16,5 0-9 0,-4 0-4 15,-1 0-13-15,-6 0-9 0,-4 0-3 16,-3 0 1-16,-4 0 0 16,-3 0-32-16,-4 7-13 15,0-4-32-15,0-3-14 16,4-3-60 0</inkml:trace>
  <inkml:trace contextRef="#ctx0" brushRef="#br0" timeOffset="92070">23650 15378 304 0,'4'0'112'0,"-4"0"-87"0,-4 0 29 15,1 6 5-15,-4 0-11 16,0 3-1-16,-4 4-12 16,0 6-4-16,-3 3-17 15,0 6 0-15,0 10 2 0,0 15-2 16,3 13 0-16,8 6-4 0,3-6-1 16,7-7-8-16,11-5 0 15,3-1-1-15,3-9 2 16,1-10-12-16,-4-6-6 15,0-9-44-15,-3-9-19 16,0-10-45-16,-1-7-19 16,-6-5 1-1</inkml:trace>
  <inkml:trace contextRef="#ctx0" brushRef="#br0" timeOffset="92311.58">23781 15666 312 0,'-18'6'115'0,"22"-6"-89"0,-1 3 14 0,1-3 1 0,3 4-1 16,3-1 3-16,4 0-10 16,8 0-3-16,-5 0-17 15,1 0-6-15,-4 0-2 0,0 0-3 16,0 1-2-16,-3-1-15 15,-1-3-5-15,-3 0-45 16,1 0-20-16</inkml:trace>
  <inkml:trace contextRef="#ctx0" brushRef="#br0" timeOffset="92584.24">23999 15562 340 0,'-7'-6'126'0,"7"6"-98"0,0-3 10 0,0 3-3 16,4 0 0-16,-1 3 5 15,5 3-4-15,-5 4-1 16,1 6-20-16,-1 6 2 0,1 6 1 16,-1 9-8-16,1 4-1 15,3-3-7-15,0 6-2 16,3-10-2-16,1-6 0 15,-4 1-27-15,0-11-10 16,4-2-27-16,-4-7-9 0,0-2-24 16,0-7-8-16,3-10-21 15</inkml:trace>
  <inkml:trace contextRef="#ctx0" brushRef="#br0" timeOffset="92852.08">24165 15453 316 0,'-3'-7'121'0,"10"11"-95"0,3 5 14 16,-3-3-1-16,4 4-3 15,0-1 0-15,3 10 9 16,3 6 6-16,5 0-27 16,-1 6 7-16,0 13 2 0,0 3-4 15,-3 4 0-15,-4-4-14 0,-7-7-4 16,-4-2-7-16,-3-4-3 15,0-5 0-15,-3-7 1 16,-1-4-12-16,1-5-3 16,-1-4-36-16,1-2-13 15,3-4-34-15,0-3-15 16,7-10-68 0</inkml:trace>
  <inkml:trace contextRef="#ctx0" brushRef="#br0" timeOffset="93421.39">25266 14970 348 0,'-11'-6'129'0,"11"2"-100"0,0-2 18 0,0 6 3 0,4-3-13 15,3 3 1 1,4 0-15-16,3 0-6 16,7 3-10-16,4 3-3 0,6-2 0 15,5 5-2-15,-1 0 1 0,-7 1-44 16,-7 2-19-16,-7 1-72 15,-3-1-30-15,-8 7 25 16</inkml:trace>
  <inkml:trace contextRef="#ctx0" brushRef="#br0" timeOffset="93602.51">25333 15233 376 0,'0'16'140'0,"7"-13"-109"0,7-3 9 16,-3 0-2-16,6-3-11 0,12-3-1 15,9-4-12-15,5 1-4 16,-1-1-6-16,-3 1-5 0,-4 6 0 16,-3-3-41-16,-4 3-17 15,-3-4-67-15,3 4-29 16,-3 3 26 0</inkml:trace>
  <inkml:trace contextRef="#ctx0" brushRef="#br0" timeOffset="94262.46">26815 14685 332 0,'-18'0'123'0,"14"6"-95"0,1-3 14 0,3-3 1 15,0 6-4-15,3-3 4 0,1 7-4 16,3-1 0-16,7 1-21 15,11 2 3-15,14-6 0 0,10-2-7 16,4-1-1-16,0 0-7 16,-4 0-4-16,-6 0-1 15,-5 0-1-15,-6 0-9 16,-7 4-2-16,-7-4-54 16,-1 0-21-16,-3 0-50 15,11-3-85 1</inkml:trace>
  <inkml:trace contextRef="#ctx0" brushRef="#br0" timeOffset="94684.13">27570 14246 348 0,'14'-22'132'0,"-4"9"-103"0,15 10 10 0,-14-3-2 16,6 6-6-16,4 0 4 15,1 0-2-15,2 9 0 16,1 7-18-16,0 9 9 0,-4 12 5 16,-7 11-4-16,-7-1 0 0,-11 3-8 15,-6 0-2-15,-8 6-5 16,-6 1 1-16,-1 9-8 15,-3-7-2-15,3-6 1 16,7-9 1-16,4 0-4 16,7-6 1-16,4-10-2 15,6-6 0-15,8-9 4 16,3 2 3-16,3-5-2 16,5-7 0-16,-1 6-3 15,3-6-1-15,5 1-6 16,-5-4 0-16,1 0-46 15,0-4-19-15,-4-2-32 0,0 0-10 16,-3-7-67 0</inkml:trace>
  <inkml:trace contextRef="#ctx0" brushRef="#br0" timeOffset="95194.38">28212 14681 264 0,'0'-6'99'0,"0"6"-77"0,0-6 7 15,0 6-3-15,3-3-5 16,1 0-1-16,-1-1 5 16,-3 4 1-16,0 0-13 15,4-3 12-15,-4 3 7 0,0 0 1 16,-4 0 3-16,4 0-7 15,-7 3-1-15,0-3-2 16,-7 10-1-16,-7 12-10 0,0 6-4 16,3 3-2-16,4 4 1 15,3-1 1 1,8-9 3-16,-1-3-5 0,8 7-3 16,3 2-3-16,3-3 0 15,1-9-2-15,0 0-1 16,-1-3 1-16,1-7-1 15,-1-6-20-15,1-6-9 16,-4-3-51-16,0-4-21 16,0-2-102-1</inkml:trace>
  <inkml:trace contextRef="#ctx0" brushRef="#br0" timeOffset="95689.62">28190 14343 324 0,'-7'-16'123'0,"7"16"-95"0,0-9 9 15,0 9-2-15,0-3-14 16,0-4-1-16,0 7-8 15,0-3 0-15,-3 3-7 0,-1 0 6 16,1 3 4-16,-1-3-1 0,1 7 2 16,-1-4-9-16,1 3-4 15,-1-3 2-15,4-3 1 16,0 6 4-16,4-6 1 16,-1 0-3-16,4-6 0 15,0 6-5-15,0-3 0 16,0-3 5-16,-3 6 3 15,0-3 2-15,-4 3 3 16,0 0-9-16,-4 3-2 16,0 3-3-16,-3 3 1 15,0 1-2-15,0 2-1 16,4-2 1-16,-1-1-1 16,4 1 0-16,4-4 0 15,-1-3 0-15,1 0 0 16,-1 0 0-16,1 0 0 0,-1 0-42 15,-3 1-19-15,0-1-57 16,4 0-26-16,-1 0-14 16</inkml:trace>
  <inkml:trace contextRef="#ctx0" brushRef="#br0" timeOffset="96244.06">26949 15233 272 0,'-7'10'104'0,"7"-10"-81"0,0 0 27 0,0 0 8 16,0 0-11-16,0 0-3 15,0 0-9-15,-4 0-5 0,4 0-16 16,0 0 4-16,4 6 3 0,6-3 4 15,8-3 2-15,7 6-1 16,10-6-1-16,7-6-8 16,8 3 0-16,13-6-10 15,22-7-4 1,10 6-2-16,0 1 1 0,15 6 5 16,17 0 4-16,-7 3-6 15,-8 0-3-15,8 0-1 16,0 3 1-16,-10 0-1 15,-19 6-1-15,-13-9 1 16,-14 0 1-16,-12 0-1 16,-9-9 2-16,-8 6-7 15,-7-3 1-15,-7-4-37 0,-3 4-15 16,-7 0-30-16,-8 3-11 16,-3 3-99-1</inkml:trace>
  <inkml:trace contextRef="#ctx0" brushRef="#br0" timeOffset="96860.29">27700 15537 352 0,'14'-18'132'0,"-3"8"-103"0,-1 1 21 15,-3 3 1-15,1 2-13 16,-8 4-2-16,0 0-5 16,0 0-2-16,-4 4-16 15,-3 2-3-15,-4 3 0 0,-3 4 3 16,0-4 4-16,4-3-9 15,-8 4-2-15,-3 2-4 16,7 1 1-16,3-1-4 16,4-5-2-16,7 2 2 15,7 1 0-15,4-4-2 0,3 3 2 16,3-6-1 0,5 4 0-16,-1-4 2 15,3 3 2-15,5 0-3 0,6 4 0 16,4 5 1-16,3 4 0 15,0 6 2-15,-3 0 1 16,-4 7-4-16,-3-4 1 16,-4 0 0-16,-6 0 2 15,-5-3 8-15,-6-3 5 16,-4-3-1-16,-7 0 0 16,-4-3-4-16,-6-4-1 15,-11 1-5-15,-8-4-1 16,-9 1-1-16,-5-1 1 0,1-3-2 15,3-3-1-15,4 4-2 16,0-14 1-16,6 4-26 16,8-6-11-16,7-7-41 15,3-3-15 1,4 1-32-16,11-11-11 0,3-2-10 16</inkml:trace>
  <inkml:trace contextRef="#ctx0" brushRef="#br0" timeOffset="97204.18">27682 15428 344 0,'0'-7'129'0,"4"4"-100"0,3-6 9 0,-3 3-3 16,3 2-7-16,3 1 3 15,1 3 5-15,-1 0 4 16,1 3-21-16,0 4 9 0,-1-1 3 16,4 0-3-16,7 1 0 15,11-1-11-15,18-3-5 16,10-3-5-16,3-6-2 15,4-1-6-15,11 1 1 16,-1 0 0-16,-6 0 2 0,-11-1-50 16,-14 1-21-16,-18 0-43 15,-7-4-16-15</inkml:trace>
  <inkml:trace contextRef="#ctx0" brushRef="#br0" timeOffset="98060.11">28988 14126 244 0,'-4'-31'90'0,"8"12"-70"0,3-9 21 0,-7 16 7 0,-4-7-11 16,-3 0-1-16,-10 0-16 16,-12 0-5-16,-9 7-9 15,-12-4 0-15,-6 3 1 16,-22-2 5-16,-17-1 3 0,-4-3-6 16,-10-6-1-16,-18-3-2 15,-4 9-1-15,1-3 1 16,-22 7 1-16,7 5 5 15,-3 7 5-15,-14 16-5 16,3 15-2-16,-3 19-3 16,-15 9 0-16,12 4 0 15,-8 21 1-15,3 26-2 16,19 6-1-16,24 3 3 0,17 28 3 16,22 0 2-16,28 26 3 15,29 8 4-15,23 7 2 16,23 13-7-16,37-4-4 15,33 20-4-15,17-23-2 16,47 3-3-16,20-12 1 16,39-19-2-16,32-37 2 15,18-20-2-15,31-31 2 16,25-28-2-16,-4-25-1 16,-3-31 1-16,4-26 1 15,-26-30-3-15,-2-20 0 16,-33-34 1-16,-3-25 2 15,-25-35-1-15,-38-12-1 16,-36-35 1-16,-49 3 1 16,-46-24-3-16,-57 21 0 0,-67 0-4 15,-63 19-1-15,-46 31-8 16,-45 13-4-16,-33 16-10 16,8 18-3-16,-1 26-25 15,29 21-9-15,35 20-105 16,28 12-72-1,32-1 99-15</inkml:trace>
  <inkml:trace contextRef="#ctx0" brushRef="#br0" timeOffset="99111.18">27672 14167 204 0,'0'-3'77'0,"0"3"-60"0,3-3 6 0,-3 3-1 16,0 0-1-16,0 0 2 15,0 0 12-15,0 0 5 16,0 0-21-16,0 0 9 0,0 0 5 16,0 0 0-16,-3 0 1 15,-1 0-13-15,-3 3-3 16,0-3-6-16,-3 3 0 16,3 0-3-16,-11 0 0 15,0 7-1-15,-3-1 2 16,4 1 1-16,-8 9 3 15,4-4-1-15,0 13 0 16,3-3-7-16,11 4-2 0,0-1-2 16,14-6 1-16,0-3-4 15,11-4-2-15,-4-2-53 16,0-4-25 0,-4-2-116-16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8-13T02:53:06.98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11846 3748 288 0,'-21'3'110'0,"14"-3"-86"0,-4 0 20 0,8-3 2 16,-1-3-7-16,4 6 0 16,0 0-9-16,0 0-4 15,4 0-14-15,3 6 6 0,0-3 4 16,4 3 0-16,-1-3-1 15,4 7 0-15,4-4 1 16,3-3-12-16,4-3-3 0,14-9-3 16,10-1 0-1,11 1 0-15,0 0 0 0,-4-1-5 16,-6 7 1-16,-8 3 0 16,-7 0 0-16,-6 0 0 15,-5 0 2-15,-6 0-1 16,-4 0 2-16,-3 0-20 15,-4 0-6-15,-7 0-32 16,0 0-13-16,-4 0-39 16,1 3-17-16,-11 7-27 15</inkml:trace>
  <inkml:trace contextRef="#ctx0" brushRef="#br0" timeOffset="237.09">11892 4096 356 0,'7'3'134'0,"4"-3"-104"0,6 3 14 0,-6-3-2 16,7-3-13-16,10 0 0 16,7 3-10-16,11-9-4 15,7 5-8-15,0 1-3 0,-4 3 0 16,-3 0-5-16,-7 0-1 15,-7 0 1-15,-8 0 2 16,-2 0-51-16,-5 0-21 0,8-3-109 16</inkml:trace>
  <inkml:trace contextRef="#ctx0" brushRef="#br0" timeOffset="3017.39">13677 3770 192 0,'4'-10'74'0,"-1"10"-58"0,1-3 16 16,-4 3 4-16,3-6-11 15,-3 6-3-15,0-9 1 16,4 6 2-16,-1-4-13 15,-3 4 6-15,0-6 3 0,0-4 0 0,0 7 2 16,0 0-2-16,0-1-1 16,-3 4-2-16,-1-3-1 15,-3 3-5-15,-3 3-2 16,-4 3 0-16,-4 6 1 16,-3 7-1-16,-4 9 1 15,0 3 0-15,-3 7 1 16,3 2 2-16,1 7 4 15,-1 7-1-15,0 8 1 16,4 10 0-16,7-3-2 16,7 0-2-16,7-10-1 15,11-9-3-15,10-6 1 16,14-6 0-16,7-4 3 16,4-9-1-16,0 3 0 0,-4-6-7 15,-6-4-2-15,-1-2-2 16,-7-7 1-16,-7 4-2 15,-3-1-1-15,-7-9 3 16,-1 0 0-16,-6-3-17 16,-4-3-7-16,0-4-54 15,0 7-21-15,3-9-127 16</inkml:trace>
  <inkml:trace contextRef="#ctx0" brushRef="#br0" timeOffset="3974.47">13603 3290 276 0,'-3'0'104'0,"3"0"-81"0,0 0-2 16,0 0-7-16,0 0-2 16,0 0 5-16,3 0 4 15,1 3 2-15,-1-3-12 16,1 0 2-16,-1 0 1 0,1 0 1 15,-1 0 1-15,-3 0 0 0,4 0 0 16,3 0-8-16,0-3-5 16,0 0 0-16,0-3 2 15,-3 3 0-15,-4 3 0 16,0 0 1-16,3-4 3 16,-3 4-2-16,-3 0-2 15,-1 4-2-15,-3 2-3 16,0 6 1-16,0 1 1 15,3 0-3-15,4-1 0 16,4-3 1-16,3 1 2 16,7-7-1-16,4-3 2 15,3 0 0-15,4-3 1 16,-8-7 0-16,1-5 0 16,-4-1 4-16,-3 0 3 0,-4 1-4 15,0-1-2-15,-7 0-2 16,0 4-3-16,-4 6 1 15,-3-4-1-15,-4 20 0 16,-3-10 2-16,0 15 1 16,-3 4 1-16,-1-3 6 15,4-1 4-15,3 1-7 16,4-3-4-16,7-1 2 16,4-2 1-16,6-4 0 15,4-6-1-15,8 0-1 16,-5-10 0-16,1-2 6 15,0-1 4-15,-8 4-3 16,1-7 1-16,-4 4-3 0,-7 5 0 16,-7-2-5-1,-4 9-1-15,-3 0-3 0,0 9-1 16,3-5 1-16,1 2 2 16,3 0-3-16,7-3 0 15,7 0-19-15,3-3-7 16,4 0-30-16,1 0-14 15,2 7-37-15,4-1-17 16,4 0-35 0</inkml:trace>
  <inkml:trace contextRef="#ctx0" brushRef="#br0" timeOffset="4875.06">14513 3387 256 0,'-17'-40'96'0,"17"18"-75"0,0-10 12 0,0 20 0 15,3-4-1-15,1 0 4 16,-1 7-3-16,4 0 0 15,0 9-18-15,0 15 9 0,-3 13 3 16,-1 10-1-16,-3 6-1 16,0 25 0-16,-3 31 1 15,3 10-12-15,3 6-5 16,5 19-9-16,6-3 0 16,7-32 0-16,3-6 2 15,5-19-1-15,-1-12 2 16,-3-16 2-16,-1-9 2 0,1-20-1 15,0-11 1-15,-1-17-4 16,5-9-2-16,-1-15 0 16,4-29 1-16,-1-9-1 15,1-6 2-15,-7-23-4 16,-4-18-2-16,-14 6-3 16,-11-6-1-16,-10-6 1 15,-7 18 4-15,-3 26 1 16,-1 15 1-16,-3 22-3 15,3 9 2-15,4 10-1 16,7 16 0-16,3 0 2 16,8 9 0-16,3 0 0 15,10 0 0-15,4-10-3 16,7 10 2-16,8-9-1 0,-1-1 0 16,4 4 4-16,-1 0 3 15,8 3 0-15,0 3 2 16,0 3-2-16,3 0 2 15,7-3-4-15,15-3-2 16,28 0 6-16,6 3 3 16,12 0 3-16,24 3 5 15,0 6-12-15,-11 1-6 16,8-7 0-16,3 6-1 16,-11-9 1-16,-13-9 2 15,-8 3 1-15,-7-4 1 16,-13 1-5-16,-19-1 1 0,-31 4 4 15,-18 6-42 1,-14 6-18 0,-4-3-34-16,-3 7-12 0,4 2-84 15</inkml:trace>
  <inkml:trace contextRef="#ctx0" brushRef="#br0" timeOffset="5625">15526 3554 288 0,'3'0'110'0,"4"0"-86"0,0 0 22 0,-3 0 4 15,3 0-10-15,4 0 2 0,3-7-7 16,3 4-1-1,8 0-19-15,7 0 0 0,3 3-1 0,4 0-5 16,10 3-1-16,4 0 7 16,4 7 4-16,-4 2 6 15,-8 4 2-15,-9-1-3 16,-12 11-3-16,-13-1-9 16,-18 0-3-16,-18 0-5 15,-7 0-1-15,-6-6-1 16,2 6 1-16,5-3 0 15,-1 0 1-15,7-4-5 16,4 4 1-16,7-6-2 16,7 3-2-16,7-10 0 15,10 7 3-15,8-7-2 16,7 1 1-16,6-1 2 0,5 1 2 16,3 5-1-16,-1 1-1 15,1 6 1-15,-4 6-1 16,-3 7-3-16,-4 5 2 15,-3 1 3-15,-7 0 1 16,-4 0 5-16,-4-16 3 16,-6 3 0-16,-8 0 1 15,-10-6-2-15,-10-3 1 16,-15-10-6-16,-11 1-1 16,-2-1-2-16,2-9-2 15,1 0 1-15,3 0-1 16,4-9 0-16,3-1 0 15,7 1-14-15,7 0-3 0,8-1-26 16,6 1-11 0,8-1-35-16,6-2-14 0,11-7-101 15</inkml:trace>
  <inkml:trace contextRef="#ctx0" brushRef="#br0" timeOffset="7218.14">17925 3867 236 0,'0'0'90'0,"-4"0"-70"0,1 0 13 0,-1 6 1 16,1-2-7-16,-5 5 1 0,1 0-9 15,4-9-1-15,-1 10-11 16,1-4-2-16,3 0 1 0,3 1-3 16,4-1 0-16,4-6 1 15,3 0 2-15,4-6 3 16,-1 2 5-16,1-2 1 15,-4 0 0-15,0-7-1 16,-7 4 1-16,-3 0 1 16,-4 5-1-16,-4-2-7 15,-3 3-3-15,-3 3-3 16,-4 3-2-16,-4-3 1 16,-3 10-1-16,0-1 0 0,-1 0 0 15,5 4 2-15,-1-1 3 16,4 1 0-16,7-4 2 15,3 1-2-15,8-1 2 16,7-3 2-16,6 1 2 16,4-7-3-16,8 0-3 15,-1 0 4-15,0-10 2 16,-3 4 0-16,-4 0 3 16,-3-4-1-16,-4 1 2 15,-7 0-8-15,-4 2-2 16,-6 1-1-16,-8 3 2 15,-3 3-3-15,-4 3-2 16,-6 0 0-16,-1 3-1 16,0 4 0-16,4-7 0 15,7 3-3-15,3 0 0 0,11-2 2 16,7-1 2-16,8-3-2 16,2-3 0-16,4 3-4 15,-3 0-1-15,-4 0-52 16,0 0-22-16,0 0-32 15,0 0-11-15,-3-4-30 16</inkml:trace>
  <inkml:trace contextRef="#ctx0" brushRef="#br0" timeOffset="8838.31">19216 3707 204 0,'10'-12'77'0,"1"2"-60"0,7-2 8 0,-8 5 2 15,1-2-5-15,-1 0 1 16,1 2 5-16,0-2 3 16,-1 0-17-16,-3 2 12 0,-3-2 4 15,-1 9 2-15,-3-10 1 16,-3 4-7-16,-4 3-4 15,-4 0-6-15,-3 3-2 16,-4 3-2-16,-3 6 0 16,0 1-2-16,-4 18 1 15,-3 0-6-15,-4 10-1 16,-3 3 2-16,-4 3 1 0,4-1 8 16,3 1 4-16,8 3-3 15,6 10-1-15,14 6-5 16,11-1 1-16,11-8 0 15,7-1 1-15,3-12-6 16,4-4-2-16,3-9 4 16,0-6 5-16,1-6-5 15,-5-3-2-15,-6-10-3 16,-4 6 0-16,-7-9-2 16,-7 0-1-16,-3-9-21 15,-8 6-11-15,1-4-44 16,-1 1-18-16,1-3-35 0,10-4-12 15,0-3-6 1</inkml:trace>
  <inkml:trace contextRef="#ctx0" brushRef="#br0" timeOffset="9603.15">19286 3231 256 0,'0'-10'96'0,"0"10"-75"0,-3 0-3 15,3 0-6-15,-4 10 4 16,-3-10 7-16,0 9 5 16,-3 0 3-16,-1 1-16 15,4-4 0-15,0 3-1 0,0-5-1 16,0 2 0-16,3 0-5 0,1 4-3 15,3-1 2 1,3-6 0-16,4 3-1 0,4-2-1 16,3-4 5-16,0-4 6 15,4-2-4-15,-4-3-2 16,-4-1-3-16,-2-2-2 16,-5 5 3-16,-3-2 3 15,-3 3-2-15,-5 6 0 16,-2 6-8-16,-4 3-2 15,0 1 0-15,0 2 0 16,3 1 3-16,0 0 3 16,4-1 2-16,4 1 1 15,6-4 2-15,8-3 1 16,3-3-3-16,7 4 0 0,4-7-5 16,3 0 0-16,-3-7 5 15,0 4 3-15,-4-3-4 16,-7-3 1-16,-4-1-3 15,-3 1 2-15,-7-1-2 16,-3 1 0-16,-4 3-1 16,-7 3 0-16,-4 3-2 15,0 3 1-15,1 3-2 16,3 0-1-16,0 1-2 16,3 2 1-16,7 3 1 15,4-8 0-15,0 2-5 16,8-3-1-16,-1 6-52 15,3-2-24-15,1-4-35 16,3 3-15-16,-4-12-22 16</inkml:trace>
  <inkml:trace contextRef="#ctx0" brushRef="#br0" timeOffset="15248.09">20115 3300 208 0,'7'-19'79'0,"-3"3"-61"0,0-9 12 16,-4 16 4-16,0-1-5 15,0-2 3-15,0-1-3 16,0 4 0-16,-4-1-16 16,0 1-3-16,4 6 0 0,-3 3-6 15,3 3 0-15,-4 6 2 16,4 7 1-16,0 12 8 16,0 7 4-16,0 9-5 15,0 9-1-15,0 3-7 16,4 16-2-16,-1 13 0 15,1 0 0-15,3-7 0 16,4-12 0-16,3-6-2 0,3-4-2 16,5-3 3-16,2-6 2 15,4-6-2-15,1-6 0 16,-8-13-1-16,4-4 1 16,-4-8 0-16,0-10 1 15,-3-10 0-15,-4 1 0 16,-4-10-2-16,-3-3-2 15,-3-3 1-15,-4-6-1 16,0-10 0-16,-4-19 0 16,1-15 0-16,-1 0 2 15,-3 0-6-15,0-13 1 16,-3 3 1-16,-5 4 3 0,1 2 2 16,0 17 1-16,0 11-7 15,3 14 0 1,1 5-1-16,3 7 2 15,0 7 3-15,3 2 2 0,1 0-1 16,3 7-2-16,0-1-2 16,0 7-1-16,0-3 2 15,0 0 0-15,0 6-2 16,0 0 2-16,3-3-1 16,4 3 0-16,0 0 2 15,0 3 0-15,4 0 2 16,0 0 1-16,-1-3 3 0,1 6 1 15,-1-3-3-15,1-3-1 16,0 0-1-16,-1 0 1 16,1 0-2-16,-1 0-1 15,4 7 1-15,0-4-1 16,8-3 11-16,2 0 5 16,8 0-8-16,17 0-4 15,29-3-3-15,10 3 1 16,15-7-1-16,27 7-1 15,-3 7-2-15,0-4 1 16,11-3 1-16,-11 0 2 16,-18 0-3-16,-14 0 0 15,-14-3 3-15,-10-4 1 16,-11 7-4-16,-7-3 1 0,-11-3 0 16,-6 6 0-16,-8 0 0 15,-7 0 2-15,-3 0-1 16,-4 0-1-16,-7 6-19 15,0-3-8-15,0-3-26 16,-4 7-9-16,1-4-35 16,6 6-91-1</inkml:trace>
  <inkml:trace contextRef="#ctx0" brushRef="#br0" timeOffset="16374.22">21417 3488 208 0,'4'-7'77'0,"-1"7"-60"0,1 0 8 0,-4 0 0 15,0 0-4-15,0 0-1 16,0 0-4-16,3-3 0 16,-3 3-9-16,7-6 7 0,-3 6 5 15,-1-3 1-15,1-3 0 0,-4-1-2 16,0 1 1-16,-4 0-4 15,-3 3 1-15,-7-7-3 16,-7 10 0-16,-7-6-3 16,-4 6-1-16,-3 0-1 15,-4 6 0-15,4-6-2 16,-1 10 1-16,5-4 0 16,-1 10 3-16,4-1-5 15,3-2-1-15,4 6-2 16,0 3 1-16,7 0 0 15,7-4 1-15,7 1 0 16,7-3 0-16,7 3-2 16,7-4-2-16,7-12 1 0,11 1 1 15,3-8 1-15,4 1 1 16,0-12 0-16,-4 2 2 16,-10 7-3-16,-4-4-2 15,-7-2 8-15,-3 3 4 16,-4 2-2-16,-3 4-1 15,-4 3-2-15,-4 6 0 16,-3 7-2-16,-7 9 1 16,0 12-2-16,-3 10 0 15,-1 0-1-15,4-3 2 16,0 0-1-16,3-1 2 16,4-5-6-16,4-7-1 15,3 0 0-15,0-3 2 16,4-3-1-16,-4-3-1 15,0-6 1-15,-4-1-1 0,1-5-25 16,-4-1-10-16,0-3-40 16,-4-3-17-16,4 0-97 15</inkml:trace>
  <inkml:trace contextRef="#ctx0" brushRef="#br0" timeOffset="17410.04">22483 3143 228 0,'0'-50'88'0,"3"28"-69"0,1-7 17 0,-1 17 3 15,1 3-12-15,-1 2-1 16,-3 7 2-16,0 7 5 16,0 11-18-16,0 20 3 0,0 22 2 15,0 9-5-15,-3 6 2 16,-1 6-6-16,1 13-1 15,3 4 2-15,3-11 3 16,1-5-6-16,3-10-3 16,3-9 1-16,4-10 2 15,8-6-2-15,6-12 1 16,0-10-1-16,4-13 3 16,3-9-3-16,0-9-2 15,4-10 0-15,-7-12-1 16,-4-6-5-16,-3-20 1 15,-4-8 0-15,-7-11 2 16,-3 1-3-16,-8-19 0 0,-3 4 1 16,-7-7 0-16,-7 15-5 15,-7 16 1-15,0 10 0 16,-4 12 2-16,4 13-4 16,0 9 2-16,3 7 2 15,7 6 1-15,4 6 1 16,7 0 0-16,7 6 0 15,4-3 0-15,7 6 0 16,-1-5 0-16,4 2 0 16,4-6 2-16,3 3 1 0,4 0 1 15,14-6-2-15,25 0 1 16,17 3 0-16,7 0 1 16,28-6-5-16,8 6 1 15,-11 0 0 1,0 0 2-16,-7-4-1 0,-11 4 2 15,-17-9-4-15,-18 9 0 16,-11-3-8-16,-13-3-2 16,-12 6-23-16,-2-4-8 15,-12-2-16-15,-3 6-6 16,-7 0-40-16,-7 10-16 16,-10 8 8-1</inkml:trace>
  <inkml:trace contextRef="#ctx0" brushRef="#br0" timeOffset="18116.18">23223 3469 300 0,'-7'-6'112'0,"11"6"-87"0,-4 0 9 0,0 0-4 16,0 0-5-16,0 0 2 15,0 0-4-15,10 0 0 16,5 0-12-16,9 0 0 0,4-4 0 16,4 1-2-16,7 0 2 15,7 3 3-15,7 0 3 16,0 3 0-16,-7 4-1 16,-11-1-4-16,-7 3 0 15,-14 1 6-15,-14-1 3 16,-10 4-10-16,-8-4-4 15,-3-3 1-15,0 4 3 16,-1-1-6-16,5 1-3 0,3 2-1 16,0 1-1-16,3-1-3 15,4 4 2-15,3-7-1 16,4 16-2-16,7-9 3 16,4 3 2-16,7 3-2 15,3 3 0-15,4 0 1 16,-1-3 0-16,1 6 0 15,0-3 2-15,-4-3-3 16,-7 0 0-16,-3-3 10 16,-8-3 3-16,-6-1 1 15,-12 1 0-15,-6-4-5 0,-7-2 0 16,-4-1-7-16,-3 1-1 16,0-4 0-16,-4-3 2 15,0 3-1 1,0-2-1-16,8-4-10 0,6 0-4 15,7 0-46-15,11 0-20 16,7 0-80-16,0 0-33 16,4-4 41-1</inkml:trace>
  <inkml:trace contextRef="#ctx0" brushRef="#br0" timeOffset="19318.32">12185 6366 240 0,'-18'0'90'0,"15"-3"-70"0,-11 0 26 16,10 3 7-16,1 0-5 16,-1 0 1-16,-3 0-18 15,0 3-7-15,3 0-14 0,4 0 2 0,11 3 4 16,10-2 1-16,14-1 1 15,11 0-3-15,-7-3 1 16,-7 0-9-16,28 0-2 16,-11 0-1-16,22 3 0 15,6 3-2-15,-13 1 1 16,-15-1-2-16,-6 0-1 16,-12 0-37-16,-9-2-17 15,-8-1-39-15,-4 3-17 16</inkml:trace>
  <inkml:trace contextRef="#ctx0" brushRef="#br0" timeOffset="19543.36">12358 6786 324 0,'-14'16'121'0,"17"-13"-95"0,8 0 20 15,-1-3 1-15,1 0-14 16,0 0-2-16,17 0-7 15,-4 0-3-15,36-3-11 16,18-3-6-16,-7 0-1 0,-8 2-2 16,-6 1 2-16,-12 0-2 15,-6 3-1-15,-7 0-43 16,-7-3-19-16,-8 0-33 16,4-3-11-16,1-4-29 15</inkml:trace>
  <inkml:trace contextRef="#ctx0" brushRef="#br0" timeOffset="20592.71">14362 6479 216 0,'3'-9'82'0,"-3"9"-64"0,7-10 13 15,-7 10 1-15,4-9-4 16,-1 6 3-16,1-4 3 16,-4 7 1-16,0 0-19 15,0 0 2-15,0 0 2 0,-4-3 0 16,1-3 3-16,-1 6-2 15,-3 0-1-15,0 0 1 0,-4 0 1 16,1 0-1-16,-1 0 2 16,1 6-9-16,-15 7-1 15,-17 21-1-15,-8 16 2 16,1 7-1-16,3 6 2 16,7-7-2-16,11 10 2 15,7 0-4-15,10 3 1 16,18-3-5-16,18-7 1 15,14-9-1-15,7-12 3 16,3-4-3-16,0-5-2 16,1-14 0-16,-4 1-1 15,-4-7-2-15,-7-6 1 16,-6 4 0-16,-8-4 3 16,-7-3-3-16,-14 0-2 15,-4 0-31-15,1-3-15 16,-1-4-39-16,4-2-15 0,4-10-40 15,10 4-17-15,0-7 11 16</inkml:trace>
  <inkml:trace contextRef="#ctx0" brushRef="#br0" timeOffset="21599.08">14425 5889 260 0,'-7'4'99'0,"7"-4"-77"0,-3 3 7 16,3 0-1-16,0 0-4 16,0 0 1-16,0 0-3 15,0 0-2-15,0 1-10 16,0-1-2-16,3 0-1 0,4-3-1 16,4 0 1-16,-1 0-2 15,4 0 2-15,0-3-4 16,-3 0-2-16,0-1 2 15,-4-2 0-15,0 3 7 16,-4-3 4-16,-3 3-3 0,-3-1-1 16,-4 1-4-16,-4 3-1 15,1 0-3-15,-5 3 1 16,1 4-2-16,0-1-1 16,4 3 5-16,-1 1 1 15,4-4 0-15,3-3-1 16,4 7-1-16,0-4 0 15,8-3 0-15,6-3 2 16,3 0-1-16,8-3 0 16,3-3 1-16,-7 3 1 15,-3-4 3-15,3-2 4 16,-3 6-4-16,-1-7 2 16,-2 1 2-16,-8-1 1 15,-4 4-6-15,-10 3-3 16,4-3-6-16,-15 6 0 0,-10 9 0 15,-1 1 2-15,5-1-1 16,3 0 2-16,6 1-4 16,5-1 0-16,6 1 1 15,8-1 2-15,6-3 1 16,5-3 3-16,6-3-3 16,-4 0 0-16,-2 0-1 15,6 0 1-15,-4-3 2 16,1-3 2-16,-4 3 1 15,-3-3 2-15,-4-4-5 0,-7 7-1 16,0-3-2-16,-14 3-2 16,-8 3-2-16,-2 3 1 15,3-3 1-15,6 0 0 16,5 0 0-16,3 6 0 16,-4-3 0-1,4 4 0-15,4-4-16 0,3 6-6 16,0-3-38-16,3 4-14 15,1-1-27-15,6-3-10 16,4 7-50 0</inkml:trace>
  <inkml:trace contextRef="#ctx0" brushRef="#br0" timeOffset="24590.03">15575 6648 224 0,'-10'7'85'0,"6"-4"-66"0,-3 6-1 16,3-6-6-16,1 4-2 16,-1-1 1-16,1 3-1 15,3-3-1-15,0 4-5 16,3-7 6-16,4 6 3 0,1-2-2 16,2-4 1-16,1 3-3 0,3-3 2 15,0 0-2-15,0-3 0 16,-3 0 3-16,-1-3 3 15,1-6-2-15,-4 6 0 16,0-7-5-16,0 1-3 16,-4-1 2-16,-3 1 0 15,-3 0-3-15,-1-1-1 16,-3 4-1-16,0 3 1 16,-3 3-2-16,-4 3-1 15,-1 6 1-15,1 4 1 16,0-1-1-16,4 1 2 15,-1-4-2-15,8 7-1 16,3-7 3-16,3 1 0 16,8-4 3-16,3-3 1 0,0-3-1 15,4-3-1-15,-1-6-1 16,1-1 2-16,-4-2 6 16,-3-1 2-16,-4-2-3 15,-4 5 1-15,-3-2-3 16,-3 2 0-16,-4 4-5 15,-8 3-3-15,-2 6 0 16,-1 3-1-16,0 1 0 16,4 2 0-16,4-3 0 15,3 4 0-15,3-4-3 16,8-3 2-16,3 3 1 16,3-3 0-16,1-3-25 15,0 0-8-15,-1 7-29 16,-3-4-12-16,0-3-59 15,0 6-49-15,-7-6 71 16</inkml:trace>
  <inkml:trace contextRef="#ctx0" brushRef="#br0" timeOffset="25653.38">16185 6027 264 0,'-7'-9'101'0,"7"3"-78"0,-3 0 2 0,3 6-3 16,0-7-3-16,0 7 1 16,0 0 0-16,3-3 0 15,4 3-11-15,-3 10 8 0,0 8 3 16,-4 14 3-16,0 18 3 16,0 6-5-16,0 7-1 15,3 12-5-15,1 19-1 16,6 0-8-16,4-6-4 15,0 3-1-15,8-13 1 16,-1-5-1-16,0 2-1 0,4-9-2 16,-4-13 1-16,0-9 3 15,0-13 1-15,-3-3 3 16,-1-18 1-16,1-10 1 16,0-19 0-16,-1-9-4 15,1-4-3-15,0-5-3 16,-4-10 1-16,0-16 1 15,-4-22 2-15,-3-2-3 16,-3-1 0-16,-4-6-1 16,-4 15 0-16,1 17 0 15,-8-17 0-15,1 23 0 16,-8-4 0-16,-7 1 2 16,4 12 0-16,4 9-3 15,6 10 2-15,0 3-1 16,4 6 0-16,4 3 2 0,3 4 2 15,3 5-3-15,4-2 0 16,4 9 1-16,-4 0 0 16,0 0-3-16,4 0 2 15,-1 0 1-15,1 0 0 16,-1 6 0-16,5-3 2 16,6 4 10-16,0-1 7 15,0 0-12-15,4 1-6 16,-1-1-1-16,-2-6-1 15,-5 0 7-15,33 0 4 16,31 3-3-16,-11 0 1 16,-13 0-7-16,38 0-1 0,36 4 0 15,-12 2 0-15,-16-3 2 16,-29-3 1 0,-11 1-1-16,15-8-2 0,-18 1 1 15,14-3 1-15,-14 0 1 16,0-4 1-16,-11 4-2 15,-3 0-2-15,-10 0 1 16,-8 2-1-16,-4 1 0 16,-9 3 0-16,-1 0-31 15,-11 0-14-15,1 0-30 16,-4 3-13-16,0 1-88 16</inkml:trace>
  <inkml:trace contextRef="#ctx0" brushRef="#br0" timeOffset="36058.25">17209 6432 224 0,'7'-9'85'0,"-4"2"-66"0,4-2 12 0,-3 3 1 15,3-1-4-15,0-2 3 0,-4 3 0 16,1-1 3 0,-1 1-18-16,-3 3 13 0,0 3 5 15,-3 0-7-15,-1 0-3 0,-3 3-6 16,-3 0 1-16,-1 0-4 16,-3 0-1-16,-4 1-6 15,-6-1 0-15,-8 3-5 16,-3 0-2-16,-1 4-3 15,1-1 1-15,7 4 1 16,3-1 0-16,8 1 0 16,6-4 0-16,7 7 0 15,11-7 2-15,11 1 1 16,7-1 1-16,3 0 0 0,4 4 0 16,0 3-5-16,-1 2-1 15,1 8 1-15,-4 5 2 16,-3 3-2-16,0-2 0 15,-4-4 3-15,-7 6 1 16,-4-8 3-16,-6-1 3 16,-4-3 5-16,-4-4 1 15,-3 1-4-15,-3-3 1 16,-1-7-5-16,-6 1 1 16,-1-4-5-16,0-6 0 15,-3 0-1-15,4-3 1 16,-1 0-2-16,0-4 2 15,4-2-4-15,4-3 0 0,6-4-1 16,4-3 0-16,11-3 0 16,3-6 0-16,7-4 0 15,7-5-2-15,7-4 3 16,11-3 2-16,11 3 0 16,-11 13 2-16,-11 6-2 15,7-9-1-15,-7 6 1 16,-6-3-1-16,-1 6 0 15,-14 0 2-15,-3 3-1 16,-15 3-1-16,1 4-2 16,-19-1 1-16,-13 10-1 15,7-3 0-15,3 6-9 16,8-3-3-16,2 3-28 16,8 0-13-16,11 3-22 0,3-3-7 15,7 9-87 1</inkml:trace>
  <inkml:trace contextRef="#ctx0" brushRef="#br0" timeOffset="36431.33">17752 6275 316 0,'-7'-9'118'0,"7"6"-92"0,0 3 6 0,0 0-4 16,0 0 4-16,0 0 7 15,3 0 1-15,1 0 0 0,3 6-21 16,0 0 4-16,0 7 1 0,0 12-1 16,-3-3 0-16,-1-3-3 15,-3 28-3-15,0 28-7 16,0-3-4-16,0-6-1 15,4-7-1-15,3-12-5 16,0-6 1-16,0-9 0 16,0-7 2-16,-4 0-1 15,-3-6-1-15,-3-4-17 16,-4-2-6-16,0-4-33 0,0-3-12 16,0-2-35-16,14-4-12 15,7-7-43 1</inkml:trace>
  <inkml:trace contextRef="#ctx0" brushRef="#br0" timeOffset="37110.11">18912 6191 296 0,'-24'0'110'0,"17"0"-86"0,0 6 9 0,7-6 0 16,3 3-1-16,4 3 3 15,11-3-2-15,7 7 0 0,6-4-18 16,5 0-2-16,-1 1 0 0,4-1-3 16,7 0 0-16,3 0-6 15,-10-3-1-15,-8 1-1 16,1-1-2-16,-4 0-32 15,-6 3-14-15,-5-3-52 16,-13 0-20-16,-1 1-24 16</inkml:trace>
  <inkml:trace contextRef="#ctx0" brushRef="#br0" timeOffset="37303.44">18912 6470 324 0,'0'9'123'0,"18"-9"-95"0,17 6 14 0,-13-6-1 16,9-6-17 0,12 3-3-16,13-3-10 0,11-4-5 15,-14 10-3-15,-11-3-3 0,8 3 3 16,-11 0-13-16,-1 0-6 16,-6 0-44-16,-4 0-21 15,-3 0-66 1</inkml:trace>
  <inkml:trace contextRef="#ctx0" brushRef="#br0" timeOffset="38459.18">21142 5899 216 0,'21'-16'82'0,"-7"4"-64"0,7 2 11 16,-10 4-1-16,0 0-1 15,-4 3 1-15,3-4 2 16,1 1 1-16,-1-3-16 16,1 6 6-16,0-7 3 0,-4 4 1 15,3-4 0-15,-6 1-6 0,-4-7 1 16,0 4-2-16,-18-10 0 15,-10-6-5-15,-7-1-3 16,-4 4-3-16,7 7-2 16,7 2-3-16,-21-3 1 15,-24 0-2-15,-4 10-1 16,3 9 3-16,8 22 0 16,-1 9-4-16,1 13-1 15,-4 6 5-15,0 3 5 16,3 7-2-16,11 15 2 15,11 4 1-15,17-10 2 16,22 0 3-16,20-13 4 16,19-6-4-16,10-6 2 15,17-12-5-15,18-4-1 16,4-6-4-16,0-13-1 0,-4-12-1 16,3-6 0-16,5-10-2 15,-8-13 1-15,-11-8-2 16,-10-4-1-16,-14-3 1 15,-7 3 1-15,-11 0-1 16,-10 13 2-16,-8 2-2 16,-3 14 2-16,-3-1-2 15,-8 10 2-15,1-1-4 16,-15 17 0-16,-10 24 1 16,-4 23 2-16,-7 5-3 15,4 4 0-15,3 19 1 16,4 9 2-16,7-3-3 15,3-3 0-15,4-4 1 0,4-8 0 16,-1-7 2-16,4-3 1 16,3-7-1-16,4-9-2 15,0-3 1-15,4-12 1 16,3-10-1-16,0-6-1 16,0-10-4-16,0-3-2 15,0-12-37-15,0-3-16 16,4-10-34-16,3 3-12 15,11-3-83 1</inkml:trace>
  <inkml:trace contextRef="#ctx0" brushRef="#br0" timeOffset="39478.33">21971 6567 252 0,'0'-7'93'0,"0"4"-72"0,4-3-2 0,-4 6-6 16,3-6-1-16,1 0 3 16,-1 2 5-16,1 1 4 15,-1-3-12-15,1 3 6 0,-1-3 5 16,1-4 5-16,-1 4 3 15,1 0-1-15,-4-1 1 16,0-2-4-16,0 0-2 16,0 5 2-16,-4-2 0 15,-3 3-8-15,-3 3-4 16,-1 3-4-16,0 3 0 0,1-2-2 16,-15 27 0-1,4-9 3-15,-14 22 5 0,-15 25-5 16,8-13 1-16,7-3-6 15,14-2-2-15,17-4 0 16,18 0-1-16,18 0 0 16,10-6 2-16,4-7 3 15,-4-6 2-15,1-6-5 16,-4-9-4-16,-8-4 1 16,-9-6 0-16,-5-3-1 15,-10-9 1-15,-7 3-33 16,-3-7-12-16,-1 0-39 15,1 1-16-15,3-4-52 16,10 1-23-16,1-1 23 16</inkml:trace>
  <inkml:trace contextRef="#ctx0" brushRef="#br0" timeOffset="40155.61">22010 6012 280 0,'-7'3'104'0,"7"-3"-81"0,-4 3 18 16,4-3 4-16,0 3-11 16,0 0-2-16,0 0-10 15,0 1-1-15,0 2-12 16,0 0 6-16,4-3 2 0,-1-3-3 15,4 0 0-15,0 0-2 16,4-3 0-16,-4-3-4 0,4-4-3 16,-1 4 2-16,-3 0 2 15,0 0 2-15,-7 6 1 16,0 0-4-16,-3 0-3 16,-1 0-2-16,-3 3-3 15,4 0 3-15,-1 3 2 16,1 0 0-16,-1 1 0 15,1-4 1-15,3 0 1 16,0 0-1-16,0 0 1 16,0-3-4-16,3 7-2 15,1-7 0-15,-1 0 1 16,1 0-1-16,3-7 2 16,0 7-2-16,0-6-1 0,0 3 1 15,0 0-1-15,-4 0 0 16,-6 3 0-16,-1 0-3 15,-6 3 2-15,3 0-10 16,-4 0-5-16,1 0-21 16,-1 0-6-16,4-3-11 15,3 7-4-15,1-4-6 16,3-3-2-16,0 0-79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55:00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52 8832,'-35'0'6272,"34"0"-5296,1 0-6,0 0-138,2 0-128,3 0-423,0-1 0,0 0 0,-1 0 0,1-1-1,0 1 1,0-1 0,5-4 0,14-4 635,-3 4-410,0 0 1,1 1 0,0 1-1,0 1 1,0 1 0,36 1-1,-51 1-388,-1 0 0,1 1 0,-1 0-1,1 1 1,-1-1 0,9 4 0,-13-4-72,0 0 0,0 1 0,1-1 0,-1 0 0,0 1 0,0-1 0,-1 1 0,1-1 0,0 1 0,0 0-1,-1 0 1,1 0 0,-1 0 0,0 0 0,0 0 0,0 0 0,0 1 0,0-1 0,1 4 0,-1 1 14,0 0 0,0 0 0,-1-1 0,0 1 0,-1 0 0,1 0 0,-1 0 0,-1-1 0,1 1 0,-1-1 0,0 1 0,-5 9 0,-5 9 132,-25 40-1,32-57-149,-35 53 220,-24 41-26,55-86-192,1 1 1,1-1-1,0 1 1,-6 28-1,11-35 40,1-1-1,-1 0 0,2 1 0,-1 0 1,3 17-1,-2-25-62,0 1 0,0-1 0,1 1 1,0 0-1,-1-1 0,1 1 0,0-1 0,0 0 1,0 1-1,1-1 0,-1 0 0,0 0 0,1 1 1,0-1-1,-1 0 0,1-1 0,0 1 0,0 0 1,0 0-1,0-1 0,0 1 0,1-1 0,-1 0 1,0 0-1,6 2 0,8 0 16,0-1-1,1 0 0,-1-1 1,1-1-1,0-1 1,18-3-1,31 0-104,-66 3-1,1 1 0,0 0 0,-1 0-1,1 0 1,0 0 0,-1 0 0,1 0 0,0 0 0,-1 0 0,1 0 0,0 0 0,-1 1 0,1-1 0,0 0 0,-1 0 0,1 1 0,-1-1 0,1 0-1,-1 0 1,1 1 0,-1-1 0,2 2 0,-2-2-243,0 1 0,0 0 0,-1 0 0,1 0 0,0 0 0,0-1 0,-1 1 0,1 0 0,0 0 0,-1-1 0,1 1 0,0 0 0,-2 1 0,-1 2-1224,-6 15-4448,0 0-277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55:03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53 8448,'-6'-1'1346,"-15"-3"931,9 4 4835,131-34-2088,-104 30-4601,0 1 0,0 0 0,30 0 0,-40 2-332,0 1 0,1 1 0,-1-1 0,1 1-1,-1 0 1,0 0 0,1 0 0,-1 1 0,0 0 0,0 0 0,0 0 0,0 1 0,-1-1 0,7 6 0,-9-7-60,-1 0 0,1 1 1,-1-1-1,0 1 0,0-1 0,0 1 0,0-1 0,0 1 0,0 0 0,0-1 0,0 1 0,0 0 1,-1 0-1,1 0 0,-1 0 0,0 0 0,1 0 0,-1-1 0,0 5 0,-1-3 1,1 0 0,-1 0-1,0 1 1,0-1 0,0 0-1,0 0 1,-1 0 0,1 0 0,-1 0-1,-3 4 1,-5 5 31,-1-1 1,0 0-1,-24 19 0,31-27-50,-6 5-15,-21 17 96,-29 29 1,53-46-71,0-1 0,1 1 0,0-1 0,0 2 0,1-1 0,0 1 0,0 0 0,1 0 0,-6 16 0,10-23-5,-1 0-1,1 0 1,-1 0-1,1 1 1,0-1-1,0 0 1,0 0 0,0 1-1,0-1 1,1 0-1,-1 0 1,1 0-1,-1 1 1,1-1-1,0 0 1,0 0-1,0 0 1,1 2 0,0-1 18,1-1 1,-1 1 0,0-1 0,0 0 0,1 0 0,0 0 0,-1 0 0,1-1 0,0 1 0,0-1 0,4 2 0,6 1 101,0-1 0,0 0 1,0-1-1,25 1 0,-18-2 20,1-1-1,38-6 1,-51 5-239,1-1 0,-1 0 1,0 0-1,0-1 1,0 0-1,-1 0 1,1-1-1,-1 0 1,14-10-1,-20 13-92,1 0-492,0-1-1,-1 1 1,1-1-1,0 1 1,0 0-1,0 0 1,3-1-1,11-2-6263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55:05.8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 8960,'-47'5'4674,"39"-3"-3652,7-2-889,1 0 0,0 0 1,-1 0-1,1 0 1,0 0-1,-1 0 0,1 0 1,0 0-1,0 1 0,-1-1 1,1 0-1,0 0 1,-1 0-1,1 1 0,0-1 1,0 0-1,-1 0 1,1 1-1,0-1 0,0 0 1,0 1-1,0-1 1,-1 0-1,1 1 0,0-1 1,0 0-1,0 1 0,0-1 1,0 0-1,0 1 1,0-1-1,0 0 0,0 1 1,0-1-1,0 0 1,0 1-1,0-1 0,0 0 1,0 1-1,0-1 1,0 0-1,0 1 0,0-1 1,1 0-1,-1 1 1,0-1-1,0 0 0,0 0 1,1 1-1,-1-1 0,13 16 2008,-6-13-1851,0 0 0,0 0 0,0 0 0,0-1 0,0 0 0,1-1 0,-1 1 0,1-2 1,8 1-1,15 3 164,469 42 122,-490-46-816,-1 1 0,1-1 0,-1-1 0,1 0 0,-1 0 0,15-4 0,-16 0-1822,-8 5 1970,0 0-1,0 0 0,1 0 0,-1-1 0,0 1 0,0 0 0,0 0 0,0 0 0,0 0 0,0 0 1,0 0-1,1-1 0,-1 1 0,0 0 0,0 0 0,0 0 0,0 0 0,0 0 0,0-1 0,0 1 1,0 0-1,0 0 0,0 0 0,0 0 0,0-1 0,0 1 0,0 0 0,0 0 0,0 0 0,0 0 0,0 0 1,0-1-1,0 1 0,0 0 0,0 0 0,-1 0 0,1 0 0,0 0 0,0-1 0,0 1 0,0 0 1,0 0-1,0 0 0,-8-1-5848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55:06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0 11392,'-33'15'3674,"33"-15"-3616,0 0 1,-1 1-1,1-1 0,0 0 0,-1 0 1,1 1-1,0-1 0,-1 0 0,1 0 0,0 1 1,-1-1-1,1 0 0,0 1 0,0-1 1,-1 0-1,1 1 0,0-1 0,0 0 1,0 1-1,0-1 0,0 0 0,-1 1 0,1-1 1,0 1-1,0-1 0,0 0 0,0 1 1,0-1-1,0 1 0,0-1 0,0 0 1,0 1-1,1-1 0,-1 1 0,0-1 0,0 0 1,0 1-1,0-1 0,0 0 0,1 1 1,-1-1-1,0 0 0,0 1 0,1-1 0,-1 1 1,15 9 2681,-1-4-1215,0-1 0,29 7 0,-17-8-961,1 0-1,33-1 1,257-15-101,-289 10-606,21 0-3154,-38 3 405,0 0 0,18 3 0,1 3-2318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55:06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0 10752,'0'0'364,"-19"6"2467,19-6-2640,0 0 0,-1 0 0,1 0 0,-1 0 0,1 0 0,0 0-1,-1 1 1,1-1 0,-1 0 0,1 0 0,0 1 0,-1-1 0,1 0 0,0 0 0,-1 1 0,1-1 0,0 0 0,0 1 0,-1-1 0,1 1 0,0-1 0,0 0 0,0 1 0,-1-1 0,1 1 0,0-1 0,0 0 0,0 1 0,0-1 0,0 1 0,0-1 0,0 1 0,0-1 0,0 0 0,0 1 0,0-1-1,0 1 1,0-1 0,0 1 0,1-1 0,-1 1 0,2 0 87,-1 0 0,1 1 0,0-1-1,0 0 1,-1 0 0,1-1-1,0 1 1,0 0 0,0-1 0,0 1-1,0-1 1,0 1 0,0-1 0,0 0-1,4 0 1,2 1 185,266 15 2628,-164-13-2721,366 21 275,-393-24-1742,-29-7-4685,-46 5 3594,-1 1 0,1 0 0,9 0 0,5 1-3113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13T04:55:07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635 287 7424,'16'-4'1039,"0"-2"0,-1 0 0,1 0 0,-1-1 0,27-19 0,-32 19-145,-1 0-1,0 0 0,-1-1 0,0-1 1,0 1-1,-1-1 0,0-1 1,0 1-1,5-12 0,-11 18-694,0-1 0,0 0-1,0 0 1,0 0 0,-1 0 0,0 0-1,0 0 1,0 0 0,0 0-1,0 0 1,-1 0 0,0 1-1,1-1 1,-2 0 0,1 0 0,0 0-1,-1 1 1,1-1 0,-1 1-1,0-1 1,-1 1 0,1 0-1,0-1 1,-1 1 0,0 0 0,0 1-1,0-1 1,0 1 0,0-1-1,-4-2 1,-7 0-48,1 1 1,-1 0-1,0 1 1,0 0-1,-19 0 0,28 2-126,-27-1 40,-1 1 0,1 2 0,0 1 0,0 2 0,0 0 0,0 3 0,0 0 0,1 2 0,1 2 0,-44 20 0,46-16-24,1 0-1,0 1 1,2 2-1,-27 24 0,35-28 5,1 2 0,1 0 0,0 1 0,2 1 0,0 0 0,-17 31 0,27-42-39,-1 1 0,1 0 0,0 0 0,1 0 0,0 0 0,0 0 0,1 0 0,0 0 0,0 12 0,1-13-1,0-1 0,1 0 1,0 1-1,1-1 0,0 0 0,-1 0 1,2 0-1,-1 0 0,1 0 1,0-1-1,0 1 0,7 8 0,-3-5-1,1-1 0,0 0 0,0 0 0,1-1 0,0 0 0,0-1 0,0 0 0,1 0 0,0-1 0,0 0 0,1-1 0,-1 0 0,1 0 0,0-1 0,0-1 0,0 0 0,13 1 0,0-2 15,0-1 0,0 0 0,-1-2 0,1-1 0,-1-1 0,1 0 0,26-11 0,-26 7-2,0-2-1,-1 0 0,0-2 0,-1-1 0,33-24 0,-11 2 16,56-58-1,-70 64 65,-30 29-89,1-1-1,0 0 1,-1 1-1,1-1 1,-1 1-1,1-1 1,0 0-1,-1 1 1,1 0 0,0-1-1,0 1 1,-1-1-1,1 1 1,0 0-1,0 0 1,0-1-1,0 1 1,0 0-1,0 1 0,-1-1-1,0 1 1,0 0-1,1-1 1,-1 1-1,0 0 1,0 0-1,0-1 1,0 1-1,0 0 1,0 0 0,0-1-1,0 1 1,0 0-1,0 0 1,0-1-1,-1 1 1,1 0-1,0-1 1,-1 2-1,-5 17 10,-1 0-1,-1 0 1,0 0-1,-1-1 1,-16 22-1,4-5 1,-20 40-12,3 1 1,4 2 0,-25 84 0,30-66 3,5 2 1,-15 129-1,29-146-7,4 0 0,8 155 0,-1-224-30,0 0 0,1 0-1,0 0 1,1 0 0,0 0 0,1-1-1,0 0 1,9 17 0,-13-26-876,-4-5-492,-4-7-3082,3 1 48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customXml" Target="../ink/ink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customXml" Target="../ink/ink8.xml"/><Relationship Id="rId18" Type="http://schemas.openxmlformats.org/officeDocument/2006/relationships/image" Target="../media/image23.png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20.png"/><Relationship Id="rId17" Type="http://schemas.openxmlformats.org/officeDocument/2006/relationships/customXml" Target="../ink/ink10.xml"/><Relationship Id="rId2" Type="http://schemas.openxmlformats.org/officeDocument/2006/relationships/image" Target="../media/image150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5" Type="http://schemas.openxmlformats.org/officeDocument/2006/relationships/customXml" Target="../ink/ink9.xml"/><Relationship Id="rId10" Type="http://schemas.openxmlformats.org/officeDocument/2006/relationships/image" Target="../media/image19.png"/><Relationship Id="rId4" Type="http://schemas.openxmlformats.org/officeDocument/2006/relationships/image" Target="../media/image16.png"/><Relationship Id="rId9" Type="http://schemas.openxmlformats.org/officeDocument/2006/relationships/customXml" Target="../ink/ink6.xml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1.png"/><Relationship Id="rId4" Type="http://schemas.openxmlformats.org/officeDocument/2006/relationships/customXml" Target="../ink/ink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7E1829-8405-4BBD-A763-DEE59F26F514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097279" y="758952"/>
                <a:ext cx="10270375" cy="3566160"/>
              </a:xfrm>
            </p:spPr>
            <p:txBody>
              <a:bodyPr>
                <a:normAutofit/>
              </a:bodyPr>
              <a:lstStyle/>
              <a:p>
                <a:r>
                  <a:rPr lang="en-US" sz="115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Section 6.7</a:t>
                </a:r>
                <a:br>
                  <a:rPr lang="en-US" sz="115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r>
                  <a:rPr lang="en-US" sz="5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Imaginary Number </a:t>
                </a:r>
                <a14:m>
                  <m:oMath xmlns:m="http://schemas.openxmlformats.org/officeDocument/2006/math">
                    <m:r>
                      <a:rPr lang="en-US" sz="5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US" sz="115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7E1829-8405-4BBD-A763-DEE59F26F5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97279" y="758952"/>
                <a:ext cx="10270375" cy="3566160"/>
              </a:xfrm>
              <a:blipFill>
                <a:blip r:embed="rId2"/>
                <a:stretch>
                  <a:fillRect l="-7834" b="-117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sz="5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Definition of </a:t>
                </a:r>
                <a14:m>
                  <m:oMath xmlns:m="http://schemas.openxmlformats.org/officeDocument/2006/math">
                    <m:r>
                      <a:rPr lang="en-US" sz="5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 t="-27857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966794" y="1210823"/>
                <a:ext cx="2656881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794" y="1210823"/>
                <a:ext cx="2656881" cy="9287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81DA3CC-7CCA-4C37-89DF-E0B086922F0F}"/>
                  </a:ext>
                </a:extLst>
              </p:cNvPr>
              <p:cNvSpPr/>
              <p:nvPr/>
            </p:nvSpPr>
            <p:spPr>
              <a:xfrm>
                <a:off x="8504461" y="1210823"/>
                <a:ext cx="2720745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54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E81DA3CC-7CCA-4C37-89DF-E0B086922F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4461" y="1210823"/>
                <a:ext cx="2720745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FD4814-1649-43E9-BDEF-1FB041FD1218}"/>
                  </a:ext>
                </a:extLst>
              </p:cNvPr>
              <p:cNvSpPr txBox="1"/>
              <p:nvPr/>
            </p:nvSpPr>
            <p:spPr>
              <a:xfrm>
                <a:off x="304800" y="2883877"/>
                <a:ext cx="1153550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5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5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allows us to solve equations like: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FFD4814-1649-43E9-BDEF-1FB041FD1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883877"/>
                <a:ext cx="11535508" cy="1754326"/>
              </a:xfrm>
              <a:prstGeom prst="rect">
                <a:avLst/>
              </a:prstGeom>
              <a:blipFill>
                <a:blip r:embed="rId5"/>
                <a:stretch>
                  <a:fillRect t="-9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289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rad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𝒊</m:t>
                      </m:r>
                      <m:rad>
                        <m:radPr>
                          <m:degHide m:val="on"/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</m:rad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630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0B83B2A-46B2-4D56-B5FD-A34F62CCB9B8}"/>
              </a:ext>
            </a:extLst>
          </p:cNvPr>
          <p:cNvCxnSpPr>
            <a:cxnSpLocks/>
          </p:cNvCxnSpPr>
          <p:nvPr/>
        </p:nvCxnSpPr>
        <p:spPr>
          <a:xfrm>
            <a:off x="0" y="320972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86ECEA-65B6-4AEF-B709-76CAB2F248A4}"/>
              </a:ext>
            </a:extLst>
          </p:cNvPr>
          <p:cNvCxnSpPr>
            <a:cxnSpLocks/>
          </p:cNvCxnSpPr>
          <p:nvPr/>
        </p:nvCxnSpPr>
        <p:spPr>
          <a:xfrm flipV="1">
            <a:off x="6018726" y="912616"/>
            <a:ext cx="0" cy="541180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B55A4B-A325-4796-B575-98DF5050D751}"/>
                  </a:ext>
                </a:extLst>
              </p:cNvPr>
              <p:cNvSpPr txBox="1"/>
              <p:nvPr/>
            </p:nvSpPr>
            <p:spPr>
              <a:xfrm>
                <a:off x="2260891" y="977900"/>
                <a:ext cx="1345240" cy="840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B55A4B-A325-4796-B575-98DF5050D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891" y="977900"/>
                <a:ext cx="1345240" cy="840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3CCE3B-8128-434E-8F2C-59481B3F7443}"/>
                  </a:ext>
                </a:extLst>
              </p:cNvPr>
              <p:cNvSpPr txBox="1"/>
              <p:nvPr/>
            </p:nvSpPr>
            <p:spPr>
              <a:xfrm>
                <a:off x="8585869" y="977900"/>
                <a:ext cx="1345240" cy="8228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93CCE3B-8128-434E-8F2C-59481B3F7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869" y="977900"/>
                <a:ext cx="1345240" cy="8228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F0C9E4-25F3-403C-B374-5A5BA15F78ED}"/>
                  </a:ext>
                </a:extLst>
              </p:cNvPr>
              <p:cNvSpPr txBox="1"/>
              <p:nvPr/>
            </p:nvSpPr>
            <p:spPr>
              <a:xfrm>
                <a:off x="2260891" y="3275012"/>
                <a:ext cx="1686679" cy="840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−45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AF0C9E4-25F3-403C-B374-5A5BA15F7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0891" y="3275012"/>
                <a:ext cx="1686679" cy="840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F45A43-04C7-4F3F-8F19-C745B6A9AEB9}"/>
                  </a:ext>
                </a:extLst>
              </p:cNvPr>
              <p:cNvSpPr txBox="1"/>
              <p:nvPr/>
            </p:nvSpPr>
            <p:spPr>
              <a:xfrm>
                <a:off x="8014398" y="3290080"/>
                <a:ext cx="2488182" cy="825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−27</m:t>
                          </m:r>
                        </m:e>
                      </m:rad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F45A43-04C7-4F3F-8F19-C745B6A9A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398" y="3290080"/>
                <a:ext cx="2488182" cy="8255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99B1970-0128-4F5F-9EEE-316FA3174B0E}"/>
                  </a:ext>
                </a:extLst>
              </p14:cNvPr>
              <p14:cNvContentPartPr/>
              <p14:nvPr/>
            </p14:nvContentPartPr>
            <p14:xfrm>
              <a:off x="995760" y="1129320"/>
              <a:ext cx="10552680" cy="5108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99B1970-0128-4F5F-9EEE-316FA3174B0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86400" y="1119960"/>
                <a:ext cx="10571400" cy="512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815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i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Simplify</a:t>
            </a:r>
            <a:endParaRPr lang="en-US" sz="5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0B83B2A-46B2-4D56-B5FD-A34F62CCB9B8}"/>
              </a:ext>
            </a:extLst>
          </p:cNvPr>
          <p:cNvCxnSpPr>
            <a:cxnSpLocks/>
          </p:cNvCxnSpPr>
          <p:nvPr/>
        </p:nvCxnSpPr>
        <p:spPr>
          <a:xfrm>
            <a:off x="0" y="320972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86ECEA-65B6-4AEF-B709-76CAB2F248A4}"/>
              </a:ext>
            </a:extLst>
          </p:cNvPr>
          <p:cNvCxnSpPr>
            <a:cxnSpLocks/>
          </p:cNvCxnSpPr>
          <p:nvPr/>
        </p:nvCxnSpPr>
        <p:spPr>
          <a:xfrm flipV="1">
            <a:off x="6018726" y="912616"/>
            <a:ext cx="0" cy="541180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B55A4B-A325-4796-B575-98DF5050D751}"/>
                  </a:ext>
                </a:extLst>
              </p:cNvPr>
              <p:cNvSpPr txBox="1"/>
              <p:nvPr/>
            </p:nvSpPr>
            <p:spPr>
              <a:xfrm>
                <a:off x="2530915" y="953177"/>
                <a:ext cx="149214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6B55A4B-A325-4796-B575-98DF5050D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915" y="953177"/>
                <a:ext cx="149214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F45A43-04C7-4F3F-8F19-C745B6A9AEB9}"/>
                  </a:ext>
                </a:extLst>
              </p:cNvPr>
              <p:cNvSpPr txBox="1"/>
              <p:nvPr/>
            </p:nvSpPr>
            <p:spPr>
              <a:xfrm>
                <a:off x="8861072" y="3246057"/>
                <a:ext cx="696024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3F45A43-04C7-4F3F-8F19-C745B6A9AE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1072" y="3246057"/>
                <a:ext cx="696024" cy="1387688"/>
              </a:xfrm>
              <a:prstGeom prst="rect">
                <a:avLst/>
              </a:prstGeom>
              <a:blipFill>
                <a:blip r:embed="rId3"/>
                <a:stretch>
                  <a:fillRect r="-1754" b="-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FF0069-2B1E-4A44-9480-6B00AAE46EF2}"/>
                  </a:ext>
                </a:extLst>
              </p:cNvPr>
              <p:cNvSpPr txBox="1"/>
              <p:nvPr/>
            </p:nvSpPr>
            <p:spPr>
              <a:xfrm>
                <a:off x="8014398" y="900631"/>
                <a:ext cx="2398670" cy="1030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FFF0069-2B1E-4A44-9480-6B00AAE46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398" y="900631"/>
                <a:ext cx="2398670" cy="1030667"/>
              </a:xfrm>
              <a:prstGeom prst="rect">
                <a:avLst/>
              </a:prstGeom>
              <a:blipFill>
                <a:blip r:embed="rId4"/>
                <a:stretch>
                  <a:fillRect b="-6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282133E-ADB8-4B17-877D-1C929C3717EC}"/>
                  </a:ext>
                </a:extLst>
              </p:cNvPr>
              <p:cNvSpPr txBox="1"/>
              <p:nvPr/>
            </p:nvSpPr>
            <p:spPr>
              <a:xfrm>
                <a:off x="2077650" y="3187519"/>
                <a:ext cx="2398669" cy="10258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282133E-ADB8-4B17-877D-1C929C371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650" y="3187519"/>
                <a:ext cx="2398669" cy="1025858"/>
              </a:xfrm>
              <a:prstGeom prst="rect">
                <a:avLst/>
              </a:prstGeom>
              <a:blipFill>
                <a:blip r:embed="rId5"/>
                <a:stretch>
                  <a:fillRect b="-6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594BE2-35B3-4A17-B1C3-D1F7528A0688}"/>
                  </a:ext>
                </a:extLst>
              </p14:cNvPr>
              <p14:cNvContentPartPr/>
              <p14:nvPr/>
            </p14:nvContentPartPr>
            <p14:xfrm>
              <a:off x="563760" y="1095120"/>
              <a:ext cx="10650600" cy="4989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594BE2-35B3-4A17-B1C3-D1F7528A068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54400" y="1085760"/>
                <a:ext cx="10669320" cy="500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167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3754938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rad>
                      <m:r>
                        <a:rPr lang="en-US" sz="5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−27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3754938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0CA063-C1A3-4FB5-9D03-8750072C683A}"/>
                  </a:ext>
                </a:extLst>
              </p14:cNvPr>
              <p14:cNvContentPartPr/>
              <p14:nvPr/>
            </p14:nvContentPartPr>
            <p14:xfrm>
              <a:off x="4248000" y="1085040"/>
              <a:ext cx="4475880" cy="1522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0CA063-C1A3-4FB5-9D03-8750072C683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38640" y="1075680"/>
                <a:ext cx="4614120" cy="168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9E43FBB-6A02-491B-86F5-91DAD7DA3023}"/>
                  </a:ext>
                </a:extLst>
              </p14:cNvPr>
              <p14:cNvContentPartPr/>
              <p14:nvPr/>
            </p14:nvContentPartPr>
            <p14:xfrm>
              <a:off x="5332150" y="1907227"/>
              <a:ext cx="138240" cy="253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9E43FBB-6A02-491B-86F5-91DAD7DA302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23150" y="1898587"/>
                <a:ext cx="155880" cy="271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2250DC65-8764-46FA-AD87-8574BD569FFC}"/>
              </a:ext>
            </a:extLst>
          </p:cNvPr>
          <p:cNvGrpSpPr/>
          <p:nvPr/>
        </p:nvGrpSpPr>
        <p:grpSpPr>
          <a:xfrm>
            <a:off x="8063110" y="1727947"/>
            <a:ext cx="2372040" cy="1226880"/>
            <a:chOff x="8063110" y="1727947"/>
            <a:chExt cx="2372040" cy="1226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CE388266-0BF7-4FAE-9E89-0B796A061FD8}"/>
                    </a:ext>
                  </a:extLst>
                </p14:cNvPr>
                <p14:cNvContentPartPr/>
                <p14:nvPr/>
              </p14:nvContentPartPr>
              <p14:xfrm>
                <a:off x="8063110" y="2036467"/>
                <a:ext cx="150480" cy="1576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CE388266-0BF7-4FAE-9E89-0B796A061FD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054110" y="2027467"/>
                  <a:ext cx="16812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A2F2B3B-64A1-4622-8B4E-58864EAF71C5}"/>
                    </a:ext>
                  </a:extLst>
                </p14:cNvPr>
                <p14:cNvContentPartPr/>
                <p14:nvPr/>
              </p14:nvContentPartPr>
              <p14:xfrm>
                <a:off x="8542270" y="2198107"/>
                <a:ext cx="258840" cy="388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A2F2B3B-64A1-4622-8B4E-58864EAF71C5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533630" y="2189467"/>
                  <a:ext cx="2764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98F4EE31-A5C8-459A-A3FF-5A53D4E52235}"/>
                    </a:ext>
                  </a:extLst>
                </p14:cNvPr>
                <p14:cNvContentPartPr/>
                <p14:nvPr/>
              </p14:nvContentPartPr>
              <p14:xfrm>
                <a:off x="8549470" y="2316547"/>
                <a:ext cx="243720" cy="273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98F4EE31-A5C8-459A-A3FF-5A53D4E5223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540470" y="2307547"/>
                  <a:ext cx="26136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2E0150CC-460F-49A8-880F-2D86BBFE77A7}"/>
                    </a:ext>
                  </a:extLst>
                </p14:cNvPr>
                <p14:cNvContentPartPr/>
                <p14:nvPr/>
              </p14:nvContentPartPr>
              <p14:xfrm>
                <a:off x="9075070" y="2249587"/>
                <a:ext cx="397080" cy="273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2E0150CC-460F-49A8-880F-2D86BBFE77A7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9066430" y="2240587"/>
                  <a:ext cx="41472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681CD69-C614-455D-A2EC-1445DB1281F8}"/>
                    </a:ext>
                  </a:extLst>
                </p14:cNvPr>
                <p14:cNvContentPartPr/>
                <p14:nvPr/>
              </p14:nvContentPartPr>
              <p14:xfrm>
                <a:off x="9583750" y="2066347"/>
                <a:ext cx="304560" cy="6631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681CD69-C614-455D-A2EC-1445DB1281F8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575110" y="2057347"/>
                  <a:ext cx="322200" cy="68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322F81A-7FB5-4601-BC43-1896B1C9A93C}"/>
                    </a:ext>
                  </a:extLst>
                </p14:cNvPr>
                <p14:cNvContentPartPr/>
                <p14:nvPr/>
              </p14:nvContentPartPr>
              <p14:xfrm>
                <a:off x="8803990" y="1727947"/>
                <a:ext cx="1631160" cy="12268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322F81A-7FB5-4601-BC43-1896B1C9A93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795350" y="1718947"/>
                  <a:ext cx="1648800" cy="12445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62247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1512786" cy="17165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−9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1512786" cy="1716560"/>
              </a:xfrm>
              <a:prstGeom prst="rect">
                <a:avLst/>
              </a:prstGeom>
              <a:blipFill>
                <a:blip r:embed="rId2"/>
                <a:stretch>
                  <a:fillRect r="-806" b="-4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65597CF-89BA-47D5-B72F-264327DF08A6}"/>
                  </a:ext>
                </a:extLst>
              </p14:cNvPr>
              <p14:cNvContentPartPr/>
              <p14:nvPr/>
            </p14:nvContentPartPr>
            <p14:xfrm>
              <a:off x="2057400" y="1138320"/>
              <a:ext cx="9206640" cy="2555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65597CF-89BA-47D5-B72F-264327DF08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48040" y="1128960"/>
                <a:ext cx="9225360" cy="257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92525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352491" y="977900"/>
                <a:ext cx="2279022" cy="1903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−18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91" y="977900"/>
                <a:ext cx="2279022" cy="1903470"/>
              </a:xfrm>
              <a:prstGeom prst="rect">
                <a:avLst/>
              </a:prstGeom>
              <a:blipFill>
                <a:blip r:embed="rId2"/>
                <a:stretch>
                  <a:fillRect r="-1070" b="-5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5CE9D96-B5F7-4D9C-8969-137E17768105}"/>
                  </a:ext>
                </a:extLst>
              </p14:cNvPr>
              <p14:cNvContentPartPr/>
              <p14:nvPr/>
            </p14:nvContentPartPr>
            <p14:xfrm>
              <a:off x="3009960" y="981360"/>
              <a:ext cx="8901720" cy="3722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5CE9D96-B5F7-4D9C-8969-137E1776810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00600" y="972000"/>
                <a:ext cx="8920440" cy="374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363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937033" y="977900"/>
                <a:ext cx="414466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+144=0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033" y="977900"/>
                <a:ext cx="4144661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52B746B-FCE2-4C50-9C35-1A98B21CD173}"/>
              </a:ext>
            </a:extLst>
          </p:cNvPr>
          <p:cNvCxnSpPr>
            <a:cxnSpLocks/>
          </p:cNvCxnSpPr>
          <p:nvPr/>
        </p:nvCxnSpPr>
        <p:spPr>
          <a:xfrm flipV="1">
            <a:off x="6018726" y="912616"/>
            <a:ext cx="0" cy="5411804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AB40A6-46F8-4D74-ACAC-0AE4F8987933}"/>
                  </a:ext>
                </a:extLst>
              </p:cNvPr>
              <p:cNvSpPr txBox="1"/>
              <p:nvPr/>
            </p:nvSpPr>
            <p:spPr>
              <a:xfrm>
                <a:off x="6955759" y="977899"/>
                <a:ext cx="414466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+24=0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FAB40A6-46F8-4D74-ACAC-0AE4F89879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759" y="977899"/>
                <a:ext cx="414466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556672-E1EC-4C16-AC91-FD64D9FC85BD}"/>
                  </a:ext>
                </a:extLst>
              </p14:cNvPr>
              <p14:cNvContentPartPr/>
              <p14:nvPr/>
            </p14:nvContentPartPr>
            <p14:xfrm>
              <a:off x="734040" y="959760"/>
              <a:ext cx="11142000" cy="5424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556672-E1EC-4C16-AC91-FD64D9FC85B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24680" y="950400"/>
                <a:ext cx="11160720" cy="544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361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91261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AC9D1A-75EB-4BA1-AFF6-AB58AB6F77A2}"/>
              </a:ext>
            </a:extLst>
          </p:cNvPr>
          <p:cNvSpPr txBox="1">
            <a:spLocks/>
          </p:cNvSpPr>
          <p:nvPr/>
        </p:nvSpPr>
        <p:spPr>
          <a:xfrm>
            <a:off x="0" y="50630"/>
            <a:ext cx="12192000" cy="8500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/>
              <p:nvPr/>
            </p:nvSpPr>
            <p:spPr>
              <a:xfrm>
                <a:off x="924154" y="977900"/>
                <a:ext cx="4077142" cy="9287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rad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5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rad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8EF1A65-DE42-4D53-88D0-3027F0AF28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54" y="977900"/>
                <a:ext cx="4077142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9942A24-01A0-4359-A450-AE93C76331C2}"/>
                  </a:ext>
                </a:extLst>
              </p14:cNvPr>
              <p14:cNvContentPartPr/>
              <p14:nvPr/>
            </p14:nvContentPartPr>
            <p14:xfrm>
              <a:off x="5286960" y="1079640"/>
              <a:ext cx="4672800" cy="2783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9942A24-01A0-4359-A450-AE93C76331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77600" y="1070280"/>
                <a:ext cx="4691520" cy="280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779732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2206</TotalTime>
  <Words>65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Retrospect</vt:lpstr>
      <vt:lpstr>Section 6.7 The Imaginary Number 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85</cp:revision>
  <cp:lastPrinted>2020-08-03T16:23:34Z</cp:lastPrinted>
  <dcterms:created xsi:type="dcterms:W3CDTF">2018-08-29T02:57:50Z</dcterms:created>
  <dcterms:modified xsi:type="dcterms:W3CDTF">2020-08-13T04:55:12Z</dcterms:modified>
</cp:coreProperties>
</file>