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6" r:id="rId3"/>
    <p:sldId id="298" r:id="rId4"/>
    <p:sldId id="306" r:id="rId5"/>
    <p:sldId id="308" r:id="rId6"/>
    <p:sldId id="299" r:id="rId7"/>
    <p:sldId id="307" r:id="rId8"/>
    <p:sldId id="300" r:id="rId9"/>
    <p:sldId id="309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7E1829-8405-4BBD-A763-DEE59F26F514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79" y="758952"/>
                <a:ext cx="10270375" cy="3566160"/>
              </a:xfrm>
            </p:spPr>
            <p:txBody>
              <a:bodyPr>
                <a:normAutofit/>
              </a:bodyPr>
              <a:lstStyle/>
              <a:p>
                <a:r>
                  <a:rPr lang="en-US" sz="115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Section 6.7</a:t>
                </a:r>
                <a:br>
                  <a:rPr lang="en-US" sz="115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Imaginary Number </a:t>
                </a:r>
                <a14:m>
                  <m:oMath xmlns:m="http://schemas.openxmlformats.org/officeDocument/2006/math"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7E1829-8405-4BBD-A763-DEE59F26F5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79" y="758952"/>
                <a:ext cx="10270375" cy="3566160"/>
              </a:xfrm>
              <a:blipFill>
                <a:blip r:embed="rId2"/>
                <a:stretch>
                  <a:fillRect l="-7834" b="-11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Definition of </a:t>
                </a:r>
                <a14:m>
                  <m:oMath xmlns:m="http://schemas.openxmlformats.org/officeDocument/2006/math"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 t="-27857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966794" y="1210823"/>
                <a:ext cx="2656881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94" y="1210823"/>
                <a:ext cx="2656881" cy="9287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1DA3CC-7CCA-4C37-89DF-E0B086922F0F}"/>
                  </a:ext>
                </a:extLst>
              </p:cNvPr>
              <p:cNvSpPr/>
              <p:nvPr/>
            </p:nvSpPr>
            <p:spPr>
              <a:xfrm>
                <a:off x="8504461" y="1210823"/>
                <a:ext cx="272074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5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1DA3CC-7CCA-4C37-89DF-E0B086922F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4461" y="1210823"/>
                <a:ext cx="2720745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FD4814-1649-43E9-BDEF-1FB041FD1218}"/>
                  </a:ext>
                </a:extLst>
              </p:cNvPr>
              <p:cNvSpPr txBox="1"/>
              <p:nvPr/>
            </p:nvSpPr>
            <p:spPr>
              <a:xfrm>
                <a:off x="304800" y="2883877"/>
                <a:ext cx="1153550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allows us to solve equations like: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FD4814-1649-43E9-BDEF-1FB041FD1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883877"/>
                <a:ext cx="11535508" cy="1754326"/>
              </a:xfrm>
              <a:prstGeom prst="rect">
                <a:avLst/>
              </a:prstGeom>
              <a:blipFill>
                <a:blip r:embed="rId5"/>
                <a:stretch>
                  <a:fillRect t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rad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rad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B83B2A-46B2-4D56-B5FD-A34F62CCB9B8}"/>
              </a:ext>
            </a:extLst>
          </p:cNvPr>
          <p:cNvCxnSpPr>
            <a:cxnSpLocks/>
          </p:cNvCxnSpPr>
          <p:nvPr/>
        </p:nvCxnSpPr>
        <p:spPr>
          <a:xfrm>
            <a:off x="0" y="32097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86ECEA-65B6-4AEF-B709-76CAB2F248A4}"/>
              </a:ext>
            </a:extLst>
          </p:cNvPr>
          <p:cNvCxnSpPr>
            <a:cxnSpLocks/>
          </p:cNvCxnSpPr>
          <p:nvPr/>
        </p:nvCxnSpPr>
        <p:spPr>
          <a:xfrm flipV="1">
            <a:off x="6018726" y="912616"/>
            <a:ext cx="0" cy="54118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/>
              <p:nvPr/>
            </p:nvSpPr>
            <p:spPr>
              <a:xfrm>
                <a:off x="2260891" y="977900"/>
                <a:ext cx="1345240" cy="840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891" y="977900"/>
                <a:ext cx="1345240" cy="840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3CCE3B-8128-434E-8F2C-59481B3F7443}"/>
                  </a:ext>
                </a:extLst>
              </p:cNvPr>
              <p:cNvSpPr txBox="1"/>
              <p:nvPr/>
            </p:nvSpPr>
            <p:spPr>
              <a:xfrm>
                <a:off x="8585869" y="977900"/>
                <a:ext cx="1345240" cy="822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3CCE3B-8128-434E-8F2C-59481B3F7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869" y="977900"/>
                <a:ext cx="1345240" cy="8228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F0C9E4-25F3-403C-B374-5A5BA15F78ED}"/>
                  </a:ext>
                </a:extLst>
              </p:cNvPr>
              <p:cNvSpPr txBox="1"/>
              <p:nvPr/>
            </p:nvSpPr>
            <p:spPr>
              <a:xfrm>
                <a:off x="2260891" y="3275012"/>
                <a:ext cx="1686679" cy="840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−45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F0C9E4-25F3-403C-B374-5A5BA15F7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891" y="3275012"/>
                <a:ext cx="1686679" cy="840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/>
              <p:nvPr/>
            </p:nvSpPr>
            <p:spPr>
              <a:xfrm>
                <a:off x="8014398" y="3290080"/>
                <a:ext cx="2488182" cy="825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−27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398" y="3290080"/>
                <a:ext cx="2488182" cy="8255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15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Simplify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B83B2A-46B2-4D56-B5FD-A34F62CCB9B8}"/>
              </a:ext>
            </a:extLst>
          </p:cNvPr>
          <p:cNvCxnSpPr>
            <a:cxnSpLocks/>
          </p:cNvCxnSpPr>
          <p:nvPr/>
        </p:nvCxnSpPr>
        <p:spPr>
          <a:xfrm>
            <a:off x="0" y="32097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86ECEA-65B6-4AEF-B709-76CAB2F248A4}"/>
              </a:ext>
            </a:extLst>
          </p:cNvPr>
          <p:cNvCxnSpPr>
            <a:cxnSpLocks/>
          </p:cNvCxnSpPr>
          <p:nvPr/>
        </p:nvCxnSpPr>
        <p:spPr>
          <a:xfrm flipV="1">
            <a:off x="6018726" y="912616"/>
            <a:ext cx="0" cy="54118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/>
              <p:nvPr/>
            </p:nvSpPr>
            <p:spPr>
              <a:xfrm>
                <a:off x="2530915" y="953177"/>
                <a:ext cx="149214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15" y="953177"/>
                <a:ext cx="149214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/>
              <p:nvPr/>
            </p:nvSpPr>
            <p:spPr>
              <a:xfrm>
                <a:off x="8861072" y="3246057"/>
                <a:ext cx="696024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1072" y="3246057"/>
                <a:ext cx="696024" cy="1387688"/>
              </a:xfrm>
              <a:prstGeom prst="rect">
                <a:avLst/>
              </a:prstGeom>
              <a:blipFill>
                <a:blip r:embed="rId3"/>
                <a:stretch>
                  <a:fillRect r="-1754" b="-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FF0069-2B1E-4A44-9480-6B00AAE46EF2}"/>
                  </a:ext>
                </a:extLst>
              </p:cNvPr>
              <p:cNvSpPr txBox="1"/>
              <p:nvPr/>
            </p:nvSpPr>
            <p:spPr>
              <a:xfrm>
                <a:off x="8014398" y="900631"/>
                <a:ext cx="2398670" cy="1030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FF0069-2B1E-4A44-9480-6B00AAE46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398" y="900631"/>
                <a:ext cx="2398670" cy="1030667"/>
              </a:xfrm>
              <a:prstGeom prst="rect">
                <a:avLst/>
              </a:prstGeom>
              <a:blipFill>
                <a:blip r:embed="rId4"/>
                <a:stretch>
                  <a:fillRect b="-6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82133E-ADB8-4B17-877D-1C929C3717EC}"/>
                  </a:ext>
                </a:extLst>
              </p:cNvPr>
              <p:cNvSpPr txBox="1"/>
              <p:nvPr/>
            </p:nvSpPr>
            <p:spPr>
              <a:xfrm>
                <a:off x="2077650" y="3187519"/>
                <a:ext cx="2398669" cy="1025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82133E-ADB8-4B17-877D-1C929C371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650" y="3187519"/>
                <a:ext cx="2398669" cy="1025858"/>
              </a:xfrm>
              <a:prstGeom prst="rect">
                <a:avLst/>
              </a:prstGeom>
              <a:blipFill>
                <a:blip r:embed="rId5"/>
                <a:stretch>
                  <a:fillRect b="-6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167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754938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rad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754938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24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1512786" cy="1716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1512786" cy="1716560"/>
              </a:xfrm>
              <a:prstGeom prst="rect">
                <a:avLst/>
              </a:prstGeom>
              <a:blipFill>
                <a:blip r:embed="rId2"/>
                <a:stretch>
                  <a:fillRect r="-806" b="-4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52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2279022" cy="1903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2279022" cy="1903470"/>
              </a:xfrm>
              <a:prstGeom prst="rect">
                <a:avLst/>
              </a:prstGeom>
              <a:blipFill>
                <a:blip r:embed="rId2"/>
                <a:stretch>
                  <a:fillRect r="-1070" b="-5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63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937033" y="977900"/>
                <a:ext cx="414466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+144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033" y="977900"/>
                <a:ext cx="414466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52B746B-FCE2-4C50-9C35-1A98B21CD173}"/>
              </a:ext>
            </a:extLst>
          </p:cNvPr>
          <p:cNvCxnSpPr>
            <a:cxnSpLocks/>
          </p:cNvCxnSpPr>
          <p:nvPr/>
        </p:nvCxnSpPr>
        <p:spPr>
          <a:xfrm flipV="1">
            <a:off x="6018726" y="912616"/>
            <a:ext cx="0" cy="54118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AB40A6-46F8-4D74-ACAC-0AE4F8987933}"/>
                  </a:ext>
                </a:extLst>
              </p:cNvPr>
              <p:cNvSpPr txBox="1"/>
              <p:nvPr/>
            </p:nvSpPr>
            <p:spPr>
              <a:xfrm>
                <a:off x="6955759" y="977899"/>
                <a:ext cx="414466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AB40A6-46F8-4D74-ACAC-0AE4F8987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759" y="977899"/>
                <a:ext cx="414466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6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924154" y="977900"/>
                <a:ext cx="4077142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54" y="977900"/>
                <a:ext cx="4077142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79732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2195</TotalTime>
  <Words>65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Section 6.7 The Imaginary Number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83</cp:revision>
  <cp:lastPrinted>2020-08-03T16:23:34Z</cp:lastPrinted>
  <dcterms:created xsi:type="dcterms:W3CDTF">2018-08-29T02:57:50Z</dcterms:created>
  <dcterms:modified xsi:type="dcterms:W3CDTF">2020-08-13T02:38:23Z</dcterms:modified>
</cp:coreProperties>
</file>