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08" r:id="rId3"/>
    <p:sldId id="309" r:id="rId4"/>
    <p:sldId id="310" r:id="rId5"/>
    <p:sldId id="311" r:id="rId6"/>
    <p:sldId id="312" r:id="rId7"/>
    <p:sldId id="314" r:id="rId8"/>
    <p:sldId id="315" r:id="rId9"/>
    <p:sldId id="316" r:id="rId10"/>
    <p:sldId id="317" r:id="rId11"/>
    <p:sldId id="318" r:id="rId12"/>
    <p:sldId id="320" r:id="rId13"/>
    <p:sldId id="319" r:id="rId14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 6784,'-1'1'323,"0"0"0,1 0-1,-1-1 1,0 1 0,0 0 0,1 0 0,-1 0 0,1 0 0,-1 0 0,1 0 0,-1 0 0,1 0-1,0 0 1,-1 0 0,1 0 0,0 0 0,0 1 0,0-1 0,0 0 0,0 0 0,0 0 0,0 0-1,0 0 1,0 0 0,1 1 0,-1-1 0,0 0 0,1 0 0,-1 0 0,1 0 0,-1 0 0,2 1-1,13 15 2021,-14-16-2238,0 1 1,0 0-1,0-1 0,1 1 0,-1-1 1,0 1-1,1-1 0,0 0 0,-1 0 1,1 1-1,0-1 0,0 0 0,-1-1 1,1 1-1,0 0 0,0 0 1,0-1-1,0 1 0,3 0 0,4-1 87,0 0 0,0 0 0,0-1 0,1 0 0,9-3 0,203-53 1520,8-2-725,-173 49-896,1 3-1,0 2 1,0 2 0,0 3-1,0 3 1,104 17 0,-132-13-92,-17-3 41,1-1 0,0-1 0,19 1 1,-31-3-89,0 0 1,-1 0-1,1 0 1,0 0-1,0-1 1,-1 1-1,1 0 1,-1-1-1,1 1 1,0-1-1,-1 0 1,1 0-1,-1 0 1,1 0-1,-1 1 1,0-2-1,1 1 1,-1 0-1,0 0 1,0 0-1,0-1 1,0 1-1,0 0 1,0-1-1,0 1 1,0-1-1,0 1 1,-1-1-1,1 0 1,-1 1-1,1-1 1,-1 0 0,0 1-1,1-1 1,-1 0-1,0 1 1,0-1-1,0 0 1,-1 1-1,1-1 1,0 0-1,0 0 1,-1 1-1,1-1 1,-1 1-1,0-1 1,1 1-1,-1-1 1,0 1-1,0-1 1,-2-2-1,2 4-402,0-1-1,0 0 1,0 1-1,-1-1 0,1 1 1,0-1-1,0 1 1,-1-1-1,1 1 0,0 0 1,-1 0-1,1 0 1,0-1-1,-1 1 1,1 1-1,0-1 0,-1 0 1,1 0-1,0 0 1,-1 1-1,1-1 0,0 1 1,0-1-1,-1 1 1,-1 1-1,3-2 300,-18 7-4686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10368,'34'-1'5473,"3"1"-3693,8-9 209,-27 8-1417,16-3 333,-24 2-717,-3 0-45,0 0 0,0 0 0,1 1 0,-1 0 0,14 1 0,-8 1 67,0-1 1,0 0 0,21-3-1,-4-1 53,117-12 786,310-23 616,-290 23-1314,-65 6-151,300-24 150,-281 27-250,636-51 599,-384 16-408,271-29 624,-261 24-605,-72 7-194,-154 22-88,282-24 30,-116 26 6,32 12-31,-16 0 136,-247-1-52,51-3-52,377-15-49,-362 23-2491,-196 0-8053,38 0 10420,0 0-1,0 0 0,0 0 1,0 0-1,0-1 0,0 1 1,0 0-1,0 0 0,0 0 0,0 0 1,0 0-1,0 0 0,0 0 1,0 0-1,0 0 0,0 0 1,0 0-1,0 0 0,0 0 0,0 0 1,0-1-1,0 1 0,0 0 1,0 0-1,0 0 0,0 0 1,0 0-1,0 0 0,0 0 0,0 0 1,0 0-1,0 0 0,0 0 1,0 0-1,0 0 0,0 0 0,0 0 1,0 0-1,0 0 0,0 0 1,0-1-1,0 1 0,-1 0 1,1 0-1,0 0 0,0 0 0,0 0 1,0 0-1,0 0 0,0 0 1,0 0-1,0 0 0,0 0 1,0 0-1,0 0 0,0 0 0,0 0 1,-1 0-1,1 0 0,0 1 1,0-1-1,0 0 0,0 0 1,0 0-1,0 0 0,0 0 0,0 0 1,4-10-5684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10880,'-5'0'896,"-9"0"900,13 0-1726,1 0 0,0 0-1,-1 0 1,1 0 0,0 0-1,0 0 1,-1 0 0,1-1 0,0 1-1,-1 0 1,1 0 0,0 0-1,-1 0 1,1 0 0,0-1-1,0 1 1,-1 0 0,1 0-1,0 0 1,0-1 0,-1 1-1,1 0 1,0 0 0,0-1-1,0 1 1,0 0 0,-1 0-1,1-1 1,0 1 0,0 0 0,0-1-1,0-1 768,1 3-669,1-1-1,0 0 0,-1 0 0,1 0 0,0 0 0,-1 0 0,1-1 0,-1 1 0,1 0 0,1-2 1,6 0 244,61-7 495,0 2-1,73 3 0,141 20-473,-194-9-1328,79 6-7490,-105-5 3815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9984,'-27'11'3285,"27"-11"-3252,0 0 0,0 0 1,-1 0-1,1 1 0,0-1 0,-1 0 0,1 0 0,0 0 1,0 0-1,0 0 0,-1 0 0,1 1 0,0-1 1,0 0-1,-1 0 0,1 0 0,0 1 0,0-1 1,0 0-1,0 0 0,0 1 0,-1-1 0,1 0 1,0 0-1,0 1 0,0-1 0,0 0 0,0 1 1,0-1-1,0 0 0,0 0 0,0 1 0,0-1 1,0 0-1,0 1 0,0-1 0,0 0 0,0 0 0,0 1 1,0-1-1,0 0 0,1 0 0,-1 1 0,0-1 1,0 0-1,0 0 0,0 1 0,0-1 0,1 0 1,-1 0-1,0 0 0,0 1 0,1-1 0,-1 0 1,0 0-1,0 0 0,0 0 0,1 0 0,-1 1 1,0-1-1,1 0 0,-1 0 0,1 0 0,18 4 1352,287-15 4428,94 2-4043,-303 10-2206,-52-3-4335,84-12 1,-97 10 242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 9216,'-16'-55'3465,"9"30"1656,16 35-2710,-5-2-2135,0 0 0,0 1 1,-1 0-1,-1 0 0,0 0 1,0 0-1,0 0 0,-1 14 1,2 0 89,4 63 791,-9 144 0,2-203-1076,-7 96 245,1-36-343,10 155 1,-2-231-184,-1 1 0,1-1 0,1 1 0,0-1 0,7 15 0,-8-21-30,0-1 1,0 0-1,0 0 0,1-1 1,0 1-1,0-1 0,0 1 1,0-1-1,0 0 1,1 0-1,-1 0 0,1 0 1,0-1-1,0 0 0,0 1 1,5 1-1,-3-2-351,-1-1-1,1 1 1,-1-1 0,1 0-1,0 0 1,0-1 0,-1 1 0,1-1-1,7-1 1,21-6-4016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760 245 8960,'6'-9'1126,"-4"6"-678,0 0 0,-1 0 0,1 0 0,0 0-1,-1 0 1,1-4 0,2-2-228,1-4 797,0 0-1,-1 0 1,0-1 0,-1 1-1,2-21 1,-5 23-829,0 4 22,0 0 0,0 0 0,-1-1 0,-1-7-1,1 13-129,1 0-1,-1 0 0,1 0 0,-1 1 0,0-1 1,0 0-1,0 0 0,0 1 0,0-1 1,0 0-1,-1 1 0,1-1 0,-1 1 0,1 0 1,-1-1-1,1 1 0,-1 0 0,0 0 1,1 0-1,-3-1 0,-4-1 34,1 1 0,-1 0 1,0 0-1,0 0 0,0 1 0,-1 0 0,1 1 0,0 0 1,0 0-1,0 1 0,0 0 0,-1 0 0,1 1 1,1 0-1,-1 0 0,0 1 0,0 0 0,-9 6 0,-11 6 74,1 2 0,1 1-1,-34 30 1,42-32-135,-18 12 36,-125 110 287,133-111-311,2 2 0,0 0 1,-31 49-1,36-46-58,2 2 0,1 0 0,2 1 1,-15 46-1,26-64 13,1 0 1,0 1 0,2-1 0,-2 33 0,5-39 1,-1 1 0,2-1 0,-1 0 0,1 0 1,1 0-1,0 0 0,1-1 0,7 16 0,-4-12 1,1-1-1,1 0 1,0-1-1,0 0 1,19 17-1,-4-8 37,43 32 1,-52-43-46,0-1 1,1 0 0,0-1 0,0 0 0,1-2 0,-1 0 0,1 0-1,1-2 1,33 5 0,-18-6 24,-1-2 1,1-1-1,41-5 0,-58 3-15,1-1-1,0-1 1,-1 0 0,0-1 0,0-1-1,0 0 1,-1-1 0,15-10 0,-26 14-7,0 0 1,0 0 0,0 0 0,0 0 0,-1-1 0,1 1 0,-1-1 0,0 0 0,3-6 0,-5 9-12,0-1 0,-1 0 0,1 1 0,0-1 0,-1 0 0,1 0 0,-1 0 0,0 1 0,1-1 0,-1 0 0,0 0 0,0 0 0,0 0 0,0 0 0,-1 1 0,1-1 0,0 0 0,-1 0 0,1 0 0,-1 1 0,0-1 0,0 0 0,1 1 0,-1-1 0,0 0 0,-2-1-1,-1-1-1,1 1-1,0 0 0,-1 0 0,0 0 0,0 1 0,0-1 0,0 1 0,0 0 0,0 0 1,-1 1-1,1-1 0,-1 1 0,1 0 0,-8-1 0,-2 0-3,0 1 0,0 0-1,-25 3 1,-1 3-62,1 2 0,0 2 0,1 1 0,-70 29 1,101-37 18,0 0 1,1 1 0,-1 1 0,1-1 0,0 1-1,0 0 1,0 0 0,1 0 0,-9 10 0,13-13-28,0 1 0,0 0 0,0 0 0,0 0 0,1-1 1,-1 1-1,1 0 0,-1 0 0,1 0 0,0 0 1,0 0-1,0 0 0,0 0 0,0 0 0,0 0 1,1 0-1,-1 0 0,0 0 0,1-1 0,0 1 1,-1 0-1,1 0 0,0 0 0,0-1 0,0 1 1,0 0-1,0-1 0,2 2 0,4 7-732,1-1 0,1 0 0,11 10-1,-14-14 321,4 3-846,0 0-1,1 0 0,1-1 0,-1 0 1,19 7-1,20 6-3411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50 7808,'12'-17'2659,"7"-10"4143,-19 27-6750,0 0 1,0 0-1,0 0 1,0 0-1,0 0 1,0 0-1,0 0 1,1-1-1,-1 1 1,0 0-1,0 0 1,0 0-1,0 0 1,0 0-1,0-1 1,0 1-1,0 0 1,0 0-1,0 0 1,0 0-1,0 0 1,0-1-1,0 1 1,0 0-1,0 0 1,0 0-1,0 0 1,0-1-1,0 1 1,0 0 0,0 0-1,0 0 1,0 0-1,-1 0 1,1 0-1,0-1 1,0 1-1,0 0 1,0 0-1,0 0 1,0 0-1,0 0 1,0 0-1,-1 0 1,1 0-1,0-1 1,0 1-1,0 0 1,0 0-1,0 0 1,-1 0-1,1 0 1,0 0-1,0 0 1,0 0-1,0 0 1,0 0-1,-1 0 1,1 0-1,0 0 1,0 0-1,0 0 1,0 0-1,-1 0 1,1 0-1,0 0 1,0 0-1,0 1 1,0-1-1,-16 5 1137,6 0-691,1 1 0,-1 0 0,1 1 0,1 0 0,-14 14 0,9-8-118,1 1 0,-18 26 0,24-30-319,0 0 1,1 0-1,0 1 1,1 0-1,-5 14 1,8-19-63,-1 1 1,1-1 0,1 0 0,-1 1 0,1-1 0,0 0 0,1 1 0,-1-1 0,1 0 0,0 1 0,3 6 0,2 4 56,1 0 1,1 0 0,16 26 0,-19-35-307,0 0 0,1-1 0,-1 0 0,1-1 0,1 1 0,-1-1 0,1 0 0,0-1 0,0 1 0,9 3 0,-13-7-410,0-1 1,0 0-1,0 0 0,0 0 0,0 0 1,1-1-1,-1 1 0,0-1 1,5 0-1,10 0-4785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7552,'-6'-8'4875,"6"7"-4786,0 1 1,0 0-1,0-1 1,0 1-1,-1 0 1,1-1 0,0 1-1,0 0 1,0 0-1,0-1 1,0 1-1,-1 0 1,1-1-1,0 1 1,0 0-1,-1 0 1,1 0-1,0-1 1,0 1-1,-1 0 1,1 0-1,0 0 1,-1 0-1,1-1 1,0 1-1,0 0 1,-1 0-1,1 0 1,0 0-1,-1 0 1,1 0-1,0 0 1,-1 0-1,1 0 1,0 0-1,-1 0 1,1 0 0,0 0-1,-1 0 1,1 0-1,0 0 1,-1 0-1,1 1 1,0-1-1,0 0 1,-1 0-1,-6 3 430,0 0 0,0 0 0,0 1 0,1 0-1,0 0 1,-10 9 0,15-13-505,1 0-1,0 1 1,0-1-1,-1 0 1,1 0-1,0 1 1,0-1 0,-1 0-1,1 0 1,0 1-1,0-1 1,0 0-1,0 1 1,0-1-1,-1 0 1,1 1 0,0-1-1,0 0 1,0 1-1,0-1 1,0 1-1,0-1 1,0 0 0,0 1-1,0-1 1,0 0-1,0 1 1,1-1-1,-1 1 1,10 2 257,19-6 64,-16 0 456,0-1 1,15-6-1,-26 9 57,-4 2-315,-2 2-463,1-1 1,-1 0-1,1 1 1,0 0-1,-5 4 0,8-7-102,0 1-1,-1-1 0,1 0 1,0 1-1,0-1 0,-1 1 1,1-1-1,0 0 0,0 1 1,0-1-1,0 1 0,-1-1 1,1 0-1,0 1 0,0-1 1,0 1-1,0-1 0,0 1 0,0-1 1,0 0-1,0 1 0,0-1 1,0 2-1,1-2-72,0 1 0,-1-1 0,1 1 0,-1-1 0,1 0 1,0 1-1,-1-1 0,1 0 0,0 1 0,0-1 0,-1 0 0,1 0 0,0 0 0,0 0 0,-1 0 0,1 0 0,0 0 0,0 0 1,-1 0-1,2 0 0,24-4-5554,-25 4 2966,-1 0-1536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6129 616 7680,'5'-10'1159,"-1"3"14,-1-1-1,6-14 0,-9 20-992,1 0 1,-1 1-1,1-1 0,-1 0 0,0 0 1,0 0-1,0 1 0,0-1 1,0 0-1,0 0 0,0 0 1,-1 0-1,1 1 0,-1-1 1,1 0-1,-1 1 0,0-1 1,0 0-1,-1-1 0,-4-3 158,0 0 0,-1 0 1,0 1-1,0 0 0,0 0 0,-1 1 0,1 0 0,-1 0 0,-10-3 0,-74-30 1301,-67-29 456,86 30-1186,-106-46 235,-140-23-700,259 87-435,-69-17 140,-2 6-1,-2 5 1,-155-7-1,-414 15-82,657 16-70,-726 0 4,697 1-7,-486 15 60,428-6 3,0 7 0,-159 41 0,-100 69-6,299-89-42,2 5 0,-103 65 0,111-55-2,2 5-1,3 2 0,3 4 1,-102 112-1,-24 78 33,149-178-25,-69 139 0,87-142 0,3 2 0,-30 115-1,46-133 29,3 1-1,2-1 0,3 2 1,1 77-1,7-87 26,1-1 0,3 0 0,1 0 0,3-1 0,2 0 0,2-1 0,28 65 0,-16-58 12,3-1 0,1-2 0,3-1 0,2-2 0,2-1 0,2-2 0,50 44 0,-32-39 8,3-3 1,81 47 0,149 64 127,43-3-91,-59-45-34,4-12 0,350 74 0,-352-116 179,2-13 1,431 11-1,-435-55 137,366-50-1,253-100 3,-598 88-370,285-102 1,-175 13-70,-48-10-155,-247 103 43,-2-4 0,-4-5 0,142-123 0,-200 151 33,-2-2-1,67-86 0,-84 91 48,-1-2 0,-2 0-1,36-83 1,-47 89 33,-2 0 1,-1-1-1,-1-1 0,-2 1 1,3-53-1,-9 42-6,-1 0 1,-3-1-1,-12-71 0,5 68 8,-2 1 0,-2 0-1,-33-77 1,16 63 18,-2 1-1,-3 2 0,-3 1 1,-2 3-1,-59-64 1,31 49-16,-2 2 0,-3 4 1,-109-73-1,52 52-131,-4 6 0,-3 7-1,-3 5 1,-3 6 0,-266-74 0,251 98-830,-252-27 0,-168 42-7500,248 33-61,23 6 2784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1 726 5120,'3'-5'465,"1"1"0,0 0 0,0 1 1,1-1-1,-1 1 0,1 0 0,0 0 1,0 0-1,0 1 0,0-1 0,0 1 0,10-2 1,-14 3-406,-1 1 1,0 0 0,1 0 0,-1 0-1,1 0 1,-1 0 0,0-1-1,1 1 1,-1 0 0,1 0 0,-1 0-1,0 0 1,1 0 0,-1 0 0,1 0-1,-1 0 1,0 0 0,1 0-1,-1 1 1,1-1 0,-1 0 0,0 0-1,1 0 1,-1 0 0,0 1 0,1-1-1,-1 0 1,0 0 0,1 1-1,-1-1 1,0 0 0,1 0 0,-1 1-1,0-1 1,0 0 0,0 1 0,1-1-1,-1 0 1,0 1 0,0-1-1,0 1 1,0-1 0,1 1 0,-1 0 312,3-1-298,0 1 1,-1-1-1,1 0 1,0 0-1,0 0 1,0-1-1,0 1 1,0 0-1,0-1 1,0 0-1,0 0 1,3-1-1,82-33 618,92-33-90,162-52-52,11-5-153,294-42-56,16 70-294,694 24 1333,-867 79-1067,1 30-260,-400-25-52,0 5 0,115 34-1,71 52 16,0 19-15,27 12 70,-201-93 141,-102-39-236,0-1-1,-1 0 1,1 0-1,0 0 1,0 1-1,-1-1 1,1 0-1,-1 1 0,1-1 1,0 0-1,-1 1 1,1-1-1,-1 1 1,1-1-1,-1 1 1,1-1-1,-1 1 0,1-1 1,-1 1-1,0 0 1,1-1-1,-1 1 1,0 0-1,0-1 1,1 1-1,-1 0 0,0-1 1,0 1-1,0 0 1,0 0-1,0-1 1,0 1-1,0 0 1,0-1-1,0 2 0,1 2-2322,2 0-2315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0 859 5888,'0'0'113,"1"0"0,-1 0 0,0 1 0,0-1 0,0 0 0,0 0 1,0 0-1,1 1 0,-1-1 0,0 0 0,0 0 0,0 0 0,1 0 0,-1 1 0,0-1 0,0 0 1,0 0-1,1 0 0,-1 0 0,0 0 0,0 0 0,1 0 0,-1 0 0,0 0 0,0 0 0,1 0 1,-1 0-1,0 0 0,0 0 0,1 0 0,-1 0 0,0 0 0,0 0 0,1 0 0,-1 0 1,0 0-1,0 0 0,1 0 0,-1 0 0,0-1 0,0 1 0,0 0 0,1 0 0,16-8-320,-12 6 664,322-146 1938,-225 104-1811,163-46-1,117-8 123,-331 85-643,556-130 385,15-1-215,14 33 291,186 51 959,-566 62-1094,309 42 0,467 87-15,-349-39-300,-347-36-105,-140-22 201,-165-32-475,-5 0-2422,-11 1-4118,-10-2 2728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 7552,'-20'-2'2506,"19"2"-2441,1 0 0,-1-1 0,0 1-1,1 1 1,-1-1 0,0 0-1,1 0 1,-1 0 0,1 0 0,-1 0-1,0 0 1,1 1 0,-1-1 0,1 0-1,-1 1 1,0-1 0,1 0-1,-1 1 1,1-1 0,-1 1 0,1-1-1,-1 1 1,1-1 0,0 1 0,-1-1-1,1 1 1,-1-1 0,1 1-1,0-1 1,0 1 0,-1 0 0,1-1-1,0 1 1,0 0 0,0-1 0,0 1-1,0 0 1,0-1 0,0 1-1,0 0 1,0-1 0,0 2 0,0 1 78,0-1-1,1 1 1,-1 0 0,1 0 0,-1-1 0,1 1 0,0 0 0,2 3 0,-1-2-13,1 0 0,1 0 0,-1 0 0,0 0 0,1 0 0,0-1 0,0 0 0,0 0 1,7 4-1,6 3 201,23 8 0,-23-11-65,185 77 1917,-173-72-1913,27 7 52,0-1 0,1-3-1,0-3 1,88 8 0,-31-13-9,149-9 0,230-54-114,-8-49 82,-415 87-211,82-33 1,-64 10-6468,-81 39-691,-13 12 2107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8960,'0'0'219,"-1"0"0,1 0 0,0 0 0,-1 0-1,1 0 1,0 0 0,0 0 0,-1 0 0,1 0 0,0 0 0,-1 0 0,1 0 0,0 0 0,0 0 0,-1 0 0,1 0 0,0 0 0,0 0 0,-1-1 0,1 1 0,0 0 0,0 0 0,-1 0-1,1 0 1,0-1 0,0 1 0,-1-1 0,2 1-123,-1 0 0,0 0-1,0 0 1,1 0 0,-1-1-1,0 1 1,0 0 0,1 0 0,-1 0-1,0 0 1,1 0 0,-1 0-1,0 0 1,1 0 0,-1 0-1,0 0 1,0 0 0,1 0 0,-1 0-1,0 0 1,1 0 0,-1 0-1,0 0 1,1 0 0,-1 0-1,1 0 1,60 11 1735,106 3 0,65-14-280,-109-1-1431,52 1 30,-101 0-3697,-72 0 2775,0 0 0,0 0 0,1 0 1,-1-1-1,0 1 0,0 0 0,0-1 0,0 1 0,0-1 0,-1 0 0,1 0 0,0 0 1,0 0-1,3-2 0,8-7-4188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7552,'0'6'883,"0"-3"-447,0 1 1,0-1 0,0 0-1,1 1 1,0 4 0,0-7-332,-1 0 1,1 0-1,-1 0 1,1 0 0,0 0-1,-1 0 1,1 1-1,0-2 1,0 1 0,0 0-1,-1 0 1,1 0-1,0 0 1,0 0 0,1-1-1,-1 1 1,0 0-1,2 0 1,42 17 1706,67 16 0,-56-18-1410,241 54 1556,-229-58-1595,134 20 506,486 31-112,76-39 0,-540-28-503,254-38-1,-141-19-125,-280 50-101,280-67 101,-136 23-75,-47 10 22,-96 27-8,-1-2 0,-1-3 0,-2-2 0,89-55 1,-107 53-296,-2-1 1,-1-1-1,48-56 1,-63 66-426,-3 4-2551,31-23 0,-39 32 1954,7-3-2814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9472,'0'0'74,"0"0"0,0 0 0,0 0-1,1 0 1,-1 0 0,0 0 0,0 0 0,0 0 0,0 0 0,0 0 0,0 0 0,0 0 0,0 0 0,0 0 0,0 1 0,0-1 0,0 0 0,0 0-1,0 0 1,0 0 0,0 0 0,0 0 0,0 0 0,0 0 0,0 0 0,0 0 0,0 0 0,0 1 0,0-1 0,0 0 0,0 0 0,0 0 0,0 0-1,0 0 1,0 0 0,0 0 0,0 0 0,0 0 0,0 0 0,0 0 0,0 0 0,0 1 0,0-1 0,0 0 0,0 0 0,-1 0 0,1 0 0,0 0-1,0 0 1,0 0 0,0 0 0,0 0 0,0 0 0,0 0 0,0 0 0,0 0 0,0 0 0,0 0 0,-1 0 0,14 8 1499,20 8-548,-20-12-749,0 0 0,1-1 0,-1-1 1,1 0-1,13-1 0,71-5 579,152-38 688,-4-20-856,-134 33-602,-70 18-85,-10 1-6,0 3 1,62-8 0,-90 15-66,1 0 1,-1 0-1,1 0 1,-1 1 0,5 0-1,-7 0-44,0-1-1,-1 1 0,1 0 1,-1-1-1,1 1 1,-1 0-1,1 0 0,-1 0 1,0 0-1,1 0 1,-1 0-1,0 0 1,0 0-1,0 1 0,2 2 1,8 21-4786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9728,'-1'0'179,"0"0"0,1 0 0,-1 0 0,0 1 0,0-1 1,1 0-1,-1 0 0,0 1 0,0-1 0,1 1 0,-1-1 0,1 0 1,-1 1-1,0-1 0,1 1 0,-1 0 0,1-1 0,-1 1 1,1-1-1,-1 1 0,1 0 0,0-1 0,-1 1 0,1 0 0,-1 1 1,1-2-50,1 1 0,-1 0 0,0 0 0,0-1 0,1 1 0,-1 0 1,0 0-1,1-1 0,-1 1 0,1 0 0,-1-1 0,1 1 0,-1-1 0,1 1 1,-1 0-1,1-1 0,-1 1 0,1-1 0,0 0 0,-1 1 0,1-1 1,0 1-1,0-1 0,-1 0 0,1 0 0,0 1 0,0-1 0,1 0 0,5 2 356,1 0 0,-1-1 0,1 0 0,0 0 0,0-1 0,-1 0 0,11-1 0,56-11 161,-57 9-451,54-11-48,0 4 0,0 3 0,140 4 0,-164 7-623,-27-1-785,-1-1 0,0-1-1,1-1 1,-1-1-1,21-3 1,4-10-3625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113 136 10624,'-16'-4'1023,"0"0"300,-1 0 0,-19 0 0,16 0-118,20 4-1169,0 0 1,-1 0-1,1-1 1,-1 1-1,1 0 0,0 0 1,-1 0-1,1-1 1,-1 1-1,1 0 1,0-1-1,-1 1 0,1 0 1,0-1-1,0 1 1,-1 0-1,1-1 1,0 1-1,0 0 0,0-1 1,-1 1-1,1-1 1,0 1-1,0 0 1,0-1-1,0 1 0,0-1 1,0 1-1,0-1 1,0 1-1,0-1 1,0 1-1,0 0 0,0-1 1,0 1-1,0-1 1,0 1-1,0-1 1,1 1-1,-1 0 0,0-1 1,0 1-1,0-1 1,1 1-1,-1 0 1,0-1-1,1 1 0,-1 0 1,0-1-1,1 1 1,-1 0-1,0 0 1,1-1-1,-1 1 0,0 0 1,1 0-1,-1 0 1,1-1-1,6-2 59,-1 0 0,0 1 0,1 0-1,-1 0 1,1 0 0,12-1 0,-3 1 4,185-32 1309,215-7 0,-408 41-1340,93-2 860,-87 3-693,-1 0 1,0 1 0,1 0 0,-1 1-1,15 6 1,-26-9-176,1 1-1,-1 0 0,0 0 0,0 0 1,0 0-1,0 0 0,0 1 0,0-1 1,-1 0-1,1 1 0,0 0 0,-1-1 1,1 1-1,-1 0 0,3 3 0,-4-3-33,1-1-1,-1 1 0,0-1 0,0 1 1,1-1-1,-1 1 0,0-1 0,-1 0 0,1 1 1,0-1-1,0 1 0,-1-1 0,1 1 0,-1-1 1,1 1-1,-1-1 0,1 0 0,-1 1 1,0-1-1,0 0 0,0 0 0,1 0 0,-1 0 1,-2 2-1,-13 14 79,-1-1 0,-31 22 0,-5 5-32,-46 56-165,83-80 52,0 1 1,1 1-1,-17 33 0,27-45 22,1 0 0,0 1 0,0-1 0,1 1-1,-2 14 1,4-20 4,0 1-1,1-1 1,0 1-1,0-1 1,1 1 0,-1-1-1,1 1 1,0-1-1,0 1 1,0-1-1,1 0 1,-1 0-1,1 1 1,4 6-1,-1-4 4,0-1-1,1 1 0,-1-1 1,1 0-1,1 0 0,8 5 1,44 27-65,-14-10 45,-3 1 29,-3 2 0,0 1-1,45 51 1,-56-51 6,-1 1-1,-1 1 1,-3 1-1,27 50 1,-43-68 61,0 0-1,0 0 1,-2 0 0,0 1-1,-1 0 1,-1 0 0,2 28-1,-5-31 90,0 0-1,-1 1 0,0-1 0,-1 0 1,-1 0-1,-1 0 0,0-1 0,0 1 1,-9 16-1,9-24-104,0 0 0,-1 0 0,1 0 0,-2 0 0,1-1 0,-1 0 0,1 0 0,-2 0 0,1-1 0,-1 0 0,1 0 0,-9 3 0,-7 4 11,0-2-1,-41 12 1,32-12-27,1-2 0,-2-1 0,-44 4 0,55-10-112,0-1 0,0 0 0,1-1 0,-1-1 0,0-2 0,-25-6 0,37 7-161,0 0 1,0 0 0,-12-7 0,18 8 57,1 1 0,-1-1-1,1 0 1,0 1 0,-1-1 0,1 0 0,0-1 0,0 1 0,0 0 0,0-1 0,1 1 0,-1-1 0,0 1 0,-1-5 0,3 6 65,0 0 0,-1 0-1,1 0 1,0-1 0,0 1 0,0 0-1,0 0 1,0 0 0,0 0 0,0 0-1,0 0 1,0-1 0,1 1-1,-1 0 1,0 0 0,1 0 0,-1 0-1,1 0 1,-1 0 0,2-2-1,0 0-241,1 0 0,0 0 0,0 1 0,0-1-1,5-3 1,9-4-1098,0 1 1,1 0-1,0 1 0,0 1 0,22-5 1,58-19-3055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1124 119 7552,'5'-12'1284,"-1"4"-471,-1 1-1,1-1 0,-2 0 0,1 0 1,-1 0-1,2-16 0,-4 23-652,-1-1 0,1 1-1,0-1 1,-1 1 0,1 0-1,-1-1 1,1 1 0,-1-1-1,1 1 1,-1 0 0,0-1-1,0 1 1,0 0-1,0 0 1,0 0 0,0 0-1,0-1 1,0 2 0,0-1-1,-1 0 1,1 0 0,0 0-1,-1 0 1,1 1 0,0-1-1,-1 1 1,1-1 0,-1 1-1,1-1 1,-1 1 0,-1 0-1,-7-2 127,1 1-1,0 1 0,-19 0 1,-13 3 18,-1 2 0,1 1 0,0 2 0,1 2 0,0 2 0,0 1 0,1 2 0,1 2 0,1 2 0,0 1 0,-39 28 0,26-9-138,1 1 1,3 3 0,1 1 0,2 3 0,2 1 0,-58 90 0,70-89-125,2 0 1,3 1 0,1 2-1,-22 75 1,37-98-31,2 0-1,0 1 1,2-1 0,1 1 0,1 0-1,2 0 1,1 0 0,1-1-1,13 58 1,-8-61 5,2-1 0,0 0-1,2-1 1,1 0 0,0-1 0,22 29-1,-15-26-2,0-2-1,2 0 1,1-1-1,1-2 0,26 20 1,-25-24 82,0-1 1,1-1 0,1-1 0,1-1 0,0-1 0,0-2 0,1-1 0,0-1 0,0-1 0,51 5 0,-64-11-22,0-1 0,-1 0 0,1-1 0,-1-1 0,1 0 0,-1-1-1,0-1 1,0 0 0,0-1 0,-1 0 0,1-1 0,-1-1 0,15-10 0,-14 7 8,-1 0 0,0-1 0,-1-1 1,0 0-1,-1-1 0,0 0 1,-1 0-1,0-1 0,-1 0 1,-1-1-1,7-17 0,-11 22-74,-1 1-1,0-1 1,0 0 0,-1 0-1,-1 0 1,1 0 0,-2-1-1,1 1 1,-1 0 0,-1 0-1,0-1 1,0 1-1,-1 0 1,-1 0 0,1 0-1,-2 0 1,1 1 0,-8-14-1,7 15-20,0 1 1,-1-1-1,0 1 0,-1 0 0,0 0 0,0 1 1,0 0-1,-1 0 0,0 0 0,0 1 0,0 0 0,0 0 1,-1 1-1,0 0 0,0 0 0,0 1 0,-1 0 0,1 1 1,-1-1-1,1 2 0,-15-2 0,7 2-15,-1 2-1,1 0 0,-1 0 1,1 2-1,0 0 1,-17 5-1,9 0-175,1 0-1,0 2 0,-29 17 0,42-21-259,0 0 0,0 1 0,0 0 0,1 1-1,1 0 1,-1 1 0,1 0 0,-10 14 0,15-18-117,-1 1 1,1 0-1,0 0 1,0 0-1,1 0 0,0 0 1,0 1-1,0-1 1,1 1-1,0 0 1,0-1-1,0 1 0,1 0 1,0-1-1,1 1 1,1 7-1,0-4-1144,1-1 0,7 17-1,-10-26 1720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64 9728,'-23'0'3120,"21"-2"-1229,6-2-1047,4-3 260,9 0-408,0 0-1,0 2 0,0 0 0,1 1 0,34-4 1,-42 6-521,55-5 211,0 1 0,103 7-1,-19 8-262,110 5-3312,-229-13 1059,-1-2 0,33-4 1,-4-6-2127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823 127 7552,'26'-16'2988,"-10"6"-1102,21-16 0,-34 23-1653,1 0 0,-1 0 0,0 0 0,0 0 0,0-1 0,0 0 0,-1 1 1,1-1-1,-1 0 0,0 0 0,2-5 0,-4 8-180,0 1 1,1-1-1,-1 0 1,0 0-1,0 1 0,0-1 1,0 0-1,0 0 1,0 0-1,0 1 1,0-1-1,0 0 0,0 0 1,0 1-1,0-1 1,0 0-1,-1 0 1,1 1-1,0-1 0,-1 0 1,1 0-1,0 1 1,-1-1-1,1 1 1,-1-1-1,1 0 0,-1 1 1,1-1-1,-1 1 1,0-1-1,1 1 1,-1-1-1,0 1 0,1 0 1,-1-1-1,0 1 1,-1-1-1,-1 0 60,0 1 0,1-1-1,-2 1 1,1-1 0,0 1 0,0 0 0,0 0-1,-5 1 1,-16 4 118,0 0 0,1 2 1,0 1-1,0 1 0,1 0 0,0 2 0,0 1 0,-34 24 0,-8 14 63,-72 70 0,118-103-199,-34 33 170,3 3-1,2 2 1,3 2 0,2 2 0,-65 120 0,91-147-201,1 1 0,1 0 0,2 1 1,1 0-1,-10 61 0,19-77-54,0 0 0,1 0-1,1 0 1,0 0 0,2 0 0,0 0 0,1 0 0,1-1-1,0 1 1,1-1 0,1 0 0,1-1 0,11 22 0,-6-20 21,0 0 1,1 0 0,1-1 0,0-1-1,27 24 1,-18-21 66,1-1 0,1-1-1,42 22 1,-45-28 9,-1-2 1,2 0 0,-1-2-1,1 0 1,0-2-1,1 0 1,30 1-1,-26-4 2,0-2 0,0-2 0,0 0 0,0-2 0,46-12 1,-35 5-40,-1-2 1,-1-1-1,36-20 1,-50 22-36,-1-2 1,0 0 0,-1-1-1,0-1 1,29-31-1,-41 38-22,-1-1-1,-1 1 0,0-2 1,0 1-1,-1-1 0,0 0 1,-1 0-1,0 0 0,-1-1 1,0 0-1,-1 0 0,0 0 1,-1 0-1,0-1 0,0-16 1,-2 26-15,0-1 1,0 1-1,-1-1 1,1 1 0,-1 0-1,1-1 1,-1 1-1,0-1 1,-1 1-1,1 0 1,0 0-1,-1 0 1,0 0-1,0 0 1,0 0 0,0 0-1,0 1 1,0-1-1,-1 1 1,1-1-1,-1 1 1,0 0-1,0 0 1,0 0-1,0 0 1,0 1 0,0-1-1,0 1 1,0 0-1,-1 0 1,1 0-1,-5 0 1,-7-2-11,-1 2 1,1 0-1,0 1 0,0 1 1,0 0-1,0 1 0,-18 4 1,-11 5-36,-51 19 0,61-18-42,1 1-1,1 1 0,0 2 1,-57 39-1,85-52-3,1 0 1,-1 0-1,1 0 0,-1 1 1,1 0-1,0-1 0,0 1 1,-4 8-1,7-11 22,-1 1-1,0-1 1,1 0 0,-1 1-1,1-1 1,0 1 0,0-1-1,-1 1 1,1-1 0,0 1-1,0-1 1,0 1 0,1 0-1,-1-1 1,0 1 0,1-1-1,-1 0 1,0 1 0,1-1 0,0 1-1,-1-1 1,1 0 0,0 1-1,0-1 1,0 0 0,0 0-1,0 0 1,0 1 0,0-1-1,1 1 1,1 0-114,0 0 1,0 0-1,0-1 0,0 1 0,0-1 1,0 1-1,0-1 0,0 0 1,0 0-1,5 0 0,38 3-1729,-39-4 1636,74 1-3013,7-1-1732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32 9472,'1'-1'451,"-1"-1"1,0 1-1,0 0 0,0 0 1,0 0-1,0 0 1,-1 0-1,1-1 1,0 1-1,0 0 1,-1 0-1,1 0 1,-1 0-1,1 0 0,-1 0 1,1 0-1,-1 0 1,0 0-1,1 0 1,-1 1-1,0-1 1,0 0-1,1 0 0,-3-1 1,-12-2 821,11 4-1095,0 0 1,0 0-1,1 0 0,-1 0 0,0 1 0,0 0 0,0 0 1,0 0-1,1 0 0,-1 0 0,1 1 0,-4 2 0,-2 1 33,0 0-1,1 1 0,-13 11 1,7-4-98,1 1 0,0 1 0,1 0 1,-14 22-1,6-3-42,-18 41 1,32-61-84,1 0-1,0 1 1,1-1 0,1 1-1,0-1 1,1 1 0,0 0 0,2 0-1,-1 0 1,4 28 0,-2-34 10,1-1 0,0 1 0,0 0 1,1 0-1,0-1 0,1 0 0,-1 1 0,2-1 1,-1 0-1,1-1 0,0 1 0,1-1 1,-1 0-1,2-1 0,-1 1 0,1-1 1,0 0-1,0-1 0,8 6 0,-9-8-262,0 0 0,0-1 0,0 0 0,0 1-1,1-2 1,-1 1 0,0-1 0,1 0 0,-1 0 0,1-1 0,0 0-1,-1 0 1,1-1 0,-1 1 0,1-1 0,11-4 0,22-9-5645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4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11264,'-7'5'8436,"-10"10"-5795,14-12-2588,0 0 0,0 0 0,0 0-1,1 0 1,-1 0 0,1 1-1,0-1 1,0 1 0,-3 7 0,5-11-50,0 1 0,0 0 0,0-1 0,0 1 1,0-1-1,0 1 0,0 0 0,0-1 0,0 1 0,0-1 1,0 1-1,0 0 0,0-1 0,0 1 0,1-1 0,-1 1 1,0-1-1,0 1 0,1 0 0,-1-1 0,0 1 1,1-1-1,-1 0 0,1 1 0,-1-1 0,1 1 0,-1-1 1,1 1-1,1 0 9,-1-1 0,1 1 1,0 0-1,0-1 0,-1 1 1,1-1-1,0 0 0,0 0 1,3 0-1,3 0 44,1-1 0,16-3 1,-18 2-75,12-1 131,-14 6-78,-8 7-96,2-9-113,1-1-1,-1 1 1,1 0 0,0 0-1,-1 0 1,1 0 0,0 0-1,-1 0 1,1 0 0,0 0 0,0 0-1,0 0 1,0 0 0,0 0-1,0 0 1,0 0 0,0 0-1,1 2 1,6 5-5244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11008,'5'-62'6410,"-5"61"-5077,0 2-239,8 63 1487,-6 155-1131,-3-121-1012,1-65-484,5 208 739,-2-188-1845,4 0-1,18 79 0,-22-123 510,-1-3-409,-1-1 0,0 0 0,0 1 0,0 6 0,-1-10-1040,-2-5-67,-9-13-2118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9600,'-12'-3'2457,"8"2"-1513,1 0 0,-1 0 1,0 0-1,0 0 0,-5 0 0,9 1-899,0 0-1,-1 1 0,1-1 1,0 0-1,0 0 0,0 0 1,0 0-1,-1 0 0,1 0 1,0 0-1,0 0 1,0 0-1,0 0 0,0 0 1,0 0-1,-1 1 0,1-1 1,0 0-1,0 0 1,0 0-1,0 0 0,0 0 1,0 0-1,0 1 0,0-1 1,0 0-1,0 0 1,-1 0-1,1 0 0,0 1 1,0-1-1,0 0 0,0 0 1,0 0-1,0 0 1,0 0-1,0 1 0,0-1 1,0 0-1,1 0 0,-1 1-29,0-1-1,0 0 1,0 0-1,0 1 1,1-1-1,-1 0 0,0 0 1,0 1-1,0-1 1,1 0-1,-1 0 0,0 0 1,1 0-1,-1 1 1,0-1-1,0 0 0,1 0 1,-1 0-1,0 0 1,1 0-1,-1 0 0,0 0 1,1 0-1,-1 0 1,0 0-1,0 0 1,1 0-1,-1 0 0,0 0 1,1 0-1,-1 0 1,0 0-1,1 0 0,166-26 2243,-121 22-1463,77 2 1,-121 2-778,10 1 261,0 0 0,21 5 0,-31-6-220,0 0 1,0 1-1,0-1 1,0 1-1,0-1 1,0 1-1,-1 0 1,1 0 0,0 0-1,0 0 1,-1 0-1,1 0 1,-1 0-1,1 1 1,-1-1-1,0 0 1,1 1 0,-1 0-1,0-1 1,0 1-1,0-1 1,0 1-1,0 0 1,0 0-1,0 2 1,-1-3-28,0 1 1,0-1-1,0 1 0,0-1 1,-1 1-1,1-1 1,-1 1-1,1-1 0,-1 1 1,1-1-1,-1 0 1,0 1-1,1-1 0,-1 0 1,-2 3-1,-17 17 87,14-16-82,-44 38 4,30-26-68,-27 28-1,41-38 19,0-1-1,1 2 1,0-1-1,0 1 0,1-1 1,0 1-1,0 0 0,-3 12 1,5-15 0,0 0-1,1 1 1,0-1 0,0 1 0,0 0-1,0-1 1,1 1 0,0 0 0,1 0-1,-1-1 1,1 1 0,0 0 0,0-1-1,1 1 1,-1-1 0,1 0-1,1 1 1,-1-1 0,1 0 0,-1 0-1,2 0 1,-1-1 0,0 1 0,1-1-1,5 5 1,11 9 2,1-1 0,1-2-1,29 18 1,15 9 20,-40-24 33,-11-8-65,1 1 0,-1 1 0,19 19-1,-31-28 48,0 1 1,0 0-1,0 0 0,0 0 0,-1 0 0,1 0 0,-1 1 0,0-1 0,0 1 1,-1-1-1,1 1 0,-1 0 0,0-1 0,-1 1 0,1 0 0,-1 0 1,0 0-1,0 5 0,-1-7 18,1 0 0,-1 1 0,0-1 0,0 0 0,-1 0 0,1 0 0,-1 0 0,1 0 0,-1-1 0,0 1 0,0 0 0,0-1 0,-1 1 0,1-1 0,-5 4 0,-2 1 36,-1-1 1,1 0-1,-15 6 0,-5 2-40,-2-1 0,0-1 1,-1-2-1,0-1 0,0-1 0,-59 5 0,85-13-142,-15 1-188,20-1 226,0 0-1,0 0 0,0 0 1,0 0-1,0 0 0,0-1 1,0 1-1,0 0 0,0-1 1,0 1-1,0 0 0,1-1 1,-1 0-1,0 1 0,0-1 1,-1 0-1,2 1 10,0-1-1,0 1 1,0 0-1,-1-1 1,1 1-1,0 0 1,0-1-1,0 1 1,0-1-1,0 1 1,0 0-1,0-1 1,0 1-1,0-1 1,0 1-1,0 0 1,0-1-1,0 1 1,0 0-1,0-1 1,0 1-1,0-1 1,1 1-1,-1 0 1,0-1-1,0 1 1,0 0-1,1-1 1,-1 1-1,0 0 1,0 0-1,1-1 1,-1 1-1,0 0 1,1 0-1,-1-1 1,0 1-1,1 0 1,-1 0-1,1-1 1,17-8-1708,-17 9 1705,17-7-2226,0 0 1,27-5-1,-5 7-2783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11776,'-9'0'4480,"13"8"-3489,19-4 65,2-4-128,25 0-640,26 3-160,13 2 0,13-5 32,24 0-64,3 4-64,-14 4 0,-13-5-832,-7 1-320,-7 1-2239,7-5-1025,-6 0 352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68 8832,'5'-3'998,"18"-20"1437,-22 22-2185,0 0 1,-1 0-1,1 0 1,0-1-1,0 1 1,-1 0-1,1 0 1,-1-1-1,1 1 1,-1 0-1,1-1 1,-1 1-1,0-1 1,0 1-1,0 0 0,0-1 1,0 1-1,0-1 1,0 1-1,0-2 1,-1 2-150,1 0 0,-1 1 0,1-1 0,-1 0 0,1 0 0,-1 1 0,1-1 0,-1 0 0,0 1 0,1-1 0,-1 0 0,0 1 0,0-1 0,1 1 0,-1 0 1,0-1-1,0 1 0,0-1 0,1 1 0,-1 0 0,0 0 0,0 0 0,0-1 0,0 1 0,0 0 0,0 0 0,0 0 0,-1 1 0,-29 3 506,26-3-480,-13 3 64,0 2 1,0 0-1,1 1 1,0 0 0,0 2-1,1 0 1,-22 15-1,-97 89 331,120-99-448,-128 122 629,114-104-512,0 1-1,-37 59 0,44-57-146,1 1 0,3 1 0,0 0 0,3 1 0,1 1 0,2 1 0,-9 51 0,19-77-28,0 0 0,1 0 0,1 0 0,0 0 0,1 0 0,1 0 0,0-1 0,0 1 0,2 0 0,0-1 0,0 0 0,1 0 0,1 0 0,0 0 0,1-1 0,0 0 0,1 0 0,9 10 0,-3-4 56,2-2-1,0 1 0,1-2 1,0 0-1,1-1 1,29 17-1,-35-24 38,0-1 1,1 0-1,0-1 1,0 0-1,1-1 1,-1-1-1,1 0 1,0 0-1,0-2 1,0 1-1,27-3 1,-19-1 17,0-1 0,0-1 1,-1-1-1,30-10 0,-41 11-84,0 0 0,0-1 0,-1 0 0,1-1 0,-1 0 0,-1 0 0,1-1 0,-1 0 0,0 0 0,-1-1 0,9-10-1,-10 8-11,0 0-1,0 0 0,-1 0 1,0-1-1,0 0 0,-2 0 0,1 0 1,-1 0-1,-1-1 0,0 1 1,0-20-1,-1 25-30,-1-1 0,-1 1 1,1 0-1,-1 0 0,0-1 0,-1 1 0,1 0 0,-1 0 1,0 0-1,-1 0 0,0 1 0,1-1 0,-2 1 1,1-1-1,-1 1 0,0 0 0,0 0 0,0 1 1,0-1-1,-1 1 0,0 0 0,0 0 0,-8-4 0,7 5-5,0 0-1,0 1 0,0-1 0,0 1 0,0 1 1,-1-1-1,1 1 0,-1 0 0,1 0 0,-8 1 0,4 1-11,-1 0-1,1 0 0,0 1 0,-1 0 0,-17 7 0,11-2-30,0 1 0,1 0 0,0 1 0,0 1 1,1 1-1,-26 23 0,34-27-19,0-1-1,1 1 1,0 1 0,0 0 0,1-1 0,-7 14 0,11-18-10,-1-1 0,1 1 0,0 0 0,0 0 0,0 0 1,1 0-1,-1 0 0,1 0 0,0 0 0,0 0 0,0 0 0,0 0 1,0 0-1,0 0 0,1 0 0,0 0 0,-1 0 0,1 0 0,0-1 1,0 1-1,1 0 0,-1 0 0,3 4 0,1-2-443,1 1 0,-1-1-1,1 0 1,0 0 0,0-1 0,0 1-1,0-1 1,9 4 0,29 9-5325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22 10880,'-2'-2'464,"1"1"1,-1-1 0,0 1 0,1-1-1,-1 1 1,0 0 0,0 0 0,0 0-1,0 0 1,0 0 0,0 0 0,0 1-1,-4-2 1,-17-2 3823,17 4-4096,-1 1-1,1 0 1,0 1-1,0 0 1,0 0 0,0 0-1,0 0 1,0 1-1,1 0 1,-1 0-1,1 1 1,0-1 0,0 1-1,0 1 1,0-1-1,-5 7 1,-3 4-49,0 0 0,1 1 0,-18 33 0,21-31-108,0 0 0,1 0 0,0 0 0,2 1-1,0 0 1,-4 25 0,9-37-31,0-1 1,1 1-1,0 0 1,0-1-1,0 1 1,0-1-1,1 1 1,1 0-1,-1-1 1,1 0-1,0 1 1,0-1-1,1 0 1,-1 0-1,2 0 1,-1 0-1,0-1 1,1 1-1,0-1 0,1 0 1,-1 0-1,8 6 1,-8-7-93,1-1 0,0 0 0,1 1 1,-1-2-1,0 1 0,1 0 0,0-1 0,-1 0 0,1-1 0,0 1 1,0-1-1,0 0 0,0-1 0,0 1 0,9-1 0,-10-1-475,1 0 0,-1 0 0,0 0 0,1 0 0,-1-1 0,0 0 0,0 0-1,0-1 1,0 1 0,8-7 0,15-16-5047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11904,'-3'3'1669,"-10"10"2902,11-11-4057,0 1-1,0 0 1,0-1-1,0 1 1,0 0-1,0 0 1,1 0-1,0 0 1,-2 5-1,2-6-404,1 0 1,-1 0-1,1 0 0,0 1 0,0-1 0,0 0 1,0 0-1,0 0 0,0 0 0,1 3 0,-1-4-97,0 0 0,1 0 0,-1-1 0,1 1 0,-1 0 0,1 0 0,-1 0 0,1 0 0,0-1 0,-1 1 0,1 0 0,0-1 0,-1 1 0,1 0 0,0-1 0,0 1 0,0-1 0,0 1 0,0-1 0,-1 0 0,1 1 1,0-1-1,0 0 0,0 0 0,0 1 0,1-1 0,7 0 19,-1 0 1,0 0-1,11-2 1,14 0 940,-33 2-946,1 1-1,-1-1 1,0 1-1,0-1 1,0 1-1,0-1 1,0 1 0,0-1-1,0 1 1,0-1-1,0 1 1,0-1-1,0 1 1,0-1-1,0 0 1,0 1-1,0-1 1,0 1-1,0-1 1,-1 1-1,1-1 1,0 1 0,0-1-1,0 0 1,-1 1-1,1-1 1,-1 1-1,-9 20 141,10-21-156,-3 5-91,0 0 102,0 0 1,0 1 0,1 0-1,0 0 1,-2 8 0,3-13-130,1 0 0,0 1 0,0-1-1,0 0 1,0 0 0,0 1 0,0-1 0,0 0 0,0 0 0,0 0 0,1 1 0,-1-1 0,0 0 0,1 0 0,-1 0 0,1 0 0,0 0 0,-1 1 0,1-1 0,0 0-1,0-1 1,-1 1 0,1 0 0,0 0 0,0 0 0,0 0 0,0-1 0,0 1 0,0 0 0,0-1 0,0 1 0,0-1 0,1 1 0,0 0 0,0-1-235,-1 0 0,1 1 0,-1-1 0,1 0 0,0 0-1,-1 1 1,1-1 0,-1 0 0,1-1 0,0 1 0,-1 0 0,1 0 0,2-2 0,8 0-1515,22 0-3278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11008,'-57'0'6410,"57"0"-6248,-1 0 0,0 0 1,1 0-1,-1 1 0,0-1 0,0 0 0,1 0 0,-1 0 0,0 1 0,1-1 1,-1 0-1,1 1 0,-1-1 0,0 1 0,1-1 0,-1 0 0,1 1 0,-1 0 1,1-1-115,-1 1 1,1-1 0,0 0 0,0 0 0,0 1 0,0-1 0,0 0 0,0 1 0,-1-1 0,1 0-1,0 0 1,0 1 0,0-1 0,0 0 0,0 1 0,0-1 0,0 0 0,0 0 0,0 1-1,1-1 1,-1 0 0,0 0 0,0 1 0,0-1 0,0 0 0,0 1 0,0-1 0,0 0 0,1 0-1,-1 0 1,0 1 0,0-1 0,0 0 0,1 0 0,-1 0 0,0 1 0,0-1 0,1 0-1,-1 0 1,0 0 0,0 0 0,1 0 0,-1 1 0,5 0 77,-1 1-1,1 0 1,-1-1-1,1 0 1,0 0-1,0-1 1,6 1-1,38-2 447,-26 0-239,93-4 779,188 3 48,-290 3-1188,23 1-57,61 14 1,-86-14-731,-1 0-1,13 0 1,45-2-7756,-59-1 7242,26 1-3551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33 9856,'-1'0'398,"-1"0"0,1 0 1,0 0-1,0 0 1,-1-1-1,1 1 0,0 0 1,0 0-1,0-1 1,-1 1-1,1-1 0,-1 0 1,1 0-43,1 1 0,-1-1 0,1 1 0,-1-1-1,1 0 1,-1 1 0,1-1 0,0 0 0,-1 0 0,1 1 0,0-1 0,0 0 0,-1 0 0,1 1 0,0-1 0,0 0 0,0 0 0,0 1 0,0-2 0,0 1-278,0 1 0,0-1 0,0 1 0,0-1 0,0 1 0,0-1 0,0 1 0,0-1 0,-1 1 1,1 0-1,0-1 0,0 1 0,0-1 0,-1 1 0,1 0 0,0-1 0,-1 1 0,1 0 0,0-1 0,-1 1 0,1 0 0,0-1 0,-1 1 0,1 0 0,-1-1 0,-15-1 974,10 2-818,0 0 0,0 1-1,-9 3 1,-6 4 10,0 0 0,1 2 0,0 1 0,-34 23 0,50-31-216,-7 5-8,0 0 0,1 1 0,0 0 0,1 1 1,0 0-1,0 0 0,-13 23 0,13-18 23,1 0 1,1 1-1,0-1 0,1 1 1,-6 27-1,10-33-8,1 0-1,0 1 0,0-1 1,1 0-1,0 0 1,1 0-1,0 0 1,0 0-1,2 0 1,-1 0-1,1 0 0,0 0 1,1-1-1,0 0 1,1 0-1,0 0 1,0 0-1,1-1 1,6 9-1,2-2 38,1 0-1,0 0 1,1-1-1,0-1 1,1-1 0,0-1-1,1 0 1,24 10-1,-10-6 5,1-1 0,0-2 0,1-2-1,58 11 1,-88-20-102,0-1 1,0 1-1,0-1 1,0 0-1,0 0 0,0-1 1,5 0-1,-8 0-267,1 1 0,0-1 0,-1 0 0,0 1 0,1-1 1,-1 0-1,1 0 0,-1 0 0,0 0 0,0 0 0,1 0 0,-1-1 0,0 1 0,0 0 0,0-1 0,-1 1 0,1 0 0,0-1 0,1-1 0,6-16-6395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 8704,'-18'-13'2896,"17"12"-2837,1 1 1,0 0 0,-1 0-1,1-1 1,0 1 0,-1 0-1,1 0 1,0 0 0,-1-1-1,1 1 1,0 0 0,-1 0-1,1 0 1,-1 0 0,1 0 0,0 0-1,-1 0 1,1 0 0,-1 0-1,1 0 1,-12 0 634,1 1 0,0 1-1,0 0 1,0 0 0,0 1 0,0 0 0,0 1-1,1 0 1,-1 1 0,-12 8 0,21-12-646,1 0 1,0-1 0,0 1-1,0 0 1,0 0 0,0 0-1,0 0 1,0 0 0,0 0-1,1 0 1,-1 1-1,0-1 1,1 0 0,-1 0-1,1 1 1,-1-1 0,1 0-1,-1 2 1,1-2-24,0 0 0,1-1 0,-1 1 0,0 0 0,0-1 1,1 1-1,-1 0 0,1-1 0,-1 1 0,0 0 0,1-1 0,-1 1 0,1-1 0,0 1 0,-1-1 1,1 1-1,-1-1 0,1 0 0,0 1 0,-1-1 0,1 0 0,0 1 0,-1-1 0,1 0 0,0 0 0,-1 1 1,1-1-1,0 0 0,0 0 0,-1 0 0,1 0 0,0 0 0,0 0 0,0-1 0,14 1 355,-1 0 0,1-2-1,-1 0 1,0-1-1,25-7 1,-4 1 724,-25 8-192,-24 7-244,-4 3-670,17-8-2,1-1 1,0 0-1,-1 0 0,1 0 0,0 0 0,-1 0 1,1 1-1,0-1 0,-1 0 0,1 0 1,0 0-1,-1 1 0,1-1 0,0 0 0,0 0 1,-1 1-1,1-1 0,0 0 0,0 1 1,0-1-1,-1 0 0,1 1 0,0-1 0,0 0 1,0 1-1,0-1 0,0 1 0,0-1 1,0 0-1,0 1 0,10 3-103,-9-4-35,1 0 0,-1 0 0,0 1 0,0-1 0,0 0 0,0 1 0,1-1 0,-1 1 0,0-1 0,0 1 0,0-1 0,0 1 0,0 0 0,0-1 0,1 3 0,7 8-6455,-4-3-389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11392,'1'-2'436,"0"0"1,1-1-1,-1 1 0,0 1 1,1-1-1,0 0 1,-1 0-1,1 0 1,0 1-1,0-1 1,0 1-1,0 0 0,0-1 1,0 1-1,0 0 1,1 0-1,-1 0 1,0 1-1,0-1 1,1 1-1,-1-1 1,3 1-1,3-1 94,0 0 0,0 0 0,-1 1 0,1 1 0,0 0 0,8 1 1,-6 1-231,0 0 0,0 0 0,0 1 0,-1 0 0,0 1 1,15 10-1,-20-12-187,0 0 1,0 0-1,-1 1 1,1-1-1,-1 1 1,0 0-1,0 0 1,0 0-1,-1 1 1,1-1-1,-1 1 0,0-1 1,0 1-1,1 8 1,0-1 91,-1 1-1,-1-1 1,0 0-1,-2 20 1,1-24-153,0 0-1,-1 0 1,-1 0 0,1 0 0,-1-1-1,0 1 1,-1-1 0,0 1-1,0-1 1,-1 0 0,1 0-1,-9 10 1,-23 31 121,-49 51-1,26-32-240,55-64 63,-3 4 0,0 0 1,1 1-1,-8 13 0,12-20 8,0 1-1,0-1 0,1 1 0,-1-1 1,0 1-1,1-1 0,0 1 1,-1 0-1,1-1 0,0 1 0,0 0 1,0-1-1,0 1 0,0 0 0,0 0 1,0-1-1,1 1 0,-1-1 1,1 1-1,-1 0 0,1-1 0,-1 1 1,1-1-1,0 1 0,0-1 0,2 3 1,0-1 6,0 0 0,1 0 1,-1 0-1,1-1 0,0 1 1,0-1-1,0 0 0,0 0 1,0 0-1,0-1 0,7 2 1,30 6 67,65 6 1,34 6-223,-137-20 69,1 0-1,-1 0 0,1 1 1,-1-1-1,0 1 0,0 0 0,0 0 1,0 0-1,0 0 0,0 0 1,4 5-1,0 1-1367,-1 0 1,9 15-1,-11-16-173,1 0 0,0-1-1,0 1 1,11 11-1,14 3-4600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1681 8704,'0'0'98,"0"0"0,0 0 1,0 0-1,0 0 1,0 0-1,0 0 0,0 0 1,0 0-1,1 0 0,-1 0 1,0 0-1,0 0 1,0 0-1,0 0 0,0 0 1,0 0-1,0-1 1,0 1-1,0 0 0,0 0 1,0 0-1,0 0 0,0 0 1,0 0-1,0 0 1,0 0-1,0 0 0,0 0 1,0-1-1,0 1 0,0 0 1,0 0-1,0 0 1,0 0-1,0 0 0,0 0 1,0 0-1,0 0 0,0-1 1,0 1-1,0 0 1,0 0-1,0 0 0,0 0 1,0 0-1,0 0 0,0 0 1,0 0-1,0 0 1,0 0-1,0 0 0,0 0 1,-1-1-1,1 1 0,0 0 1,0 0-1,0 0 1,-8 1 3302,6-1-3208,1 0-1,-1 0 0,1 1 0,0-1 0,-1 1 0,1-1 0,0 1 0,-1-1 0,1 1 0,0 0 1,0 0-1,-2 1 0,3-2-179,0 0 0,0 0 0,0 0 1,1 1-1,-1-1 0,0 0 0,0 0 0,0 0 1,0 0-1,0 1 0,0-1 0,0 0 0,0 0 1,0 0-1,1 0 0,-1 0 0,0 1 0,0-1 1,0 0-1,0 0 0,0 0 0,1 0 0,-1 0 1,0 0-1,0 0 0,0 0 0,0 0 0,1 0 1,-1 1-1,0-1 0,0 0 0,0 0 0,0 0 1,1 0-1,-1 0 0,0 0 0,0 0 0,0 0 1,1-1-1,-1 1 0,0 0 0,0 0 1,0 0-1,0 0 0,1 0 0,-1 0 0,12-1 156,-2-2-45,-1 0 0,16-7 1,-6 2-13,188-80 1275,-24 15-532,8 14-317,-129 40-395,188-53 241,76-21-165,73-25-91,63-11-48,287-55-7,-469 117-88,145-39-11,-80 20 31,50-10 43,490-116 128,-669 159-149,-194 48-134,296-76-416,-164 34-1578,-3-8-3387,-105 35 422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65 12032,'-16'2'2022,"7"-1"-429,-1 0-1,-14 4 0,22-5-397,36 3 1141,217-34-1029,-95 8-1121,-135 20-203,168-14 75,-152 15-294,-1 2 1,1 2-1,41 6 1,-69-6-46,0 0 0,0 1 0,-1 0 0,1 0 0,0 0 0,9 7 0,-13-7-158,-1 0 1,0 0-1,1 0 0,-1 1 0,-1-1 1,1 1-1,0 0 0,-1 0 0,0 0 1,0 1-1,5 9 0,-6-8-803,1 1-1,-2 0 0,3 12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 8576,'-1'-1'506,"0"0"0,0 1 0,0-1 0,0 1 0,0-1 0,0 1 0,0 0 0,0 0-1,0-1 1,-1 1 0,1 0 0,0 0 0,0 0 0,0 0 0,-2 0 0,1 1-65,-1-1 0,1 1 0,0 0-1,0 0 1,0 0 0,-1 0 0,-1 2-1,-4 2 5,0 1 0,1 0 0,-7 8 0,5-5 735,-1 0-797,1 1 1,-1 1 0,2-1 0,-9 14 0,14-19-345,0 0 0,1 0 1,-1 0-1,1 0 0,1 0 1,-1 0-1,1 1 0,0-1 0,0 0 1,0 1-1,1-1 0,0 1 1,0 9-1,3-2-12,-1-1 0,2 1-1,-1-1 1,2 0 0,0 0 0,0 0 0,10 14-1,1-1 15,1-2-1,22 25 1,-34-42 25,1 0 0,0 0-1,0-1 1,9 7 0,-13-11-133,0 0-1,-1 0 1,1 0-1,0-1 1,0 1-1,0 0 1,0-1-1,0 1 0,0-1 1,2 1-1,-3-1-89,0 0 0,0 0 0,0-1 0,0 1-1,0 0 1,0 0 0,0 0 0,0-1 0,0 1-1,0-1 1,-1 1 0,1-1 0,0 1 0,0-1-1,0 1 1,-1-1 0,1 0 0,0 1 0,0-1-1,-1 0 1,2-1 0,4-9-3427,6-1-1994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12672,'-14'5'4735,"19"-5"-3679,4 0 608,0-5 32,16-2-320,25-2 32,17-3-480,8-3-192,6 3-416,-6 0-192,-3 12-32,3 4-64,-3 4 64,-10-1-480,-4 1-224,-8-4-1888,-2-4-832,1-12-3071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27 9984,'-11'-2'1223,"8"2"-964,1-1 0,-1 1-1,0 0 1,1-1 0,-1 1 0,1 0-1,-1 1 1,0-1 0,1 0-1,-1 1 1,1-1 0,-5 3-1,0-1 58,3-1 255,-1 1-1,0 0 1,1 0-1,-1 0 0,1 0 1,-6 4-1,10-6-558,0 0 0,0 0 0,1 0 0,-1 0-1,0 0 1,0 0 0,0 0 0,0 0 0,0 0-1,0 0 1,0 0 0,0 0 0,0 0 0,0 0-1,0 0 1,0 0 0,0 0 0,0 1 0,0-1-1,0 0 1,1 0 0,-1 0 0,0 0 0,0 0-1,0 0 1,0 0 0,0 0 0,0 0 0,0 0-1,0 0 1,0 0 0,0 0 0,0 0 0,0 0-1,0 0 1,0 1 0,0-1 0,0 0 0,0 0-1,0 0 1,0 0 0,0 0 0,0 0 0,0 0-1,0 0 1,0 0 0,0 0 0,0 0 0,0 0-1,0 0 1,0 0 0,0 1 0,0-1 0,0 0-1,-1 0 1,1 0 0,0 0 0,0 0 0,0 0-1,0 0 1,0 0 0,0 0 0,0 0 0,0 0-1,0 0 1,0 0 0,0 0 0,9 0 283,17-4-107,242-37 1723,-221 38-1314,0 2 0,-1 2 0,87 12-1,-116-10-416,-5-1-4,-1 0-1,1 0 0,-1 1 1,0 1-1,16 6 0,-25-9-139,-1 0-1,1 0 1,-1 0-1,0 0 0,1 0 1,-1 0-1,0 1 1,0-1-1,0 0 1,0 1-1,0-1 1,0 1-1,0-1 0,0 1 1,0-1-1,-1 1 1,1-1-1,-1 1 1,1 3-1,-1-2 4,0 0 1,0 0-1,0 0 0,0 0 0,-1 0 0,1 0 1,-1-1-1,0 1 0,0 0 0,-2 4 1,-2 3 58,-1 0 0,0-1 1,-1 0-1,-14 16 0,14-18-66,-2 3-70,0 0-1,0 0 0,1 0 0,-8 15 0,15-23 22,-1 1 1,1 0-1,0-1 0,-1 1 0,1 0 1,1 0-1,-1 0 0,0 0 0,1-1 1,0 1-1,-1 0 0,1 0 0,0 0 1,1 0-1,-1 0 0,0 0 1,1 0-1,0 0 0,-1 0 0,1 0 1,0-1-1,1 1 0,-1 0 0,0-1 1,3 4-1,4 3 1,0 0 1,1 0-1,1-1 0,-1 0 1,1 0-1,14 7 0,9 8 35,45 35-11,-3 4 0,-2 3 0,104 120 0,-162-166 11,-1 1 0,-1 0 0,-1 1 0,0 0 0,14 39 0,-20-42 135,0 0 0,-1 0 0,-1 1-1,-1-1 1,-1 1 0,0 0-1,-2 34 1,-1-42 3,-1 0 0,0 0 0,0 0 0,-1-1 0,-1 1 0,-6 14 0,7-19-89,0 0 0,0 0-1,-1 0 1,0-1 0,0 0-1,-1 1 1,0-2 0,1 1-1,-2 0 1,1-1-1,0 0 1,-7 3 0,-3 1-16,0-1 1,0-1 0,-1 0 0,-22 4-1,-68 9 1,87-16-44,-69 9-60,0-4-1,-161-6 0,199-7-636,49 5 588,0 0-1,1 0 1,-1 0-1,0-1 0,0 1 1,0 0-1,0 0 1,1 0-1,-1-1 0,0 1 1,0 0-1,0-1 1,1 1-1,-1-1 0,0 1 1,1-1-1,-1 1 0,0-1 1,1 0-1,-1 0 1,1 0-31,0 1 1,0-1-1,0 1 1,0-1 0,0 0-1,1 1 1,-1-1 0,0 1-1,0-1 1,1 0-1,-1 1 1,1-1 0,-1 1-1,0-1 1,1 1 0,-1-1-1,1 1 1,-1 0-1,1-1 1,-1 1 0,2-1-1,7-5-1174,0 0 0,0 0 0,0 1 0,1 0 0,11-3 1,54-15-5561,-58 18 5410,71-17-3723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929 362 8960,'24'-71'3880,"5"-19"-1531,-27 82-2109,-1 0-1,0 1 1,0-1 0,-1 0-1,0 1 1,0-1 0,0 0-1,-1 0 1,0 1-1,-1-1 1,-3-11 0,2 14-136,1 0-1,0 0 1,-1 0 0,0 0 0,0 0-1,-1 0 1,1 1 0,-1-1 0,0 1-1,0 0 1,0 1 0,-1-1 0,1 1-1,-1-1 1,0 1 0,-5-2 0,1 1 70,-1 0 0,0 1 0,0 0 0,0 0 0,0 1 1,0 1-1,0 0 0,-18 0 0,12 2-46,1 0 0,-1 2 0,1-1 1,-1 2-1,-16 6 0,5 1-59,0 1 1,1 1-1,1 1 0,0 1 0,-37 30 1,23-11-21,1 2 0,1 1 1,3 2-1,1 1 0,2 2 1,2 1-1,-46 90 0,-22 92 502,77-168-384,3 1-1,-11 64 1,18-62-60,-2 98 0,12-125-90,1 0 0,2 0 0,1 0 0,14 52 0,-13-68 6,1 0 1,1-1 0,0 1-1,1-2 1,1 1-1,1-1 1,0 0 0,1-1-1,0 0 1,1-1 0,14 12-1,-8-10 41,0 0 0,1-2 0,1-1 1,0 0-1,1-1 0,0-1 0,43 13 0,-36-15 23,0-2 0,1 0 0,0-2 1,0-1-1,0-2 0,32-2 0,-36 0-4,1-2-1,-2-1 1,1-1-1,0-1 1,-1-2-1,46-19 1,-60 22-65,1-1 1,-1 0 0,-1 0-1,1-1 1,-1 0 0,-1 0-1,1-1 1,-1 0 0,0-1-1,-1 0 1,11-16 0,-8 9 22,0 0 1,-1-1-1,0 0 1,-2 0-1,11-35 1,-17 46-29,0 0 0,0 0 1,0 0-1,-1 0 1,0 0-1,0 0 0,0 0 1,-1 0-1,-3-11 0,3 13-11,-1 0 1,1 0-1,-1 1 0,0-1 0,-1 0 0,1 1 0,-1-1 0,1 1 0,-1 0 0,0-1 0,0 2 0,-1-1 0,1 0 0,-1 1 0,-4-4 1,0 2-18,1 1 1,-1 0-1,0 0 1,0 0-1,0 1 1,0 0-1,0 1 1,-1 0-1,1 0 1,0 1-1,-1 0 1,1 0 0,-16 3-1,0 2-21,0 1 0,1 1 0,-33 14 0,17-4-72,0 3 1,1 0-1,1 3 1,1 1-1,-38 34 1,72-57 77,-36 36-918,35-35 789,1 0 0,0 1 0,0 0 0,0-1 0,1 1 0,-1 0 0,1 0 0,-1 0 0,1 0 0,0 0-1,0 0 1,0 5 0,1-7 52,0 0 0,0 0 0,0 0-1,0 1 1,0-1 0,0 0 0,0 0-1,1 0 1,-1 0 0,1 0-1,-1 0 1,1 0 0,-1 1 0,1-1-1,-1-1 1,1 1 0,0 0 0,0 0-1,0 0 1,-1 0 0,1 0 0,0-1-1,0 1 1,0 0 0,1 0 0,1 0-218,0 1 0,0-1 0,0 0 0,0 0 1,0-1-1,0 1 0,0 0 0,6-1 0,2 0-1386,1-1-1,14-3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8704,'0'0'147,"0"0"1,-1 0-1,1 0 1,0-1-1,-1 1 1,1 0 0,0 0-1,-1 0 1,1 0-1,0-1 1,-1 1-1,1 0 1,0 0-1,0-1 1,-1 1-1,1 0 1,0-1-1,0 1 1,-1 0 0,1-1-1,0 1 1,0 0-1,0-1 1,0 1-1,0 0 1,0-1-1,-1 1 1,1 0-1,0-1 1,0 1-1,0-1 1,0 1 0,0 0-1,0-1 1,1 1-1,-1 0 1,0-1-1,0 1 1,0 0-1,0-1 1,0 1-1,0-1 1,1 1 0,0-3 3141,12 15-1631,-10-11-1526,0 1-1,0 0 1,0 0 0,0-1-1,0 0 1,0 1-1,0-1 1,0 0-1,0-1 1,1 1-1,-1 0 1,0-1-1,0 0 1,5 0-1,5-1 139,1 0 0,16-4-1,-7 1 32,44-6 546,72-1 0,-115 11-750,0 1 0,0 1 0,0 1 0,0 0 0,-1 2 0,40 14 0,-55-16-142,2 1 79,1 0 0,-1-1 0,13 3 0,-19-6-69,-1 1 0,1-1 0,-1 0 0,1 0 0,-1 0 0,1-1 0,-1 1-1,1-1 1,-1 0 0,1 0 0,-1 0 0,0 0 0,6-4 0,40-21-4541,-49 26 4407,1-1 0,-1 1 0,0 0 0,1-1 0,-1 1-1,1 0 1,-1 0 0,1-1 0,-1 1 0,1 0 0,-1 0-1,1 0 1,-1 0 0,1 0 0,-1 0 0,1-1 0,-1 1 0,1 0-1,-1 0 1,1 1 0,-1-1 0,1 0 0,-1 0 0,1 0-1,-1 0 1,1 0 0,-1 1 0,1-1 0,-1 0 0,1 0 0,-1 1-1,1-1 1,-1 0 0,0 1 0,1-1 0,-1 0 0,1 1-1,-1 0 1,9 16-4417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375 101 5888,'4'-3'581,"1"0"-1,-1-1 1,0 1 0,-1-1 0,1 0-1,0 0 1,5-9 0,-8 11-297,0 0-1,0 0 1,0 0-1,0 0 1,0 0-1,-1 0 1,1 0-1,-1 0 1,1 0-1,-1 0 1,0 0 0,0 0-1,1 0 1,-2-1-1,1 1 1,0 0-1,0 0 1,-1 0-1,1 0 1,-1 0-1,0 0 1,-1-3-1,1 4-201,1 0 0,-1 0 0,0 0 0,-1 0-1,1 0 1,0 0 0,0 0 0,0 1 0,0-1 0,-1 0-1,1 1 1,0-1 0,0 1 0,-1 0 0,1-1-1,0 1 1,-1 0 0,1 0 0,-1 0 0,1 0-1,0 0 1,-1 0 0,1 0 0,0 0 0,-1 0-1,0 1 1,-7 1 223,0 0-1,-14 6 0,22-8-284,-17 8 175,0 0 1,0 1-1,0 1 1,2 1-1,-1 1 1,1 0-1,1 1 1,0 0-1,1 1 1,0 1-1,1 0 1,-16 27-1,11-14-86,2 1 1,0 1-1,3 1 0,0 0 1,2 1-1,-12 55 0,20-75-59,1-1 0,1 1 0,0 0 0,0 0 0,2 0 0,-1 0 0,1 0 0,1-1 0,4 18 0,-3-21-19,0 1 1,0-1 0,1 0 0,1 0-1,-1 0 1,1-1 0,0 0 0,1 0-1,0 0 1,0 0 0,0-1 0,15 11-1,-6-7 41,0 0 0,0-1 0,1-1-1,0-1 1,23 8 0,-26-10-41,0-2-1,1 0 1,-1 0 0,0-2 0,1 1 0,-1-2 0,25-1 0,-34 0-233,0 1 1,-1-1 0,1 0 0,0-1 0,0 1-1,-1 0 1,1-1 0,-1 0 0,7-4 0,-8 4-219,0 1 0,-1-1 0,1 0-1,0 1 1,-1-1 0,1 0 0,-1 0 0,1 0 0,-1 0 0,0 0 0,0 0 0,0-1 0,0 1 0,0 0 0,-1-1 0,1 1 0,0-3 0,-4-25-4828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5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8448,'-1'0'394,"0"-1"0,0 1 0,-1-1-1,1 1 1,0-1 0,0 1 0,-1 0 0,1 0 0,0-1 0,-1 1 0,1 0 0,0 0 0,-1 0 0,1 1 0,-3-1 0,3 1-276,0-1-1,0 1 1,0-1 0,0 1 0,0 0 0,0-1 0,0 1 0,0 0 0,0 0 0,0 0 0,1 0 0,-1-1-1,0 1 1,0 0 0,1 0 0,-1 0 0,1 0 0,-1 1 0,1 0 0,-1-2-76,1 1 0,0 0 0,-1-1 0,1 1 0,0 0 0,0-1 0,0 1 1,0 0-1,0-1 0,0 1 0,0 0 0,0-1 0,0 1 0,0 0 0,0-1 0,0 1 0,0 0 0,1-1 0,-1 1 1,0 0-1,0-1 0,1 1 0,-1-1 0,0 1 0,1-1 0,-1 1 0,1 0 0,-1-1 0,1 0 0,-1 1 1,1-1-1,-1 1 0,1-1 0,-1 1 0,1-1 0,-1 0 0,1 0 0,0 1 0,-1-1 0,1 0 0,0 0 1,-1 0-1,1 1 0,0-1 0,-1 0 0,1 0 0,0 0 0,2 0 116,-1 0 0,1 0 0,-1 0 0,1 0 0,-1 0 0,1-1 0,-1 1 0,0-1 0,1 0 0,-1 1 0,0-1 0,3-2 0,17-12 850,-21 14-490,-1 1-33,0 0-74,0 21 90,0-16-299,1 8-2275,-1-13 1815,0 1 0,0-1 0,0 1 0,1-1 0,-1 1 0,0-1 0,1 1 0,-1-1 0,0 1 0,1-1 0,-1 0 0,0 1 0,1-1 0,-1 0 0,1 1 0,-1-1 0,1 0 0,-1 1 0,1-1 0,-1 0 0,2 1 1,6-1-4655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11008,'0'-1'227,"1"0"1,-1 0-1,1 0 1,-1 1-1,1-1 1,-1 0-1,1 0 0,0 1 1,-1-1-1,1 0 1,0 1-1,0-1 1,-1 1-1,1-1 1,0 1-1,0-1 1,0 1-1,-1 0 1,1-1-1,0 1 1,0 0-1,2 0 1,0-1 127,1 1 0,0 0 0,-1 0 0,1 0-1,-1 0 1,5 2 0,4 1 483,0 0-1,19 9 1,-25-10-680,-1 1 1,0 1-1,0-1 1,0 1-1,0 0 0,0 0 1,-1 0-1,1 0 1,-1 1-1,0 0 1,-1 0-1,1 0 1,-1 0-1,0 1 1,0-1-1,-1 1 0,1 0 1,-1 0-1,-1 0 1,1 0-1,-1 0 1,0 0-1,0 6 1,0 1 45,-1 0 0,0 0 0,-1 0 0,-1 0 0,0 0 0,0-1 0,-1 1 0,-1-1 0,0 1 0,-7 12 1,2-7 21,3-7-155,0 1 1,1 0-1,0 0 1,1 1-1,-4 18 1,8-28-72,-1 0 1,1-1 0,0 1 0,0 0-1,0 0 1,1 0 0,-1-1-1,0 1 1,1 0 0,0 0-1,0-1 1,0 1 0,0 0-1,0-1 1,0 1 0,1-1-1,-1 0 1,1 1 0,0-1 0,0 0-1,0 0 1,0 0 0,0 0-1,0 0 1,0-1 0,0 1-1,1-1 1,-1 1 0,1-1-1,-1 0 1,5 2 0,14 4 70,1 0-1,1-2 1,26 4 0,36 8-1797,-74-14 501,-1 0 1,-1 1-1,1 0 0,-1 1 0,1 0 1,8 6-1,6 12-4497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8960,'-7'0'1201,"-16"-1"2238,13 3 2150,9-1-5413,1 0 0,0 0 0,-1 0 0,1-1 0,0 1 0,0 0 1,0 0-1,-1 0 0,1 0 0,0 0 0,0 0 0,0 0 0,1 0 0,-1 0 0,0 0 1,0-1-1,0 1 0,1 0 0,-1 0 0,0 0 0,1 1 0,9 16 243,-8-15-366,1 0-1,0 0 1,0 0 0,0-1-1,1 1 1,-1-1 0,1 0 0,-1 0-1,1 0 1,0 0 0,-1-1-1,5 2 1,7 1 70,28 4 1,-36-7-107,140 10 201,17 3-2190,-157-13 1098,0 1 1,0 0 0,0-1-1,0 2 1,-1-1 0,1 1-1,8 6 1,1 6-4353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11776,'-27'12'4480,"31"-9"-3489,10 1 353,-1-4-96,13 0-288,14 0 0,10-4-480,-2-4-192,1 1-192,1 2-96,-1 2 32,-1 3-608,-7 3-160,-5 2-2272,3-1-895,-3 4-1089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 12288,'-6'-1'526,"-3"0"495,-1 0 0,0 1 0,0 0 0,-9 2 0,0-1 270,12 0-27,8 1-479,8 3-34,8-2-518,0-1 0,1 0 0,-1-1 0,1-1 0,23-2 0,2 0 54,39 1 551,1 3-1,139 21 0,-217-22-767,30 8 486,-33-9-486,0 1-1,0 0 1,0 0-1,0 0 1,0 0 0,0 0-1,0 0 1,-1 0-1,1 1 1,0-1 0,-1 1-1,3 2 1,-4-3-47,0-1 0,1 1 0,-1-1 0,0 1 0,1-1 0,-1 1 0,0-1 0,0 1 0,0-1 0,0 1 0,0 0 0,1-1-1,-1 1 1,0-1 0,0 1 0,0 0 0,-1-1 0,1 1 0,0-1 0,0 1 0,0 0 0,0-1 0,0 1 0,-1-1 0,1 1 0,0-1 0,-1 1 0,1-1 0,0 1 0,-1-1 0,0 1 0,-17 13 397,18-14-413,-80 42 439,47-26-450,-33 22 0,62-36-18,1 1 0,0 0 0,0 0-1,0 0 1,0 0 0,0 0 0,0 1 0,1-1 0,0 1 0,0-1 0,0 1 0,0 0 0,0 0 0,1 0 0,0 0 0,0 0-1,0 0 1,0 1 0,1-1 0,-1 0 0,1 0 0,0 1 0,0-1 0,2 8 0,2 8-76,0-1 0,2 0 0,0 0 0,10 19 0,-12-28 73,8 17 15,1-1 0,21 32 1,40 46 25,27 45 13,-33-20 43,-54-97-32,0 0 0,10 39 0,-23-65-19,1 1 0,-1-1 0,0 0-1,0 0 1,-1 1 0,0-1 0,0 0 0,-1 7-1,0-9 2,0-1-1,0 1 0,0-1 1,-1 1-1,1-1 0,-1 1 0,0-1 1,1 0-1,-1 0 0,-1 0 1,1 0-1,0 0 0,-1-1 1,0 1-1,-3 2 0,-4 2 52,0-1 0,-1 0 0,0 0 0,0-1 0,-1 0 0,1-1-1,-19 4 1,-89 12 147,114-19-223,-101 9-896,-167-5 1,234-8-1102,39 3 1900,-1 0 1,0 0-1,1 0 0,-1 0 1,0-1-1,1 1 0,-1 0 1,1 0-1,-1 0 0,1 0 1,-1-1-1,0 1 0,1 0 1,-1-1-1,1 1 0,-1 0 1,1-1-1,-1 1 0,1 0 1,0-1-1,-1 1 0,1-1 1,-1 1-1,1-1 0,0 0-90,1 0 0,-1 0 0,1 0 1,0 1-1,-1-1 0,1 0 0,0 1 0,-1-1 0,1 0 0,0 1 0,0-1 0,0 1 0,0-1 0,0 1 0,1-1 0,38-18-3399,18-8-1589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9344,'0'0'142,"0"0"0,0-1 1,0 1-1,0 0 1,0 0-1,1 0 0,-1 0 1,0-1-1,0 1 0,0 0 1,0 0-1,0 0 0,0-1 1,0 1-1,0 0 0,0 0 1,0 0-1,0-1 1,0 1-1,0 0 0,-1 0 1,1 0-1,0 0 0,0-1 1,0 1-1,0 0 0,0 0 1,0 0-1,0 0 0,0-1 1,-1 1-1,1 0 1,0 0-1,0 0 0,0 0 1,0 0-1,0 0 0,-1 0 1,1-1-1,0 1 0,0 0 1,0 0-1,-1 0 1,1 0-1,0 0 0,0 0 1,0 0-1,-1 0 0,1 0 1,0 0-1,0 0 0,0 0 1,0 0-1,-1 0 0,1 0 1,0 0-1,-1 0 1,0 1 67,1 0 0,-1 0 0,0 0 0,0 0 0,0 0 0,0 0 0,1 0 0,-1 0 1,0 0-1,0 2 0,0-2-211,1 0 0,-1 0 1,1 0-1,0 0 0,-1 0 1,1 1-1,0-1 0,0 0 1,0 0-1,0 1 0,0-1 1,0 2-1,0-3 40,0 1 1,0-1-1,1 1 0,-1-1 0,0 1 1,0-1-1,1 1 0,-1-1 1,0 0-1,1 1 0,-1-1 0,0 0 1,1 1-1,-1-1 0,0 0 1,1 1-1,-1-1 0,1 0 0,-1 1 1,1-1-1,-1 0 0,1 0 0,-1 0 1,1 0-1,-1 0 0,1 1 1,-1-1-1,1 0 0,-1 0 0,1 0 1,-1 0-1,1-1 0,2 1 46,0-1-1,0 0 0,0 0 0,-1 0 1,1 0-1,0 0 0,-1 0 0,1-1 0,-1 0 1,1 1-1,-1-1 0,0 0 0,0 0 1,4-4-1,-4 3 60,-1 2 368,-1 1-48,-5 1 166,2 0-627,0 1 1,-1 0-1,1 0 1,0 0-1,0 0 1,1 0-1,-1 1 1,-4 4-1,5-6-4,1 0 0,0 1-1,0-1 1,0 0 0,0 1 0,0-1 0,1 0 0,-1 1-1,0-1 1,0 1 0,1 0 0,-1-1 0,1 1-1,0-1 1,-1 1 0,1 0 0,0-1 0,0 1-1,0 0 1,0-1 0,1 3 0,-1-3 30,1 0 1,0 0 0,-1 0-1,1-1 1,0 1-1,0 0 1,0-1-1,0 1 1,0-1 0,-1 1-1,1-1 1,0 1-1,0-1 1,0 0-1,0 1 1,0-1 0,0 0-1,0 0 1,1 0-1,-1 0 1,0 0-1,0 0 1,0 0-1,0 0 1,0 0 0,2-1-1,1 1 215,1-1-1,-1 0 1,1 0-1,7-4 1,-11 5-238,10-7 770,-11 7-764,0 0 0,0 0 0,0-1 0,0 1 0,1 0 0,-1 0 0,0 0 0,0 0 0,0 0 0,0-1 0,0 1 0,0 0 0,0 0 0,0 0 0,1-1 0,-1 1 0,0 0 0,0 0 0,0 0 0,0-1 0,0 1 0,0 0 0,0 0 0,0-1 0,0 1 0,0 0 0,0 0 0,0 0 0,-1-1 0,1 1 0,0 0 0,0 0 0,0 0 0,0 0 0,0-1 0,0 1-1,0 0 1,0 0 0,-1 0 0,1 0 0,0-1 0,0 1 0,0 0 0,0 0 0,-1 0 0,1 0 0,0 0 0,0 0 0,0 0 0,-1-1 0,1 1 0,0 0 0,-1 0 0,1 0-11,0 0 0,-1 0 0,1 0 0,-1 0 0,1 0 0,-1 0-1,1 0 1,0 0 0,-1 0 0,1 0 0,-1 1 0,1-1 0,0 0 0,-1 0 0,1 0-1,-1 0 1,1 1 0,0-1 0,-1 0 0,1 0 0,0 1 0,-1-1 0,1 0 0,-1 1 0,-6 3-194,6-4-47,2 0 96,-1 0 1,0-1 0,0 1-1,0-1 1,1 1 0,-1 0-1,0-1 1,0 1 0,1 0-1,-1-1 1,0 1 0,1 0-1,-1-1 1,0 1 0,1 0 0,-1 0-1,1-1 1,-1 1 0,0 0-1,1 0 1,-1 0 0,1 0-1,-1-1 1,0 1 0,1 0-1,0 0 1,13 0-7752,-1 8 1201,3 3 1356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855 207 8320,'1'-9'647,"0"0"-1,0 0 1,1 0 0,1 0 0,0 0 0,0 1 0,0-1-1,1 1 1,6-9 0,11-29 2292,-21 44-2781,1 0 0,0 1 0,-1-1 0,1 0 0,-1 0 0,1 0 0,-1-1 0,0 1 0,0 0 0,0 0 0,0 0 0,0 0 0,0 0-1,-1 0 1,1 0 0,-1 0 0,1 0 0,-1 0 0,0 0 0,0 0 0,0 1 0,0-1 0,-2-2 0,2 2-32,-1 1 0,0-1 0,0 1 0,0 0 0,0 0 0,0-1 0,0 1 0,0 1 0,0-1 0,0 0 0,-1 0 0,1 1 0,0-1 0,0 1 0,-1 0 0,1 0 0,0 0 0,-1 0 1,1 0-1,-5 1 0,-28 4 140,0 2 1,0 1 0,1 2-1,0 1 1,0 1 0,1 3-1,1 0 1,1 2 0,-32 22-1,-3 13-100,-95 93-1,129-113-127,2 0 1,1 2 0,1 1-1,3 2 1,-38 68 0,54-85-27,0 1 0,2 0 0,0 0 0,1 1 0,-4 33 1,8-38-9,1 0 1,1 0-1,0 1 1,2-1-1,0 0 1,0 0 0,11 32-1,-6-28 11,1 0-1,2-1 0,0 0 1,1-1-1,0 0 1,2 0-1,0-2 1,1 1-1,1-2 0,1 0 1,0-1-1,1 0 1,1-2-1,0 0 1,0 0-1,31 13 0,-20-11 36,1-2 0,1-2-1,-1 0 1,2-3-1,-1 0 1,47 5-1,-66-13 20,0 0 0,1 0 0,-1-1 0,0 0 0,-1-1 0,1-1 0,17-5 0,-24 6-34,0 1 1,1-2-1,-1 1 0,-1-1 0,1 1 0,0-1 1,-1-1-1,1 1 0,-1-1 0,0 1 1,0-1-1,0 0 0,-1-1 0,1 1 1,-1-1-1,0 1 0,-1-1 0,4-6 0,-5 7-13,0 1 0,0-1 0,0 0 0,0 0-1,-1 1 1,1-1 0,-1 0 0,0 0 0,0 0 0,-1 1-1,1-1 1,-1 0 0,0 0 0,-2-6 0,1 5-18,0 1 0,-1-1 1,1 1-1,-1-1 0,0 1 1,-1 0-1,1 0 0,-1 0 1,-7-6-1,1 3-6,0 0 0,0 1 0,-1 0 0,0 1 0,0 0 0,-1 0 0,1 1-1,-21-4 1,11 5 6,0 1 0,0 0 0,0 2 0,0 0 0,0 1 0,0 2 0,-21 4 0,9 1-382,-1 1-1,2 2 0,-47 22 1,32-8-1065,43-23 1020,0 1 0,0 0 0,0 1 0,0-1 0,0 1 0,1 0 0,-5 5 0,8-8 231,-1 0 0,1-1 0,-1 1-1,1 0 1,-1 0 0,1 0 0,-1 0-1,1 0 1,0 0 0,0 0 0,-1 0-1,1 0 1,0 0 0,0 0 0,0 0-1,0 0 1,0 0 0,0-1 0,0 1-1,1 2 1,0-2-348,-1 0 1,1 0-1,0 1 0,0-1 0,1 0 1,-1 0-1,0 0 0,0 0 0,0 0 1,3 1-1,-4-2 531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10624,'-41'6'4370,"37"-5"-4019,0 0 1,1 0-1,-1 1 0,1-1 0,-1 1 0,1-1 1,0 1-1,0 0 0,-4 3 0,7-5-280,-1 1 0,1-1 0,0 0-1,-1 1 1,1-1 0,0 0 0,-1 1 0,1-1 0,0 1-1,-1-1 1,1 0 0,0 1 0,0-1 0,0 1-1,-1-1 1,1 1 0,0-1 0,0 1 0,0-1 0,0 1-1,0-1 1,0 1 0,0-1 0,0 1 0,0-1-1,0 1 1,0-1 0,0 1 0,1-1 0,-1 1 0,0-1-1,0 1 1,0-1 0,1 1 0,-1-1 0,0 0 0,1 1-1,-1-1 1,0 1 0,1-1 0,-1 0 0,0 1-1,1-1 1,2 2 123,-1 0 1,0-1-1,0 0 0,1 0 0,-1 1 0,0-1 1,1-1-1,2 2 0,9 0 114,0 0-1,0-1 1,1 0 0,-1-2 0,0 1 0,20-5-1,0 1 126,64-6 494,-6 0-252,154 3 0,-192 13-1018,0 1-4157,-46-7 3089,0 0-1,-1 0 1,1-1-1,0 0 1,9-3-1,22-7-3878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98 10368,'8'-11'1360,"-2"-1"0,1 1 0,-1-1 0,-1 0-1,6-22 1,-11 28 107,-4 7-305,-9 9 13,12-8-1155,-45 34 1121,28-22-938,0 1 0,-19 20 0,19-14-30,1 1 0,1 1 1,1 1-1,1 0 1,-14 34-1,-41 135 643,52-132-707,2 0 1,4 0 0,2 2-1,2-1 1,4 1 0,4 74 0,0-117-100,1 0 1,2 1-1,-1-1 1,2-1-1,1 1 1,0-1-1,16 32 1,-18-43-142,1 0-1,-1-1 1,1 0 0,1 0 0,-1 0-1,1 0 1,0-1 0,1 0 0,0 0-1,0-1 1,0 0 0,0 0 0,1-1-1,0 1 1,0-2 0,0 1 0,0-1-1,0-1 1,1 1 0,8 0 0,-6-1-393,0-1-1,0-1 1,0 0 0,0-1 0,0 0 0,-1 0 0,1-1 0,0-1 0,-1 0 0,14-5-1,-8 0-2186,26-17-1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10368,'-22'5'3936,"44"-5"-3040,14 4 799,-13-4 193,7 0-544,10 0-96,5 0-608,8 3-224,5 2-256,1-2-128,-2 1 64,-3 1-64,-4-2-32,-7-3-1472,2 0-672,0-8-3007,-4-4-2017,-11-3 3104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10112,'-12'-5'1755,"8"4"343,7 6-131,0 0-1254,2 2 736,0 1-1,-1 0 1,5 11 0,4 28 962,-1 48-1571,-11-76-478,7 263 847,-1-20-2408,-6-247 767,-1-2-602,1-1 0,0 1 1,1-1-1,0 1 0,1-1 0,9 23 0,-12-34 878,0-1-1,1 0 1,-1 1 0,0-1 0,0 1-1,0-1 1,1 1 0,-1-1-1,0 0 1,1 1 0,-1-1-1,0 0 1,1 1 0,-1-1-1,0 0 1,1 1 0,-1-1-1,1 0 1,-1 0 0,0 1-1,1-1 1,-1 0 0,1 0-1,-1 0 1,1 0 0,-1 0-1,1 0 1,-1 1 0,1-1 0,-1 0-1,1 0 1,0-1 0,13-8-3593,-13 9 3472,19-20-3717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14336,'24'51'6671,"-19"-38"-6103,0-4 55,-1 0-1,1 0 1,1-1-1,6 9 0,1 2 722,16 30 0,47 108 260,-36-72-1309,-20-43-183,-1 0 0,-3 1 0,-1 1 0,-2 1 0,8 50 0,-14-51-13,2 82 1,-9-96-83,-2-1 0,-1 1 0,-12 54-1,9-62-374,-1-1 0,-1 0 0,-20 37 0,20-44-1221,0-1 0,-2 0 0,-15 18-1,14-19-741,7-6 327,0-1 0,-1 0-1,-7 5 1,-1-5-3003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10880,'-50'0'4128,"34"8"-3200,-7 7 479,19-11 97,-1 4-416,10 4 0,17 4-128,22-4-32,19-4-512,9-8-96,7-8 0,19-1-128,-4 2-32,-14-1-416,-13 4-256,-22 4-2048,-19 9-864,-22 10-2367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9856,'-13'7'3680,"17"-7"-2848,5 5 256,3-5-33,11-5-255,17 2 0,28-6-288,16 2-96,1 7-224,-14 4-128,-8 4-32,-11 4-1600,-2 0-607,0-9-2721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11776,'-13'-1'1620,"10"1"-1129,-1-1 1,0 1-1,0 0 0,1 0 0,-1 1 1,0-1-1,0 1 0,1 0 1,-7 1-1,9-1 511,82-15 1497,-9 0-2256,-16 7 481,97 0 1,-125 7-391,-1 3 1,1 0-1,-1 1 1,0 2-1,43 15 1,-63-19-235,-3 0-22,-1-1 0,0 0-1,1 1 1,-1-1 0,5 4 0,-7-4-45,0 0 0,0 0 0,0 0 0,0 0 0,-1 0 0,1 0 0,0 1 0,0-1 0,-1 0 0,1 1 0,0-1 0,-1 0 0,0 1 0,1-1 0,-1 0 0,0 1 0,0-1 0,1 2 0,-1 3 29,0 0-1,-1 0 1,1 0-1,-1 0 1,0-1-1,-1 1 1,1 0 0,-1-1-1,-2 7 1,-5 6 49,-15 23 1,13-24-119,-13 29-1,22-40-1,0 0-1,0 0 1,0 0 0,1 1-1,0-1 1,0 0 0,0 1-1,1-1 1,0 8 0,2 0-28,1 0 0,0-1-1,0 0 1,2 0 0,10 24 0,38 59-43,-35-66 95,-12-19-4,68 111 53,-65-108-68,0 0 0,-1 1 0,0 0 0,-1 0 1,8 28-1,-13-38 46,-1 0 0,0 0 0,0 0 0,0 0 0,-1 0 0,0 0 0,0 0 0,0 0 0,-1 1 0,1-1 0,-1 0 0,-1 0 0,1 0 0,-1-1 0,1 1 0,-1 0 0,-1 0 0,1-1 0,-1 0 0,1 1 0,-1-1 0,-6 6 0,-1-1 11,-1 1-1,0-2 0,-1 0 0,0 0 0,0-1 0,-1 0 0,0-1 0,0-1 0,0 0 0,-1-1 0,0 0 0,-17 2 0,-17 1-84,0-3 1,-57-2-1,91-2-146,3 0-348,1 0 0,-1 0-1,-17-4 1,27 4 411,0 0-1,1 0 1,-1-1-1,0 1 1,1 0-1,-1 0 0,0-1 1,1 1-1,-1 0 1,0-1-1,1 1 1,-1-1-1,1 1 1,-1-1-1,0 1 1,0-1-1,1 0 30,0 1-1,0 0 1,0 0-1,0-1 1,0 1 0,0 0-1,0-1 1,0 1-1,0 0 1,0 0-1,0-1 1,0 1-1,1 0 1,-1 0 0,0-1-1,0 1 1,0 0-1,0 0 1,0-1-1,0 1 1,1 0-1,-1 0 1,0-1 0,0 1-1,0 0 1,1 0-1,-1-1 1,23-12-4057,-20 12 3854,31-15-3657,9-4-667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692 207 8704,'6'-19'1060,"-1"5"-288,0 1 0,0 0 1,10-16-1,33-42 4545,-47 70-5174,0 0 0,0 0 0,0 0 0,-1-1 0,1 1 0,0 0 1,-1-1-1,1 1 0,-1 0 0,1-1 0,-1 1 0,1 0 0,-1-1 0,0 1 0,0-1 0,0 1 0,0-1 0,0-2 0,-1 3-95,1 0 0,-1 0 0,1 0 0,-1 0 0,0 0-1,0 0 1,1 0 0,-1 0 0,0 1 0,0-1 0,0 0-1,0 0 1,0 1 0,0-1 0,0 0 0,0 1 0,-1-1-1,1 1 1,0 0 0,0-1 0,0 1 0,-2 0 0,-2-1 73,1 0 0,0 0 0,-1 1 1,1 0-1,0 0 0,0 0 0,-1 0 0,1 1 1,0-1-1,-6 3 0,-7 3 35,1 1 1,0 0-1,1 1 0,-1 1 1,-16 13-1,15-10-81,-64 42 351,-110 96 0,158-120-359,1 1 0,2 2 0,1 2 0,2 0 0,-37 64 0,46-66-64,1 1 1,-17 54-1,28-69-1,1 1-1,0 0 1,2 0-1,0 1 1,2-1-1,0 25 1,2-33 6,1 0 0,0 0 0,1 0 0,0 0-1,1-1 1,0 1 0,1-1 0,0 0 0,1 0 0,0-1 0,0 0 0,15 17 0,-7-11 17,1-1 1,1 0 0,0-1-1,1-1 1,0 0 0,26 14 0,-26-19 45,0 0 0,0-1 0,0-1 0,1 0 0,0-2 0,0 0 0,0-1 0,1 0 1,-1-2-1,1 0 0,-1-1 0,1-1 0,-1-1 0,1-1 0,-1 0 0,0-1 0,33-12 1,-46 14-8,0 0 1,0-1 0,0 1 0,-1-1 0,1 0 0,-1-1 0,0 1 0,1-1 0,-2 1 0,6-7 0,-7 7-31,0 0 0,0 0 0,-1 0 0,1 0 0,-1 0 0,0 0 0,0 0 1,0 0-1,0-1 0,-1 1 0,1 0 0,-1-1 0,0 1 0,0 0 0,0-1 0,0 1 0,-2-6 0,0 1-30,0 0 0,-1 0 0,1 1-1,-2 0 1,1-1 0,-1 1-1,0 0 1,-1 1 0,0-1-1,0 1 1,0 0 0,-1 0-1,0 0 1,0 1 0,0 0 0,0 0-1,-1 1 1,0 0 0,0 0-1,0 0 1,-1 1 0,1 0-1,-1 1 1,0-1 0,-15-1-1,5 2-36,-1 1-1,1 1 0,-1 1 1,1 1-1,-34 7 0,23-2-135,1 1-1,1 1 1,-29 14-1,52-21 127,-9 4-256,1 0 0,-12 9-1,21-13 153,0 0-1,1-1 1,0 1-1,-1 0 1,1 1-1,0-1 1,0 0-1,0 1 1,0-1-1,1 1 1,-1 0-1,1-1 1,-1 1-1,1 0 1,-1 3-1,2-4 25,0-1 0,0 0-1,0 1 1,0-1 0,0 0-1,0 1 1,0-1 0,0 0-1,1 0 1,-1 1 0,0-1 0,1 0-1,-1 1 1,1-1 0,0 0-1,-1 0 1,1 0 0,0 0-1,0 0 1,-1 0 0,1 0-1,0 0 1,0 0 0,0 0-1,0 0 1,3 1 0,0 1-437,1-1 0,0 0 1,0 0-1,0 0 0,9 2 0,34 3-2959,8-6-1089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8320,'-37'6'3553,"29"-5"3325,25 4-5404,-7-1-1013,1 0 0,-1-1 0,1 0 0,0-1 0,15 1 0,49-1 10,135 8 365,-120-2-420,176 39 0,-231-37-233,-1 2 1,66 31 0,-79-31-38,1 1-1,-2 0 1,0 2-1,0 0 0,21 23 1,-35-31-78,-1-1 0,1 1 0,-2 0 1,1 0-1,-1 0 0,0 1 0,-1 0 0,1 0 0,-2-1 1,1 2-1,-1-1 0,0 0 0,-1 0 0,0 1 0,0-1 1,-1 1-1,-1 15 0,-3 6 101,-1 1 0,-1-1 1,-16 45-1,16-59-196,-83 236 237,29-88 28,39-98-109,3 1 1,3 1-1,-11 126 0,24-163-120,1-13-9,0-1 1,-1 0-1,-1 0 0,0 0 1,-1 0-1,-7 18 0,8-31-129,1 1 0,-1-1 0,1 1 0,-8 6 0,9-9-112,0-1 0,0 0 0,-1 0 0,1 1 0,-1-1 0,1 0 0,-1 0 0,1 0 0,-1 0 0,1 0 1,-1-1-1,0 1 0,0-1 0,1 1 0,-1-1 0,-3 1 0,5-1 143,0 0 0,-1 0 0,1 0 0,0 0 0,0 0 0,-1 0 1,1 0-1,0 0 0,0 0 0,-1 0 0,1 0 0,0 0 0,0 0 0,-1 0 0,1 0 0,0 0 0,0 0 1,0-1-1,-1 1 0,1 0 0,0 0 0,0 0 0,0 0 0,-1 0 0,1-1 0,0 1 0,0 0 1,0 0-1,0 0 0,0-1 0,0 1 0,-1 0 0,1 0 0,0 0 0,0-1 0,0 1 0,0 0 0,0 0 1,0-1-1,0 1 0,0 0 0,0 0 0,0-1 0,0 1 0,0 0 0,0 0 0,0-1 0,0 1 0,7-14-3113,-6 12 2703,15-25-5049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13312,'1'-9'3984,"-1"9"-3906,0 0 0,0 0-1,0-1 1,0 1-1,0 0 1,0 0-1,1 0 1,-1 0 0,0 0-1,0 0 1,0 0-1,0 0 1,0 0-1,0 0 1,0 0 0,0 0-1,0 0 1,0 0-1,0 0 1,1 0-1,-1 0 1,0 0 0,0 0-1,0 0 1,0 0-1,0 0 1,0 0-1,0 0 1,0 0 0,0 0-1,1 0 1,-1 0-1,0 0 1,0 0-1,0 0 1,0 0 0,0 0-1,0 0 1,0 0-1,0 0 1,0 0-1,0 0 1,0 0 0,0 1-1,1-1 1,-1 0-1,0 0 1,0 0-1,1 2 231,0 0 0,0 0-1,0 0 1,0 1-1,0-1 1,-1 0 0,1 0-1,0 5 1,3 33 1,-2-1 0,-2 42-1,-1 0-285,2-54-58,1 267 286,-23 0-1779,18-273 94,-10 34 0,11-47 210,-1 0 0,0-1-1,-9 15 1,3-10-3666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12800,'-25'-12'4831,"20"12"-3775,10 4-128,-5-4-288,16 5-448,-2-2-32,40 9-64,30 7-96,-17-2 32,-12-5-32,29 0 64,-17 0-320,8-5-128,-12 1-1728,-1-8-671,-8 0-2177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76 12288,'12'-34'4042,"-12"33"-3856,0-1 1,1 1-1,-1-1 0,1 0 0,-1 1 1,1-1-1,0 1 0,0-1 0,0 1 1,0 0-1,0-1 0,0 1 1,0 0-1,3-2 0,0-1 348,-3 3-177,0-1 0,0 1 0,1 0 0,-1-1 0,1 1 0,-1 0 0,1 0 0,-1 0 0,1 0 0,2-1 0,-4 2-300,1 0 0,-1 0 0,0 0 0,1 0 0,-1 0 0,1 0 0,-1 0 0,0 0-1,1 0 1,-1 0 0,0 0 0,1 0 0,-1 0 0,1 0 0,-1 0 0,0 1 0,1-1 0,-1 0 0,0 0 0,1 0 0,-1 1 0,1-1 25,-1 1 1,1 0-1,-1-1 1,1 1-1,-1 0 0,0 0 1,1-1-1,-1 1 0,0 0 1,1 0-1,-1-1 1,0 1-1,0 0 0,0 1 1,1 18 400,-3 40-1,-49 379 782,15-154-1216,8 31-2786,16-173-3580,7-96 527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10752,'-18'-8'4032,"18"4"-3136,4 1 799,1 3 161,8 0-320,13 0-32,14 0-576,19 0-160,7 0-448,15 0-288,17 0-32,10 0 0,-2 3 64,-13 1-96,-12 4-64,-15 4-1696,-16 5-800,-5 7-3551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13440,'-14'24'4991,"19"-17"-3871,4 10 96,4-14-160,14 1-224,21 1 64,24-5-480,9-9-256,-1 1-96,-1 1-64,2 2 64,-6 5-96,-3 5 0,-4-1-1728,-7-1-736,2-3-3679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50 10624,'-9'-8'3049,"8"7"-2687,0 0 1,0 1 0,0-1 0,-1 0 0,1 0-1,0 0 1,1-1 0,-1 1 0,0 0-1,0 0 1,0 0 0,0-3 0,-1-2 1639,1 0-659,11 2-1110,21 0-126,0 1 0,0 1-1,0 2 1,0 1 0,35 6-1,-36-3 166,1 2-1,-1 0 0,-1 3 1,1 0-1,-2 2 0,1 1 1,27 16-1,-51-25-178,-1 0 1,0-1-1,-1 1 0,1 1 0,0-1 1,-1 0-1,0 1 0,5 6 1,-7-8-53,0 0 0,0 0 0,0 0 1,0 0-1,0 0 0,0 0 1,-1 0-1,0 0 0,1 1 0,-1-1 1,0 0-1,0 0 0,0 0 1,0 1-1,0-1 0,0 0 0,-1 0 1,1 0-1,-1 0 0,-1 4 1,0-1-4,-1-1 0,0 1 1,0-1-1,0 1 1,0-1-1,-1 0 1,0 0-1,0 0 1,0-1-1,0 0 1,-5 4-1,-11 5 2,-27 13 0,21-12-32,11-5-13,-2 1-28,-17 12 1,29-17 13,0 0 1,0 0-1,1 0 0,-1 1 1,1-1-1,0 1 1,-4 8-1,5-9 8,0 1 0,1 0 0,0-1 0,0 1-1,0 0 1,1 0 0,-1 1 0,1-1 0,0 0-1,1 0 1,-1 1 0,1-1 0,0 0 0,1 7 0,1-3 6,0 0 0,1 0-1,0 0 1,0-1 0,1 1 0,0-1 0,7 11 0,90 124-101,-69-103 156,-3 1-1,43 79 1,-62-98 130,0 0 1,-2 1-1,9 32 0,-15-47-101,-1-1-1,0 1 0,0-1 0,-1 1 0,1-1 1,-2 1-1,1-1 0,-1 1 0,0-1 1,-1 1-1,1-1 0,-1 0 0,-1 0 1,0 0-1,-4 9 0,3-11-37,0 0 0,0 0-1,0-1 1,0 0 0,-1 0 0,1 0-1,-1 0 1,0-1 0,0 0 0,-1 0-1,1 0 1,-1-1 0,1 0 0,-1 0-1,0 0 1,1 0 0,-8 0 0,-11 2 20,-1-2 0,-42 0 0,22-3 2,1-3-1,-51-10 0,-83-26-588,168 38 449,-6-2-97,1 1-598,0-1 0,-23-10 0,37 14 624,0-1 0,0 1 0,0-1 0,0 0 0,0 1 0,0-1 0,0 0 0,0 0 0,0 0 0,0 1 1,-1-3-1,2 3 38,0-1 1,0 1 0,0 0 0,-1-1 0,1 1 0,0-1-1,0 1 1,0-1 0,0 1 0,0-1 0,0 1 0,0-1 0,0 1-1,0-1 1,0 1 0,0-1 0,0 1 0,0 0 0,1-1-1,-1 0 1,1-1-308,1 0 0,-1 0 0,1 0-1,0 0 1,0 1 0,-1-1 0,1 1 0,0-1-1,4-2 1,9-4-1370,0 0 1,1 1-1,0 0 1,20-5-1,42-8-2266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63 10880,'-8'-9'1276,"0"0"0,1 0 0,-8-14 0,14 22-1123,0-1 1,1 1 0,-1 0 0,0 0-1,0 0 1,0 0 0,0 1 0,-1-1 0,-1-1-1,3 2-83,-1-1 0,1 1 0,0 0 0,-1 0 0,1 0 0,0 0 0,-1 0 0,1 0-1,-1 0 1,1 0 0,-1 0 0,1 0 0,0 0 0,-1 0 0,1 0 0,-1 0 0,1 0 0,0 0 0,-1 0-1,1 0 1,0 1 0,-1-1 0,1 0 0,0 0 0,-1 1 0,1-1 0,0 0 0,-1 0 0,1 1 0,0-1-1,-1 0 1,1 1 0,0-1 0,0 0 0,0 1 0,-1-1 0,1 0 0,0 1 0,0-1 0,0 1 0,0-1-1,0 1 1,-2 3 59,0 0 0,1 0 0,0 0 0,0 0 0,0 0 0,1 1 0,-1-1 0,1 0 0,0 0 0,0 1 0,1-1 0,-1 0 0,1 0 0,0 1 0,0-1 0,0 0 0,0 0-1,1 0 1,0 0 0,0-1 0,0 1 0,0 0 0,1-1 0,-1 1 0,1-1 0,0 0 0,4 4 0,4 2 23,1-1-1,-1 0 1,1-1 0,1 0-1,-1-1 1,26 8 0,87 19 747,-95-26-657,48 10 248,83 21 363,-152-35-789,-1 0 0,1 0 0,-1 0-1,0 1 1,0 0 0,0 1-1,8 6 1,-12-8-31,-1 0-1,0 0 1,0 1-1,0-1 0,-1 1 1,1 0-1,-1-1 1,0 1-1,0 0 1,0 0-1,-1 1 1,1-1-1,-1 0 0,0 1 1,0-1-1,0 6 1,0 3 28,-1 1-1,0 0 1,-1 0 0,-1 0-1,0 0 1,-4 13 0,-3 5 41,-20 45 0,-49 88 44,-13 36-201,50-91-177,-31 77-1979,37-116-671,7-26-1841,15-27-967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8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3043 536 10752,'-10'-22'2449,"-12"-32"1,3 6-1675,10 29-572,-1 0 1,-1 1-1,-1 1 0,0 0 0,-26-27 0,16 23 90,-1 2-1,0 0 1,-36-21-1,21 18 13,-2 1 0,0 3 0,-1 1 0,-1 2 0,-68-16 0,17 12 151,-150-10 0,126 22-194,-124 9 0,167 4-106,-1 2 0,-130 34 0,102-11 68,2 5 0,-171 86 0,211-88-158,2 2 0,2 2 1,1 3-1,2 3 0,2 1 1,2 3-1,3 2 1,-74 100-1,66-68 177,3 2-1,5 2 1,3 3 0,4 1-1,-45 152 1,68-178-111,3 1 1,3 1-1,-3 68 0,13-95-71,1 0 0,1 0 0,3-1-1,1 1 1,2-1 0,17 57 0,-13-65 9,1-1 0,1-1 0,2 0 0,0-1 0,2 0 0,28 33 0,-15-26 31,1-2 0,1-1 0,71 51 1,-42-40 45,112 55 0,73 10 13,118 16 176,-79-49-35,2-12 0,3-12 1,586 22-1,-483-82-45,-48-26 11,-287 26-169,-1-2-1,105-37 1,-132 37-59,-1-2 1,-1 0-1,0-2 1,-1-1-1,-1-1 1,-1-1-1,0-2 0,40-42 1,-48 42-33,0 0 0,-2-2 0,0 1 0,-1-2 0,-2 0 0,0 0 0,-2-1 0,-1-1 0,0 0 0,6-41 0,-9 25-38,-1 0 1,-3 0-1,-6-85 0,-4 55-91,-3 1-1,-22-76 0,8 60-53,-5 2 0,-2 1 0,-5 2 0,-3 2 0,-80-121 0,-90-81-437,162 221 333,-100-99 0,72 95 16,-119-79 0,108 88 39,-2 4 0,-3 3-1,-102-38 1,103 55-1951,-147-34 0,16 28-3408,23 15-426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1090 5248,'0'0'123,"0"0"-1,-1 0 1,1 0 0,-1 0-1,1 0 1,-1 0 0,1 0-1,0-1 1,-1 1 0,1 0-1,-1 0 1,1 0 0,0-1-1,-1 1 1,1 0 0,0 0-1,-1-1 1,1 1 0,0 0-1,0-1 1,-1 1 0,1-1-1,0 1-92,0 0 0,0-1 0,-1 1 0,1 0-1,0 0 1,0 0 0,0 0 0,0-1 0,0 1-1,-1 0 1,1 0 0,0 0 0,0 0 0,0 0-1,0 0 1,-1-1 0,1 1 0,0 0 0,0 0-1,0 0 1,-1 0 0,1 0 0,0 0 0,0 0-1,-1 0 1,1 0 0,0 0 0,0 0 0,0 0-1,-1 0 1,1 0 0,0 0 0,0 0 0,-1 0-1,1 0 1,0 0 0,0 1 0,0-1 0,0 0 0,-1 0-1,1 0 1,0 0 0,0 0 0,0 0 0,0 1-1,-1-1 1,1 0 0,0 0 0,0 0 0,0 1-1,0-1 1,0 0 0,0 0 0,0 0 0,-1 1-1,-3 7 1250,5-7 255,2-6-864,9-12-141,0 0 1,1 0-1,21-20 1,-31 34-477,11-12 117,1 2 1,1 0 0,0 0 0,26-13 0,76-36 505,-20 13-308,332-149 658,-233 115-740,389-127 321,22 59-537,245 18 597,-316 101-504,-4 40-70,-330 1 216,-1 9 1,378 85-1,-545-94-280,244 64-1,-8 15-85,-200-58 98,-1 3 1,-2 3-1,67 47 0,9 4-50,42 29 146,-165-103-83,1 0-1,0-1 0,0-1 1,1-2-1,37 11 0,-61-20-75,1 1 0,0-1 0,0 0 0,0 0 0,-1 0 0,1 0 0,0 0 0,0 0 0,0 0 0,0 0 0,0 1 0,-1-1 0,1 0 0,0 0 0,0 0-1,0 0 1,0 0 0,0 1 0,0-1 0,0 0 0,0 0 0,0 0 0,-1 1 0,1-1 0,0 0 0,0 0 0,0 0 0,0 1 0,0-1 0,0 0 0,0 0 0,0 0 0,0 0 0,0 1-1,0-1 1,1 0 0,-1 0 0,0 0 0,0 1 0,0-1 0,0 0 0,0 0 0,0 0 0,0 0 0,0 1 0,1-1 0,-1 0 0,0 0 0,0 0 0,0 0 0,0 0 0,0 0-1,1 0 1,-1 1 0,0-1 0,0 0 0,0 0 0,0 0 0,1 0 0,-1 0 0,0 0 0,0 0 0,1 0 0,-23 8-4588,11-4 2546,-11 4-2378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2 917 5760,'0'0'120,"-1"0"-1,1 0 1,0-1 0,0 1-1,0 0 1,0 0 0,0 0-1,0-1 1,0 1 0,-1 0-1,1 0 1,0-1 0,0 1-1,0 0 1,0 0 0,0-1-1,0 1 1,0 0 0,0 0-1,0-1 1,0 1 0,1 0-1,-1 0 1,0-1 0,0 1-1,0 0 1,0 0 0,0 0-1,0-1 1,1 1 0,7-12 1078,11-8-448,1 3 42,-1 1-352,0 0 0,26-14 0,-41 27-392,43-24 552,70-30 0,1 6 6,46-16 15,123-24-30,-194 62-494,519-150 15,-395 118 368,416-60 0,709 11 32,-505 107-70,-302 33-116,-157 25 515,-306-41-781,8-1 7,99 23 79,195 75 100,-7-3-81,-326-97-163,553 168 135,-536-158-140,-1 4-1,-2 1 1,0 4 0,87 61 0,-29 5 960,-42-32-650,-68-62-370,0 1-54,0-1-1,0 0 1,0 0-1,-1 1 1,1 0-1,3 4 0,-9-5-1002,0-1 0,0 1-1,1-1 1,-1 1-1,-5 0 1,5 0 195,-7 2-3379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8704,'0'0'96,"0"0"-1,0 0 1,0 0 0,0 0 0,-1 0 0,1 0-1,0-1 1,0 1 0,0 0 0,0 0 0,0 0-1,0 0 1,0 0 0,0 0 0,0 0 0,0-1-1,0 1 1,0 0 0,0 0 0,0 0 0,-1 0 0,1 0-1,0 0 1,0 0 0,0 0 0,0 0 0,0 0-1,0 0 1,0 0 0,-1 0 0,1 0 0,0 0-1,0 0 1,0 0 0,0 0 0,0 0 0,0 0-1,0 0 1,-1 0 0,1 0 0,0 0 0,0 0 0,0 0-1,0 0 1,0 0 0,0 0 0,0 0 0,-1 0-1,1 0 1,0 0 0,0-1 447,0 0 945,0 1-224,0 0-150,23 0 918,279-8 448,-227 3-2050,103 7-1,-173-2-474,0 1 1,0 0-1,0 1 0,5 1 0,17 5-5512,-8-8-768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7040,'-1'1'177,"1"-1"-1,-1 1 1,1 0 0,-1 0 0,1-1-1,0 1 1,-1 0 0,1 0 0,0-1 0,0 1-1,-1 0 1,1 0 0,0-1 0,0 1-1,0 0 1,0 0 0,0 0 0,0 0 0,0-1-1,0 1 1,1 0 0,-1 1 0,9 19 463,-5-12-125,-1-3-440,1 5 197,1 0 1,8 11-1,-10-18-138,0 0 0,0 0-1,0 0 1,0-1 0,1 1 0,-1-1-1,1 0 1,8 5 0,7 2 377,0-1 1,1-1 0,23 7-1,68 14 413,-61-20-448,87 6 0,59-12 327,9-8-502,-1-10 1,-1-9-1,223-55 0,-223 28-127,355-142-1,-521 179-113,-1-2 0,-1-2 0,51-34 0,-85 52-90,1-2-22,1 1 0,-1 0 1,0-1-1,0 1 0,0-1 0,0 0 0,-1 0 0,1 0 0,0 0 0,-1 0 0,1 0 0,-1 0 0,0 0 1,1-1-1,-1 1 0,0 0 0,-1-1 0,1 1 0,0-1 0,0-4 0,-6 11-3313,1-1 960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6784,'0'-1'143,"0"0"0,0 0 0,0 0-1,1 0 1,-1 0 0,0 0 0,1 1 0,-1-1 0,1 0 0,-1 0 0,1 0 0,-1 1 0,1-1 0,-1 0 0,1 0 0,0 1-1,-1-1 1,1 1 0,0-1 0,0 1 0,0-1 0,-1 1 0,1-1 0,0 1 0,0 0 0,0-1 0,0 1 0,0 0 0,0 0-1,0-1 1,0 1 0,0 0 0,-1 0 0,1 0 0,1 1 0,5-2 100,0 2 0,-1-1 0,12 3 0,17 5 492,-1 2-1,59 26 1,26 8 1130,-72-33-1232,0-3 0,64 5 0,-53-8-324,127 16 387,324 24 523,96-63-69,2-37-800,-473 42-325,457-61 62,-456 49-61,0-6 0,171-64 0,191-114-26,32-3 11,-354 153 48,-151 47 68,-21 10-159,0 0 0,1 1 0,-1-1 0,1 1 0,-1-1 1,7 0-1,-16 1-1775,-1 1 0,1 1-1,0-1 1,-1 1 0,-8 2 0,1 0-2011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8704,'3'0'7598,"5"0"-3564,57 0-2061,33-12-656,102-9-384,-193 21-964,131-4 396,-109 4-898,1 2 1,46 9-1,-75-11 257,1 0-1,-1 0 1,0 0-1,0 0 0,0 1 1,0-1-1,0 0 1,0 1-1,0-1 0,0 1 1,0-1-1,-1 1 1,1-1-1,0 1 0,0 0 1,0-1-1,0 1 1,-1 0-1,1 0 0,0 0 1,0 1-1,-3 5-5061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11776,'0'0'229,"1"1"1,-1-1 0,0 0-1,1 0 1,-1 1 0,0-1-1,1 0 1,-1 0 0,1 0-1,-1 1 1,0-1 0,1 0-1,-1 0 1,1 0 0,-1 0-1,1 0 1,-1 0 0,1 0-1,13-5 434,-8 2-74,120-39 6216,2 12-5017,134-7-1815,-262 37 26,19-2-1,23-5 1,-36 5-420,-1 1-1,0-1 1,0 0-1,1 0 1,-1 0-1,-1-1 1,1 0-1,0 0 1,4-4-1,4-4-2943,-3 3-2112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7296,'-5'-28'6485,"5"28"-6377,0 0 0,0 0 1,0 0-1,0 0 0,-1 0 1,1-1-1,0 1 0,0 0 1,0 0-1,0 0 0,-1 0 0,1 0 1,0 0-1,0 0 0,0 0 1,0 0-1,-1 0 0,1 0 0,0 0 1,0 0-1,0 0 0,-1 0 1,1 0-1,0 0 0,0 0 0,0 0 1,0 0-1,-1 0 0,1 0 1,0 0-1,0 0 0,0 0 0,0 0 1,-1 0-1,1 1 0,0-1 1,0 0-1,0 0 0,0 0 0,-7 4 1518,6-4-1556,1 1 0,-1-1 0,1 1 0,-1 0 0,1-1 0,-1 1 0,1 0 0,-1-1 0,1 1 0,0 0 0,0 0 0,-1-1 0,1 1 0,0 0 0,0 0 0,0-1 0,0 1 0,0 0 0,0 0 0,0-1 0,0 1 0,0 0 0,0 0 0,0 0 0,0-1 0,0 1 0,1 0 0,-1 0 0,0-1 0,1 1 0,-1 0 0,1-1 0,0 2 0,1 1 108,0 0 1,0-1-1,0 1 1,0-1-1,1 0 1,-1 0-1,4 3 1,1-2 57,0 1-1,-1-1 1,2 0 0,-1 0-1,0-1 1,0 0 0,1 0-1,-1-1 1,15 1 0,7-1 151,37-4 0,-32 0-185,368-21 875,-391 23-989,0-1-1,11-3 0,-19 5-288,0-1 0,0 0 0,-1 0 0,1 0 0,0 0 0,-1 0 0,1-1 0,-1 1 0,1-1 0,-1 0 0,0 0 0,3-3 0,-2 2-1167,0-1 0,0 1 0,0 0 0,0 0 0,6-5 0,4 1-2205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669 366 7040,'1'-3'514,"0"1"-1,0-1 1,0 0 0,0 1 0,1-1-1,-1 1 1,3-3 0,2-4 906,2-4-614,-1-2-1,0 1 0,0-1 1,-2 0-1,0-1 0,5-26 0,-6 24-489,0-2 248,-1-1 0,2-32 0,-5 48-479,0 0-1,0 1 1,0-1 0,-1 1-1,1-1 1,-1 1-1,0-1 1,-1 1 0,1 0-1,-1-1 1,0 1-1,0 0 1,0 0 0,0 0-1,-1 1 1,0-1-1,-5-5 1,6 7-51,1 1-1,-1 0 1,0 0-1,0 1 1,0-1-1,0 0 1,0 0 0,0 1-1,0 0 1,0-1-1,0 1 1,0 0-1,0 0 1,0 0 0,0 0-1,-1 0 1,-2 1-1,-3 1 80,0 0 0,1 0 0,-13 5 0,0 4 99,1 0 0,0 1 0,-24 19 0,20-13-68,-16 9-12,2 3 0,2 1 1,0 1-1,-50 62 0,49-43 102,-36 68-1,-21 61 191,86-164-397,-10 20 175,2 0 1,-16 57 0,26-73-130,2-1-1,0 1 1,1 0 0,1 0 0,1 0 0,1 0 0,0-1 0,9 39 0,-4-33-51,1-1-1,2 0 0,0 0 0,1-1 0,2 0 1,19 30-1,-21-38-18,1-2 1,0 1-1,1-2 0,0 1 1,1-2-1,1 0 1,0 0-1,0-1 0,1-1 1,0 0-1,0-2 1,1 1-1,0-2 0,1 0 1,-1-1-1,1 0 1,0-2-1,0 0 0,1-1 1,-1 0-1,20-2 1,-25-1 5,0-1 0,0-1 1,0 0-1,0 0 1,-1-1-1,0-1 1,0 0-1,0 0 1,0-1-1,-1 0 1,0-1-1,0-1 1,16-15-1,-12 10 14,-2-1-1,0 0 1,-1 0 0,0-1-1,-1-1 1,-1 1-1,0-2 1,9-23 0,-15 31-17,0-1 1,-1 1 0,1 0-1,-2-1 1,0 1 0,1-14-1,-2 20-3,0 0 1,0 0-1,-1 1 0,1-1 0,0 0 0,-1 0 1,0 1-1,0-1 0,0 1 0,0-1 0,0 1 1,0-1-1,-1 1 0,1-1 0,-1 1 1,1 0-1,-1 0 0,0 0 0,0 0 0,0 0 1,0 0-1,0 1 0,-1-1 0,1 1 0,0-1 1,-4-1-1,-1 1 6,0 0 1,0 1-1,0 0 1,0 0-1,0 0 1,-1 1-1,1 0 1,0 0-1,0 1 1,-13 2-1,3 1 5,0 0 0,1 2 0,-22 9 0,15-3-19,0 1 0,1 1 0,1 1 1,0 1-1,2 1 0,-1 0 0,2 2 0,1 0 1,-22 30-1,33-41-47,0 0-43,0 1 1,-7 14-1,12-21-86,0 1 0,0-1-1,0 1 1,0 0-1,1-1 1,-1 1 0,1 0-1,-1 0 1,1 0 0,0-1-1,0 1 1,0 0 0,2 5-1,-2-8 58,0 1-1,0 0 0,0 0 1,1-1-1,-1 1 0,0 0 1,1 0-1,-1-1 1,0 1-1,1-1 0,-1 1 1,1 0-1,-1-1 0,1 1 1,-1-1-1,1 1 0,0-1 1,-1 1-1,1-1 0,0 1 1,-1-1-1,1 0 1,0 1-1,-1-1 0,1 0 1,0 0-1,0 0 0,0 1 1,2-1-310,0 0 1,0 0-1,0-1 0,0 1 1,6-2-1,-6 1-43,30-10-5101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7040,'4'2'2150,"0"0"1,0 0-1,0 0 1,6 6-1,-5-5-2065,0 0 131,0-1 1,1 0-1,-1 0 0,0 0 1,1-1-1,-1 0 0,1 0 1,-1 0-1,9 0 0,4 0 63,37 4 225,63-3 0,57-11-329,38-1-142,-53 10 15,-155 0-2,0 0-1,0 0 0,-1-1 1,7-1-1,-9 2-160,-1 0 0,0-1 0,1 0 0,-1 1-1,0-1 1,1 0 0,-1 1 0,0-1 0,0 0-1,0 0 1,0 0 0,0 0 0,0 0 0,0 0 0,2-3-1,-3 4-83,0 0-1,-1 0 1,1 0-1,0 0 1,0-1-1,0 1 1,0 0-1,0 0 1,-1 0-1,1 0 1,0 0 0,0 0-1,0 0 1,0 0-1,0 0 1,-1 0-1,1 0 1,0 0-1,0 0 1,0 0-1,0 0 1,0 0-1,-1 0 1,1 0-1,0 0 1,0 0-1,0 0 1,0 0-1,-1 0 1,1 0-1,0 0 1,0 1-1,0-1 1,0 0-1,0 0 1,-1 0-1,-12 8-5762,-8 10 1770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 9088,'0'1'109,"-1"-1"1,1 0-1,-1 0 1,1 0-1,-1 0 1,0 0-1,1 0 1,-1 1-1,1-1 1,-1 0-1,1 1 1,0-1-1,-1 0 1,1 1-1,-1-1 1,1 0-1,-1 1 1,1-1-1,0 1 1,-1-1-1,1 1 1,0-1-1,0 0 1,-1 1-1,1 0 1,0-1-1,0 1 1,0-1-1,-1 1 1,1-1-1,0 1 1,0-1-1,0 1 1,0 0-1,0-1-82,0 0 0,1 0 0,-1 0-1,0-1 1,0 1 0,0 0 0,0 0-1,0 0 1,1 0 0,-1 0 0,0-1 0,0 1-1,0 0 1,0 0 0,1 0 0,-1 0-1,0 0 1,0 0 0,0 0 0,1 0 0,-1 0-1,0 0 1,0 0 0,0 0 0,1 0-1,-1 0 1,0 0 0,0 0 0,0 0 0,1 0-1,-1 0 1,0 0 0,0 0 0,0 0-1,1 1 1,-1-1 0,0 0 0,0 0 0,0 0-1,0 0 1,1 0 0,-1 0 0,0 1-1,0-1 1,0 0 0,0 0 0,0 0 0,0 0-1,0 1 1,1-1 0,-1 0 0,0 0-1,0 0 1,0 1 0,0-1 0,0 0 0,0 0-1,0 0 1,0 1 0,0-1 0,0 0-1,0 0 1,0 0 0,0 1 0,0-1 0,0 0 51,0-1 0,1 1 0,-1 0 1,1-1-1,-1 1 0,1 0 1,-1-1-1,1 1 0,-1 0 0,1 0 1,-1-1-1,1 1 0,-1 0 1,1 0-1,-1 0 0,1 0 0,0 0 1,-1 0-1,1 0 0,-1 0 1,1 0-1,-1 0 0,1 0 1,0 0-1,9 0 679,-2-2-286,0-1-1,0 0 1,13-7 0,20-9 307,-7 10-502,0 1-1,1 1 1,51-2-1,108 7 463,-184 3-713,0 0 1,-1 0-1,1 1 0,-1 1 0,1-1 0,10 5 0,-18-6-85,0 0 0,0-1 0,0 0 0,0 1-1,0-1 1,1 0 0,-1 0 0,0 0 0,0 0 0,0-1-1,0 1 1,0 0 0,0-1 0,1 0 0,1-1 0,-2 2-290,0-1 1,0 0-1,0 0 1,-1 0-1,1 0 1,-1 0-1,1-1 1,-1 1-1,1 0 1,-1-1-1,0 1 1,1-1-1,-1 0 1,0 1-1,1-4 1,-2 3-2302,-3 7-1263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7680,'-5'0'862,"1"0"1721,6 1 695,10 0 1873,-2 2-5831,-3-1 971,0 1 1,0-2-1,0 1 1,1-1-1,-1 0 0,0 0 1,10-1-1,52-8 937,-43 5-1032,438-44 1468,-372 45-1327,-53 3-5714,-38-1 5038,0 0 1,0 0 0,0 0-1,0 0 1,0 1 0,-1-1-1,1 0 1,0 1 0,0-1 0,0 0-1,0 1 1,0 0 0,0-1-1,0 1 1,-1-1 0,1 1-1,1 1 1,-1-1-73,12 9-3861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873 247 5888,'12'-21'2562,"0"0"-1,10-29 1,-3 15-1398,-16 30-839,0 0 1,0 1 0,-1-1-1,1 0 1,-1-1 0,0 1 0,-1 0-1,1-1 1,-1 1 0,1-7-1,-2 10-254,-1 1 0,1 0 0,0-1 0,-1 1 0,1-1 0,-1 1 0,1 0 0,-1-1 0,0 1 0,0 0 0,1 0-1,-1 0 1,0 0 0,0-1 0,0 1 0,0 0 0,0 1 0,-1-1 0,1 0 0,0 0 0,0 0 0,-1 1 0,-1-2 0,-5-1 10,1 0 1,-16-4 0,16 5-24,-7-2 45,0 1 0,-1 0 0,1 1 0,-1 1-1,0 0 1,1 1 0,-1 1 0,0 0 0,1 1 0,-1 1 0,1 0 0,0 1 0,-15 6 0,8-1 0,0 1-1,0 0 0,2 2 1,-1 0-1,2 2 1,-1 0-1,-26 27 1,-169 196 414,175-188-180,2 1 0,2 2 0,3 2 0,2 1 0,-41 103 0,63-136-191,0 1 1,2 1 0,-4 24 0,8-32-82,1 0-1,0 0 1,2-1 0,-1 1 0,6 27 0,0-19-3,0 0 1,2 0 0,1 0 0,0-1-1,17 27 1,-5-15 45,2-1-1,39 47 0,-40-58-85,1 0 0,1-2 0,0-1-1,2 0 1,0-2 0,1-1 0,1-2-1,0 0 1,1-2 0,1-1 0,43 12 0,-59-21-7,0 0 1,1 0 0,-1-1 0,0-1 0,1 0 0,-1-1 0,1-1 0,17-3 0,-23 3-4,0-2-1,0 1 1,0-1 0,0-1 0,-1 1 0,0-1 0,1-1 0,-2 0 0,1 0-1,0 0 1,-1-1 0,0 0 0,11-13 0,-7 6 11,-1-1 1,-1 0 0,0 0-1,0-1 1,-2 0 0,0-1-1,6-17 1,-10 24-11,-1 0 1,0-1-1,-1 1 0,0-1 0,0 1 1,-1-12-1,0 15-5,-1 0-1,0 0 1,0 0 0,-1 0 0,0 0 0,0 1 0,0-1-1,0 0 1,-1 1 0,-5-8 0,4 8-11,-1-1 1,0 1-1,0 0 0,-1 0 1,0 0-1,1 1 1,-2 0-1,1 0 1,0 0-1,-1 1 0,0 0 1,1 0-1,-1 1 1,0 0-1,-12-2 0,3 1-4,1 1 0,-1 1 0,0 0 0,0 1 0,0 1 0,-18 3 0,18-1 0,0 1 1,0 0-1,0 2 0,1-1 1,-1 2-1,1 0 0,1 1 1,-27 19-1,25-15-5,0 2 0,1 0 0,1 0 0,0 2 0,1 0 0,-18 29 0,27-40 1,1 1 0,0 0 0,0-1 0,1 1 1,-1 0-1,1 1 0,1-1 0,-1 0 0,-1 12 0,3-16 1,0 0 1,1 0-1,-1 0 0,0 0 0,0 0 1,1 0-1,0-1 0,-1 1 1,1 0-1,0 0 0,0 0 1,0 0-1,0-1 0,1 3 0,0-2-14,0 0 0,0 0 0,0-1 0,0 1 0,0-1 0,0 1 0,1-1 0,-1 0 0,1 0 0,-1 0-1,1 0 1,-1 0 0,4 0 0,20 4-1224,-1-1 0,41 1-1,13-4-4821,-76-1 5725,27-2-5014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35 10624,'6'-4'1637,"-1"1"-651,-1 0 0,0 0-1,0 0 1,0 0 0,0-1 0,4-4 0,-8 8-934,0 0-1,0-1 1,0 1 0,0 0-1,0 0 1,0 0-1,0 0 1,0 0 0,0 0-1,0-1 1,0 1-1,0 0 1,-1 0 0,1 0-1,0 0 1,0 0-1,0 0 1,0-1 0,0 1-1,0 0 1,0 0-1,0 0 1,-1 0 0,1 0-1,0 0 1,0 0-1,0 0 1,0 0 0,0 0-1,-1 0 1,1 0-1,0 0 1,0 0 0,0 0-1,0 0 1,0 0-1,-1 0 1,1 0 0,0 0-1,0 0 1,0 0 0,0 0-1,0 0 1,-1 0-1,-8 0 262,-1 1-227,0 2 0,0-1 1,0 1-1,1 1 1,-1 0-1,1 0 0,0 1 1,0 0-1,-15 11 1,0 3-48,1 0 0,-23 26 0,26-24-77,-32 44 0,47-59 26,1 1 0,-1 1 0,1-1 0,1 1 1,0-1-1,0 1 0,0 0 0,1 0 0,0 0 0,1 0 0,-2 12 0,3-17 9,0-1-1,1 0 0,-1 0 0,0 0 0,0 0 1,1 0-1,0 0 0,-1 0 0,1 0 0,0 0 1,0-1-1,0 1 0,0 0 0,0 0 0,0-1 1,0 1-1,1 0 0,-1-1 0,1 1 1,-1-1-1,1 0 0,0 0 0,-1 1 0,1-1 1,0 0-1,3 1 0,3 1 28,1-1 0,0 1 0,-1-2 0,19 2 0,-25-2-20,92 6 99,50 7-123,-122-11 21,0 2-1,0 0 0,-1 2 1,31 13-1,-27-8 12,0 1-1,-1 2 1,0 0 0,-2 2-1,1 1 1,23 24 0,-32-27 29,0 1 0,-1 0 1,-1 0-1,-1 1 1,0 1-1,-1 0 1,-1 1-1,-1-1 1,7 24-1,-12-28 183,0 1 0,-1 0 0,0 0 0,-1 1 0,-1-1 0,-1 0 0,-2 21 0,2-30-115,-1 1-1,1-1 1,-1 0 0,0 0 0,-1 0-1,0 0 1,0 0 0,0 0 0,0-1 0,-1 1-1,0-1 1,0 0 0,0 0 0,-1 0-1,0-1 1,0 0 0,0 0 0,0 0-1,-7 3 1,2-1-35,-1 0 1,0-1-1,-1-1 0,1 1 0,-1-2 0,0 0 1,0 0-1,0-1 0,-16 0 0,10-1-95,0-2 1,0 0-1,0-1 0,0-1 1,0-1-1,1 0 0,-1-1 1,1-1-1,0-1 0,1 0 1,-18-11-1,19 9-475,0-1-1,1-1 1,0 0 0,0-1-1,1-1 1,-21-25 0,31 33 77,-1-1 0,0 1 0,1-1 0,0 0 0,0 1 0,1-1 0,-2-7 0,3 10 92,0 0 1,0 0-1,1 0 0,0-1 0,0 1 0,0 0 0,0-1 0,0 1 1,1 0-1,-1 0 0,1 0 0,0-1 0,0 1 0,0 0 0,2-4 1,1 1-494,-1 1 1,1 0 0,0 0 0,5-5 0,18-16-3421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7424,'0'0'187,"0"0"1,-1 0 0,1 0-1,0 1 1,0-1-1,0 0 1,-1 0 0,1 0-1,0 0 1,0 0 0,0 0-1,-1 0 1,1 0-1,0 1 1,0-1 0,0 0-1,-1 0 1,1 0-1,0 0 1,0 1 0,0-1-1,0 0 1,0 0-1,0 0 1,-1 1 0,1-1-1,0 0 1,0 0 0,0 0-1,0 1 1,0-1-1,0 0 1,0 0 0,0 1-1,0-1 1,0 0-1,0 0 1,0 0 0,0 1-1,0-1 1,11 1 2130,21-6-1603,63-13 991,1 5 1,121-2 0,-137 14-1558,0-3 0,94-19 1,-161 20-120,17-3 179,51-17 0,-66 19 272,-9 4-4780,-4-1 1759,-2 3-675,-4 5-1329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7424,'1'-10'1289,"1"-1"0,-1 0 1,2 1-1,-1-1 0,7-13 1,0-6 1565,-8 26-2427,6-16 850,-7 20-1258,0-1 1,1 1 0,-1 0-1,0-1 1,0 1 0,0 0-1,0-1 1,1 1-1,-1 0 1,0 0 0,0-1-1,1 1 1,-1 0 0,0 0-1,0-1 1,1 1 0,-1 0-1,0 0 1,1 0 0,-1 0-1,0 0 1,1-1 0,-1 1-1,0 0 1,1 0 0,-1 0-1,0 0 1,1 0 0,-1 0-1,0 0 1,1 0 0,-1 0-1,0 0 1,1 0 0,-1 1-1,0-1 1,1 0 0,-1 0-1,0 0 1,1 0-1,-1 0 1,0 1 0,1-1-1,-1 0 1,0 0 0,0 0-1,1 1 1,-1-1 0,0 0-1,0 1 1,0-1 0,1 0-1,1 4 95,0-1-1,1 0 0,-1 1 0,-1-1 0,1 1 0,0-1 1,-1 1-1,2 7 0,5 32 397,-8-42-498,13 195 936,-8-90-794,8 32 157,40 173 0,-50-297-447,1 1-187,-1 0 0,-1 0 0,0 17-1,4-39-5453,2-1 625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9:5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8960,'0'-5'519,"0"0"0,1 0 0,0 1 0,-1-1 0,1 0 0,1 0 0,-1 1 0,1-1 1,0 1-1,0-1 0,0 1 0,1 0 0,-1 0 0,1 0 0,0 0 0,0 1 0,6-6 0,1-1-198,0 1-1,1 0 0,0 1 0,1 0 0,0 0 1,0 1-1,17-6 0,-22 10-203,1 0 1,-1 1 0,1 0-1,-1 1 1,1-1-1,-1 1 1,1 1 0,0 0-1,-1 0 1,1 0-1,0 1 1,-1 0-1,1 0 1,13 5 0,-16-4-27,0 0 0,0 0 0,0 1 1,0 0-1,0 0 0,0 0 0,-1 0 0,0 1 1,0 0-1,0 0 0,0 0 0,0 0 0,-1 1 1,0-1-1,0 1 0,0 0 0,0 0 1,3 9-1,-4-6 19,0 0 0,0 1 0,-1-1 0,0 0 0,0 0 0,-1 1-1,0-1 1,-1 0 0,0 1 0,0-1 0,-1 0 0,-3 10 0,-6 16 357,-27 51 1,4-8-128,-75 260 159,103-317-475,2-6 26,0 1 0,1-1 0,1 1 0,0-1 0,0 20 0,2-29-17,1-1 0,-1 1-1,1-1 1,-1 1 0,2-1 0,-1 0 0,0 0 0,1 1 0,0-1-1,-1 0 1,2 0 0,-1-1 0,0 1 0,1 0 0,0-1 0,0 1-1,0-1 1,0 0 0,0 0 0,1 0 0,-1-1 0,6 4-1,1-1 17,1 0 0,0 0 0,1-1 0,-1-1-1,1 0 1,22 3 0,77 1 69,-75-6-66,56-1 131,54 4-830,-120-3-1794,-21-2 774,0 1 1,1 0 0,-1 1-1,0-1 1,0 1 0,6 1-1,1 2-3223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127 107 9344,'0'-2'431,"-1"0"0,0 1 0,0-1 0,1 0 1,-1 0-1,1 0 0,-1 1 0,1-1 0,0 0 1,0 0-1,-1 0 0,1 0 0,1 0 0,-1-2 0,9-27 2548,-7 26-2441,0 0-1,0 1 1,-1-1-1,0 0 1,1-9-1,-2 14-478,0 0-1,0 0 0,0-1 1,0 1-1,0 0 0,0 0 1,0-1-1,0 1 1,0 0-1,0 0 0,0-1 1,0 1-1,0 0 0,0 0 1,0-1-1,0 1 0,0 0 1,-1 0-1,1-1 0,0 1 1,0 0-1,0 0 1,0 0-1,-1-1 0,1 1 1,0 0-1,0 0 0,0 0 1,-1 0-1,1-1 0,0 1 1,0 0-1,0 0 0,-1 0 1,1 0-1,-10 4 1000,-8 12-249,4 4-430,0 1 0,1 0 0,-18 44-1,28-58-346,-3 5-9,0 1 1,2 0-1,-1 0 1,2 1-1,0-1 1,0 1-1,1 0 1,0 15-1,3-21 15,-1 0 0,1-1 0,0 1-1,0 0 1,1-1 0,0 1 0,1-1 0,0 0-1,0 0 1,0 0 0,1 0 0,0 0-1,0-1 1,1 0 0,10 11 0,-5-7 72,1-1 0,0-1 1,21 12-1,2 1 9,3-2-797,-36-19 283,0 0 0,-1-1 0,1 1 0,0 0 0,-1-1 0,1 1 0,-1 0 0,1-1 0,0 1-1,-1-1 1,1 1 0,-1-1 0,0 1 0,1-1 0,-1 1 0,1-1 0,-1 0 0,2-1-1533,6-3-3288,1-3-53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9344,'-2'1'676,"0"0"1,-1 0 0,1 0-1,0 0 1,-1 0 0,1 0-1,-3 3 1,4-3 400,2 1 425,-1-2-1459,0 0 1,1 1-1,-1-1 0,0 1 0,1-1 1,-1 0-1,0 1 0,0-1 0,1 0 1,-1 1-1,1-1 0,-1 0 0,0 0 1,1 1-1,-1-1 0,1 0 0,-1 0 0,0 0 1,1 0-1,-1 1 0,2-1 0,1 0 91,0-1-1,0 1 1,0 0 0,0-1-1,0 0 1,0 1-1,-1-1 1,1 0-1,0-1 1,0 1-1,-1 0 1,1-1-1,-1 0 1,1 1-1,-1-1 1,1 0-1,-1 0 1,0-1-1,0 1 1,0 0 0,0-1-1,-1 1 1,1-1-1,-1 1 1,1-1-1,1-5 1,-3 8-107,0 0 1,0-1 0,0 1-1,0 0 1,0 0-1,0 0 1,1-1 0,-1 1-1,0 0 1,0 0 0,0-1-1,0 1 1,0 0-1,0 0 1,0-1 0,0 1-1,0 0 1,0 0-1,0-1 1,0 1 0,-1 0-1,1 0 1,0 0 0,0-1-1,0 1 1,0 0-1,0 0 1,0 0 0,0-1-1,-1 1 1,1 0 0,-7 3 385,-8 11-212,15-14-199,-7 9 8,1-1 1,0 1-1,1 1 1,0-1-1,0 1 1,1 0-1,-6 18 1,10-27 16,0-1 0,0 1 0,0 0 0,0 0 1,0-1-1,0 1 0,0 0 0,0 0 0,0 0 1,0-1-1,0 1 0,0 0 0,1 0 0,-1-1 0,0 1 1,1 0-1,-1-1 0,0 1 0,1 0 0,-1-1 1,1 1-1,-1 0 0,1-1 0,-1 1 0,1-1 1,-1 1-1,1-1 0,0 1 0,-1-1 0,1 0 1,0 1-1,0-1 0,-1 0 0,1 1 0,0-1 0,0 0 1,-1 0-1,1 0 0,0 1 0,0-1 0,1 0 1,1 0 108,0 0 0,1 0 0,-1-1 0,0 1 1,1-1-1,-1 0 0,0 1 0,5-3 1,15-13 575,-20 14-533,0-1-1,0 1 0,0 0 0,0 0 0,6-2 0,-9 4-147,0 0-1,1 1 1,-1-1 0,0 0 0,0 1 0,0-1 0,0 0 0,0 0-1,0 1 1,0-1 0,0 0 0,0 1 0,0-1 0,0 0-1,0 1 1,0-1 0,0 0 0,0 1 0,0-1 0,0 0-1,0 1 1,0-1 0,-1 4 0,0-1 0,-1 0 1,1 0-1,-1 0 0,1 0 0,-4 3 0,3-3-32,0 0-1,0 0 1,1-1-1,-1 1 1,1 0 0,-2 5-1,7-15-674,0-9-1341,-4 12 1590,0 2-3812,0 4-897,0-1-192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8704,'-1'0'-141,"-15"-1"5693,13 0-1633,10-1-2551,20-1-743,0 1 0,0 1 1,0 2-1,28 3 0,-48-3-556,43 3 452,0-2-1,63-5 1,158-23 743,-222 18-990,-32 5-177,1 0 1,19 0-1,-34 3-127,-1 0 1,0-1 0,0 1 0,1-1 0,-1 1 0,0-1 0,0 0 0,0 0 0,0 0 0,4-3 0,-4 3-614,-1 0 1,1 0 0,0 0-1,0 0 1,0 0-1,0 0 1,1 1-1,-1-1 1,0 1 0,4-1-1,2 1-2855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548 163 5504,'2'-3'752,"0"0"1,0 0-1,0 0 0,1 0 1,4-4-1,-4 4-430,-1 0-1,1 0 1,0 0 0,4-7-1,-5 7-68,0-1 80,0 0-1,0 1 1,0-1 0,0 0 0,-1 0 0,0-1 0,1 1-1,0-8 1,-2 12-55,0 0-76,0-1-52,0-12 577,1 11-612,-1 1 0,0-1 0,0 0 0,0 1-1,0-1 1,0 0 0,0 1 0,0-1 0,0 1 0,-1-1-1,1 1 1,-1-1 0,1 1 0,-1-1 0,1 1-1,-1-1 1,-2-2 0,-5-4 195,7 6-239,1 1 0,-1 0 0,0-1 0,0 1 0,-1 0 0,1 0 0,0 0 0,0 0 0,-1 0 0,1 0 0,0 0 0,-1 0 0,1 1 1,-1-1-1,1 0 0,-1 1 0,1-1 0,-1 1 0,0 0 0,1-1 0,-1 1 0,0 0 0,1 0 0,-1 0 0,1 0 0,-1 0 0,0 1 0,1-1 0,-1 0 0,1 1 0,-1-1 0,0 1 0,-1 1 0,-5 1 63,0 1-1,0 0 1,1 0-1,0 1 1,-1 0-1,-8 9 1,-37 41 273,34-32-293,-63 62 151,-29 35 314,82-86-332,-40 61 1,55-69-135,0-1 0,2 2 0,1 0-1,-11 42 1,9-17 64,-9 82-1,20-112-149,0-1 1,2 1-1,0-1 0,2 1 0,0-1 0,2 1 1,0-1-1,1 0 0,10 24 0,-10-32-14,1 0 0,0-1 0,1 0 0,0 0 0,1-1 0,0 0 0,1 0 0,0-1 0,1 0 0,0-1 0,0 0 0,1 0 0,0-1 0,1-1 0,17 9 0,-19-11 9,1 0 0,0-1-1,0-1 1,1 0 0,-1 0 0,1-1-1,-1-1 1,1 0 0,0 0-1,-1-1 1,1-1 0,0 0 0,18-4-1,-21 2 0,0 1-1,0-2 1,0 1-1,0-1 0,-1-1 1,1 0-1,-1 0 1,0 0-1,-1-1 1,1 0-1,-1-1 1,0 1-1,-1-1 0,1-1 1,-2 1-1,1-1 1,4-9-1,-3 4-19,-1 0 0,-1-1 0,0 1 0,-1-1-1,-1 0 1,0-1 0,-1 1 0,0 0 0,-1-1-1,-1 1 1,0-1 0,-3-17 0,3 27 5,-1-1 0,-1 1 0,1-1 0,-1 1 0,0 0-1,0-1 1,0 1 0,-7-9 0,7 11-1,0 1 0,0-1-1,0 1 1,0 0 0,-1 0 0,1 0-1,-1 0 1,1 0 0,-1 0 0,0 1-1,0-1 1,0 1 0,0 0 0,0 0-1,0 0 1,0 0 0,-4 0 0,-1 0-1,0 1 1,0 0-1,0 1 1,1 0-1,-1 0 1,0 0 0,0 1-1,1 0 1,-10 4-1,-9 6 7,-30 16-1,52-26-7,-20 12-22,-25 17 1,41-25 5,1 0 0,0 0 0,0 1 0,0 0 0,1 0 0,-8 11 0,13-16 6,0 0-1,-1 0 1,1 0 0,0 0-1,0 0 1,0 0 0,0 1-1,1-1 1,-1 0 0,1 1-1,-1-1 1,1 1 0,0-1-1,0 0 1,0 1 0,0-1 0,1 3-1,-1-3 4,1 1 1,0-1-1,0 0 0,0 0 0,1 0 1,-1 0-1,0 0 0,1 0 0,-1 0 0,1-1 1,0 1-1,-1 0 0,1-1 0,3 2 1,5 4-202,1-2 0,0 0 0,0 0 1,0-1-1,17 4 0,-22-7-42,43 12-1810,22 6-3609,-35-7 595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115 101 8064,'0'-6'740,"1"-1"0,0 1 1,0 0-1,0 0 0,1 0 1,0 0-1,0 0 0,1 0 1,0 1-1,3-7 1,-5 11-459,0-1 0,-1 1 0,1 0 0,-1-1 0,0 1 0,1 0 0,-1-1 0,0 1 0,0-1 0,0 1 0,0 0 0,0-1 0,0 1 0,-1-2 0,1 2-186,0 1 1,0 0 0,0-1 0,0 1-1,0 0 1,0-1 0,0 1 0,-1 0-1,1 0 1,0-1 0,0 1 0,0 0 0,0 0-1,-1-1 1,1 1 0,0 0 0,0 0-1,-1 0 1,1-1 0,0 1 0,-1 0 0,1 0-1,0 0 1,-1 0 0,0 0-12,1 0 0,-1 0 0,0 0 0,1 0 0,-1 0 0,1 0 1,-1 1-1,0-1 0,1 0 0,-1 1 0,1-1 0,-1 0 0,0 1 0,1-1 0,-1 0 0,1 1 0,-1 0 1,-13 13 215,2 1 0,0 1 0,0-1 0,1 2 0,1 0 0,1 0 0,1 0 0,-10 29 0,14-35-305,0 0 0,2 1-1,-1-1 1,1 1 0,1-1 0,0 1 0,1 15 0,0-22 5,0 0 1,1 1 0,0-1 0,0 0-1,0 0 1,1 1 0,0-1 0,0 0-1,0-1 1,1 1 0,-1 0 0,1-1-1,0 1 1,0-1 0,1 0 0,-1 0-1,1 0 1,5 4 0,6 4-64,17 12 247,-31-23-251,1 0-1,0 0 0,0 0 0,0 0 1,0 0-1,-1-1 0,1 1 1,0-1-1,0 0 0,1 1 0,-1-1 1,0 0-1,0 0 0,0 0 1,3-1-1,-4 1-244,0-1 0,0 1 0,0 0 0,0-1 0,0 0 0,0 1 0,0-1 0,0 0 0,0 1 0,-1-1 0,1 0 0,0 0 0,0 0 0,-1 1 0,1-1 0,-1 0 0,1-2 0,3-2-2587,4-7-2728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8576,'-4'-21'6437,"3"21"-6299,1 0-1,0 0 1,-1 0 0,1 0 0,-1 1 0,1-1-1,0 0 1,-1 0 0,1 0 0,-1 0-1,1 0 1,0 0 0,-1 1 0,1-1-1,0 0 1,-1 0 0,1 0 0,0 1 0,-1-1-1,1 0 1,0 1 0,-1-1 0,1 1-1,-1 1 39,0 0 0,0 0-1,0 0 1,0 1 0,0-1-1,1 0 1,-1 1-1,1-1 1,-1 1 0,1-1-1,0 0 1,0 1-1,1 2 1,-1-4-143,0 0-1,0 0 1,0 0-1,0-1 1,0 1-1,0 0 0,0 0 1,1 0-1,-1-1 1,0 1-1,1 0 1,-1 0-1,1-1 1,-1 1-1,0 0 1,1-1-1,0 1 1,-1 0-1,1-1 1,-1 1-1,1-1 1,0 1-1,-1-1 1,1 1-1,0-1 1,0 0-1,-1 1 1,1-1-1,0 0 1,0 0-1,-1 1 1,1-1-1,0 0 1,0 0-1,0 0 1,0 0-1,-1 0 1,1 0-1,0 0 1,0 0-1,0 0 1,1-1-1,1 0 54,0-1 1,1 0-1,-1 0 0,0 0 0,0 0 0,0 0 0,-1 0 1,1-1-1,0 1 0,-1-1 0,0 0 0,4-5 0,-10 8 700,-1 5-596,-1 1-65,-13 18 30,18-22-152,-1 0 0,1 0 1,0 0-1,0 0 0,0 0 0,0 0 0,1 0 0,-1 0 1,0 1-1,0 2 0,1-4 20,0-1 0,0 0 0,0 1 0,0-1 1,0 0-1,0 1 0,0-1 0,0 0 0,0 1 0,1-1 0,-1 0 0,0 1 0,0-1 1,0 0-1,0 1 0,0-1 0,1 0 0,-1 1 0,0-1 0,0 0 0,0 0 0,1 1 1,-1-1-1,0 0 0,1 1 0,5 0-1420,-1-1-3327,3 0-902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8064,'-9'-2'3357,"14"1"1630,9 3-1001,-5 0-4898,10 0 1361,1 0 0,-1-1 1,1 0-1,0-2 0,23-4 0,8 1 3,352-5 1718,-389 9-2058,1 0-1,-1-1 0,15-4 1,-26 5-250,0-1 0,0 0 0,1 0 0,-1 0 0,0 0 0,0 0 0,0-1 0,0 0 0,0 1 0,0-1 0,-1 0 0,1 0 0,-1-1 0,1 1 0,-1 0 0,0-1 0,0 1 0,3-5 0,-5 4-5323,-4 5 363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8960,'-27'3'2981,"25"-4"1681,6-2-3432,8-3-504,0 5-353,0 1-1,1 0 0,-1 0 0,0 1 0,0 1 1,0 0-1,15 4 0,19 3-11,213 17 205,-174-19-535,114 4 87,110 13-3393,-299-23 2038,-1 0-1,0 1 1,1 0 0,-1 1 0,0 0-1,0 0 1,-1 1 0,12 6-1,9 13-3764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8064,'-3'-41'2672,"3"39"-2546,0 0 1,0 1-1,0-1 0,0 0 1,0 1-1,1-1 1,-1 0-1,1 0 1,-1 1-1,1-1 1,0 1-1,-1-1 0,1 0 1,0 1-1,2-3 1,-2 3 29,0 1 1,0-1-1,0 0 1,0 0-1,0 1 1,0-1 0,0 0-1,1 1 1,-1-1-1,0 1 1,0 0-1,1-1 1,-1 1-1,0 0 1,1 0-1,0 0 1,2 0 103,-1 0 1,0 0-1,1 1 1,-1 0-1,0 0 1,0-1-1,0 2 0,0-1 1,0 0-1,0 1 1,0-1-1,0 1 1,4 3-1,3 6 114,0 1 0,0 0 0,-1 0 0,-1 1 1,0 0-1,12 28 0,-7-13-28,-2 2 0,-1-1 0,-2 1 0,-1 1 1,-1 0-1,3 41 0,-6 185 143,-6-198-435,3 129-2,0-183-97,0-1 0,1 1 0,0-1-1,0 1 1,0-1 0,1 0 0,2 7-1,-3-10-89,0 0 0,-1 1 0,1-1 0,0 0 0,0 1 0,0-1 0,1 0 0,-1 0 0,0 0 0,0 0 0,1 0 0,-1 0-1,0 0 1,1 0 0,-1-1 0,1 1 0,-1-1 0,1 1 0,0-1 0,-1 1 0,1-1 0,-1 0 0,1 0 0,2 0 0,-1 0-575,1 0 0,-1 0 0,1-1 0,-1 0 0,6-1 0,-5 1-461,0-1-1,-1 0 0,1 0 0,-1 0 1,1 0-1,-1 0 0,0-1 1,5-3-1,8-13-2844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9600,'-1'-1'231,"0"0"1,0 0 0,1 0-1,-1 0 1,1 0-1,-1 0 1,1-1 0,-1 1-1,1 0 1,0 0-1,0 0 1,0-1 0,-1 1-1,1 0 1,0 0 0,0-1-1,1 1 1,-1 0-1,0 0 1,0-1 0,1 1-1,-1 0 1,0 0-1,1 0 1,-1 0 0,1 0-1,0-1 1,-1 1-1,1 0 1,0 0 0,0 0-1,0 1 1,-1-1 0,3-1-1,4-4 151,0 0-1,0 1 1,1 0 0,0 0-1,0 1 1,0 0-1,0 0 1,18-5 0,-11 5-166,1 0 0,0 1 0,0 1 0,0 1 0,0 0 0,0 1 0,1 0 0,-1 1 0,29 7 0,-41-7-147,1 0 0,0 1 0,-1-1 0,1 1 0,-1 1 0,0-1 0,0 0 0,0 1 0,0 0 0,0 0 0,0 0 0,-1 1-1,5 4 1,-5-3 7,0-1 0,0 1-1,-1 0 1,1 0-1,-1 0 1,0 0-1,-1 1 1,1-1-1,-1 1 1,0-1-1,0 10 1,0 0 37,-2 1 0,0-1 0,0 1 0,-2-1 0,0 0 1,0 0-1,-8 20 0,-50 101 497,23-56-392,13-17-35,2 0-1,3 2 1,-22 125-1,40-177-103,0 0 0,1 0-1,1 0 1,0 0 0,0 0-1,2 0 1,5 24 0,-6-33-61,0 0-1,1 0 1,0-1 0,0 1 0,0-1-1,0 0 1,1 0 0,-1 0 0,1 0-1,0 0 1,0 0 0,0 0 0,0-1 0,0 0-1,1 0 1,-1 1 0,1-2 0,-1 1-1,1 0 1,7 1 0,6 2-3,0-1 0,0-1 1,26 1-1,-34-3 4,15 1-260,0-2-1,0 0 1,38-5 0,-21 3-3304,-32 2 1498,-1 0 0,1-1 0,14-3 0,4-6-3254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 8704,'1'-8'2483,"-1"6"-1625,0 0 1,0-1 0,0 1-1,0 0 1,0 0-1,-1 0 1,1 0 0,-2-4-1,2 6-744,0-1-1,0 1 1,0 0-1,-1-1 1,1 1-1,0 0 1,0 0-1,-1-1 1,1 1-1,0 0 0,0 0 1,-1 0-1,1 0 1,0-1-1,-1 1 1,1 0-1,0 0 1,-1 0-1,1 0 1,0 0-1,-1 0 1,1 0-1,-1 0 1,-14 5 1058,3 3-936,0 0 1,0 1-1,1 0 0,0 1 1,0 0-1,1 1 0,1 0 1,0 0-1,0 1 0,1 1 1,1-1-1,0 1 0,1 0 1,0 1-1,1 0 0,0 0 1,1 0-1,-3 22 1,6-28-213,1 0 1,0 1 0,0-1-1,1 0 1,-1 0 0,2 0 0,-1 0-1,1 0 1,1 0 0,-1-1 0,2 1-1,-1-1 1,1 1 0,5 7-1,2 1 76,0-1 0,1-1-1,1 0 1,28 23 0,-5-12 182,-28-20-282,0 1 0,-1-1 0,0 1 0,8 8 0,-15-14-105,0 1 0,1-1-1,-1 1 1,0-1-1,1 0 1,-1 1-1,0-1 1,1 1-1,-1-1 1,1 0-1,-1 1 1,1-1-1,-1 0 1,1 0-1,-1 1 1,1-1 0,-1 0-1,1 0 1,-1 0-1,1 0 1,-1 0-1,1 1 1,-1-1-1,1 0 1,0 0-1,-1 0 1,1-1-1,-1 1 1,1 0 0,-1 0-1,1 0 1,-1 0-1,1 0 1,-1-1-1,1 1 1,-1 0-1,1-1 1,0 0-341,0 0 1,0 0 0,-1 0-1,1 0 1,0 0 0,-1 0-1,1-1 1,-1 1 0,0 0-1,1 0 1,-1-1 0,0 1-1,0 0 1,0 0 0,0-1-1,0 0 1,-3-21-5389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10496,'-1'0'320,"0"0"1,0 0 0,0 0 0,0 0-1,0 0 1,1 0 0,-1 1-1,0-1 1,0 0 0,0 1-1,0-1 1,1 1 0,-1-1 0,0 1-1,0-1 1,1 1 0,-1-1-1,0 2 1,0-2-251,1 1-1,0-1 1,0 0-1,-1 1 1,1-1-1,0 1 1,0-1-1,0 1 1,0-1 0,0 1-1,0-1 1,0 1-1,0-1 1,0 1-1,0-1 1,0 1-1,0-1 1,0 1-1,0-1 1,0 1 0,0-1-1,0 0 1,1 1-1,-1-1 1,0 1-1,0-1 1,1 1-1,-1-1 1,0 0-1,1 1 1,-1-1 0,0 0-1,1 1 1,-1-1-1,1 1 1,1 0 12,0 0 0,1 0 0,-1 1 1,0-1-1,0-1 0,1 1 0,-1 0 0,1-1 1,-1 1-1,0-1 0,1 0 0,-1 1 0,1-1 1,-1 0-1,1-1 0,-1 1 0,1 0 1,-1-1-1,1 1 0,2-2 0,-1 1 267,1-1-1,0 0 1,0 0 0,-1 0-1,1 0 1,-1-1-1,0 0 1,8-6 0,-25 14 611,10-3-940,0 1-1,0-1 1,0 1 0,0 0 0,0 0 0,-2 5 0,4-7-18,0 0 0,0 0 0,0 1 0,0-1 0,1 1 0,-1-1 0,0 0-1,1 1 1,0-1 0,-1 1 0,1 0 0,0-1 0,-1 1 0,1-1 0,0 1 0,0-1 0,0 1 0,1 2 0,0-3-3,0 0 1,-1 0-1,1 0 1,0 0-1,0 0 1,0 0-1,0-1 1,0 1 0,0 0-1,0 0 1,0-1-1,0 1 1,1-1-1,1 1 1,-1 0 0,-1-1 0,1 1 0,-1 0 0,1 0 0,-1-1 1,1 1-1,-1 0 0,0 0 0,0 1 0,1-1 0,0 2 0,12 21-5584,-10-12-191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0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11136,'0'-1'240,"0"0"0,-1 0 1,1 0-1,0-1 1,0 1-1,0 0 0,0 0 1,0 0-1,0-1 0,0 1 1,0 0-1,0 0 1,1 0-1,-1 0 0,0 0 1,1-1-1,-1 1 0,1 0 1,-1 0-1,1 0 1,0-1-1,2-1 187,0 1 0,0-1 0,0 1 0,0-1 0,6-2 0,15-9 1056,0 0-1,37-14 1,-51 24-1241,1 1 1,-1 0 0,1 0-1,-1 1 1,1 1 0,0-1-1,-1 2 1,1 0 0,14 1 0,-21-1-146,-1 1 0,0 0 0,0-1 0,0 1 0,1 1 0,-1-1 0,0 0 0,0 1 0,-1-1 0,1 1 1,0 0-1,0 0 0,-1 0 0,0 0 0,1 1 0,-1-1 0,0 1 0,0-1 0,0 1 0,0 0 1,0 0-1,-1 0 0,0 0 0,1 0 0,-1 0 0,0 0 0,0 0 0,-1 0 0,1 1 0,-1-1 0,1 0 1,-1 1-1,0 5 0,-2-1-46,0 1 0,0-1 0,-1 0 0,0 1 0,0-1 1,-1 0-1,0-1 0,0 1 0,-6 6 0,-6 7 197,-31 31 0,2-4-82,40-42-166,0 0 0,0 0 0,1 1 0,-7 13 0,10-18 0,0 1 0,0-1 0,1 1 0,-1 0 0,1 0 0,-1-1 0,1 1 0,0 0 0,0 0 0,0-1 0,0 1 0,0 0 0,1 0 0,-1-1 0,1 1 0,0 0 0,1 3 0,1 0 3,1 0 0,0 0 0,0-1 0,0 1 0,1-1 1,0 0-1,0 0 0,0 0 0,0-1 0,1 0 0,9 6 0,5 1 45,-1-1 0,31 10 0,-12-6-736,56 12 0,-77-24-5023,-5-4-4961,1-1 3067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7040,'1'5'2282,"3"10"-1250,-1-13-230,-1-7 634,-1 4-1271,-1 0 1,1 0 0,-1 0 0,1 1 0,-1-1 0,1 0 0,-1 0-1,1 1 1,0-1 0,0 0 0,-1 1 0,1-1 0,0 1 0,0-1-1,0 1 1,-1-1 0,1 1 0,0 0 0,0-1 0,0 1 0,0 0-1,0 0 1,0 0 0,0 0 0,1 0 0,30 0 1339,-19 1-560,98-11 1678,1 0-1977,-54 10-651,431-5 2501,-399 0-2283,-47 1-165,0 2 0,64 6 0,309 9 1010,-289-14-985,452-6 375,-539 6-460,47-3 195,151-12 371,9-16-555,-109 13 226,47-13 148,-175 30-387,292-40-25,-261 39 67,378-24-19,-99 3-52,-223 15 28,-8 0 135,115-5 5,-124 9 67,-35 1 101,-23 0-219,-17 3-56,0 0 1,1 0-1,-1 1 0,9-1 1,-13 1 50,-1 0 38,0 0-150,0 0-298,0 0-296,0-1-1,-1 1 1,1-1 0,0 1 0,-1-1 0,1 1 0,0 0 0,-1-1-1,1 1 1,-1 0 0,1-1 0,-1 1 0,1 0 0,-1 0-1,1-1 1,-2 1 0,1 6-5133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 8576,'-2'-5'9093,"7"2"-5928,17 3-3981,-13 0 2013,137-9 1653,-73 2-2164,-24 3-455,104-4 8,-138 8-255,0 0 1,1-1-1,-1-1 1,0-1-1,0 0 1,0-1-1,0 0 1,-1-1-1,24-12 1,-31 13-2557,-13 9-1293,1 6-1676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55 8960,'3'-9'2535,"-1"5"-1715,-1 0-1,1 0 1,0-1-1,0 1 1,0 1-1,1-1 1,-1 0-1,1 1 1,6-7-1,-9 10 104,0 0-363,0 1-459,0 0 0,0 0 1,-1 1-1,1-1 1,0 0-1,-1 0 0,1 0 1,-1 0-1,1 0 0,-2 1 1,-2 8 185,-23 58 662,-42 116-383,63-168-401,2 0 0,-1 1 0,2-1 0,-2 24 0,4-35-62,1 1 1,1-1 0,-1 0 0,1 0 0,0 0-1,0 0 1,0 0 0,3 6 0,-2-8-29,-1 0 1,1 0-1,0 0 0,0 0 1,0-1-1,0 1 1,0-1-1,1 1 1,-1-1-1,1 0 1,-1 0-1,1 0 1,0 0-1,3 1 1,7 3 51,1-1 0,-1 0 0,1-1 1,0-1-1,15 2 0,76 5 4,-68-8-108,-20 0-185,16 0 174,45-1 1,-68-2-701,-1 0 1,0 0 0,0-1 0,-1 0 0,1-1 0,0 1 0,-1-2 0,1 1 0,14-10 0,2-4-6203,-23 10 2298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11264,'0'-2'471,"1"0"1,0-1-1,0 1 1,-1 0 0,1 0-1,0 0 1,1 0-1,-1-1 1,0 1 0,1 1-1,-1-1 1,1 0 0,1-1-1,-2 2 980,7 15 2149,-6 3-2950,-1 0 0,-3 35 0,1-28-328,-27 255 1940,8-116-1570,9 65-271,13-177-383,1 0-1,16 73 0,-6-66 26,9 47 296,-23-93-121,1-11-260,0-1 1,0 0-1,0 0 0,0 0 0,0 0 0,0 1 0,-1-1 0,1 0 0,0 0 1,0 0-1,0 0 0,0 0 0,0 0 0,0 0 0,-1 1 0,1-1 1,0 0-1,0 0 0,0 0 0,0 0 0,-1 0 0,1 0 0,0 0 0,0 0 1,0 0-1,0 0 0,-1 0 0,1 0 0,0 0 0,0 0 0,0 0 1,0 0-1,-1 0 0,1-1-126,-1 1 1,1 0-1,-1-1 0,1 1 1,-1-1-1,1 0 0,-1 1 1,1-1-1,0 1 1,-1-1-1,1 0 0,0 1 1,-1-1-1,1 1 1,0-1-1,0 0 0,0 0 1,0 1-1,-1-1 1,1 0-1,0 1 0,0-1 1,1 0-1,-1 1 1,0-1-1,0-1 0,1-1-690,0 0 0,-1 0-1,1 0 1,0 0-1,1 0 1,-1 1 0,1-1-1,-1 0 1,3-3 0,11-12-4698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 9728,'1'-7'574,"1"2"6688,-2 7 469,-4 6-6323,-24 50-138,7-18-1094,3 0 0,-14 45-1,30-78-169,0 0-1,1 1 0,-1-1 1,2 0-1,-1 1 0,1-1 1,0 1-1,1-1 0,0 1 1,0-1-1,1 0 0,0 1 1,0-1-1,0 0 0,1 0 1,0-1-1,0 1 0,1 0 1,0-1-1,0 0 0,1 0 1,-1 0-1,1-1 0,1 1 1,6 5-1,8 5 307,24 17 0,-36-28-349,1 1-1,-1-2 1,1 1 0,0-1-1,0-1 1,12 3 0,-21-5-144,0-1 0,1 0 0,-1 0 0,1 0-1,-1 0 1,0 0 0,1 0 0,-1 0 0,1 0 0,-1 0 0,1 0 0,-1 0 0,0 0 0,1 0 0,-1 0 0,0-1 0,1 1 0,-1 0 0,1 0 0,-1 0-1,0-1 1,1 1 0,-1 0 0,0 0 0,1-1 0,-1 1 0,0 0 0,0 0 0,1-1 0,-1 1 0,0 0 0,0-1 0,0 1 0,1-1 0,-1 1 0,0-1-1,3-4-1486,9-7-4790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64 7040,'0'-17'6851,"1"10"-5748,-1 1 0,0-1 0,-1-11 0,0 18-1019,1-1 0,0 0-1,-1 1 1,1-1-1,-1 1 1,1-1 0,-1 1-1,1-1 1,-1 1-1,0-1 1,1 1-1,-1 0 1,0-1 0,1 1-1,-1 0 1,0-1-1,1 1 1,-1 0-1,0 0 1,1 0 0,-1-1-1,0 1 1,0 0-1,1 0 1,-1 0 0,0 0-1,-1 1 1,-22 3 1048,20-3-951,-12 3 94,1 0-1,-1 1 1,1 1 0,0 0 0,0 1 0,1 1 0,-1 0 0,2 1 0,-1 1 0,-13 13 0,3 0-113,2 2 1,1 1 0,1 0-1,1 2 1,-16 31 0,29-48-84,1 0 0,0 0 1,1 1-1,1-1 0,-1 1 1,2 0-1,-3 21 0,5-26-28,0 0 0,0 0 0,1 0 0,0 0 0,0 0-1,1 0 1,-1 0 0,2 0 0,-1 0 0,1-1 0,0 1-1,0-1 1,0 0 0,9 10 0,0 0 16,2-2 0,0 0 0,1-1 0,30 21 0,-15-14 29,59 28 1,-83-45-49,0-1-1,1 1 1,-1-1 0,1 0-1,-1-1 1,9 2 0,-13-3-166,0 0 0,0 0 0,0 0 1,-1 0-1,1 0 0,0-1 0,0 1 0,0 0 0,0-1 0,0 0 1,0 1-1,0-1 0,-1 0 0,1 0 0,0 0 0,-1 0 0,1 0 1,-1 0-1,1-1 0,-1 1 0,1 0 0,-1-1 0,0 1 0,0-1 1,0 0-1,1-1 0,22-44-7663,-7 16 2112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7424,'0'0'130,"0"-1"0,0 1 0,0 0 1,0 0-1,0 0 0,1 0 0,-1-1 1,0 1-1,0 0 0,0 0 0,1 0 1,-1 0-1,0 0 0,0-1 0,0 1 0,1 0 1,-1 0-1,0 0 0,0 0 0,1 0 1,-1 0-1,0 0 0,0 0 0,0 0 1,1 0-1,-1 0 0,0 0 0,0 0 1,1 0-1,-1 0 0,0 0 0,0 0 0,1 0 1,-1 0-1,0 1 0,1-1 0,3 10 3063,-3 17 764,-1-26-3590,0 15 1206,-1-9-1153,1-1 0,0 1 1,2 12-1,-2-19-409,0 0 1,0 1-1,0-1 0,0 1 1,0-1-1,0 0 1,1 1-1,-1-1 1,0 0-1,0 1 1,0-1-1,0 0 1,1 0-1,-1 1 0,0-1 1,0 0-1,1 1 1,-1-1-1,0 0 1,1 0-1,-1 0 1,0 1-1,0-1 1,1 0-1,-1 0 0,0 0 1,1 0-1,-1 1 1,1-1-1,-1 0 1,0 0-1,1 0 1,1 0 13,-1-1 1,0 1-1,0 0 1,0-1-1,0 1 1,1-1 0,-1 1-1,0-1 1,0 1-1,1-2 1,23-21 279,-25 23-299,5-4 251,-1 0 0,0-1 0,-1 1-1,1-1 1,-1 0 0,4-8 0,-8 18-130,-1 0 1,1 0 0,-1-1 0,0 1 0,-3 4 0,-3 7-69,7-15-74,-1 6-108,-1-1 0,1 0 1,-1 1-1,2 0 0,-1-1 0,0 13 1,2-18 42,0-1 0,0 0 1,0 1-1,0-1 0,0 0 1,0 1-1,0-1 0,0 0 1,0 1-1,0-1 0,1 0 1,-1 1-1,0-1 0,0 0 1,0 0-1,1 1 0,-1-1 1,0 0-1,0 0 0,1 1 1,-1-1-1,0 0 0,0 0 1,1 0-1,-1 1 0,0-1 1,1 0-1,-1 0 0,0 0 1,1 0-1,-1 0 0,0 0 1,1 0-1,-1 0 0,0 1 1,1-1-1,-1-1 0,1 1 1,19-2-4108,-9 0 1001,10-2-1795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 8704,'-2'-1'274,"0"-1"0,1 1 0,0-1 1,-1 1-1,1-1 0,0 0 0,0 0 1,0 0-1,0 0 0,0 0 0,0 0 0,0-3 1,1 3-30,0 0 1,0 0-1,1 0 1,-1 0-1,1 0 1,-1 0-1,1 0 1,0 0 0,-1 0-1,1 0 1,0 0-1,0 1 1,2-4-1,2-2 593,-4 4-343,1 0 1,0 0-1,0 0 1,0 0-1,5-3 1,-7 5-426,1 1 0,0-1 0,-1 1-1,1-1 1,0 1 0,-1 0 0,1-1 0,0 1 0,0 0 0,0 0 0,-1-1 0,1 1 0,0 0 0,0 0 0,0 0 0,-1 0 0,1 0 0,0 0 0,0 0 0,0 0 0,0 0 0,-1 1 0,1-1 0,0 0 0,0 0 0,-1 1-1,1-1 1,0 1 0,1 0 0,2 2 130,0 0-1,0 1 1,0-1-1,0 1 1,-1 0-1,1 0 1,-1 0-1,0 1 1,0-1-1,-1 1 1,1 0-1,-1 0 1,0 0-1,0 0 0,-1 0 1,1 0-1,0 7 1,1 11 270,-1 0 1,-1 39-1,-1-43-378,-3 102 355,0-50-317,3 0 0,11 76 0,-4-98-226,21 69 0,-25-97-1149,-3-21 1208,0 0 0,0 0-1,0 0 1,0 0 0,0 0-1,0 1 1,0-1 0,0 0-1,0 0 1,0 0 0,0 0-1,0 0 1,0 0 0,0 0-1,0 0 1,0 0 0,0 0-1,0 0 1,0 0 0,0 0-1,0 0 1,0 0 0,0 1-1,0-1 1,0 0 0,0 0-1,0 0 1,0 0 0,0 0-1,0 0 1,0 0 0,0 0 0,-1 0-1,1 0 1,0 0 0,0 0-1,0 0 1,0 0 0,0 0-1,0 0 1,0 0 0,0 0-1,0 0 1,0 0 0,0 0-1,0 0 1,0 0 0,0 0-1,0 0 1,0 0 0,-1 0-1,1 0 1,0 0 0,0 0-1,0 0 1,0 0 0,0 0-1,0 0 1,0 0 0,0 0-1,0 0 1,-5-9-2761,1-6-1170,-1-9-1477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10112,'4'0'3776,"14"0"-2944,5 3 768,-10-3 159,8 5-223,6-1-32,14-4-480,18 0-256,11 3-416,16 2-160,-7-1 0,-2-4-160,-7 0-32,-2-9-160,-2 2 32,-8-5-1760,1 0-832,-2 9-3167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3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10 230 9984,'-2'-5'390,"1"0"0,-1 1 0,1-1-1,0 0 1,0 0 0,1 0 0,-1 0 0,1 0 0,0 0 0,0-1 0,1 1 0,-1 0 0,1 0 0,2-6 0,0 4 11,0-1-1,0 1 1,1 0 0,0 1-1,0-1 1,0 1 0,1 0 0,10-11-1,-7 9-62,1 0 0,0 1 0,0 0 0,1 1 0,-1 0 0,1 0 0,1 1 0,-1 0-1,1 1 1,0 0 0,0 1 0,0 0 0,13-1 0,-17 3-231,1 0 0,0 1 0,-1 0 0,1 1 0,0 0 0,-1 0-1,1 0 1,-1 1 0,0 0 0,1 1 0,-1 0 0,0 0 0,-1 0 0,1 1 0,0 0 0,-1 0 0,0 1 0,0-1 0,0 2 0,-1-1 0,1 0 0,-1 1-1,-1 0 1,1 0 0,-1 1 0,0-1 0,0 1 0,-1 0 0,0 0 0,0 0 0,-1 0 0,0 0 0,0 1 0,0-1 0,-1 1 0,-1-1 0,1 1 0,-2 14-1,-2 1 99,-2 0 0,0 0-1,-2-1 1,-1 0 0,-14 30-1,3-6-34,-40 93 104,-40 112-95,95-240-152,1 0 0,1 0 0,0 0 1,1 1-1,0-1 0,1 1 0,0 13 0,1-21-13,-1 0 0,1 1 0,0-1 0,0 1-1,1-1 1,-1 0 0,1 0 0,0 0 0,0 0 0,0 0 0,1 0 0,-1 0 0,1-1 0,0 1-1,0-1 1,0 0 0,0 0 0,1 0 0,-1 0 0,1-1 0,4 3 0,3 0-7,1 0-1,0-1 1,0 0 0,0-1 0,0 0-1,21 1 1,79 0-40,-99-4-8,62-3-1988,-2-6-4619,-37 2 94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68 6912,'0'-1'92,"-1"1"1,1 0 0,0 0-1,-1-1 1,1 1 0,-1 0-1,1 0 1,0-1 0,0 1-1,-1 0 1,1-1 0,0 1-1,-1 0 1,1-1-1,0 1 1,0-1 0,0 1-1,-1 0 1,1-1 0,0 1-1,0-1 1,0 1 0,0 0-1,0-1 1,0 1 0,0-1-1,0 1 1,0-1 0,0 1-1,0-1 1,0 1-1,0 0 1,0-1 0,0 1-1,1-1 1,-1 1 0,0 0-1,0-1 1,0 1 0,1-1-1,-1 1 1,0 0 0,1-1-1,-1 1 1,0 0-1,1-1 1,22-20 1650,-9 8 400,-13 12-2435,6-9 2981,-7 10-2623,0 0 0,0 1 1,0-1-1,0 0 0,0 0 0,0 0 1,-1 0-1,1 0 0,0 0 0,0 0 1,0 0-1,0 0 0,0 0 1,0 0-1,-1 0 0,1 0 0,0 0 1,0 0-1,0 0 0,0 0 0,0 0 1,-1 0-1,1 0 0,0 0 0,0 0 1,0 0-1,0 0 0,0-1 1,0 1-1,0 0 0,-1 0 0,1 0 1,0 0-1,0 0 0,0 0 0,0 0 1,0 0-1,0-1 0,0 1 0,0 0 1,0 0-1,0 0 0,-1 0 1,1 0-1,0 0 0,0-1 0,0 1 1,0 0-1,0 0 0,0 0 0,0 0 1,0 0-1,0 0 0,0-1 0,0 1 1,0 0-1,0 0 0,0 0 1,1 0-1,-1 0 0,0-1 0,0 1 1,0 0-1,0 0 0,0 0 0,0 0 1,-6 2 196,0 0-1,1 1 1,-1-1 0,1 1 0,-1 1 0,1-1 0,0 1 0,0 0 0,1 0 0,-1 0 0,1 1 0,0-1-1,0 1 1,0 0 0,1 0 0,-3 7 0,-1 0-23,0 1 0,1 1 0,1-1 0,1 1 0,-6 26 0,8-29-183,0 0 1,1 0-1,1 0 0,0 1 1,1-1-1,-1 0 0,2 0 1,0 0-1,0 0 0,5 13 1,-4-18-51,-1 0 0,1 0 0,0 0 1,1-1-1,-1 1 0,1-1 0,0 0 0,1 0 1,-1 0-1,1 0 0,0-1 0,0 0 1,0 0-1,1 0 0,-1-1 0,1 1 0,0-1 1,8 2-1,-6-2-7,0 0 1,-1-1 0,1-1-1,11 2 1,-17-3-248,1 1 1,-1-1-1,1 0 1,-1 0-1,1-1 1,-1 1-1,0-1 1,1 1-1,-1-1 0,0 0 1,1 1-1,-1-1 1,0 0-1,0-1 1,0 1-1,0 0 1,0-1-1,0 1 0,2-2 1,-3 2-301,-1 0 1,1 0-1,-1 0 0,1 0 0,-1 0 1,1 0-1,-1 0 0,0 0 0,1 0 1,-1 0-1,0 0 0,0 0 1,0 0-1,0 0 0,0 0 0,0 0 1,0-1-1,0 0-54,0-13-4823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3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8192,'-2'-10'4444,"2"10"-4303,0-1 0,-1 1 0,1 0 0,0 0 0,0 0 1,0 0-1,0 0 0,0 0 0,0 0 0,0 0 0,-1 0 0,1-1 1,0 1-1,0 0 0,0 0 0,0 0 0,0 0 0,0 0 1,-1 0-1,1 0 0,0 0 0,0 0 0,0 0 0,0 0 0,0 0 1,-1 0-1,1 0 0,0 0 0,0 0 0,0 0 0,0 0 1,0 1-1,-1-1 0,1 0 0,0 0 0,-6 6 3306,1 3-3908,5-9 473,0 0 0,0 0-1,0 1 1,0-1 0,-1 0-1,1 1 1,0-1 0,0 0 0,0 1-1,0-1 1,0 0 0,0 1-1,0-1 1,0 0 0,0 0-1,0 1 1,0-1 0,0 0-1,0 1 1,0-1 0,0 0-1,1 1 1,-1-1 0,0 0-1,0 0 1,0 1 0,0-1-1,1 0 1,-1 0 0,0 1 0,0-1-1,11 3 116,13-7 130,-17 2-23,-1-1-1,1 0 1,7-5 0,0 1 1897,-20 9-1750,-5 4-207,0 0 1,0 0-1,1 1 1,-11 8 0,21-15-179,-1 0 1,1 0 0,0 0 0,0 0-1,0 0 1,-1 0 0,1 1 0,0-1 0,0 0-1,0 0 1,-1 0 0,1 0 0,0 0-1,0 1 1,0-1 0,0 0 0,-1 0-1,1 0 1,0 0 0,0 1 0,0-1 0,0 0-1,0 0 1,0 1 0,0-1 0,0 0-1,0 0 1,0 0 0,0 1 0,0-1 0,0 0-1,0 0 1,0 1 0,0-1 0,0 0-1,0 0 1,0 0 0,0 1 0,0-1 0,0 0-1,0 0 1,0 1 0,0-1 0,11 2 134,4 1-766,-14-2-142,1 0-1,-1 0 0,1 0 1,-1 0-1,1 0 0,0 0 1,0 0-1,0-1 0,-1 1 1,1-1-1,0 1 1,0-1-1,0 0 0,0 0 1,3 0-1,9-2-3947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3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11776,'-4'-1'4940,"8"-2"-2348,9-2 158,36 1 1367,-38 3-3832,0 2 0,0 0 0,0 0 0,0 1 0,0 0 0,0 1 0,-1 0 0,14 7 0,-22-9-227,0 0-1,0 0 0,0 1 0,0-1 1,0 1-1,-1-1 0,1 1 0,0 0 1,-1 0-1,0 0 0,1 0 0,-1 0 1,0 0-1,0 0 0,0 0 0,0 0 1,0 1-1,-1-1 0,1 0 0,-1 1 1,1-1-1,-1 0 0,0 1 0,0-1 1,0 0-1,0 1 0,-1-1 0,0 5 1,-1 6 37,-2 0 1,1 1 0,-11 21-1,10-25-36,-19 41 86,-13 34-4,33-77-142,1 1 0,0-1 0,0 1 0,1-1 0,0 1 0,1 0 0,-1-1 0,2 11 0,0-15 9,0 0-1,0-1 1,0 1-1,0 0 1,1-1 0,-1 1-1,1-1 1,0 0-1,0 1 1,0-1 0,0 0-1,1 0 1,-1-1-1,1 1 1,0 0 0,0-1-1,0 1 1,0-1-1,0 0 1,0 0 0,4 1-1,8 4 18,-1-2 0,1 0 0,28 6 0,-22-7 7,-9-1-108,13 2 230,-24-5-242,-1 0 0,1 0 1,0 0-1,-1 0 0,1 1 0,0-1 1,-1 0-1,1 1 0,-1-1 0,1 0 1,-1 1-1,1-1 0,-1 1 0,1-1 1,-1 1-1,1-1 0,-1 1 1,0-1-1,1 1 0,-1-1 0,0 1 1,1 0-1,-1-1 0,0 1 0,0 0 1,1-1-1,-1 2 0,0 13-9517,0-14 2907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 4864,'-16'19'1593,"-12"14"2103,9-18 2492,15-13-3959,0 0 860,12 2-2541,-1-2-425,-1-1-1,0 0 0,1-1 1,-1 1-1,1-1 0,11-1 1,0 0 71,37-4 541,99-21 1,-6 0 227,-121 23-813,0 1 0,0 2 0,42 4 1,-58-3-182,-3 0-208,-1 0 0,1 0 1,0 0-1,0-1 0,-1-1 0,1 1 0,8-2 0,-14 1-189,0 0 0,-1 0 0,1 0 0,-1 0 0,1 0-1,-1 0 1,1-1 0,-1 1 0,2-3 0,4-3-1723,11-6-3448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13312,'-2'3'703,"1"0"-1,0 0 1,0 0 0,0 0 0,0 0 0,1 0 0,-1 4 0,1-6-615,0 0 0,0 0 1,0 0-1,1 0 0,-1 0 0,0-1 1,0 1-1,1 0 0,-1 0 1,1 0-1,-1-1 0,0 1 0,1 0 1,-1 0-1,1-1 0,0 1 0,-1 0 1,1-1-1,0 1 0,-1 0 0,1-1 1,0 1-1,0-1 0,-1 0 0,1 1 1,0-1-1,0 1 0,0-1 1,-1 0-1,1 0 0,2 1 0,7 0 263,-1 1-1,1-1 0,0-1 0,0 0 0,18-2 1,50-11 369,-61 9-582,22-4 19,103-19 90,-111 22-195,0 3 0,50 0 0,-51 6-231,-25-3-969,1 0 1,-1 0 0,0-1-1,1 0 1,-1 0 0,0 0 0,0 0-1,1-1 1,-1 0 0,6-2 0,16-8-3845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9728,'-1'0'88,"-18"1"2444,17-1 2767,5 2-4937,0 0 0,-1 0-1,1 0 1,0 0-1,-1 0 1,0 0 0,1 1-1,-1 0 1,4 5-1,5 7 439,-7-12-581,0 0 0,-1 0-1,1-1 1,0 1 0,0-1-1,1 0 1,-1 0 0,0 0-1,1-1 1,-1 0 0,1 1-1,0-1 1,7 0-1,10 1 497,37-3-1,-27 0-484,39 2 58,0 4 0,137 25 0,-196-27-335,1-1-1,0 0 1,16 0 0,-24-2-3,-1 0-1,1-1 1,0 1 0,0-1 0,-1 0-1,1-1 1,-1 1 0,1-1 0,-1 0-1,1 0 1,-1 0 0,4-3 0,17-15-2316,33-32 1,-55 49 1828,-1 0-1,1 1 1,0-1 0,0 1-1,0-1 1,0 1 0,0 0-1,1 1 1,-1-1 0,1 0 0,3-1-1,11 2-4400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2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 8576,'-58'3'7813,"64"-1"-5249,13 1-2019,105-12 1390,-55 1-1214,296 3 1343,-2 33-1824,-334-24-239,11 0-515,0 0 0,54-4 0,-83-1-246,-1-1 0,0 0 0,0 0 0,0-1 0,0 0 0,0-1 0,11-6 0,22-13-4525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9472,'-5'3'802,"1"0"-1,0 0 1,0 1 0,0-1 0,0 1 0,1 0 0,-1 0 0,1 0 0,-6 10-1,7-11-648,0 1-1,0 0 1,1 0 0,-1 0-1,1 0 1,0 0-1,0 0 1,0 0-1,0 0 1,1 0-1,0 0 1,0 1 0,0 3-1,0-7-134,0-1 1,0 1-1,0 0 0,0 0 1,0-1-1,1 1 0,-1 0 1,0 0-1,0-1 1,1 1-1,-1 0 0,0-1 1,1 1-1,-1 0 0,0-1 1,1 1-1,-1 0 0,1-1 1,-1 1-1,1-1 0,0 1 1,-1-1-1,1 0 0,-1 1 1,1-1-1,0 1 0,-1-1 1,1 0-1,0 0 0,0 1 1,-1-1-1,1 0 0,0 0 1,0 0-1,-1 0 1,1 0-1,0 0 0,0 0 1,-1 0-1,1 0 0,0 0 1,0 0-1,-1 0 0,1 0 1,0-1-1,-1 1 0,1 0 1,0-1-1,-1 1 0,1 0 1,0-1-1,0 0 0,6-3 139,-1 0-1,0-1 0,11-10 1,-15 13-91,11-9 260,-9 8-119,-1 0 1,1 0-1,-1 0 0,1-1 1,-1 1-1,0-1 0,-1 0 1,5-7-1,-6 10-176,-1 1-1,0 0 1,0 0-1,0-1 1,0 1-1,0 0 1,1 0 0,-1-1-1,0 1 1,0 0-1,0 0 1,0-1 0,0 1-1,0 0 1,0-1-1,0 1 1,0 0-1,0 0 1,0-1 0,0 1-1,0 0 1,-1-1-1,1 1 1,0 0-1,0 0 1,0-1 0,-7 2 436,-8 11-101,7-3-330,1 0 0,0 1 0,1 0 0,0 1 0,1 0 0,0-1 0,-7 23 0,12-33-36,0 0 1,0 0 0,0 1 0,0-1 0,0 0 0,0 0 0,0 0 0,0 0 0,0 1-1,0-1 1,0 0 0,0 0 0,0 0 0,0 0 0,0 1 0,0-1 0,0 0-1,0 0 1,0 0 0,0 0 0,0 1 0,0-1 0,0 0 0,0 0 0,0 0 0,0 0-1,0 0 1,0 1 0,0-1 0,1 0 0,-1 0 0,0 0 0,0 0 0,0 0-1,0 0 1,0 0 0,0 1 0,1-1 0,-1 0 0,0 0 0,0 0 0,0 0 0,0 0-1,1 0 1,-1 0 0,0 0 0,0 0 0,11-4 15,9-12-80,2-11-2448,-20 26-389,5 1-2741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637 384 7808,'13'-12'2309,"-1"0"0,0-1 1,13-21-1,-11 12-1554,-2 0 0,0 0 0,-2-1 0,0-1 0,-2 0 0,10-48 0,-16 66-569,-1 0 0,-1 0 0,1 0 0,-1 0 1,0-1-1,-1 1 0,0-8 0,0 12-125,1 0-1,-1 0 1,0 0 0,1-1 0,-1 1-1,0 0 1,0 0 0,-1 0-1,1 0 1,0 0 0,0 1-1,-1-1 1,0 0 0,1 0 0,-1 1-1,0-1 1,1 1 0,-1 0-1,0-1 1,0 1 0,0 0 0,-3-1-1,-1 1 5,0-1 0,-1 1 0,1 0 0,-1 0 0,1 1 0,-1 0 0,1 0 0,-1 1 0,1 0 0,-1 0 0,1 0 0,-10 4 0,-3 2-20,0 0 1,-32 19 0,18-5-33,1 1 0,1 1 1,-43 43-1,48-41 35,1 2-1,-23 33 1,-34 61 267,54-79-165,-7 10 52,2 3 0,-48 109 0,72-143-183,2 0-1,1 0 0,1 0 1,0 1-1,2-1 0,0 1 1,2 0-1,0 0 0,1 0 1,2 0-1,7 42 0,-2-41 12,1 0-1,1 0 0,0-1 0,2-1 0,1 1 0,0-2 0,2 0 0,0 0 0,1-1 0,20 17 0,-18-19 23,1-1 0,0-1 0,1 0-1,1-2 1,0 0 0,1-2-1,1 0 1,-1-1 0,2-1-1,-1-1 1,1-1 0,47 7-1,-56-12-9,-1 0-1,1-2 0,0 1 0,0-2 0,0 0 1,14-3-1,-18 2-11,0-1 1,-1 0-1,1 0 0,-1-1 1,0-1-1,0 1 0,0-1 1,-1-1-1,10-7 0,-6 2 8,0 0-1,-1-1 0,-1 0 0,0-1 0,0 0 0,-1-1 0,-1 0 0,0 0 0,6-18 0,-9 21-16,-1-1-1,0-1 1,-1 1 0,0 0 0,-1-1-1,0 0 1,-1 1 0,0-1 0,-1 0-1,-1 0 1,0 1 0,-3-15-1,3 23-24,0 0 0,-1 0 0,1 0 0,-1 0 0,0 0 0,0 1 0,0-1 0,0 1-1,-1-1 1,1 1 0,-1 0 0,0 0 0,0 0 0,0 0 0,-6-3 0,4 3-9,0 0 0,-1 0 0,1 1 0,-1 0 1,0 0-1,0 0 0,0 1 0,0 0 0,-11-1 0,4 2 2,0 0 0,0 1 0,1 0 0,-1 1 0,1 1 0,-1 0 0,1 1 0,0 0 0,-21 10 0,15-3-133,0 1 0,1 1 0,0 0 0,1 2 0,1-1 0,0 2 0,1 0 0,0 1 0,-10 19 0,21-32-92,0 0 0,0 1-1,1-1 1,0 1-1,0-1 1,0 1-1,1 0 1,-1 0 0,1 0-1,0 0 1,0 6-1,1-10 65,0 0-1,0 0 0,0 0 1,0 0-1,0 0 0,0 1 1,0-1-1,0 0 1,0 0-1,1 0 0,-1 0 1,0 0-1,1 0 0,-1 0 1,1 0-1,-1 0 1,1-1-1,-1 1 0,1 0 1,0 0-1,0 0 0,-1-1 1,1 1-1,0 0 1,0 0-1,0-1 0,-1 1 1,1-1-1,0 1 0,0-1 1,0 1-1,0-1 1,0 0-1,0 0 0,0 1 1,0-1-1,2 0 0,27 1-5570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9984,'-8'0'3576,"12"-1"-249,13 0-540,-10 2-2320,0 1 0,0 0 0,0 1 0,0 0 0,-1 0 0,10 6 0,7 3 45,-9-6-356,-1 0 0,1-1-1,0-1 1,1 0-1,-1-1 1,1-1 0,-1 0-1,1 0 1,0-2 0,15-1-1,151-17 129,20-1-760,-195 19-25,0 0 0,0 0-1,0 0 1,-1 0 0,1 1-1,0 0 1,0 1 0,-1-1-1,1 1 1,5 2 0,7 4-5072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56 9472,'4'-6'895,"-1"0"-170,1 0 1,0 0-1,0 1 0,0 0 1,1-1-1,0 1 1,6-5-1,-10 10 502,-2 4-830,0 1-1,0-1 1,0 1 0,0-1 0,-1 1-1,0-1 1,0 0 0,-4 7-1,0 2-73,-50 89 1080,3-5-374,45-79-881,1-1 0,0 1 0,-7 35 0,12-45-115,1 0 0,0 0 0,1 0 0,0 0 0,0 0-1,1-1 1,0 1 0,0 0 0,1 0 0,0 0 0,0-1 0,1 1 0,-1-1 0,2 0 0,-1 0 0,1 0 0,0 0-1,1 0 1,0-1 0,0 0 0,0 0 0,1 0 0,-1-1 0,1 0 0,1 0 0,-1 0 0,1-1 0,9 5 0,-1-1 35,1-2 1,0 0-1,1-1 0,17 4 1,70 7 98,-54-9-175,-42-6-367,1 0 1,-1 0-1,10-1 0,-15 0-245,0 0 0,0-1 0,0 0-1,0 1 1,0-1 0,0 0-1,0 0 1,-1-1 0,1 1-1,-1 0 1,1-1 0,3-3 0,14-10-4036,2 3 144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11264,'0'-9'5586,"2"15"-3073,0 20-975,-3 64 398,-12 95 0,-49 396 954,59-503-2794,6 85 0,1-127-112,0 1 0,2-1 0,2-1 0,19 54 0,-6-48-896,-21-41 780,0 0 0,0-1 0,0 1 0,0 0 1,0 0-1,0 0 0,0 0 0,0 0 0,1 0 0,-1 0 0,0 0 0,0 0 0,0 0 0,0 0 0,0 0 0,0 0 0,0 0 0,0 0 1,0 0-1,0 0 0,0 0 0,0 0 0,1 0 0,-1 0 0,0 0 0,0 0 0,0 0 0,0 0 0,0 0 0,0 0 0,0 0 0,2-11-3374,9-3-2285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8320,'0'-9'11549,"-1"3"-9632,1 6-1872,-1 0-1,1 0 1,0 0-1,0 0 1,0 0-1,-1 0 1,1 0-1,0 0 1,0 0-1,-1 0 1,1 0-1,0 0 1,0 0-1,-1 0 1,1 0-1,0 0 1,0 0-1,0 0 1,-1 0-1,1 0 1,0 0-1,0 0 1,0 1-1,-1-1 1,1 0-1,0 0 1,0 0 0,0 0-1,-1 0 1,1 1-1,0-1 1,0 0-1,0 0 1,0 0-1,0 1 1,0-1-1,-1 0 1,-4 11 780,5-9-686,-8 17 164,1 2 0,0-1 0,2 1-1,1 0 1,0 0 0,2 0 0,-1 28 0,4-36-279,0 0 0,0-1 0,1 1 0,1-1 0,7 23 0,-7-27 48,1 0 0,0 0 0,0-1 0,1 1-1,0-1 1,0 0 0,0 0 0,1-1-1,8 8 1,-4-6-38,0 0-1,1-1 1,0 0 0,0 0-1,1-1 1,0-1-1,0 0 1,0 0 0,18 3-1,-29-8-134,1 1 0,-1-1 1,1 0-1,-1 0 0,1 0 0,0 0 0,-1 0 0,1 0 1,-1-1-1,1 1 0,-1 0 0,0-1 0,1 1 0,-1-1 1,1 1-1,-1-1 0,0 0 0,1 0 0,-1 0 0,0 0 1,0 0-1,2-1 0,0-2-1274,0 0-1,-1 0 1,0 0 0,1 0-1,1-8 1,-1 5-843,3-9-3200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10112,'-1'0'278,"1"0"0,-1 0 0,1 0 0,0 0 0,-1 0 0,1 0 0,0 0 0,-1 1 0,1-1 0,0 0 0,-1 0 0,1 1 0,0-1 0,-1 0 0,1 0 0,0 1 0,0-1 0,-1 0 0,1 1 0,0-1 0,0 0 1,-1 1-1,1-1 0,0 0 0,0 1 0,0-1 0,0 1 0,-3 16 2367,3-15-2600,0 1-1,0-1 0,1 1 0,-1-1 0,1 1 1,-1-1-1,1 1 0,0-1 0,0 1 0,1 2 1,-2-5-28,1 1 1,-1-1-1,1 0 1,-1 1 0,1-1-1,-1 1 1,1-1-1,-1 0 1,1 1-1,0-1 1,-1 0 0,1 0-1,-1 0 1,1 1-1,0-1 1,-1 0-1,1 0 1,0 0-1,-1 0 1,1 0 0,-1 0-1,1 0 1,0 0-1,-1 0 1,1 0-1,0-1 1,1 0 48,0 1 1,0-1-1,0 0 1,-1 0-1,1-1 1,-1 1-1,1 0 0,1-2 1,9-12 1202,-9 10 1222,-6 8-2469,1-1 1,0 1-1,-1-1 1,1 1-1,0 0 1,1 0-1,-1 0 1,0 0-1,1 0 1,-2 5-1,2-6-27,1-1-1,0 1 1,-1-1-1,1 1 1,0-1 0,0 1-1,0-1 1,0 1-1,0-1 1,0 1-1,0-1 1,1 1 0,-1-1-1,0 1 1,1-1-1,0 1 1,-1-1 0,1 0-1,0 1 1,-1-1-1,1 0 1,0 1-1,0-1 1,0 0 0,2 2-1,-2-3-137,0 1-1,-1-1 1,1 1-1,-1-1 1,1 1-1,0 0 0,-1-1 1,1 1-1,-1-1 1,0 1-1,1 0 1,-1 0-1,1-1 1,-1 1-1,0 0 1,0 0-1,1-1 1,-1 1-1,0 0 1,0 0-1,0 0 1,0 1-1,3 5-3739,12 5-2996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8064,'12'-25'2447,"-9"19"-1685,1 0 0,-1 0 0,-1 0 0,1-1 1,-1 1-1,-1-1 0,1 1 0,1-11 0,-2 11 298,2 8-95,6 12-281,-2 2-295,0 1-1,-1 0 1,-1 0-1,5 31 0,3 74 350,-12-111-714,2 36 86,9 83 75,-8-99-164,2 0 0,10 33 0,-11-48-119,23 62 348,-25-71-520,1 0 0,0 1 1,0-1-1,1-1 0,0 1 1,0-1-1,11 11 0,-14-15 175,3 2-1846,-6-7-1398,-5-8-619,-2-8-292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9344,'-26'9'3061,"26"-9"-3019,0 0 0,-1 0 1,1 0-1,0 1 0,-1-1 0,1 0 0,0 0 1,-1 0-1,1 1 0,0-1 0,0 0 1,-1 0-1,1 1 0,0-1 0,0 0 0,0 1 1,-1-1-1,1 0 0,0 1 0,0-1 1,0 0-1,0 1 0,0-1 0,0 0 0,0 1 1,0-1-1,-1 0 0,1 1 0,0-1 1,1 0-1,-1 1 0,0-1 0,0 0 0,0 1 1,0-1-1,0 0 0,0 1 0,0-1 0,0 0 1,1 1-1,-1-1 0,0 0 0,0 1 1,0-1-1,1 1 0,11 8 1440,-3-7-982,-1 0-1,1 0 1,-1-1 0,1 0-1,-1 0 1,11-1 0,51-8 736,-45 4-1112,19 0-11,1 1 0,-1 3 0,0 1-1,1 2 1,-1 2 0,63 16 0,-36-9-3006,2-8-4657,-34-4 3396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9728,'-1'-2'227,"0"1"1,0-1 0,1 1 0,-1-1 0,1 0-1,-1 1 1,1-1 0,0 0 0,0 1-1,0-1 1,0 0 0,0 1 0,0-1 0,0 0-1,0 1 1,1-1 0,-1 0 0,0 1-1,1-1 1,0 1 0,-1-1 0,1 1 0,0-1-1,0 1 1,0-1 0,0 1 0,0 0-1,0 0 1,0-1 0,2-1 0,6-5 161,1-1 0,-1 2 0,2-1 0,-1 1 0,1 1 0,0 0 0,0 0 0,0 1 0,21-6 0,-17 7-230,1 0-1,-1 1 0,1 0 1,-1 2-1,1 0 0,0 0 1,20 3-1,-28-1-21,0 0-1,-1 1 1,1 0 0,-1 0-1,0 0 1,1 1 0,-1 1-1,0-1 1,-1 1 0,1 0-1,-1 0 1,1 1 0,-1 0-1,-1 0 1,1 0-1,-1 1 1,8 9 0,-8-6-19,0-1 0,-1 0 0,0 1 0,0 0 0,0 0 0,-1 0 0,-1 1 0,0-1 0,0 1 0,-1-1 0,0 1 0,0 0 0,-2 17 0,-5 24 271,-20 77 1,15-80-296,1 0 0,-2 54 0,11-94-74,1 1 0,0-1 1,1 0-1,0 0 0,0 0 0,1 0 0,0 0 0,3 9 0,-3-12-7,1 0 0,-1-1 0,1 1 0,0-1 0,0 0 0,0 1 0,1-1 0,0-1 0,-1 1 0,1-1 0,1 1 0,-1-1 0,9 5 0,-3-4-1,0 1 1,0-2-1,0 1 0,0-1 1,0-1-1,20 2 1,63 0-235,-86-4 154,-4 0 31,84-3-3756,-75 2 2474,-1 0 0,1-1 0,-1-1 0,0 0 0,14-5 1,8-12-3978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11 9600,'-6'-2'1051,"-23"-6"2558,27 8-3170,1 0-1,-1-1 1,1 1 0,0 0 0,-1 1-1,1-1 1,-1 0 0,1 0 0,-1 1-1,1-1 1,-2 1 0,1 1-223,0 0 1,1-1 0,-1 1-1,1 0 1,0 0 0,0 0 0,0 0-1,0 0 1,0 1 0,0-1-1,-1 4 1,-1 4 47,-8 24 224,1 1 0,2 0 0,-7 69 0,6-35-168,-3 24 140,-1 108 1,13-142-368,3 0 0,21 115 0,-20-151-162,2 1 0,1-1 0,1-1 0,1 1 0,1-1 0,1-1 0,1 0 0,0 0 1,2-1-1,0-1 0,20 21 0,-31-38-264,-1 1 1,1-1 0,0 1-1,0-1 1,0 0-1,0 0 1,0 0-1,0 0 1,0-1 0,1 1-1,-1-1 1,0 0-1,1 0 1,3 1-1,23-1-5442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5869 400 7424,'-32'-13'2040,"1"1"0,-2 1 0,-60-12 0,7 2-1256,-70-29 486,24 6-34,0 9-361,-164-21 0,-138 4-801,396 48-42,-158-16-124,-342-32 176,4 46 671,364 19-677,1 8 1,1 8 0,-246 74-1,-486 142 13,618-161-284,230-63 213,1 1 0,2 2 1,-62 42-1,20-4 169,-139 123 0,193-150-180,1 3 0,1 0 0,2 3 0,3 0 0,-47 83 0,25-19 18,-48 135-1,88-202-3,1 1-1,2 0 1,2 1-1,1 0 1,3 0-1,1 0 1,1 1-1,3-1 1,1 0-1,2 0 1,2 0-1,1 0 1,23 62-1,-7-38 46,3-2-1,2-2 1,3 0-1,3-2 1,62 80-1,86 73 80,-130-158-170,101 79 1,-89-84 47,3-2 1,2-4-1,2-2 1,78 30 0,133 23 166,10-20 5,382 39-320,95-61 38,129-67 618,107-81 59,-503 4-431,-4-25 4,-329 77-160,536-138-5,-572 143 48,208-88 0,67-91 80,-342 177-100,-1-4 0,-2-2 0,79-71 0,-66 37-12,116-150 0,-158 183-13,-3-2 0,-2-1 0,-2-1 0,26-63 0,-42 81 14,-2 0 1,0-1-1,-2 1 0,-2-2 0,-1 1 1,-1-1-1,-2 1 0,-2-55 1,-4 49-2,-2 0 0,-1 0 0,-2 0 0,-1 1 0,-3 1 0,0 0 0,-2 0 0,-2 2 0,-2 0 0,0 1 0,-26-32 0,2 12 3,-2 1 1,-89-78-1,-125-72-19,166 138-25,-2 5 0,-2 3 1,-3 5-1,-2 4 0,-145-45 0,112 55 23,-1 5 0,-2 7-1,0 5 1,-245-3 0,-92 55-172,9 50-1278,208-27-2255,55-19-1567,40-16-310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10240,'-1'0'174,"1"0"0,0 0 0,0 0 1,0 0-1,0 0 0,0 1 0,0-1 0,0 0 1,0 0-1,-1 0 0,1 0 0,0 0 1,0 0-1,0 0 0,0 0 0,0 1 1,0-1-1,0 0 0,0 0 0,0 0 0,0 0 1,0 0-1,0 0 0,0 0 0,0 1 1,0-1-1,0 0 0,0 0 0,0 0 0,0 0 1,0 0-1,0 0 0,0 1 0,0-1 1,0 0-1,0 0 0,0 0 0,0 0 1,0 0-1,0 0 0,0 1 0,0-1 0,0 0 1,0 0-1,1 0 0,-1 0 0,0 0 1,9 5 2324,17 3-2580,-23-7 659,31 5-367,-1-1 0,1-2-1,55-1 1,33 6-1879,-119-8 1475,7 1-1674,0-1 0,15-1 1,5-3-2811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9216,'-5'-31'5706,"5"31"-5589,0-1 1,1 1-1,-1-1 0,0 1 0,0-1 0,0 1 0,0 0 0,0-1 1,1 1-1,-1-1 0,0 1 0,0 0 0,1-1 0,-1 1 1,0 0-1,1-1 0,-1 1 0,0 0 0,1-1 0,-1 1 0,0 0 1,1 0-1,-1 0 0,1-1 0,-1 1 0,0 0 0,1 0 1,-1 0-1,1 0 0,-1 0 0,1 0 0,-1 0 0,0 0 1,1 0-1,-1 0 0,1 0 0,-1 0 0,1 0 0,0 0 0,17 5 1261,-16-4-1264,1 1 0,0-1 1,-1 1-1,0 0 0,1 0 0,-1 1 0,0-1 0,0 0 1,0 1-1,0-1 0,-1 1 0,1-1 0,-1 1 1,0 0-1,1 0 0,0 3 0,2 8 274,0 0 0,2 16 0,-5-19-218,18 99 940,30 139-274,-48-244-875,32 112 384,-25-94-943,1 0 0,23 42 0,-34-69-493,0-1 0,0 1 0,1-1-1,0 0 1,-2-6 0,1 3-650,-2-12-3330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9856,'-1'-5'807,"0"2"-275,0-1 0,1 1 0,-1-1 0,1 1 0,0-5 0,0 7-446,0 1 0,0 0 0,0-1 0,1 1 1,-1 0-1,0-1 0,0 1 0,0-1 1,0 1-1,0 0 0,1-1 0,-1 1 1,0 0-1,0-1 0,1 1 0,-1 0 1,0 0-1,0-1 0,1 1 0,-1 0 1,0 0-1,1-1 0,0 1 49,0 0 0,-1 0 0,1 0 0,0 0 0,-1 0-1,1 0 1,0 0 0,0 0 0,-1 0 0,1 0 0,0 1 0,-1-1 0,1 0 0,0 0-1,-1 1 1,1-1 0,0 1 0,12 7 769,0 1 0,-1 1-1,0 0 1,16 18 0,-12-12-564,12 14 394,-1 0 1,28 45-1,39 72 955,-87-135-1560,25 41 581,33 79 0,-50-94-453,-1 2 1,17 77-1,-30-111-243,6 29 151,-1 1-1,-2 0 0,-1 51 1,-4-77-140,0 1-1,-1 0 1,0-1 0,-1 1 0,-1-1-1,1 0 1,-9 16 0,3-9-255,-1-1 1,-1 0-1,-19 22 1,24-32-499,-1 1 0,1-2 0,-2 1 0,-10 6-1,-14 11-3859,21-10-1465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11648,'-5'3'0,"14"2"-3360,-4 2-1056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11520,'-17'16'4288,"26"-13"-3329,8 6 289,1-9-32,9 0-288,9-4 32,4-1-544,8-2-256,2 2-96,-1 2-64,4 3 0,-8 3-512,-9 2-128,-5-1-1792,4-1-799,-8 6-1729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8704,'-6'-2'1177,"-10"-5"1178,14 5-619,8 1 841,258 18 3956,-141-6-5493,48 8-569,-101-11-510,-70-8 39,77 6 45,-68-6-370,0 0 0,1-1 0,-1 0 0,0 0 0,0-1 1,10-4-1,36-16-5275,-30 10 555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9600,'-3'-1'860,"-8"-3"991,11 4-1753,0 0 1,0 0 0,0 0 0,0 0 0,-1 0 0,1 0 0,0-1 0,0 1 0,0 0 0,0 0-1,0 0 1,0 0 0,-1-1 0,1 1 0,0 0 0,0 0 0,0 0 0,0 0 0,0-1 0,0 1-1,0 0 1,0 0 0,0 0 0,0-1 0,0 1 0,0 0 0,0 0 0,0 0 0,0 0 0,0-1 0,0 1-1,0 0 1,0 0 0,0 0 0,1-1 0,-1 1 0,0 0 0,0 0 0,0 0 0,0 0 0,0 0-1,0-1 1,0 1 0,1 0 0,-1 0 0,0 0 0,0 0 0,1 0 0,-1 0 1197,14 4 1056,35 5-1205,70 4-1,51-8-604,-43-1-321,-26-3-241,-85-2-532,-1-1 0,1 0 0,-1-1 1,20-6-1,99-42-8082,-86 31 4570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577 235 7680,'0'-4'659,"0"-6"181,0 1 0,0 0-1,1 0 1,0 0 0,1 0 0,3-12 0,0 9-33,-2-1 0,1 0 0,2-20 0,-6 28-496,1 0 1,-1 0 0,0 0 0,0 0-1,0 0 1,-1 0 0,1 1-1,-1-1 1,-1 0 0,1 0 0,-1 1-1,-3-8 1,4 11-251,1-1 1,-1 2-1,0-1 1,0 0-1,0 0 1,0 0-1,0 0 1,0 0-1,0 1 1,0-1-1,0 1 1,0-1-1,-1 0 1,1 1-1,0 0 1,0-1-1,-1 1 0,1 0 1,0 0-1,0 0 1,-1-1-1,1 1 1,0 1-1,0-1 1,-1 0-1,1 0 1,0 0-1,-2 1 1,-4 1 49,0 0 0,0 1 1,-11 6-1,11-6 2,-7 5-27,-1 1-1,1 0 1,0 1-1,1 0 1,0 1-1,1 1 1,-14 16-1,-66 99 77,66-88-106,-11 18 70,3 2 0,-47 110 1,49-85 126,-33 138 0,57-189-207,2 1 1,1 0-1,1 0 1,2 62-1,4-79-23,-1 0 0,2 0 0,0 0 0,2 0-1,-1 0 1,2-1 0,0 0 0,1 0 0,1-1 0,0 1 0,14 17 0,-10-18-1,0 0 1,1-1 0,1 0 0,0-1 0,1-1 0,0 0 0,1-2-1,0 1 1,19 8 0,-24-15 0,0 1 0,0-1 0,0-1 0,0 0-1,0-1 1,1 0 0,12 0 0,-16-1 1,1-2-1,0 1 1,-1-1 0,1 0-1,-1-1 1,0 0 0,1-1 0,-1 1-1,0-2 1,11-5 0,-8 3 36,0-1 1,0-1-1,0 0 0,-1 0 1,0-1-1,0-1 1,-1 0-1,-1 0 1,1 0-1,7-15 1,-11 16-43,0-1-1,0 1 1,-1-1-1,0 0 1,-1 0 0,0-1-1,-1 1 1,0 0-1,-1-1 1,0 1 0,0-1-1,-1 0 1,-2-15 0,1 22-6,0 0 1,0-1-1,0 1 1,0 0-1,0 0 1,-1 0-1,0 0 1,0 0-1,0 0 1,-3-4-1,3 6-9,0 0-1,1 1 0,-1-1 0,0 0 0,0 1 0,0-1 1,0 1-1,0 0 0,-1 0 0,1-1 0,0 2 0,-1-1 1,1 0-1,-1 0 0,1 1 0,0-1 0,-1 1 0,1 0 1,-5 0-1,-2 0-13,1 1 1,-1 0-1,0 1 0,0 0 1,1 0-1,-11 5 0,-49 24-34,54-24 32,-70 40-141,74-40-95,0-1 0,1 2 0,0-1 0,0 2 0,-14 17 0,22-25 143,0 0 1,0 0 0,1 0 0,-1 0 0,1 0 0,-1 0 0,0 1 0,1-1 0,0 0 0,-1 0 0,1 1 0,0-1 0,0 2 0,0-3-51,0 1 0,0-1 0,0 1 0,0-1 0,0 1 0,0-1 0,1 1 0,-1-1 0,0 1 0,0-1 0,0 0 0,1 1 0,-1-1 0,0 1 0,1-1 0,-1 0 0,0 1 0,1-1 1,-1 0-1,1 1 0,-1-1 0,1 0 0,0 1 0,1-1-477,0 1 0,0-1 0,0 1 0,0-1 0,0 0 0,0 0 0,0 0 1,0 0-1,0 0 0,0 0 0,0-1 0,0 1 0,4-2 0,9-8-4273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11648,'-3'0'1005,"3"0"-868,0 0 1,-1 0-1,1 0 0,-1 1 0,1-1 0,0 0 1,-1 0-1,1 0 0,0 0 0,-1 0 1,1 0-1,-1 0 0,1 0 0,0-1 1,-1 1-1,1 0 0,0 0 0,-1 0 1,1 0-1,0 0 0,-1-1 0,1 1 1,0 0-1,-1 0 0,1-1 0,0 1 1,0 0-1,-1 0 0,1-1 0,0 1 1,-1-1-1,7 0 1953,99 9 1681,-58-3-3414,169 29 814,-44-6-697,-130-23-386,1-2 0,43-2 1,-70-2-470,1-1-1,28-7 1,3-7-3377,-29 8 1150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10752,'0'-2'315,"0"-1"-1,1 1 1,0 0 0,-1 0 0,1 0 0,0 0 0,0 0-1,0 0 1,1 0 0,-1 0 0,0 0 0,1 1 0,-1-1 0,1 0-1,0 1 1,-1-1 0,1 1 0,0 0 0,0-1 0,0 1 0,0 0-1,2-1 1,4-2 40,1 1-1,-1-1 0,0 1 0,14-2 1,6-1 249,0 2 0,0 1 0,40 0 0,-58 4-457,0-1 0,0 1-1,0 1 1,0 0-1,-1 0 1,1 1 0,0 0-1,-1 0 1,0 1-1,0 1 1,0 0 0,0 0-1,10 8 1,-13-7-14,0 0 1,-1 1-1,1 0 1,-1-1-1,-1 2 0,0-1 1,0 0-1,0 1 1,-1 0-1,0 0 0,0 0 1,3 16-1,-3-3 40,0-1-1,-1 1 1,-2 0 0,-1 22-1,-1-15 9,-2 0 0,-15 54-1,-26 51 141,28-88-289,2 2 1,-18 89-1,32-125-15,0 0-1,0 0 0,1 0 1,0 0-1,1 1 0,0-1 1,6 20-1,-5-24 9,1 0 0,0 1 1,0-2-1,1 1 0,0 0 0,0-1 1,0 1-1,1-1 0,0 0 0,0-1 0,1 1 1,7 5-1,3 1 46,1-2 1,-1 0-1,2 0 1,-1-2-1,25 9 1,97 23 60,-90-27-96,-14-3-140,27 7-623,-19-9-3935,-30-7 1243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1323 342 5504,'7'-4'538,"-1"0"0,1-1 0,8-9 0,-13 12-302,0 0 0,0 0 0,-1 0 1,1 0-1,-1 0 0,1 0 0,-1 0 0,0-1 0,0 1 0,0-1 1,0 1-1,0-1 0,-1 1 0,1-1 0,-1-3 0,0 4-98,0 1 1,-1-1-1,1 1 0,-1-1 0,1 1 0,-1-1 1,0 1-1,1 0 0,-1-1 0,0 1 0,0 0 0,0-1 1,0 1-1,0 0 0,0 0 0,0 0 0,-1 0 1,1 0-1,0 0 0,-1 1 0,1-1 0,0 0 0,-3 0 1,-5-3 223,0 1 1,-15-4-1,22 6-280,-28-6 420,0 0 0,-1 2 0,0 1 0,0 2 1,-37 2-1,26 2-335,0 3-1,1 1 1,-1 2 0,2 2 0,-1 1-1,1 3 1,1 1 0,0 2 0,1 1 0,-56 38-1,30-8-7,2 4-1,-58 62 0,82-73-127,3 1-1,1 2 1,2 2 0,2 1-1,2 1 1,3 1 0,-23 59-1,33-68 0,1 0 0,2 0 0,1 2 0,-7 66 0,16-89-12,1 0 0,1 1 0,0-1 0,2 0 0,0 0 0,1 0 0,1 0 0,0 0 0,2-1 0,0 1 0,1-2 0,12 23 0,-8-23 74,1 0 0,1-1-1,0 0 1,1-1-1,0 0 1,1-1 0,1-1-1,0-1 1,1 0-1,0-1 1,1-1 0,0 0-1,1-2 1,0 0-1,0-1 1,26 6 0,-7-6 125,0-1 1,1-2 0,-1-1-1,1-2 1,0-2 0,49-8-1,-1-5 272,141-41 0,-139 26-318,-1-3 0,129-68 0,142-122-33,-297 179-102,-2-4 1,-3-2-1,-1-2 1,-3-3-1,-2-2 1,67-97 0,-101 127-16,-1-1 0,-2-1 0,-1 0 1,-1 0-1,-1-2 0,7-31 1,-13 36 0,0 1 1,-2-1 0,-1 0-1,-1-1 1,-1 1 0,-1 0-1,-7-42 1,4 51-20,0 1 0,0-1-1,-2 1 1,1 0 0,-2 1 0,0 0-1,-1 0 1,-1 0 0,0 1 0,0 0-1,-20-19 1,12 16-40,-1 0 0,-1 1 1,-1 1-1,0 1 0,-1 1 0,0 0 1,-32-11-1,6 6-53,0 2 1,-2 2-1,1 2 1,-64-5-1,41 10-242,-1 3-1,-103 9 1,173-5 308,-79 8-1028,69-7 633,0 1-1,1 0 1,0 1-1,-16 7 0,22-9 31,0 1 0,0-1 0,1 1 0,0 0-1,-6 6 1,9-8 215,0 0 0,0 0 0,0 0 0,0 0 0,0 0 0,0 0 0,1 0 0,-1 1 0,0-1 0,1 0 0,-1 0 0,1 1 0,-1-1 0,1 1 0,0-1 0,0 0 0,-1 1 0,1-1 0,0 1 0,0-1 0,0 0 0,1 1 0,-1 2 0,2-1-424,-1 0 1,1 0 0,0 0-1,0 0 1,0 0 0,4 5-1,-2-3-244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10752,'0'1'159,"-1"-1"1,1 0 0,0 0 0,-1 1 0,1-1 0,0 0-1,-1 1 1,1-1 0,0 0 0,-1 1 0,1-1-1,0 1 1,0-1 0,-1 0 0,1 1 0,0-1-1,0 1 1,0-1 0,0 1 0,0-1 0,0 1 0,0-1-1,0 1 1,0-1 0,0 0 0,0 1 0,0-1-1,0 1 1,0-1 0,0 1 0,0 0 0,1-1 14,0 1-1,0 0 1,-1-1 0,1 1 0,0-1 0,0 1-1,0-1 1,-1 0 0,1 1 0,0-1 0,0 0 0,0 0-1,0 1 1,1-1 0,6 1 562,1-1 1,15 0-1,62-11 996,15-2-1203,-5 11-370,0 4-1,110 17 0,-195-17-77,11 1-1298,41 0 0,-56-4 515,0 1 0,0-1 0,0 0 0,0-1 0,-1 0 0,1 0 0,0 0 0,-1-1 0,0 0 1,7-4-1,18-12-3650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9856,'1'-3'647,"1"0"0,0 0-1,0 1 1,0-1 0,0 0 0,0 1 0,4-4 0,-3 4-25,-3 1 620,-5 10 566,-12 18-986,3-8-591,1 1 1,2 1-1,0 0 1,-16 42-1,22-44-80,0 0 0,2 0-1,0 1 1,1 0 0,0-1 0,2 1 0,2 24 0,-1-34-85,1-1 0,0 0 0,0 1 0,1-1 0,0 0 0,0-1 0,1 1 0,0 0 0,1-1 0,0 0 0,0 0 0,0 0 0,1-1 0,1 0 0,-1 0 0,1 0 0,9 6 0,-2-4-143,1 0 0,1-1 0,-1-1 0,1 0 0,1-1 0,-1-1 1,1 0-1,0-1 0,0-1 0,0-1 0,1 0 0,-1-2 0,1 1 1,-1-2-1,0-1 0,20-3 0,-32 4-817,0 0 0,0-1-1,0 1 1,-1-1 0,9-4 0,5-4-4119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10368,'-2'-4'1304,"1"2"-747,1 0 0,-1 0 0,1 0 0,-1 0 0,1 0 0,0 0 0,0 0 0,0 0 0,0-4 0,9 19 2275,-7-6-2625,-1-1 1,0 1-1,0-1 0,0 1 0,-1 0 1,0-1-1,-1 9 0,1 9 124,-2 137 1089,5 200 19,2-273-1389,3 0 0,23 92-1,13-8-150,-34-128-108,-10-41-146,1 1-1,-1-1 1,0 0-1,0 0 1,0 0-1,0 0 1,-1 0-1,1 0 1,-1 0-1,0 0 1,-2 6-1,-1-6-2817,4-9-1957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8320,'-1'0'178,"0"0"0,1 0 1,-1 0-1,1 0 0,-1 0 1,0-1-1,1 1 0,-1 0 0,1-1 1,-1 1-1,1 0 0,-1-1 1,0 1-1,1 0 0,0-1 1,-1 1-1,1-1 0,-1 1 1,1-1-1,-1 1 0,1-1 0,0 0 1,0 1-1,-1-1 0,1 0 1,0 0 68,0 0 0,0 0 1,1-1-1,-1 1 0,0 0 1,1 0-1,-1 0 0,1 0 1,-1 0-1,1 0 1,0-1-1,0 1-11,0 0 0,0-1 0,0 1 1,0-1-1,-1 1 0,1-1 0,-1 1 0,1-1 1,-1 0-1,1-2 0,-1 4-173,-1 0-1,1-1 1,0 1-1,0 0 1,0 0 0,-1-1-1,1 1 1,0 0-1,0 0 1,-1 0-1,1 0 1,0-1 0,0 1-1,-1 0 1,1 0-1,0 0 1,-1 0-1,1 0 1,0 0 0,-1 0-1,1 0 1,0 0-1,-1 0 1,1 0 0,0 0-1,0 0 1,-1 0-1,1 0 1,0 0-1,-1 0 1,1 0 0,0 0-1,-1 0 1,1 0-1,0 1 1,0-1-1,-1 0 1,1 0 0,-1 1-1,-14 5 758,5-1-684,1 0-1,-1 1 1,1 0 0,0 0 0,0 1 0,1 0 0,0 1 0,0 0-1,1 0 1,0 1 0,1-1 0,-1 2 0,2-1 0,-1 1 0,1-1-1,1 1 1,0 1 0,-5 17 0,5-10-72,1-1 0,1 0 0,1 1 0,0-1 0,1 0 0,1 1 0,0-1 0,2 1 0,5 23 0,-5-29-39,1 0-1,0-1 0,1 0 0,0 0 0,0 0 0,2 0 0,-1-1 1,1 0-1,0 0 0,1 0 0,0-1 0,1-1 0,0 1 0,12 7 1,-17-13-35,15 11 41,24 10 0,-38-21-59,0 0 0,0-1 0,0 0 0,0 0 0,1-1 0,-1 0 0,1 1 0,-1-2 0,1 1 0,8-1 0,-12 0-144,1-1 0,0 1 0,0-1 0,0 0 0,0 0 0,-1-1 0,1 1 0,0 0 0,-1-1 0,0 0 0,1 1 0,-1-1 0,0 0 0,0 0 0,1 0 0,-2-1 0,1 1 0,2-3-1,-2 1-602,1 0 0,-1 0 0,0 0 0,0 0 0,-1 0-1,1-1 1,-1 1 0,0 0 0,0-1 0,0 1-1,-1-7 1,-3-10-3827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9344,'-14'1'6185,"-7"4"-4004,20-5-2158,0 0 1,1 1-1,-1-1 0,0 0 1,0 1-1,0-1 1,0 0-1,0 1 0,0-1 1,1 1-1,-1 0 0,0-1 1,0 1-1,1 0 0,-1-1 1,1 1-1,-1 0 1,0 0-1,1-1 0,-1 1 1,1 0-1,0 0 0,-1 0 1,1 0-1,0 0 1,-1-1-1,1 1 0,0 0 1,0 0-1,0 0 0,0 0 1,0 0-1,0 0 1,0 0-1,0 0 0,0 0 1,0 0-1,0 0 0,1 1 1,0-1 13,-1-1 0,1 1 0,-1-1-1,1 1 1,0-1 0,-1 0 0,1 1 0,-1-1 0,1 0 0,0 1 0,0-1 0,-1 0 0,1 0 0,0 1 0,-1-1 0,1 0-1,0 0 1,0 0 0,-1 0 0,1 0 0,0 0 0,0 0 0,-1 0 0,1-1 0,0 1 0,-1 0 0,2-1 0,21-6 758,26-21 2368,-66 43-2937,7-8-269,2 1 0,-1 0-1,-9 12 1,18-20 44,0 0 0,0 0 0,0 0 0,0 0 0,0 0 0,0 0-1,0 0 1,0 0 0,0 0 0,0 0 0,0 0 0,0 0 0,0 0 0,0 0 0,0 0 0,1 0 0,-1 0 0,0 0 0,0 0 0,0 0-1,0 0 1,0 0 0,0 0 0,0 0 0,0 0 0,0 0 0,0 0 0,0 0 0,0 0 0,0 0 0,0 0 0,0 0 0,0 0 0,1 0-1,-1 0 1,0 0 0,0 0 0,0 0 0,0 0 0,0 0 0,0 0 0,0 0 0,0 0 0,0 0 0,0 0 0,0 0 0,0 0 0,0 0 0,0 1-1,0-1 1,0 0 0,0 0 0,0 0 0,0 0 0,0 0 0,0 0 0,0 0 0,0 0 0,0 0 0,0 0 0,0 0 0,0 0 0,0 0-1,0 0 1,10-3 57,17-8 23,-21 9-72,-2 0-7,23-8 21,-25 9-21,0 0 0,0 1 0,0-1 0,0 1 1,0 0-1,0 0 0,0 0 0,0 0 0,0 0 0,4 0 0,-6 1-6,-1 0 0,1-1 0,0 1 1,0 0-1,-1-1 0,1 1 0,0 0 0,-1-1 0,1 1 0,0 0 1,-1-1-1,1 1 0,-1-1 0,1 1 0,-1-1 0,1 1 0,-2 0 1,-6 5 479,0 1-3358,4-4-1539,12-8 267,4-3-390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9728,'-23'-3'3205,"23"3"-3163,1 0-1,-1 0 1,0 0 0,0 0-1,0 0 1,0 0 0,0 0-1,0-1 1,1 1 0,-1 0-1,0 0 1,0 0 0,0 0-1,0 0 1,0 0 0,0 0-1,0-1 1,0 1 0,1 0-1,-1 0 1,0 0 0,0 0-1,0 0 1,0 0 0,0-1-1,0 1 1,0 0 0,0 0-1,0 0 1,0 0 0,0-1 0,0 1-1,0 0 1,0 0 0,0 0-1,0 0 1,0 0 0,0-1-1,0 1 1,0 0 0,-1 0-1,1 0 1,0 0 0,0 0-1,0 0 1,0-1 0,0 1-1,0 0 1,0 0 0,0 0-1,-1 0 1,1 0 0,0 0-1,0 0 1,0 0 0,0 0-1,0-1 1,0 1 0,-1 0-1,1 0 1,0 0 0,0 0-1,0 0 1,0 0 0,-1 0-1,1 0 1,11-4 2019,13 2-1484,0 2 0,0 0 0,46 8-1,16 0-104,-17-7-279,127 11-232,-192-12-170,1 1 0,-1 0-1,0 0 1,0 0 0,5 2-1,-7-2-412,0 0-1,0 1 0,0-1 0,0 0 0,-1 1 0,4 3 1,4 6-4018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0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11648,'9'27'4384,"9"-15"-3393,14 5 257,-14-13-96,9-1-384,7 2 0,11-1-352,14-1-160,7-3-160,10 0-96,-5-3 96,-8-1-128,-9-1 0,-6 5-608,-12 0-288,-9 0-1216,-4 0-479,-5-3-2305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10368,'-10'2'2768,"0"-1"2929,18-1-1960,93 5-1668,147-13-1260,4-1-695,-241 9-1361,1 0 1,-1-1-1,22-5 0,-15 1-1505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622 260 11136,'-1'-3'638,"0"-1"1,0 1-1,-1 0 1,1 0-1,-1 0 1,1 0-1,-1 0 0,0 0 1,0 0-1,-1 0 1,1 1-1,-4-5 1,3 5-417,1 0-1,-1 1 1,0-1 0,1 0 0,-1 1-1,0 0 1,0-1 0,0 1 0,0 0-1,0 1 1,0-1 0,0 0-1,-1 1 1,-3 0 0,-8 1-6,-1 1 0,1 1 0,0 1 0,0 0 0,-28 12 0,26-9-144,0 2 0,1-1 0,0 2 1,1 0-1,-25 22 0,-63 70-36,52-49-78,27-29 23,-7 6-54,-42 55-1,69-81 57,0 1 0,1 1 1,0-1-1,0 1 0,-4 7 0,7-11 6,-1-1 0,1 1 0,0 0 0,-1-1-1,1 1 1,0 0 0,0-1 0,0 1 0,0 0 0,1-1 0,-1 1 0,0 0 0,1-1 0,-1 1 0,1-1-1,-1 1 1,1-1 0,0 1 0,0-1 0,-1 1 0,1-1 0,0 0 0,0 1 0,2 1 0,2 1-12,-1-1 1,1 1 0,0-1-1,-1 0 1,2 0 0,-1 0 0,0 0-1,0-1 1,1 0 0,6 1-1,11 2-9,28 3-1,-30-5-3,-18-3 34,190 36-10,-171-31 34,0 2 0,0 1 0,-1 1-1,0 0 1,0 2 0,30 20 0,-25-9 18,-1 1 0,-1 1 0,0 1 0,-2 1 0,29 46 0,-38-53 56,-2 0 0,0 1 0,-1 0 0,8 25 0,-13-31 35,-1 0-1,-1 1 1,0-1 0,-1 1-1,0 0 1,-2 0-1,0 19 1,-2-10 65,-1-1 0,-1 1 0,-1-1 0,-1 0 0,-18 43 0,17-51-134,0-1-1,-1 0 1,0-1-1,-1 0 1,-1 0 0,0-1-1,-1 0 1,0-1-1,-24 20 1,20-21-33,0 0 0,0-1 0,-1-1 1,0 0-1,0-1 0,-1-1 0,0-1 0,-21 5 0,30-9-31,-1 0 0,0 0-1,0-1 1,1 0 0,-1 0-1,0-1 1,1 0 0,-11-3 0,13 2-14,0 0 0,0-1 0,0 1 1,0-1-1,1 0 0,-1-1 0,1 1 1,0-1-1,0 0 0,0-1 1,1 1-1,-6-7 0,8 8 3,0 0-1,0 0 1,0 0 0,1 0-1,-1 0 1,1 0 0,-1 0-1,1 0 1,0-1 0,1 1-1,-1 0 1,0-1 0,1 1-1,0-1 1,0 1 0,0-1-1,0 1 1,0 0 0,1-1-1,0 1 1,-1-1 0,1 1-1,1 0 1,1-5 0,4-6-37,1 1 1,0 0-1,1 0 0,15-17 1,192-266 46,-143 191 11,14-22 27,96-188 0,-161 271 13,-3-1 0,-1-1 0,12-54 1,-24 76-18,-1 1 0,-2-1 0,0 0 1,-2-1-1,0 1 0,-2 0 1,0 0-1,-6-25 0,5 39-14,-1-1 0,0 1-1,0 0 1,-1 0 0,0 1-1,-1-1 1,0 1 0,-1 0-1,-8-11 1,10 15-19,0 1-1,0 0 1,-1 0-1,1 0 1,-1 1-1,0-1 1,0 1-1,0 0 1,0 0 0,-1 1-1,1 0 1,-1 0-1,0 0 1,1 0-1,-1 1 1,0 0-1,-8 0 1,-2 1-234,-1 1-1,1 0 1,-1 1 0,1 1 0,-1 1 0,-28 10 0,30-5-1621,15-9 1753,0 0 1,0 0 0,0 0 0,0 1-1,0-1 1,0 0 0,0 0-1,1 0 1,-1 0 0,0 1-1,0-1 1,0 0 0,0 0-1,1 0 1,-1 0 0,0 0-1,0 0 1,0 1 0,0-1-1,1 0 1,-1 0 0,0 0-1,0 0 1,0 0 0,1 0 0,-1 0-1,0 0 1,0 0 0,0 0-1,1 0 1,-1 0 0,0 0-1,0 0 1,0 0 0,1 0-1,-1-1 1,35-2-5289,-1-5 779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8320,'0'-1'228,"0"0"1,0 0 0,0 0-1,0 0 1,0 1 0,0-1-1,0 0 1,1 0 0,-1 0-1,0 0 1,1 1 0,-1-1-1,1 0 1,-1 0 0,1 1-1,-1-1 1,1 0 0,-1 1-1,1-1 1,0 1 0,1-2-1,0 1 135,-1 0-1,1 0 0,0 1 0,0-1 1,0 0-1,0 1 0,0-1 0,0 1 1,3 0-1,5-1 323,0 2 1,0-1-1,11 3 1,-17-2-775,60 6 859,128-5 0,-45-2-694,-47 6-509,-34 0-3257,-45-3 229,-6 0-1045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8832,'4'-14'1806,"-1"0"1,3-20 0,-5 6 3311,-1 26-4051,-1 10-800,1 0 0,1-1-1,-1 1 1,1-1 0,2 10 0,2 9-44,12 455 931,-14-192-1178,-2-236-1778,-1-39-3531,-2-26 1013,-8-10-128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51 8704,'0'-5'494,"1"1"119,-1-1 0,1 0-1,0 1 1,0-1 0,1 0 0,-1 1 0,5-9 0,-6 12 736,0 1-261,0 2-897,-1 0 0,1-1-1,-1 1 1,0 0 0,0-1 0,0 1 0,0-1-1,0 1 1,-2 1 0,-5 8 24,-3 13 11,0 1 0,-12 43 1,-7 55 99,21-80-169,6-30-74,-2 3 33,2 0 1,0 1 0,0 28-1,3-41-84,0 1-1,0-1 1,1 1-1,0-1 1,0 1-1,0-1 1,0 1-1,1-1 0,-1 0 1,1 0-1,0 0 1,1 0-1,-1 0 1,1 0-1,0-1 1,-1 1-1,2-1 1,4 6-1,0-4 6,0 0-1,0 0 1,1 0-1,-1-1 1,1 0-1,0-1 1,0 0-1,14 3 1,79 7 98,-72-10-103,21 5-166,0-1-1394,-18-5-2506,-19-2-632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9600,'-3'-32'3120,"2"32"-2995,1-1 0,0 0 0,0 1 1,0-1-1,0 0 0,0 1 1,0-1-1,0 0 0,0 1 0,0-1 1,0 0-1,1 1 0,-1-1 0,0 0 1,0 1-1,1-1 0,-1 1 0,0-1 1,1 1-1,-1-1 0,1 0 1,-1 1-1,0-1 0,1 1 0,-1 0 1,1-1-1,0 1 0,-1-1 0,1 1 1,0-1-1,0 1-46,-1 0 1,1 0-1,0 1 0,-1-1 0,1 0 1,-1 0-1,1 0 0,-1 1 0,1-1 1,-1 0-1,1 1 0,-1-1 0,1 0 1,-1 1-1,1-1 0,-1 1 0,0-1 1,1 1-1,-1-1 0,0 1 0,1-1 1,-1 1-1,0-1 0,0 1 0,1-1 1,-1 1-1,0-1 0,0 1 0,0 0 1,4 21 408,-1-1 1,-1 1 0,-1-1-1,-2 29 1,0-8-15,-10 279 1574,2 64-1323,20-215-643,-6-128-193,2 0 0,13 41 1,-17-73-372,1 1 1,6 12-1,-8-19-599,1 0-1,-1 0 0,1-1 0,5 7 0,-5-10-5847,3-3 4559,-5 2 1254,8-2-3284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 10112,'-1'0'445,"1"-1"0,-1 0 1,0 0-1,0 1 0,0-1 0,0 1 1,0-1-1,0 1 0,0-1 0,0 1 1,0-1-1,-2 1 0,2 0-203,0 0-1,0 0 0,-1 1 1,1-1-1,0 1 0,0-1 1,0 1-1,0-1 1,-1 1-1,1 0 0,0-1 1,0 1-1,-1 2 0,-2 0-3,0 1-1,1 0 0,-1 0 0,1 0 0,0 1 0,1-1 0,-3 6 0,-15 36 329,15-34-378,-7 21 213,1 1 0,2 0 0,1 1 0,-4 44 0,11-68-317,1 0 0,0 0 0,1 0-1,0 0 1,1 0 0,0 0 0,1 0-1,0 0 1,1-1 0,0 1 0,0-1-1,10 15 1,-9-17-49,0-1 0,0 0-1,1 0 1,0 0 0,0-1 0,1 0-1,-1 0 1,1-1 0,1 1 0,-1-2 0,1 1-1,0-1 1,0 0 0,0-1 0,0 1-1,9 1 1,-15-5-44,0 0 0,-1 1-1,1-1 1,0 0 0,-1 0-1,1 0 1,0 0 0,-1 0 0,1-1-1,0 1 1,-1 0 0,4-2-1,-3 1-502,-1 0 0,1 0-1,0 0 1,0 0 0,0 0-1,-1-1 1,1 1 0,2-4-1,-1 1-1197,0 0-1,-1 0 1,1-1 0,-1 1-1,0-1 1,0 1-1,1-8 1,3-12-2930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9472,'-2'3'674,"1"0"-1,-1-1 1,1 1 0,0 0 0,0 0-1,0 0 1,0 0 0,0 0 0,0 1 0,1-1-1,0 0 1,0 0 0,0 0 0,0 5 0,0-6-632,13-11 262,-11 7-146,0 0-1,-1 0 1,1 0 0,-1 0 0,1-1 0,-1 1-1,0 0 1,0-1 0,0 1 0,0-1 0,-1 0-1,1 1 1,0-1 0,-1 1 0,0-1 0,0-5-1,-5 28 686,2-4-799,0 0 1,1 19-1,15-52 234,8-22 24,-10 16 1801,-21 44-2002,2 1 1,-10 33-1,17-45-220,-1 3-69,2-12 65,0-1 0,-1 1 1,1-1-1,0 0 0,0 1 0,-1-1 1,1 0-1,0 1 0,-1-1 0,1 0 1,0 1-1,-1-1 0,1 0 0,-1 0 1,1 0-1,0 1 0,-1-1 0,1 0 1,-1 0-1,1 0 0,-1 0 0,1 0 1,-1 0-1,1 0 0,0 0 0,-2 0 1,-1-2-3441,-1-12-3055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4807 611 10368,'0'-23'3365,"0"23"-3324,0-1 1,0 1-1,0 0 1,0-1-1,0 1 1,0 0-1,-1-1 1,1 1-1,0 0 1,0-1-1,0 1 1,0 0-1,0-1 1,0 1-1,-1 0 1,1 0-1,0-1 1,0 1-1,0 0 1,-1 0-1,1-1 1,0 1-1,0 0 1,-1 0-1,1-1 1,0 1-1,0 0 1,-1 0-1,1 0 1,0 0-1,-1-1 1,-1 0 24,-8-6 171,0 0 0,1 0 0,0-2 0,0 1 0,-8-11 0,-52-88 200,56 87-289,0 0 0,-1 0 0,-26-26 0,25 30 49,-1 1 1,0 0-1,-2 1 0,1 1 1,-38-21-1,24 18-5,0 0-1,-1 3 1,-1 0-1,-50-12 1,63 20-131,-71-18 258,-125-15 1,192 35-282,-383-37 458,-48 32 48,429 8-510,-171 6 225,-31 16-13,210-20-230,7 0-7,-205 29 131,-16 24-51,211-50-82,2 0-1,-188 52 63,-17 24 15,210-75-78,7-4-3,-60 24 46,-69 36 1,-80 72 72,26 2 6,-7 40-10,29-12-54,12 24-48,29-14 5,15 24-16,70-114-5,3 3 0,-38 127 0,27-27 0,27 3 70,20-162 5,1 0 1,1 1 0,2-1 0,4 30-1,6-10 216,30 83-1,-39-124-263,0-3-10,6 22 137,1-1 1,2 0-1,0-1 1,24 37 0,-1-18 247,68 66 1,-91-99-350,-3-2-12,23 24 171,1-2 0,60 44 1,159 69 320,-162-98-379,132 45 1,49-9-82,-225-69-60,295 68 24,44-32-45,-356-45 5,-9-1 1,344 24-76,87-34-5,-436 7 81,-7 1 1,405-28-41,61-50 25,-445 73 18,-3 1 0,397-81 52,63-44 36,-455 121-82,-13 3-3,423-128 114,43-47-4,-428 158-100,-19 9-5,381-159 110,44-59 6,-449 225-122,-4 1-1,373-208 124,-6-49-46,-219 145-119,-25 3-45,-63 40-46,69-97-1,-130 161 115,-2 4 4,75-104-234,-68 91 171,-1 0-1,0-1 1,10-27-1,-15 28-8,0-1 0,-2 0 0,4-32 0,-3-57-267,-4 107 345,-1 1 2,0-29-177,-3-38 1,2 57 129,-1 0-1,-1-1 1,0 1-1,0 0 1,-1 1-1,-9-18 1,1 8-39,-1 0 1,0 1 0,-21-21-1,-59-57-267,65 68 210,-1 2 0,-2 0-1,-1 2 1,-52-32 0,-246-96-557,2 29 256,-90 13 139,43 30-102,-46 31-325,52 25-965,-22 41-1094,66 6-2159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7552,'-4'-2'1088,"-12"-10"3330,16 11-4190,-1 1 1,0 0 0,1-1-1,-1 1 1,0 0-1,0 0 1,0 0-1,1-1 1,-1 1 0,0 0-1,0 0 1,1 0-1,-1 0 1,0 0-1,0 0 1,0 1-1,1-1 1,-1 0 0,0 0-1,0 0 1,1 1-1,-1-1 1,-1 1-1,2-1-194,0 0 0,0 1 0,0-1-1,0 0 1,0 0 0,0 0-1,0 1 1,0-1 0,0 0 0,0 0-1,0 0 1,0 1 0,0-1-1,0 0 1,0 0 0,0 0-1,0 1 1,1-1 0,-1 0 0,0 0-1,0 0 1,0 0 0,0 1-1,0-1 1,0 0 0,1 0 0,-1 0-1,0 0 1,0 0 0,0 1-1,0-1 1,1 0 0,-1 0-1,0 0 1,0 0 0,0 0 0,1 0-1,-1 0 1,0 0 0,0 0-1,10 5 756,-2-3-501,0-1 0,0 0-1,0 0 1,0-1 0,13-1-1,4 0-18,166-4 747,5-2-667,-151 8-429,50 8 0,-85-6 36,-7 3-4505,-3-5 3485,-1 0 0,1 1-1,-1-1 1,1 0 0,-1 0-1,0 0 1,1 0 0,-1 1-1,0-1 1,0 0-1,-1 1 1,-10 9-3149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10880,'-1'1'313,"1"1"0,-1-1 1,1 1-1,0-1 1,0 1-1,0-1 0,0 1 1,0-1-1,0 1 1,0-1-1,1 1 0,-1-1 1,1 1-1,-1-1 1,2 3-1,-2-3-190,1 0 1,0 0-1,0-1 1,-1 1-1,1 0 1,0-1-1,0 1 0,0 0 1,0-1-1,0 0 1,0 1-1,0-1 1,0 1-1,0-1 1,0 0-1,0 0 0,0 1 1,0-1-1,0 0 1,0 0-1,1 0 1,-1 0-1,0 0 1,0-1-1,1 1 0,39-7 2163,64-20 0,-31 7-1604,-27 7-595,-8 3 111,42-6 0,-69 14-441,0 1 0,1 1 0,-1 0 0,1 1 0,-1 0 0,0 0-1,21 7 1,-16-3-1250,-8-2-738,0 0 1,1-1-1,13 2 1,3-3-2378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56 8704,'3'-4'916,"0"0"0,0 0 0,0 0 0,4-9 0,-6 13-839,-1-1 0,1 1 1,-1-1-1,0 0 0,1 1 0,-1-1 0,0 0 0,0 1 0,0-1 0,1 0 0,-1 1 0,0-1 0,0 0 0,0 1 0,0-1 0,0 0 1,0 1-1,0-1 0,-1 0 0,1 0 0,0 1 0,0-1 0,0 1 0,-1-1 0,1 0 0,0 1 0,-1-1 0,1 0 0,0 1 0,-1-1 1,1 1-1,-1-1 0,1 1 0,-1-1 0,1 1 0,-1-1 0,1 1 0,-1 0 0,0-1 0,1 1 0,-1 0 0,0 0 0,1-1 0,-1 1 1,0 0-1,1 0 0,-1 0 0,-1 0 0,-4-1 174,0 1 0,0 0 0,0 0 0,0 0 1,0 1-1,-1 0 0,1 0 0,1 1 0,-9 2 0,2 1 28,0 0 0,1 1 0,-19 12-1,16-8 28,1 0 0,1 1-1,-1 1 1,-19 24 0,-34 58 663,50-69-763,12-19-168,-128 200 1086,18 6-222,87-150-617,2 0-1,3 2 0,-20 98 1,35-124-249,2 1-1,1 0 1,2 0 0,2 0 0,2 0 0,1-1-1,11 53 1,-1-40-26,2-1-1,34 76 0,56 87-79,15 33-218,-93-164-639,-7-18-3789,-11-45-1278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36 154 7168,'-3'-17'1062,"1"6"-269,-1 0-1,-4-11 1,-14-36 5670,21 91-3743,8 271 569,-5-68-3034,1-180-227,2-1-1,15 63 1,-15-92 0,1-1-1,2 0 1,18 38 0,-23-55 17,0 1 1,1-1 0,0 0 0,1-1 0,0 1-1,0-1 1,0 0 0,1-1 0,0 0 0,0 0-1,1 0 1,0-1 0,9 5 0,-15-9-21,1 0 0,-1 0 0,1 0 0,0 0 0,0 0 0,-1-1 0,1 0-1,0 1 1,0-1 0,0 0 0,-1 0 0,1-1 0,0 1 0,0 0 0,-1-1 0,4-1 0,-2 1 3,0-1 1,0 0-1,0-1 1,0 1-1,0-1 0,-1 1 1,1-1-1,-1 0 1,4-5-1,3-5 39,0 0 1,-1-1-1,0 0 1,10-23-1,-10 17-27,-1-1 1,-1 0-1,-1 0 0,5-27 1,5-86-16,-15 119-22,13-234 1,-15 176-54,-13-99 0,13 155 47,-2 1-1,0 0 1,-1 0 0,-1 0 0,0 0 0,-13-26 0,15 39-8,1 0-1,-1-1 1,1 1 0,-1 0-1,0 0 1,0 1 0,0-1-1,-1 1 1,1-1 0,0 1-1,-7-3 1,8 4 5,1 1 0,0-1 0,-1 1 0,1-1 0,0 1 1,-1-1-1,1 1 0,-1 0 0,1 0 0,-1 0 0,1 0 0,-1 0 0,1 0 1,-1 0-1,1 0 0,0 0 0,-1 1 0,1-1 0,-1 1 0,1-1 1,0 1-1,-1-1 0,1 1 0,0 0 0,0 0 0,-1 0 0,1 0 0,0 0 1,0 0-1,0 0 0,0 0 0,0 0 0,-1 2 0,2-2 6,-1 0-1,1-1 0,-1 1 1,1 0-1,0 0 0,0 0 1,-1 0-1,1-1 0,0 1 1,0 0-1,0 0 0,0 0 1,0 0-1,0 0 1,0 0-1,0 0 0,0 0 1,1-1-1,-1 1 0,0 0 1,0 0-1,1 0 0,-1 0 1,1-1-1,-1 1 0,1 0 1,-1 0-1,1-1 0,-1 1 1,1 0-1,1 0 1,2 3 24,0-1 0,1 0 1,-1 0-1,7 3 0,-8-4-2,13 5 127,0 0 0,1 0 0,0-2 0,0 0 1,0-1-1,1-1 0,18 2 0,16-2 153,59-3 0,514-47-220,-422 27-68,88-6-509,-96 8-4012,-171 15 3424,33 0-2570,-14 5-1648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8832,'1'-14'1152,"0"11"-769,-1-1 0,0 1 1,1-1-1,-1 1 0,1-1 1,0 1-1,3-6 0,-4 9-200,0-1-1,0 1 1,0 0-1,1 0 0,-1-1 1,0 1-1,0 0 1,0 0-1,1 0 1,-1-1-1,0 1 1,0 0-1,1 0 0,-1 0 1,0 0-1,0 0 1,1 0-1,-1 0 1,0-1-1,0 1 1,1 0-1,-1 0 0,0 0 1,1 0-1,-1 0 1,0 0-1,0 0 1,1 0-1,-1 1 1,0-1-1,1 0 0,12 4 722,-6-1-35,27 7-48,1-2 0,0-1 1,39 3-1,-55-8-636,108 11 658,-112-10-691,-1 0 0,1 1 0,-1 0-1,0 1 1,0 1 0,19 11 0,-31-16-108,0 0 0,0 0 0,0 0 0,0 0 0,0 1 1,-1-1-1,1 1 0,0-1 0,-1 1 0,1 0 1,-1 0-1,0 0 0,0 0 0,1 0 0,-1 0 0,0 0 1,-1 0-1,1 0 0,0 0 0,-1 0 0,1 1 1,-1-1-1,1 0 0,-1 0 0,0 1 0,0-1 1,0 0-1,-1 1 0,1-1 0,0 0 0,-1 0 0,1 1 1,-1-1-1,-2 4 0,-1 1 1,0 1 0,-1-1 0,0 0 0,0 0 0,-1-1 0,1 0 0,-1 0 0,-8 6 0,12-11-45,1 1-1,-1-1 0,1 1 0,0-1 0,0 1 0,0 0 0,0-1 0,0 1 0,0 0 1,0 0-1,1 0 0,-1 0 0,1 0 0,-1-1 0,1 1 0,0 0 0,0 0 0,0 0 0,0 0 1,0 0-1,0 0 0,0 0 0,1 0 0,-1 0 0,0 0 0,1 0 0,0 0 0,0 0 1,1 2-1,2 5-4,1-1 1,0 0 0,0 0 0,13 14-1,2-3 5,0 0-1,1-2 1,28 19-1,-25-19 34,0 1 0,33 34-1,-50-45-27,0 1 0,0 0 0,-1 0 0,-1 0 0,1 1 0,4 11 0,-9-17 38,0 0 0,0 0 1,0 0-1,0 1 0,0-1 0,-1 0 1,0 1-1,1-1 0,-1 0 0,0 1 1,-1-1-1,1 1 0,0-1 0,-1 0 1,0 0-1,0 1 0,0-1 1,0 0-1,-1 0 0,1 0 0,-1 0 1,-3 4-1,0-1 44,0 0 0,0 0 0,-1-1 0,0 0 0,0-1 0,-1 1 0,1-1 1,-1 0-1,0-1 0,-7 4 0,-14 3 69,-35 9 1,53-16-138,-17 3 43,0-2 0,-34 3 0,39-6-339,0 1 0,1 1 0,-1 1-1,-25 9 1,24-2-1876,22-10 1881,0-1-1,0 1 1,0 0-1,0-1 1,1 1-1,-1 0 0,0 0 1,1-1-1,-1 1 1,0 0-1,1 0 1,-1 0-1,1 0 0,-1 0 1,1 0-1,0 0 1,-1 0-1,1 0 1,0 0-1,0 2 0,3 6-5998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11392,'-5'0'4224,"14"0"-3297,9-4 673,0-4 32,14-1-352,22-3 0,12 0-480,10 2-160,-5 1-352,-4 6-256,-1 3-64,6 0 96,-4 3 32,-7 6-1312,2-2-544,-10 1-1216,1-1-479,-14 5-1537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10112,'-1'0'158,"1"0"1,-1 0 0,1 0-1,0 0 1,-1 1 0,1-1-1,0 0 1,-1 0 0,1 1-1,0-1 1,0 0 0,-1 1-1,1-1 1,0 0 0,0 1-1,0-1 1,-1 0 0,1 1-1,0-1 1,0 1 0,0-1-1,0 0 1,0 1 0,0-1 0,0 1-1,0-1 1,0 0 0,0 1-1,0-1 1,0 1 0,0-1-1,0 0 1,0 1 0,0-1-1,0 1 1,0-1 0,0 0-1,1 1 1,-1-1 0,0 0-1,0 1 1,1-1 0,-1 0-1,0 1 1,0-1 0,1 0-1,-1 0 1,0 1 0,1-1-1,-1 0 1,0 0 0,1 1-1,-1-1 1,1 0 0,2 2 215,0-1 1,-1 1-1,1-1 1,0 0 0,0 0-1,4 1 1,14 1 151,0-1 1,1-2-1,-1 0 1,35-4-1,6 0-86,182 10-872,-231-5-1531,-1 0 0,22-3 1,-11-4-3611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8960,'0'0'152,"-1"0"0,1-1 1,0 1-1,0-1 0,0 1 0,0 0 1,0-1-1,-1 1 0,1-1 0,0 1 1,0-1-1,0 1 0,0-1 0,0 1 1,1-1-1,-1 1 0,0 0 0,0-1 1,0 1-1,0-1 0,0 1 1,1-1-1,-1 1 0,0 0 0,0-1 1,0 1-1,1-1 0,13-10 2033,21-5 144,-34 16-2275,15-5 391,1 0-1,0 1 1,1 1-1,-1 0 1,0 2-1,1 0 0,-1 1 1,1 0-1,-1 1 1,1 2-1,-1-1 1,0 2-1,0 0 0,29 12 1,-41-14-337,0 1 0,0-1 0,-1 1 0,1 0 0,-1 0 0,1 0 0,-1 0 0,0 1 0,-1 0 0,1 0 0,0 0 0,-1 0 1,0 0-1,0 1 0,0 0 0,-1-1 0,0 1 0,0 0 0,0 0 0,0 0 0,-1 0 0,1 1 0,-2-1 0,1 0 0,0 1 0,-1 7 0,-1 4-24,-1 0 0,0 0-1,-1 0 1,-1 0 0,0-1 0,-12 27 0,-51 94 39,44-93-70,-8 12 22,-17 38-24,40-78-4,2 0 0,0 1 0,-6 32 0,11-44-31,0-1 0,0 0 0,0 0 0,1 0-1,0 1 1,0-1 0,0 0 0,1 0-1,-1 1 1,1-1 0,0 0 0,0 0 0,1 0-1,-1 0 1,1 0 0,0 0 0,0 0-1,0-1 1,0 1 0,1-1 0,-1 1 0,1-1-1,4 4 1,1-1 6,0-1-1,0 1 1,0-1-1,1-1 1,0 1-1,0-2 1,0 1-1,1-1 1,-1-1-1,1 1 1,-1-2-1,19 2 1,4-2 2,0-1 0,51-7 0,-48 5-431,-24 1-1201,0 1-1,18-5 1,-23 4 52,0 0 0,0 0 0,0 0-1,7 1 1,8 0-3766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57 8064,'4'-56'12431,"-7"59"-11594,-1 1-1,1 0 0,0 0 0,-3 6 1,-4 6-259,-2 3-84,0 0 1,-12 31-1,21-42-481,0-1-1,1 0 1,0 1 0,1-1-1,0 1 1,0 0 0,0-1-1,1 1 1,0 0 0,1-1-1,1 11 1,1-5 75,1-1 1,0 0-1,1-1 0,0 1 1,1-1-1,0 0 0,1 0 0,0-1 1,1 1-1,0-2 0,0 1 1,1-1-1,0-1 0,1 1 1,11 6-1,-21-14-107,1 0 1,0-1-1,0 1 0,0 0 0,0-1 1,0 1-1,0-1 0,0 1 0,0-1 1,0 0-1,0 1 0,0-1 0,0 0 1,0 0-1,0 0 0,0 0 0,0 0 1,0 0-1,0 0 0,0 0 0,0 0 1,0 0-1,0-1 0,0 1 0,2-1 1,-2 0-415,0 0 1,1 0 0,-1 0 0,0 0-1,0 0 1,0 0 0,0-1 0,0 1-1,-1 0 1,1 0 0,1-4 0,3-5-3808,-1 5-1573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9088,'-2'0'5723,"7"-1"-3373,2 1-1966,-1-1 1,1 0-1,8-3 0,-14 3 347,-1 1 42,0 0 22,0 0-102,0 0-106,-2 2-549,0 0 0,1 0 1,-1 0-1,0 1 0,1-1 0,0 0 1,-1 0-1,1 1 0,0-1 1,-1 5-1,1-7-23,1 1 1,0 0-1,-1 0 0,1 0 0,0-1 1,0 1-1,0 0 0,-1 0 1,1 0-1,0 0 0,0-1 1,0 1-1,0 0 0,1 0 0,-1 0 1,0 0-1,0 0 0,0-1 1,1 1-1,-1 0 0,0 0 0,1-1 1,-1 1-1,1 0 0,-1 0 1,1-1-1,-1 1 0,1 0 1,-1-1-1,1 1 0,0-1 0,-1 1 1,1-1-1,0 1 0,-1-1 1,1 1-1,0-1 0,0 0 1,-1 1-1,1-1 0,0 0 0,0 0 1,0 0-1,0 1 0,-1-1 1,2 0-1,2 0 82,-1 0 0,1-1 0,-1 1 0,1-1 0,-1 1 0,0-1 0,1 0 0,-1 0 0,0-1 1,4-1-1,23-12 1060,-29 14-661,-6 6 229,-43 33-517,47-38-250,1 0 10,5 0-1222,-4 0 884,0 0-1,0 0 1,0 1-1,0-1 1,0 0-1,0 0 1,0 0-1,0 1 1,0-1-1,0 0 1,0 1-1,0-1 1,0 1-1,0-1 1,0 1-1,1 0 1,7 10-5603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8064,'0'-3'272,"-1"-5"986,2 0-1,-1 0 1,1 0-1,3-13 0,-4 19-1030,1 0 0,0 0 0,-1 1 0,1-1 0,0 0 0,0 0 0,0 0-1,1 1 1,-1-1 0,0 0 0,1 1 0,-1-1 0,1 1 0,-1-1 0,1 1 0,0 0-1,-1 0 1,1 0 0,0 0 0,0 0 0,0 0 0,0 0 0,3 0 0,3-1-1,0 0 0,1 1 0,-1 0 0,0 0 0,1 1 0,-1 0 0,0 0-1,1 1 1,-1 0 0,0 1 0,0-1 0,1 2 0,-1-1 0,-1 1 0,1 0 0,0 1 0,-1 0 0,0 0 0,0 1 0,0-1 0,0 2 0,-1-1 0,0 1 0,0 0 0,0 0 0,9 13 0,7 17 238,33 77 1,-47-97-418,24 58 269,-2 1 0,-4 2 0,25 125 0,-42-151-174,-2 1 1,-3 0-1,-2 0 1,-2 0-1,-3 0 1,-14 83-1,-8-22 127,-68 188 1,90-292-412,0-1 1,-1 1 0,-8 13-1,12-21 111,0-1-1,-1 0 1,1 0-1,0 0 1,0 0-1,0 1 1,0-1-1,0 0 1,0 0-1,0 0 1,0 0-1,0 0 1,0 0-1,0 1 1,-1-1-1,1 0 1,0 0-1,0 0 1,0 0-1,0 0 1,0 0-1,-1 0 1,1 0-1,0 0 1,0 1-1,0-1 1,0 0-1,0 0 1,-1 0-1,1 0 1,0 0-1,0 0 1,0 0-1,0 0 1,-1 0-1,1 0 1,0 0-1,0 0 1,0 0-1,0-1 1,0 1-1,-1 0 1,1 0-1,0 0 1,0 0-1,-3-9-1311,2-16-2443,1 23 3175,0-14-3538,0 0-1541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66 7296,'23'-32'5818,"-23"31"-5725,1 1 0,-1-1 0,1 0 0,-1 1-1,1-1 1,-1 0 0,1 0 0,-1 1 0,0-1 0,1 0-1,-1 0 1,0 0 0,0 0 0,0 1 0,0-1 0,0 0-1,0 0 1,0 0 0,0 0 0,0 0 0,0 1 0,0-1-1,0 0 1,0 0 0,-1 0 0,1 1 0,0-1 0,-1 0-1,1 0 1,0 0 0,-1 1 0,1-1 0,-1 0-1,0 1 1,1-1 0,-1 1 0,1-1 0,-1 0 0,0 1-1,1-1 1,-1 1 0,0 0 0,0-1 0,1 1 0,-1 0-1,0-1 1,0 1 0,0 0 0,0 0 0,1 0 0,-1-1-1,0 1 1,0 0 0,0 0 0,0 0 0,1 0 0,-1 1-1,0-1 1,0 0 0,0 0 0,0 0 0,1 1 0,-3 0-1,-5 2 126,-1 1-1,1 1 1,0-1-1,1 1 1,-1 1-1,1-1 1,0 1-1,-8 8 0,-3 7 51,-22 32-1,37-49-236,-31 45 200,3 2 0,2 2-1,2 0 1,2 2 0,3 1 0,2 1-1,3 0 1,2 1 0,3 1 0,-7 86 0,18-116-53,0 1 0,2-1 1,2 0-1,0 1 1,2-1-1,1 0 1,2-1-1,1 0 0,0 0 1,16 28-1,2-4 52,3 0-1,1-2 0,3-1 1,2-2-1,74 74 0,-106-117-216,4 5 18,0-2 1,1 1 0,-1-1 0,1 0-1,1 0 1,15 7 0,-24-13-53,0-1-1,0 0 1,-1 0 0,1 0 0,0 1 0,0-1-1,0 0 1,0 0 0,-1 0 0,1 0-1,0-1 1,0 1 0,0 0 0,0 0 0,-1 0-1,1-1 1,0 1 0,0 0 0,0-1-1,-1 1 1,1 0 0,0-1 0,-1 1 0,1-1-1,0 0 1,-1 1 0,1-1 0,0 0 0,14-24-2673,-12 18 1710,3-4-1374,0 1 1,13-19 0,3 8-2832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44 249 8064,'-8'-8'1528,"-15"-19"943,21 25-2173,1 0 0,-1 0 1,1 0-1,0-1 0,0 1 1,0 0-1,0 0 0,1-1 0,-1 1 1,1 0-1,-1-5 0,15 24 1910,-4-1-1701,-1 1 0,0 0 1,7 23-1,16 57 334,-24-69-751,13 44 84,28 87 79,-32-111-157,29 56 0,-38-88-85,0 0 1,1-1-1,1 0 1,0-1-1,25 26 1,-33-39-1,-1 1 0,1 0 0,0 0 0,0-1 0,0 1 0,1-1 0,-1 0-1,0 0 1,0 0 0,1 0 0,-1 0 0,1 0 0,-1-1 0,0 1 0,1-1 0,0 1 0,-1-1 0,1 0 0,-1 0 0,1 0-1,-1-1 1,1 1 0,-1 0 0,1-1 0,-1 0 0,1 1 0,-1-1 0,0 0 0,1 0 0,-1-1 0,0 1 0,0 0 0,0-1 0,0 1-1,0-1 1,0 0 0,0 0 0,-1 1 0,1-1 0,2-4 0,1-3 10,0 0-1,0 0 1,-1-1-1,0 1 1,-1-1 0,4-15-1,-2-4-7,2-30 1,-4 14-7,-3-1 0,-1 1 1,-11-66-1,-1 39-168,-31-97-1,34 135 66,-2 0 0,-27-56 0,22 65 55,16 24 35,1 0-1,-1 0 0,1 0 1,-1 0-1,0 1 1,1-1-1,-1 0 0,0 1 1,1-1-1,-1 0 0,0 1 1,0-1-1,0 1 1,0-1-1,1 1 0,-1 0 1,0-1-1,0 1 0,0 0 1,0-1-1,0 1 1,0 0-1,0 0 0,0 0 1,-1 0-1,2 0 6,0 1 0,-1-1 0,1 0 0,0 0 0,0 0 0,0 1 0,0-1 0,0 0 0,0 0 0,0 0 1,0 1-1,0-1 0,0 0 0,0 0 0,0 1 0,0-1 0,0 0 0,0 0 0,0 1 0,0-1 0,0 0 0,0 0 0,0 0 0,1 1 0,-1-1 0,0 0 0,0 0 0,0 0 0,0 1 0,0-1 0,0 0 0,1 0 0,5 9 44,-5-9-33,5 7 154,1 0-1,0-1 0,0 0 0,0 0 0,0-1 1,1 0-1,0 0 0,0-1 0,1 0 1,-1-1-1,1 1 0,0-2 0,0 1 1,0-1-1,0 0 0,14 0 0,11-1 102,0-1 0,-1-2 0,40-8 0,-71 10-270,261-42-48,40-6 79,376 11-1829,-632 36 185,-23 0-1016,0 1 0,25 3 1,-35 1-1623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8704,'-10'-7'3337,"10"7"-3228,0 0 0,0 0-1,0 0 1,0 0 0,1 0 0,-1 0-1,0 0 1,0 0 0,0 0 0,0 0-1,0 0 1,0 0 0,1 0 0,-1 0-1,0 0 1,0 0 0,0 0 0,0 0-1,0 0 1,0 0 0,0-1 0,1 1-1,-1 0 1,0 0 0,0 0 0,0 0-1,0 0 1,0 0 0,0 0 0,0 0-1,0-1 1,0 1 0,0 0-1,0 0 1,0 0 0,0 0 0,0 0-1,0 0 1,0-1 0,0 1 0,0 0-1,0 0 1,0 0 0,0 0 0,0 0-1,0 0 1,0-1 0,0 1 0,0 0-1,0 0 1,0 0 0,0 0 0,0 0-1,0 0 1,0 0 0,0-1 0,0 1-1,-1 0 1,1 0 0,0 0 0,0 0-1,51 0 900,104 2 590,-115 0-1039,73 14-1,-100-13-337,0 0 0,13 6 0,-22-7-100,-1-1-1,0 0 1,0 1 0,0 0-1,0 0 1,0 0-1,0 0 1,-1 0 0,1 1-1,0-1 1,-1 1 0,0 0-1,2 2 1,-3-4-79,-1 0 0,1 0 0,-1 0 0,0-1 0,1 1 0,-1 0 1,0 0-1,1 0 0,-1 0 0,0-1 0,0 1 0,0 0 0,0 0 0,0 0 0,0 0 0,0 0 0,0-1 1,0 1-1,-1 0 0,1 0 0,0 0 0,-1 1 0,-13 13 262,13-14-310,0-1 1,-1 1-1,1 0 0,0-1 1,0 1-1,1 0 0,-1 0 1,0 0-1,0 0 0,0 0 1,0 0-1,1 0 0,-1 0 1,1 1-1,-1-1 0,1 0 1,-1 0-1,1 0 1,0 1-1,-1-1 0,1 0 1,0 0-1,0 1 0,0 1 1,3 5 4,0 0-1,0 0 1,1 0 0,9 13 0,0 1-15,98 191-10,-104-200-8,-1-1 1,6 18 0,-11-27 90,0 1 0,0-1 0,0 1 0,-1-1 0,1 1 1,-1-1-1,0 1 0,0 0 0,0-1 0,0 1 0,-1-1 0,1 1 1,-1-1-1,-1 4 0,1-5 23,0 0 1,0-1-1,-1 1 1,1 0-1,0-1 1,-1 0-1,1 1 1,0-1-1,-1 0 1,0 0-1,1 1 1,-1-1-1,0-1 1,1 1-1,-4 1 1,-33 9 226,21-6-222,-117 22 50,31-8-334,75-11-623,28-7-1518,5 0 1365,10-1-525,3-3-1352,0-1 1,34-12-1,5-6-2214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9600,'-1'-1'309,"0"1"1,0-1 0,1 1 0,-1 0-1,0-1 1,0 1 0,0 0-1,0 0 1,0-1 0,0 1 0,0 0-1,0 0 1,0 0 0,0 0-1,0 0 1,0 0 0,0 1-1,0-1 1,0 0 0,-1 1 0,-20 8 3351,22-9-3638,0 0 0,-1 0-1,1 1 1,0-1 0,0 0 0,0 0 0,0 0 0,0 0 0,-1 0 0,1 0 0,0 0 0,0 1 0,0-1 0,0 0 0,0 0-1,0 0 1,0 0 0,0 1 0,-1-1 0,1 0 0,0 0 0,0 0 0,0 0 0,0 1 0,0-1 0,0 0 0,0 0 0,0 0-1,0 1 1,0-1 0,0 0 0,0 0 0,0 0 0,0 0 0,0 1 0,1-1 0,-1 0 0,0 0 0,0 0 0,0 0 0,0 1-1,0-1 1,0 0 0,0 0 0,0 0 0,1 0 0,-1 0 0,0 0 0,0 1 0,0-1 0,0 0 0,0 0 0,1 0-1,-1 0 1,0 0 0,0 0 0,0 0 0,0 0 0,1 0 0,-1 0 0,0 0 0,0 0 0,0 0 0,1 0 0,-1 0 0,0 0-1,16 4 283,19 0-38,1-2-1,0-2 1,51-6 0,-32 2-204,99-1 222,-43 3-1570,-39-2-2520,-46 4 195,-7 3-1078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9728,'1'-3'315,"1"-1"0,0 1-1,0 0 1,1-1 0,-1 1 0,0 0 0,1 0 0,0 1 0,0-1 0,0 0 0,0 1 0,0 0 0,0 0-1,1 0 1,-1 0 0,1 0 0,0 1 0,-1-1 0,1 1 0,5-1 0,6-2 57,0 1 1,1 1-1,0 0 1,-1 1-1,1 1 1,0 1-1,-1 0 1,1 0-1,-1 2 1,1 0-1,-1 1 1,17 6-1,-26-7-235,1 0 0,0 1 0,-1 0 0,0 0 0,0 0 0,0 1 0,0 0-1,-1 0 1,0 1 0,0-1 0,0 1 0,-1 0 0,1 0 0,-2 1 0,1-1 0,-1 1-1,0 0 1,0 0 0,0 0 0,-1 0 0,-1 1 0,1-1 0,-1 0 0,0 1-1,-1-1 1,0 1 0,0-1 0,0 1 0,-3 10 0,-1-3 36,0-1 1,-2 1-1,0-1 0,-14 24 1,-39 52 417,29-46-412,-81 138 260,100-160-418,1 0 0,0 1 0,2 0 0,1 1 0,1-1 1,-6 41-1,12-60-15,-1 0 1,1 0-1,0 1 0,0-1 1,1 0-1,-1 0 1,1 0-1,0 0 0,0 0 1,0 0-1,1 0 0,0 0 1,-1-1-1,5 8 1,-2-7 12,-1 0 0,1-1 0,0 1 0,-1-1 0,2 0 0,-1 0 1,0 0-1,1 0 0,-1-1 0,1 0 0,7 3 0,9 1 40,0 0 0,0-1 1,0-1-1,1-1 0,36 0 0,-16-4-10,82-11 0,-112 10-118,0-1-1,-1 0 0,1-1 0,0 0 0,19-10 1,5-7-4030,-3 8-3820,-12 2 2623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19 9728,'-1'-1'292,"0"0"-1,0-1 1,0 1 0,0 0 0,0 0 0,0 0 0,0 0 0,0 0-1,-1 0 1,1 0 0,0 0 0,-1 0 0,1 0 0,-1 1 0,1-1-1,-1 0 1,1 1 0,-1 0 0,1-1 0,-1 1 0,1 0 0,-1 0-1,1 0 1,-1 0 0,0 0 0,1 0 0,-1 0 0,-1 1 0,-1 0-48,0 0 1,0 0 0,0 1 0,1 0 0,-1-1 0,1 1-1,-1 1 1,1-1 0,0 0 0,-5 5 0,-2 5 81,0-1 0,1 2 1,0-1-1,-10 20 0,12-19-213,-47 82 637,4 3 1,-53 148 0,79-175-550,3 1 0,4 1 1,2 0-1,-6 105 0,19-134-171,3 0-1,1-1 1,2 1 0,2-1-1,2 0 1,2 0-1,2-1 1,17 42-1,-14-48-2,2-1 0,1 0 0,2-2-1,1 0 1,1-2 0,2 0-1,1-1 1,2-2 0,34 30 0,-28-30-332,1-2 0,1-1 0,2-2 0,0-1 0,71 29 0,-98-47-415,0 0 0,1-1 0,-1-1 0,1 0 0,-1 0 0,1-1 0,0 0 0,0-1 0,0 0 0,-1-1 0,1 0 1,12-4-1,35-10-4614,8-4 908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 9984,'0'0'245,"-11"-8"4938,5 7 23,5 1-3910,0 1-192,-6 2-942,1 1 1,0 0-1,0 0 1,1 0-1,-1 0 1,1 1-1,0 0 1,1 0-1,-1 1 1,1-1-1,0 1 1,0 0-1,0 0 1,-4 12-1,2-5-134,2 0 0,0 1-1,0 0 1,1 0 0,1 0 0,0 0-1,1 0 1,0 0 0,2 1 0,-1-1-1,6 26 1,-4-30-28,1-1-1,0 0 0,0 0 1,1 0-1,0 0 0,0 0 1,1-1-1,6 9 0,-6-12 23,-1 1-1,1-1 0,0 0 0,1 0 0,0 0 1,-1-1-1,1 0 0,1 0 0,-1-1 0,0 1 0,12 3 1,-15-7-66,0 1 0,-1 0 0,1-1 1,0 0-1,0 0 0,0 0 0,0 0 1,0 0-1,0 0 0,0-1 0,0 1 1,0-1-1,0 0 0,4-2 0,-3 1-718,1 0 0,-1-1 1,1 1-1,-1-1 0,0 0 0,0 0 0,6-6 0,-2-4-3425,-6-3-895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9856,'-8'-3'6978,"12"11"-1936,0-1-6289,-4-6 1275,1 0 1,-1 0 0,1 0-1,0 0 1,-1-1 0,1 1 0,0 0-1,-1 0 1,1 0 0,0-1-1,0 1 1,0 0 0,0-1-1,0 1 1,0-1 0,-1 1-1,1-1 1,0 1 0,1-1 0,-1 0-1,0 0 1,0 1 0,0-1-1,0 0 1,0 0 0,2 0-1,0-1 133,0 0 0,1 0 0,-1 0 0,0 0-1,0-1 1,5-3 0,12-5 323,-20 10-476,0 0 0,1 0 0,-1-1 0,0 1 0,0 0 0,1 0 0,-1 0 0,0 0 0,0 0 0,1 0 0,-1 0 0,0 0 0,1 0 0,-1 0 0,0 0-1,0 0 1,1 0 0,-1 0 0,0 0 0,0 0 0,1 0 0,-1 0 0,0 0 0,0 1 0,1-1 0,-1 0 0,0 0 0,0 0 0,1 1 0,-1 7 214,-12 16 77,8-14-270,3-9-35,1 0 0,0 1 0,0-1 0,0 1 0,0-1 0,0 0 1,0 1-1,0-1 0,0 1 0,0-1 0,1 0 0,-1 1 0,0-1 0,1 0 0,-1 1 0,1-1 0,0 0 1,-1 0-1,1 1 0,1 1 0,-1-3-11,0 1 1,-1 0-1,1-1 1,0 1 0,0-1-1,-1 1 1,1-1-1,0 0 1,0 1-1,-1-1 1,1 0-1,0 1 1,0-1 0,0 0-1,0 0 1,0 0-1,-1 0 1,1 0-1,0 0 1,0 0 0,0 0-1,0 0 1,0 0-1,0 0 1,-1 0-1,1-1 1,0 1-1,0 0 1,0-1 0,0 1-1,-1-1 1,2 0-1,-1-4-5236,-1 2-117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1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10880,'4'-22'3509,"-4"22"-3465,0-1-1,0 1 1,0 0-1,0 0 1,0 0 0,0-1-1,0 1 1,0 0-1,0 0 1,0-1 0,0 1-1,0 0 1,0 0-1,0 0 1,0-1 0,0 1-1,1 0 1,-1 0-1,0 0 1,0 0 0,0-1-1,0 1 1,0 0-1,1 0 1,-1 0 0,0 0-1,0 0 1,0 0-1,0-1 1,1 1 0,-1 0-1,0 0 1,1 0 0,3-2 287,-1 1 40,0-1 1,0 1-1,1 0 1,-1 0-1,0 0 1,1 1-1,-1-1 1,0 1-1,1 0 1,-1 0-1,5 0 1,3 1-35,0 1 0,0 0 0,0 0 0,0 1 0,-1 0 0,1 1 1,-1 1-1,0-1 0,-1 1 0,1 1 0,-1 0 0,0 0 0,9 9 1,-4 0 56,0 1 0,-1 1 1,0 0-1,17 34 0,-9-11 263,18 53 0,-23-46-408,-2 2 0,7 50 0,-17-82-207,17 91 275,9 137 1,-27-200-197,-2 0 0,-2 1-1,-3-1 1,-1 0 0,-15 61 0,12-72-476,-2 0 1,-2-1-1,-27 55 0,29-68-1507,1 1-4089,-4 8-6939,4-12 7269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46 661 6400,'-20'4'1662,"5"-2"868,5 0 3544,21-13-5246,-3 2-723,15-6 39,2 1-1,0 1 0,0 2 0,35-12 0,-17 7-27,110-47 205,126-47 308,254-29-27,252 34-441,-751 101-114,464-42 602,-309 30-514,437-35-11,-4 29 296,195 67 338,-267 41-662,-64 44-59,65 58 160,-495-167-26,50 18-2518,-96-35-586,-1-4-2181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0 876 8448,'0'0'2757,"0"0"-1664,0 0-538,0 0-214,6 0 123,11-2 102,-1 0 0,1-1-1,0-1 1,30-10 0,-10 2-62,112-35 296,413-138 667,-471 152-1344,368-113 309,495-54-265,-756 163-110,294-45 122,-358 61-108,212-22 127,256-1-204,43 45 6,-379 12 11,-104-4 26,263 17 235,69 23 736,-128-1-640,-319-41-336,85 10 75,116 19-16,186 57-225,-373-75 175,65 28 0,51 33 136,-151-67-126,-10-5-362,-4-2 152,21 13-1,-30-16-1179,1 1 1,-1-1-1,0 1 1,0 0-1,4 5 1,-5-3-5201,-2-2 1910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8192,'-10'0'790,"0"0"179,-1 0 0,1 1 0,-15 2 0,25-3-932,0 0-1,0 0 0,0 0 0,-1 0 1,1 0-1,0 0 0,0 0 0,0 0 1,0 0-1,0 0 0,0 0 0,0 0 1,0 0-1,0 0 0,-1 0 0,1 0 1,0 0-1,0 1 0,0-1 0,0 0 1,0 0-1,0 0 0,0 0 1,0 0-1,0 0 0,0 0 0,0 0 1,0 0-1,-1 0 0,1 1 0,0-1 1,0 0-1,0 0 0,0 0 0,0 0 1,0 0-1,0 0 0,0 0 0,0 0 1,0 1-1,0-1 0,0 0 0,0 0 1,0 0-1,0 0 0,0 0 0,0 0 1,1 0-1,-1 0 0,0 1 1,0-1-1,0 0 0,0 0 0,0 0 1,0 0-1,0 0 0,0 0 0,9 7 822,16 6-478,-22-11-222,135 76 1959,-119-67-1791,0-1-1,1-1 0,-1 0 1,41 11-1,86 10 621,-129-27-874,522 52 1694,23-41-1201,38-34-213,68-46-155,-487 31 105,-153 28-257,0-2 0,-1-1 1,-1-1-1,37-20 0,-34 16-1292,-2 1-1866,-3-3-3406,-19 12 2375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8576,'25'16'5781,"16"12"-3115,-32-22-2435,1 0-1,-1-1 0,1 0 1,0 0-1,0-1 0,1 0 0,15 3 1,79 9 819,-67-11-668,643 55 2226,520-17-1765,-850-54-347,45-25-150,30-45-182,-421 80-162,661-185 78,-78-1 96,-191 52-121,-324 109-41,340-122-131,-26 0 202,-374 143-132,113-53-743,-119 55 393,-5 2 101,0-1-1,0 1 1,0 0-1,0 0 1,0-1-1,0 1 0,3-4 1,-4 4-4,-1 0-1,1 1 1,0-1-1,-1 0 1,0 0 0,1 0-1,-1 0 1,0 0-1,1 0 1,-1 0 0,0 0-1,0 0 1,0 0 0,0-1-1,0-6-4573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7808,'-7'1'1316,"4"0"-390,0-1 0,1 1-1,-1 0 1,0-1 0,0 1-1,0 1 1,1-1 0,-5 2-1,5-1 903,0 1-873,7 0-532,2-1-221,1 0 0,-1 0 0,1-1 0,-1 0 0,1 0 0,0-1 0,-1 0 0,8-2 0,-11 2-154,312-17 925,88-3-911,-334 20-809,-69-1 627,0 1-1,0 0 0,-1 0 0,1 0 0,0 1 1,0-1-1,0 0 0,0 0 0,0 0 1,-1 1-1,1-1 0,0 0 0,0 1 1,1 0-1,-2 0-211,0-1 0,0 1 0,0 0 0,0-1 0,0 1 0,0-1 0,0 1 0,0 0 0,0-1 0,0 1 0,0 0 0,0-1 1,-1 1-1,1 0 0,0-1 0,0 1 0,-1 1 0,-4 13-4585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77 10880,'-36'7'4128,"41"-2"-3200,17-5 639,1-5 129,13 1-352,12-4-96,10-8-608,17 1-320,15-2-192,3 5-192,-7 5 32,-16 2 32,-11 5 64,-14 0-1248,-6 5-448,-8-1-1664,10-13-3327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1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783 313 7296,'2'0'445,"0"-1"0,-1 1 0,1-1 0,-1 0 0,1 0 1,-1 0-1,1 0 0,-1 0 0,0 0 0,1 0 0,-1 0 0,0 0 0,0-1 1,0 1-1,1-3 0,16-22 2187,-16 21-2443,1 0 0,-1 1 0,0-1 0,0 0 0,0 0 0,-1 0 0,0 0 0,0 0 0,0-1 0,-1 1 0,1 0 0,-1 0-1,-1-1 1,1 1 0,-1 0 0,0 0 0,0 0 0,0-1 0,-1 1 0,1 0 0,-1 1 0,0-1 0,-1 0 0,1 1 0,-1-1 0,0 1 0,-6-7 0,-2 0 76,1 2 1,-1 0 0,0 0-1,-1 1 1,0 0 0,-26-12-1,8 8 144,-62-17 0,75 25-334,-1 2 1,0 0-1,0 1 0,0 1 1,-22 3-1,31-2-42,-13 1 28,1 0-1,0 2 1,0 1-1,0 1 1,1 0 0,-1 2-1,2 0 1,-1 1-1,1 1 1,0 1-1,1 1 1,1 0 0,-30 28-1,30-23-26,1 0-1,1 2 0,0 0 1,2 0-1,0 1 0,1 1 1,-12 31-1,21-46-13,1 0 0,0 0 0,0 0 0,1-1 1,-1 2-1,1-1 0,1 0 0,-1 0 0,1 0 0,0 0 0,1 0 1,-1 0-1,1 1 0,0-1 0,1 0 0,0-1 0,0 1 1,0 0-1,0 0 0,1-1 0,0 1 0,0-1 0,1 0 0,-1 0 1,1 0-1,4 4 0,10 7-2,0-1-1,1-1 1,0-1 0,1 0 0,31 14 0,-33-18 6,0-1 0,0-1 1,0 0-1,1-1 1,29 5-1,-34-10-5,0 1-1,-1-2 1,1 0 0,0 0-1,-1-1 1,1-1 0,0 0-1,22-8 1,-18 5 7,-2-1 1,1-1-1,-1-1 0,0 0 0,0-1 0,-1-1 1,0 0-1,-1-1 0,0 0 0,-1-2 1,14-15-1,-11 9-19,-8 12 31,-2-1 1,1 0-1,9-17 0,-22 40 112,0 0 0,1 1 0,1-1 0,0 1 0,1 0 0,-1 20 0,2 97 197,4-86-261,17 84-1,23 44 107,4 26 346,-42-171-240,2 53 0,-6-35-3713,0-35 1323,0-14 1715,0 0 1,0 1 0,0-1 0,1 0 0,-1 0 0,0 1 0,0-1 0,1 0-1,-1 0 1,0 1 0,1-1 0,-1 1 0,1-1 0,-1 0 0,2 0 0,0-2-1308,3-5-4027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10880,'-3'-2'672,"0"1"1,0-1-1,0 1 1,-1-1 0,1 1-1,0 0 1,-1 0-1,-4 0 1,20 18 2153,-8-14-2628,0 1 0,0-1-1,0 0 1,1 0 0,-1-1 0,1 1-1,-1-1 1,1 0 0,10 3-1,3 0 121,26 2 1,-39-6-250,434 62 1152,-427-61-2110,0-1 1,1 0-1,-1-1 0,0 0 0,0-1 0,0 0 0,0-1 0,18-4 1,13-12-4312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7552,'0'0'2506,"0"0"-1380,0 0 95,0 0 155,0-1-1046,0 1 1,1-1-1,-1 0 0,1 1 0,-1-1 1,1 0-1,0 1 0,-1-1 1,1 1-1,-1-1 0,1 1 1,0-1-1,0 1 0,0-1 0,19 3 14,-16-1-178,1-1 0,0 1 0,0-1 0,6 0 0,39-10 934,-11 1-579,-33 8-464,34-6 344,78-4 0,-73 11-321,0 2 0,69 11 0,-20 2 26,-90-15-56,1 0 0,-1 0 0,1 0 1,-1 0-1,1-1 0,-1 0 0,6-2 0,21-2 451,-26 5-450,0-1 0,1 0 0,-1 0 1,-1-1-1,1 1 0,0-1 0,0 0 0,-1-1 1,8-4-1,-10 6-25,4 0 323,-5 2-1540,3-1-3492,4 0-783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2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8704,'0'-7'1774,"0"4"-849,0-1 0,0 1 1,0 0-1,0 0 0,1-1 1,1-4-1,-2 7-834,1-1 1,0 0-1,0 1 0,0-1 1,1 1-1,-1 0 0,0-1 1,0 1-1,1 0 0,-1 0 1,1-1-1,-1 1 0,1 0 0,2-1 1,11-6 247,1 0 0,-1 0 1,1 2-1,1 0 0,0 0 1,-1 2-1,33-5 0,60 3 595,-92 7-720,1 0 0,-1 1 1,1 0-1,22 7 1,-35-7-150,1 0 0,-1 0 1,1 0-1,-1 1 1,0 0-1,0 0 0,0 0 1,0 1-1,-1-1 1,1 1-1,-1 0 0,0 1 1,0-1-1,-1 1 1,1-1-1,-1 1 0,0 0 1,0 1-1,0-1 0,-1 0 1,0 1-1,0-1 1,-1 1-1,2 8 0,-1-1 34,-1 0-1,0 0 1,-1 1-1,-1-1 0,0 0 1,-1 0-1,0 0 0,-1 0 1,-8 23-1,-7 7 48,-2-1 0,-29 46-1,-5 9 26,-8 34 48,50-101-176,1 1-1,-10 45 1,19-68 0,1 0-1,1 0 1,0-1 0,0 1-1,0 0 1,1 0 0,0 0-1,1 0 1,-1-1-1,2 1 1,-1 0 0,1-1-1,0 0 1,0 0 0,1 0-1,0 0 1,0 0 0,1-1-1,0 0 1,0 0 0,0 0-1,1 0 1,0-1 0,0 0-1,0 0 1,1-1 0,0 0-1,8 5 1,20 8 189,72 25 0,-89-38-175,0 0 0,0-1 0,0-1 0,0 0-1,33-3 1,-18-1 30,0-2 1,40-10-1,-39 1-5472,-25 9 1863,8-3-2541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2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11008,'-3'-9'4989,"3"9"-4816,0 0 0,0 0-1,0-1 1,0 1-1,0 0 1,0-1-1,0 1 1,0 0 0,0-1-1,-1 1 1,1 0-1,0 0 1,0-1 0,0 1-1,0 0 1,0-1-1,0 1 1,-1 0-1,1 0 1,0 0 0,0-1-1,0 1 1,-1 0-1,1 0 1,0 0 0,0-1-1,-1 1 1,1 0-1,0 0 1,-1 0 0,1 0-1,0 0 1,0-1-1,-1 1 1,1 0-1,0 0 1,-1 0 0,1 0-1,0 0 1,0 0-1,-1 0 1,1 0 0,0 0-1,-1 0 1,1 0-1,0 1 1,-1-1-1,1 0 1,0 0 0,-1 0-1,-4 3-19,0 0-1,0 0 1,1 0-1,-1 1 1,0-1-1,1 1 1,0 0-1,0 0 1,0 1-1,1-1 1,0 1-1,-1 0 1,2 0-1,-1 0 1,-3 9-1,-2 6-126,1 0 0,-8 36 0,10-34-14,1 0 0,2 0 1,0 0-1,1 1 0,3 37 1,-1-52 22,0 0 0,1 0 0,0 0 0,0 0 0,0-1 0,1 1 1,0 0-1,1-1 0,0 0 0,0 0 0,0 0 0,1-1 0,0 1 0,0-1 0,1 0 0,-1 0 1,1-1-1,13 9 0,-11-9 72,1 0 1,0 0-1,18 6 0,-24-10-102,-1 0-1,1-1 0,-1 1 0,1-1 0,0 1 0,-1-1 0,1 0 0,0 0 0,-1 0 0,1 0 0,0-1 0,-1 1 0,1-1 0,-1 1 0,1-1 0,-1 0 0,1 0 0,3-2 0,-5 2-497,0-1 0,1 1 0,-1 0 0,0 0-1,0-1 1,0 1 0,-1-1 0,1 1 0,0 0-1,0-1 1,-1 0 0,1 1 0,0-4-1,5-10-4648,3-4-495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10368,'0'0'242,"0"0"0,0 0 0,0 0 1,-1 0-1,1 0 0,0 0 1,0 0-1,0 0 0,-1-1 0,1 1 1,0 0-1,0 0 0,0 0 0,0 0 1,-1 0-1,1 0 0,0 0 0,0 0 1,0 0-1,-1 0 0,1 1 1,0-1-1,0 0 0,0 0 0,-1 0 1,1 0-1,0 0 0,0 0 0,0 0 1,0 0-1,-1 0 0,1 1 0,0-1 1,0 0-1,0 0 0,0 0 1,0 0-1,-1 1 0,1-1 0,0 0 1,-7 14 2174,5-10-2410,1 0-1,-1 1 1,1-1 0,-1 10-1,2-13 1,-1 0 0,1-1 0,0 1 0,0 0 0,0 0 0,0-1-1,0 1 1,0 0 0,0 0 0,0-1 0,1 1 0,-1 0 0,0 0 0,0-1 0,1 1-1,-1 0 1,0-1 0,1 1 0,-1 0 0,1-1 0,-1 1 0,0 0 0,1-1-1,0 1 1,-1-1 0,1 1 0,-1-1 0,1 1 0,0-1 0,-1 0 0,1 1 0,0-1-1,-1 0 1,1 1 0,0-1 0,-1 0 0,1 0 0,0 0 0,0 0 0,0 0-1,-1 0 1,1 0 0,0 0 0,0 0 0,-1 0 0,1 0 0,0 0 0,0 0 0,-1 0-1,2-1 1,5-2 93,0 0-1,0 0 0,-1-1 1,9-5-1,-5 3 72,42-25 1722,-56 39-885,-6 7-965,0 0 0,-12 25-1,21-40-59,1 1 0,0-1-1,-1 1 1,1-1 0,0 1 0,0-1-1,0 1 1,0-1 0,-1 1 0,1-1-1,0 1 1,0 0 0,0-1-1,0 1 1,0-1 0,0 1 0,1-1-1,-1 2 1,0-2-18,0 0 1,1 1-1,-1-1 0,0 0 0,0 0 1,1 0-1,-1 1 0,0-1 0,0 0 1,1 0-1,-1 0 0,0 0 0,1 1 1,-1-1-1,0 0 0,1 0 0,-1 0 1,0 0-1,1 0 0,-1 0 0,0 0 1,1 0-1,27-6-2821,-12 2 178,4 5-1140,-2 6-1366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18 138 10752,'8'-72'4608,"-7"37"58,-1 35-4633,0 0 0,0 0 0,0 0 0,0 0 0,0 0-1,0 1 1,-1-1 0,1 0 0,0 0 0,0 0 0,0 0 0,0 0 0,0 0 0,0 0-1,0 0 1,0 0 0,0 0 0,0 0 0,-1 0 0,1 0 0,0 0 0,0 0 0,0 0 0,0 0-1,0 0 1,0 0 0,0 0 0,0 0 0,0 0 0,-1 0 0,1 0 0,0 0 0,0 0 0,0 0-1,0 0 1,0 0 0,0 0 0,0 0 0,0-1 0,0 1 0,0 0 0,0 0 0,-1 0-1,1 0 1,0 0 0,0 0 0,0 0 0,0 0 0,0 0 0,0 0 0,0 0 0,0-1 0,0 1-1,0 0 1,0 0 0,0 0 0,0 0 0,0 0 0,0 0 0,0 0 0,0 0 0,0 0-1,0-1 1,0 1 0,0 0 0,0 0 0,0 0 0,-5 10 759,-2 28-199,2 0 0,0 64 0,5-84-494,-1 81 133,5-1 0,4-1 0,32 157 0,-38-245-233,6 26 23,14 40 1,-19-67 13,0 0 1,1 1 0,0-1 0,0 0-1,1-1 1,0 1 0,1-1-1,-1 0 1,1-1 0,8 8 0,-12-12-21,0-1 1,0 0-1,0 1 1,0-1 0,0 0-1,0 0 1,0 0-1,0-1 1,0 1 0,0 0-1,0-1 1,1 1-1,-1-1 1,0 0 0,0 0-1,1 0 1,-1 0-1,3 0 1,-1-1 1,-1 0 0,1-1-1,-1 1 1,1 0 0,-1-1 0,0 0-1,0 0 1,0 0 0,0 0 0,4-4 0,3-4 11,0-1 0,-1 0 0,0 0 0,12-22 0,-5 3-7,-1 0 1,-1-1 0,-2-1 0,-1 0-1,-1 0 1,5-36 0,-8 19 40,-1-1-1,-2 0 1,-4-70 0,-2 94-100,-1 0-1,-1 0 1,-1 1 0,-1 0 0,-1 0-1,-1 0 1,-12-24 0,10 29-13,-11-28-162,21 47 210,0 0-1,-1 1 1,1-1-1,0 0 1,0 1-1,0-1 1,0 0-1,0 0 1,0 1-1,0-1 1,0 0-1,1 0 1,-1 1-1,0-1 1,0 0-1,1 1 1,-1-1 0,0 0-1,1 1 1,-1-1-1,0 0 1,1 1-1,-1-1 1,1 1-1,-1-1 1,1 1-1,-1-1 1,1 1-1,0-1 1,-1 1-1,1 0 1,-1-1-1,1 1 1,0 0-1,0-1 1,-1 1-1,1 0 1,0 0-1,-1 0 1,1 0-1,0 0 1,1 0-1,3-1 53,1 0-1,-1 1 0,1-1 0,7 2 0,49 5 393,-20-1-236,57-1-1,261-31-63,-132 7-177,-3 1-234,-128 10-2673,-23 5-3127,-35 4 491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39 159 7296,'0'0'55,"0"0"0,-1 0-1,1 0 1,0 0 0,0 0 0,0 0 0,0 0 0,0 0 0,0 0-1,0 0 1,0 0 0,0 0 0,0 0 0,-1 0 0,1 0 0,0 0 0,0 0-1,0 0 1,0 0 0,0 0 0,0 0 0,0 0 0,0 0 0,0 0 0,0 0-1,0 0 1,-1 0 0,1 0 0,0 0 0,0 0 0,0 0 0,0 0 0,0 0-1,0 0 1,0 0 0,0-1 0,0 1 0,0 0 0,0 0 0,0 0-1,0 0 1,0 0 0,0 0 0,0 0 0,0 0 0,0 0 0,0 0 0,0 0-1,0-1 1,0 1 0,0 0 0,0 0 0,0 0 0,-5-10 2526,4 6-1850,-1 0 0,1 0 0,-1 0 0,0 1 0,0-1 0,-1 1-1,-3-6 1,5 9-605,0-1 0,0 0-1,0 0 1,0 1-1,1-1 1,-1 0-1,0 0 1,1 0-1,-1 0 1,1 1-1,-1-1 1,1 0 0,-1 0-1,1 0 1,0 0-1,-1-1 1,1 1-1,0 0 1,0 0-1,0 0 1,0 0-1,0-2 1,0 2-20,1-1-1,-1 0 1,1 1 0,0-1 0,-1 0-1,1 1 1,0-1 0,0 1 0,0 0-1,0-1 1,0 1 0,3-2-1,3-3 127,0 0-1,1 1 0,0 0 1,11-5-1,-3 3-87,1 1 1,0 1-1,0 0 1,1 1-1,-1 1 1,1 0-1,0 2 1,0 0-1,0 1 1,33 4-1,-37-1-69,0 0 0,0 0-1,0 1 1,-1 1 0,0 1-1,0 0 1,0 0 0,-1 1-1,0 1 1,0 0 0,-1 1-1,16 14 1,-23-19 50,0 0 0,0 0 0,0 0 0,-1 1 1,1 0-1,2 5 0,-5-9-77,0 1 0,0 0 0,-1 0 1,1 0-1,0 0 0,-1-1 0,1 1 0,-1 0 1,0 0-1,0 0 0,0 0 0,0 0 0,0 0 1,0 0-1,0 0 0,-1 0 0,1 0 0,0 0 0,-1 0 1,-1 3-1,0-2 20,-1 1 1,1 0-1,-1-1 1,1 0-1,-1 1 0,0-1 1,0 0-1,0-1 1,-1 1-1,-6 4 1,-2-1-31,1-1 1,-16 6 0,-13 5 25,-26 18-288,65-33 221,0-1-1,0 1 1,0-1-1,0 1 1,0 0-1,0 0 1,0-1 0,0 1-1,0 0 1,0 0-1,1 0 1,-1 0-1,0 0 1,1 0 0,-2 1-1,2-1 1,0-1 0,0 1 0,0 0 0,0-1 0,0 1 0,0-1 0,0 1 0,0-1 0,0 1 0,0 0 0,0-1 0,1 1 0,-1-1 0,0 1 0,0-1 0,1 1 0,-1-1 0,0 1 0,1-1 0,-1 1 0,0-1 0,1 1 0,1 1-4,1 0 0,-1-1 0,0 1 0,1 0 0,0-1 0,-1 0 0,1 0 0,-1 0 0,1 0 0,0 0 0,3 0 0,13 3 7,1-1 0,0 1 0,-1 1 0,36 14 0,-50-16 0,1 0 0,0 0 0,-1 1 0,0-1 0,0 1 0,0 0 0,0 0 0,0 1 0,-1 0 0,0 0 0,0 0 0,0 0 0,-1 0 0,0 1 0,0 0 0,4 10 0,-3-3 28,0 0 0,-1 0 0,0 1 0,-1-1 0,0 0 0,-2 1 0,0 21 0,0-34 15,-1 1 0,1 0 1,-1-1-1,1 1 0,-1-1 0,0 1 0,0-1 1,0 1-1,0-1 0,0 1 0,0-1 0,0 0 0,0 0 1,0 0-1,-1 0 0,1 1 0,0-2 0,-1 1 1,1 0-1,-1 0 0,-2 1 0,-4 1 90,1-1 0,-1 1 0,-10 1 0,15-4-116,-291 52 308,222-35-469,56-16-267,15-1 378,1 1 1,0-1 0,0 0 0,-1 0-1,1 0 1,0 0 0,0 0-1,-1 0 1,1 0 0,0 0 0,0 0-1,-1 0 1,1 0 0,0 0 0,-1 0-1,1 0 1,0-1 0,0 1-1,0 0 1,-1 0 0,1 0 0,0 0-1,0 0 1,-1 0 0,1-1-1,0 1 1,0 0 0,0 0 0,0 0-1,-1-1 1,1 1 0,0 0 0,0 0-1,0 0 1,0-1 0,0 1-1,0 0 1,-1 0 0,1-1 0,0 1-1,0 0 1,0 0 0,0-1-1,0 1 1,0 0 0,0 0 0,0-1-1,0 1 1,0 0 0,0-1 0,0 1-1,1 0 1,-1 0 0,0-1-1,4-4-859,0 1-1,1 0 1,0-1-1,0 1 0,0 1 1,0-1-1,11-4 0,20-9-5698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10880,'-19'0'3594,"12"2"-1243,11 0-476,10 3-480,12-4-180,0 0-1,29-4 0,34 1 231,25 7-850,225-19 0,-327 13-2451,0-1 0,22-7 0,-25 5-1510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10496,'0'-1'305,"0"-1"1,0 1 0,1-1-1,-1 1 1,0-1-1,1 1 1,-1-1 0,1 1-1,0-1 1,-1 1-1,1 0 1,0-1 0,0 1-1,0 0 1,0 0-1,1-2 1,2 0 187,-1 1 0,0-1-1,1 1 1,-1-1 0,8-2 0,2 0 193,-1 0 0,1 2-1,14-4 1,3 2-43,-1 1 0,56 0 0,-70 4-446,-1 1 0,0 1 0,0 0 0,0 0 0,0 2 0,0-1 0,-1 2 0,16 7 0,-24-10-104,-1 1 1,0 0-1,1 0 1,-2 0 0,1 0-1,0 1 1,-1-1 0,1 1-1,-1 0 1,0 0-1,0 0 1,-1 0 0,1 1-1,-1-1 1,0 1 0,0 0-1,0-1 1,-1 1-1,0 0 1,0 0 0,0 0-1,0 0 1,-1 8 0,0 3 63,-2 1 1,1-1 0,-2 1 0,0-1 0,-10 29 0,-4-1 7,-2-1-1,-2-1 0,-36 55 1,-14 26 9,62-104-132,0-1 1,2 1-1,0 0 0,1 1 0,1 0 0,-4 34 1,8-46-32,1-1 0,0 0 0,0 1 1,1-1-1,0 0 0,0 0 1,1 0-1,0 1 0,4 10 0,-3-14-8,-1 1 0,1-1 0,0 0 0,0 0-1,0 0 1,1 0 0,-1 0 0,1-1 0,0 1 0,0-1-1,0 0 1,0 0 0,1-1 0,-1 1 0,6 1-1,0 0 18,-1-1 0,0-1 0,1 0 0,0 0 0,-1-1-1,1 0 1,0 0 0,17-2 0,6-3 27,40-9 0,-35 5-80,65-19-2201,-101 26 1375,0 1-1,0 0 1,0 0 0,0 0-1,0 0 1,1 0 0,2 1-1,12 3-5443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29 7936,'6'-14'7415,"-1"4"-3410,-4 10-3943,-1 0 0,0 0 0,0 0 1,0 0-1,0 0 0,0 0 0,0 0 0,0-1 0,0 1 1,0 0-1,0 0 0,0 0 0,0 0 0,0 0 0,0 0 0,0 0 1,0-1-1,0 1 0,0 0 0,0 0 0,0 0 0,0 0 0,0 0 1,0 0-1,0-1 0,0 1 0,0 0 0,0 0 0,0 0 1,0 0-1,0 0 0,-1 0 0,1 0 0,0 0 0,0 0 0,0-1 1,0 1-1,0 0 0,0 0 0,0 0 0,0 0 0,-1 0 0,1 0 1,0 0-1,0 0 0,0 0 0,0 0 0,0 0 0,0 0 1,0 0-1,-1 0 0,1 0 0,-1 0 4,1 0 0,-1 1 0,1-1-1,-1 0 1,0 1 0,1-1 0,-1 0 0,0 1 0,1-1 0,-1 1-1,1-1 1,-1 1 0,1-1 0,-1 1 0,1-1 0,0 1 0,-1-1-1,1 1 1,0 0 0,-1-1 0,1 1 0,0 0 0,-3 4 232,-15 13 605,4-6-408,2 1-168,-1 0 1,2 1 0,-20 29 0,27-38-304,1 1-1,1-1 0,-1 1 0,1-1 0,0 1 1,0 0-1,1 0 0,0 0 0,0 0 1,0 0-1,1 0 0,0 0 0,0 0 0,0 0 1,1 0-1,1 7 0,5 8 21,0 0 1,1 0-1,1-1 0,1 0 0,1-1 1,1 0-1,0-1 0,2 0 1,19 21-1,-30-37-35,0 1 1,0 0-1,0-1 1,0 1-1,0-1 1,0 0-1,1 0 1,-1-1-1,1 1 1,-1 0-1,1-1 1,6 2-1,-8-3-120,0 0 0,0 0 0,0 0 0,0 0 0,0 0 0,0 0 0,0 0 0,0-1 0,0 1 0,0-1 0,0 0 0,-1 1 0,1-1 0,0 0 0,0 0 0,-1 0 0,1 0 0,0 0-1,-1 0 1,1-1 0,-1 1 0,1-1 0,-1 1 0,0-1 0,0 1 0,2-3 0,-1-1-852,0 1 0,0-1-1,0 1 1,2-10-1,-1 3-1136,5-9-3606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10624,'-3'0'925,"3"0"-798,-1-1-1,1 1 1,0 0-1,-1 0 0,1 0 1,0 0-1,-1 0 1,1 0-1,-1 0 0,1 0 1,0 0-1,-1 0 1,1 0-1,0 0 0,-1 0 1,1 1-1,-1-1 1,1 0-1,0 0 0,-1 0 1,1 0-1,0 1 1,-1-1-1,1 0 0,0 0 1,0 1-1,-1-1 1,1 0-1,0 0 0,0 1 1,-1 0-1,1-1 957,0 0-75,5 1-585,0 0 1,0 0-1,0 0 0,-1 1 1,1 0-1,0 0 0,-1 0 1,1 0-1,-1 1 1,0 0-1,0 0 0,7 6 1,-10-8-304,0 0 0,0 0 0,0 0 0,0 0 0,-1 0 0,1 0 0,0 1 0,-1-1 0,1 0 0,-1 0 0,1 3 0,-1-4 77,0 0-48,5-4 17,-2 0-113,-2 3 43,-1 1 43,0 0-33,-13 17 177,12-16-281,1-1 1,-1 1-1,1 0 0,-1 0 1,1-1-1,0 1 0,-1 0 1,1 0-1,0 0 0,0 0 1,-1 0-1,1-1 0,0 1 1,0 0-1,0 0 0,0 0 1,1 1-1,-1-2 2,0 1 0,0-1 1,0 0-1,1 1 0,-1-1 1,0 1-1,1-1 0,-1 0 0,0 1 1,1-1-1,-1 0 0,0 0 0,1 1 1,-1-1-1,0 0 0,1 0 1,-1 0-1,1 1 0,-1-1 0,1 0 1,-1 0-1,0 0 0,2 0 0,0 0 25,0 0-1,0 0 0,0 0 0,0 0 0,0 0 0,1-1 0,-1 1 1,0-1-1,0 0 0,0 1 0,0-1 0,0 0 0,2-2 1,2-1 804,-17 13-419,11-8-459,-1-1-1,1 0 0,-1 0 0,1 1 0,0-1 0,-1 0 1,1 1-1,0-1 0,-1 0 0,1 1 0,0-1 0,-1 0 0,1 1 1,0-1-1,0 1 0,-1-1 0,1 1 0,0-1 0,0 1 0,0-1 1,0 0-1,0 1 0,0-1 0,0 1 0,0-1 0,0 1 0,0-1 1,0 2-1,13 1-3707,-6-2 2030,2 2-1615,4 1-1899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467 260 10112,'-1'-3'649,"-1"0"1,1-1-1,0 1 1,0 0-1,0-1 0,0 1 1,1-1-1,-1-4 1,1 7-510,0 0 1,0 1-1,-1-1 1,1 0-1,0 0 1,0 1-1,-1-1 0,1 0 1,-1 1-1,1-1 1,0 1-1,-1-1 1,1 0-1,-1 1 1,1-1-1,-1 1 1,0-1-1,1 1 0,-1 0 1,0-1-1,1 1 1,-1-1-1,0 1 1,0 0-1,-20-6 967,7 5-1014,1 1 0,-1 0-1,0 1 1,0 0-1,1 1 1,-1 1 0,1 0-1,0 1 1,-19 8 0,8-2-110,0 2 0,1 0 0,1 2 1,-23 17-1,32-20-1,0 0 0,1 0 0,0 1 0,1 1 0,1 0 0,-13 20 0,18-25 1,0 1-1,0 0 1,1 1-1,0-1 1,1 1-1,0-1 1,0 1-1,1 0 1,0 0-1,1 0 1,0 17-1,1-22 23,1 0 1,-1 0-1,1 0 1,0 0-1,1 0 1,-1-1-1,1 1 1,0 0-1,0-1 1,1 1-1,-1-1 0,1 0 1,4 5-1,-2-3 25,0-1-1,1 0 1,0 0-1,0-1 0,0 1 1,0-1-1,14 6 1,4-1 99,1 0 1,0-2 0,50 8 0,-68-14-113,48 8 99,126 27 59,-151-28-134,-2 1 0,1 1 0,-1 2 0,29 16 0,-40-18 11,0 0-1,0 1 1,-1 1-1,-1 1 1,22 21 0,-32-28 51,0 0 1,-1 0 0,1 0-1,-1 0 1,-1 1 0,1-1-1,-1 1 1,0 0 0,-1 0-1,0 0 1,0 0 0,0 0-1,-1 1 1,0-1 0,-1 1 0,1-1-1,-2 14 1,0-13 35,-1 0 0,0 0 0,0 0 0,0-1 0,-1 1 0,0-1 0,-1 1 0,1-1 0,-8 10 0,4-7-18,-1-1 0,0 0 1,0-1-1,-1 0 1,-18 13-1,6-7-47,-1-2-1,-1 0 1,0-1 0,0-2-1,-35 10 1,25-10-29,0-1-1,-41 3 1,60-9-56,0-1 1,0-1-1,0 0 0,0-1 0,0-1 0,0 0 1,0-1-1,-14-5 0,21 6-4,0-1-1,0 0 1,1-1 0,-1 1-1,1-2 1,0 1 0,0 0-1,-10-12 1,13 13 0,0-1-1,0 0 1,1 0-1,-1 0 1,1 0 0,0 0-1,0 0 1,0-1 0,0 1-1,1-1 1,0 1 0,0-1-1,0 0 1,1 0 0,-1-5-1,2 0 6,0 1 0,0-1 0,1 1 0,0-1 0,1 1-1,0-1 1,1 1 0,0 0 0,0 1 0,9-14 0,8-10-27,37-40-1,-31 40 32,324-398-148,-316 389 179,-3-2 1,-1-2-1,-2-1 1,38-84 0,-61 116-20,0 0 0,-1-1 0,4-22 1,-9 33-12,1 0 1,-1 1 0,1-1 0,-1 0 0,0 0 0,-1 1-1,1-1 1,-1 0 0,1 0 0,-1 1 0,0-1-1,0 0 1,-1 1 0,1-1 0,-1 1 0,0 0-1,0 0 1,0-1 0,-3-2 0,3 4-2,-1 0 1,0 0-1,0 0 1,0 0-1,0 0 1,0 1-1,0-1 1,0 1-1,0 0 1,-1 0-1,1 0 1,0 1-1,-1-1 1,1 1-1,0 0 1,-1 0-1,1 0 1,-1 0-1,-6 2 1,-7 1-60,1 1 0,-29 10 0,27-8-41,17-6 106,-13 4-337,1 1 1,0 0-1,0 1 1,-18 11-1,29-15 130,-1-1 0,1 1 0,0 0 0,0 0-1,0 0 1,0 0 0,0 0 0,0 1 0,1-1 0,-1 0 0,1 1-1,-3 4 1,4-5-16,-1 0 0,1 0-1,0 0 1,0 0 0,0 0-1,0 0 1,0 0 0,0 0-1,0 0 1,1 0 0,-1 0-1,1 0 1,0 0 0,-1 0-1,1 0 1,0 0 0,0 0-1,0 0 1,3 2 0,13 16-2614,8-1-1499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14 158 10496,'-3'-10'1263,"0"-1"0,1 0 0,0 0 0,0 0 0,1-20 0,1 29-207,4 12 805,0 1-1446,-1 0 0,-1 0-1,1 1 1,0 20 0,-3 49 536,-1-37-584,1-20-196,11 267 620,-7-258-778,1 0-1,1-1 1,2 1 0,2-1-1,1-1 1,25 52 0,-33-77-10,1 0 0,0 1 0,0-1 0,0-1-1,1 1 1,8 7 0,-11-11 2,1 0-1,-1 0 1,1-1-1,0 1 1,0-1-1,0 1 0,-1-1 1,1 0-1,0 0 1,1 0-1,-1 0 1,0-1-1,0 1 1,0-1-1,0 0 0,7 0 1,-4-1 5,1 0 0,-1-1-1,1 0 1,-1 0 0,1 0 0,-1-1 0,0 1 0,0-1 0,0-1 0,-1 1-1,1-1 1,-1 0 0,0-1 0,0 1 0,0-1 0,-1 0 0,1 0 0,6-11-1,-3 2 20,-1 0 0,0 0 0,0 0 0,-2-1 0,0 0-1,6-29 1,-8 27 8,-1-1 1,0 0-1,-1 0 0,-3-25 0,-14-62-24,15 99-14,-8-38-38,-2 0 1,-2 0 0,-2 1 0,-2 1 0,-2 0 0,-46-73 0,56 100-21,9 15 57,0-1 0,-1 1 0,1 0 0,0 0 0,0-1 0,0 1 0,-1 0 0,1 0 0,0-1-1,0 1 1,0 0 0,0-1 0,0 1 0,-1 0 0,1-1 0,0 1 0,0 0 0,0-1 0,0 1 0,0 0 0,0-1 0,0 1 0,0 0-1,0-1 1,0 1 0,1 0 0,-1-1 0,0 1 0,0 0 0,0-1 0,1 1 0,5 0 16,-5 0-15,208 9 694,91-19-394,10-12-176,15-6-61,-316 27-66,-4 1-29,251-24 21,-85 10-4039,-109 8-990,0-5-5683,-34 4 6202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11136,'-4'-3'1523,"-7"-5"1305,4 2 2111,9 5-4635,1-1 0,-1 0 1,1 1-1,0 0 0,0-1 0,0 1 0,0 0 0,0 0 1,0 1-1,6-1 0,-5 0-98,26-2 250,0 1 0,0 2 0,41 4 0,-53-2-191,0 2 0,0 0 0,-1 0 0,1 2 0,-1 0 0,0 1 0,-1 1 0,0 0 0,26 18 0,-38-23-133,1 1 0,-1-1 0,1 1 0,-1 0-1,0 0 1,5 8 0,-7-10-92,-1 1 0,0-1 0,1 1-1,-1 0 1,0-1 0,0 1 0,-1 0 0,1 0-1,-1 0 1,1-1 0,-1 1 0,0 0 0,0 0 0,-1 5-1,-2 74-183,3-77 138,1 0-1,0 0 0,0 0 0,0 0 0,1-1 0,-1 1 1,5 8-1,20 32-63,-17-31 61,23 36 29,-16-26 33,16 31 0,-29-48-33,1 1 1,-1 0-1,0 0 0,-1 0 1,0 0-1,0 1 1,-1-1-1,1 13 0,-2-15 79,0 0 0,-1 1 0,0-1-1,0 0 1,-3 11 0,3-14-68,0-1 0,0 1 1,0-1-1,-1 1 0,1-1 1,-1 0-1,1 0 0,-1 1 1,0-1-1,0 0 0,0-1 0,0 1 1,0 0-1,-1-1 0,-3 3 1,0-1 2,-1 0 1,1-1-1,-1 0 1,0 0-1,0-1 1,-10 2-1,-48 0 65,12-1-103,40-1-86,0 1-269,0-1 0,0-1 0,-21-1 0,34 0 244,0 1 1,0 0-1,0 0 0,0 0 0,-1 0 0,1 0 0,0 0 0,0 0 0,0 0 0,0 0 0,0 0 0,0-1 0,0 1 0,0 0 0,0 0 0,0 0 0,0 0 0,0 0 0,-1 0 0,1 0 0,0-1 0,0 1 0,0 0 0,0 0 1,0 0-1,0 0 0,0 0 0,0 0 0,0-1 0,0 1 0,0 0 0,0 0 0,0 0 0,1 0 0,-1 0 0,0 0 0,0-1 0,0 1 0,0 0 0,0 0 0,0 0 0,0 0 0,0 0 0,0 0 0,0 0 0,0 0 1,1-1-1,-1 1 0,0 0 0,0 0 0,0 0 0,0 0 0,0 0 0,0 0 0,0 0 0,1 0 0,4-5-2346,4 1-3906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12032,'85'0'7479,"2"-3"-3291,183-8-3188,-33 1-964,-211 9-251,76-5 429,-85 4-1784,32-9 0,-47 10 977,1 0 0,-1 0 0,0 0 0,1 0 0,-1 0 0,0 0 0,1-1 0,-1 1 0,3-4 0,-4 1-4255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 8704,'-1'-3'509,"0"-1"1,1 0 0,0 1 0,0-1-1,0 0 1,1-6 0,-1 9-336,0 0 1,1-1-1,-1 1 1,1 0 0,-1 0-1,1 0 1,-1 0 0,1 0-1,0 0 1,-1 0-1,1 1 1,0-1 0,0 0-1,-1 0 1,1 0-1,0 1 1,0-1 0,0 0-1,0 1 1,0-1-1,0 1 1,0-1 0,0 1-1,0 0 1,1-1 0,1 1-1,-1 0 11,0 0 0,0 0 0,-1 0 0,1 1 0,0-1 0,0 0 0,0 1 0,0 0 0,-1-1 0,1 1 0,0 0 0,-1 0 0,1 0 0,-1 0 0,1 0 0,2 3 0,21 23 899,-20-21-900,-1 0-1,0 1 1,0 0-1,-1 0 1,0 0-1,4 14 0,6 44 543,-12-54-629,7 49 444,0 83 0,-12 63-388,3-180-140,0-9-12,0 1-1,1 0 1,1-1 0,1 1 0,1-1-1,6 27 1,-8-42-7,0 0 0,0 0 1,0 1-1,0-1 0,0 0 0,1 0 0,-1 0 0,1 0 0,-1 0 0,1 0 0,0-1 0,-1 1 1,1 0-1,3 1 0,-3-2-84,-1 0 0,1-1 0,-1 1-1,0-1 1,1 0 0,-1 1 0,1-1 0,-1 0 0,1 0 0,-1 0 0,1 0 0,-1 0 0,1 0 0,-1-1-1,1 1 1,-1 0 0,1-1 0,-1 1 0,1-1 0,-1 1 0,0-1 0,1 0 0,1-1 0,-1 0-555,1 0 0,-1 0 0,1-1 1,-1 0-1,0 1 0,0-1 1,0 0-1,2-3 0,1-6-4453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12800,'-1'2'4122,"-8"17"-2711,-1 0-1,-1-1 1,-15 19 0,8-13-1136,1 0 1,2 1-1,-20 41 1,30-56-204,2 0 1,-1 0-1,1 0 0,1 1 1,0 0-1,0-1 0,1 1 1,0 0-1,1 0 0,0-1 1,1 1-1,4 20 0,-3-24-29,0-1 1,0 1-1,0-1 0,1 0 0,0 0 0,1 0 0,-1 0 1,1-1-1,0 1 0,1-1 0,4 5 0,-1-3-12,-1-1-1,1 0 0,0 0 1,1-1-1,-1 0 1,1-1-1,9 4 0,1-2-7,0 0 1,0-1-1,1-1 0,-1-1 0,1-1 0,39-1 0,-41-1-136,1-2 0,-1 0-1,31-9 1,-38 8-894,0-1 0,-1 0 0,1-1 0,11-7 0,-4 1-2646,0 3-1472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10368,'-2'-12'1277,"1"9"-888,1 0 0,-1 0-1,1 0 1,-1-1 0,1 1-1,0 0 1,0-1 0,1 1-1,-1 0 1,1 0 0,-1-1-1,2-3 1,8 19 3622,-4 0-3470,-1 0 0,0 0 0,-1 0 0,0 0 0,-1 1 0,0-1 0,1 22 0,-2 94 700,-3-123-1146,-5 141 871,0-46-649,11 164-1,-2-235-272,2 0-1,10 34 1,-10-47-204,1 0 1,0 0-1,1 0 1,1-1-1,10 16 1,-17-30-2,-1 0 1,1 0-1,0-1 0,-1 1 1,1 0-1,0 0 0,0 0 1,0 0-1,0-1 1,-1 1-1,1 0 0,0-1 1,0 1-1,0 0 0,0-1 1,1 0-1,-1 1 1,0-1-1,0 1 0,0-1 1,1 0-1,1 0-701,-1-1 1,0 1-1,0-1 1,0 1-1,0-1 0,0 0 1,1 0-1,1-1 0,9-4-2099,9-3-1807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49 10752,'4'-42'6447,"-4"42"-6368,0 0 0,0-1 0,0 1-1,0 0 1,0 0 0,0-1 0,0 1 0,0 0-1,0 0 1,0-1 0,0 1 0,0 0-1,0 0 1,-1-1 0,1 1 0,0 0-1,0 0 1,0 0 0,0-1 0,0 1-1,-1 0 1,1 0 0,0 0 0,0 0-1,0-1 1,-1 1 0,1 0 0,0 0-1,0 0 1,-1 0 0,1 0 0,0 0-1,0 0 1,-1 0 0,1 0 0,0 0-1,0 0 1,-1 0 0,1 0 0,0 0-1,0 0 1,-1 0 0,1 0 0,0 0-1,0 0 1,-1 0 0,1 0 0,0 0-1,0 0 1,-1 1 0,1-1 0,0 0-1,0 0 1,-13 8 1412,-1 7-1022,1 0-1,1 1 1,0 1 0,1 0-1,1 1 1,-10 23-1,11-23-351,1 0 0,1 1 0,1 0 0,0 0 0,2 1 0,-4 33 0,7-45-91,1 0-1,0 0 0,0 0 0,1 0 0,0 0 1,0 0-1,1 0 0,0 0 0,0-1 0,1 1 0,0-1 1,1 0-1,-1 0 0,1 0 0,1 0 0,-1 0 0,1-1 1,0 0-1,10 9 0,-5-7-8,1 0 0,-1-1 0,2-1 0,-1 0-1,1 0 1,0-1 0,0-1 0,0 0 0,20 4 0,-17-5-127,0-1 0,-1 0 0,1-2 0,0 1 0,0-2 0,0 0 0,0-1 0,17-4 0,-28 5-318,1 0 1,0-1 0,-1 0 0,0 0 0,1 0 0,-1 0 0,4-4 0,-7 5 11,1 0 0,-1 0 0,0 0 0,0 0 0,0 0 0,0 0-1,0 0 1,0-1 0,0 1 0,0 0 0,-1-1 0,1 1 0,-1-1 0,1 1 0,-1-1 0,1 1 0,-1-1 0,0 1 0,1-1 0,-1 1 0,0-1 0,0 0-1,0 1 1,-1-1 0,1-1 0,-8-20-4522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11520,'-3'-8'4274,"5"10"128,1 7-1604,-1 3-3334,-2-11 553,0 0 1,0 0 0,0 0-1,0 0 1,0 0-1,0 0 1,1 0-1,-1 0 1,0 0-1,0 0 1,1-1-1,-1 1 1,0 0-1,1 0 1,-1 0-1,1 0 1,-1-1-1,1 1 1,1 1-1,-2-2-5,1 1 0,0-1 0,-1 0 0,1 1 0,0-1 0,0 0 0,-1 0 0,1 0 0,0 0 0,0 0 0,0 0 0,-1 0 0,1 0 0,0 0 0,0 0 0,-1 0-1,1 0 1,1-1 0,5-2 137,-1 0 0,0 0 0,0-1 0,8-6 0,-1 2 668,-25 29 292,9-17-1049,-1 3-29,-1 0 0,1 1 0,1 0 0,-6 14 0,9-20-32,-1-1 1,1 0 0,0 1 0,-1-1 0,1 0 0,0 1-1,0-1 1,0 0 0,0 1 0,0-1 0,0 0 0,1 1-1,-1-1 1,0 0 0,1 1 0,-1-1 0,1 0-1,-1 0 1,1 1 0,0-1 0,-1 0 0,1 0 0,0 0-1,0 0 1,0 0 0,0 0 0,0 0 0,0 0 0,0 0-1,0-1 1,0 1 0,0 0 0,0-1 0,1 1 0,-1-1-1,0 1 1,0-1 0,3 1 0,12 5-37,6 1 74,-7-5-3520,-12-4-543,12-11-2827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12544,'0'-1'220,"1"1"0,-1-1 0,0 1 0,0-1 0,0 1 0,0 0 0,0-1 0,0 1 1,1-1-1,-1 1 0,0 0 0,0-1 0,1 1 0,-1 0 0,0-1 0,1 1 0,-1 0 0,0-1 1,1 1-1,-1 0 0,0 0 0,1-1 0,-1 1 0,1 0 0,-1 0 0,0 0 0,1 0 0,0-1 1,19-1 2694,27 6-944,-44-3-1678,17 1 167,6 2 479,48 11-1,-68-13-770,1 0 1,-1 0-1,0 1 0,0 0 1,0 0-1,0 0 0,-1 1 0,0-1 1,1 1-1,-1 1 0,0-1 1,-1 1-1,5 5 0,-7-7-105,0 0-1,-1 0 1,1 0 0,-1 0-1,0 0 1,0 0 0,0 1-1,0-1 1,-1 0 0,1 1-1,-1-1 1,0 1 0,0-1-1,0 1 1,0-1 0,-1 0-1,0 4 1,-2 5 20,-1 0-1,0-1 1,-7 15 0,5-13-22,-19 44 112,-25 62 17,49-115-189,0 0 1,0 0 0,0 0 0,0 0-1,1 0 1,-1 0 0,1 0 0,0 0-1,0 0 1,1 1 0,-1-1 0,2 4-1,-1-5 0,0-1 0,0 1 0,1-1 0,-1 1-1,1-1 1,0 0 0,0 0 0,0 1 0,0-1 0,0-1-1,0 1 1,0 0 0,0 0 0,1-1 0,-1 1-1,1-1 1,5 2 0,12 4-1,1 0 0,1-2 0,-1-1 0,1 0 0,26 0 0,-20-2 0,0 2 0,38 9 0,-64-13-254,0 1-1,0-1 1,-1 1-1,1 0 1,-1 0-1,1 0 1,0 0-1,-1 0 1,0 0 0,1 0-1,-1 0 1,0 1-1,1-1 1,-1 0-1,0 1 1,0-1-1,0 1 1,1 1 0,-1 0-443,1-1 0,-1 0 0,1 0 1,-1 0-1,1 0 0,3 3 0,-1-2-5974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8064,'3'-8'2328,"-3"7"-2146,0 1-1,0-1 0,0 1 0,1 0 0,-1-1 0,0 1 0,0 0 0,0-1 0,0 1 0,1 0 0,-1-1 1,0 1-1,0 0 0,0-1 0,1 1 0,-1 0 0,0-1 0,1 1 0,-1 0 0,0 0 0,1-1 1,-1 1-1,0 0 0,1 0 0,-1 0 0,0 0 0,1-1 0,-1 1 0,1 0 0,-1 0 0,0 0 1,1 0-1,-1 0 0,1 0 0,-1 0 0,0 0 0,1 0 0,7 0 38,310-7 2597,-263 3-2683,362-36 1184,77-22-507,-189 26-494,88-16 532,-348 46-800,404-47 117,129 17-74,-34 23-150,-514 13 50,478-3-14,-1-9 135,-431 10-153,356-5 589,29 4-202,29-5-15,-110-5-163,-258 10-144,353-4 13,-139-1-32,-290 7 1,598-7 1023,-642 8-1115,0 0-1,-1 0 1,1 0 0,0-1-1,-1 1 1,1 0-1,0-1 1,-1 1-1,1-1 1,0 0 0,1-1-1,-3 2 18,0 0-1,1 0 1,-1 0-1,0 0 1,0 0-1,0 0 1,0 0-1,0 0 1,0-1-1,0 1 1,0 0-1,0 0 1,0 0-1,1 0 1,-1 0-1,0 0 1,0 0-1,0-1 1,0 1-1,0 0 1,0 0-1,0 0 1,0 0-1,0 0 1,0 0-1,0 0 1,0-1-1,0 1 1,0 0-1,0 0 1,0 0-1,0 0 1,0 0-1,0 0 1,-1 0-1,1-1 1,0 1-1,0 0 1,0 0-1,0 0 1,0 0-1,0 0 1,0 0-1,0 0 1,0 0-1,0 0 1,-1-1-1,-13-2-6516,-2 2-289,-2 1 1558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11264,'1'0'4379,"4"0"-3543,124-4 4430,0-4-3760,167-3-1547,-141 18 146,-116-4-920,75 18 0,-81-10-2438,-3 1-3675,-20-7 2560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8320,'-1'0'128,"1"0"1,0 1 0,0-1 0,-1 0-1,1 1 1,0-1 0,0 0-1,0 1 1,0-1 0,0 0-1,-1 1 1,1-1 0,0 1-1,0-1 1,0 0 0,0 1-1,0-1 1,0 1 0,0-1 0,0 0-1,0 1 1,1-1 0,-1 0-1,0 1 1,0-1 0,0 1-1,1-1 1,-1 1 24,1-1 0,-1 1 0,1-1 0,0 1 0,-1-1 0,1 0 0,0 1 0,-1-1 0,1 0 0,0 0 0,0 1 0,-1-1 0,1 0 0,0 0 0,34 0 2156,-27-1-1850,239-23 1559,-39 3-1577,14 4-644,-51-1-1685,-60 4-2304,-56 7 118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85 9600,'-79'15'3584,"70"-11"-2784,4-4 576,14 0-1,12-4-383,24-4-32,14-4-416,11 0-160,25-3-224,7-1-192,-26 8 0,-14-1 32,5 2 64,-14 4-1152,-8 3-544,4 0-6847,-22-9 3647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 9216,'22'-31'5850,"-24"39"-2373,-1 1-2959,-67 170 2527,66-167-2941,1 0 1,0 0-1,1-1 1,-1 24-1,2-29-78,2 0 0,-1 0-1,1 0 1,-1 0 0,2-1 0,-1 1 0,1 0 0,-1-1-1,2 1 1,-1-1 0,5 10 0,-4-12-22,-1-1-1,1 1 1,0 0 0,0-1-1,0 1 1,0-1 0,0 0-1,0 0 1,1 0-1,-1 0 1,1-1 0,-1 0-1,1 1 1,0-1 0,0 0-1,5 0 1,4 1-189,1-1 0,-1 0 0,18-2 1,-15-1-1353,21-3 1,-33 4 989,0 1 0,-1-1 0,1-1 0,0 1 0,-1 0 0,1-1 0,-1 0 0,0 0 0,1 0 0,-1 0 0,3-4 0,4-8-3565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10624,'-3'-7'5394,"6"16"-2239,5 25-355,-6 10-2201,-2-1 1,-12 83-1,6-84-873,2-1 1,2 1-1,3 54 1,0-94 96,-1-1 1,0 1-1,0 0 1,1-1 0,-1 1-1,0-1 1,1 1 0,0-1-1,-1 1 1,1-1-1,0 0 1,1 3 0,-1-4 42,-1 0 0,1 1 1,-1-1-1,1 0 1,-1 0-1,1 0 0,-1 1 1,1-1-1,0 0 0,-1 0 1,1 0-1,-1 0 1,1 0-1,-1 0 0,1 0 1,0 0-1,-1 0 1,1 0-1,-1 0 0,1-1 1,-1 1-1,1 0 0,-1 0 1,1-1-1,-1 1 1,1 0-1,-1 0 0,1-1 1,-1 1-1,1-1 1,-1 1-1,0 0 0,1-1 1,-1 1-1,0-1 0,1 1 1,-1-2-1,13-13-4356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 9216,'-1'-1'228,"-1"1"0,1-1 0,0 1-1,-1-1 1,1 1 0,0 0 0,-1 0 0,1 0 0,0 0 0,-1 0 0,1 0 0,-1 0 0,1 0 0,0 0 0,-1 1 0,1-1 0,0 0-1,-1 1 1,1-1 0,0 1 0,0 0 0,0-1 0,-1 1 0,1 0 0,0 0 0,0 0 0,0 0 0,0 0 0,0 0 0,0 0 0,1 0-1,-1 0 1,0 0 0,0 0 0,1 0 0,-1 1 0,1-1 0,-1 0 0,1 1 0,-1-1 0,1 3 0,-58 217 3180,53-197-3391,1 0 1,1 0-1,1 1 1,2 24-1,1-33-31,0 1 0,1-1 0,1-1 0,1 1 0,0 0 0,13 29 0,-14-39-86,0 0 0,1 0 0,-1 0 0,1-1 0,7 8 0,-9-11-87,-1 0 1,1-1 0,-1 0 0,1 1-1,0-1 1,-1 0 0,1 0-1,0 0 1,0 0 0,0 0 0,-1 0-1,1 0 1,0-1 0,0 1-1,0-1 1,1 0 0,-1 1 0,0-1-1,0 0 1,0 0 0,2 0-1,15-7-2932,3 0-1361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35 223 10752,'-35'4'4032,"35"-4"-3136,5 0-256,11 0 1855,16 0-1215,8 0-576,1 0-416,2 0-256,-2 3-192,-10 2 32,-4-1-1504,-4-4-576,-5 0-3039</inkml:trace>
  <inkml:trace contextRef="#ctx0" brushRef="#br0" timeOffset="1">423 1 10368,'0'0'202,"0"0"0,-1 0 0,1 1 0,0-1 0,-1 0 0,1 1 0,0-1 0,-1 0 0,1 1 0,0-1 1,0 0-1,-1 1 0,1-1 0,0 0 0,0 1 0,0-1 0,-1 1 0,1-1 0,0 0 0,0 1 0,0-1 0,0 1 1,0-1-1,0 1 0,0-1 0,0 0 0,0 1 0,0 0 0,2 16 2076,5 8-151,18 42-1,-15-44-2075,-2 1 0,7 27-1,-11-31-1095,-2 0 0,1 38-1,-1-38-3310,-2-19 3895,0 0 1,0 0 0,1 0 0,-1 0-1,1 0 1,-1-1 0,0 1 0,1 0-1,-1 0 1,1-1 0,-1 1-1,1 0 1,0-1 0,-1 1 0,1-1-1,0 1 1,-1-1 0,1 1-1,1 0 1,7 0-3481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11648,'1'5'1014,"-1"0"1,1 0 0,0 0 0,3 9 0,13 29 325,-13-36-661,-3-3-313,1-1 0,-1 1 0,1-1 0,0 1 1,1-1-1,-1 0 0,5 5 0,2 3 305,71 92 3353,-53-71-3570,-2 1 0,0 1 0,23 46-1,-41-64-379,1 1 0,-2 1 0,0-1-1,-1 1 1,4 31 0,-7-35-117,-1 0-1,-1 0 1,0-1 0,-1 1 0,-1 0 0,0-1-1,-1 1 1,-5 17 0,2-12-363,-7 18-1562,1-14-2778,7-14-1520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10368,'1'-1'529,"0"0"1,0 0 0,1 0-1,-1 0 1,1 0-1,-1 1 1,1-1 0,2-1-1,23-3 838,-6 3 89,14-3-168,0 2 1,69 2-1,-45 2-1063,39-1-16,263 8-151,-339-6-837,40 8 1,-60-10 486,-1 0 0,1 1 0,-1-1 1,1 1-1,0-1 0,-1 1 0,0 0 0,1-1 1,-1 1-1,1 0 0,-1 0 0,0 0 0,1 0 1,-1 0-1,2 2 0,-3-2-29,0 0 0,0 0 1,0 0-1,0 0 0,0 0 0,0-1 0,0 1 0,0 0 1,0 0-1,-1 0 0,1 0 0,0 0 0,-1 0 0,1-1 0,0 1 1,-1 0-1,1 0 0,-1 0 0,1-1 0,-1 1 0,1 0 1,-1-1-1,0 1 0,1 0 0,-1-1 0,0 1 0,0-1 1,0 1-1,-24 18-3999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10368,'-19'24'3429,"18"-23"-3291,1 0 0,-1 0 0,0 0 0,1 0 0,-1 0-1,1 0 1,-1 0 0,1 1 0,0-1 0,0 0 0,-1 0 0,1 0 0,0 1 0,0-1 0,0 2 0,0-2-42,1-1 1,-1 1 0,0-1 0,1 1-1,-1 0 1,0-1 0,1 1 0,-1 0-1,0-1 1,1 1 0,-1-1 0,1 1-1,-1-1 1,1 0 0,0 1 0,-1-1-1,1 1 1,-1-1 0,2 1 0,1 0 144,0 0 0,1 0 1,-1-1-1,1 1 1,-1-1-1,0 1 1,1-1-1,5-1 0,19-2 346,1-2 0,41-13 1,-17 4-371,22-4-15,-18 2-79,0 4 0,82-8 0,-129 19-258,0 2 1,19 1 0,17 8-4674,9 1-6146,-20-7 6730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779 262 7296,'3'-5'624,"0"0"1,1 1-1,-1-1 0,1 1 1,0 0-1,0 0 1,0 1-1,7-6 1,-4 4 709,-1 0 0,12-13 1,-17 17-1089,1-1 1,-1 0 0,0 0-1,1-1 1,-1 1-1,0 0 1,0 0 0,-1-1-1,1 1 1,0 0 0,-1-1-1,1 1 1,-1-1-1,0-2 1,0 2-119,0 0 1,-1 0-1,0 0 0,0 0 1,0 0-1,0 1 0,0-1 1,0 0-1,-1 1 0,1-1 1,-1 1-1,0-1 0,0 1 1,0 0-1,0 0 0,0 0 1,0 0-1,-5-3 0,-4-3 110,0 1 0,-21-11 0,1 4 125,-1 1-1,-1 1 1,-57-12 0,72 21-314,0 1 1,0 1 0,0 0 0,-1 1 0,1 1-1,-34 6 1,10 2-35,-71 25 0,89-25 0,0 1-1,1 0 0,0 2 1,-40 27-1,53-31 34,0 0 0,0 0-1,1 1 1,1 0 0,0 1 0,0 0 0,1 0-1,0 1 1,0 0 0,1 0 0,-7 21 0,9-21 28,1 0 0,0 0 1,1 0-1,1 0 0,-1 0 1,2 0-1,-1 0 0,2 0 1,-1 0-1,2 1 1,4 20-1,-2-19-30,1 0 0,0 0 0,1 0 0,0-1 0,1 1 0,1-2 0,-1 1 0,19 19 0,-13-18-23,0 0-1,0-1 1,1-1 0,1 0 0,0-1 0,0-1 0,1 0 0,0-1-1,1-1 1,0 0 0,0-1 0,0-1 0,1-1 0,-1 0 0,24 1-1,-22-4-6,1-1-1,0-1 0,0 0 0,-1-2 0,1 0 0,-1-2 0,0 0 0,0-1 0,0 0 0,-1-2 0,0 0 0,0-1 0,-1-1 0,0-1 1,-1 0-1,0-1 0,-1-1 0,-1 0 0,0-1 0,0-1 0,-1 0 0,10-17 0,28-60 129,-7 11 85,-44 81-216,0-1 0,0 1-1,0 0 1,1-1 0,-1 1 0,0 0-1,0-1 1,0 1 0,1 0-1,-1-1 1,0 1 0,1 0-1,-1 0 1,0-1 0,0 1-1,1 0 1,-1 0 0,0 0-1,1-1 1,-1 1 0,1 0-1,-1 0 1,3 6 221,-4 21 41,1-22-249,-8 128 467,-8 166 114,18 2-470,13-103-70,-3-62-128,-11-72-51,-2-40-2304,-1-28-2526,-6-8-25,-4 0-974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9600,'-1'-3'523,"1"-1"1,0 1 0,1-1-1,-1 1 1,1-1-1,-1 1 1,1 0 0,0-1-1,0 1 1,3-5 0,-3 6 809,-1 4-171,4 4-745,-1 0-1,-1 0 1,1 1-1,-1-1 1,0 1-1,1 8 1,3 46 82,-4-47-292,9 394 1354,-1-37-1346,-10-370-219,0 11-36,1 0 0,0 0 0,1 0 1,0 0-1,1-1 0,6 19 0,-8-29-67,0 1 0,0-1 0,0 1 0,0-1 0,0 0 1,0 1-1,0-1 0,1 0 0,-1 0 0,0 0 0,1 0 0,-1 0 0,1 0 0,-1 0 0,1 0 0,-1 0 1,1-1-1,-1 1 0,1-1 0,0 1 0,0-1 0,-1 0 0,1 0 0,0 1 0,-1-1 0,1-1 0,0 1 1,0 0-1,-1 0 0,1 0 0,0-1 0,-1 1 0,3-2 0,6-1-914,-1-1 0,0 0 1,0-1-1,12-8 0,-12 7 59,28-18-3539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6144,'7'-37'2845,"-4"26"-672,-1 0 1,2-22-1,-4 31-1920,1 0 1,-1 0-1,1 0 1,-1-1-1,1 1 1,0 0-1,-1 0 1,1 0-1,0 0 1,0 0-1,1 1 1,-1-1-1,0 0 1,1 0-1,-1 1 1,3-3-1,-3 4-209,-1 0 1,0 0-1,1 0 0,-1 0 1,0 0-1,1 0 0,-1 0 1,0 0-1,1 0 0,-1 0 0,0 0 1,0 1-1,1-1 0,-1 0 1,0 0-1,1 0 0,-1 0 1,0 1-1,0-1 0,1 0 1,-1 0-1,0 1 0,0-1 0,0 0 1,1 0-1,-1 1 0,0-1 1,0 0-1,0 1 0,0-1 1,0 0-1,1 1 0,-1-1 1,0 0-1,0 1 0,0-1 0,5 18 347,-5-14-224,9 40 320,-2 1-1,1 62 1,-5-54-389,3 45 25,20 204-1,-23-277-122,2-1 0,13 43 0,-16-63-364,-3-10-576,-6-17-2271,4 14 1118,-1-6-2957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9984,'9'0'3680,"18"0"-2848,21 3 384,-16-3 31,13 0-191,3 0 96,6-3-288,4 3-128,8 0-416,2 0-192,-2 0-32,-8 3-64,1 2-32,-11-5-1248,-3 0-512,-5 0-1599,-8-8-609,-7-1-64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 10624,'-16'-10'3429,"15"10"-3336,1 0 1,-1-1-1,0 1 0,0 0 1,0 0-1,1 0 0,-1 0 1,0 0-1,0 0 0,0 0 1,1 0-1,-1 0 0,0 1 1,0-1-1,0 0 0,1 0 1,-1 1-1,0-1 0,0 1 1,1-1-1,-1 0 0,0 1 1,1-1-1,-1 1 0,0 0 1,1-1-1,-1 1 0,1-1 1,-1 2-1,-2 1 669,-8 6-272,1 0 0,1 1 0,0 0 0,0 1-1,-10 16 1,5-2-179,1 0-1,0 2 1,-8 30-1,14-37-80,2 0-1,0 0 0,2 0 1,0 1-1,0 24 1,3-39-181,0 1 0,1-1 0,0 0 0,0 0 1,0 0-1,1 0 0,0 0 0,0 0 0,0-1 1,1 1-1,6 9 0,-4-8-20,0-1 1,1 1-1,0-1 0,0 0 0,0-1 1,1 1-1,12 6 0,2 0 5,1-1 1,0-2-1,1 0 0,0-2 0,25 6 0,-21-7-184,47 4 0,-57-9-2447,34-2 1,-37-3-801,0-4-1419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 8576,'-4'-12'2119,"-1"-15"4119,5 26-4884,0 1-196,0 2-188,2 5-733,-1 0 0,0 0 0,0 0 0,0 1 0,-1-1 0,-2 14 0,1-5 19,-6 119 1145,-3 126 127,11-204-1420,2 0 0,16 87 0,19 7-448,-29-124-2362,19 41 0,-26-66 2151,-2-1 418,0-1-1,0 1 1,0-1-1,0 0 0,0 1 1,0-1-1,0 0 0,0 1 1,0-1-1,0 0 0,1 1 1,-1-1-1,0 0 0,0 1 1,0-1-1,1 0 1,-1 1-1,0-1 0,1 0 1,-1 0-1,0 1 0,0-1 1,1 0-1,-1 0 0,0 0 1,1 1-1,-1-1 0,1 0 1,-1 0-1,0 0 1,1 0-1,-1 0 0,0 0 1,1 0-1,-1 0 0,1 0 1,-1 0-1,0 0 0,1 0 1,-1 0-1,0 0 1,1 0-1,-1 0 0,1 0 1,-1-1-1,8-9-4303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 9856,'-3'-2'365,"0"1"0,-1 0 0,1 1 0,-1-1 0,1 0 1,-1 1-1,1 0 0,-1 0 0,1 0 0,-1 0 0,1 1 1,-1-1-1,1 1 0,-1 0 0,1 0 0,0 0 0,-1 0 0,1 1 1,-4 1-1,-1 2 8,0 0 0,0 0 0,1 0 0,-1 1 0,1 0 0,-8 10 0,7-7-156,1 0 1,1 0-1,0 1 0,0 0 1,-8 21-1,-14 56 285,24-75-393,-14 59 284,2 0-1,4 1 1,3 1 0,4 0 0,3 83 0,3-130-368,1 0 0,2 0 0,1 0 0,0-1 0,17 44 0,-16-55-30,0 1-1,1-2 1,1 1-1,0-1 1,1-1 0,1 1-1,0-2 1,0 1-1,1-1 1,24 18 0,-20-18-263,0-1 1,33 14 0,-39-20-313,0 0-1,0-1 1,1 0-1,-1-1 1,1 0-1,-1-1 1,11 1-1,-18-2 249,0 0 0,1 0 0,-1 0-1,0-1 1,0 1 0,0-1 0,0 1-1,-1-1 1,4-1 0,10-11-4441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9216,'0'0'249,"-1"0"1,1 0-1,0 0 1,-1 0 0,1 0-1,0 0 1,0 0-1,-1 0 1,1 0-1,0 0 1,-1 0 0,1 0-1,0 0 1,0 0-1,-1 1 1,1-1-1,0 0 1,0 0 0,-1 0-1,1 1 1,0-1-1,0 0 1,-1 0-1,1 0 1,0 1 0,0-1-1,0 0 1,0 0-1,0 1 1,-1-1-1,1 0 1,0 1 0,0-1-1,0 0 1,0 0-1,0 1 1,0-1 0,0 0-1,0 1 1,0-1-1,0 0 1,0 0-1,0 1 1,0 0 0,4 5 3543,6 0-4242,9-3 941,0 0-1,0-1 0,1-1 1,35-2-1,21 1 12,-55 2-591,29 0 204,-46-2-328,0-1 1,0 1-1,0-1 0,0 0 0,0 0 0,0 0 0,0 0 0,0-1 0,5-2 1,3-4-1449,-5 5-754,0-2-1,0 1 1,9-8 0,-16 11-1554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9472,'2'-4'1182,"-1"1"1,1-1 0,-1 0 0,2-7 0,6-15 2524,-8 24-3543,8-10 1771,-9 12-1881,1 0 1,-1 0-1,1 0 1,-1 0-1,0 0 1,1 0-1,-1 0 1,1 0-1,-1 0 1,1 0-1,-1 0 0,1 0 1,-1 1-1,0-1 1,1 0-1,-1 0 1,1 0-1,-1 0 1,0 1-1,1-1 1,-1 0-1,0 1 0,1-1 1,-1 0-1,0 0 1,1 1-1,-1-1 1,0 1-1,0-1 1,1 0-1,-1 1 1,0-1-1,0 0 0,1 2 1,1 2 169,1 1 1,-1 0-1,0 0 1,-1 0-1,1 1 0,-1-1 1,0 0-1,1 10 0,0 48 675,-2-47-692,9 190 594,-4-171-774,1 0 1,2 0 0,21 60 0,-13-67 57,-13-24-644,-10-19-1457,-1 2-697,-5-10-4307,8 11 2124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9728,'-1'-1'147,"1"0"1,0 1 0,0-1 0,-1 0-1,1 1 1,0-1 0,0 0 0,0 0-1,0 1 1,0-1 0,0 0-1,0 0 1,0 1 0,1-1 0,-1 0-1,0 1 1,0-1 0,0 0-1,1 1 1,-1-1 0,0 0 0,1 1-1,-1-1 1,1 1 0,-1-1 0,1 1-1,-1-1 1,1 1 0,-1-1-1,1 0 1,1 0 76,0 0 1,1 0-1,-1 1 0,0-1 0,0 0 0,0 1 0,0 0 1,0-1-1,1 1 0,2 0 0,3 0 351,1 1 0,0 0 0,0 0 0,12 4-1,-9-1-221,0 1 0,-1 1 0,0 0 0,0 1 0,0 0-1,-1 0 1,0 1 0,0 0 0,-1 1 0,0 0 0,-1 0-1,12 18 1,5 10 363,-3 1-1,22 49 1,-43-84-671,15 28 294,-2 2 0,-2 0 0,-1 0 1,-1 1-1,-2 0 0,-1 1 0,-2 0 0,-2 0 1,0 41-1,-5-40-234,-1 1 1,-2-1-1,-2 0 1,-16 54-1,-15 5-5624,37-93 4625,0 0 0,0 0 0,0 0 0,-1 0 0,1 0 0,-1 0 0,-2 3 0,3-4-4652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9472,'-11'-2'5742,"11"2"-2050,7 2-2561,8 2-792,0 0 0,0-1-1,30 1 1,48-3 325,-49-2-417,286 1 617,-323 0-1368,1-1-1,-1-1 1,0 1-1,1-1 1,-1-1-1,0 1 1,0-1-1,0 0 1,0-1-1,-1 0 1,12-8-1,-2 2-1238,15-10-2811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20 8960,'0'0'283,"-1"-15"2622,-2 11-1134,-2 9 710,-31 77 868,21-51-2570,-17 51 1,29-70-678,-1 0 0,2 1-1,0-1 1,0 1 0,1-1 0,0 1-1,3 20 1,-2-28-57,1 0-1,0 0 1,1 0-1,-1 0 1,1 0-1,0 0 1,0 0 0,0-1-1,1 1 1,0-1-1,0 1 1,0-1-1,0 0 1,7 5 0,-5-4-5,0-1 0,1 0 0,0-1 0,0 0 0,0 0 0,0 0 0,1 0 0,-1-1 0,1 0 0,10 1 0,20 2-42,0-3-1,1-1 0,39-4 1,-61 2-400,0 0 0,19-6 0,-26 5-1148,-1-1 0,16-6 0,-10 2-3495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2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116 141 7808,'-56'24'3696,"49"-21"-3386,1 0 502,0-1 0,0 0 0,-1 0 0,0 0 0,1-1 0,-9 1 0,44-11 1807,163-20 958,150-25-2376,564-36-651,-513 94-1126,-383-3-212,0 0 1,20 4-1,-23-1-1051,-10 1 114,-14 4-1410,13-7 2213,-18 9-3627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9728,'-40'-7'3584,"31"7"-2784,-5 0 480,10 0 95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11648,'0'-2'451,"2"-15"3040,-2 17-3424,0 0 0,0-1-1,0 1 1,0 0 0,1 0-1,-1-1 1,0 1-1,0 0 1,0 0 0,0-1-1,1 1 1,-1 0 0,0 0-1,0 0 1,1-1 0,-1 1-1,0 0 1,0 0-1,1 0 1,-1 0 0,0 0-1,0 0 1,1-1 0,-1 1-1,0 0 1,1 0 0,-1 0-1,0 0 1,0 0-1,1 0 1,-1 0 0,0 0-1,1 0 1,-1 0 0,0 0-1,0 1 1,1-1 0,-1 0-1,0 0 1,0 0-1,1 0 1,-1 0 0,0 0-1,0 1 1,1-1 0,-1 0-1,0 0 1,0 0 0,0 1-1,1-1 1,-1 0 0,0 0-1,0 1 1,0-1-1,1 1 1,0 0 96,1 1 0,0 0 0,-1 1 1,1-1-1,-1 0 0,0 0 0,1 1 0,-1-1 0,0 1 0,-1-1 0,1 1 0,0-1 1,-1 1-1,1 4 0,0 4 51,-1 1 1,-1 12 0,0-11-58,-15 189 889,-2 71-171,18-223-814,2 0 0,2-1 0,15 73 0,-14-99-161,-2-9-202,0 0 0,0 0 0,2-1 0,8 21 0,-13-34 229,0 0 0,0 0 0,0 0 1,0 0-1,0 0 0,0 1 0,0-1 1,0 0-1,1 0 0,-1 0 0,0 0 1,0 0-1,0 1 0,0-1 0,0 0 1,0 0-1,0 0 0,0 0 0,0 0 1,0 0-1,1 0 0,-1 1 0,0-1 1,0 0-1,0 0 0,0 0 0,0 0 1,0 0-1,1 0 0,-1 0 0,0 0 1,0 0-1,0 0 0,0 0 0,1 0 1,-1 0-1,0 0 0,0 0 0,0 0 1,0 0-1,0 0 0,1 0 0,-1 0 1,0 0-1,0 0 0,0 0 0,0 0 1,3-7-3844,-2 4 3543,4-9-4475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26 8960,'0'-1'418,"-1"0"0,0 1 0,1-1 0,-1 0-1,0 0 1,1 0 0,-1 0 0,1 1 0,-1-1 0,1 0 0,-1 0 0,1 0 0,0 0 0,-1-2 0,-4-7 3396,5 10-3707,-1 0 0,0 0 1,1-1-1,-1 1 0,1 0 0,-1 0 1,0 0-1,1 0 0,-1 0 0,0 0 0,1 0 1,-1 1-1,0-1 0,1 0 0,-1 0 1,1 0-1,-1 1 0,0-1 0,1 0 1,-1 1-1,0 0 0,-8 4 103,1 2 0,0-1 0,1 1 0,-1 0 0,1 0-1,1 1 1,-1 0 0,2 0 0,-1 1 0,1 0 0,0 0 0,1 0 0,-7 17 0,10-18-178,-1-1 0,1 0 0,1 1 0,-1-1 0,1 1 0,0-1 1,1 1-1,0-1 0,0 1 0,1-1 0,-1 0 0,2 1 0,-1-1 1,1 0-1,0 0 0,0-1 0,1 1 0,0-1 0,8 10 0,-6-9-59,0 0 1,0 0-1,1-1 0,-1 0 0,1 0 0,1-1 0,-1 0 1,1 0-1,0 0 0,0-1 0,0-1 0,1 1 0,0-1 1,-1-1-1,18 4 0,-22-6-656,0 0 0,-1 0 0,1 0 0,0 0 0,0-1 0,-1 0 0,1 1-1,0-1 1,-1-1 0,1 1 0,-1 0 0,6-4 0,-9 5 437,0 0 1,1 0-1,-1-1 0,0 1 0,1 0 0,-1 0 1,0-1-1,1 1 0,-1 0 0,0-1 0,0 1 0,1 0 1,-1-1-1,0 1 0,0 0 0,0-1 0,0 1 1,1 0-1,-1-1 0,0 1 0,0-1 0,-3-7-4324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11520,'-2'-1'747,"-1"0"0,1 1 0,-1-1-1,1 1 1,-1 0 0,1 0 0,-1 0 0,-2 0 0,3 0-702,0 1 0,0-1 0,0 0-1,1 1 1,-1-1 0,0 1 0,0 0-1,1 0 1,-1 0 0,1-1 0,-1 1-1,1 1 1,-1-1 0,1 0 0,-1 0-1,1 0 1,0 1 0,-2 2 0,2-4-29,1 0 0,0 1 0,0-1 0,0 0 0,0 0 1,-1 0-1,1 1 0,0-1 0,0 0 0,0 1 0,0-1 0,0 0 1,0 0-1,0 1 0,0-1 0,0 0 0,0 1 0,0-1 0,0 0 1,0 0-1,0 1 0,0-1 0,0 0 0,0 1 0,0-1 0,0 0 1,0 0-1,0 1 0,0-1 0,0 0 0,1 0 0,-1 1 1,0-1-1,0 0 0,0 0 0,0 1 0,1-1 0,-1 0 0,0 0 1,0 0-1,1 0 0,-1 1 0,0-1 0,0 0 0,1 0 0,-1 0 1,0 0-1,1 0 0,-1 0 0,0 0 0,0 0 0,1 1 0,-1-1 1,0 0-1,1 0 0,-1-1 0,0 1 0,0 0 0,1 0 0,-1 0 1,0 0-1,1 0 0,-1 0 0,19-3 588,33-21 1273,-50 24-1535,-2 0-17,0 0-74,0 0-38,0 19-1381,0-16 305,0-2 615,0 0 0,0-1 1,0 1-1,0-1 1,0 1-1,0 0 1,0-1-1,0 1 0,0 0 1,0-1-1,0 1 1,1-1-1,-1 1 1,0-1-1,1 1 0,-1-1 1,0 1-1,1 0 1,-1-1-1,0 0 1,1 1-1,-1-1 0,1 1 1,7 6-4542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2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11264,'-12'-31'3674,"8"23"-1562,2 11-922,2 14-289,0-15-789,0 6 59,11 296 3091,-6-268-3161,1-1-1,1 1 1,2-1 0,2 0 0,1-1-1,22 45 1,-15-43 82,1-2-1,2 0 0,2-1 0,1-1 0,33 33 1,-54-61-153,0 0-1,0 0 1,1-1 0,-1 1 0,1-1 0,7 3 0,-10-5-28,-1 0-1,1-1 0,-1 1 0,1-1 1,-1 0-1,1 0 0,-1 1 0,1-1 1,-1 0-1,1 0 0,-1 0 1,1-1-1,-1 1 0,1 0 0,-1-1 1,1 1-1,-1 0 0,1-1 0,-1 0 1,1 1-1,-1-1 0,0 0 1,1 0-1,-1 0 0,0 0 0,0 0 1,1-1-1,1-1 21,0-1 0,0 1 0,0-1 0,-1 0 0,0 0 1,0 0-1,0 0 0,0 0 0,1-5 0,7-42 75,-8 40-100,4-36-5,-2 0 1,-2-70-1,-23-95 68,-19 41-33,40 169-38,-1 0 0,0-1 0,1 1 0,-1 0 0,1 0 1,0 0-1,0 0 0,0 0 0,0-1 0,0 1 0,0 0 1,1 0-1,-1 0 0,0 0 0,1 0 0,0 0 0,0 0 1,1-4-1,0 4 16,0 0 1,0 1-1,0-1 1,0 0-1,0 1 1,0-1 0,1 1-1,-1 0 1,0-1-1,1 1 1,-1 0-1,1 1 1,-1-1-1,5 0 1,13-3 53,1 1 1,29-1-1,-17 2-29,87-3 238,129 13 0,-139-3-260,257 15-1784,-294-20-2175,-54-1-455,32-5 1,-23 2 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0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12800,'0'-1'168,"0"1"0,0 0 0,0 0 0,0 0 0,-1-1 0,1 1 0,0 0 0,0 0 0,0 0 0,0-1 0,0 1 0,0 0 0,0 0 0,0-1 0,0 1 0,0 0 0,0 0 0,0-1 0,0 1 0,0 0 0,0 0 0,0-1 0,0 1 0,0 0 0,0 0 0,0-1 0,1 1 0,-1 0 0,0 0 0,0 0 0,0-1 0,0 1 0,0 0 0,1 0 0,-1 0 0,0 0 0,0-1 0,13-3 2739,23 4-1949,-28 1-493,11-1-191,46-1 1141,100 13 0,-158-11-1218,1 0-1,-1 1 1,1 0 0,-1 0 0,11 5 0,-16-6-163,-1-1 1,0 1-1,0 0 1,1 0 0,-1 0-1,0-1 1,0 1-1,0 0 1,0 1 0,0-1-1,0 0 1,0 0 0,-1 0-1,1 0 1,0 1-1,-1-1 1,1 0 0,-1 1-1,1-1 1,-1 0-1,0 1 1,1-1 0,-1 1-1,0-1 1,0 1-1,0-1 1,0 1 0,0-1-1,0 0 1,0 1-1,-1-1 1,1 1 0,-1-1-1,1 0 1,-2 3-1,-2 5 69,0-1 0,-1 1 0,-1-1 0,1 0 0,-10 10 0,6-6-174,-13 18-1,15-18 30,1-1 0,0 1 0,1 0 0,-5 15 0,9-21 31,0-1 1,0 0-1,0 0 0,1 1 0,0-1 0,0 0 0,0 1 0,1-1 0,-1 0 0,1 1 0,1-1 0,-1 0 0,3 7 0,0-5 12,-1 0 0,1 0-1,1-1 1,-1 0 0,1 0 0,0 0-1,6 5 1,41 34-78,-46-41 79,21 16-1,-13-10-18,19 17 1,-29-24 82,-1 0-1,0 1 1,-1-1-1,1 0 0,-1 1 1,1 0-1,-1-1 1,0 1-1,0 0 1,2 8-1,-4-10-32,0-1 1,0 1-1,0 0 0,0 0 0,0-1 0,0 1 1,-1 0-1,1-1 0,-1 1 0,1 0 1,-1-1-1,1 1 0,-1 0 0,0-1 1,0 1-1,0-1 0,0 0 0,0 1 0,0-1 1,0 0-1,-1 1 0,1-1 0,0 0 1,-2 1-1,-6 4 78,1 0 1,-18 9 0,22-13-89,-11 5-97,0 0-1,-1-1 0,0 0 1,1-2-1,-2 0 0,1 0 1,0-2-1,-1 0 0,1-1 1,-18-1-1,-4 0-3403,14 0-2057,9 0-971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0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12288,'-2'1'479,"1"1"-1,0-1 1,-1 1 0,1 0 0,0-1 0,0 1 0,0 0 0,1 0 0,-1-1 0,0 1 0,1 0 0,-1 0-1,1 0 1,-1 0 0,1 0 0,0 0 0,0 0 0,0 0 0,0 0 0,1 3 0,-1-3-299,0-1-1,1 1 1,-1-1 0,1 1-1,0-1 1,-1 1 0,1-1-1,0 0 1,0 1 0,0-1 0,0 0-1,0 0 1,0 0 0,0 0-1,0 1 1,1-1 0,-1-1 0,3 3-1,1-1-65,1 0-1,-1 0 1,1 0-1,0-1 1,0 0 0,0 0-1,0-1 1,11 0-1,-11 1-79,31-1 31,0-2-1,56-9 0,78-24-64,-3 1-17,-156 31-47,1 1 0,0 1 0,0 0 0,0 0 0,1 2 0,17 1 0,-30-1-25,0-1 0,0 0-1,0 0 1,0 1 0,0-1-1,0 1 1,0-1 0,0 1-1,0-1 1,0 1 0,0-1-1,0 1 1,0 0 0,-1 0-1,1-1 1,0 1 0,0 0-1,-1 0 1,1 0 0,-1 0-1,1 0 1,0 1 0,-1-1-206,1 1 1,-1 0 0,0-1 0,0 1-1,0-1 1,0 1 0,0 0-1,0-1 1,-1 1 0,1 0 0,0-1-1,-1 1 1,0 1 0,-2 5-1530,-1-1-1,0 0 1,-1 1 0,-8 10 0,-20 16-3184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97 12032,'-63'55'4575,"54"-35"-3583,6-5 864,6-11 128,19-8-544,19-16-32,13-7-672,7-9-288,-2 0-256,-1 9-160,-5 6 0,-8 9-128,-9 5 64,-9 7-1792,-6 4-864,1 8-3839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648 200 8320,'6'-8'1678,"-1"0"0,0 0 0,0-1-1,4-11 1,-4 8-121,12-19 0,-14 27-1332,-1 0 0,0 1 0,0-1-1,0 0 1,-1 0 0,1-1-1,-1 1 1,0 0 0,0 0 0,0-7-1,-1 9-134,0 0-1,0 0 1,0 1-1,-1-1 1,1 0-1,0 0 1,-1 1-1,1-1 1,-1 0-1,0 0 0,0 1 1,1-1-1,-1 1 1,0-1-1,0 1 1,0-1-1,-1 1 1,1-1-1,0 1 1,0 0-1,-1 0 1,1 0-1,-1 0 1,1 0-1,-1 0 0,1 0 1,-1 0-1,-2 0 1,-4-2 47,-1 1 0,1 0 0,0 1 0,0 0 1,-1 0-1,1 1 0,-10 0 0,-59 10 130,77-10-266,-26 5 30,1 1 0,0 0 0,1 2 0,0 1 0,0 2 0,1 0 0,0 1 0,1 1 0,0 1 0,-21 19 1,4 0 10,-58 66 0,80-80-6,2 1 1,1 0 0,0 1-1,1 1 1,-15 37 0,24-48-28,1 0 1,0 0 0,0 0-1,2 0 1,-1 0 0,1 0-1,1 0 1,0 0 0,1 0-1,0 1 1,0-1 0,6 18-1,-4-19 10,0-1 0,0 0-1,1 0 1,0 0 0,1-1-1,0 1 1,0-1-1,1-1 1,0 1 0,1-1-1,-1 0 1,1 0 0,1 0-1,13 9 1,-13-12 10,0 0-1,1 0 1,-1-1 0,1 0-1,0-1 1,0 1 0,0-2 0,0 1-1,0-1 1,0-1 0,0 0 0,15-1-1,-1-2 39,0-1 0,0 0-1,37-14 1,-43 13-26,0-2-1,-1 1 1,1-2 0,-1-1 0,-1 0-1,0 0 1,0-2 0,-1 0 0,0-1-1,-1 0 1,0-1 0,-1 0 0,16-23-1,-4-5 237,33-79-1,-35 72-34,-17 38-59,-1 8-22,-3 3-142,-1 0 0,1 0 0,-1 0-1,0 0 1,1 0 0,-1 0 0,0 0 0,0 0 0,1 0 0,-1 1 0,0 1 0,0 28 96,-1 0 0,-2 1 0,-11 55 0,6-45-79,-24 217-82,30-211 76,2 0 0,3 0 0,12 74 0,19 39-1230,-34-158 746,1 1 0,-1-1 0,1 0 0,0 0 0,0 0 0,2 4 0,-2-7 269,-1 1 0,0-1 0,0 0 0,1 1 0,-1-1 0,0 0 0,1 1 0,-1-1 0,0 0 0,1 1 0,-1-1 0,0 0 0,1 0 0,-1 1 0,1-1 0,-1 0 0,0 0 0,1 0 0,-1 0 0,1 0 0,-1 0 0,1 1 0,-1-1 0,0 0 0,1 0 0,-1 0 0,1 0-1,-1-1 1,1 1 0,-1 0 0,1 0 0,-1 0 0,0 0 0,1 0 0,-1 0 0,1-1 0,-1 1 0,0 0 0,1 0 0,-1-1 0,0 1 0,1 0 0,-1-1 0,0 1 0,1 0 0,-1-1 0,0 1 0,0 0 0,1-1 0,-1 1 0,0-1 0,9-14-5420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13312,'-13'0'4927,"22"4"-3839,9-4 192,0 0-128,9-4-576,12 1-64,11-2-288,-1 1-96,4 1-64,1-2-64,-5 5 32,-8 5-960,-7-2-320,-7 6-1856,0 3-735,-4 0-1089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11776,'-1'0'251,"0"0"1,0 0 0,1 0-1,-1 0 1,0 1 0,0-1-1,1 0 1,-1 0 0,0 1-1,1-1 1,-1 1 0,0-1-1,1 0 1,-1 1 0,1-1-1,-1 1 1,0 0 0,1-1-1,0 1 1,-1-1 0,1 1-1,-1 0 1,0 1 0,-7 21 671,4-11 513,-3 10-598,-8 21 64,1 1 1,3 0 0,-7 53-1,17-86-815,1 0 0,0-1 1,0 1-1,1-1 0,1 1 0,0-1 0,0 1 0,1-1 0,1 0 0,-1 0 0,2 0 1,-1-1-1,1 1 0,1-1 0,0 0 0,0-1 0,0 1 0,1-1 0,1-1 0,-1 1 1,1-1-1,0-1 0,1 1 0,0-1 0,0-1 0,15 8 0,-12-7-99,1-1 0,1-1 0,-1 1-1,0-2 1,1 0 0,0-1 0,20 1 0,-27-2-297,1-2 0,-1 1 0,1-1 1,-1 0-1,1-1 0,11-4 0,-14 5-204,-1-1 0,1-1 0,-1 1 0,0 0 0,0-1 0,0 0 0,0 0 0,0 0 0,-1-1 0,1 1 0,2-6-1,-4 7-61,0-1 0,0-1 0,0 1 0,0 0-1,-1 0 1,2-6 0,3-26-4262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18495,'66'-9'1268,"-13"1"-553,0 2 0,93 2 1,-95 10-155,-1 2 0,0 2 1,61 20-1,-94-25-288,0 1 0,0 1 0,0 1 0,23 14 0,-38-21-216,0 0 0,0 1-1,0-1 1,0 0 0,-1 1-1,1 0 1,0-1 0,-1 1-1,0 0 1,1 0 0,-1 0-1,0 0 1,0 0-1,0 0 1,0 0 0,0 0-1,1 4 1,-2-3-11,0-1 0,-1 0 0,1 0 0,0 1-1,-1-1 1,1 0 0,-1 0 0,0 0 0,0 0 0,0 0 0,0 0-1,0 0 1,0 0 0,0 0 0,-1 0 0,1 0 0,-3 2-1,-8 7 28,0-1 0,0 0-1,-1-1 1,-26 15 0,-13 8-159,47-28 71,0 0 1,1 1-1,-1-1 0,1 1 1,0 0-1,0 1 1,1-1-1,-1 1 0,1-1 1,0 1-1,1 0 1,0 0-1,0 0 0,-2 7 1,2-2-2,0 0 0,1-1 0,0 1 0,0 0 0,2 0 0,-1-1 0,4 18 0,-2-20-3,0 0 0,1 0-1,0-1 1,0 1 0,1-1 0,0 0 0,1 0-1,-1 0 1,1 0 0,0-1 0,1 0-1,11 10 1,6 3 7,1-1-1,30 17 1,-47-31 11,22 14 16,77 53 40,-95-63-39,-2 0 0,1 1 0,-1 0 0,-1 1 0,0 0 0,0 0 0,11 20 0,-18-28-5,0-1 1,-1 1-1,1 0 1,0 0 0,-1 0-1,1-1 1,0 1 0,-1 0-1,0 0 1,0 0 0,1 0-1,-1 0 1,-1 0 0,1 0-1,0 0 1,0 0-1,-1 0 1,1 0 0,-1 0-1,1 0 1,-1-1 0,-1 3-1,0-1 7,0 0 0,0-1 0,0 1 0,-1-1 0,1 1 0,-1-1 0,0 0 0,0 0 0,0 0 0,0-1 0,0 1 0,-4 1 0,-14 5 169,0-2-1,-32 7 1,-1 0-11,-199 46 16,245-57-302,-5 0-442,-1 0 0,-14 0 1,42-9-3689,10-2 789,13-2-2191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12288,'-3'-8'569,"0"-6"4609,2 11-283,3 16-2322,4 30-1353,-3 0-1,-3 80 1,-21 109-409,3-52-934,14-117-183,4-1 0,2 1-1,3 0 1,13 62 0,-17-122 122,9 42-1718,-3-17-2790,-7-28 4626,0 0 1,0 1-1,0-1 1,0 0-1,0 0 0,0 0 1,0 0-1,0 0 1,0 0-1,0 0 1,0 0-1,0 0 1,0 0-1,0 0 0,1 0 1,-1 0-1,0 0 1,0 0-1,0 1 1,0-1-1,0 0 1,0 0-1,0 0 1,0 0-1,0 0 0,0 0 1,0 0-1,0 0 1,0 0-1,0 0 1,0 1-1,0-1 1,0 0-1,0 0 1,0 0-1,0 0 0,-1 0 1,1 0-1,0 0 1,0 0-1,0 0 1,0 0-1,0 0 1,0 0-1,0 0 1,0 0-1,0 1 0,0-1 1,0 0-1,0 0 1,0 0-1,0 0 1,0 0-1,-1 0 1,1 0-1,0 0 1,0 0-1,0 0 0,0 0 1,0 0-1,0 0 1,-8-7-5476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9472,'-19'4'3061,"12"-2"-1343,8 0 127,12-2 656,41-12 774,18-4-2102,-24 12-1122,1 1 1,1 2-1,-1 3 1,-1 2-1,93 18 1,-130-19-971,0-1-1,0 0 1,0 0 0,0-1-1,0-1 1,0 0 0,20-3 0,9-7-3945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11648,'-3'-5'4686,"3"5"-3045,-3 7 1823,-64 126-1493,56-107-1848,1 0 1,2 1-1,-8 36 0,14-54-63,1 0 0,0 0 0,1 0-1,0-1 1,0 1 0,1 0 0,0 0-1,0 0 1,1-1 0,3 11 0,-2-12-6,0 0 0,1 0 0,0 0 0,0-1 0,0 1 0,1-1 0,0 0 1,0 0-1,0-1 0,1 0 0,11 9 0,-7-7-8,0-1 1,1 0-1,0-1 0,0 0 1,0-1-1,0 0 0,1-1 1,0 0-1,15 1 0,-13-2-322,1-1 0,-1-1 1,0 0-1,0-1 0,0 0 0,0-2 0,21-5 0,-29 7-526,-1-1 1,0 0-1,0-1 1,0 1-1,0-1 1,6-5-1,7-7-4541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10752,'0'0'217,"-1"0"0,1-1 0,0 1 0,-1 0 0,1-1 0,-1 1 0,1 0 0,-1 0-1,1 0 1,0-1 0,-1 1 0,1 0 0,-1 0 0,1 0 0,-1 0 0,1 0 0,-1 0 0,1 0 0,-1 0 0,1 0 0,-1 0 0,0 0 0,3 10 5354,2 6-4293,-2 34 212,-6 85-1,2-103-1225,-16 189 279,-2 16 218,22 0-380,8-150-1291,-8-77 632,1 0 0,0 0 1,0 0-1,1-1 1,0 1-1,8 11 1,-12-20 141,0 0-121,1 0-1,-1 0 1,1 0 0,-1-1-1,1 1 1,-1 0 0,1 0 0,0-1-1,-1 1 1,1 0 0,0-1 0,0 1-1,-1 0 1,1-1 0,0 1 0,0-1-1,0 0 1,0 1 0,0-1 0,0 0-1,0 1 1,1-1 0,11-2-5300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 9216,'0'0'302,"0"0"0,0-1 0,0 1 1,0-1-1,0 1 0,0-1 0,0 1 1,0 0-1,0-1 0,0 1 0,0-1 1,0 1-1,-1 0 0,1-1 0,0 1 1,0-1-1,0 1 0,0 0 0,-1-1 1,1 1-1,0 0 0,-1-1 0,1 1 1,0 0-1,0-1 0,-1 1 0,1 0 1,0-1-1,-1 1 0,1 0 0,-1 0 1,0-1-1,0 1-39,0 1 1,-1-1-1,1 0 1,0 0-1,-1 0 1,1 1-1,0-1 1,0 1-1,-1-1 0,1 1 1,-2 0-1,-4 4 69,-1 0 0,1 0 0,-1 0-1,1 1 1,1 0 0,-1 0 0,1 0 0,0 1-1,-6 10 1,5-6-161,1-1 1,1 1-1,0 0 0,0 1 1,1-1-1,-4 18 1,3-6 39,1 0 0,1 0 1,0 30-1,2-45-182,2 0 0,-1 0-1,1 0 1,0 0 0,1 0 0,0-1-1,0 1 1,1 0 0,0-1 0,0 0-1,0 1 1,1-1 0,6 8-1,-3-8-43,-1 1 0,1-1 0,1-1 0,-1 1 0,1-2 0,1 1 0,-1-1 0,1 0 0,-1 0 0,1-1 0,1 0 0,17 4 0,-18-6-472,0 0 1,0-1-1,0 0 0,18-1 0,-25 0 118,0-1 0,1 1 0,-1 0-1,0-1 1,0 1 0,0-1 0,0 0-1,0 1 1,0-1 0,0 0 0,3-3-1,-4 3-3,0 0 0,0 0 0,0 0 0,0 0 0,0 0 0,-1 0 0,1 0 0,0 0-1,-1-1 1,1 1 0,-1 0 0,1 0 0,-1-1 0,1 1 0,-1 0 0,0-1 0,0 1-1,0-1 1,0-1 0,-3-16-4773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10752,'-17'0'5615,"16"0"-2584,10 0-2371,-7 0-518,1-1 0,0 1 0,-1-1 0,1 0-1,-1 1 1,1-1 0,-1 0 0,3-2 0,-3 2 102,1 0 1,-1 0-1,0 0 1,0 0-1,1 1 1,-1-1-1,0 0 1,3 1-1,-9 9 1362,0-3-1468,1 1 0,0-1 0,0 1 1,1 0-1,-4 13 0,6-17-145,0 0 0,-1 0 0,1 0 0,0 0 0,0 0 0,0 1 0,1-1 0,-1 0 0,1 0 0,0 0 0,0 0 0,0-1 0,0 1 0,0 0 0,1 0 0,-1 0 1,3 2-1,-4-4-92,1 0 1,0 1 0,-1-1-1,1 0 1,-1 0 0,1 1-1,-1-1 1,0 1 0,1-1-1,-1 0 1,0 1 0,0-1-1,0 2 1,0-2-237,-1 0 0,1 0 0,0 0 0,0 0 0,0 0 0,0-1 0,1 1 0,-1 0 1,0 0-1,0 0 0,1 0 0,-1 0 0,0 0 0,1-1 0,-1 1 0,0 0 0,1 0 0,0 0 0,-1-1 0,1 1 0,-1 0 0,1-1 0,0 1 0,-1 0 1,1-1-1,0 1 0,0-1 0,-1 1 0,1-1 0,1 1 0,11 3-4694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12032,'-5'4'5587,"2"8"-4946,3-10-59,-5 35 1191,1 1 1,3 64-1,1-58-1082,2 51 247,14 104 0,-9-148-833,3-1-1,2 1 0,31 82 0,-40-126-84,0 1 0,1 0 1,0-1-1,0 1 0,1-1 0,-1 0 1,1 0-1,1-1 0,6 6 1,-11-11-14,0 1 0,1-1 0,-1 0 0,1 0 1,0-1-1,-1 1 0,1 0 0,0 0 0,-1-1 1,1 1-1,0-1 0,0 0 0,-1 1 1,1-1-1,0 0 0,0 0 0,0 0 0,2-1 1,0 1 0,-1-1 1,0 0 0,0-1 0,0 1 0,0 0 0,0-1 0,-1 0 0,1 0-1,4-3 1,2-3 17,-1 0-1,-1-1 0,0 0 0,12-18 1,-11 13-19,-1 0 1,0-1 0,-1 0 0,-1 0 0,0 0 0,-1 0 0,3-23-1,2-118 5,-9 155-12,-7-233-123,7 219 123,-2 0-1,0 0 1,-1 0-1,0 0 1,-1 1-1,-1 0 0,0 0 1,-11-21-1,11 27 3,3 6-4,0-1-1,1 0 0,-1 1 1,1-1-1,-1 0 1,0-4-1,2 6-1,0 1 0,0-1-1,0 1 1,0-1 0,0 1-1,0-1 1,0 1 0,0-1-1,1 1 1,-1-1 0,0 1 0,0-1-1,0 1 1,1-1 0,-1 1-1,0 0 1,1-1 0,-1 1-1,0 0 1,1-1 0,-1 1 0,1 0-1,-1-1 1,0 1 0,1 0-1,-1 0 1,1-1 0,-1 1-1,1 0 1,-1 0 0,1 0-1,0 0 1,23-5 7,44 4 109,146-10 134,-14 3-182,99 3 69,-269 5-144,179 2-1597,-69 2-5327,-82-1 1106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42 11392,'-19'-6'3733,"19"6"-3702,0 0-1,0-1 1,1 1 0,-1 0 0,0 0-1,0 0 1,0 0 0,0 0 0,0 0 0,0 0-1,0 0 1,0 0 0,0 0 0,0 0-1,0 0 1,0 0 0,0-1 0,0 1-1,0 0 1,0 0 0,0 0 0,0 0 0,0 0-1,0 0 1,0 0 0,0 0 0,0 0-1,0 0 1,0 0 0,0-1 0,0 1-1,0 0 1,0 0 0,0 0 0,0 0 0,0 0-1,0 0 1,-1 0 0,1 0 0,0 0-1,0 0 1,0 0 0,0 0 0,0 0-1,0 0 1,0 0 0,0 0 0,0-1 0,0 1-1,0 0 1,0 0 0,4-3 661,1 0 1,1 0 0,-1 1-1,0-1 1,1 1 0,-1 0-1,12-2 1,1 1 328,0 0 1,28 0-1,-38 3-887,-1 0-1,1 1 1,-1 0-1,1 0 1,-1 1 0,1 0-1,-1 0 1,0 1-1,11 5 1,-9-3 30,-1 0 0,1 1 0,-1 0 0,0 0 0,0 1 0,0 0 0,-1 0 0,11 15 0,-15-18-83,-1 1-1,1-1 1,-1 1 0,0 0-1,0 0 1,0-1-1,-1 1 1,0 0-1,0 1 1,0-1 0,-1 0-1,1 0 1,-1 0-1,0 0 1,-1 0-1,1 1 1,-1-1 0,0 0-1,-3 9 1,-6 11 1,7-17-110,0 0 1,0 0 0,-2 9-1,5-13 7,0-1 0,-1 0 0,1 1-1,0-1 1,1 0 0,-1 1 0,0-1-1,1 0 1,0 0 0,0 1-1,2 4 1,8 18 186,-1 0 1,-2 1-1,0 1 0,5 39 1,-8 47 630,-5-94-616,0-17-166,0-1 0,0 1-1,-1 0 1,1 0 0,-1-1 0,1 1 0,-1-1 0,0 1 0,0 0 0,0-1 0,0 0 0,0 1 0,-1-1-1,1 0 1,-1 1 0,1-1 0,-1 0 0,-2 2 0,-1-1-10,1 1 1,-1-1-1,0-1 0,0 1 0,0-1 1,0 0-1,-7 3 0,-22 3-183,0-1-1,-1-1 1,-65 1-1,9 0-1480,64-3 827,7-1-1225,1-1-1,-26-1 1,7-7-6112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9472,'-9'-12'3584,"14"12"-2784,-5-3 992,0 3 287,4-4-415,5-1 0,5 5-608,4 0-192,7 0-480,16 0-160,17 5-32,8-1-160,2-1-32,-5 6-704,-11-1-256,-11 4-2144,-19 7-895,-22 5-1217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14336,'-9'22'5343,"18"-13"-4127,21-1 256,-7-8-160,22-8-640,13-1-64,-1-3-352,-7 5-160,4-1-64,-11 4-128,-2 4 0,-1 4-1920,-4 1-864,3-10-3487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4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 11648,'-5'-1'1578,"0"-1"1,0 2 0,0-1 0,0 0 0,-1 1 0,-6 0 0,9 1-1362,0-1 0,-1 1 0,1 0 0,0 0 0,0 0 0,0 0 0,-5 4 1,-12 8 7,1 1 0,0 1 0,0 1 0,2 0 0,0 2 1,1 0-1,1 1 0,-24 37 0,33-45-156,0 0 0,1 0 0,0 0 0,1 1 0,-4 14 0,7-20-47,-1 0 1,2 0-1,-1 1 0,1-1 1,-1 0-1,2 0 0,-1 0 1,1 0-1,0 0 0,0 0 1,1 0-1,3 9 0,-1-7-3,0 0-1,1-1 0,0 1 1,0-1-1,1-1 1,0 1-1,0-1 0,13 10 1,1 0-3,39 20-1,-53-32-15,92 47 36,-85-46-52,-1 0 0,1 0 1,0-1-1,0-1 0,27 3 1,-37-5-161,1-1 1,-1 0-1,0-1 1,0 1-1,1-1 1,-1 1-1,0-1 1,0 0 0,0 0-1,0 0 1,0-1-1,0 1 1,0-1-1,0 1 1,0-1-1,4-4 1,-4 3-640,0 0 1,0 0-1,-1-1 0,1 1 1,-1-1-1,0 1 1,0-1-1,2-4 0,2-15-4976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10240,'26'-23'6575,"-25"22"-4564,-3 2-166,-58 56 2153,-24 33-3105,25-24-456,45-53-415,2 1 1,0 0-1,0 1 0,2 0 0,-18 33 1,27-46-27,0 0 0,0 0 0,1 0 0,-1 0 0,0 0 0,1 1 0,-1-1 0,1 0 0,0 1 0,0-1 0,0 0 0,0 1 0,0-1 0,0 0 0,1 0 0,-1 1 0,1-1 0,-1 0 0,1 0 0,0 1 0,0-1 0,0 0 0,0 0 0,1 0 0,-1 0 0,0-1 0,1 1 0,-1 0 1,1 0-1,0-1 0,0 1 0,-1-1 0,1 0 0,0 1 0,0-1 0,0 0 0,0 0 0,3 1 0,6 2-14,-1-1 1,1 0-1,0 0 1,0-1-1,0-1 1,18 1-1,10-1 13,3 0-35,70 11 0,-71-5 24,0 3 0,55 21 0,-75-22 26,1 0 1,-1 2 0,-1 0 0,0 2-1,34 27 1,-20-9 10,-3 1 0,50 64 0,40 81 497,-117-171-471,43 73 839,-41-69-663,-1 1 1,0 0-1,-1 0 0,-1 0 0,4 18 0,-7-27-175,1 0 1,-1 1-1,0-1 0,0 0 0,0 1 0,0-1 0,0 0 1,-1 0-1,1 1 0,-1-1 0,0 0 0,1 0 1,-1 0-1,0 1 0,0-1 0,-3 3 0,2-2-7,0-1 0,-1 1 0,1-1-1,-1 0 1,0 0 0,1 0-1,-1 0 1,0-1 0,0 1-1,-5 1 1,-5 1 18,-1 0-1,0-1 1,0 0 0,-20 0-1,31-3-50,-93 6-51,-148-11 1,12-19-3542,227 24 3199,-21-5-1554,26 4 1777,-1 1 0,0 0 1,0 0-1,1-1 0,-1 1 0,0-1 1,0 1-1,1-1 0,-1 1 0,0-1 1,1 1-1,-1-1 0,1 0 0,-1 1 1,1-1-1,-1 0 0,1 1 0,-1-1 1,1 0-1,0 0 0,-1 1 0,1-1 1,0 0-1,0 0 0,0 0 0,-1 0 1,1-1-1,4-14-3081,4-7-1711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12032,'-5'-3'4575,"14"-2"-3583,18-2 384,0-2-64,21 6-256,24-2 32,8 5-192,6-3-96,16 3-416,13 0-160,-7 3-32,-10 2-96,-17-5 0,-11-5-544,-2-2-160,-7-5-1472,2-5-576,5-5-3359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9856,'0'1'457,"0"0"0,0 0 0,0 0 0,1 0 1,-1-1-1,0 1 0,0 0 0,1 0 0,-1 0 0,1 0 1,-1 0-1,1 0 0,-1-1 0,2 2 0,13 10 2213,19 2-998,-21-11-1427,0 0-1,0 0 0,1-2 0,-1 0 0,1 0 0,13-2 0,-3 1-75,132-1 1,120 1-23,-91 6-8389,-145-2 3442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63 8448,'3'-7'841,"-2"2"-361,1 1 1,-1-1 0,1 0-1,0 1 1,1 0-1,-1-1 1,1 1-1,0 0 1,0 0-1,0 1 1,5-5 0,-8 7 815,-5 2 911,1 3-2015,0-1 0,0 0 0,0 1 0,0 0 0,1 0-1,-6 8 1,1-1 76,-1 1-43,1 0 0,0 1 0,-10 22 1,-14 47 292,19-45-305,4-15-15,2 0 0,-8 40 0,13-53-136,1 0-1,1 0 0,0 0 1,0 0-1,0 0 0,1 0 1,1 0-1,0 0 1,0 0-1,4 10 0,-4-12-20,1 1 0,1 0 0,-1-1-1,1 0 1,1 0 0,-1 0 0,1 0 0,0-1-1,1 0 1,0 0 0,0 0 0,0-1-1,0 0 1,1 0 0,0 0 0,13 6 0,1-3 36,1 0 0,-1-2 0,2 0 0,42 4 0,-17-6-361,64-2 1,-97-3-449,1 0 0,-1-1 0,26-7 0,-34 8-16,-1-2 1,1 1-1,-1-1 1,1 0-1,-1 0 0,0-1 1,0 0-1,0 0 1,-1 0-1,7-7 1,7-12-3397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59 9216,'-1'-9'2149,"0"0"0,1 0 0,2-14 0,-2 14 2030,-5 36-2827,-43 245 1160,-5 60-1498,49-286-993,2 1-1,2-1 0,2 0 1,2 0-1,13 61 0,-13-93-114,-1 0 1,2 0-1,0-1 0,0 1 1,1-1-1,15 23 0,-20-34-45,0-1 0,0 1 0,0-1 0,0 0 0,0 1 0,0-1 0,0 0 0,1 0 0,-1 0 0,1 0 0,-1 0 0,1 0-1,-1 0 1,1-1 0,2 2 0,-3-2-71,0 0-1,0 0 1,0 0 0,0 0-1,-1-1 1,1 1-1,0 0 1,0 0-1,0-1 1,0 1-1,0-1 1,0 1 0,0-1-1,-1 1 1,1-1-1,0 1 1,0-1-1,-1 0 1,1 1 0,0-1-1,-1 0 1,1 1-1,-1-1 1,1 0-1,-1 0 1,1 0 0,-1-1-1,10-17-3522,3-7-992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8448,'5'-7'2543,"-4"5"1206,-4 4-228,-6 4-1841,1-1-1436,-1 1 0,1 1 0,1 0 0,-1 0 0,1 0 1,0 1-1,1 0 0,0 1 0,0-1 0,1 1 0,0 0 1,1 0-1,0 1 0,0-1 0,1 1 0,0 0 0,1 0 0,0 0 1,0 0-1,0 17 0,2-13-135,0 0 0,1 0 0,0 0 0,1 0 0,1 0 0,0 0 0,1 0 0,0-1 0,1 0 0,1 0 0,0 0 0,1 0 0,0-1 0,14 17 0,-15-20-170,1-1-1,0 0 0,1-1 1,0 0-1,0 0 0,1 0 1,-1-1-1,15 7 1,-22-13-106,0 1 0,0-1 0,1 0 0,-1 0 0,0 0 1,0 1-1,1-1 0,-1-1 0,0 1 0,0 0 1,1 0-1,-1 0 0,0-1 0,0 1 0,0 0 0,1-1 1,-1 1-1,0-1 0,0 0 0,0 1 0,0-1 1,0 0-1,0 1 0,0-1 0,0 0 0,0 0 1,-1 0-1,1 0 0,0 0 0,0 0 0,-1 0 0,1 0 1,0-2-1,3-6-1636,0 1 0,-1-1 0,4-15 1,-3 11 88,9-29-2798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 11136,'-19'-17'3674,"19"16"-3636,0 1-1,0 0 1,-1 0-1,1 0 0,0 0 1,0-1-1,0 1 1,0 0-1,0 0 1,0 0-1,-1 0 1,1 0-1,0 0 1,0-1-1,0 1 1,0 0-1,-1 0 0,1 0 1,0 0-1,0 0 1,0 0-1,-1 0 1,1 0-1,0 0 1,0 0-1,0 0 1,-1 0-1,1 0 0,0 0 1,0 0-1,0 0 1,-1 0-1,1 0 1,0 0-1,0 0 1,0 0-1,-1 0 1,1 0-1,0 1 0,0-1 1,0 0-1,-1 0 1,-3 3 787,-1-1 0,1 1 0,0 0 1,-7 7-1,9-9-722,1 1 0,0-1 1,-1 1-1,1-1 0,0 1 1,0 0-1,0-1 0,0 1 0,0 0 1,1 0-1,-1 0 0,0-1 1,1 1-1,0 0 0,-1 0 0,1 0 1,0 0-1,0 0 0,0 2 1,0-2-62,0 0 1,1 0-1,-1 0 1,1 0-1,0 0 1,-1 0 0,1 0-1,0 0 1,0 0-1,0 0 1,0-1-1,0 1 1,1 0 0,-1-1-1,1 1 1,-1-1-1,1 0 1,-1 1-1,1-1 1,0 0-1,-1 0 1,1 0 0,0 0-1,3 1 1,1 0 135,1 0-1,-1-1 1,1 0 0,0 0 0,0-1 0,8 0 0,-15 0-168,1 0 0,-1 0-1,1 0 1,-1 0 0,1 0 0,-1 0 0,1 0 0,-1 0-1,1 1 1,-1-1 0,1 0 0,-1 0 0,1 0 0,-1 0-1,1 1 1,-1-1 0,1 0 0,-1 1 0,0-1 0,1 0 0,-1 1-1,0-1 1,1 0 0,-1 1 0,0-1 0,1 1 0,-1-1-1,0 1 1,0-1 0,1 0 0,-1 1 0,0-1 0,0 1-1,0-1 1,0 1 0,0-1 0,0 1 0,0-1 0,0 1-1,0-1 1,0 1 0,0-1 0,0 2 0,-1 2-133,0 0 0,0 0 1,0 1-1,-3 4 0,0 1-421,-1 18-1334,5-26 1492,-1-1 1,1 1-1,0 0 0,1 0 0,-1 0 0,0 0 0,0-1 0,1 1 0,-1 0 0,1 0 1,-1-1-1,1 1 0,1 2 0,7 4-4755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59 11648,'1'-15'1860,"2"-12"560,1 11 3699,-13 45-5333,-11 57-1,14-55-612,-28 157 493,29-142-491,1 1-1,3 50 1,3-60-118,2 0 0,1 0 0,2-1 0,2 1 0,1-1 0,24 56 1,-31-85-33,0-1 0,0 1 1,1-1-1,0 0 0,8 10 1,-10-14-15,-1-1 1,1 1-1,-1-1 0,1 0 1,0 0-1,-1 0 1,1 0-1,0 0 0,0 0 1,0 0-1,0 0 1,0-1-1,0 1 0,0-1 1,0 1-1,0-1 1,0 0-1,0 0 0,0 0 1,0 0-1,0 0 1,1 0-1,-1-1 0,3 0 1,0-1 10,0 0 0,0-1 0,0 1 0,0-1 0,0 0 1,-1 0-1,0-1 0,1 1 0,-1-1 0,-1 0 0,7-7 0,2-5 43,18-33 0,-19 28-36,-1-1 1,-1 0-1,-1 0 1,-1-1 0,8-44-1,3-117 91,-16 149-92,0-36-52,-10-84 1,6 122 27,2 29-13,-1 0-1,1-1 1,0 1-1,0 0 1,0 0-1,1-1 1,0 1 0,-1 0-1,3-5 1,-2 7 6,1 0-1,-1 0 1,1 0 0,0 0 0,-1 0 0,1 0 0,0 0-1,0 1 1,0-1 0,0 1 0,1-1 0,-1 1 0,0 0-1,1 0 1,-1 0 0,0 0 0,1 1 0,4-2 0,17-3 68,0 1 1,34 0 0,265-7 478,44 14-336,-120 6-3015,-163-3-2341,-3 2-4742,-30-3 4093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16 10624,'0'0'286,"0"-1"1,0 0 0,-1 1 0,1-1-1,0 0 1,0 1 0,-1-1 0,1 0-1,0 0 1,0 1 0,0-1 0,0 0-1,0 0 1,0 1 0,0-1 0,1 0-1,-1-1 1,0 2-104,1 0-1,-1 0 0,0 0 1,0-1-1,1 1 0,-1 0 1,0 0-1,1 0 0,-1 0 1,0 0-1,1-1 0,-1 1 1,0 0-1,0 0 0,1 0 1,-1 0-1,0 0 0,1 0 1,-1 0-1,0 0 0,1 0 1,-1 0-1,0 0 0,1 0 1,0 1-1,25 11 4834,-21-9-5407,11 4 735,1-1-1,0 0 0,0-2 1,31 6-1,-13-4-86,16 5 422,91 33 1,-141-43-666,2 0 29,0-1-1,0 2 0,0-1 1,0 0-1,0 1 1,-1-1-1,1 1 1,-1 0-1,1 0 1,-1 0-1,0 0 1,1 0-1,-1 0 1,2 3-1,-4-4-29,1 0-1,-1 0 0,0 0 1,1 0-1,-1 0 0,0 0 1,0 0-1,1 0 1,-1 0-1,0-1 0,0 1 1,0 0-1,0 0 1,0 0-1,0 0 0,-1 0 1,1 0-1,0 0 1,0 0-1,-1 0 0,1 0 1,0 0-1,-1 0 1,1 0-1,-1-1 0,1 1 1,-1 0-1,0 0 1,1 0-1,-1-1 0,0 1 1,1 0-1,-3 0 1,-2 3-12,-1 1 0,0-1 0,-10 5 0,12-7 5,-6 3-25,0 1 1,1 0-1,-17 13 0,24-17 8,0 1 1,0-1-1,-1 1 0,1-1 1,1 1-1,-1-1 1,0 1-1,1 0 0,-1 0 1,1 0-1,0 0 0,0 0 1,0 0-1,1 0 0,-1 0 1,1 0-1,-1 5 0,3 30 1,2 0-1,13 52 0,-5-26 27,1-2 31,-7-34 50,5 41-1,-10-66-65,-1 0 0,0 0 0,-1 1 0,1-1 0,0 0 0,-1 0 0,0 0-1,1 0 1,-1 0 0,-1 0 0,1 0 0,0 0 0,-1 0 0,1 0-1,-1-1 1,0 1 0,0-1 0,0 1 0,0-1 0,0 0 0,-1 1 0,1-1-1,-1 0 1,1-1 0,-1 1 0,0 0 0,0-1 0,0 0 0,0 1-1,0-1 1,0 0 0,-4 0 0,-13 4 55,1-1 1,-1-1-1,-34 0 1,15-1-28,-223 13-1717,218-15-681,37-1 624,0 0-1,0 0 1,-12-4 0,-6-6-5575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3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8364 653 11648,'-15'-5'670,"-26"-10"1603,-70-17-1,-31 2-1130,-27 2-1148,76 15 38,-689-144 320,-490-62 944,311 121-1253,-16 43 597,39 84 624,784-13-1128,1 7 0,1 6 0,-233 77 0,-108 79-61,168-26-51,23 25-11,32-3 20,193-123-52,-94 91 0,111-89 28,3 3-1,-80 113 1,119-149 63,2 1 0,1 0 0,1 2-1,2-1 1,0 2 0,3-1 0,0 2-1,-8 59 1,14-53 116,1-1 0,2 1 0,2 0 0,1-1 0,2 1 0,2-1 0,16 53 0,-4-34 35,3-1 1,1-1 0,63 102-1,-22-60-57,92 106 0,-56-89-164,5-4 0,4-6 1,6-4-1,151 102 0,59 9-184,33-20-41,-209-125 139,4-7 1,184 44 0,-135-56 136,263 26-1,216-36 267,-3-60 72,135-58 44,-5-39-102,191-89-98,-71-91-118,-102-69-325,-293 60-354,-370 199 104,164-146 1,-66 9-119,-59 13 101,-182 208 449,-1-2 0,-2 0 0,0 0 1,22-59-1,-33 69 39,0 0 1,-2-1-1,0 1 1,-1-1-1,-1 1 0,-1-1 1,-1 0-1,-1 0 1,-3-22-1,1 22 15,-1-1-1,-1 1 0,-1 1 0,-1-1 1,-1 1-1,0 0 0,-1 1 0,-18-27 1,6 18 14,0 1 1,-1 1 0,-2 1-1,0 1 1,-55-39 0,5 13 26,-156-77 0,-171-43-127,-324-56-922,-20 58-995,51 50-1900,2 20-3739,677 95 7418,-407-55-4289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5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8192,'0'0'2672,"-15"10"2234,13-8-4402,-25 25 1966,25-25-2416,1-1-1,0 1 0,0-1 1,0 1-1,0 0 1,0-1-1,0 1 1,0 0-1,1 0 1,-1-1-1,0 1 0,1 0 1,0 0-1,-1 0 1,1 0-1,0 3 1,1-4-28,-1-1-1,0 1 1,1 0 0,-1 0 0,1 0 0,-1-1 0,1 1 0,0 0-1,-1-1 1,1 1 0,0 0 0,-1-1 0,1 1 0,0-1-1,0 1 1,-1-1 0,1 1 0,0-1 0,0 0 0,0 1 0,0-1-1,0 0 1,0 0 0,0 0 0,-1 0 0,1 0 0,0 0 0,0 0-1,0 0 1,0 0 0,1 0 0,33-5 615,-34 4-595,7 0 215,-1-2-1,0 1 0,0-1 1,0 0-1,0 0 0,0-1 1,-1 0-1,1 0 1,-1-1-1,9-8 0,-14 12-213,-1 1 0,0 0 1,1 0-1,-1-1 0,1 1 0,-1-1 0,0 1 0,0 0 0,1-1 0,-1 1 0,0-1 1,1 1-1,-1 0 0,0-1 0,0 1 0,0-1 0,0 1 0,0-1 0,1 1 0,-1-1 0,0 0 1,-9 1 410,-13 10-251,19-8-217,0 0 1,0 0 0,0 0 0,0 0-1,0 1 1,1-1 0,-4 5 0,6-7 2,-1 1 1,1-1-1,0 1 1,-1-1 0,1 1-1,0-1 1,0 1 0,0-1-1,-1 1 1,1-1-1,0 1 1,0 0 0,0-1-1,0 1 1,0-1-1,0 1 1,0 0 0,0-1-1,0 1 1,0-1-1,0 1 1,1 0 1,-1 0 0,1-1 0,-1 1 0,1-1 0,0 1 0,-1-1 0,1 1 0,0-1 0,-1 1 0,1-1 0,0 1 0,0-1 0,-1 0 0,1 0 0,0 1 0,0-1 0,-1 0 0,1 0 0,0 0 0,1 0 0,4 1-209,-1-1 0,1-1 0,-1 1 0,1-1 0,-1 1 0,9-4 0,-6 2-1380,0 1 1,-1-1-1,11 1 1,0 1-3660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1165 5632,'0'0'1898,"0"0"-1092,0 0-220,0 0-4,0 0-1,0 0 11,0 0-37,1-16 634,4 3-966,-1 0 0,2 0 0,0 0 0,1 1 0,0 0 1,0 1-1,2 0 0,-1 0 0,1 0 0,1 1 0,0 0 0,0 1 0,1 1 0,0-1 1,1 1-1,-1 1 0,16-7 0,224-122 1574,-227 122-1669,243-114 592,-48 26 117,-16 2-654,9 18-56,487-96 945,-119 75-480,530-8-486,-28 134 1180,-487 34-865,-433-36-5,64 10-133,226 33 58,-10 4-373,6 28 27,-167-1 49,-180-58-62,428 167 88,-524-202-69,242 92 24,-151-63-1,103 34 137,-4 17-79,-65-3 1369,-122-74-1348,-1-1 0,15 7 0,-22-11-216,0 0 1,0 0-1,1 0 1,-1 0-1,0 0 1,1 0-1,-1 0 1,0 0-1,0 1 1,1-1-1,-1 0 0,0-1 1,1 1-1,-1 0 1,0 0-1,1 0 1,-1 0-1,0 0 1,0 0-1,1 0 1,-1 0-1,0 0 1,1-1-1,-1 1 1,0 0-1,0 0 1,0 0-1,1 0 0,-1-1 1,0 1-1,0 0 1,0 0-1,1-1 1,-1 1-1,0 0 1,0 0-1,0-1 1,0 1-1,0 0 1,1-1-1,-1 1 1,0 0-1,0-1 1,0 1-1,0 0 0,0 0 1,0-1-1,0 1 1,0 0-1,0-1 1,0 1-1,0 0 1,-1-1-1,1 1 1,0 0-1,-4-20-4545,3 18 4162,-3-10-4282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55 969 4736,'-4'1'402,"-1"1"1,0 0-1,1 1 1,-1-1-1,1 1 0,0 0 1,0 0-1,0 0 1,0 0-1,-6 7 0,9-6 1150,2-4-476,8-5 49,8-10-190,93-79 1526,-81 72-2081,62-36 0,-6 17 176,121-41 0,-163 67-425,295-81 503,-241 72-447,288-64-161,-70 18 711,355-80-177,10 47-427,-320 68 38,-18 6-86,1011-46 747,-1142 71-640,255 3 454,119 10-1,-583-9-640,674 26 1195,-6 32-1120,-32 38-96,-288-20-89,-150-30 109,317 73 247,-368-85-249,166 33-74,107 9 899,-103-20-102,-13-13-677,150 48-48,-307-45-2,-4-1 15,22 3 40,-163-47-400,5 3 473,-5-3-4715,-11-7 1431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4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8064,'0'-1'243,"0"-1"1,1 1 0,-1 0 0,1 0-1,-1-1 1,1 1 0,0 0 0,-1 0-1,1 0 1,0 0 0,0 0-1,0 0 1,0 0 0,0 0 0,0 0-1,0 0 1,0 0 0,1 0-1,0 0-27,0 1 0,0-1-1,0 1 1,0-1 0,0 1-1,0 0 1,0 0 0,0-1-1,0 2 1,0-1 0,0 0 0,2 1-1,0 0-107,0 0-1,0 0 1,0 0-1,-1 1 1,1 0-1,-1 0 1,1 0-1,-1 0 1,6 5-1,27 28 249,-18-17-59,-10-11-83,0 0 0,1-1-1,0 0 1,0 0 0,1-1-1,-1 0 1,1-1 0,20 6 0,3-1 597,52 5 1,369 24 1759,4-32-1628,64-16-443,-364 0-225,196-38 1,41-49-31,-33-32 437,-163 55-110,43-34-807,-236 105-1477,-10 4-2448,-10 6-2197,5 0 1328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4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1 628 9472,'8'-3'596,"1"2"0,0 0 0,0 0 0,0 0 0,0 1 0,0 0 0,0 1 0,-1 0 0,1 0 0,0 1 0,0 0 0,-1 1 0,11 4 1,8 6-263,0 1 1,40 28 0,14 8 465,-21-22-157,1-3 1,90 23 0,-115-37-389,110 27 559,181 22-1,539 11 1011,621-102 464,-959-27-1926,110-44-266,-258 41-70,-96 16-14,310-52 78,-61 11 28,-11-6-193,-156 10 192,-249 54-103,146-58-1,-29-21 81,-126 56-87,-62 31-19,-26 13 7,-1-2 0,32-19 1,-48 26-125,-1 1 0,0-1 1,0 1-1,0-1 0,-1 0 0,1 0 0,0 0 1,-1 0-1,1 0 0,0-3 0,2-4-3844,-3-2-4706,-1 6 3890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7424,'-6'0'3232,"10"2"1442,6 0-798,-4-2-4411,214-12 4176,-5 0-3682,-162 11 38,-26 0 75,-1 0 0,52 7 1,-77-5-168,17 3 52,-18-4-111,1 0 0,0 0 0,-1 0-1,1 0 1,-1 1 0,1-1 0,-1 0-1,1 0 1,-1 1 0,1-1-1,-1 0 1,1 1 0,-1-1 0,1 0-1,-1 1 1,1-1 0,-1 1-1,1-1 1,-1 1 0,0-1 0,0 1-1,1-1 1,-1 2 0,-3 8-4987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10368,'0'3'3936,"13"1"-3040,14-4 927,-6-4 193,20 1-576,8-6-192,13 1-576,-4 1-192,1 2-288,-7 5-128,-2 5-32,-5-2-32,-5 1 0,-5 1-992,-4-2-448,-4 1-1248,0-4-479,5-4-1761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7296,'-1'-2'8708,"2"-2"-4120,12-26-2727,-8 22-1728,0 0 1,1 0 0,-1 1 0,2 0 0,-1 0 0,1 1 0,0 0-1,0 0 1,0 1 0,1-1 0,0 2 0,0-1 0,0 1-1,1 0 1,0 1 0,12-4 0,4 1 14,0 1-1,1 1 1,0 1-1,42 1 1,-50 2 22,0 1 0,1 0 0,-1 1 1,0 1-1,0 1 0,-1 1 0,1 0 0,-1 1 0,0 1 1,26 14-1,-39-18-115,1-1 0,-1 1 0,-1 0 0,1 0 1,0 0-1,-1 0 0,0 1 0,0-1 0,0 1 0,0 0 1,0 0-1,-1 0 0,0 0 0,0 1 0,0-1 0,0 1 0,0-1 1,-1 1-1,0-1 0,0 1 0,-1 0 0,1 0 0,-1-1 1,0 1-1,0 0 0,0 0 0,-1-1 0,0 1 0,0 0 1,0-1-1,0 1 0,-1 0 0,0-1 0,0 0 0,0 1 0,0-1 1,-4 5-1,-9 11 70,-1 0 1,-26 24-1,20-22-173,-19 26-1,35-40 38,1 1 0,-1-1 0,1 1 0,1 0 1,0 0-1,0 0 0,-3 14 0,6-19 3,0 0 1,1 1-1,0-1 0,-1 0 1,1 1-1,1-1 1,-1 0-1,1 1 1,0-1-1,0 0 0,0 0 1,0 1-1,1-1 1,-1 0-1,1 0 0,0-1 1,0 1-1,1 0 1,-1-1-1,4 4 0,6 6-7,0-1 0,0-1 0,26 18 0,-33-25-5,46 32-33,54 43 90,-92-67-26,12 10 12,29 34 0,-46-47-20,-1 0 0,-1 0 0,0 1-1,0 0 1,-1 0 0,0 1 0,6 19 0,-3 1 55,-1 1 0,-1 1 0,-2-1 0,-1 1 1,-2 0-1,-1-1 0,-2 1 0,-1 0 0,-1-1 1,-16 57-1,18-82-10,0 0 0,-1-1 0,0 1 1,0-1-1,0 0 0,-1 0 0,0 0 1,0 0-1,0-1 0,-1 1 0,0-1 1,0 0-1,0-1 0,0 1 0,-1-1 0,0 0 1,0 0-1,0-1 0,0 0 0,-1 0 1,1 0-1,-11 2 0,0-2-45,0 0 1,-1-1-1,1-1 0,-1 0 1,0-1-1,1-1 0,-1-1 0,1-1 1,0 0-1,-19-6 0,2-3-8,0-1 0,1-1 0,-58-36 0,73 39-58,1 0-466,-20-8 1,37 19 413,0-1-1,-1 1 1,1 0-1,-1 0 1,1-1-1,0 1 1,-1 0-1,1 0 1,-1 0 0,1 0-1,-1 0 1,1-1-1,0 1 1,-1 0-1,1 0 1,-1 0-1,1 0 1,-1 0-1,1 0 1,-1 1 0,1-1-1,-1 0 1,1 0-1,0 0 1,-1 0-1,0 1 1,1-1-87,0 1-1,1-1 1,-1 1 0,0-1-1,0 1 1,1-1 0,-1 1-1,0-1 1,1 1 0,-1-1-1,0 1 1,1-1 0,-1 1-1,0-1 1,1 0 0,-1 1 0,1-1-1,-1 0 1,1 0 0,-1 1-1,1-1 1,0 0 0,23 12-6347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4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9472,'-9'2'1155,"-1"2"6355,10-4-7344,0 1-1,0-1 1,0 1-1,0-1 1,0 1 0,0-1-1,0 1 1,0-1-1,0 1 1,1-1-1,-1 1 1,0-1 0,0 0-1,1 1 1,-1-1-1,0 1 1,1-1-1,-1 0 1,0 1 0,1-1-1,-1 0 1,0 1-1,1-1 1,-1 0-1,1 1 1,1 1-1,1-1-1,-1 1 1,0 0 0,0-1-1,1 1 1,-1-1 0,0 0-1,1 0 1,-1 0 0,1 0-1,0 0 1,3 0 0,0-1 21,0 0 0,0 0 0,0 0 1,12-3-1,75-13 481,118-3-1,-153 18-472,1 2-1,-1 3 0,57 12 0,-108-15-140,0 0 0,0-1 0,0 0-1,8-1 1,1 0-951,-1-3-7049,-1 6 3788,7 8-833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2 325 7168,'-1'-6'728,"0"-1"0,1 1 1,0-1-1,0 1 0,1-1 0,0 1 1,0-1-1,1 1 0,2-9 0,3-10 1488,-3 13-1584,-4 12-577,0 0 0,0 0 0,1 0 0,-1 1 0,0-1 0,0 0 0,0 0-1,0 0 1,0 0 0,0 0 0,0 0 0,0 0 0,0 0 0,0 0 0,0 0-1,1 0 1,-1 0 0,0 0 0,0 0 0,0 0 0,0 0 0,0 0 0,0 1-1,0-1 1,0 0 0,1 0 0,-1 0 0,0 0 0,0-1 0,0 1 0,0 0-1,0 0 1,0 0 0,0 0 0,0 0 0,0 0 0,1 0 0,-1 0 0,0 0-1,0 0 1,0 0 0,0 0 0,-6 118 2760,-1-12-2371,5-7-351,5-1 0,3 0 1,23 110-1,6-62-88,-27-120-2,1-1-1,1-1 1,23 39 0,-30-57 8,1 0 1,0 0 0,0 0-1,1-1 1,0 0-1,0 0 1,6 5-1,-9-8 2,1 0 0,0-1 0,0 1 0,0-1 0,0 1 0,0-1 0,0 0 0,0-1 0,1 1 0,-1 0 0,0-1 0,0 0 0,1 1-1,-1-1 1,0-1 0,0 1 0,5-1 0,-1-1 6,-1 0 0,1 0 0,-1 0-1,1-1 1,-1 0 0,0 0 0,0-1 0,8-6-1,0-2 36,26-27 1,-28 24-52,0 0 1,-2 0 0,0-1 0,-1 0 0,0 0-1,-1-1 1,7-23 0,29-126-34,-31 91 13,-3 0 0,-3-1 0,-3 0 0,-4 0 0,-15-119 0,6 136 52,-21-64 0,17 72 50,12 46-132,0 0-1,1 1 1,-1-1 0,1 1 0,0-1-1,0 0 1,1-9 0,-1 13 50,1 0 1,-1 0-1,0 0 1,0 0-1,1 0 1,-1 0-1,1 0 1,-1 0-1,1 0 1,-1 0-1,1 0 1,0 0-1,-1 1 1,1-1-1,0 0 1,0 0-1,-1 0 1,1 1-1,0-1 1,0 1-1,0-1 1,0 0-1,0 1 1,0 0-1,0-1 1,0 1-1,0 0 1,0-1-1,0 1 1,0 0-1,1 0 1,-1 0-1,0 0 1,0 0-1,0 0 1,0 0-1,2 1 1,16 2 1033,-5 0-771,0-1 0,1 0 0,-1-2 0,20 0 1,155-7-107,8-1-59,242-4 182,208 58-350,-644-45 70,41 2 131,51-1 0,-70-3-125,-1-2 0,0 0 0,39-11 0,-38 11-3791,-24 3 636,-1 2-1035,0 1-831,-1 4 1304,-3 8-868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9600,'0'0'3120,"0"-1"-2759,0 1-115,0 0 0,0 0 0,0-1 0,0 1 0,0 0 0,0 0 0,0 0 0,0 0 0,0 0 0,1-1 0,-1 1 0,0 0 0,0 0 0,0 0 0,0 0 0,0 0 0,0 0 0,0-1 0,1 1 0,-1 0 0,0 0 0,0 0 0,0 0 0,0 0 0,1 0 1,-1 0-1,0 0 0,0 0 0,0 0 0,0 0 0,0 0 0,1 0 0,-1 0 0,0 0 0,0 0 0,0 0 0,1 0 0,-1 0 0,0 0 0,12 3 263,-1-1-1,1 0 1,-1-1 0,20 0-1,16 1 133,-21 1-465,0 2 0,0 0 0,0 2 0,-1 0 0,29 14 0,-50-19-139,1-1 0,-1 1 1,1-1-1,0 0 0,-1 0 0,1 0 0,0-1 1,7 1-1,-9-1-131,-1-1-1,1 1 1,0 0 0,0-1 0,0 0-1,0 1 1,-1-1 0,1 0-1,0-1 1,-1 1 0,1 0 0,-1-1-1,1 1 1,-1-1 0,3-2 0,-5 3-2056,7 3-7376,-1 2 5756,-1-1 992,12 8-2139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10240,'2'-2'846,"0"0"0,1 0 1,-1 0-1,0 0 0,1 0 1,4-2-1,-6 4-703,-1-1 1,1 1-1,0 0 0,-1 0 1,1 0-1,0 0 0,-1 0 1,1 0-1,0 0 0,0 0 1,-1 0-1,1 0 0,0 0 1,-1 0-1,1 0 0,0 1 0,-1-1 1,1 0-1,0 0 0,-1 1 1,1-1-1,-1 1 0,1-1 1,-1 0-1,1 1 0,-1-1 1,1 1-1,-1-1 0,1 1 1,-1-1-1,1 1 0,-1 0 0,0-1 1,1 1-1,-1 0 0,0-1 1,1 2-1,3 7 372,-1 1 1,1 0-1,-2 0 0,2 10 0,3 11-99,23 78 1003,67 166-1,-43-149-749,76 185 85,-99-222-508,33 141 0,-55-183-58,6 79 1,-14-100-158,-1 1 0,-2-1 0,0 0 1,-9 38-1,8-53-60,0 0-1,-1 0 1,0 0-1,-1 0 0,0-1 1,-1 0-1,0 0 1,0 0-1,-14 15 1,9-14-341,-1 1 0,-1-2 0,1 0 0,-2 0 0,1-2 0,-20 11 0,13-10-2681,-38 13 1,41-16-3067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283 111 8960,'0'-2'938,"1"-1"0,-1 1 0,1-1 0,0 1 0,0-1 0,1-3 0,17-29 1671,-17 33-2350,1-2-91,-1 0 251,1 0 1,-1-1-1,0 1 1,0 0 0,1-5-1,-3 8-358,0 1 0,1-1-1,-1 1 1,0-1 0,0 0-1,0 1 1,0-1 0,0 1 0,0-1-1,0 1 1,0-1 0,-1 0-1,1 1 1,0-1 0,0 1-1,0-1 1,-1 1 0,1-1-1,0 1 1,0-1 0,-1 1-1,1-1 1,0 1 0,-1-1-1,1 1 1,-1-1 0,1 1-1,-1 0 1,1-1 0,-1 1-1,1 0 1,-1-1 0,1 1-1,-1 0 1,1 0 0,-1 0-1,1-1 1,-1 1 0,0 0 0,1 0-1,-1 0 1,1 0 0,-1 0-1,0 0 1,1 0 0,-1 0-1,1 0 1,-2 1 0,-4-1 159,-1 1 1,1 0-1,-1 0 1,1 0-1,0 1 1,-1 0 0,1 1-1,0-1 1,0 1-1,1 0 1,-9 6-1,-5 5-54,-32 30-1,33-28 20,5-4-139,1 1-1,0-1 1,0 2-1,2 0 1,0 0-1,0 1 1,2 0-1,0 1 1,0-1 0,1 2-1,1-1 1,-5 25-1,7-22-18,1 0 1,0 0-1,2 0 0,0 0 1,1 1-1,1-1 0,1 0 1,0 0-1,2 0 0,10 32 0,-11-41-14,2 0 0,-1-1-1,1 1 1,1-1-1,-1 0 1,2 0-1,-1-1 1,1 0-1,8 8 1,-8-10 0,0-1 0,1 1 0,0-1 0,-1-1 0,1 1 0,1-1 0,-1-1 0,1 0 0,-1 0 0,1 0 0,15 1-1,-8-1 34,-1-2 0,1 0 0,-1-1 0,1 0 0,-1-1 0,1-1 0,-1 0 0,0-2 0,0 1 0,0-2 0,0 0 0,22-11 0,-33 14-15,-1 0 1,0 0-1,0 0 0,0 0 1,0-1-1,0 1 0,0-1 1,-1 0-1,0 0 1,1 0-1,1-4 0,-3 5-15,0 0 1,0 1-1,0-1 0,-1 0 0,1-1 0,-1 1 0,0 0 0,1 0 0,-1 0 0,0 0 0,0 0 0,0 0 1,0 0-1,-1 0 0,1 0 0,-1 0 0,1 0 0,-1 0 0,0 0 0,0 0 0,-1-3 0,-2-1-30,0 1 1,0-1-1,0 1 0,-1 0 0,1 0 0,-1 0 0,-1 1 0,1 0 0,-1 0 0,1 0 0,-1 1 0,0-1 0,0 2 0,-1-1 0,1 0 0,-1 1 0,1 1 0,-1-1 0,0 1 0,1 0 1,-1 0-1,0 1 0,0 0 0,0 0 0,-11 2 0,0 2-27,-1 0 0,-19 7 0,32-9-6,0 0 0,1 1 0,-1-1 0,1 2 0,-1-1 0,1 0 1,0 1-1,0 0 0,-8 8 0,13-12 11,0 0 0,-1 1 0,1-1 0,0 0 0,0 1 0,-1-1 0,1 1 0,0-1 0,0 0 0,0 1 0,-1-1 0,1 1 0,0-1 0,0 0 0,0 1-1,0-1 1,0 1 0,0-1 0,0 1 0,0-1 0,0 1 0,0-1 0,0 0 0,0 1 0,0-1 0,0 1 0,0-1 0,1 1 0,-1-1 0,0 1 0,1 0-146,0 0-1,0-1 1,-1 1 0,1 0-1,0 0 1,0-1-1,0 1 1,0-1-1,0 1 1,0-1 0,3 1-1,0 1-714,0-1-1,1 0 0,-1 0 1,1-1-1,-1 0 0,6 1 1,24-8-5124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8448,'-17'0'3920,"16"0"-2987,1 0-26,0 0-139,0 0-16,5 0 853,170 0 3054,85 0-3398,11 9-61,-271-9-1218,0-1 1,1 1 0,-1 0 0,0 0 0,0 0 0,0 0 0,0 0 0,0 0-1,0 0 1,0-1 0,0 1 0,0 0 0,0 0 0,0 0 0,0 0 0,0 0-1,0 0 1,0-1 0,0 1 0,0 0 0,0 0 0,0 0 0,0 0-1,0 0 1,0 0 0,0-1 0,0 1 0,0 0 0,0 0 0,0 0 0,0 0-1,0 0 1,-1 0 0,1 0 0,0 0 0,0-1 0,0 1 0,0 0 0,0 0-1,0 0 1,0 0 0,0 0 0,-1 0 0,1 0 0,0 0 0,0 0-1,0 0 1,0 0 0,0 0 0,0 0 0,-1 0 0,1 0 0,0 0 0,0 0-1,0 0 1,0 0 0,0 0 0,0 0 0,-1 0 0,1 0 0,0 0 0,0 0-1,0 0 1,0 0 0,0 0 0,-27 0-7055,18 0 2150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8960,'-1'-2'296,"1"1"0,-1-1 0,1 1 1,0-1-1,0 1 0,-1-1 0,1 1 1,0-1-1,0 1 0,1-1 0,-1 1 0,0-1 1,0 1-1,1-1 0,-1 1 0,1-1 1,-1 1-1,1 0 0,1-3 0,0 1 36,0 1 0,0-1 0,0 1 0,1-1 1,-1 1-1,1 0 0,5-4 0,-7 5-270,0 1 1,0-1-1,0 1 1,0-1-1,0 1 0,0 0 1,0-1-1,0 1 1,1 0-1,-1 0 1,0 0-1,0 0 1,0 0-1,1 0 0,-1 0 1,0 0-1,0 0 1,0 0-1,0 1 1,0-1-1,1 1 0,-1-1 1,0 0-1,0 1 1,0 0-1,0-1 1,0 1-1,0 0 1,0-1-1,-1 1 0,1 0 1,0 0-1,0 0 1,0 0-1,-1 0 1,2 1-1,2 5 213,0 0 0,0 0 0,0 0 0,2 8 0,2 7 132,-2 0-1,0 0 1,-2 0-1,4 39 1,-4 92 69,-4-128-420,0-22-51,14 429 118,-13-410-109,2 1-1,1-1 0,11 38 1,-14-57 26,-1-1 1,1 0 0,0 0 0,0 0 0,1 0 0,-1 0 0,3 3 0,-4-5-41,0 1 0,0-1 1,1 0-1,-1 0 0,0 0 0,0 0 1,1 1-1,-1-1 0,0 0 1,0 0-1,1 0 0,-1 0 0,0 0 1,0 0-1,1 0 0,-1 0 0,0 0 1,1 0-1,-1 0 0,0 0 1,0 0-1,1 0 0,-1 0 0,1 0 1,7-9-922,-2-3-1178,-5 10 1525,0 0 0,0-1-1,1 1 1,-1 0 0,1 0-1,-1 0 1,3-2 0,7-4-4343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7296,'5'-17'2915,"6"-32"0,-9 21 3729,-8 222-3727,4 128-2346,6-275-498,2 0 1,2 0-1,2-1 1,2-1-1,2 1 1,2-2-1,2 0 1,26 45-1,-40-82-36,0-1 0,0 1 0,0-1 0,1 0 0,0 0 0,1-1 0,10 9-1,-15-12-18,1-1 0,0 0-1,0 0 1,-1 0-1,1-1 1,0 1-1,0 0 1,0-1 0,0 1-1,0-1 1,-1 0-1,1 1 1,0-1 0,0 0-1,0 0 1,0 0-1,0-1 1,0 1-1,0 0 1,0-1 0,0 1-1,0-1 1,0 0-1,-1 1 1,1-1-1,0 0 1,0 0 0,-1 0-1,1 0 1,-1-1-1,1 1 1,-1 0 0,1-1-1,-1 1 1,2-3-1,3-5-14,0 0-1,0 0 0,-1-1 1,-1 0-1,1 0 0,-2 0 1,1 0-1,1-11 1,8-35 2,-2 1 1,-3-1 0,-2-1 0,-2-59 0,-7 21-31,-23-149-1,4 124 140,17 99-153,-1 0 0,-1 1 0,-13-27 0,19 45 9,0 1 0,0-1 0,0 0 1,0 1-1,1-1 0,-1 0 1,0 0-1,1 1 0,0-1 1,-1 0-1,1 0 0,0 0 0,0 0 1,0-3-1,1 4 33,-1 0 0,1 1 1,0-1-1,0 0 0,0 1 0,-1-1 1,1 1-1,0-1 0,0 1 0,0-1 1,0 1-1,0-1 0,0 1 0,0 0 0,0 0 1,0-1-1,0 1 0,0 0 0,0 0 1,1 0-1,-1 0 0,0 0 0,2 1 1,296-8 1606,-143 4-1558,56 2-40,169 2-38,-4-23 31,301-17 534,-614 43-66,-31-1-1747,0-2-5099,-38 0 3275,-3 5-1803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9216,'-3'2'5398,"3"-2"-5247,0 0 0,0 0 0,1-1 1,-1 1-1,0 0 0,0 0 1,1 0-1,-1 0 0,0 0 1,1 0-1,-1 0 0,0 0 1,0 0-1,1 1 0,-1-1 0,0 0 1,0 0-1,1 0 0,-1 0 1,0 0-1,0 0 0,1 0 1,-1 1-1,0-1 0,0 0 1,1 0-1,-1 0 0,0 1 0,0-1 1,0 0-1,1 1 0,0 0 42,1 0-1,0 1 0,0-1 0,0 0 1,0 0-1,0 0 0,1 0 0,-1 0 1,0-1-1,0 1 0,1-1 0,-1 1 0,3-1 1,35 0 883,-24 0-652,380 0-930,-374-2-5713,-17 11-207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375 122 6784,'1'-2'257,"0"0"1,-1 1 0,1-1-1,0 1 1,0 0-1,0-1 1,0 1 0,0 0-1,0-1 1,0 1-1,1 0 1,-1 0 0,0 0-1,1 0 1,2-1-1,8-8 406,0-3 123,-8 9-314,0 0 0,0-1 0,-1 1 0,5-8 0,-7 10-15,0 0-1,0-1 1,0 1 0,-1-1-1,1 1 1,-1 0 0,1-1-1,-1 1 1,0-3 0,0 4-347,0 0 0,0 0 1,0 0-1,0 0 0,-1 0 1,1 0-1,0 0 1,0 0-1,-1 1 0,1-1 1,0 0-1,-1 0 0,1 0 1,-1 0-1,1 1 1,-1-1-1,0 0 0,1 1 1,-1-1-1,0 0 0,1 1 1,-1-1-1,0 1 1,0-1-1,0 1 0,-1-1 1,1 1-31,-1 0 1,1 0-1,0 0 1,0 0 0,-1 0-1,1 1 1,0-1-1,0 1 1,-1-1 0,1 1-1,0-1 1,0 1-1,0 0 1,0-1-1,0 1 1,0 0 0,0 0-1,0 0 1,0 0-1,-1 1 1,-1 1 61,-107 88 1336,45-37-1060,-22 20 224,75-61-529,0 0 0,0 0 1,2 1-1,-15 23 0,13-13 20,0-1-1,2 2 1,-12 39 0,18-47-109,0 0 1,1 1 0,0-1 0,2 1 0,0 0-1,2 21 1,0-33-19,0 1 0,0-1-1,1 1 1,-1-1 0,2 1 0,-1-1-1,1 0 1,0 0 0,0 0 0,0-1-1,8 10 1,-5-8 5,1 0 0,0 0 0,0-1 0,0 0 1,1-1-1,0 1 0,14 6 0,-6-5-1,1 0 1,0-2-1,0 1 0,1-2 1,0 0-1,-1-2 0,1 1 0,22-2 1,-24-1 15,-1-1 1,0 0-1,1-1 0,-1-1 1,0 0-1,0-2 1,0 1-1,17-9 0,-26 10 3,0 0 0,0-1 0,0 0 0,-1 0 0,0-1 0,1 1 0,-1-1 0,8-10 0,-10 10-10,0 1 0,-1-1 0,1 0 0,-1 0 0,0 0 0,0 0 1,-1 0-1,1 0 0,-1 0 0,0-1 0,-1 1 0,1-10 0,-1 10-17,0-1 0,-1 0-1,0 0 1,0 0-1,0 0 1,-1 0-1,0 1 1,0-1-1,0 1 1,-1-1-1,0 1 1,0 0-1,0 0 1,-1 0-1,1 0 1,-1 1 0,0 0-1,0-1 1,-1 1-1,0 1 1,1-1-1,-7-3 1,4 3-12,-1 0 1,-1 0-1,1 1 1,0 0-1,-1 0 1,0 1-1,1 0 1,-1 1 0,0 0-1,0 0 1,0 1-1,0 0 1,0 0-1,-10 2 1,4 1-12,1 0-1,0 1 1,1 1 0,-15 6 0,22-8-25,-1 0 0,1 0 0,0 1 0,0 0 0,0 1 0,1-1 0,-1 1 0,1 0 0,-9 11 0,14-15-40,-1 0-1,0 0 0,1 0 0,-1 0 0,1 0 0,-1 0 0,1 0 1,-1 0-1,1 0 0,0 0 0,-1 0 0,1 0 0,0 0 0,0 0 0,0 0 1,0 0-1,0 1 0,0-1 0,0 0 0,0 0 0,1 0 0,-1 0 0,0 0 1,1 0-1,-1 0 0,1 0 0,-1 0 0,1 0 0,-1 0 0,1 0 0,0 0 1,-1 0-1,1 0 0,0 0 0,0-1 0,-1 1 0,3 1 0,0 0-454,0 0-1,0-1 1,0 1-1,1 0 1,-1-1-1,0 0 0,1 0 1,-1 0-1,1 0 1,4 0-1,15-3-5244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1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7808,'-13'8'4533,"12"-7"-3733,1-1-181,0 0-54,0 0-26,0 0-461,0 0 1,0 1 0,0-1 0,0 0 0,0 0 0,0 1 0,0-1 0,0 0 0,0 1-1,0-1 1,0 0 0,0 1 0,0-1 0,0 0 0,0 1 0,0-1 0,0 0 0,1 0-1,-1 1 1,0-1 0,0 0 0,0 0 0,1 1 0,78 1 3799,40 5-2407,12 0-1194,147-5 1090,-133-3 381,-144 1-2964,-1 0-800,0-1-1830,1-2 1282,3 2-2412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30 245 6144,'5'-71'9562,"-5"65"-9008,0-11 986,-1 14-504,-3 10 245,1 4-1003,0-1 1,1 1-1,1 0 0,-2 17 1,1-1-93,-14 232 446,17-198-562,2-1 1,15 82-1,11-16-118,-22-101 82,2-1 0,21 45-1,-28-66 4,0 1 0,0-1-1,1 1 1,-1-1 0,1 0-1,0 0 1,0 0 0,5 4-1,-7-6-19,0-1-1,0 1 1,1 0-1,-1-1 0,0 1 1,0-1-1,1 1 1,-1-1-1,0 1 0,1-1 1,-1 0-1,1 0 1,-1 0-1,0 0 0,1 0 1,-1 0-1,1 0 1,-1 0-1,0-1 0,1 1 1,-1 0-1,0-1 1,1 1-1,-1-1 0,0 1 1,0-1-1,3-2 1,2-2 21,0 0 0,0-1 1,0 1-1,0-1 1,6-11-1,21-36 4,-21 32-45,-2-1-1,-1 0 1,0-1 0,7-32 0,13-95-77,-21 89 113,2-71 1,-9 99 55,-2 1-1,-2-1 0,-12-62 1,10 78 39,-8-22 1,12 35-111,-1 0 0,0 0 0,0 1 1,0-1-1,0 0 0,0 1 0,-1-1 0,0 1 0,0 0 0,0 0 0,-3-3 1,11 9 98,1 0 1,0-1-1,0 0 1,0 0-1,0 0 1,0-1 0,1 0-1,-1 0 1,0-1-1,13 0 1,79-8 847,-59 3-866,489-27 34,-310 27-184,353-14 49,-486 13 17,0-4 0,-1-4 0,0-4 0,95-32 0,-166 45-48,4-1-156,33-7 0,-40 14-1098,-10-1 1124,0 0 0,0 1 0,0-1 0,0 0 0,0 0 0,0 0 0,0 1 0,0-1 0,0 0 0,0 0 0,0 1 0,0-1 0,0 0 0,-1 0 0,1 0 0,0 1 0,0-1 0,0 0 0,0 0 0,0 0 0,0 1 0,0-1 0,-1 0 0,1 0 0,0 0 0,0 0 0,0 0 0,0 1 0,-1-1-1,1 0 1,0 0 0,-1 0 0,-3 4-5708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1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7424,'-8'-3'1097,"7"2"-869,-1 0 0,0 0 0,0 1 0,0-1 0,1 1 0,-1-1 0,0 1 0,0-1 0,0 1 0,0 0 0,0 0 0,0 0 0,0 0 0,-3 1 0,4 0 860,1 0-872,0 0-1,0 0 1,0 1-1,1-1 1,-1 0-1,0 0 1,1 0-1,-1 1 1,1-1 0,0 0-1,-1 0 1,1 0-1,0 0 1,-1 0-1,1 0 1,0 0-1,0 0 1,0 0 0,0 0-1,0-1 1,0 1-1,0 0 1,0-1-1,0 1 1,0-1 0,1 1-1,-1-1 1,0 1-1,0-1 1,3 1-1,3 0 371,1 0 0,0 0 0,14-1 0,-16 0-39,149-9 1816,-119 9-2637,73 1 659,-36 3-5974,-50 0-106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1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9984,'0'0'141,"0"0"0,0-1 0,-1 1 0,1 0 1,0-1-1,0 1 0,0 0 0,0 0 0,0-1 1,0 1-1,-1 0 0,1-1 0,0 1 0,0 0 0,0-1 1,0 1-1,0 0 0,0 0 0,0-1 0,0 1 1,1 0-1,-1-1 0,0 1 0,0 0 0,0-1 1,0 1-1,0 0 0,0 0 0,1-1 0,-1 1 0,0 0 1,0 0-1,0-1 0,1 1 0,-1 0 0,0 0 1,1-1-1,13-2 3345,-3 1-2850,-3-1-225,21-6 600,46-7 0,-66 14-914,-1 1 0,1 1 0,-1 0-1,1 0 1,-1 1 0,1 0 0,-1 0 0,0 1 0,1 0 0,10 4 0,-16-5-43,-1 0 1,1 1-1,-1-1 0,1 1 1,-1-1-1,0 1 0,0 0 1,0 0-1,0 0 0,0 0 1,0 0-1,0 1 0,-1-1 1,1 0-1,-1 1 1,0-1-1,1 1 0,-1-1 1,0 1-1,-1 0 0,1 0 1,0-1-1,-1 1 0,0 0 1,1 0-1,-1 3 0,-1 2 60,1 1-1,-2 0 0,1-1 0,-1 1 1,0-1-1,-1 1 0,-4 8 0,-6 11 184,-2-1-1,0 0 0,-27 32 1,19-27 294,-23 44 0,43-71-520,1-1 0,0 1 0,0 0 1,0 0-1,-1 8 0,3-12-60,0 0 0,0 0 0,0 0 0,-1 0 0,1 0 0,1 1 0,-1-1 0,0 0 0,0 0 0,0 0 0,0 0 0,1 0 0,-1 0 0,1 0 0,-1 1 0,1-1 0,-1 0 0,1 0 0,0-1 0,-1 1 0,1 0 0,0 0 0,0 0 0,-1 0 0,1-1 0,0 1 0,0 0 0,0-1 0,0 1 0,2 0 0,9 3 14,-1-1 0,1 0-1,0-1 1,0-1 0,0 0 0,0 0-1,17-2 1,7 1 12,-9 1-80,190 13-432,-206-12 136,11 1-1514,-10 1-2952,-6 3-1482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5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95 6400,'0'1'80,"0"-1"1,0 0 0,-1 0-1,1 0 1,0 0 0,0 0-1,-1 0 1,1 0-1,0 0 1,0 0 0,-1 0-1,1 0 1,0 0 0,0 0-1,-1 0 1,1 0-1,0 0 1,-1 0 0,1 0-1,0 0 1,0 0 0,0 0-1,-1-1 1,1 1-1,0 0 1,0 0 0,-1 0-1,1 0 1,0-1 0,0 1-1,0 0 1,0 0-1,-1 0 1,1-1 0,0 1-1,0 0 1,0 0 0,0-1-1,0 1 1,0 0-1,-1 0 1,1-1 0,0 1-1,0 0 1,0 0 0,0-1-1,0 1 1,0 0-1,0 0 1,0-1 0,0 1-1,0 0 1,0 0 0,1-1-1,-1 1 1,0 0 0,0 0-1,0-1 1,0 0 47,1 0 0,-1 0 0,0 0 0,0-1 0,0 1 0,0 0 0,0 0 0,0 0 0,0 0 0,0 0 0,-1 0 0,1 0 0,0-1 0,-1-1 0,0 3-35,1-1 0,-1 1 0,0-1 0,1 1 0,-1 0 0,0-1 0,1 1 0,-1 0 0,0-1 0,1 1 0,-1 0 0,0 0 0,0-1 0,1 1 0,-1 0 0,0 0 0,0 0 0,-1 0 0,2 0-11,-1 0 0,1 0 0,0 0 0,-1 0 0,1 0 0,-1 0 0,1 0-1,-1 0 1,1 0 0,-1 0 0,1 0 0,0 0 0,-1 0 0,1 1 0,-1-1-1,1 0 1,0 0 0,-1 0 0,1 1 0,-1-1 0,1 0 0,0 0 0,-1 1 0,1-1-1,0 0 1,-1 1 0,1-1 0,0 0 0,-1 1 0,1 0 12,0 0-1,0-1 1,0 1 0,0 0-1,0 0 1,0-1 0,0 1 0,0 0-1,0-1 1,0 1 0,0 0 0,0-1-1,0 1 1,1 0 0,-1-1 0,0 1-1,0-1 1,1 1 0,-1 0 0,0-1-1,1 1 1,-1-1 0,1 1 0,-1-1-1,1 1 1,-1-1 0,2 1-1,-1-1 86,1 0 0,-1 0 0,0 0 0,1-1 0,-1 1 0,1 0 0,-1-1 0,0 0-1,1 1 1,2-2 0,4-3-158,7-1 194,0 1 0,0 1 0,0 0 0,31-4-1,65 1-33,-106 7-177,158-1-87,-91 1 262,-72 0-178,39-2 153,-36 2-133,-1 0-1,0-1 1,1 1-1,-1-1 1,0 0-1,1 1 1,-1-1-1,0 0 1,0-1-1,0 1 1,0 0-1,0-1 1,2-1-1,-3 3-29,-1 0 0,1-1 0,-1 1 0,0 0 0,1-1 0,-1 1 0,0 0 0,1-1 0,-1 1 0,0 0 0,0-1-1,1 1 1,-1-1 0,0 1 0,0 0 0,1-1 0,-1 1 0,0-1 0,0 1 0,0-1 0,0 1 0,0-1 0,0 1 0,0-1 0,0 1-1,0 0 1,0-1 0,0 1 0,0-1 0,0 1 0,0-1 0,0 1 0,0-1 0,-1 1 0,1-1 0,0 1 0,0 0 0,-1-1 0,1 1 0,0-1-1,0 1 1,-1 0 0,1-1 0,0 1 0,-1 0 0,1 0 0,-1-1 0,1 1 0,0 0 0,-1 0 0,1-1 0,-1 1 0,1 0 0,0 0-1,-2 0 1,-12-3-2961,1 2-4266,13 1 2719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8320,'0'-3'454,"0"0"0,1 0 0,-1-1 0,1 1 0,0 0 0,0 0 1,1 0-1,-1 0 0,1 0 0,-1 0 0,3-3 0,8-16 2779,-17 37-2244,2 0 0,0 1 0,1-1 0,-1 23-1,2 73-535,3-77-363,1 0 0,1 0 1,2 0-1,1-1 0,2 0 0,2-1 0,0 0 0,24 45 0,10 0-118,-41-70 52,1 0 1,1 0-1,-1-1 1,1 0-1,0 0 1,0-1-1,1 0 0,10 7 1,-15-11-3,1 1 0,0-1-1,0 0 1,-1 0 0,1 0 0,0-1 0,0 1-1,0-1 1,0 1 0,0-1 0,0 0 0,0 0 0,0-1-1,0 1 1,0 0 0,0-1 0,-1 0 0,1 0-1,0 0 1,0 0 0,0 0 0,-1 0 0,1-1-1,-1 1 1,4-3 0,-1 0-11,0-1 0,-1 1 0,1-1 0,-1 0 0,0 0 0,0 0 0,0-1 0,-1 0 0,1 1 0,3-11 0,-2-1-18,1 0 1,-2 0-1,5-35 1,-3-56 5,-5 63-7,-2 1 0,-2 0 0,-1 1 0,-3-1 0,-1 1 0,-2 0 0,-32-82 0,39 119-10,1 1 0,-1-1 0,1 1 0,-1-1 0,-1 1-1,1 0 1,-1 0 0,0 1 0,-8-9 0,15 15 102,-1-1 0,1 0 0,0 0 1,0 0-1,0 0 0,0 0 0,0-1 0,0 0 0,6 1 0,31-3 622,-34 2-621,171-21 1079,26-1-803,720-2-270,-593 24-22,-311 0-301,-1-1 0,0-1 0,0 0 0,1-1 0,23-8 0,-41 10-1053,-4 1-3096,-8 4-267,-1 3-435,-5-6 657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8448,'0'0'129,"-1"0"0,1 0 0,0 0 0,0 0 0,-1 0 0,1 0 0,0 0 0,0 0 0,-1 0 0,1 1 0,0-1 1,0 0-1,0 0 0,-1 0 0,1 0 0,0 0 0,0 1 0,0-1 0,-1 0 0,1 0 0,0 0 0,0 0 0,0 1 0,0-1 0,0 0 0,0 0 1,-1 1-1,1-1 0,0 0 0,0 0 0,0 0 0,0 1 0,0-1 0,0 0 0,0 0 0,0 1 0,0-1 0,0 0 0,0 0 0,0 1 0,0-1 0,0 0 1,0 0-1,0 1 0,1-1 0,-1 0 0,0 0 0,0 0 0,0 1 0,0-1 0,0 0 0,0 0 0,1 0 0,-1 1 0,0-1 0,0 0 0,0 0 1,1 0-1,-1 0 0,13 14 3785,-8-12-3560,0 0 0,1 0 0,-1 0-1,1 0 1,-1-1 0,1 0 0,11 1 0,45-3 849,-28 0-1008,64 7 289,-4 0-1093,-75-6-2598,24-4 1,-27 4-762,-2 4-709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9600,'2'-1'480,"-1"-1"1,1 1-1,0 0 0,0 0 1,0 0-1,0 0 1,0 0-1,0 1 1,0-1-1,0 0 0,3 1 1,28-4 1183,-15 3-518,-8 0-710,1 0 0,-1 1 0,1 0 0,-1 0 0,1 1 0,-1 1 0,0 0-1,0 0 1,1 1 0,12 5 0,-21-7-337,0 0 0,-1 1 0,1-1 0,0 0 0,-1 1 0,1-1 0,-1 1 0,0-1 0,1 1 0,-1 0 0,0 0 0,0-1 0,0 1 0,0 0 0,-1 0 0,1 0 0,0 0 0,-1 0 0,1 0 0,-1 0 0,0 0 0,1 1-1,-1-1 1,0 0 0,-1 3 0,0 5 130,-1 0 0,0 0 0,-6 20 0,2-12 42,-26 90 224,-20 82-206,51-184-277,0-1 0,0 1 0,1-1 0,-1 1 1,1 0-1,1-1 0,-1 1 0,1-1 0,1 8 0,-1-10 2,0 0 0,1-1-1,-1 1 1,0-1 0,1 1-1,-1-1 1,1 1 0,0-1-1,0 0 1,0 0 0,0 0-1,0 0 1,1 0 0,-1 0-1,0-1 1,1 1 0,-1-1-1,1 1 1,2 0-1,11 3-2,-1 0-1,0-1 0,1 0 0,29 2 1,65-3 145,-79-3-212,55-8 0,-38-4-2615,-36 7 59,-9 3-3661,-3 2 1121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1792 7296,'-3'1'473,"-17"-3"1204,19 2-1604,1 0 0,-1 0 0,1 0 0,-1 0 1,1 0-1,-1 0 0,1 0 0,-1-1 0,0 1 0,1 0 0,-1 0 1,1-1-1,-1 1 0,1 0 0,0-1 0,-1 1 0,1 0 0,-1-1 0,1 1 1,0-1-1,-1 1 0,1-1 0,0 1 0,-1-1 0,1 1 0,0-1 1,0 1-1,0-1 0,-1 1 0,1-1 0,0 0 0,1-1-22,0 0 1,0 1-1,0-1 0,0 1 0,0-1 0,1 1 0,-1-1 0,0 1 0,1 0 1,-1-1-1,4-1 0,0-1 18,162-117 1312,-137 102-1083,2 2 0,0 1 0,35-13 0,109-28 498,-157 51-725,495-110 1053,-356 85-979,689-159 340,-706 153-385,510-122 552,-14 36-425,-392 77-134,-114 22-26,689-143 544,-396 61-306,83-19 355,702-117 476,-738 169-1812,-165 35-3811,-186 25-280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68 9216,'-34'-25'8650,"47"24"-4287,56-5-2945,5-4-824,147-13-10,-177 21-547,0 2 1,0 1 0,47 9-1,-87-9-243,1 0 0,-1 0 0,1 0-1,5 3 1,-8-3-198,0 0 0,-1 0 0,1 0 0,0 0 0,-1 0 1,1 0-1,-1 1 0,2 1 0,2 6-3202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24 127 11008,'-21'20'3594,"20"-19"-3518,1-1-1,0 0 0,0 1 0,0-1 1,-1 0-1,1 1 0,0-1 1,0 0-1,0 1 0,0-1 1,0 1-1,0-1 0,0 0 0,0 1 1,0-1-1,0 0 0,0 1 1,0-1-1,0 1 0,0-1 1,0 0-1,0 1 0,0-1 1,0 0-1,1 1 0,-1-1 0,0 0 1,0 1-1,0-1 0,1 0 1,-1 1-1,0-1 0,0 0 1,1 0-1,-1 1 0,1-1 0,10 7 2286,-5-5-1926,1-1 0,-1 0 1,0 0-1,1-1 1,-1 1-1,0-2 0,1 1 1,-1-1-1,1 1 1,6-3-1,-2 1-99,179-32 1912,61-10-1574,-141 33-499,61-10-1629,-161 19 42,0-1 1,0 0 0,0 0-1,-1-1 1,0-1 0,1 0-1,12-9 1,5-2-3479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8704,'-47'-10'2896,"43"9"-2528,-1 1 1,0-1 0,1 1 0,-1 0-1,0 0 1,1 1 0,-1-1-1,1 1 1,-1 0 0,1 1 0,-1-1-1,1 1 1,0-1 0,-1 1-1,1 1 1,-5 2 0,9-4-328,-4 3 1177,9-1-519,14-3-104,90-27 1650,12-3-469,-89 26-1452,0 1-1,0 2 1,0 1 0,0 2-1,60 11 1,-54-5-49,0 2 0,-1 1 0,0 3 0,52 25 0,-77-33-35,0 1 0,0 0-1,-1 0 1,17 16 0,-25-21-179,-1 0 0,0 1 0,0 0 0,0 0 0,0 0 1,0 0-1,0 0 0,-1 0 0,1 0 0,0 4 1,-1-5-35,-1 1 0,1-1 0,-1 0 0,0 1 0,0-1 0,0 0 0,0 1 0,-1-1 0,1 1 0,-1-1 0,1 0 0,-1 1 0,0-1 0,0 0 0,0 0 0,-1 3 0,-4 3 8,0 0 1,0-1-1,0 1 1,-1-1-1,0-1 1,-1 1-1,-10 6 1,10-7-64,0 0-1,0 0 1,1 1 0,0 0 0,0 0 0,1 1 0,-6 8-1,11-13 23,0-1 0,0 0 0,0 1-1,0-1 1,0 1 0,1-1 0,-1 1 0,1-1-1,0 1 1,-1-1 0,1 1 0,0-1-1,1 1 1,-1 0 0,0-1 0,1 1 0,0-1-1,-1 1 1,1-1 0,0 0 0,0 1-1,2 2 1,3 5 10,1-1 1,0 1-1,14 14 1,-10-12-2,210 264-147,-206-256 198,-2 1 1,0 0-1,-2 1 0,0 1 1,-1 0-1,-2 0 1,0 1-1,4 27 1,-10-40 26,-1 1 1,0-1 0,0 1-1,-2-1 1,1 1 0,-2-1-1,1 1 1,-6 16 0,4-19-38,0-1 0,-1 0 0,0 1 0,0-1 0,-1 0 1,0-1-1,0 1 0,-1-1 0,0 0 0,0-1 0,-14 12 0,4-6-28,-1-1-1,0 0 0,-1-1 1,-19 8-1,-80 25 9,115-42-23,-43 14-48,0-1 0,-1-3 0,-1-2 0,-76 6 0,121-15 6,-3 0-109,-1 0 1,1 0 0,0 0 0,-8-2 0,12 2 68,0 0 1,0 0 0,1-1 0,-1 1 0,0 0 0,0 0 0,0-1 0,1 1 0,-1-1 0,0 1 0,1 0 0,-1-1 0,0 0 0,1 1 0,-1-1 0,0 1 0,1-1 0,-1 0 0,1 1 0,-1-1 0,1 0-1,0 1 1,-1-1 0,1 0 0,0 0 0,-1 0 0,1 1 0,0-1 0,0 0 0,0 0 0,0 0 0,0 1 0,0-1 0,0 0 0,0-1 0,0-1-275,1 1-1,0 0 1,-1-1 0,1 1-1,0 0 1,0 0 0,1 0 0,-1-1-1,0 1 1,1 1 0,-1-1 0,1 0-1,0 0 1,3-3 0,2 0-1419,1-1 0,14-6 0,17-8-3889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2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7936,'0'-2'4723,"0"-4"-2694,-3-11 2109,3 16-4060,0 1 1,-1 0-1,1-1 0,0 1 0,0-1 0,0 1 1,-1 0-1,1-1 0,0 1 0,0 0 1,-1-1-1,1 1 0,0 0 0,-1 0 0,1-1 1,0 1-1,-1 0 0,1 0 0,0-1 1,-1 1-1,1 0 0,-1 0 0,1 0 0,0 0 1,-1 0-1,1 0 0,-1 0 0,1 0 0,-1 0 1,1 0-1,0 0 0,-1 0 0,1 0 1,-1 0-1,1 0 0,0 0 0,-1 0 0,1 0 1,-1 1-1,1-1 0,-1 0 0,1 1-33,-1-1 0,1 0 0,-1 1 0,1-1 0,-1 1 0,1-1 0,0 0 0,-1 1 0,1-1 0,0 1-1,-1-1 1,1 1 0,0-1 0,0 1 0,0 0 0,-1-1 0,1 1 0,0-1 0,0 1 0,0-1 0,0 1 0,0 0 0,0-1-1,0 1 1,0-1 0,0 1 0,0-1 0,0 1 0,1 0 0,-1-1 0,0 1 0,0-1 0,1 1 0,-1-1 0,0 1 0,0-1-1,1 1 1,0 0 0,0 1 35,1 0 0,-1 1-1,1-1 1,0 0 0,0 0-1,0-1 1,2 3 0,1-1 80,-1 0 0,1-1 1,0 0-1,0 0 1,0 0-1,0-1 0,0 0 1,1 0-1,-1 0 0,10 0 1,3-2 280,34-5 0,-24 3-181,277-10 629,-92 9-322,-199 3-502,115-3 499,-98 4-306,0 1 0,36 8 0,-52-6-163,-1 2 0,0 0 0,0 1 0,0 0 0,20 13 0,-28-16-73,2 3 145,-15-8-467,4 1-185,0 0 1,0-1-1,1 1 0,-1-1 1,0 0-1,-3-2 1,6 3-20,-1 0 1,0-1 0,1 1 0,0 0 0,-1-1 0,1 1-1,0-1 1,-1 1 0,1 0 0,0-1 0,0 1 0,0-1-1,0 1 1,0 0 0,1-1 0,-1 1 0,0-1 0,1 1-1,-1 0 1,1-1 0,-1 1 0,1 0 0,-1 0 0,1-1-1,1 0 1,0 0-4371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56 7808,'1'-5'698,"1"1"1,-1-1 0,-1 0-1,1 1 1,-1-1 0,0 0-1,0 0 1,0 1 0,-1-6-1,1 10-655,0 0-1,0 0 1,0-1 0,-1 1-1,1 0 1,0 0 0,0 0-1,0-1 1,0 1-1,0 0 1,0 0 0,-1 0-1,1 0 1,0-1-1,0 1 1,0 0 0,-1 0-1,1 0 1,0 0 0,0 0-1,0 0 1,-1 0-1,1-1 1,0 1 0,0 0-1,-1 0 1,1 0 0,0 0-1,0 0 1,0 0-1,-1 0 1,1 0 0,0 0-1,0 0 1,-1 0-1,1 1 1,0-1 0,0 0-1,-1 0 1,1 0 0,0 0-1,0 0 1,0 0-1,-1 1 1,-9 7 530,-6 9-444,1 1 1,1 1-1,0 1 0,2 0 1,-17 34-1,-38 114 401,42-92-323,3 2 0,4 1 0,3 0 0,-5 97 0,17-95 245,3-1 1,4 1-1,3-1 0,28 123 0,-15-123-63,2-2 0,48 110 0,92 134 44,-156-311-409,-4-7-86,0 0 0,0 0 1,1 0-1,-1 0 0,1 0 0,0-1 0,0 0 0,4 4 0,-7-7-22,1 1 0,-1-1 0,1 1 0,-1-1 0,1 0 0,-1 1 0,1-1 0,-1 0 0,1 0 0,0 0 0,-1 1 0,1-1 0,-1 0 0,1 0 0,0 0 1,-1 0-1,1 0 0,-1 0 0,1 0 0,0 0 0,-1 0 0,1 0 0,0-1 0,-1 1 0,1 0 0,-1 0 0,1-1 0,-1 1 0,1 0 0,-1 0 0,1-1 0,-1 1 0,1-1 0,-1 1 0,1 0 0,-1-1 0,1 1 0,-1-1 0,0 1 0,1-1 0,-1 0 0,1 0 0,10-20-3131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7936,'0'-1'168,"-1"0"0,0 0 0,1 0 0,-1 0 0,1 0 0,-1 0 0,1 0 0,0 0 0,-1 0 0,1-1 0,0 1 0,0 0 0,0 0 0,0 0 0,0-1 0,0 1 0,0 0 0,0 0 0,0 0 0,1 0 0,-1-1 0,0 1 0,1 0 0,-1 0 0,1 0 0,0 0 0,0-2 0,4-4 175,0 0 0,0 1 0,7-8 0,2-1 877,-14 15-1158,0 0 0,0 0 0,0-1 1,0 1-1,1 0 0,-1 0 0,0-1 1,0 1-1,0 0 0,1 0 1,-1 0-1,0 0 0,0-1 0,1 1 1,-1 0-1,0 0 0,0 0 0,1 0 1,-1 0-1,0 0 0,0 0 1,1-1-1,-1 1 0,0 0 0,1 0 1,-1 0-1,0 0 0,0 0 0,1 0 1,-1 1-1,1-1 0,-1 0 7,0 0 0,1 1 0,-1-1 0,1 1 0,-1-1-1,0 1 1,1-1 0,-1 1 0,0-1 0,0 1 0,1-1 0,-1 1 0,0-1-1,0 1 1,0-1 0,0 1 0,0-1 0,0 2 0,1 10 246,0 1 0,-1-1 1,-1 0-1,-3 18 0,-1 13 87,1 24-278,3 0-1,2 0 0,4 0 1,2-1-1,3 0 0,4 0 1,26 79-1,22 17-130,-50-137 52,1 0 0,1-1 0,2 0 0,19 23 1,-29-38 24,1-2 0,0 1 1,1-1-1,12 9 0,-17-14-47,0 0 0,0 0 0,0-1 0,0 1-1,0-1 1,1 0 0,-1 0 0,0 0 0,1 0 0,-1-1-1,0 1 1,1-1 0,-1 0 0,1 0 0,-1 0 0,0 0-1,5-2 1,-3 1 1,0 0 0,0-1 0,-1 0 0,1 0 0,0 0-1,-1 0 1,1-1 0,-1 0 0,0 0 0,0 0 0,0-1 0,0 1-1,4-6 1,-3 3 3,-1-1 0,1 0 0,-1 0-1,-1 0 1,1-1 0,-1 0 0,3-12 0,0-4-5,-2 0 1,-1 0-1,-2-1 1,0-37 0,-6-31-56,-21-118 0,-39-86-307,62 287 331,-26-89-51,24 86 58,-1-1 0,0 1 0,-1 0 0,-15-22-1,14 27 3,10 9 21,-1-1-1,1 1 1,-1 0 0,1-1-1,0 1 1,-1-1-1,1 0 1,0 1-1,0-1 1,-1 0 0,3 0-1,30 0 607,-4-1-247,52 7 76,99 2-139,112-24 1,-44 2-321,-127 10-33,169-8 216,-267 10-175,33-7 1,-18-3-1675,-34 10 621,0-1 0,0 1 1,0-1-1,7-6 1,-11 10-5254,-2 5 2202,-6 5-642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60 7808,'31'-20'6154,"-31"20"-5944,1 0 1,-1-1-1,1 1 0,-1 0 0,1-1 1,-1 1-1,1-1 0,-1 1 0,0-1 1,1 1-1,-1-1 0,1 1 0,-1-1 0,0 1 1,0-1-1,1 1 0,-1-1 0,0 1 1,0-1-1,0 0 0,1 1 0,-1-1 1,0 1-1,0-1 0,0 0 0,0 0-149,0 1 0,-1 0-1,1-1 1,0 1 0,0 0-1,0-1 1,-1 1 0,1 0-1,0-1 1,0 1 0,-1 0-1,1 0 1,0-1 0,-1 1-1,1 0 1,0 0 0,-1 0-1,1-1 1,0 1 0,-1 0-1,1 0 1,-1 0 0,1 0 0,0 0-1,-1 0 1,1 0 0,0 0-1,-1 0 1,1 0 0,-1 0-1,1 0 1,0 0 0,-1 0-1,1 0 1,-1 0 0,1 0-1,0 0 1,-1 1 0,0-1-1,-7 2 152,-193 63 1791,180-56-2020,0 1 0,1 0 1,0 1-1,1 2 0,0 0 0,1 1 0,-20 19 0,31-26 1,1 0 0,0 0-1,1 1 1,-1 0 0,1 0-1,1 0 1,-6 12-1,9-18 14,0 1-1,0 0 0,1-1 0,-1 1 0,0 0 0,1 0 0,0 0 0,-1-1 0,1 1 0,1 0 0,-1 0 0,0 0 0,0-1 0,1 1 0,0 0 0,0-1 0,-1 1 0,2 0 0,-1-1 0,0 1 1,0-1-1,1 1 0,-1-1 0,1 0 0,0 0 0,0 1 0,0-1 0,3 2 0,8 5 1,1 0 1,0-1-1,0 0 1,1-1-1,17 5 1,16 8-58,-2 2 36,55 37 0,-80-45 21,0 1 0,-2 1 0,0 0-1,28 33 1,-38-38 97,-2 0-1,1 0 1,-1 1-1,-1 0 1,0 1-1,-1-1 1,0 1-1,-1 0 1,-1 0-1,0 1 1,-1-1-1,0 1 1,-1-1-1,0 1 0,-1-1 1,-1 1-1,-2 18 1,0-19 2,1 0 0,-1 0 0,-1-1 0,-1 0 1,0 1-1,0-1 0,-1-1 0,0 1 0,-1-1 0,-1 0 0,0-1 1,0 0-1,-1 0 0,0-1 0,0 0 0,-1 0 0,-1-1 0,-12 8 1,7-7-49,0-1 1,-1 0 0,0-1 0,-1-1 0,0-1 0,1-1 0,-2 0 0,1-1-1,0-1 1,-1 0 0,-21-2 0,34-1-49,0 0 0,0 0 0,0 0 0,0 0 0,1-1 0,-7-3 0,11 4 0,-1 0 0,0 0 0,0 0 0,0 0 0,1 0 0,-1 0 0,1-1 0,-1 1 0,1-1 0,-1 1 0,1-1 0,0 0 0,0 1 0,0-1 0,0 0 0,0 0 0,0 0 0,0 1 0,1-1 0,-2-4 0,2 2-2,0 0-1,0 0 1,0 0 0,0 0-1,1 0 1,-1 0-1,1 0 1,0 1 0,2-6-1,18-35-69,-8 22 46,1 1 1,27-31-1,42-38-4,80-66-107,-69 70 45,-38 33 66,112-109-30,-11-10 117,-138 147-40,25-40 1,-42 62-21,-1 0 1,1 0 0,-1 0 0,1 0-1,-1-1 1,0 1 0,0 0 0,-1-1-1,1 1 1,-1 0 0,1-7 0,-2 9-9,1-1 0,0 0 1,-1 0-1,0 0 0,1 1 1,-1-1-1,0 0 0,0 1 1,1-1-1,-1 1 0,-1-1 1,1 1-1,0-1 0,0 1 1,0 0-1,-1 0 0,1-1 1,-1 1-1,1 0 0,-1 0 1,1 0-1,-1 1 0,-3-2 1,-5-2-50,0 1 0,0 0 0,-1 0 0,1 1 0,-1 1 0,-17-1 0,-67 6-413,89-3 429,-35 3-572,1 2 1,-41 11-1,56-10-439,1 1 1,-1 1-1,1 1 0,-28 16 1,43-21 248,1 1 1,-1 0 0,-9 9 0,9-5-1599,-14 19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9984,'-5'-10'2897,"1"3"1677,28 7-2942,4 1-744,47 6 0,-65-6-622,0 1 1,0 1 0,0 0 0,0 0-1,-1 1 1,1 0 0,16 10 0,-23-11-154,0 0 1,0 0 0,0 0 0,0 0-1,0 0 1,-1 1 0,1-1 0,-1 1-1,0 0 1,0 0 0,0 0 0,-1 0-1,1 0 1,-1 0 0,0 0 0,0 0-1,-1 1 1,1-1 0,-1 0 0,0 0-1,0 1 1,-1 6 0,-1 4 132,-1 1-1,0-1 1,-1 0 0,-11 27 0,-21 38 185,-3 6-185,38-82-234,-1 0 0,1-1-1,0 1 1,0 0 0,0 1-1,1-1 1,-1 0 0,1 0-1,0 0 1,0 0 0,1 0-1,0 7 1,0-8 2,1 0-1,-1 0 1,0 0 0,1 0-1,0 0 1,-1-1 0,1 1-1,0 0 1,0-1 0,1 0-1,-1 1 1,0-1 0,1 0-1,0 0 1,-1 0-1,5 1 1,3 2 0,0 0 1,0-1-1,1-1 0,0 1 1,-1-2-1,12 2 0,66 4-50,-11-9 110,-24 0-4830,-37-1 734,9-5-2889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7808,'3'-3'-119,"6"-6"9536,-10 6-4204,-5 1-3069,4 3-1925,-1-1-1,1 1 1,0-1-1,0 1 0,0 0 1,-1 0-1,1 0 1,0 0-1,0 0 0,0 0 1,-3 3-1,-22 19 366,21-17-429,-1 1-108,0 0-1,0 1 1,1 0 0,0 0-1,0 0 1,1 0 0,0 1-1,0 0 1,1 0 0,1 1-1,-1-1 1,1 1 0,1-1-1,0 1 1,0 0 0,1 0-1,0 0 1,1 0 0,0 0-1,1 0 1,0 0 0,0 0-1,1 0 1,0 0 0,1 0-1,0-1 1,1 0 0,0 1-1,0-1 1,1 0 0,6 9-1,4 1 129,2 0-1,0-1 1,0 0-1,2-2 1,0 0-1,27 17 1,-24-22 70,-20-10-309,2-21-4874,-3 8 927,3-3-2495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12416,'0'0'377,"-1"1"1,0 0 0,0-1 0,1 1 0,-1 0 0,0 0 0,1-1 0,-1 1-1,1 0 1,-1 0 0,1 0 0,-1 0 0,1 0 0,-1 0 0,1-1-1,0 1 1,0 0 0,-1 0 0,1 0 0,0 2 0,0-2-309,1 0 0,-1 0-1,0 0 1,1 0 0,-1 0 0,1 0 0,-1 0 0,1-1 0,-1 1 0,1 0-1,0 0 1,-1-1 0,1 1 0,0 0 0,0-1 0,0 1 0,-1 0 0,1-1-1,0 1 1,0-1 0,1 1 0,-1-1-25,1 1-1,-1 0 1,1-1 0,-1 0-1,1 1 1,-1-1 0,1 0-1,-1 0 1,1 0 0,-1 0-1,1 0 1,-1 0 0,1 0 0,-1-1-1,1 1 1,-1 0 0,0-1-1,1 1 1,-1-1 0,1 0-1,-1 1 1,0-1 0,1 0-1,-1 0 1,2-2 0,2-1 264,-1 0 0,1-1 1,-1 0-1,6-9 0,-10 13-201,1 0 0,0 1 0,-1-1 0,1 0 0,-1 0 0,1 0 0,-1 0-1,0 0 1,1 0 0,-1 0 0,0 0 0,0 0 0,0 0 0,0-1 0,-3 1 719,-3 9-509,0 2-323,0 1-1,0 0 1,1 1 0,1-1 0,-4 16 0,8-27 10,-1 1 0,1-1 0,0 0 0,0 1 0,0-1 0,0 0 1,0 1-1,-1-1 0,1 0 0,0 1 0,0-1 0,0 0 0,0 1 1,0-1-1,0 0 0,0 1 0,0-1 0,0 0 0,0 1 0,1-1 1,-1 0-1,0 1 0,0-1 0,0 0 0,0 1 0,0-1 0,1 0 1,-1 1-1,0-1 0,0 0 0,0 0 0,1 1 0,-1-1 0,0 0 1,0 0-1,1 1 0,-1-1 0,0 0 0,1 0 0,-1 0 1,0 0-1,1 1 0,-1-1 0,0 0 0,1 0 0,-1 0 0,0 0 1,1 0-1,-1 0 0,0 0 0,1 0 0,-1 0 0,0 0 0,1 0 1,-1 0-1,0 0 0,1 0 0,-1-1 0,0 1 0,1 0 0,0 0 1,1-1 62,0 0 1,1 0 0,-1 0-1,1-1 1,-1 1-1,3-3 1,8-8 449,-12 12-357,-5 4-122,0 3-732,4-7 584,0 0 0,-1 0 0,1 1 0,0-1 0,0 0 0,0 0 0,0 0 0,0 0 1,0 0-1,0 1 0,0-1 0,0 0 0,0 0 0,0 0 0,0 1 0,0-1 0,0 0 0,0 0 0,0 0 0,0 0 0,0 1 0,0-1 0,0 0 1,0 0-1,0 0 0,0 0 0,0 1 0,0-1 0,0 0 0,0 0 0,0 0 0,1 0 0,-1 1 0,0-1 0,0 0 0,0 0 0,0 0 0,0 0 0,0 0 1,1 0-1,-1 0 0,0 0 0,0 1 0,0-1 0,0 0 0,1 0 0,-1 0 0,0 0 0,0 0 0,0 0 0,1 0 0,18-3-7713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11392,'16'-22'2368,"1"1"0,28-27-1,-40 44-2050,-1 0-1,1 0 1,0 1-1,1-1 0,-1 1 1,0 0-1,1 1 1,0-1-1,-1 1 0,1 0 1,0 1-1,0 0 1,0-1-1,11 1 0,-10 1-94,-1 1-1,1 0 0,0 0 1,-1 0-1,1 1 1,-1 0-1,1 0 0,-1 1 1,0 0-1,0 0 0,10 6 1,-4 0-77,0 1 0,-1 0 1,0 1-1,-1 0 0,0 0 1,-1 1-1,0 1 0,-1-1 1,0 1-1,-1 1 1,7 17-1,3 19-5,-2 1 0,-2 0 0,9 76 0,-1 163 9,-20-167 111,-5 1 0,-5-1 0,-48 227 0,50-322-217,-1 0 0,-14 33 0,19-52-172,-2 0 0,1 0 0,-1-1 0,-1 1 0,0-1 0,0 0 0,0-1 0,-1 0 0,0 0 0,-9 7-1,12-11-215,0-1-1,0 1 0,0-1 0,-5 2 0,8-3 156,0-1 0,0 0 0,0 1-1,0-1 1,-1 0 0,1 1 0,0-1 0,0 0 0,0 0 0,0 0-1,0 0 1,0 0 0,0 0 0,0-1 0,0 1 0,0 0-1,0 0 1,0-1 0,0 1 0,0-1 0,0 1 0,0-1-1,-1 0 1,1 1 40,1-1 0,0 1 0,0 0 0,-1-1 0,1 1-1,0 0 1,0-1 0,-1 1 0,1 0 0,0-1 0,0 1 0,0-1-1,0 1 1,-1 0 0,1-1 0,0 1 0,0-1 0,0 1-1,0-1 1,0 1 0,0 0 0,0-1 0,0 1 0,0-1 0,1 0-1,9-11-5432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330 137 8064,'14'-55'4022,"-7"30"-2887,0 6 637,-6 17-1384,0 0-1,0 0 1,0-1-1,0 1 0,-1 0 1,1-1-1,-1 1 1,1-1-1,-1 1 0,0 0 1,0-5-1,0 7-350,0 0 1,0 0-1,0-1 0,-1 1 0,1 0 0,0-1 1,0 1-1,0 0 0,0 0 0,0-1 1,-1 1-1,1 0 0,0 0 0,0 0 1,0-1-1,-1 1 0,1 0 0,0 0 0,0 0 1,-1 0-1,1-1 0,0 1 0,-1 0 1,1 0-1,0 0 0,0 0 0,-1 0 1,1 0-1,0 0 0,-1 0 0,1 0 0,0 0 1,0 0-1,-1 0 0,1 0 0,0 0 1,-1 0-1,1 0 0,0 0 0,0 0 1,-1 0-1,1 0 0,0 1 0,-1-1 0,1 0 1,0 0-1,0 0 0,-1 0 0,1 1 1,0-1-1,0 0 0,-15 15 768,4 0-324,0 1 0,2 0 0,-10 22 0,-4 7 59,-24 46-155,4 2 0,4 2 0,5 1 0,-42 190 1,66-230-163,-5 110 1,15-128-184,1 0 0,3 0 0,14 70 1,-7-65-34,2-1 0,2 0 1,2-1-1,24 45 0,-28-63-4,1-1-1,0-1 1,2 1-1,1-2 0,0-1 1,1 0-1,2-1 1,27 20-1,-45-36-8,20 11-956,-21-13 786,0 0-1,0 1 1,0-1 0,0 0 0,0 0 0,0 0 0,0 0 0,0 0 0,0 0 0,0 0 0,0 0-1,1 0 1,-1 0 0,0-1 0,0 1 0,0 0 0,0-1 0,0 1 0,1-2 0,35-17-9280,-12 4 4283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6 152 8576,'1'-10'1228,"-1"7"-807,0 0 0,0-1 0,0 1 1,0 0-1,0 0 0,-1 0 0,1-1 0,-1 1 0,-2-5 1,3 8-245,0 0 1,0 0 0,0-1-1,0 1 1,0 0 0,-1 0-1,1 0 1,0 0 0,0-1 0,0 1-1,0 0 1,0 0 0,0 0-1,0-1 1,0 1 0,0 0-1,0 0 1,0 0 0,0-1 0,0 1-1,0 0 1,0 0 0,0 0-1,0-1 1,0 1 0,0 0-1,0 0 1,0 0 0,0-1-1,0 1 1,0 0 0,1 0 0,-1 0-121,0 0 1,1 0-1,-1 0 1,0 1-1,0-1 1,1 0-1,-1 0 1,0 1-1,0-1 1,0 0-1,1 1 1,-1-1-1,0 0 1,0 0 0,0 1-1,0-1 1,0 0-1,0 1 1,0-1-1,0 0 1,1 1-1,-1-1 1,0 0-1,0 1 1,-1 0-1,3 10 301,-2 1-1,0 12 1,-1 2-12,1 26 156,10 270 505,15-126-984,-18-159 19,1 0 1,3 0-1,17 44 0,-21-67 16,0 1 1,1-1-1,10 15 0,-15-25-20,1 1 0,-1-1 0,1 0 0,0 0 0,1 0-1,-1 0 1,0-1 0,1 0 0,0 1 0,0-2 0,0 1 0,7 2 0,-9-4-18,0-1 0,0 1 0,0-1 0,0 0 1,0 1-1,0-2 0,0 1 0,0 0 1,0 0-1,0-1 0,0 0 0,0 0 0,0 0 1,0 0-1,0 0 0,0 0 0,-1-1 1,1 1-1,-1-1 0,1 0 0,-1 0 0,1 0 1,2-3-1,4-5 8,0 0 0,0-1 0,12-21 0,-7 8-10,-1 0-1,-2 0 1,-1-2 0,0 1-1,-2-1 1,9-49 0,-8 11-43,2-105 1,-15 1-7,2 144 14,-1 2 0,-2-1 0,0 0 0,-1 1-1,-10-24 1,12 37-4,0 0 0,-1 1 0,0-1 1,-1 1-1,-8-10 0,11 15 25,-1-1-1,1 1 1,-1-1 0,0 1 0,0 0-1,0 1 1,0-1 0,0 1 0,-1-1 0,1 1-1,-9-2 1,54 11 398,2-1 0,-1-2-1,80-3 1,130-24 102,-205 18-492,787-69 222,-771 70-435,5 1-1954,1-2-5083,-38 4 1564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10112,'1'-4'382,"1"0"1,-1 0 0,1 0 0,0 0-1,0 0 1,0 0 0,1 1-1,-1-1 1,1 1 0,0 0-1,0 0 1,0 0 0,0 0 0,1 0-1,-1 1 1,1-1 0,0 1-1,-1 0 1,1 0 0,0 1 0,0-1-1,0 1 1,0 0 0,6-1-1,-7 1-181,1 1-1,0 1 0,0-1 1,0 1-1,0-1 0,0 1 1,0 0-1,0 0 0,0 1 0,-1-1 1,1 1-1,0 0 0,4 3 1,6 5 467,23 21-1,-27-22-199,1 0-40,-1 1 0,0 0 0,-1 1 0,0 0-1,0 1 1,12 23 0,-18-29-314,0 0 1,0 0-1,-1 1 0,0-1 1,-1 1-1,1-1 0,-1 1 1,0 0-1,-1 0 0,0-1 1,0 1-1,0 0 0,-1 0 1,0-1-1,0 1 0,-3 9 1,-5 7-29,-2 0-1,0-1 1,-16 22 0,13-20-119,0 1 1,-11 28-1,21-42 16,0 1 0,0 0 0,1 0 0,1 0-1,0 1 1,0 19 0,1-29 31,1 0 0,0 1 0,1-1 0,-1 1 0,1-1-1,0 1 1,-1-1 0,1 0 0,1 0 0,-1 1 0,0-1 0,1 0 0,0 0 0,0 0-1,-1 0 1,2-1 0,-1 1 0,0 0 0,1-1 0,-1 0 0,1 1 0,-1-1-1,1 0 1,0 0 0,0-1 0,0 1 0,0-1 0,5 2 0,2 0 7,0-1 0,0 0 1,0-1-1,0 0 0,0 0 0,0-1 1,11-2-1,74-13 81,-61 9-70,-2 1-129,83-19-2660,-100 20-789,3 4-3153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39 9344,'-1'-1'783,"0"0"1,0-1 0,0 1-1,1-1 1,-1 1 0,0-1-1,1 1 1,-1-1 0,1 1-1,-1-3 1,1 2-491,0 1 0,0-1 0,-1 1 1,1-1-1,-1 1 0,1-1 0,-1 1 0,0 0 0,-1-3 1,2 4-213,-1-1 0,0 1 0,1 0 0,-1-1 0,1 1 0,-1 0 0,0-1 1,1 1-1,-1 0 0,0 0 0,0 0 0,1 0 0,-1 0 0,0 0 1,1 0-1,-1 0 0,0 0 0,1 0 0,-1 0 0,0 0 0,1 0 0,-1 1 1,0-1-1,1 0 0,-1 0 0,0 1 0,0 0 0,-12 6 270,2 1 0,-1 0-1,1 0 1,0 2-1,1-1 1,-16 20 0,14-16-150,-8 7 8,2 1 0,1 0 0,0 1 1,-17 33-1,30-48-164,0 0 0,1 1 0,-1 0 0,2-1 1,-1 1-1,1 1 0,1-1 0,-1 0 0,2 0 0,-1 0 1,1 1-1,0-1 0,0 0 0,1 0 0,0 1 1,1-1-1,0 0 0,6 15 0,-5-15-11,2 0-1,-1-1 0,1 1 1,1-1-1,-1 0 1,1 0-1,0-1 1,1 0-1,-1 0 1,12 7-1,-6-4-12,1-2 1,0 1-1,0-2 0,1 0 1,20 7-1,-32-13-86,0 1 0,1-1 0,-1 1 0,0-1-1,0 1 1,0-1 0,0 0 0,0 0 0,0 0 0,1 0 0,-1-1-1,3 0 1,-2 0-790,1-1 0,-1 0 0,0 0 0,0 0 0,0 0 0,4-4 0,14-9-5464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 8448,'-9'-10'2153,"2"2"431,4 7 2908,0 8-4488,1-4-705,0 1 0,1-1-1,0 0 1,-1 1 0,0 4 0,2-8-281,0 1 0,0-1 1,0 1-1,0-1 1,0 1-1,0-1 0,0 1 1,0-1-1,0 1 0,0-1 1,0 1-1,1-1 1,-1 1-1,0-1 0,0 1 1,0-1-1,1 1 1,-1-1-1,0 1 0,1-1 1,-1 0-1,0 1 0,1-1 1,-1 0-1,0 1 1,1-1-1,-1 0 0,1 1 1,-1-1-1,1 0 1,-1 0-1,1 0 0,-1 1 1,1-1-1,-1 0 0,1 0 1,-1 0-1,1 0 1,-1 0-1,1 0 0,-1 0 1,1 0-1,-1 0 1,1 0-1,0 0 0,2-1 85,-1 1-1,1-1 0,0 1 0,0-1 0,-1 0 1,6-3-1,-6 3 161,1 0 1,-1 0-1,1 0 1,0 0-1,0 0 1,5 0-1,-8 2-165,0-1-1,0 1 1,0 0-1,0 0 1,-1 0-1,1-1 1,0 1-1,0 0 1,-1 0-1,1 0 1,0-1-1,-1 1 1,0 1 0,-1 1-65,-7 12 80,9-14-129,-1-1 0,1 1 0,0-1 0,0 0 0,-1 1 1,1-1-1,0 1 0,0 0 0,0-1 0,0 1 0,0-1 0,-1 1 1,1-1-1,0 1 0,0-1 0,0 1 0,1-1 0,-1 1 0,0 0 1,0-1-1,0 2 0,1-2-34,-1 0-1,0 0 1,0 0 0,0 0 0,1 0-1,-1 0 1,0 0 0,0 0-1,1 0 1,-1 0 0,0 0 0,0 0-1,1 0 1,-1 0 0,0 0 0,0 0-1,1 0 1,-1 0 0,0 0-1,0 0 1,1-1 0,-1 1 0,0 0-1,0 0 1,0 0 0,1 0 0,-1 0-1,0-1 1,0 1 0,0 0-1,1-1-284,-1 1 0,1-1-1,0 1 1,-1 0 0,1-1-1,-1 1 1,1 0 0,0-1-1,-1 1 1,1 0 0,-1 0-1,1 0 1,0-1 0,0 1-1,-1 0 1,1 0 0,1 0-1,9 3-5087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3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9344,'-6'-35'3061,"7"34"-2913,-1 0-1,0-1 1,1 1-1,-1 0 1,1-1-1,0 1 1,-1 0 0,1 0-1,0 0 1,0 0-1,0 0 1,0 0-1,0 0 1,0 0 0,0 0-1,0 0 1,0 1-1,0-1 1,0 0-1,1 1 1,-1-1 0,0 1-1,0-1 1,1 1-1,-1-1 1,2 1 0,-2-1 208,1 1-119,0-1 0,0 1 1,0-1-1,0 1 0,0-1 0,0 1 0,0 0 0,0 0 1,0 0-1,0 0 0,0 1 0,0-1 0,1 1 0,-2-1 1,1 1-1,3 1 0,-2-1-39,0 1 0,0 0 1,0 0-1,0 0 0,-1 0 0,1 1 0,-1-1 0,1 1 1,1 3-1,3 5 213,0 1 0,0 0 0,9 25 1,128 335 3465,-95-237-3107,46 205 1,-80-265-687,-2 2 1,2 83-1,-14-128-44,-2-1 1,-1 1-1,-1 0 1,-1 0-1,-2-1 0,-2 0 1,-20 57-1,13-55-23,-1-2 1,-2 0-1,-34 48 0,44-70-362,-1 0-1,0 0 0,0-1 1,-17 12-1,-3 3-3243,29-22 3498,-1-1-169,1 0-1,-1 1 0,1-1 1,-1 0-1,1 1 0,-1-1 1,1 1-1,0-1 0,-1 1 1,1-1-1,0 1 0,-1-1 0,1 1 1,0-1-1,0 1 0,-1 0 1,7 11-7473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5 445 9472,'-2'-3'1391,"-1"-6"2684,5 8-3671,0 0 0,0-1 0,0 1-1,0 0 1,0 0 0,5-1 0,239-69 4166,58 24-2915,1 16-773,-294 30-864,822-41 1336,-776 40-1204,933-40 1086,-878 36-1064,930-13 436,-566 7-390,-185-3-175,-12-2-43,402-2 43,-586 19-89,216-2 298,0-17 75,-243 12-256,136-13-46,-170 19-53,-16 0 82,0 0 0,19-4-1,-21 2 1,-10 3-94,-1-1 1,0 1-1,0-2 1,0 1-1,0 0 1,0-1 0,0 0-1,0 0 1,5-4-1,-6 0-2638,-9-1-5220,-3-3 2043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8960,'5'-23'8106,"8"24"-4826,-11-1-3163,0 1 1,-1-1-1,1 1 0,0 0 1,-1 0-1,1 0 0,0-1 1,-1 1-1,3 2 0,11 7 454,-3-7-418,0 1-1,0-2 1,0 0 0,1 0-1,-1-1 1,24-1 0,-13 0-65,316-18-520,-336 18 125,-1 0 0,1 0 0,-1 0 0,1 0 0,-1 0-1,5 1 1,-6-1 210,-1 0 0,0 1 0,0-1-1,1 0 1,-1 0 0,0 0 0,0 0-1,1 0 1,-1 0 0,0 1 0,0-1-1,0 0 1,1 0 0,-1 0 0,0 1-1,0-1 1,0 0 0,0 0 0,0 1 0,1-1-1,-1 0 1,0 0 0,0 1 0,0-1-1,0 0 1,0 1 0,0-1-114,0 1 1,0 0-1,0-1 1,-1 1-1,1 0 1,0-1-1,-1 1 1,1 0-1,0-1 1,-1 1-1,1-1 1,-1 1-1,1-1 1,-1 1-1,0 0 1,-21 17-4702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13312,'-9'17'4927,"18"-10"-3839,4 1 736,-1-4 96,15-4-736,9-4-192,9 1-672,-1-6-192,-4 6-96,-4-2 32,-4 5 32,-5 0-1312,-2 0-544,-2 5-1440,-1-5-607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36 141 9984,'-3'-1'1065,"-18"-11"2226,20 12-3102,0-1 1,1 1 0,-1-1 0,0 1 0,0-1-1,1 0 1,-1 1 0,0-1 0,1 0 0,-1 1 0,0-1-1,1 0 1,-1 0 0,1 0 0,-1 0 0,1 1-1,0-1 1,-1-2 0,4 1 973,59-21-485,1 2 0,1 3 0,1 3 0,0 2 0,1 4 0,0 2 0,80 2 0,-97 8-6,82 13 0,-119-14-493,0 0 0,0 2 0,21 8 0,-31-12-146,0 1 0,0 0 0,0 0 0,0 0-1,-1 0 1,1 0 0,0 0 0,0 1 0,-1-1 0,1 1-1,-1-1 1,0 1 0,1-1 0,-1 1 0,0 0 0,0 0 0,0 0-1,0-1 1,0 1 0,0 0 0,-1 0 0,1 0 0,-1 0 0,1 0-1,-1 1 1,0-1 0,1 0 0,-2 4 0,0-2 12,0 0 0,0 0 0,-1 0 0,1-1 1,-1 1-1,0 0 0,0-1 0,-1 1 0,1-1 0,-1 0 0,-3 5 1,-8 5 44,-17 14 0,22-19-60,-35 27-23,22-19-36,2 0 1,0 2 0,-28 32-1,46-47 13,-1 0 0,1 1 0,0-1 0,0 1 0,0-1 0,1 1 0,-1 0 1,1 0-1,0 0 0,0 0 0,0 0 0,0 0 0,1 8 0,0-7 9,1 0-1,0 1 1,0-1 0,0 0-1,0 1 1,1-1 0,0 0 0,0 0-1,4 6 1,6 7 11,1-1 1,0 0-1,2-1 0,21 19 1,-13-13-19,8 10 24,94 99 44,-99-102-11,-2 2-1,32 52 1,-49-71 22,-1-1 0,-1 0 0,0 1 0,0 0 0,-1 1 0,-1-1 0,2 16 0,-4-23-14,0-1 1,-1 1-1,0 0 0,0 0 1,-1-1-1,1 1 0,-1 0 1,0 0-1,0-1 1,-1 1-1,1-1 0,-1 1 1,0-1-1,0 0 0,-1 0 1,1 0-1,-1 0 1,0 0-1,0 0 0,0-1 1,0 1-1,-6 3 0,0-1 32,0 0 0,-1 0-1,0-1 1,0 0-1,0-1 1,-1 0-1,1-1 1,-21 4-1,2-3-4,0 0 0,-38-2-1,-65-8 31,-1 0-744,109 6-238,18-3-1128,13-1 429,20-3-855,-22 5 1786,38-10-3108,20-3-1977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12928,'-3'0'1311,"2"0"-1083,1 0 1,-1 0-1,0 0 1,1 0 0,-1 0-1,1 0 1,-1 0-1,0 0 1,1 0 0,-1 0-1,1-1 1,-1 1-1,1 0 1,-1 0 0,1-1-1,-1 1 1,1 0-1,-1-1 1,1 1 0,-1 0-1,1-1 1,-1 1-1,1-1 1,-1 1 0,1-1-1,0 1 1,-1-1-1,5 1 1986,107 9 1488,-39-2-3404,173 26 33,-161-19-1548,-78-13 219,1 0 0,0-1 0,-1 0-1,1 0 1,10-2 0,15-5-9332,-29 7 9124,11-4-4036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46 146 9728,'-38'-35'5525,"38"34"-5429,-1 1 0,0-1-1,1 1 1,-1-1 0,1 0 0,-1 1 0,1-1-1,-1 0 1,1 1 0,0-1 0,-1 0 0,1 0 0,0 1-1,-1-1 1,1 0 0,0 0 0,0 0 0,0 1-1,0-1 1,0 0 0,0 0 0,0 0 0,0 1 0,0-1-1,0 0 1,0 0 0,1 0 0,-1 1 0,0-1 0,1 0-1,-1 0 1,0 1 0,1-1 0,-1 0 0,1 1-1,-1-1 1,2-1 0,1-2 88,1 0 1,-1 0-1,1 1 0,5-5 1,-9 8-146,9-6 291,-1 1 0,1 0 1,0 0-1,0 1 0,0 0 0,15-5 0,-2 4 392,40-7 0,-45 10-486,-1 1 0,1 0 0,0 2 0,-1 0 0,27 4 0,-35-3-173,-1 0 0,0 0 0,0 0-1,1 1 1,-2 0 0,1 0-1,0 0 1,-1 1 0,1 0 0,-1 1-1,0 0 1,-1-1 0,1 2-1,8 9 1,-8-6-2,0 0 0,-1 0 0,0 0 0,-1 1 0,0 0 0,0 0 0,-1 0 0,4 20 0,-5-13 8,-1-1 0,0 1 1,-1 0-1,-1-1 0,-3 18 0,-6 16 61,-3 0 1,-31 81 0,39-116-127,-78 205 71,72-193 2,1 0-1,2 0 1,0 1 0,-5 39 0,13-62-43,0 1 0,0-1 0,0 1-1,0-1 1,1 1 0,0-1 0,0 1 0,0-1 0,1 0 0,0 0 0,0 1 0,3 6 0,-2-9-6,0 1 0,-1 0 0,1 0 0,0-1 0,1 0 0,-1 0 0,1 0 1,-1 0-1,1 0 0,0 0 0,0-1 0,0 0 0,0 0 0,1 0 0,5 1 0,6 2 36,1-2 0,-1 0 0,1-1 0,31 0 0,67-10 136,-108 7-181,6 0-215,77-9 534,-31-2-4976,-54 11 3249,1-1 0,-1 0 1,0 0-1,0 0 0,-1 0 0,6-4 0,9-9-4168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79 7808,'-1'0'119,"1"0"0,0 0 0,-1-1 0,1 1 0,-1 0 0,1-1 0,0 1 0,-1 0 0,1-1 0,0 1 0,0 0 0,-1-1 0,1 1 0,0-1 0,0 1 1,-1-1-1,1 1 0,0 0 0,0-1 0,0 1 0,0-1 0,0 1 0,0-1 0,0 1 0,0-1 0,0 1 0,0-1 0,0 1 0,0-1 0,11-10 1469,-7 7-1478,45-35 4044,-49 38-2954,0 1 144,0 0-96,0-1-842,-1 0-1,0 0 0,1 0 1,-1 0-1,0 0 0,0 0 1,0 0-1,0 0 0,0 0 1,-1 0-1,-3 0-237,1 1 0,-1 0 0,1 0-1,-1 1 1,0 0 0,1-1 0,-1 1 0,1 1 0,-8 2 0,2 0 35,0-1-125,1 1-1,0 1 0,-1-1 0,2 2 0,-1-1 0,0 1 0,1 0 0,0 1 1,1 0-1,0 0 0,0 1 0,0 0 0,1 0 0,0 1 0,-5 9 0,5-6-26,-1 1 0,2 0 0,-1 0-1,2 1 1,0-1 0,1 1 0,0 0-1,1 0 1,0 1 0,1 19-1,2-26-7,0-1 0,0 0-1,0 0 1,1 0-1,0 0 1,1-1 0,-1 1-1,1 0 1,1-1-1,-1 0 1,1 0 0,0 0-1,1 0 1,-1 0-1,1-1 1,6 6 0,9 6 110,0-1 1,2-1-1,23 14 0,-34-23-115,132 81 330,-140-85-407,0 0-1,0 0 0,1-1 0,-1 0 0,0 0 0,1 0 1,-1 0-1,0 0 0,1-1 0,-1 1 0,1-1 1,-1 0-1,5 0 0,-6-1-189,0 1 0,1-1-1,-1 0 1,0 0 0,0 0 0,0 0 0,0 0-1,0 0 1,0-1 0,0 1 0,0 0 0,0-1-1,-1 0 1,1 1 0,-1-1 0,1 0 0,-1 0-1,0 0 1,1 0 0,0-3 0,8-19-3776,-1-3-2448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8448,'-8'-2'1146,"1"0"1,-1 0 0,1 1-1,-1 0 1,-12 0 0,20 1-1074,0 1 0,-1-1 1,1 0-1,0 0 0,0 1 1,0-1-1,0 0 0,0 0 1,0 1-1,-1-1 0,1 0 1,0 1-1,0-1 0,0 0 1,0 0-1,0 1 1,0-1-1,0 0 0,0 1 1,0-1-1,0 0 0,0 1 1,0-1-1,1 0 0,-1 0 1,0 1-1,0-1 0,0 0 1,0 0-1,0 1 1,1-1-1,4 11 705,-2-8-592,0 0 0,1 0 0,-1 0 0,1 0 0,0-1-1,0 0 1,0 1 0,0-2 0,0 1 0,1 0 0,-1-1 0,0 0 0,1 0 0,-1 0 0,1 0 0,-1-1 0,1 0 0,0 0 0,-1 0 0,1 0 0,-1-1 0,1 0 0,-1 0 0,1 0 0,-1 0-1,0-1 1,1 1 0,-1-1 0,5-3 0,-4-1 1337,-12 5-893,-12 4-345,9 0-220,-1 1 1,-16 9 0,23-11-91,-1 1 1,1-1 0,0 1 0,1 0-1,-1 0 1,0 1 0,1-1-1,-6 8 1,9-11 23,-1 0 0,1 1 0,0-1 0,-1 1 0,1-1 0,0 1 0,0-1 0,-1 1 0,1-1 1,0 1-1,0-1 0,0 1 0,0-1 0,0 1 0,0-1 0,0 1 0,0-1 0,0 1 0,0-1 0,0 1 0,0-1 0,0 1 0,0-1 0,0 1 0,1 0 7,-1-1-1,1 0 1,-1 1 0,0-1-1,1 0 1,-1 1-1,1-1 1,-1 0 0,1 0-1,-1 0 1,1 1 0,-1-1-1,1 0 1,-1 0 0,1 0-1,0 0 1,-1 0 0,1 0-1,28-4 286,-11-2-81,0 0 1,-1-2 0,23-11-1,-20 8 62,-35 22-1183,14-11 549,0 1 1,1-1 0,0 1-1,-1 0 1,1-1 0,-1 1-1,1 0 1,0 0 0,-1-1-1,1 1 1,0 0-1,0 0 1,0-1 0,-1 1-1,1 1 1,0-2 269,0 0-1,0 0 1,0 0 0,0 1-1,0-1 1,0 0 0,0 0-1,0 0 1,0 0-1,0 0 1,0 1 0,1-1-1,-1 0 1,0 0 0,0 0-1,0 0 1,0 0 0,0 0-1,0 0 1,0 1-1,0-1 1,0 0 0,0 0-1,0 0 1,1 0 0,-1 0-1,0 0 1,0 0 0,0 0-1,0 0 1,0 0-1,0 0 1,1 0 0,-1 0-1,0 0 1,0 1 0,0-1-1,0 0 1,0 0 0,1 0-1,-1 0 1,0 0 0,0-1-1,0 1 1,0 0-1,0 0 1,0 0 0,1 0-1,-1 0 1,1 0-309,7 0-4302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12288,'0'-1'813,"-3"-10"2291,2 11-2992,1 0 0,0 0 0,0-1 0,0 1 0,0 0 0,0 0 0,0-1 0,0 1 0,0 0 0,0 0 0,0 0 0,0-1 0,0 1 0,0 0 1,0 0-1,0-1 0,0 1 0,0 0 0,0 0 0,0 0 0,0-1 0,1 1 0,-1 0 0,0 0 0,0 0 0,0-1 0,0 1 0,0 0 0,0 0 0,1 0 1,-1 0-1,0 0 0,0-1 0,0 1 0,1 0 0,-1 0 0,0 0 0,0 0 0,0 0 0,1 0 0,-1 0 0,0 0 0,0 0 0,0 0 1318,10 0 1839,35 14-1535,-32-9-1487,1-1-1,18 3 1,14-1-71,54 10 388,-87-13-418,0 0 0,-1 1 0,1 1 0,-1 0 0,17 10 0,-25-12-97,1 0-1,-2 0 0,1 0 0,0 1 0,-1-1 0,1 1 1,-1 0-1,0 0 0,0 0 0,-1 0 0,1 1 0,-1-1 0,0 1 1,0-1-1,0 1 0,-1 0 0,0 0 0,0 0 0,0-1 1,0 1-1,-1 8 0,0 8 66,-2-1 1,0 1-1,-10 39 0,7-35-63,-4 13-39,2-7-18,1 1 1,-4 60-1,10-88 10,0 0-1,0 0 1,1 0 0,0-1 0,-1 1-1,1 0 1,0 0 0,1-1 0,2 7-1,-3-8 1,1 0 1,-1 0-1,1 0 0,0 0 0,-1 0 0,1 0 0,0-1 0,0 1 0,0-1 0,0 1 0,0-1 0,0 0 0,0 0 0,1 0 1,-1 0-1,5 1 0,46 8 75,-37-8-64,27 8 0,-37-8-186,0 0 0,0 0 0,0 1 0,0 0 0,-1 0 0,1 1 0,9 7 0,-15-10 146,2 1-475,0 0 0,0-1 0,0 1 0,0 0 0,0-1 0,0 1 0,0-1 0,1 0 1,-1 1-1,0-1 0,1 0 0,-1-1 0,1 1 0,-1 0 0,1-1 0,0 1 0,2-1 0,17-7-6027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8704,'-4'-1'494,"-4"-3"3344,16 1-602,7-2-763,-12 4-2055,1 0 0,0 0-1,-1 0 1,1 0-1,0 1 1,5-1 0,273-1 3672,-5-1-4111,-252 2 2,-19 1-168,-1-1-1,1 1 1,-1 0-1,1 0 1,-1 0-1,1 1 1,-1 0 0,1 0-1,8 3 1,-14-3 42,1-1 0,-1 0 1,1 1-1,-1-1 0,0 0 0,1 1 1,-1-1-1,0 1 0,1-1 1,-1 1-1,0-1 0,0 1 1,1-1-1,-1 1 0,0-1 1,0 1-1,0-1 0,0 1 1,0-1-1,0 1 0,0-1 0,0 1 1,0-1-1,0 1 0,0 0 1,0-1-1,0 1 0,0-1 1,0 1-1,0-1 0,-1 1 1,1-1-1,0 1 0,0-1 1,-1 1-1,1-1 0,0 0 1,-1 1-1,0 0-111,-7 15-5178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12288,'-23'15'4639,"28"-11"-3583,13 4 512,0-8 96,18 0-320,18-8 64,12-1-640,1-1-288,-1-2-288,2 3-224,-11 1-64,-8 1-224,-8 2-128,-10 5-1504,-8 0-640,-2 0-3615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9728,'0'-10'3205,"0"8"-1834,0 2-225,5 5 939,-1 2-1464,0-1 0,-1 1-1,5 10 1,0 3-213,2 1-104,-2 1 1,0 0-1,-2 0 0,0 0 1,3 32-1,1 117 305,-10-159-591,2 77 14,10 154-21,-11-231-92,1 0 0,0-1 1,1 1-1,0-1 0,1 0 0,7 16 1,-10-26-39,-1 0 0,0-1 0,1 1 0,-1 0 0,1 0 0,-1 0 0,1-1 0,-1 1 0,1 0 0,0-1 0,-1 1 0,1-1 0,0 1 0,0-1 1,-1 1-1,1-1 0,0 1 0,0-1 0,0 0 0,1 1 0,-2-1 25,1 0 1,-1 0-1,0 0 1,0 0-1,0 0 0,0 0 1,1 0-1,-1 0 1,0-1-1,0 1 1,0 0-1,0 0 0,1 0 1,-1 0-1,0 0 1,0 0-1,0-1 1,0 1-1,0 0 0,0 0 1,0 0-1,0-1 1,1 1-1,-1 0 1,0 0-1,0 0 0,0 0 1,0-1-1,0 1 1,0 0-1,0-1 1,-3-12-3402,-8-9-947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8448,'0'-4'616,"1"0"-1,-1 1 1,1-1 0,0 0 0,0 1 0,2-4-1,-2 3 30,0 0 1,0 1-1,0-1 0,0 0 0,0 1 0,-1-5 0,1 7-618,-1 1 0,0 0 0,0 0 0,0 0 0,0 0 0,0-1 0,0 1 0,0 0 0,0 0 0,0 0 0,0 0 0,0 0 0,0-1 0,0 1 0,0 0 0,0 0 0,0 0 0,0 0 0,0-1 0,0 1 0,-1 0 0,1 0 0,0 0 0,0 0 0,0 0 0,0 0 0,0-1 0,0 1 0,0 0 0,0 0 0,-1 0 0,1 0 0,0 0 0,0 0 0,0 0 0,0 0 0,0 0 0,-1-1 0,1 1-1,0 0 1,0 0 0,-5 5 481,3 2-2,2-7-479,0 0 0,0 0 0,0 0 0,0 0-1,0 0 1,0 1 0,1-1 0,-1 0 0,0 0 0,0 0-1,0 0 1,0 0 0,0 0 0,0 0 0,1 1 0,-1-1 0,0 0-1,0 0 1,0 0 0,0 0 0,0 0 0,1 0 0,-1 0-1,0 0 1,0 0 0,0 0 0,0 0 0,1 0 0,-1 0 0,0 0-1,0 0 1,0 0 0,0 0 0,1 0 0,-1 0 0,0 0-1,0 0 1,0-1 0,0 1 0,0 0 0,1 0 0,9-4 867,0-1 0,16-10 0,9-4-99,-19 13-647,-1 1-1,1 0 1,0 1 0,0 1 0,0 0-1,1 1 1,-1 1 0,0 1-1,1 0 1,22 4 0,0 2 84,-1 1 1,0 2-1,45 18 1,-21-2 417,-56-22-515,0 0 0,-1 1-1,1 0 1,-1 0 0,1 0-1,-1 1 1,6 7-1,-10-12-104,0 1-1,0 1 1,-1-1-1,1 0 1,0 0-1,-1 0 1,1 0-1,-1 0 1,0 0-1,1 1 0,-1-1 1,0 0-1,0 0 1,0 1-1,0-1 1,0 0-1,0 0 1,0 1-1,0-1 0,0 0 1,0 0-1,-1 0 1,1 1-1,-1-1 1,1 0-1,-1 0 1,1 0-1,-1 0 0,0 0 1,1 0-1,-1 0 1,-1 1-1,-2 3 22,-1 0-1,1-1 1,-1 0-1,0 0 1,-6 3-1,-72 42 7,48-30-136,-42 31 0,75-48 74,0 0 0,0-1 0,0 1 0,0 0 0,0 0 1,0 0-1,1 0 0,-1 1 0,1-1 0,-1 0 0,1 1 0,0-1 1,0 1-1,0-1 0,0 1 0,0 0 0,1-1 0,-1 1 0,1 0 1,-1-1-1,1 1 0,0 0 0,0 0 0,1-1 0,-1 1 0,1 0 0,-1-1 1,1 1-1,0 0 0,0-1 0,0 1 0,0-1 0,2 3 0,2 4-11,0 0-1,1-1 0,0 0 1,1 0-1,0-1 0,0 0 1,14 11-1,18 12 6,-9-7-18,0 1 0,-1 1-1,45 52 1,-54-51 63,-1 1 0,22 42-1,-34-55-16,0 1 0,-1 0-1,-1 0 1,0 0 0,-1 1-1,-1-1 1,1 18 0,-3-29 1,-1-1 0,0 0 0,1 0 0,-2 0 0,1 0 1,0 0-1,-1 0 0,1 0 0,-1 0 0,0 0 0,0 0 0,0 0 0,0 0 1,-1 0-1,1 0 0,-1-1 0,1 1 0,-1-1 0,0 1 0,0-1 1,0 0-1,-1 0 0,1 0 0,0 0 0,-1 0 0,0 0 0,1 0 0,-1-1 1,-5 3-1,-5 0-24,-1-1 0,1 0 1,0-1-1,-22 1 0,-55-3-148,77 0 230,-26 0-142,-1-3 0,1-1 0,0-1 0,-47-14-1,82 18-236,1 0-1,-1 0 1,1-1-1,0 0 1,0 0-1,-1 0 0,1 0 1,-4-4-1,6 6 141,1-1-1,-1 0 1,1 1-1,-1-1 1,1 0 0,-1 1-1,1-1 1,-1 0-1,1 0 1,0 1-1,0-1 1,-1 0 0,1 0-1,0 0 1,0 0-1,0 0 1,0 1-1,0-1 1,0 0 0,0 0-1,0 0 1,0 0-1,0 0 1,0 1-1,1-1 1,-1 0 0,0 0-1,0 0 1,1 1-1,-1-1 1,1 0-1,-1 0 1,1 1 0,-1-1-1,1 0 1,-1 1-1,1-1 1,0 1-1,-1-1 1,1 1 0,0-1-1,1 0 1,26-16-5778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8192,'-10'-2'6440,"21"-1"618,3-1-6685,-3 1-150,0-1 0,1 2-1,0 0 1,0 0 0,0 1-1,0 0 1,0 1 0,-1 1-1,1 0 1,0 0 0,13 4-1,14 5-148,72 29-1,-97-34 31,-6-2-64,0 0-1,0 0 1,12 1 0,-17-4-334,0 1 0,-1-1 0,1 0 0,0 0 0,-1 0 0,1-1 0,0 1 0,-1 0 0,1-1 0,0 0 0,-1 0 0,1 0 0,-1 0 0,4-2 0,4-4-3087,1 2-1845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9344,'-1'-1'245,"1"-1"1,0 1-1,-1-1 1,1 1 0,0-1-1,0 0 1,0 1-1,1-1 1,-1 1 0,0-1-1,0 1 1,1-1-1,-1 1 1,1-1-1,0 1 1,-1-1 0,1 1-1,0 0 1,0-1-1,0 1 1,0 0 0,0 0-1,0-1 1,0 1-1,0 0 1,0 0 0,0 0-1,1 1 1,-1-1-1,0 0 1,3-1-1,0 0 30,0 0-1,0 1 0,1-1 0,-1 1 0,1 0 0,-1 0 0,0 0 1,1 1-1,0-1 0,6 2 0,1-1 71,1 2 1,-1 0-1,1 0 1,-1 1-1,0 1 1,-1 0-1,1 0 0,-1 2 1,1-1-1,-1 1 1,-1 1-1,20 15 1,-27-19-241,0 0 0,0 0 1,-1 0-1,1 1 1,-1-1-1,0 1 1,0 0-1,0 0 1,0 0-1,-1-1 1,0 1-1,1 1 1,-1-1-1,-1 0 0,1 0 1,-1 0-1,0 7 1,-1 4 100,0 0 0,-2 0 0,-6 24 0,7-34-182,-38 125 389,20-71-427,-16 79-1,35-132 23,0 0 0,1 0 0,-1 0-1,1 0 1,1 0 0,-1 0 0,1-1 0,0 1-1,0 0 1,4 10 0,-4-12 4,1 0 0,0-1 1,0 1-1,0-1 0,1 0 0,-1 1 0,1-1 1,0 0-1,0 0 0,0-1 0,0 1 0,0-1 1,1 1-1,-1-1 0,1 0 0,5 2 0,9 3 39,0-1 0,0-1 0,0-1 0,1 0 0,19 0 0,-10-2-425,1-1 0,47-5 1,-28-4-3076,-35 5 1089,0 0-1,1-1 1,13-7-1,1-4-2721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63 10880,'7'-45'3594,"-8"31"-2510,-3 10 936,3 4-1835,0 1-1,1-1 0,-1 0 1,0 1-1,0-1 0,1 1 1,-1-1-1,0 1 0,1-1 0,-1 1 1,0 0-1,1-1 0,-1 1 1,1 0-1,-1 0 0,-7 11 285,2-1 0,-1 1-1,2 0 1,-6 16 0,-14 56 198,21-70-574,3-10-81,-15 53 302,-15 108 0,26-108-209,3-1-1,2 0 0,7 58 0,-3-84-136,1 0 0,2-1 0,0 0 0,2 0 0,2-1 0,0 0-1,22 38 1,-26-55-345,0 0-1,0-1 0,16 18 1,-21-26 54,1 0 1,-1 1 0,1-1-1,0 0 1,-1 0 0,1 0-1,0 0 1,0-1 0,0 1-1,0-1 1,0 0 0,1 0-1,-1 0 1,0 0 0,0-1-1,1 1 1,-1-1 0,1 0 0,5 0-1,24-10-4759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11776,'-13'-5'4480,"13"5"-3489,0 0 161,9 0-224,4 0 0,5 0 224,8 0-128,5 0-64,5 0-512,0 0-224,3 0 0,-3 0-128,0 5-64,-9-1-704,-4-1-352,-5 2-1888,3-1-767,1 8-1761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10112,'0'-1'241,"-1"0"1,1 0-1,-1 0 1,1 0 0,-1 0-1,1 0 1,0 0-1,0-1 1,-1 1 0,1 0-1,0 0 1,0 0-1,0-1 1,0 1 0,0 0-1,0 0 1,1-1-1,0 0 22,0 0 0,0 0-1,1 1 1,-1-1-1,0 1 1,1-1-1,-1 1 1,1 0 0,0 0-1,1-2 1,-1 2-62,0 0 1,0-1 0,0 1 0,0 0-1,1 0 1,-1 0 0,0 0-1,0 1 1,1-1 0,-1 1-1,0-1 1,0 1 0,1 0-1,-1 0 1,1 0 0,-1 0-1,0 0 1,1 0 0,-1 1-1,0-1 1,0 1 0,1 0-1,3 1 1,-3 0-62,0 0 0,0 0 0,0 0-1,0 0 1,-1 1 0,1-1 0,-1 1 0,1 0-1,-1 0 1,0-1 0,0 1 0,0 1 0,-1-1-1,1 0 1,1 5 0,0 4 138,1-1 1,-2 2 0,0-1-1,1 16 1,-2 53 250,-1-24-371,2-3-166,3 1 1,3 0-1,2-1 1,17 54 0,-26-104-60,13 34-343,-13-35 241,1 0 0,-1-1 1,1 1-1,0-1 0,-1 1 1,1-1-1,0 0 0,1 1 0,-1-1 1,0 0-1,3 1 0,-4-2 46,-1-1-1,1 0 0,0 1 1,0-1-1,-1 0 1,1 1-1,0-1 1,0 0-1,0 0 0,-1 0 1,1 1-1,0-1 1,0 0-1,0 0 0,0-1 1,-1 1-1,1 0 1,0 0-1,0 0 0,0 0 1,0-1-1,-1 1 1,1 0-1,0-1 0,0 0 1,17-15-3635,-16 13 3151,16-17-4326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11776,'0'0'160,"0"-1"0,1 1 0,-1-1 0,0 1 0,1 0 0,-1-1 0,0 1 1,0-1-1,1 1 0,-1 0 0,1 0 0,-1-1 0,0 1 0,1 0 0,-1-1 0,1 1 1,-1 0-1,1 0 0,-1 0 0,1 0 0,-1-1 0,1 1 0,-1 0 0,0 0 0,1 0 1,-1 0-1,1 0 0,-1 0 0,1 0 0,-1 0 0,1 0 0,-1 1 0,1-1 1,-1 0-1,1 0 0,-1 0 0,1 0 0,-1 1 0,1-1 0,21 17 1360,-19-15-927,6 7-47,0 0 1,-1 1 0,-1 0 0,11 17-1,-10-15-229,5 8 157,117 184 2490,-99-148-2224,45 108-1,-53-102-170,25 108-1,-43-143-477,0 0-1,-2 0 1,-1 1 0,-1-1-1,-2 0 1,-7 52-1,-16 36-1439,18-90-2674,-1-1-3469,4-16 1621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11392,'0'-12'4224,"0"12"-3297,0 0 321,0 0-64,4 3-320,5 6-32,5-1-320,13-1-96,9-2-224,8-1-128,5-4 32,-4 3-128,-4 2-64,-7 2-1088,-7 1-480,-13 4-1823,-5 0-801,-14-3 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9984,'4'12'3776,"14"-9"-2944,18 1 768,-8-4 159,12 0-447,13-4-96,5 1-704,1-2-256,-7 1-160,-7 4-160,-4 0 32,-11 0-1248,-3 4-480,0-4-3711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 6784,'0'-1'231,"-1"1"-1,0-1 1,0 1 0,0-1 0,1 1-1,-1-1 1,0 1 0,1-1 0,-1 0 0,0 1-1,1-1 1,-1 0 0,1 0 0,-1 1-1,1-1 1,-1 0 0,1 0 0,0 0-1,-1 0 1,1 0 0,0 1 0,0-1 0,0 0-1,0 0 1,-1 0 0,1 0 0,1 0-1,-1 0 1,0-1 0,0 0 3,1 1 1,-1-1-1,1 0 0,0 1 0,-1-1 1,1 1-1,0-1 0,0 1 1,0-1-1,0 1 0,0 0 0,0 0 1,1-1-1,-1 1 0,3-2 0,6-3 76,0 1 0,1 0 0,0 0 0,0 1 0,0 0 0,0 1 0,0 1 0,20-3 0,6 2 242,52 3 0,42 8 423,-106-5-638,0 1 1,0 1-1,31 11 1,-53-15-271,1 0 0,-1 0 0,0 1-1,0 0 1,0-1 0,0 1 0,0 0 0,0 1 0,-1-1 0,1 0 0,-1 1-1,1 0 1,1 2 0,-3-3-37,0 0 0,0-1-1,0 1 1,-1 0 0,1 0-1,-1 0 1,1 0-1,-1 0 1,0 0 0,1 0-1,-1 0 1,0 0 0,0 0-1,-1 0 1,1 0 0,0 0-1,-1-1 1,1 1 0,-1 0-1,1 0 1,-1 0 0,0 0-1,-2 3 1,-5 6 16,-1 1 0,0-1 0,0 0 0,-13 10 0,10-10-56,0 1 1,1 0 0,-17 25 0,26-33-7,0-1 0,0 1 0,0 0 0,0 0-1,1-1 1,0 1 0,0 0 0,0 0 0,0 1 0,1-1 0,-1 0 0,1 0 0,0 0 0,0 0 0,1 0 0,-1 1 0,1-1 0,0 0 0,2 6 0,0-4 8,0 0 0,0-1 0,0 1 0,1-1 0,-1 0 1,1 0-1,8 7 0,38 30-5,-30-25-12,-2-4 23,-2 2 0,0 1 1,24 29-1,-34-37 3,0 1 0,-1 0 0,0 0 0,-1 1 0,0-1 0,0 1 1,-1 0-1,0 0 0,0 0 0,0 12 0,-2-6 92,0 0 1,-1 0-1,-1 0 0,0-1 1,-2 1-1,1 0 0,-2-1 1,0 0-1,-8 18 0,10-28 6,-1 0 0,0-1 1,0 1-1,0-1 0,-1 0 0,0 1 0,1-2 0,-1 1 0,-1 0 0,1-1 0,-1 0 1,1 0-1,-1 0 0,0 0 0,0-1 0,0 0 0,0 0 0,-9 2 0,-7 1-80,-1-1 0,1-1 0,-29 0-1,33-2 29,-156 2-1150,162-5-404,14-2-566,20-3-1259,-3 2-2636,42-4 0,-14 5 955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11392,'0'4'4288,"9"-4"-3329,17-4 225,-4-4-64,19-4-448,22 0 0,12 0-384,6 5-160,-6 2-96,-3 5-192,3 0-32,6 0-2112,-2-3-895,-7 3-1793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9984,'-2'-3'859,"-2"-8"3946,7 8-2739,5 4-1071,-6 0-883,1 1 1,-1-1 0,0 0-1,0 1 1,0-1 0,0 1-1,0 0 1,0-1 0,0 1-1,-1 0 1,1 0 0,0 0-1,-1 0 1,0 1 0,0-1-1,1 0 1,-1 1 0,1 3-1,1 6 36,1 0 0,1 20-1,-3-23-26,15 145 657,1 7-698,-14-132-202,14 64-2982,-18-89 717,-4-8-79,0-7-1806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9344,'-18'12'3520,"18"-12"-2752,-4 12 416,4-12 64,4 5-193,1-5 97,13 3-512,22 6-192,4-6-288,-8-3-64,27 4 32,-15 1-64,6-2-64,-9 1-544,-6-1-288,10 2-2303,1-1-993,-5-13-64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5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10496,'-19'-10'3429,"19"10"-3372,0 0 0,0 0-1,0 0 1,-1 0 0,1 0 0,0 0 0,0 0 0,0-1 0,0 1-1,0 0 1,-1 0 0,1 0 0,0 0 0,0 0 0,0 0-1,0 0 1,0 0 0,-1 0 0,1 0 0,0-1 0,0 1-1,0 0 1,0 0 0,0 0 0,0 0 0,0 0 0,0-1 0,0 1-1,0 0 1,-1 0 0,1 0 0,0 0 0,0 0 0,0-1-1,0 1 1,0 0 0,0 0 0,0 0 0,0 0 0,0-1 0,0 1-1,0 0 1,0 0 0,0 0 0,1 0 0,-1-1 0,0 1-1,0 0 1,0 0 0,0 0 0,0 0 0,0 0 0,0 0 0,0-1-1,0 1 1,1 0 0,-1 0 0,0 0 0,0 0 0,0 0-1,0 0 1,0 0 0,1 0 0,6-3 833,6-1-143,1 0 1,0 2 0,0-1 0,23 0-1,-23 3-370,0 0-1,0 0 0,0 1 0,0 1 1,0 1-1,0 0 0,0 0 1,18 8-1,-28-9-277,0 0 0,0 0 0,0 0 1,0 1-1,-1-1 0,1 1 0,-1 0 0,1 0 0,-1 1 1,0-1-1,0 0 0,-1 1 0,1 0 0,-1 0 1,1 0-1,2 7 0,-2-3 17,-1 1 1,1 0-1,-2-1 1,1 1-1,-1 0 1,0 18-1,-1-14-60,-1 1-1,-1-1 1,0 0-1,-1 0 0,-8 22 1,-30 60-23,28-70 3,2 1 1,-14 44-1,24-67-34,0 1 1,0-1-1,1 1 1,-1 0-1,1-1 0,-1 1 1,1 0-1,0 0 1,1-1-1,-1 1 1,1 0-1,-1-1 1,1 1-1,0-1 0,0 1 1,1-1-1,-1 1 1,1-1-1,0 0 1,0 0-1,0 1 1,0-2-1,5 7 0,3-2 22,0-1-1,0 0 0,1 0 0,-1-1 0,15 4 0,-16-5-18,27 9-88,1-1-1,0-1 1,1-2-1,0-2 1,64 4-1,-74-12-1361,-11-4-2560,-15 5-1262,1 4 2251,-3-4 2606,1 7-4678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0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8448,'0'0'141,"0"0"0,-1-1 0,1 1 0,0 0 0,-1-1 0,1 1 1,0 0-1,-1-1 0,1 1 0,0-1 0,0 1 0,-1-1 0,1 1 0,0 0 0,0-1 1,0 1-1,0-1 0,0 1 0,0-1 0,0 1 0,0-1 0,0 1 0,0-1 1,0 1-1,0-1 0,0 1 0,0-1 0,0 1 0,0 0 0,0-1 0,1 1 0,-1-1 1,0 0-1,2 0 172,-1 0 1,1 0 0,-1 0 0,1 0 0,-1 0-1,1 1 1,0-1 0,-1 0 0,3 0 0,13-3 932,0 0 1,20-1 0,5-2-636,9 1-214,1 1-1,95 5 1,-130 1-689,-1 0 1,26 6 0,-37-6-204,0 0 1,0 1 0,0 0-1,0 0 1,0 0-1,-1 0 1,1 1 0,-1-1-1,0 1 1,1 0-1,-1 1 1,4 4 0,2 6-3890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10368,'18'17'3872,"0"-14"-3040,18 6 448,-13-9-33,7-5-191,10-2 32,10-2-544,-1 1-256,4 1-160,-4-1-128,-4 4 96,-6-1-128,-3 5-64,-8 0-1504,-6 0-672,1-3-2943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 11520,'3'-3'3418,"-5"1"-959,-9 5 273,-15 7-1214,-88 54-163,95-54-1328,-18 14 0,30-20-27,1 1 1,0 0 0,0 1 0,1-1-1,-1 1 1,-4 7 0,9-11-10,-1 1 0,1-1 1,0 1-1,0-1 0,0 1 0,0-1 1,0 1-1,1-1 0,-1 1 1,1 0-1,0-1 0,-1 1 1,1 0-1,1-1 0,-1 1 0,0 0 1,1-1-1,-1 1 0,1 0 1,0-1-1,-1 1 0,2-1 1,-1 1-1,0-1 0,0 0 0,1 1 1,-1-1-1,1 0 0,-1 0 1,1 0-1,2 2 0,2 1 14,0 0 0,0 0 0,0 0 0,0-1 0,1 0 0,0 0 0,-1-1-1,1 1 1,15 3 0,85 15-45,-1-1 99,-90-16-38,1 1 0,-1 0 0,0 1-1,20 11 1,-18-6-38,0 1 0,-1 0 0,-1 1 0,0 0 0,-1 1 0,-1 1 0,0 1 0,15 24 0,-19-26 180,0 2 0,-2-1 0,0 1 0,-1 1 0,0-1 0,-2 1 0,0 1 0,-1-1 0,3 35 0,-6-44-20,-1-1-1,-1 1 1,1 0-1,-1 0 0,-1 0 1,0-1-1,0 1 1,0-1-1,-1 0 1,-1 1-1,1-1 1,-1-1-1,-1 1 0,1 0 1,-1-1-1,-1 0 1,1 0-1,-1-1 1,0 1-1,-1-1 1,1-1-1,-1 1 0,-13 7 1,1-2-122,0-1 0,-1-1 1,0-1-1,-1 0 0,0-2 1,0 0-1,0-1 0,-37 3 1,47-8-15,-1 0 0,1 0 0,0-2 1,-1 1-1,1-1 0,0-1 0,0 0 0,0-1 0,0 0 1,-19-10-1,7 1-482,0-1 1,1-1 0,-31-28-1,49 39 105,-1-1 0,1 1-1,0-1 1,0 1-1,-6-11 1,8 12 41,1 1-1,0-1 1,0 1 0,0-1-1,0 0 1,1 1 0,-1-1-1,1 0 1,-1 0 0,1 0-1,0 1 1,0-1-1,0 0 1,2-5 0,8-21-5228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10880,'0'-12'4128,"4"4"-3200,14-4 287,-4 5-31,4-1-256,7 4 32,20-1-352,14 5-32,7 0-352,1 9-64,-1 2-32,-3 5-64,0 4 32,-6-1-640,2 2-256,-5-6-1280,-11-3-575,3-4-2433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0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1697 244 8320,'-9'-10'983,"7"7"-692,-1 0 0,0 0 0,1 0 0,0 0 0,0 0 0,0-1 0,0 1 0,0-1 0,-1-5 0,-10-37 1540,10 33-1262,0 0 1,-1 0-1,0 1 1,-1 0-1,-7-13 1,10 23-488,0-1 1,0 0-1,-1 1 0,0-1 1,1 1-1,-1-1 0,0 1 1,0 0-1,0 0 1,0 1-1,0-1 0,-1 1 1,1-1-1,0 1 0,-1 0 1,-4-1-1,-6 0 139,0 0 1,-28 1-1,-37 5 266,-81 14 1,60-6-205,77-9-241,-216 29 407,176-20-156,-114 37 1,119-27-85,0 3-1,1 2 1,1 2 0,2 3 0,-63 49 0,94-62-122,1 1 0,2 0 0,0 2-1,1 0 1,1 2 0,1 0 0,1 1 0,1 0 0,1 1 0,2 1-1,0 0 1,2 1 0,-6 28 0,9-26 15,1 0 1,2 0-1,1 1 0,1-1 1,2 1-1,1-1 0,2 1 1,10 49-1,0-26 16,3 0-1,2-1 1,44 88 0,-28-76-60,4-2-1,3-1 1,2-2 0,3-2 0,71 70 0,-73-83-30,2-3 1,2-2 0,1-2 0,2-2 0,66 35 0,-83-53 27,0-3 1,1 0-1,1-3 0,0 0 0,1-3 1,0-1-1,0-1 0,1-3 0,70 1 1,-44-10 23,0-2 0,0-3 0,-1-3 0,0-3 0,-1-3 0,82-36 0,-93 32-45,-2-2 0,-1-3 1,-1-1-1,-1-3 1,-2-2-1,-1-1 0,-2-3 1,-2-1-1,-1-1 1,-2-3-1,-2-1 1,-2-1-1,39-74 0,-35 45-46,-3-2-1,-3-1 0,-4-1 1,22-104-1,-36 116-28,9-105 0,-20 137 31,-1 0 1,-2 0-1,-1 1 1,-2-1-1,-1 1 1,-2-1-1,-1 2 1,-14-36-1,13 46-7,0 0-1,-1 1 0,-1 1 1,-1 0-1,-1 1 0,-1 0 1,0 1-1,-1 0 0,-1 2 1,-1 0-1,0 0 0,-28-16 0,10 11-96,-2 2-1,-1 1 0,0 2 0,-51-14 0,35 16-784,0 2 0,-99-9 0,105 18-2193,-88 6 0,63 8-2380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55 8320,'17'-49'5626,"-17"49"-5550,0 0 1,0-1-1,0 1 0,0 0 0,0 0 0,0 0 0,0 0 0,0-1 0,0 1 1,0 0-1,0 0 0,0 0 0,0-1 0,0 1 0,0 0 0,0 0 1,0 0-1,-1 0 0,1-1 0,0 1 0,0 0 0,0 0 0,0 0 1,0 0-1,0 0 0,-1 0 0,1-1 0,0 1 0,0 0 0,0 0 1,0 0-1,-1 0 0,1 0 0,0 0 0,0 0 0,0 0 0,0 0 1,-1 0-1,1 0 0,0 0 0,0 0 0,0 0 0,0 0 0,-1 0 1,1 0-1,0 0 0,-3 1 124,0-1-1,1 1 1,-1 0 0,1 0 0,-1 0 0,1 0-1,-1 1 1,1-1 0,0 1 0,0-1-1,-3 4 1,0-2 5,-5 6-25,0-1 0,1 2 1,0-1-1,0 1 0,1 1 0,0 0 0,-10 20 0,-37 91 103,36-77-119,-36 98 7,-39 154 0,74-218-153,2 1 1,-11 147 0,26-169-169,3 0 0,3 0 0,2-1 0,21 97 0,-18-125-595,0 0 1,2 0-1,25 50 0,-23-57-1177,2 0-1,24 31 1,22 13-4195,-5-11 1813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91 6400,'-27'-4'8976,"27"5"-8900,0-1 1,0 1 0,0 0-1,0-1 1,0 1 0,0 0-1,1 0 1,-1-1 0,0 1-1,0 0 1,1-1 0,-1 1-1,1 0 1,-1-1 0,1 2-1,0-1-35,0-1 0,0 1 0,0-1 1,0 1-1,-1 0 0,1-1 0,0 0 0,0 1 0,0-1 0,0 1 0,0-1 0,0 0 1,1 0-1,-1 0 0,0 0 0,0 0 0,0 0 0,0 0 0,0 0 0,0 0 0,0 0 0,0 0 1,0-1-1,0 1 0,0 0 0,0-1 0,0 1 0,0-1 0,0 1 0,0-1 0,0 1 1,0-1-1,1-1 0,-1 1 35,0 0 0,0 0 1,1 0-1,-1-1 0,0 1 0,0 0 1,0-1-1,-1 1 0,1-1 1,0 1-1,0-1 0,-1 1 0,1-1 1,-1 1-1,1-1 0,-1 1 0,0-1 1,0 0-1,0 1 0,0-1 1,0 0-1,0-2 0,0 3-35,0-1 0,0 1 0,-1 0-1,1 0 1,0-1 0,-1 1 0,1 0 0,-1 0 0,1-1 0,-1 1-1,0 0 1,1 0 0,-1 0 0,0 0 0,0 0 0,0 0-1,0 0 1,0 0 0,0 0 0,0 1 0,0-1 0,0 0 0,0 1-1,0-1 1,-1 0 0,1 1 0,0 0 0,0-1 0,-1 1-1,1 0 1,0-1 0,-1 1 0,1 0 0,0 0 0,-1 0 0,-1 0-1,0 1-23,-1 0 0,0 1 0,1-1-1,-1 1 1,1-1 0,-1 1-1,1 0 1,0 0 0,0 0 0,0 1-1,-5 4 1,5-4-27,0 0 0,1 0 0,0 1 0,-1-1-1,1 0 1,1 1 0,-1-1 0,0 1 0,1 0 0,0 0 0,-1-1 0,1 6 0,1-8 9,-1 0 0,1 0 0,0 1 1,0-1-1,1 0 0,-1 0 1,0 1-1,0-1 0,0 0 0,1 0 1,-1 0-1,1 0 0,-1 1 0,1-1 1,-1 0-1,1 0 0,1 1 1,-1-1 19,0 0 0,1 0 0,-1 0 1,0 0-1,1 0 0,-1 0 1,1-1-1,-1 1 0,1-1 0,-1 1 1,1-1-1,0 0 0,-1 1 1,1-1-1,0 0 0,-1 0 0,3 0 1,7-2 188,1 1 1,0-2-1,-1 0 1,1 0-1,-1-1 1,0 0-1,0-1 1,0 0-1,10-7 1,-19 11-183,0 0-1,-1-1 1,1 1-1,0 0 1,0-1 0,0 1-1,-1-1 1,1 0 0,-1 1-1,0-1 1,1 0-1,-1 0 1,0 0 0,0 0-1,0 0 1,0 0-1,0 0 1,-1 0 0,1-1-1,-1 1 1,1 0 0,-1 0-1,0-1 1,0 1-1,0 0 1,0 0 0,0-1-1,0 1 1,-1 0 0,1 0-1,-1-1 1,1 1-1,-1 0 1,0 0 0,0 0-1,0 0 1,0 0 0,0 0-1,-1 0 1,1 0-1,-1 1 1,1-1 0,-1 0-1,1 1 1,-1-1-1,0 1 1,0 0 0,0-1-1,0 1 1,-3-1 0,3 1-22,0 1 1,0-1 0,0 1-1,0-1 1,0 1 0,1 0 0,-1 0-1,0 0 1,0 0 0,0 0-1,0 1 1,0-1 0,0 0 0,0 1-1,0 0 1,1-1 0,-1 1-1,0 0 1,0 0 0,1 0 0,-1 0-1,-2 2 1,-3 3-10,0 0-1,0 0 1,-8 10-1,8-7-27,1-3 0,1 0 0,0 0 0,0 1 0,0 0 0,1 0 0,-3 8 0,6-13 34,0-1 0,0 1 0,1 0 1,-1-1-1,1 1 0,-1 0 0,1-1 0,0 1 0,-1 0 0,1 0 1,0 0-1,0-1 0,1 1 0,-1 0 0,0 0 0,0-1 0,1 1 1,-1 0-1,1-1 0,0 1 0,-1 0 0,1-1 0,0 1 0,0-1 1,0 1-1,0-1 0,0 0 0,0 1 0,1-1 0,-1 0 0,0 0 1,1 1-1,2 0 0,-2-1 14,1 1 0,0-1 0,0 0 0,0-1 0,0 1 0,0 0 0,0-1 0,0 0 0,0 0 0,0 0 0,1 0 1,-1 0-1,0-1 0,4 0 0,3-1 142,-1-1 1,19-7 0,-22 8-48,1-1 0,-1 0 1,1-1-1,-1 0 0,0 0 1,0 0-1,8-8 1,-12 10-88,-1 0 1,0 1 0,0-1 0,1 0 0,-1 0 0,0 0 0,0 1 0,-1-1 0,1 0 0,0-1-1,-1 1 1,1 0 0,-1 0 0,0 0 0,1 0 0,-1 0 0,0 0 0,0 0 0,-1-1 0,1 1-1,0 0 1,-1 0 0,1 0 0,-1 0 0,0 0 0,1 0 0,-1 0 0,0 0 0,-2-3 0,1 2-20,0 0 1,-1-1-1,1 1 1,0 0-1,-1 0 1,0 1-1,0-1 1,0 0 0,-4-2-1,6 4-8,-1 0 0,1 1 1,-1-1-1,0 0 0,0 1 0,1-1 0,-1 1 0,0-1 1,0 1-1,1 0 0,-1 0 0,0 0 0,0 0 0,0 0 1,0 0-1,1 0 0,-1 1 0,0-1 0,0 0 0,1 1 1,-1 0-1,-1 0 0,-6 4 2,1 0 0,0 0 0,0 1 0,0 0 0,1 0 0,0 1 0,-7 8 0,10-10-1,0 0 1,0 0 0,0 0 0,1 1 0,0 0-1,0 0 1,0 0 0,1 0 0,0 0 0,0 0-1,-1 10 1,2-14 2,1 0 0,0-1 0,0 1 0,0 0 0,0-1 0,0 1 0,0 0-1,1-1 1,-1 1 0,1-1 0,-1 1 0,1 0 0,-1-1 0,1 1 0,0-1 0,0 1 0,0-1-1,0 0 1,0 1 0,2 1 0,-1-2 5,-1 0-1,1 0 1,0 0-1,0 0 1,0 0 0,0-1-1,0 1 1,0 0-1,0-1 1,0 0-1,0 1 1,0-1-1,0 0 1,0 0 0,0 0-1,0-1 1,3 1-1,3-2 73,0 0-1,0 0 0,-1-1 1,1 0-1,-1 0 0,1 0 1,6-5-1,-9 5 11,-1-1 0,1 1 0,-1 0 0,1-1 0,-1 0 0,0 0 0,-1 0 0,1-1 0,-1 1 0,6-11 0,-8 13-57,-1 1 1,1-1-1,-1 0 0,1 0 0,-1 0 1,1 0-1,-1 0 0,0 0 0,0-1 1,0 1-1,0 0 0,-1 0 0,1 0 1,0 0-1,-1 0 0,1 0 0,-1 1 1,0-1-1,-1-3 0,1 3-24,0 1 0,0 0 0,0 0 0,1 0 0,-1 0 0,0 0 0,-1 0 0,1 0 0,0 0 0,0 0 0,0 0 0,-1 1 0,1-1 0,0 0 0,-1 1 0,1-1 0,0 1 0,-1 0 0,1-1 0,-1 1 0,1 0 0,0 0 0,-1 0 0,1 0 0,-1 0 0,1 0 0,-1 0 0,-1 1 0,-3 0-8,0 1 1,1 1-1,-1-1 1,1 1 0,-1 0-1,1 0 1,-8 6-1,9-6-6,1-1-1,0 1 1,0 0-1,1 0 1,-1 0-1,0 0 0,1 0 1,0 1-1,0-1 1,0 1-1,0 0 1,-2 6-1,4-9 18,0-1-1,0 1 1,0-1-1,0 1 1,0-1-1,0 1 1,0-1-1,0 1 1,0 0-1,0-1 1,0 1-1,0-1 1,1 1-1,-1-1 1,0 1-1,0-1 1,1 1-1,-1-1 1,0 1-1,1-1 1,-1 0-1,0 1 1,1-1-1,-1 1 1,1-1-1,-1 0 1,1 1-1,-1-1 1,1 0-1,-1 0 1,1 1-1,-1-1 1,1 0-1,-1 0 1,1 0-1,-1 0 1,1 0-1,-1 0 1,1 1-1,0-2 1,18 3-52,-7-3-3207,-2 1-4200,6 0-203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8320,'-5'3'2658,"10"-2"38,10 3-141,-7 0-1985,1 0 0,-1-1 1,1 0-1,0 0 0,0-1 0,18 1 0,59-1 213,-54-2-261,262-13 1758,4-16-1488,-244 23-723,112-11-155,338-42-1716,-393 37-4321,-65 13 924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37 168 9728,'-30'-13'3205,"30"12"-3144,0 1 1,-1 0-1,1 0 0,-1 0 1,1-1-1,0 1 0,-1 0 1,1 0-1,0-1 1,-1 1-1,1 0 0,0-1 1,-1 1-1,1 0 0,0-1 1,0 1-1,-1 0 0,1-1 1,0 1-1,0-1 1,0 1-1,0 0 0,-1-1 1,1 1-1,0-1 0,0 1 1,0-1-1,0 1 0,0 0 1,0-1-1,0 1 1,0-1-1,0 1 0,1-1 1,-1 1-1,0-1 0,0 1 1,0 0-1,0-1 0,1 1 1,-1 0-1,0-1 1,0 1-1,1-1 0,-1 1 1,1-1-1,15-12 1000,-15 12-926,44-29 1835,91-44 1,-127 70-1776,1 1-1,-1 0 1,0 1-1,1 0 1,0 0-1,0 1 1,-1 0-1,12 0 1,-17 2-92,1-1-1,-1 1 1,0-1 0,1 1 0,-1 1 0,0-1-1,0 0 1,0 1 0,4 2 0,-6-2-26,1-1 0,-1 1 0,0 0 0,0-1 0,0 1 0,0 0 0,0 0 0,-1 1 0,1-1 0,-1 0 0,1 1 0,-1-1 0,0 1 0,0-1 0,1 4 0,-1-1 21,0-1 1,0 1 0,-1-1-1,0 1 1,0 0 0,0-1 0,0 1-1,-1-1 1,0 1 0,0 0-1,-2 6 1,-4 7 212,-12 24 0,12-26-187,-11 20-23,8-17-159,1-1 0,-9 30-1,17-42 42,-1 1-1,1 0 1,0 0 0,0-1-1,1 1 1,-1 0 0,2 0-1,-1 0 1,1 0-1,0-1 1,3 10 0,3 7-26,2-1 0,0-1 0,1 0 0,14 21 0,59 73 12,-72-102 34,-2-3 2,-1 0 0,0 1 0,7 13 1,-14-22 8,0 1 0,1-1 0,-1 0 0,0 1 1,-1-1-1,1 1 0,0 0 0,-1-1 0,1 1 1,-1 0-1,0-1 0,0 1 0,0-1 1,0 1-1,0 0 0,-1-1 0,1 1 0,-1 0 1,0-1-1,0 1 0,-1 3 0,-3 1 5,0 0 1,0-1-1,-1 1 0,1-1 0,-2 0 1,1-1-1,0 1 0,-1-1 0,0-1 1,-11 7-1,-7 1 32,-47 16 1,49-21-257,-43 7 0,28-7-1150,25-2-216,13-5 1505,0 0 1,-1 0-1,1 0 1,0 1-1,0-1 1,0 0-1,0 0 1,0 0-1,0 0 1,0 0-1,0 0 1,0 0-1,0 1 1,0-1-1,-1 0 1,1 0-1,0 0 1,0 0-1,0 0 1,0 1-1,0-1 1,0 0-1,0 0 1,0 0-1,0 0 1,0 0-1,0 1 1,1-1-1,-1 0 1,0 0-1,0 0 1,0 0-1,0 0 1,0 0-1,0 1 1,0-1-1,0 0 1,0 0-1,0 0 0,0 0 1,1 0-1,1 2-517,0-1-1,0 0 0,0 0 1,0 0-1,1 0 0,-1 0 1,5 1-1,18 2-4253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49 446 7808,'-47'-3'4778,"46"3"-3626,1 0-58,1 0 42,7-4-533,0 1 1,0 0 0,-1 0 0,1 1-1,1 0 1,-1 1 0,0 0 0,0 0 0,1 0-1,-1 1 1,0 1 0,1-1 0,9 3 0,0-1-212,1-2 1,-1 0 0,1 0 0,0-2 0,26-6 0,232-31 727,-6 24-1286,563-10 1193,-750 22-1030,562-32 188,4-34 238,-406 32-365,295-42-38,1 33 78,-462 43-74,216-10 38,-288 13-48,-1-1 0,1 0 0,-1 0 0,0 0 0,9-3 0,-13 3-58,0 1 0,0 0 0,-1 0 0,1-1 0,0 1 0,-1-1-1,1 1 1,0-1 0,-1 1 0,1-1 0,0 1 0,-1-1 0,1 0 0,-1 1 0,1-1 0,-1 0 0,0 1 0,1-1 0,-1 0 0,0 0 0,1 1 0,-1-1-1,0 0 1,0 0 0,0 0 0,0 1 0,1-1 0,-1 0 0,0 0 0,-1 0 0,1 1 0,0-1 0,0 0 0,0 0 0,0 0 0,-1 1 0,1-1 0,0 0-1,-1 0 1,1 1 0,0-1 0,-1 0 0,1 1 0,-2-2 0,-9-10-3507,11 12 3279,0 0 0,-1-1 0,1 1 0,-1 0 0,1 0 0,-1 0 0,1-1 0,-1 1 0,1 0 0,-1 0 0,0 0 0,1 0 0,-1 0 0,1 0 0,-1 0 0,1 0 0,-1 0 0,1 0 0,-1 0 0,1 1 0,-1-1 0,1 0 0,-1 0 0,1 0-1,-2 1 1,-7 7-5535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96 8192,'-2'0'760,"0"0"1,0 0 0,0 0 0,0 0-1,-1 1 1,1-1 0,0 1 0,0-1-1,0 1 1,0 0 0,0 0 0,0 0-1,-2 1 1,-1-1 1407,12-7-1600,-5 5-538,37-20 598,1 1 0,47-17 1,-75 33-519,0 0 0,0 1 0,1 0-1,-1 1 1,0 0 0,1 1 0,0 1 0,-1 0 0,1 0 0,-1 1 0,1 1 0,19 5 0,-26-5-46,-1 0 0,0 0 1,0 1-1,1-1 0,-1 1 0,-1 0 0,8 6 1,-10-7-38,0 0 1,0 0 0,0 0 0,-1 0-1,1 0 1,-1 1 0,1-1 0,-1 0-1,0 1 1,1 0 0,-1-1 0,-1 1-1,1-1 1,0 1 0,-1 0 0,1 0-1,-1 4 1,0 0 1,-1 0 0,1-1 0,-2 1 1,1-1-1,-1 1 0,-3 7 0,-20 39 67,6-13-38,-82 228 294,99-265-344,-23 85 127,23-81-75,1 1 1,0 0-1,0-1 0,1 1 1,0 0-1,0-1 0,1 1 1,-1 0-1,4 10 0,-3-15-24,0-1 0,0 0 0,0 1 0,1-1 0,-1 0 1,1 0-1,-1 0 0,1 0 0,0 0 0,-1 0 0,1-1 0,0 1 0,3 1 0,-1 0 31,1 0 1,0 0-1,0-1 1,1 0-1,8 2 1,3 0 118,1-1 0,29 2-1,-46-5-180,200 2 390,-113-3-6187,-87 1 5277,0 0-1,0 0 1,0 0 0,0 0-1,0 0 1,0 0 0,0 0-1,0-1 1,0 1 0,0 0-1,0-1 1,0 1 0,0 0-1,-1-1 1,1 0-1,0 1 1,0-1 0,0 1-1,0-1 1,-1 0 0,1 1-1,0-1 1,-1 0 0,1 0-1,-1 0 1,2-1 0,10-16-5389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12032,'-2'-1'5528,"8"4"-3867,-4-1-1227,0-1 1,0 0-1,0 0 1,1 0-1,-1 0 0,0 0 1,0 0-1,1-1 1,-1 1-1,0-1 1,5 1-1,29-2 852,-29 1-1039,199-20 729,-205 20-982,160-8-1614,-111 5-3856,-15 1-819,0-1 1197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8832,'6'-9'4396,"-1"1"1622,-5 7-5898,-1 1 0,1 0-1,0 0 1,0-1 0,-1 1-1,1 0 1,-1 0 0,1 0-1,0 0 1,-1-1 0,1 1-1,0 0 1,-1 0 0,1 0-1,-1 0 1,1 0 0,0 0-1,-1 0 1,1 0 0,-1 0-1,1 0 1,0 0 0,-1 0 0,1 1-1,0-1 1,-1 0 0,1 0-1,-1 0 1,1 1 0,-9 0 84,1 1 0,0 0 0,0 1 0,0-1 0,0 1 0,1 1 0,-1 0 0,1 0 0,0 0 0,0 1 0,0 0 0,1 1 0,0-1 0,0 1 0,0 0 0,1 1 0,0-1 0,0 1 0,-6 11 0,5-8-181,1 2 1,0-1 0,0 0 0,1 1 0,1 0 0,0 0 0,-2 23 0,4-27-6,1 0 1,0 0-1,1 1 1,0-1-1,0 0 1,0 0-1,1 0 1,1 0-1,0 0 1,0 0-1,0-1 1,8 14 0,-2-8 114,1 0 0,0-1 0,1 0 0,1-1 0,-1 0 0,23 16 0,-14-14-33,0 0 1,0-1-1,42 16 1,-52-24-56,0-1 0,12 3 0,-19-6-90,-1 1-1,0-1 0,1 0 1,-1 1-1,0-1 0,1 0 1,-1-1-1,1 1 0,-1 0 1,0-1-1,1 1 0,-1-1 1,0 0-1,4-1 0,-5 1-81,-1 1-1,1-1 0,-1 1 0,1-1 0,-1 1 1,1-1-1,-1 1 0,1-1 0,-1 0 0,0 1 0,1-1 1,-1 0-1,0 1 0,0-1 0,0 0 0,1 1 0,-1-1 1,0 0-1,0 1 0,0-1 0,0 0 0,0 1 1,0-1-1,-1-1 0,-5-16-4607,-6-2-1419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10368,'-12'5'5951,"12"-5"-5866,0 0-1,0 0 1,-1 1 0,1-1-1,0 0 1,0 0-1,0 0 1,-1 1 0,1-1-1,0 0 1,0 0 0,0 1-1,0-1 1,-1 0-1,1 0 1,0 1 0,0-1-1,0 0 1,0 0-1,0 1 1,0-1 0,0 0-1,0 1 1,0-1-1,0 0 1,0 0 0,0 1-1,0-1 1,0 0 0,0 1-1,0-1 1,0 0-1,0 0 1,1 1 0,-1-1-1,0 0 1,0 0-1,0 1 1,0-1 0,0 0-1,1 0 1,-1 1-1,1-1 1,-1 0-69,0 1 0,1-1 0,-1 0 0,0 0 0,1 0 0,-1 1 0,1-1 0,-1 0 0,0 0 0,1 0 0,-1 0 0,1 0 0,-1 0 0,0 0 0,1 0 0,-1 0 0,1 0 0,-1 0 0,1 0 0,-1 0 0,0 0 0,1 0 0,-1 0 0,1-1 0,-1 1 0,0 0 0,1 0 0,-1 0 0,0-1 0,1 1-1,-1-1 1,13-10 452,-9 7-199,4-3 218,-4 4-191,-1 0-1,1 0 1,-1 0 0,0 0 0,3-5-1,-19 12 1375,11-3-1635,0 1 1,0 0 0,0-1-1,0 1 1,1 0 0,-1 0-1,1 0 1,-1 0 0,1 0-1,0 0 1,-1 1 0,1-1-1,-1 5 1,2-6-179,-1 1 0,1-1 1,0 0-1,-1 1 0,1-1 0,0 1 0,0-1 0,0 1 0,1-1 1,-1 0-1,0 1 0,0-1 0,1 0 0,-1 1 0,1-1 0,-1 0 1,1 1-1,-1-1 0,1 0 0,0 0 0,0 1 0,-1-1 0,1 0 1,2 2-1,6 4-7142,-9-4 2245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10880,'0'-1'218,"1"0"-1,0 1 1,-1-1 0,1 0 0,0 0 0,-1 0 0,1 0 0,0 1 0,0-1 0,0 0 0,0 1 0,0-1 0,-1 1-1,1-1 1,0 1 0,0-1 0,1 1 0,-1 0 0,0-1 0,0 1 0,0 0 0,0 0 0,0 0 0,1 0-1,34 2 1221,-31-2-825,4 1-224,-1 1 0,1 0 0,-1 1 0,0 0 0,1 0 0,-1 0 0,-1 1 0,1 0 0,-1 1 0,1 0 0,-1 0 0,-1 0 0,1 1 0,9 11 0,1 3 179,0 1 0,-2 1 0,18 34 0,-15-26-148,-3 1 1,0 1-1,-3 1 1,0 0-1,-2 0 1,9 56-1,-12-30-214,-3-1 0,-2 1 0,-8 76 0,-4-50-116,-33 137-1,40-213-202,-1 10-23,-1-1 0,-14 32 0,17-46-180,1-1 1,-1 1-1,0 0 1,-1-1-1,1 1 0,-1-1 1,1 0-1,-1 0 1,0 0-1,0 0 1,-1 0-1,1 0 0,0-1 1,-1 0-1,0 0 1,1 0-1,-1 0 1,-6 2-1,-25 0-5257,-8 1-1216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36 11648,'-1'-2'245,"1"0"1,-1 0 0,1 0 0,-1 1 0,0-1 0,0 0 0,0 0-1,0 1 1,0-1 0,0 1 0,0-1 0,-1 1 0,1-1 0,0 1-1,-1 0 1,1 0 0,-1 0 0,0 0 0,1 0 0,-1 0-1,0 0 1,0 0 0,1 0 0,-1 1 0,0-1 0,0 1 0,0 0-1,0-1 1,-4 1 0,2 0-50,-1 0 0,1 1 0,-1-1 1,1 1-1,0 0 0,-1 0 0,1 1 0,0-1 0,-1 1 0,1 0 0,0 0 1,-7 5-1,3 0-64,0 0 1,0 1 0,0 0 0,1 0 0,0 0 0,1 1-1,-7 10 1,-32 72 255,44-89-382,-23 54 98,4 0 1,-16 68 0,-12 120 29,17 43-30,28-215-237,4-1 1,10 74-1,10-23-1446,-17-105 829,1-1 0,0 0 0,2-1 0,0 1 0,10 15-1,-14-25 19,1-1-1,0 0 0,0 0 0,6 6 1,8 0-3780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 8960,'-11'-24'2896,"11"24"-2847,0-1 0,0 1 0,0 0 0,0-1 0,0 1 1,0-1-1,0 1 0,0-1 0,0 1 0,0-1 0,0 1 0,0-1 1,0 1-1,0-1 0,1 1 0,-1-1 0,0 1 0,0-1 1,1 1-1,-1 0 0,0-1 0,1 1 0,-1 0 0,0-1 0,1 1 1,-1 0-1,0-1 0,1 1 0,-1 0 0,1-1 0,-1 1 1,1 0-1,-1 0 0,0 0 0,1 0 0,-1-1 0,1 1 0,-1 0 1,1 0-1,-1 0 0,1 0 0,23 0 1993,-6 3-1158,0 0 0,0 1 1,0 1-1,17 8 0,-20-8-553,5 2-50,1 0 0,-2 2 0,1 0 1,-2 1-1,1 1 0,29 23 0,-30-17-204,-2 0-1,0 1 1,-1 1 0,0 1 0,-2 0-1,0 0 1,-2 2 0,0-1 0,-1 1-1,-1 1 1,9 37 0,-10-25 8,-1 1 1,-1 0-1,-2 0 1,-2 1 0,-2-1-1,-1 1 1,-6 37-1,0-32 5,-2-1 0,-2-1 0,-1 1 0,-23 48 0,-86 141-892,49-114-1407,54-92 293,-1 0 0,-30 30 0,-3-8-3214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7296,'-2'0'261,"1"0"-28,-1 1 0,0-1 0,1 0 0,-1 0 1,1 0-1,-1-1 0,1 1 0,-1 0 0,1-1 1,-1 1-1,1-1 0,-1 1 0,1-1 0,0 0 1,-1 1-1,1-1 0,-3-2 0,4 2 845,0 1 15,4-8 2069,-2 6-2996,-1 0-1,1-1 0,-1 1 1,1 0-1,0 0 0,0 0 1,0 0-1,0 1 0,1-1 1,-1 1-1,0-1 0,1 1 1,-1 0-1,1-1 0,-1 1 1,1 1-1,4-2 0,10-1 187,1 1 0,-1 0-1,1 2 1,26 2 0,-22-1-116,10 0 63,-1 2 0,0 2 0,51 13 0,-65-13-198,-1 1 1,0 0 0,0 1 0,-1 1 0,0 0-1,0 1 1,-1 1 0,17 14 0,-24-18-33,-1 1 1,1 0-1,-2 0 0,1 0 1,-1 1-1,0 0 0,-1 0 1,0 0-1,0 1 1,-1-1-1,3 11 0,-3-6 40,0 1 0,-1-1 0,-1 1 0,0 0 0,-1 0 1,-3 24-1,-3-5 89,-1 0 0,-2-1 0,-1 0 0,-1 0 0,-21 40 0,-26 41 348,-37 85-276,89-184-282,2-1 0,0 1-1,0 0 1,-2 28 0,6-38 12,0 1 1,-1-1-1,2 0 1,-1 1-1,0-1 0,1 1 1,0-1-1,0 0 0,1 0 1,-1 0-1,1 1 1,-1-1-1,1 0 0,1-1 1,-1 1-1,0 0 0,1-1 1,0 1-1,5 4 0,-2-3 19,1-1-1,0 1 0,0-1 0,0-1 0,1 1 0,-1-1 0,1 0 0,0-1 0,0 0 0,0 0 0,10 0 0,7 0 6,0-1 0,33-2-1,-51 1-201,0-1-1,0 0 0,1 0 1,-1 0-1,0-1 1,0 0-1,0 0 0,-1-1 1,10-4-1,-15 7 3,-1-1 1,1 1-1,-1 0 0,1 0 1,-1-1-1,1 1 1,-1 0-1,0-1 0,1 1 1,-1-1-1,0 1 1,1-1-1,-1 1 0,0 0 1,1-1-1,-1 1 1,0-1-1,0 1 0,0-1 1,1 1-1,-1-1 1,0 1-1,0-1 0,0 0 1,0 0-1,-6-12-7217,5 11 6408,-7-10-4321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196 122 7424,'41'-66'3584,"-34"55"-2942,-4 7 165,0-1 1,0 1 0,0-1 0,-1 0-1,1 0 1,-1 0 0,2-7-1,-6 13-602,1 0 0,0 0 0,0 0 0,0 0 0,0 0 0,0 0 0,0 0 0,0 0-1,0 0 1,1 0 0,-2 3 0,-56 147 1187,44-110-1147,-39 125 227,-43 231 0,83-327-495,3 1-1,4-1 0,3 88 0,5-114 35,2 0-1,2 0 1,2-1-1,1 0 1,3 0-1,24 58 1,-28-82-195,0 0 0,2-1 1,0 0-1,1-1 0,1 0 0,1-1 0,0 0 1,1-1-1,1-1 0,0 0 0,1-1 0,33 22 1,-16-18-1871,1 0 1,62 20 0,-27-18-2672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34 10880,'-1'-2'711,"0"-1"1,0 0 0,0 0-1,0 1 1,0-1 0,-1 0-1,1 1 1,-1 0 0,-2-3-1,4 4-557,-1 0 0,0 1 0,0-1 0,0 1-1,1 0 1,-1-1 0,0 1 0,0 0 0,0-1-1,0 1 1,0 0 0,0 0 0,0 0 0,0 0 0,0 0-1,0 0 1,1 0 0,-1 0 0,0 0 0,0 1-1,0-1 1,0 0 0,0 0 0,0 1 0,0-1-1,1 1 1,-1-1 0,0 1 0,0-1 0,0 1 0,1-1-1,-1 1 1,-1 1 0,-8 7 141,-1 1 1,2 0-1,-1 0 1,1 1 0,1 0-1,0 1 1,0 0-1,1 0 1,-7 19-1,5-9-163,0 2 0,2-1 1,1 1-1,-5 38 0,9-49-122,2-1 0,-1 1 0,2 0 0,0-1 0,0 1 0,1-1 0,0 1 0,1-1 0,8 21 0,-7-25-4,0 0 0,0 0-1,0 0 1,1-1 0,0 1 0,1-1-1,-1-1 1,1 1 0,1-1 0,-1 0-1,1 0 1,0-1 0,0 0 0,13 7 0,-11-8 28,1 0 0,0 0 1,0 0-1,0-2 0,0 1 1,21 1-1,-27-3-173,0-1 0,0-1 0,0 1-1,0 0 1,0-1 0,0 0 0,0 0 0,0 0-1,4-2 1,-5 2-227,-1-1 0,0 1 0,0 0 0,0-1 0,0 0 0,0 1 0,0-1 0,0 0 0,0 0 0,-1 0 0,1 0 0,-1 0 0,1-1 0,-1 1 0,2-4 0,5-18-4647,-3-7-427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12288,'-36'12'4575,"36"-12"-3583,4 4 256,10-4-224,13 0-224,12 0 64,6 0-480,9-4-160,-6-1-128,-8 2-96,1-1 32,-5 4-1088,-2-3-480,2 3-3455,5-9-2401,-5 1 2944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37 8576,'-3'-15'2892,"-1"-1"1309,4 15-4027,-1 1 0,1 0 0,-1-1-1,1 1 1,-1-1 0,1 1 0,-1 0 0,1-1 0,-1 1 0,1 0 0,-1 0 0,1-1 0,-1 1-1,0 0 1,1 0 0,-1 0 0,1 0 0,-1 0 0,0 0 0,1 0 0,-1 0 0,0 0 0,1 0-1,-1 0 1,1 0 0,-1 0 0,0 1 0,-8 1 273,1 1 0,-1 0 1,1 0-1,0 1 0,0 0 0,1 1 0,-1 0 0,1 0 1,-12 11-1,6-3-33,0 0 0,1 0 0,-18 28 0,20-26-379,1 0 0,1 1 0,0 1 1,2-1-1,0 1 0,0 0 0,2 0 0,0 0 1,1 1-1,0 0 0,2 0 0,0-1 0,1 1 1,3 18-1,-2-26-29,1-1-1,0 1 1,0-1 0,1 1 0,0-1-1,1 0 1,0 0 0,1-1 0,5 10-1,-2-7 10,1 0 0,0-1 0,0 0 0,1 0 0,19 14-1,3-3-8,0-1 0,2-2 0,57 23 0,-77-35-97,24 9-150,-36-14 36,0-1 0,0 1 0,-1-1-1,1 0 1,0 1 0,0-1 0,0 0-1,-1 0 1,1 0 0,0 0 0,0-1-1,0 1 1,-1 0 0,1-1 0,0 1-1,0-1 1,1 0 0,-2 0-96,0 0-1,0 1 1,-1-1 0,1 0-1,0 0 1,0 1 0,-1-1-1,1 0 1,-1 0 0,1 0-1,0-2 1,4-16-5565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35 8320,'-3'-18'2757,"2"17"-2491,1 1 0,0 0 1,0-1-1,0 1 0,0 0 0,0-1 1,0 1-1,0-1 0,0 1 0,0 0 0,0-1 1,0 1-1,0-1 0,0 1 0,0 0 1,0-1-1,0 1 0,1 0 0,-1-1 0,0 1 1,0 0-1,1-1 0,-8 7 2272,-2-2-1874,6-3-510,1 0 0,0 0 0,0 0 0,0 0 0,0 0 0,0 0 0,1 1 0,-1-1 0,0 1-1,-2 3 1,4-5-152,-1 0-1,1 0 0,0 0 0,0 0 1,0 1-1,0-1 0,0 0 1,0 0-1,0 0 0,0 1 1,0-1-1,0 0 0,0 0 0,0 0 1,0 1-1,0-1 0,0 0 1,0 0-1,0 0 0,0 1 0,1-1 1,-1 0-1,0 0 0,0 0 1,0 0-1,0 1 0,0-1 0,0 0 1,0 0-1,1 0 0,-1 0 1,0 0-1,0 1 0,0-1 1,0 0-1,1 0 0,-1 0 0,0 0 1,0 0-1,0 0 0,1 0 1,-1 0-1,0 0 0,0 0 0,0 0 1,1 0-1,-1 0 0,0 0 1,0 0-1,1 0 0,10 1 51,6-5 292,-1 0 0,0-1 0,0-1 0,-1 0 0,19-11 0,-89 40 1245,55-23-1589,-1 0-1,1 0 1,0 0 0,0 0 0,0 0-1,0 0 1,0 0 0,-1 0 0,1 0-1,0 0 1,0 0 0,0 0 0,0 0-1,0 0 1,0 0 0,-1 0 0,1 0-1,0 0 1,0 0 0,0 0 0,0 0-1,0 1 1,0-1 0,0 0 0,0 0-1,-1 0 1,1 0 0,0 0 0,0 0-1,0 0 1,0 1 0,0-1 0,0 0-1,0 0 1,0 0 0,0 0 0,0 0-1,0 1 1,0-1 0,0 0 0,0 0-1,0 0 1,0 0 0,0 0 0,0 0-1,0 1 1,0-1 0,0 0 0,0 0-1,0 0 1,0 0 0,0 0 0,1 0-1,-1 1 1,0-1 0,0 0 0,0 0-1,0 0 1,0 0 0,0 0 0,0 0-1,0 0 1,1 0 0,-1 0 0,0 1-1,11 0-57,-5-3 40,32-4-835,-21 9-2504,-16-3 3032,-1 0-1,1 0 0,-1 1 1,1-1-1,-1 0 0,1 1 1,-1-1-1,1 1 1,-1-1-1,1 1 0,-1-1 1,1 1-1,-1-1 0,0 1 1,1-1-1,-1 1 1,0-1-1,0 1 0,1-1 1,-1 1-1,0 0 1,1 11-4603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10368,'-11'-53'3365,"11"51"-3198,-1 0 1,1 0-1,0 0 1,0-1-1,0 1 1,1 0-1,-1 0 1,0 0-1,1 0 1,-1 0-1,1-1 1,0 1-1,1-3 1,-1 4 3,0 0 0,0 0 1,0 0-1,0 0 0,0 0 1,0 0-1,0 0 0,0 0 1,0 1-1,0-1 0,1 0 1,-1 0-1,0 1 0,0-1 1,1 1-1,1-1 0,0 1 55,0-1-1,0 1 0,0 0 1,0 0-1,0 0 0,0 1 1,0-1-1,0 1 0,0-1 1,0 1-1,-1 0 0,1 0 0,0 0 1,0 1-1,-1-1 0,4 3 1,6 6 84,-1 0 0,-1 1 1,0 0-1,0 1 0,-1 0 0,10 16 1,-19-27-302,31 45 558,-3 2 1,-2 1-1,-1 1 1,19 60-1,53 242 1187,-81-268-1429,-3 2 1,2 109 0,-15-158-218,-1-1 1,-1 1-1,-3 0 1,0-1 0,-22 70-1,21-90-137,0 0 0,-2-1 1,1 0-1,-2 0 0,0-1 0,-16 20 0,17-25-147,0-1-1,-1 0 0,0 0 1,0-1-1,-1 0 0,0-1 1,0 0-1,0 0 1,-1-1-1,-13 5 0,10-6-2222,-25 4-1,37-7 1870,0-1 0,1 0 1,-1 1-1,1-1 1,-1 0-1,0 0 1,1 0-1,-1-1 0,-2 1 1,2-1-363,1 0 0,-1 0 1,1 0-1,-1 0 1,1-1-1,-1 1 0,1 0 1,-1-2-1,2 3 880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 9216,'-22'-3'2672,"-19"-1"2938,40 4-5551,1 0 0,-1 0 0,1 0-1,0 0 1,-1 0 0,1 0 0,-1 0 0,1 0-1,-1 1 1,1-1 0,0 0 0,-1 0 0,1 1-1,-1-1 1,1 0 0,0 0 0,-1 1 0,1-1-1,0 0 1,0 1 0,-1-1 0,1 0 0,0 1-1,0-1 1,-1 1 0,1-1 0,0 0 0,0 1-1,0-1 1,0 1 0,0-1 0,-1 1-1,1-1 1,0 1 0,0-1 0,0 0 0,0 1-1,0-1 1,1 1 0,-1-1 0,0 1 0,0-1-1,0 1 1,1 0 0,-1 1-13,0-1-1,1 1 1,0 0-1,-1 0 1,1-1-1,0 1 1,0 0-1,0-1 1,0 1-1,2 2 1,2 0 57,1-1-1,-1 1 1,1-1 0,-1 0 0,1 0 0,0-1 0,0 0 0,10 3-1,55 8 524,-60-12-545,37 4 341,69-1 0,47-10-118,-132 4-300,0 1-234,-29 1 97,6 1-1129,-13 6-1329,3-5 2231,-12 15-5021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11392,'-9'4'4224,"22"-4"-3297,8-4 929,2 1 192,13-6-800,4-3-256,4 4-576,5 1-288,1-1-64,-1 4-64,-10 4 64,-3 0-192,-9 0 32,-4 4-1728,-1-1-768,4-3-3263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7808,'-1'0'347,"0"0"0,0 0 1,0-1-1,0 1 0,0 0 1,0-1-1,0 1 0,0-1 1,0 1-1,-2-2 0,3 1-106,-1 1 0,1-1 0,-1 1 0,1 0 0,-1-1 0,0 1 0,1-1 0,-1 1 0,0 0 0,1 0 0,-1-1 0,1 1-1,-1 0 1,0 0 0,0 0 0,1 0 0,-1 0 0,0 0 0,1 0 0,-1 0 0,0 0 0,1 0 0,-1 0 0,0 0 0,0 0 0,1 1-1,-1-1 1,0 0 0,1 0 0,-1 1 0,0 0 0,0-1-205,1 0-1,-1 1 1,1-1 0,0 0 0,-1 1-1,1-1 1,0 1 0,-1-1-1,1 0 1,0 1 0,0-1 0,-1 1-1,1-1 1,0 1 0,0-1-1,0 1 1,0-1 0,0 1 0,0-1-1,-1 1 1,1-1 0,0 1-1,0-1 1,1 1 0,-1-1-1,0 2 1,0-1 20,1 0 0,0 0 1,-1 1-1,1-1 0,0 0 0,-1 0 0,1 0 0,0 0 1,0 0-1,2 1 0,0 0 63,0 1 1,0-1 0,1 0-1,-1 0 1,0-1-1,1 1 1,4 0 0,15 3 324,0-2 0,36 0 0,-23-2-230,147 4 581,85 6-1478,-258-11-858,1 1 0,-1-1-1,1-1 1,-1 0 0,1-1 0,-1 0-1,15-5 1,-3 0-2240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8704,'0'-2'434,"0"0"0,0 0-1,1-1 1,-1 1 0,1 0 0,-1 0 0,1 0 0,0 0 0,0 0 0,0 0 0,0 1 0,0-1 0,2-2 0,-3 3-225,1 0 0,0 0 1,0 0-1,0 1 1,0-1-1,0 0 0,0 0 1,0 1-1,0-1 1,0 1-1,0-1 1,0 1-1,0-1 0,1 1 1,-1 0-1,0-1 1,0 1-1,0 0 0,1 0 1,-1 0-1,0 0 1,0 0-1,1 0 1,-1 0-1,2 1 0,-2-1-129,0 1-1,0-1 0,0 1 1,0 0-1,0-1 0,0 1 0,0 0 1,0-1-1,0 1 0,0 0 1,0 0-1,0 0 0,0 0 1,-1 0-1,1 0 0,0 0 0,-1 0 1,2 2-1,6 24 825,-2 10-412,-1 0 0,-3 1 0,-2 54 0,0-38-236,-1 36 12,4 175 35,1-199-276,26 129-1,-29-187-53,5 19-119,14 37-1,-20-64 63,0 0-1,0 1 1,0-1-1,0 0 1,0 0 0,0 1-1,0-1 1,0 0 0,0 0-1,0 1 1,0-1 0,0 0-1,0 0 1,1 1-1,-1-1 1,0 0 0,0 0-1,0 0 1,0 1 0,1-1-1,-1 0 1,0 0 0,0 0-1,1 0 1,-1 1-1,0-1 1,0 0 0,0 0-1,1 0 1,-1 0 0,0 0-1,0 0 1,1 0 0,-1 0-1,0 0 1,1 0-1,-1 0 1,0 0 0,0 0-1,1 0 1,-1 0 0,0 0-1,0 0 1,1 0-1,-1 0 1,0 0 0,0 0-1,1-1 1,-1 1 0,0 0-1,0 0 1,0 0 0,1 0-1,-1 0 1,0-1-1,11-15-3791,-9 13 2707,11-20-3599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434 239 7168,'5'-16'986,"0"0"1,1 0 0,1 0-1,1 1 1,0 0 0,1 1-1,19-25 1,-25 35-705,0 0 0,0-1 0,0 0-1,-1 1 1,1-1 0,-1 0 0,0 0 0,1-8 0,-2 12-193,-1-1 1,0 1-1,0-1 0,0 1 0,1 0 1,-1-1-1,-1 1 0,1 0 0,0-1 1,0 1-1,0 0 0,-1-1 1,1 1-1,-1 0 0,1-1 0,-1 1 1,1 0-1,-1 0 0,0 0 0,0 0 1,0 0-1,1 0 0,-1 0 0,0 0 1,0 0-1,0 0 0,-1 0 1,1 0-1,0 0 0,0 1 0,0-1 1,0 1-1,-1-1 0,1 1 0,0-1 1,-1 1-1,1 0 0,0-1 0,-1 1 1,0 0-1,-7-1 31,1 1 1,-1-1-1,1 2 0,-1-1 1,1 1-1,-1 1 0,1-1 1,-11 4-1,4 0-68,1 1 0,-1 0 0,-23 14 0,21-8-26,0 0 1,0 2 0,2 0 0,-1 0-1,-24 32 1,-56 93 42,77-108 72,2 0 0,0 1 0,2 1 0,-18 61 0,28-78-75,2 0-1,0-1 0,0 1 0,1 1 0,2-1 0,-1 0 0,2 0 0,0 0 0,1 0 1,0 0-1,2 0 0,9 29 0,-8-34-29,1 0-1,0 0 1,0-1 0,1 0-1,1 0 1,-1-1-1,2 0 1,-1 0 0,1-1-1,0 0 1,1 0 0,0-1-1,21 11 1,-17-11-9,0-1 1,0 0-1,1-1 0,0 0 1,0-1-1,0-1 0,0 0 1,1-1-1,-1-1 1,25-1-1,-26-2 22,1 0 1,-1 0-1,0-2 0,21-6 1,50-28 279,-34 13-68,-2-2 0,-1-1 0,66-52 1,-97 65-174,0-1 0,-1 0 0,-1-1 0,22-32 0,-29 36-43,0-2-1,0 1 0,-1-1 1,-1 0-1,-1 0 0,0-1 1,4-23-1,-7 26-29,-1 0 0,0-1 0,-1 1 0,0 0 0,-1-1 0,-1 1 1,0 0-1,-1 0 0,0 0 0,-1 0 0,0 0 0,-1 1 0,-1 0 0,0 0 0,-1 0 1,0 1-1,-11-15 0,2 6-55,-1 1-1,0 0 1,-2 1 0,0 1-1,-1 1 1,0 0 0,-2 2-1,-39-21 1,52 31-9,-1 0 0,0 0 0,0 1 0,-18-3 0,27 6 10,0 0 1,0-1-1,1 1 1,-1 0-1,0 0 0,0 0 1,0 0-1,0 0 1,0 0-1,0 0 1,0 0-1,1 0 1,-1 0-1,0 1 0,0-1 1,0 0-1,0 0 1,1 1-1,-1-1 1,0 1-1,0-1 1,0 1-1,0 0 0,1 0-54,0 0 0,0 0 0,0-1 0,0 1 1,0 0-1,0 0 0,0 0 0,0 0 0,0 0 0,1 0 0,-1-1 0,0 1 0,1 0 0,-1 0 0,0 0 0,1-1 0,-1 1 0,1 0 0,-1 0 0,1-1 0,0 1 0,-1-1 0,2 2 0,8 7-1360,0 0 0,0 0 1,15 9-1,-5-4-997,36 28-4601,2 3 1670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10496,'0'-2'356,"1"0"1,-1 0 0,0 0-1,1 0 1,-1 1 0,1-1-1,0 0 1,0 0 0,0 1-1,0-1 1,0 0 0,0 1-1,0-1 1,0 1 0,0-1 0,1 1-1,-1 0 1,1 0 0,2-2-1,0 0 239,0 0-1,0 1 1,0 0 0,1 0-1,-1 0 1,9-2-1,-13 4-536,1 0-1,0 0 1,0 0-1,-1 0 1,1 0-1,0 0 1,-1 0-1,1 0 0,0 0 1,0 0-1,-1 0 1,1 1-1,0-1 1,-1 0-1,1 1 1,0-1-1,-1 0 1,1 1-1,-1-1 1,1 1-1,-1-1 1,1 1-1,-1-1 0,1 1 1,-1-1-1,1 1 1,-1-1-1,1 1 1,-1 0-1,0-1 1,1 1-1,-1 0 1,0-1-1,0 1 1,0 0-1,1 0 0,-1-1 1,0 1-1,0 1 1,1 4 114,0 1 0,-1 0 0,0 9 0,0-10-28,-6 151 399,1-81-220,8 115 0,2-147-613,1-1-1,2 1 0,16 46 1,-10-47-3060,-13-38 316,-1-7-587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8704,'-8'13'3622,"-8"24"1,4-8 347,11-28-3857,0 0 1,1 0-1,-1 1 0,1-1 0,-1 0 0,1 1 0,0-1 0,0 0 0,0 1 0,-1-1 0,1 0 0,0 1 0,1-1 0,-1 1 0,0 0 0,0-1-44,1 0 0,-1-1 0,0 1 0,1 0 0,-1-1 0,1 1 0,-1-1 0,1 1 0,-1 0 0,1-1 0,-1 1 0,1-1 0,-1 0 0,1 1 0,-1-1 0,1 1 0,0-1 0,-1 0 0,1 0 0,0 1 0,0-1 0,1 0 16,1 1-1,-1-1 1,0 0-1,0 0 1,1 0-1,-1 0 1,0-1-1,0 1 1,1-1-1,-1 1 1,0-1-1,0 0 1,0 0-1,0 0 1,0 0-1,0 0 1,2-1-1,0-1 55,0-1 0,0 1-1,-1 0 1,1-1 0,-1 0-1,0 0 1,0 0 0,0 0-1,-1 0 1,1-1 0,1-4-1,-6 9 466,-5 6-365,-7 7-95,7-4-85,2-5-39,0 2-1,1-1 1,0 0-1,0 1 0,-5 9 1,9-14-33,0-1 1,-1 0-1,1 1 0,0-1 1,0 0-1,0 1 0,-1-1 1,1 1-1,0-1 0,0 0 1,0 1-1,0-1 0,0 1 1,0-1-1,0 0 0,0 1 1,0-1-1,0 1 0,0-1 1,0 1-1,0-1 0,0 0 1,0 1-1,0-1 0,1 1 1,-1-1-1,0 0 1,0 1-1,0-1 0,1 0 1,-1 1-1,0-1 0,0 0 1,1 1-1,-1-1 0,0 0 1,1 1-1,-1-1 0,0 0 1,1 0-1,-1 0 0,1 1 1,-1-1-1,0 0 0,1 0 1,-1 0-1,1 0 0,-1 0 1,0 0-1,1 0 0,-1 0 1,1 0-1,-1 0 1,1 0-1,-1 0 0,0 0 1,1 0-1,0 0 0,23-7-1821,-17 4 687,1 0-865,-1 0-1,14-8 1,-1-8-3721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10880,'-50'3'4032,"46"2"-3136,4 7 319,9-9-95,13 1-224,19 1 32,7 2-448,19 1-192,22-4-192,10 1-160,-6-5 32,-12 0 32,-15 3 64,-8 1-1504,-8 1-704,-11-5-3135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43 9984,'30'-34'6176,"-21"26"-2648,-9 7-297,-5 6-2172,-11 7-705,-2 0 0,-21 11 0,8-6-56,14-6-251,-64 34-35,61-31-90,20-14 76,0 0 0,-1 0 1,1 1-1,0-1 0,-1 0 0,1 0 0,0 1 0,-1-1 0,1 0 0,0 1 0,0-1 0,-1 0 0,1 1 1,0-1-1,0 1 0,0-1 0,-1 0 0,1 1 0,0-1 0,0 1 0,0-1 0,0 1 0,0-1 1,0 0-1,0 1 0,0-1 0,0 1 0,0-1 0,0 1 0,0-1 0,0 0 0,0 1 0,0-1 0,1 1 1,-1-1-1,0 0 0,0 1 0,0-1 0,1 0 0,-1 1 0,0-1 0,0 0 0,1 1 0,-1-1 1,0 0-1,1 1 0,-1-1 0,1 0 0,5 3 7,-1-1 0,1-1 0,0 1 0,0-1 0,0 0 0,0 0 0,12 0 0,1 0-24,27 4 10,0 1 0,52 16 0,-79-17 11,-1 1 0,0 1 0,0 1 0,0 1 0,-1 0 0,0 1 1,27 22-1,-27-17-32,-1 1 0,0 0 0,-2 0 1,19 28-1,-26-33 85,0 1 1,0 0 0,-1 0-1,-1 0 1,0 1 0,-1 0-1,0 0 1,3 20 0,-7-24 103,0 0 1,0 0-1,-1 0 1,0 0 0,0 0-1,-1 0 1,0-1-1,-1 1 1,0 0 0,0-1-1,-1 0 1,-5 9-1,4-8 0,0 0-1,-1-1 1,-1 1-1,1-1 1,-1 0-1,0-1 1,-1 0 0,0 0-1,0-1 1,-11 7-1,13-10-118,0 0 0,0-1 0,0 0-1,0 0 1,0 0 0,0-1 0,0 0 0,-1 0 0,1-1-1,-12 0 1,-4-2-12,-39-9 0,26 4-69,-155-25-3222,189 32 3037,-18-5-2136,18 5 2235,1 0 0,0 0-1,-1 0 1,1 0 0,0 0 0,0 0 0,-1 0 0,1 0 0,0 0 0,-1 0 0,1 0-1,0-1 1,0 1 0,-1 0 0,1 0 0,0 0 0,0 0 0,0-1 0,-1 1-1,1 0 1,0 0 0,0-1 0,0 1 0,-1 0 0,1 0 0,0-1 0,0 1-1,0 0 1,0-1 0,0 1 0,0 0 0,0 0 0,0-1 0,0 1 0,0 0 0,0-1-1,0 1 1,0 0 0,0-1 0,0 1 0,0 0 0,0 0 0,0-1 0,0 1-1,0 0 1,0-1 0,1 1 0,-1 0 0,0-1 0,11-9-4486,3-7-171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 8832,'-22'-3'2896,"19"0"3234,6-2-4152,5-3-1316,-8 8-179,3-1-68,0-1 0,0 1 1,0-1-1,0 1 0,1 0 1,-1 0-1,0 1 1,1-1-1,4 0 0,35 2-356,-19 0 177,89-5-158,39 1-12,-112 4-171,97 6-678,-68 1-2425,-2 7-3784,-43-8 2171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32 6784,'1'0'679,"0"-1"1,0 0-1,-1 0 1,1 0-1,0 0 0,-1 0 1,1 0-1,0 0 1,-1 0-1,0-1 0,1 1 1,-1 0-1,1-1 1,-1-11 2063,0 13-2653,0-1 0,-1 1 0,1 0-1,0 0 1,-1-1 0,1 1 0,0 0-1,-1 0 1,1-1 0,-1 1-1,1 0 1,0 0 0,-1 0 0,1 0-1,-1 0 1,1 0 0,-1 0 0,1 0-1,0 0 1,-1 0 0,1 0 0,-1 0-1,1 0 1,-1 0 0,1 0 0,0 0-1,-1 0 1,1 0 0,-1 0-1,1 1 1,0-1 0,-1 0 0,0 1-1,-15 4 539,16-5-589,-6 3 219,0 0 1,-1 1 0,1 0-1,1-1 1,-9 8-1,-8 6 255,-54 40 313,66-48-732,0 0 1,1 1-1,0-1 0,1 2 0,-8 13 1,14-22-62,0 1 0,0 0 0,1 0 0,-1-1 0,1 1 0,0 0 0,0 0 0,0 0 0,1 0 0,-1 1 0,1-1 0,-1 0 0,1 0 0,0 0 0,0 0 0,0 1 0,1-1 0,-1 0 0,1 0 0,0 0 0,0 0 0,0 0 0,0 0 0,0 0 0,1 0 0,-1 0 0,1-1 0,0 1-1,0-1 1,0 1 0,4 3 1,10 9 139,0-1 0,1-1 1,24 14-1,-5-3-131,-31-20-83,1 0 0,0-1 0,-1 1-1,2-1 1,8 3 0,-13-6-438,1 1 0,0 0-1,-1-1 1,1 0 0,0 1 0,0-1 0,-1 0 0,1-1 0,0 1 0,0 0 0,-1-1-1,1 0 1,0 1 0,4-3 0,3-2-5627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11648,'-30'9'6570,"28"-9"-5413,2 0-341,0 1-754,0-1-1,0 0 0,0 1 1,0-1-1,0 0 0,0 1 1,0-1-1,0 0 0,0 1 1,0-1-1,0 0 0,0 1 1,0-1-1,0 0 0,1 1 1,-1-1-1,0 0 0,0 1 1,0-1-1,0 0 0,1 1 1,1 1 1,0-1 0,0 1 0,1-1 1,-1 1-1,0-1 0,1 0 0,-1 0 1,1 0-1,0 0 0,-1 0 0,1 0 1,0-1-1,-1 1 0,1-1 0,0 0 1,0 0-1,4 0 0,0-1 308,-1 0-1,0 0 1,0-1 0,1 0 0,-1 0-1,9-4 1,-13 5 13,-16 5-59,14-4-322,0 0 0,-1 1 0,1-1 0,0 0 0,-1 0 1,1 1-1,0-1 0,-1 0 0,1 0 0,0 1 0,0-1 0,-1 0 0,1 1 0,0-1 0,0 1 0,0-1 0,-1 0 0,1 1 0,0-1 0,0 0 0,0 1 0,0-1 0,0 1 0,0-1 0,0 0 0,0 2 1,8 2 176,13-3 75,-9-7-198,-10 4-12,-9 4-25,5-2-49,0 1-1,1 0 1,-1 0-1,0 0 1,0 0-1,1 0 1,-1 0-1,-1 1 1,3-1 22,0-1 1,-1 0-1,1 0 1,0 0 0,0 0-1,0 1 1,0-1-1,0 0 1,0 0-1,-1 1 1,1-1-1,0 0 1,0 0-1,0 0 1,0 1 0,0-1-1,0 0 1,0 0-1,0 1 1,0-1-1,0 0 1,0 0-1,0 0 1,0 1-1,0-1 1,0 0 0,0 0-1,0 1 1,1-1-1,-1 1-1,1-1 0,0 1 0,-1-1 0,1 1 0,0-1 0,-1 1 0,1-1 0,0 1 0,0-1 0,-1 0 0,1 0 1,0 1-1,1-1 0,0 0 1,0 1 0,1-1 0,-1 0 0,0 0 0,0 0 1,0-1-1,0 1 0,0 0 0,0-1 0,0 1 0,0-1 1,0 0-1,0 0 0,0 0 0,0 0 0,-1 0 0,3-1 1,6-4-149,-41 5-1541,30 0 619,5-3-1316,11-4-3668,-11 6 4371,1-2-2560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7040,'0'-1'123,"1"1"0,0-1 0,0 0 0,0 1 0,-1-1-1,1 1 1,0-1 0,0 1 0,0-1 0,0 1 0,0 0 0,0-1 0,0 1 0,0 0 0,0 0 0,0 0 0,0 0 0,0 0 0,0 0 0,0 0 0,0 0 0,0 0 0,0 0-1,0 0 1,0 1 0,0-1 0,0 0 0,0 1 0,0-1 0,0 1 0,0-1 0,-1 1 0,3 1 0,9 3 1046,-11-4-946,0-1 0,1 1 0,-1 0 1,0-1-1,1 1 0,-1 0 0,0-1 0,0 1 0,0 0 1,0 0-1,0 0 0,0 0 0,0 0 0,0 1 0,0-1 0,0 2 1,0-1 269,0 1 0,0 0 1,-1 0-1,0 0 0,0 0 0,0 5 1,0-6-424,0-1-16,1 1 0,-1-1 0,0 0 0,0 1 0,1-1 0,-1 0-1,1 1 1,-1-1 0,1 0 0,0 1 0,-1-1 0,1 0 0,0 0 0,0 0 0,0 0 0,0 0 0,0 0 0,0 0-1,0 0 1,0 0 0,2 1 0,1-1 50,-1 1 0,0 0-1,1-1 1,-1 0 0,1 0 0,-1 0-1,7 1 1,13-1 167,-1-1-1,0 0 1,0-2-1,29-6 1,-9 2-13,310-49 600,479-47 166,-544 73-736,47 5 134,1167-35 938,-1212 55-1142,49 4-106,543 16 43,-611-9-209,-17 1 30,188 1 80,-436-9-71,137-4 16,-122 2-633,1 0 0,-1-2 1,0-1-1,32-11 0,-44 13-578,0 0-1,-1-1 0,1 0 1,-1-1-1,9-7 0,2 0-4324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 7296,'2'0'405,"0"1"1,0-1 0,-1 0-1,1 0 1,0-1 0,0 1-1,-1 0 1,1-1-1,0 1 1,-1-1 0,1 1-1,0-1 1,-1 0 0,1 0-1,-1 1 1,3-3 0,-4 2-275,1 1 1,-1-1-1,0 1 1,0-1 0,0 0-1,1 1 1,-1-1-1,0 0 1,0 1 0,0-1-1,0 0 1,0 0-1,0 1 1,0-1 0,-1 0-1,1 1 1,0-1 0,0 1-1,0-1 1,-1 0-1,1 1 1,0-1 0,-1 1-1,1-1 1,-1 0-1,1 1 1,0-1 0,-1 1-1,1-1 1,-1 1-1,-1-1-102,0 1-1,1 0 1,-1 0 0,0 0-1,1 0 1,-1 0-1,1 0 1,-1 1-1,0-1 1,1 1-1,-1-1 1,1 1-1,-1-1 1,1 1-1,-1 0 1,1 0-1,0 0 1,-1-1-1,1 2 1,-2 0 0,0 1-17,-1 1 1,1-1 0,0 0-1,0 1 1,0 0 0,-2 4-1,4-8-4,1 1 0,0-1-1,0 1 1,-1-1 0,1 1-1,0-1 1,0 1-1,0-1 1,-1 1 0,1-1-1,0 1 1,0-1 0,0 1-1,0-1 1,0 1 0,0-1-1,0 1 1,0-1-1,0 1 1,0-1 0,0 1-1,1-1 1,-1 1 0,0-1-1,0 1 1,1 0-1,0 0 16,-1-1 0,1 1 0,0-1 0,-1 1-1,1-1 1,0 0 0,0 1 0,-1-1 0,1 0-1,0 1 1,0-1 0,0 0 0,-1 0 0,1 0-1,1 0 1,2 0 66,1 0 0,-1 0 0,1-1 0,-1 0 0,7-1-1,-6 0 43,0 0 0,0-1 0,0 1 0,8-7 0,-12 8-57,1 0 0,-1 0 1,0 0-1,0 0 0,0-1 0,0 1 0,1-1 1,0-2-1,-2 4-48,0-1 1,1 1 0,-1-1-1,0 1 1,0-1 0,0 0 0,0 1-1,0-1 1,0 1 0,0-1-1,0 0 1,0 1 0,0-1-1,0 0 1,0 1 0,0-1-1,0 1 1,0-1 0,-1 1-1,1-1 1,0 0 0,-1 1-1,1-1 1,-1 0 0,0 1-18,0-1 0,0 0 0,0 1 0,0-1 0,0 1 0,-1-1 0,1 1 0,0-1 0,0 1 0,-1 0 1,1 0-1,0 0 0,-1 0 0,1 0 0,0 0 0,0 0 0,-3 0 0,-21 4-93,23-3 90,-3-1-23,0 2 0,0-1 1,0 1-1,1-1 0,-1 1 0,-6 4 1,11-6 23,-1 1 1,0-1 0,0 1 0,1-1-1,-1 1 1,1-1 0,-1 1 0,1 0-1,-1-1 1,1 1 0,-1 0 0,1 0-1,-1-1 1,1 1 0,0 0 0,-1 0-1,1 0 1,0 0 0,0 0 16,0 1 0,0-1 0,0 0 0,1 0 0,-1 0 0,0 0 1,1 0-1,-1 0 0,0 0 0,1 0 0,-1 0 0,1 0 0,0 0 0,-1 0 1,1 0-1,0 0 0,1 1 0,1 1 71,1 0 0,0 0 0,-1-1 0,1 1 0,0-1 0,0 0 1,1 0-1,-1 0 0,0 0 0,1-1 0,-1 0 0,1 0 0,7 1 0,-9-1-17,0-1-1,0 0 1,0 0-1,0 0 1,0 0-1,0 0 1,0-1-1,0 1 1,0-1 0,0 0-1,0 0 1,-1 0-1,1 0 1,0-1-1,0 1 1,-1-1-1,1 1 1,-1-1-1,0 0 1,1 0-1,-1 0 1,3-4 0,-5 7-79,-1-1 0,0 1 0,1-1 0,-1 1 1,0-1-1,1 1 0,-1-1 0,0 1 0,0-1 1,1 0-1,-1 1 0,0-1 0,0 0 0,0 0 1,1 0-1,-1 1 0,0-1 0,0 0 0,0 0 1,0 0-1,1 0 0,-1-1 0,0 1 0,0 0 1,0 0-1,1 0 0,-1-1 0,0 1 0,0 0 1,0-1-1,1 1 0,-1-1 0,0 1 0,1-1 1,-1 1-1,0-1 0,1 1 0,-1-1 0,1 1 1,-1-1-1,1 0 0,-1 0 0,1 1 0,-1-1 1,1 0-1,0 0 0,-1 1 0,1-1 1,0 0-1,0 0 0,0 0 0,0 1 0,-1-1 1,1 0-1,0 0 0,0 0 0,1 0 0,-1 1 1,0-1-1,0 0 0,0 0 0,0 0 0,1 1 1,-1-1-1,0 0 0,1-1 0,-2 3 9,0 0 1,1 1-1,-1-1 0,0 0 0,0 0 0,1 1 1,-1-1-1,1 0 0,-1 1 0,1-1 1,-1 0-1,1 1 0,0-1 0,0 1 0,0-1 1,0 0-1,0 1 0,0-1 0,0 1 0,0-1 1,0 1-1,1-1 0,-1 0 0,1 1 1,-1-1-1,1 0 0,-1 1 0,1-1 0,0 0 1,0 0-1,-1 0 0,1 1 0,0-1 0,0 0 1,0 0-1,0 0 0,0 0 0,1-1 1,-1 1-1,0 0 0,0 0 0,1-1 0,-1 1 1,0-1-1,1 1 0,-1-1 0,0 1 0,1-1 1,2 0-1,-3 0 5,0 0 0,0 0 1,0 0-1,1 0 0,-1-1 1,0 1-1,0-1 0,0 1 0,0-1 1,0 1-1,0-1 0,0 1 1,0-1-1,0 0 0,0 1 0,0-1 1,-1 0-1,1 0 0,0 0 1,0 0-1,-1 0 0,1 0 0,-1 0 1,1 0-1,-1 0 0,1 0 1,-1 0-1,1 0 0,-1 0 0,0 0 1,0 0-1,0-1 0,1 1 0,-1 0 1,0 0-1,0 0 0,-1 0 1,1 0-1,0-1 0,0 1 0,-1 0 1,1 0-1,0 0 0,-1 0 1,1 0-1,-1 0 0,1 0 0,-1 0 1,0 0-1,1 0 0,-1 0 1,-1-1-1,1 2-21,0-1-1,1 1 1,-1 0-1,0-1 1,0 1 0,0 0-1,0-1 1,0 1 0,0 0-1,0 0 1,0 0 0,0 0-1,0 0 1,0 0 0,0 0-1,0 0 1,0 1 0,1-1-1,-1 0 1,0 0-1,0 1 1,0-1 0,0 1-1,0-1 1,0 1 0,1-1-1,-1 1 1,0-1 0,-1 2-1,-1 0-9,1 0 0,-1 1-1,1-1 1,-1 1 0,1 0-1,-4 5 1,6-7 9,-1 1-1,1 0 0,-1-1 0,1 1 1,0 0-1,-1-1 0,1 1 1,0 0-1,0 0 0,0-1 1,0 1-1,1 0 0,-1 0 1,0-1-1,1 1 0,-1 0 0,1-1 1,0 1-1,0 0 0,1 1 1,8 11-4081,-6-10-1984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44 6528,'0'0'2144,"0"-8"1450,0 2-2860,0 3-471,-1 1 1,1-1 0,1 1-1,-1-1 1,0 1 0,1-1 0,-1 1-1,1-1 1,1-2 0,-2 3 429,0 2 80,0 0 27,-7 25 1098,1-8-1620,-61 254 1578,66-265-1819,0 1-1,0-1 0,1 0 0,0 1 0,0-1 1,1 0-1,-1 1 0,1-1 0,1 0 1,-1 0-1,1 1 0,2 5 0,-2-9 8,0 1 0,0-1 0,1 0 0,-1 1 0,1-1-1,-1 0 1,1 0 0,0-1 0,0 1 0,0-1 0,0 1 0,1-1-1,-1 0 1,1 0 0,-1-1 0,1 1 0,0-1 0,0 1 0,-1-1-1,6 0 1,23 4 253,0-2 0,63-2 1,-50-2-203,-42 1-669,0 0-1,0-1 1,0 0 0,0 1-1,0-1 1,0-1 0,-1 1 0,1 0-1,0-1 1,3-2 0,12-5-7178,-9 4 4035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6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8832,'22'-34'6794,"-21"32"-5461,-3 1 919,1 1-2217,1 0-1,0 0 1,0 0-1,-1-1 1,1 1-1,0 0 1,0 0 0,-1 0-1,1 0 1,0 0-1,-1 0 1,1 0-1,0 0 1,-1 0 0,1 0-1,0 0 1,-1 0-1,1 0 1,0 0-1,-1 0 1,1 0 0,0 0-1,-1 0 1,1 0-1,0 0 1,0 0-1,-1 0 1,1 1 0,0-1-1,0 0 1,-1 0-1,1 0 1,0 1 0,0-1-1,-1 0 1,1 0-1,0 1 1,-1-1-1,0 4 77,0-1-1,0 0 0,-1 1 0,2-1 1,-1 1-1,0-1 0,1 1 0,0-1 1,0 7-1,-1-1 35,-9 497 1865,10-421-2009,9 288 1172,-4-337-1983,-4-38-126,-1 0 0,1 0 0,0 0 0,0 0 0,0 0 0,1 0 0,-1 1 0,0-1 0,3-2 1,-2 2-453,14-15-5364,2-2 2406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8704,'0'0'161,"0"0"0,-1 0 1,1 0-1,0 0 0,0 0 1,0 0-1,0 0 0,0 0 1,0 0-1,0 0 0,0 0 1,0 0-1,0 0 0,0 0 1,0 0-1,0 0 0,0 0 1,0 0-1,-1 0 0,1 0 1,0 0-1,0 0 0,0 1 1,0-1-1,0 0 0,0 0 1,0 0-1,0 0 1,0 0-1,0 0 0,0 0 1,0 0-1,0 0 0,0 0 1,0 0-1,0 0 0,0 0 1,0 0-1,0 0 0,0 0 1,0 0-1,0 0 0,0 0 1,0 1-1,0-1 0,0 0 1,0 0-1,0 0 0,0 0 1,0 0-1,0 0 0,0 0 1,0 0-1,0 0 0,0 0 1,0 0-1,0 0 0,0 0 1,0 0-1,0 0 0,0 0 1,0 1-1,0-1 0,0 0 1,0 0-1,5 5 2095,10 4-1881,-8-8-109,0 0 0,0 0 0,0 0 0,0-1 0,0 0 0,0-1 0,0 0 0,9-1 0,14-2 135,16 3-69,0 3 0,-1 1 0,80 16 0,-120-18-350,1 0 0,0 0 1,-1-1-1,1 0 0,0 0 0,-1-1 0,1 0 1,7-1-1,-6 0-1166,-1 0 0,0 0 0,11-7 0,-11 6-2224,2 3-1946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1 384,'-77'12'160,"37"-8"-128,-17 11-128,34-15-96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7296,'0'0'328,"-1"0"0,1-1 0,0 1 1,0 0-1,-1 0 0,1 0 0,0-1 1,0 1-1,0 0 0,-1 0 0,1-1 0,0 1 1,0 0-1,0 0 0,0-1 0,0 1 1,0 0-1,0-1 0,-1 1 0,1 0 0,0 0 1,0-1-1,0 1 0,0 0 0,0-1 1,0 1-1,0 0 0,0-1 0,1 1 0,-1 0 1,0 0-1,0-1 0,8-10 2007,15-5-2371,-17 13 117,1 0 1,0 1-1,0 0 1,1 0-1,-1 1 0,0 0 1,1 0-1,6 0 1,3 1-28,0 1 1,24 4-1,-30-3 65,1 0 0,-1 1 0,1 0 0,11 7 0,-18-8-29,-1 0 1,1 0-1,-1 1 1,0-1-1,0 1 0,-1 1 1,1-1-1,-1 0 1,1 1-1,-1-1 1,0 1-1,0 0 1,2 5-1,-1-1 60,-1 1 1,0 0-1,0-1 0,-1 1 0,0 1 0,-1-1 0,0 0 0,0 0 1,-1 0-1,0 1 0,-1-1 0,0 0 0,-4 17 0,-1-2-12,-1-1-1,-1-1 1,0 1-1,-16 25 1,-12 15-122,23-42 44,0 0-1,2 1 1,0 1 0,-10 33-1,20-52-34,0-1-1,0 1 1,1 0-1,0 0 1,-1-1-1,1 1 1,0 0 0,1 0-1,-1 0 1,1-1-1,-1 1 1,1 0-1,0-1 1,1 1-1,-1-1 1,1 1-1,-1-1 1,1 1-1,0-1 1,0 0 0,1 0-1,-1 0 1,1 0-1,-1 0 1,1-1-1,0 1 1,0-1-1,5 4 1,1-1-12,0 0 0,0-1 0,1 0 0,-1-1 0,1 0 0,-1 0 1,1-1-1,0 0 0,18 1 0,103-2-319,-76-1-3276,-41 0 627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 7424,'3'-4'1994,"7"-9"6095,-11 9-4466,-8 6-1922,5 0-1576,1 0-1,0 0 1,0 0-1,0 1 0,0-1 1,1 1-1,-1-1 1,0 1-1,1 0 0,0 0 1,0 0-1,0 0 1,0 1-1,0-1 1,1 0-1,-1 1 0,1-1 1,0 1-1,0 0 1,0-1-1,1 1 0,-1 4 1,0-1-69,0 0 0,1 0 0,0-1 1,0 1-1,1 0 0,0 0 0,0 0 0,1-1 1,-1 1-1,2 0 0,2 6 0,-2-7-1,1-1-1,0 1 1,0-1-1,0 0 1,0 0-1,1-1 1,0 1-1,0-1 1,0 0-1,9 5 1,-11-7-101,-1-1 1,1 1-1,-1-1 1,1 0-1,-1 0 1,1 0-1,-1-1 1,1 1-1,0 0 1,0-1-1,-1 0 1,1 0-1,0 0 1,0 0-1,0 0 1,-1 0-1,1-1 0,0 1 1,-1-1-1,1 0 1,0 1-1,-1-2 1,1 1-1,-1 0 1,1 0-1,3-3 1,-5 3-135,-1 1 1,1-1-1,-1 1 1,1-1-1,-1 0 1,0 1-1,1-1 1,-1 1-1,0-1 1,1 0-1,-1 1 0,0-1 1,0 0-1,1 1 1,-1-1-1,0 0 1,0 0-1,1-4-1729,3-2-4000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8704,'-1'0'239,"1"-1"-1,-1 1 1,0 0 0,1-1 0,-1 0-1,1 1 1,-1-1 0,1 1 0,-1-1 0,1 0-1,-1 1 1,1-1 0,0 0 0,-1 0-1,1 1 1,0-1 0,0 0 0,-1 0 0,1 1-1,0-1 1,0-1 0,0 1 924,0 1-187,-9 12 842,0 9-1407,9-20-363,-1 0 0,1 1-1,0-1 1,-1 0 0,1 0-1,0 1 1,0-1-1,0 0 1,0 0 0,0 1-1,0-1 1,1 0 0,-1 0-1,0 1 1,1-1 0,0 2-1,-1-3-29,0 0-1,0 1 1,0-1-1,1 0 1,-1 0-1,0 1 1,0-1-1,1 0 1,-1 0-1,0 1 1,0-1-1,1 0 1,-1 0-1,0 0 1,1 1-1,-1-1 1,0 0-1,1 0 1,-1 0-1,0 0 1,1 0-1,-1 0 1,0 0-1,1 0 1,-1 0-1,0 0 1,1 0-1,-1 0 0,1 0 1,10-7 456,7-15 408,-17 20-757,6-12 1003,-8 11-325,-5 8-276,1 0-500,0-1 0,1 2-1,0-1 1,0 0 0,0 1-1,1 0 1,0-1 0,-4 11-1,7-16-20,0 1-1,0-1 0,0 0 1,0 0-1,0 0 0,0 0 0,0 0 1,0 0-1,0 0 0,0 1 1,0-1-1,1 0 0,-1 0 1,0 0-1,0 0 0,0 0 1,0 0-1,0 0 0,0 0 1,0 0-1,0 0 0,1 0 1,-1 0-1,0 0 0,0 0 0,0 0 1,0 0-1,0 0 0,0 0 1,1 0-1,-1 0 0,0 0 1,0 0-1,0 0 0,0 0 1,0 0-1,0 0 0,0 0 1,1 0-1,-1 0 0,0 0 1,0 0-1,0 0 0,0 0 1,0 0-1,0 0 0,0 0 0,0-1 1,1 1-1,-1 0 0,12-4 51,1-1-31,-12 5-18,-1 0 0,0 0 1,0 0-1,1 0 0,-1 0 0,0 1 0,0-1 0,1 0 0,-1 0 0,0 0 0,0 0 1,0 0-1,1 0 0,-1 0 0,0 0 0,0 1 0,0-1 0,0 0 0,1 0 0,-1 0 1,0 0-1,0 1 0,0-1 0,0 0 0,0 0 0,1 0 0,-1 1 0,0-1 0,0 0 0,0 0 1,0 0-1,0 1 0,0-1 0,0 0 0,0 0 0,0 0 0,0 1 0,0-1 0,0 0 1,0 0-1,0 1 0,0-1 0,0 0 0,0 0 0,0 1 0,0-1 0,-1 0 0,1 0 1,0 0-1,0 1 0,0-1 0,0 0 0,-1 5-2072,8-6-6060,5-4 1581,5-3 1686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9216,'-9'-3'7911,"17"7"-5814,21 7-1108,5-6-387,1-2 0,-1-1 0,42-3 0,-16-1-429,-33 3-204,5-1 101,48-5 0,-70 3-70,-1 1 1,1-2-1,0 1 0,-1-2 1,1 1-1,-1-1 0,0 0 1,17-11-1,-19 10-193,15-12-664,-21 16 661,-1 1 1,1-1-1,-1 1 1,1-1 0,0 0-1,-1 0 1,1 1-1,-1-1 1,0 0-1,1 0 1,-1 0 0,0 1-1,1-1 1,-1 0-1,0 0 1,0 0-1,0 0 1,0 0 0,0 1-1,0-1 1,0 0-1,0 0 1,0 0 0,0-2-1,-1 3 61,1 0 0,0 0 0,0-1-1,0 1 1,0 0 0,0 0 0,-1 0 0,1-1 0,0 1-1,0 0 1,0 0 0,-1 0 0,1 0 0,0 0 0,0-1-1,-1 1 1,1 0 0,0 0 0,0 0 0,-1 0-1,1 0 1,0 0 0,0 0 0,-1 0 0,1 0 0,-16-1-4297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7936,'-1'-1'364,"1"-1"-1,-1 1 1,0-1 0,1 0 0,-1 0 0,1 1 0,0-1 0,-1 0 0,1 0-1,0-3 1,0 4-261,0 1 0,1-1 0,-1 1 0,0-1 0,0 1 0,1-1 0,-1 1 0,0-1 0,1 1 0,-1-1 0,0 1 0,1 0 0,-1-1 0,1 1 0,-1-1 0,1 1 0,-1 0 0,1 0-1,-1-1 1,1 1 0,-1 0 0,1 0 0,-1-1 0,1 1 0,-1 0 0,1 0 0,-1 0 0,1 0 0,0 0 0,-1 0 0,1 0 0,-1 0 0,1 0 0,0 0 0,-1 0 0,1 0 0,-1 1 0,1-1 0,-1 0 0,1 1 0,2 0 80,0 0 1,0 0-1,0 0 1,0 1-1,-1 0 1,1-1-1,-1 1 1,1 0-1,-1 0 1,0 0-1,0 1 1,0-1-1,0 0 1,0 1-1,0 0 1,-1-1-1,1 1 1,1 4-1,2 5 294,0 1 0,6 23 0,-4-4-171,-2 1 0,-1-1 1,-2 1-1,-1 0 0,-2-1 0,-7 50 1,5-60-343,2 0 0,0 0 0,2 30 0,0-51-48,-1 0 0,0 1 0,0-1 0,1 0 0,-1 0 0,0 0 0,1 1 0,-1-1 0,1 0 0,0 0 0,-1 0 0,1 0 0,0 0 0,0 0 0,-1 0 0,1 0 0,0 0 0,0 0 0,0 0 0,0-1 0,0 1 0,0 0 0,2 0-1,-1 0-267,0-1-1,-1 1 0,1-1 0,0 0 0,0 0 0,-1 0 0,1 0 1,0 0-1,0 0 0,-1 0 0,4-1 0,16-5-4601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9856,'1'-3'486,"1"-1"0,0 1 1,0 0-1,0 0 1,1 0-1,-1 1 0,1-1 1,-1 0-1,1 1 1,0 0-1,0-1 0,0 1 1,6-3-1,6-2 562,26-9 0,-32 13-594,-3 0-256,1 1 0,0 1 0,-1-1 0,1 1-1,0 1 1,0-1 0,0 1 0,0 0 0,0 1 0,9 1-1,-14-2-104,1 1 0,-1-1 1,0 1-1,0-1 0,0 1 0,1 0 0,-1 0 0,0 0 0,0 0 0,0 0 0,0 0 0,-1 1 0,1-1 0,0 0 0,0 1 0,-1 0 0,3 2 0,-2-1 0,-1 0 0,1 0 0,-1 0 0,0 0 0,0 0 0,0 0 0,-1 0 0,1 0 0,-1 0 0,1 0 0,-1 5 0,-1 5 99,0 1 1,-1 0-1,-1-1 0,-7 22 1,9-32-180,-102 269 899,98-260-904,0 1 0,-4 21 1,8-28 24,0 1 0,0-1-1,1 0 1,-1 0 0,2 0 0,-1 0 0,2 11 0,-1-14-10,0-1 0,0 0 0,0 0 0,0 0 0,0-1 1,0 1-1,0 0 0,0 0 0,1-1 0,-1 1 0,1 0 0,0-1 1,-1 0-1,1 1 0,0-1 0,0 0 0,0 0 0,-1 0 1,1 0-1,0 0 0,1 0 0,2 0 0,5 2 6,1-1-1,0-1 0,14 1 1,-8 0 29,152 2-1002,-106-5-6112,-45 1 1403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8704,'-3'-6'5590,"6"-7"-3001,4 3-354,-6 9 2726,-32 56-3259,28-46-1687,0-1 1,1 1 0,-1 0 0,1 0-1,1 0 1,0 0 0,0 17 0,1-23-16,0 1-1,0-1 1,1 0 0,-1 0 0,1 0 0,0 0 0,0 0 0,0 0 0,0-1-1,0 1 1,1 0 0,-1 0 0,1-1 0,0 1 0,0-1 0,0 1 0,0-1-1,0 0 1,0 0 0,1 0 0,-1 0 0,1 0 0,-1 0 0,1-1-1,0 1 1,5 1 0,-6-3-102,-1 1-1,1-1 0,0 0 1,-1 0-1,1 0 0,0 0 1,-1 0-1,1 0 1,0 0-1,-1 0 0,1-1 1,0 1-1,-1-1 0,1 1 1,-1-1-1,1 0 0,-1 0 1,3-1-1,16-6-7770,-7 7 2737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8576,'-3'-2'3432,"4"3"248,-1 0-3595,1-1 1,-1 0-1,0 0 0,0 1 1,0-1-1,0 0 1,0 1-1,0-1 0,0 0 1,0 0-1,0 1 1,0-1-1,0 0 0,0 1 1,0-1-1,0 0 1,0 0-1,-1 1 0,1-1 1,0 0-1,0 0 1,0 1-1,0-1 0,0 0 1,-1 0-1,1 1 1,0-1-1,0 0 0,0 0 1,-1 0-1,1 0 1,0 1-1,0-1 0,-1 0 1,0 0-49,1 1 0,-1-1 0,1 1 0,-1-1 1,1 1-1,-1-1 0,1 1 0,-1-1 0,1 1 0,0-1 1,-1 1-1,1 0 0,0-1 0,-1 1 0,1-1 0,0 1 1,0 0-1,0-1 0,0 1 0,0 0 0,-1 0 0,1-1 1,0 1-1,0 0 0,1-1 0,-1 1 0,0 0 0,0-1 1,0 1-1,0 0 0,1-1 0,-1 1 0,0 0 0,0-1 1,1 1-1,0 0 0,-1 0-12,1-1 0,0 1 0,-1-1 0,1 1 0,0-1 0,-1 0 0,1 1 1,0-1-1,0 0 0,-1 1 0,1-1 0,0 0 0,0 0 0,0 0 0,-1 0 0,1 0 0,0 0 0,0 0 0,0 0 0,-1 0 0,1 0 1,0 0-1,0 0 0,-1-1 0,1 1 0,0 0 0,0 0 0,-1-1 0,1 1 0,0-1 0,-1 1 0,2-2 0,24-12 322,-25 14-107,-1 0 144,0 0 107,-2 24 739,0 3-4524,2-26 2884,0 0 1,0-1-1,1 1 1,-1 0-1,1 0 1,-1 0-1,1-1 0,-1 1 1,1 0-1,-1-1 1,1 1-1,0 0 1,-1-1-1,1 1 1,0-1-1,-1 1 1,1-1-1,0 1 1,0-1-1,1 1 1,3 2-2052,13 11-3107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7040,'-1'0'404,"0"0"-243,0-1 0,1 1 0,-1 0 0,1 0 1,-1 0-1,0 0 0,1-1 0,-1 1 0,1 0 0,-1-1 0,1 1 0,-1 0 0,0-1 0,1 1 1,0-1-1,-1 1 0,1-1 0,-1 1 0,1-1 0,0 1 0,-1-1 0,1 1 0,0-1 1,-1 0-1,1 0 1129,0 1-4,18-4 2991,-7 3-3538,0 0 0,-1-1 0,1-1 0,0 1 0,17-8 0,24-7 133,-37 15-827,0-1 1,-1 2-1,1 0 0,0 0 0,0 2 0,25 3 0,-28-2-2577,-1 1 0,20 7 0,-15-3-2523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62 8960,'13'-23'5162,"5"-9"-895,-19 32-4225,1 0 1,0 0 0,0 0-1,0 0 1,0 1-1,-1-1 1,1 0-1,0 0 1,0 0 0,0 0-1,-1 0 1,1 0-1,0 0 1,0 0 0,0 0-1,-1 0 1,1 0-1,0 0 1,0 0-1,0 0 1,-1 0 0,1 0-1,0 0 1,0 0-1,0 0 1,-1 0-1,1 0 1,0-1 0,0 1-1,0 0 1,0 0-1,-1 0 1,1 0 0,0 0-1,0 0 1,0-1-1,0 1 1,0 0-1,-1 0 1,1 0 0,0 0-1,0-1 1,0 1-1,0 0 1,0 0 0,0 0-1,0-1 1,0 1-1,0 0 1,0 0-1,0 0 1,0-1 0,0 1-1,0 0 1,0 0-1,0 0 1,0-1 0,0 1-1,0 0 1,0 0-1,0 0 1,0-1-1,0 1 1,0 0 0,1 0-1,-18 10 785,-5 13-12,-34 42 0,39-44-664,10-11-99,-1-1 0,2 1 0,0 0 0,0 0 0,-7 19 0,11-24-36,0 0-1,1-1 1,0 1 0,0 0 0,0 0 0,1 0 0,0 0 0,0-1 0,0 1-1,0 0 1,1 0 0,-1 0 0,1 0 0,1-1 0,-1 1 0,4 7 0,0-3 118,0-1 1,0 1 0,1-1-1,1-1 1,12 14 0,-4-8 159,32 22 1,-44-32-257,0-1 1,0 0-1,1 0 0,-1-1 1,1 1-1,0-1 1,6 2-1,7-4-1191,-15 0 571,0 1 1,0-1-1,0 0 1,0 0-1,-1-1 1,1 1-1,3-2 0,7-9-5337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1411 9216,'-21'15'2821,"-40"21"0,53-32-2410,-3 2 200,6-4-370,0 0 0,0 1 1,1-1-1,0 1 1,-1 0-1,1 0 1,0 1-1,-4 4 1,8-7-223,-1-1 0,1 0-1,0 1 1,0-1 0,0 1 0,0-1 0,0 1 0,0-1 0,0 0 0,0 1-1,0-1 1,0 1 0,0-1 0,0 1 0,0-1 0,0 1 0,0-1-1,0 0 1,0 1 0,1-1 0,-1 1 0,0-1 0,0 0 0,1 1 0,-1-1-1,0 1 1,0-1 0,1 0 0,-1 0 0,0 1 0,1-1 0,-1 0 0,0 1-1,1-1 1,-1 0 0,1 0 0,-1 0 0,1 1 0,-1-1 0,0 0-1,1 0 1,-1 0 0,1 0 0,0 0 0,20 4 513,2-4-121,0-1 0,-1-1-1,1-1 1,26-7 0,-14 2-145,57-14 408,139-54 1,-159 50-483,163-53 320,83-17 0,78-18-32,74-28-149,1695-388 752,-1704 441-859,-56 17-112,-73 21-70,-51 15-15,-40 9-22,-69 10-138,255-35-998,-399 46 171,1 0 0,45-18 0,-74 24 927,24-12-1313,-24 12 1294,1 0 0,-1 0-1,0-1 1,1 1 0,-1 0 0,0 0-1,1-1 1,-1 1 0,0 0 0,0-1-1,0 1 1,1 0 0,-1-1-1,0 1 1,0 0 0,0-1 0,0 1-1,1-1 1,-1 1 0,0 0 0,0-1-1,0 0-52,-1 1-1,1-1 1,0 1 0,0 0-1,-1-1 1,1 1-1,0-1 1,-1 1 0,1 0-1,0-1 1,-1 1-1,1 0 1,-1 0 0,1-1-1,-1 1 1,1 0-1,0 0 1,-1 0 0,1-1-1,-1 1 1,0 0-1,-33-6-4917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7552,'6'-8'1869,"-2"1"3567,-14 10-2192,0 2-2085,8-5-917,0 1 1,0 0-1,0-1 0,0 1 0,0 0 1,1 0-1,-1 0 0,0 1 1,1-1-1,-1 0 0,0 0 1,-1 3-1,4-1 87,5-2-109,8-5 12,-12 4-197,49-15 1170,-49 15-597,-12 11 502,4-7-1113,5-3-4,0-1 0,1 0 0,-1 1 0,0-1 0,1 1-1,-1-1 1,1 1 0,-1-1 0,0 1 0,1 0 0,-1-1 0,1 1 0,0-1 0,-1 1 0,1 0 0,-1 0 0,1-1 0,0 1 0,0 0-1,-1 0 1,1-1 0,0 3 0,13-3-286,15 1-4960,-15 3-560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0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11136,'0'0'166,"-1"-1"0,1 1 0,-1 0 0,1 0 0,0 0 0,-1-1 0,1 1 0,0 0 0,-1 0 0,1-1 0,0 1 0,-1 0 0,1-1 0,0 1 0,0-1 0,-1 1 0,1 0 0,0-1 0,0 1 0,0-1 0,0 1 0,-1 0 1,1-1-1,0 1 0,0-1 0,0 1 0,0-1 0,0 1 0,0-1 0,1 0 23,0 1 0,-1 0 0,1-1 0,0 1 0,-1 0 0,1 0 0,0 0 0,-1-1 0,1 1 0,0 0 1,0 0-1,-1 0 0,1 0 0,0 0 0,0 1 0,34 5 2706,-27-4-2588,0 1 0,0 1 1,0-1-1,0 1 1,-1 1-1,0-1 0,1 1 1,7 8-1,-12-10-166,0 0 0,0 0 1,0 0-1,0 0 0,-1 0 0,0 1 0,0 0 0,0-1 0,0 1 0,0 0 1,-1 0-1,1 0 0,-1 0 0,0 0 0,0 0 0,-1 0 0,1 0 1,-1 0-1,0 7 0,-2-2-73,0 0 1,0 0-1,-1 0 1,0 0-1,-7 13 0,9-19-67,0-1-1,-1 1 0,1-1 1,1 1-1,-1-1 0,0 1 1,1-1-1,-1 1 0,1 0 1,0-1-1,0 1 0,0 0 0,0 0 1,0-1-1,1 1 0,-1 0 1,1-1-1,0 1 0,1 3 1,0-2 0,0-1 1,0 0-1,0 0 1,1-1-1,-1 1 0,1 0 1,-1-1-1,1 1 1,0-1-1,0 0 1,0 0-1,0 0 1,7 3-1,-1-1-608,5 4-4767,6 3-3274,-10-6 3214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1145 9088,'-17'0'4293,"16"0"-3002,1 0 69,0 0-395,2-1-219,15-6 202,23-8 0,20-7-12,16-20 280,-17 9-512,135-57 623,11 14-654,-124 46-555,148-58 106,33-15-146,308-116-39,-319 131-34,-37 16-5,-37 13 11,94-50-278,-161 50-4879,-79 43 773,-3 0-859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12032,'-9'0'4575,"9"0"-3583,-5 9 96,5-6-224,5 9-416,-1 7 0,10-2-64,8-1 0,23-5-192,17-2-128,5-6 32,-1 1-64,-7 1-32,-14-2-608,-10 6-320,-17 3-1568,-9 7-639,-23-4-1697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10112,'-30'9'3776,"30"-9"-2944,0 3 768,9-3 95,8 0-255,19 0-64,22-3-640,4-2-288,1 1-256,-4 4-160,-7 0 0,-2 0-832,-10 4-320,1-4-2464,7 8-1087,-3 1 63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 10368,'-35'-3'4778,"34"3"-3588,11 0 1284,35-8-987,0 3 1,63-1-1,89 13-1373,-135-3-172,148 12-2193,-175-13-944,-27-2 1073,0-1 1,0-1-1,0 0 1,10-2-1,9-4-2400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10496,'-1'-3'597,"0"0"0,1 0 1,0 0-1,0 0 0,-1 0 1,2 0-1,-1 0 0,1-6 1,0 8-506,-1 0 1,0 0 0,1 0-1,-1 1 1,1-1 0,-1 0-1,1 0 1,-1 0 0,1 1 0,-1-1-1,1 0 1,0 1 0,-1-1-1,1 1 1,0-1 0,0 1-1,-1-1 1,1 1 0,0-1-1,0 1 1,0 0 0,0-1-1,-1 1 1,1 0 0,0 0-1,0 0 1,0 0 0,0 0-1,0 0 1,0 0 0,0 0-1,0 0 1,0 0 0,0 0-1,-1 0 1,2 1 0,1 0 6,-1 0 0,1-1 0,-1 1 0,0 1 1,1-1-1,-1 0 0,0 0 0,0 1 0,0 0 0,0-1 1,0 1-1,0 0 0,-1 0 0,1 0 0,-1 0 0,1 0 1,-1 0-1,1 0 0,-1 1 0,0-1 0,0 0 0,0 1 1,-1-1-1,2 5 0,0 5 33,0 0 0,0 0 0,-1 25 1,-3 0 40,0 1 0,-14 59 0,-26 74-2,20-91-169,-11 84-1,30-147-225,2 1 0,0 0 1,2 20-1,-1-32 13,1 0 0,0-1 0,0 1 0,1-1 0,4 11 0,-5-14 31,0 1-1,1-1 1,-1 0-1,1 1 1,-1-1-1,1 0 1,0 0 0,0 0-1,0 0 1,0 0-1,1-1 1,3 4-1,-4-5-62,0 1-1,1 0 1,-1-1-1,0 0 0,0 1 1,0-1-1,1 0 0,-1 0 1,0 0-1,0 0 1,0 0-1,1-1 0,-1 1 1,0-1-1,0 1 0,0-1 1,0 0-1,0 0 0,0 0 1,0 0-1,2-2 1,22-11-3869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304 136 8832,'0'-17'1191,"0"12"-772,-1-1 1,2 0-1,-1 1 1,1-1 0,0 1-1,2-9 1,0 4 594,-1-1 1,0 0 0,0-16-1,-2 27-972,0-1 0,0 1-1,0-1 1,-1 0 0,1 1 0,0-1 0,0 1-1,0-1 1,-1 1 0,1-1 0,0 1-1,-1-1 1,1 1 0,0-1 0,-1 1 0,1 0-1,-1-1 1,1 1 0,0-1 0,-1 1-1,1 0 1,-1-1 0,1 1 0,-1 0 0,0 0-1,1 0 1,-1-1 0,1 1 0,-1 0-1,1 0 1,-1 0 0,1 0 0,-1 0 0,0 0-1,1 0 1,-1 0 0,1 0 0,-1 0-1,0 0 1,-27 6 698,19-2-599,0-1 1,0 2-1,1-1 1,0 1-1,0 1 1,0-1-1,0 1 1,1 1-1,0-1 1,-7 10-1,-9 11 21,-25 43 0,42-61-144,-10 15-28,1 1-1,1 1 0,2-1 1,0 2-1,-9 32 0,18-47 18,0 0-1,1 0 0,1-1 0,0 1 0,1 0 1,1 19-1,0-23 14,0 1 1,1-1 0,0 0 0,1 0 0,0-1-1,0 1 1,1 0 0,-1-1 0,2 0 0,6 10-1,-5-10 5,0 0 0,0-1 0,1 1-1,-1-1 1,1-1 0,1 0 0,-1 0-1,1 0 1,0-1 0,9 4 0,-5-3 79,1-1 1,0 0-1,0-1 1,0-1-1,0 0 1,18 0-1,-9-2 85,1-1-1,0-2 1,-1 0-1,1-1 1,-1-1-1,0-1 1,37-16-1,-49 18-120,-1-1-1,0 0 1,0 0-1,-1-1 1,1 0-1,-1 0 1,12-14-1,-15 14-3,0 0 1,0 0-1,-1-1 1,0 1-1,0-1 0,-1 0 1,0 0-1,0 0 0,-1-1 1,1 1-1,0-9 0,-1 4-32,-1-1-1,-1 1 1,0-1 0,0 1-1,-1 0 1,-1-1 0,0 1-1,-1 0 1,0 0-1,-1 0 1,0 0 0,-1 0-1,-11-19 1,9 20-145,0-1 0,-1 1 0,-1 0 1,0 1-1,0 0 0,-1 0 0,0 1 0,-1 0 1,0 1-1,0 0 0,-1 1 0,-16-8 0,27 15-1153,3 0 237,6 4-555,14 7-1337,10 8-2326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9728,'7'-18'3205,"-7"17"-3113,1 1-1,-1-1 1,0 1 0,0-1 0,1 1 0,-1-1-1,0 1 1,1 0 0,-1-1 0,0 1-1,1 0 1,-1-1 0,1 1 0,-1 0-1,1-1 1,-1 1 0,1 0 0,-1 0 0,1 0-1,-1-1 1,1 1 0,-1 0 0,1 0-1,-1 0 1,1 0 0,-1 0 0,1 0-1,0 0 1,-1 0 41,1 0 0,-1 0 0,1 0 0,-1 0 0,1 1 0,-1-1 0,1 0 0,-1 0 0,0 0 0,1 0 0,-1 1 0,1-1 0,-1 0 0,0 1 0,1-1 0,-1 0 0,0 1 0,1-1 0,-1 0 0,0 1 0,1-1 0,-1 0 0,0 1 0,0-1 0,1 1 0,-1-1 0,0 1 0,0-1 0,0 0 0,0 1 0,0 0 0,1 8 589,0 0 0,-3 18-1,-22 185 342,0-1-1203,19-154-903,-1 14-1874,5-25-1912,1-32 344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12288,'-5'-4'4575,"5"4"-3583,35 9 96,-26-9-160,13 3-704,19 9-128,8 4-64,8-4 32,-12-4-32,-4-1-576,2 2-288,-7-1-2943,14-13-1281,-1-7 896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 8320,'7'-12'2112,"-6"8"-180,-5 9 3447,-14 16-4029,4-5-982,1 1 0,-22 36 0,-63 170 583,89-201-846,-42 132 348,42-121-345,2 1 0,-5 61 0,11-75-33,1 0 0,1 0 0,0 0-1,2 0 1,10 39 0,-8-45 17,0 0 0,1 0 0,0-1 0,1 1-1,1-1 1,0-1 0,1 1 0,19 20 0,-16-22 13,0 0 1,1-1-1,1 0 1,0-1-1,0-1 1,1 0-1,0-1 0,0 0 1,19 5-1,12 1 131,86 13-1,166 7 155,-276-31-637,24 7 1,0 0-3928,-32-10 467,-2-7-1588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25 12544,'2'-3'1252,"0"-1"131,1 1-1,-1 0 0,1 1 0,-1-1 1,5-3-1,-14 6-1310,-1 1-1,1 1 1,0-1-1,0 1 1,0 0 0,0 1-1,1 0 1,-10 5 0,6-3-86,0 1 1,1 0 0,0 1 0,0 0 0,-8 9-1,13-13 11,1 1 0,0 0 0,0 0 0,0 1 0,0-1 0,1 1 0,0-1 0,-1 1 0,2 0 0,-1 0 0,1 0 0,-1 0 0,1 0 0,1 0 0,-1 0 0,1 0 0,0 0 0,0 0 0,0 0 0,1 1 0,0-1 0,0 0 0,3 8 0,0-2-19,0-1-1,1 0 1,0 0-1,1 0 1,0-1-1,1 0 1,0 0-1,0-1 0,1 0 1,10 9-1,6 4-14,55 51 965,-64-57-505,-2 0-1,1 1 1,12 22 0,-21-31-283,-2-2-20,0 0 0,0 0 0,0 0 1,-1 1-1,3 5 0,-5-9-94,0-1 1,1 0-1,-1 0 0,0 1 1,0-1-1,0 0 1,0 0-1,0 1 1,0-1-1,0 0 0,0 1 1,0-1-1,-1 0 1,1 0-1,-1 0 0,1 1 1,-1-1-1,1 0 1,-1 0-1,1 0 0,-1 0 1,0 0-1,0 0 1,0 0-1,1 0 0,-1 0 1,0 0-1,0 0 1,0-1-1,-2 2 1,-3 1 29,-1 0 1,0-1-1,0 1 1,0-1-1,0 0 1,-14 1-1,-44 1 45,-44-3-1433,64-1-7118,36 0 3139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12288,'-21'-24'4639,"21"24"-3583,17-8 96,-13 4-128,23 4-384,-4 0 0,35 0-416,-14 0-160,19 4-32,-9-1-32,3 6 0,-8-6 0,1 6 64,-11-1-736,1 4-352,-4-5-1728,5 5-703,-7 0-1313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42 8960,'1'-11'4197,"4"2"-2232,0 2 38,-5 6-1873,1 1 0,-1-1 0,0 1 0,0-1 0,1 1 0,-1-1 0,0 1 0,0-1 0,0 1 0,1-1 0,-1 1 0,0-1 0,0 1 0,0-1 0,0 1 0,0-1 0,0 0 0,0 1 0,0-1 0,-1 0-49,1 1-1,0 0 0,0 0 1,0-1-1,-1 1 1,1 0-1,0 0 0,-1 0 1,1-1-1,0 1 0,0 0 1,-1 0-1,1 0 0,0 0 1,-1-1-1,1 1 0,0 0 1,-1 0-1,1 0 1,0 0-1,-1 0 0,1 0 1,-20 3 1459,4 2-1241,1 1-1,0 1 1,1 0-1,0 1 1,-16 11-1,26-16-265,-3 1-14,1 0 0,0 1 0,0 0 0,0 0 0,1 0 1,-1 1-1,1-1 0,1 2 0,-7 8 0,9-12-8,1 0 0,0 0 0,0 1 1,0-1-1,0 0 0,0 0 0,0 1 0,1-1 0,0 0 1,0 1-1,0-1 0,0 0 0,0 1 0,0-1 0,1 0 0,0 1 1,0-1-1,0 0 0,0 0 0,0 1 0,0-1 0,1 0 0,2 3 1,3 4-156,0 0 1,1-1 0,0 0-1,1 0 1,0-1 0,0 0-1,14 9 1,-20-15-644,0 0 1,0-1-1,1 1 0,-1-1 1,7 2-1,3 1-3277,-3 1-1034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10752,'0'-2'720,"1"-1"0,0 1 0,0 0 0,0 0 0,0 0 0,1 0 0,-1 0 1,1 0-1,-1 0 0,1 0 0,3-2 0,-2 0-103,-2 3 140,0 29 934,-1-27-1644,0 0-1,1 1 1,-1-1-1,1 0 1,-1 1-1,1-1 1,-1 0-1,1 0 1,0 1 0,0-1-1,0 0 1,-1 0-1,1 0 1,0 0-1,0 0 1,2 1-1,-2-1 0,1-1 0,-1 0-1,1 1 1,-1-1 0,1 0-1,-1 0 1,1 0 0,-1 0 0,1 0-1,-1 0 1,1 0 0,-1 0-1,1-1 1,-1 1 0,1 0-1,1-2 1,18-6 1778,-21 9-1844,-1 0 0,1-1 1,-1 1-1,1 0 0,0 0 0,-1 0 0,1 0 1,0 0-1,-1 0 0,1-1 0,0 1 0,0 0 1,0 0-1,0 1 0,0 1-1413,0-1 0,0 1 0,1-1 0,-1 0 0,0 1 0,1-1 0,0 1 0,1 3 0,3 1-3287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7 133 8320,'0'0'114,"0"-1"0,-1 1 0,1 0 0,0 0 0,-1 0 0,1 0 0,0 0-1,0 0 1,-1-1 0,1 1 0,0 0 0,-1 0 0,1 0 0,0-1 0,0 1 0,-1 0 0,1-1 0,0 1 0,0 0 0,0 0 0,0-1 0,-1 1 0,1 0 0,0-1 0,0 1 0,0 0 0,0-1 0,0 0 0,7-4 1779,18 1-169,-8 5-904,1 1-1,18 3 1,20 3 257,13-7 78,1-4 0,74-12-1,-85 9-901,653-47 1101,-472 40-990,-146 7-304,281-13 88,-331 17-137,487-11 474,-200 15-32,264 14 29,-331-8-452,-18 0-41,-90-3 43,345 2-613,-300-27-1960,-69-4-5462,-114 20 3529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67 8064,'15'-53'4753,"-12"39"712,-4 28-5095,-1-1 0,-1 1-1,1-1 1,-2 0 0,0 0-1,-9 19 1,7-18-238,1 1 0,0-1 0,1 1 0,-4 27 0,8-39-108,0 0 0,0 1 0,0-1 1,0 0-1,1 0 0,-1 1 0,1-1 0,0 0 0,0 0 0,0 0 0,0 0 1,0 0-1,1 0 0,0 0 0,-1 0 0,1-1 0,0 1 0,0-1 1,0 1-1,1-1 0,-1 0 0,1 0 0,-1 0 0,1 0 0,0 0 0,-1 0 1,1-1-1,0 1 0,5 1 0,7 1 141,-1 1 0,1-2 0,1 0 0,28 1 0,-40-3-141,153 3 741,-136-4-708,-15 0-364,0 1 1,0 0-1,0 0 1,11 3-1,-11-2-1651,0 0 0,-1-1 0,1 0 0,11 1 0,0-2-2324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9728,'0'-67'5722,"0"66"-4607,0 1-305,1 1-42,3 9-302,0 0 0,0 0-1,-1 0 1,0 0-1,2 19 1,-2-17-172,2 25 355,0 0 1,-2 61-1,-12 76-96,1-43-568,7-106 7,5 40 1,-3-55-33,1-1-1,0 0 1,0 0 0,1-1 0,0 1 0,0 0 0,7 12 0,-9-20-96,0 1 1,0 0-1,0-1 1,1 1-1,-1-1 1,0 1-1,1-1 1,-1 0-1,1 0 1,-1 1-1,1-1 0,-1 0 1,1 0-1,0 0 1,0-1-1,-1 1 1,1 0-1,0-1 1,3 1-1,-2-1-539,0 0 0,0 0 0,0 0 0,0-1 0,0 1 0,0-1 0,0 0 0,0 0 0,-1 0 0,1 0 0,4-2 0,7-5-3767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1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7808,'-3'0'688,"3"1"-592,0-1-1,-1 0 0,1 0 0,0 0 0,-1 0 0,1 0 0,0 0 1,-1 0-1,1 0 0,-1 0 0,1 0 0,0 0 0,-1 0 0,1 0 1,0 0-1,-1 0 0,1-1 0,-1 1 0,1 0 0,0 0 0,-1 0 1,1-1-1,0 1 0,0 0 0,-1 0 0,1 0 0,0-1 0,-1 1 1,1 0-1,0-1 0,-1 1 0,1-1 1014,0 1 65,0 0-252,0 0-58,5 0-209,-1 1 0,0-1 0,0 1 0,0 0 0,0 0 0,6 3 0,-6-2-413,0-1 0,0 0-1,0 1 1,0-2 0,0 1 0,6 0-1,107-7 836,0 0-970,-109 6-488,2 0 494,0 0-1,1 1 1,13 2 0,-6 3-2355,0 4-3313,-10-6-317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8320,'-1'-2'345,"-3"-21"3808,4 23-4041,0-1 0,1 0 0,-1 1 0,0-1 0,0 0 0,0 1-1,0-1 1,1 0 0,-1 1 0,0-1 0,1 1 0,-1-1 0,0 1 0,1-1 0,-1 1 0,1-1 0,-1 1 0,1-1 0,-1 1-1,1-1 1,-1 1 0,1 0 0,0-1 0,-1 1 0,1 0 0,-1-1 0,1 1 0,0 0 0,-1 0 0,1 0 0,0-1-1,2 1 19,-1 0-1,0-1 0,0 1 0,0 0 0,1 0 0,-1 0 0,0 0 0,0 1 0,0-1 0,1 1 0,-1-1 0,0 1 0,0 0 0,0 0 0,0-1 1,0 2-1,0-1 0,0 0 0,0 0 0,-1 0 0,1 1 0,0-1 0,-1 1 0,1 0 0,-1-1 0,0 1 0,1 0 0,-1 0 0,1 2 0,2 5 184,1 0-1,-2 1 0,0-1 0,4 20 0,-6-28-273,4 32 423,-1 1 0,0 56-1,-4-60-406,1 0 0,2 1 1,10 46-1,-10-63-20,1 0 1,1 1-1,1-2 1,0 1-1,14 23 1,-20-36-24,1-1 0,-1 1 0,1-1 1,-1 1-1,0-1 0,1 1 0,-1 0 0,0-1 1,0 1-1,1-1 0,-1 1 0,0 0 0,0-1 0,0 1 1,0 0-1,0-1 0,0 1 0,0 0 0,0-1 0,0 2 1,-1-2-93,1 1 0,0-1 0,0 0 1,-1 0-1,1 0 0,0 0 1,0 1-1,-1-1 0,1 0 1,0 0-1,-1 0 0,1 0 0,0 0 1,-1 0-1,1 0 0,0 0 1,-1 0-1,1 0 0,0 0 0,-1 0 1,1 0-1,0 0 0,0 0 1,-1 0-1,1 0 0,0 0 0,-1 0 1,1 0-1,0-1 0,-1 1 1,1 0-1,0 0 0,0 0 0,-1-1 1,1 1-1,0 0 0,-1-1 1,2-1-3251,4-5 1039,7 0-1432,1 3-362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8064,'2'-4'8675,"1"-1"-8183,0 1 348,-5 3 968,-10 10-376,0 9-1237,-1 1-1,2 0 0,1 1 1,-13 33-1,10-23-67,1-4 29,2-1-1,1 2 1,1-1-1,1 1 1,-4 31-1,10-48-81,0 0 0,1 1 0,0-1 0,1 0 1,0 0-1,0 0 0,1 0 0,0 0 0,1 0 0,0-1 0,1 1 0,0-1 0,0 0 0,1 0 0,0 0 0,1 0 1,8 9-1,-2-5-11,1-1-1,1-1 1,-1 0 0,2 0 0,-1-2 0,2 0 0,-1 0 0,1-2 0,24 9 0,-26-13-2192,-13-3 1732,0 0 1,0 0 0,0 0 0,0 0 0,0 0-1,0-1 1,0 1 0,0 0 0,-1 0 0,1-1 0,0 1-1,0-1 1,0 1 0,-1 0 0,1-1 0,0 0-1,0 1 1,-1-1 0,2 0 0,3-7-4585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9728,'0'-1'455,"0"-1"-1,1 1 1,-1-1 0,0 1 0,0-1 0,1 1 0,-1-1 0,1 1-1,-1-1 1,1 1 0,0 0 0,-1-1 0,1 1 0,1-1 0,-2 1-396,0 1 1,1 0-1,-1 0 1,0 0-1,0-1 1,0 1-1,1 0 1,-1 0-1,0 0 1,1 0-1,-1 0 1,0 0-1,0-1 1,1 1-1,-1 0 1,0 0-1,1 0 1,-1 0-1,0 0 1,0 0-1,1 0 1,-1 0-1,0 0 1,1 0-1,-1 0 1,0 1-1,1-1 1,0 0 34,-1 1 0,1 0 0,0-1 0,0 1 0,-1 0 0,1-1 0,0 1 0,-1 0 0,1 0 0,-1 0 0,1 0 0,0 1 0,1 3 112,0 0-1,-1 1 0,0-1 1,0 0-1,0 1 1,0-1-1,-1 10 0,0-6-72,-4 291 2425,0-184-1894,-9 1067 818,35-775-1407,-21-403-142,-1 4-478,2 1 0,4 18 1,-6-28 496,0 0 0,0 0 0,0 1 0,0-1 0,0 0 0,0 0 0,0 0 0,0 0 0,0 1 0,0-1 0,0 0 0,1 0 0,-1 0 0,0 0 0,0 1 0,0-1 0,0 0 0,0 0 0,0 0 0,1 0 0,-1 0 0,0 1 0,0-1 0,0 0 0,0 0 0,1 0 0,-1 0 1,0 0-1,0 0 0,0 0 0,0 0 0,1 0 0,-1 0 0,0 0 0,0 0 0,0 0 0,1 0 0,-1 0 0,0 0 0,0 0 0,0 0 0,1 0 0,-1 0 0,0 0 0,0 0 0,0 0 0,0 0 0,1-1 0,5-7-1847,21-46-6488,-9 17 3919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7936,'-1'-3'6643,"4"3"-3396,12 4-2467,-1 0 133,5-5-557,0-1-1,32-8 0,-34 7-1074,10 2-6662,-22 1 3216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8704,'-1'-1'244,"1"0"-51,0 1-1,0-1 1,-1 1 0,1-1-1,0 1 1,0-1 0,0 1-1,-1-1 1,1 1-1,0-1 1,0 1 0,0-1-1,0 1 1,0-1 0,0 0-1,0 1 1,0-1 0,0 1-1,1-1 1,-1 1 0,0-1-1,0 1 1,0-1 0,0 1-1,1-2 1,0 2 991,-1 0-85,14 1 2111,-11 1-3030,0 0 0,-1 0 0,1 0 0,-1 0 0,1 1 0,-1-1 1,0 1-1,0-1 0,0 1 0,0 0 0,-1 0 0,1 0 0,-1 0 0,2 6 0,1 5 60,0 1 0,1 17 0,3 9-114,2-3-120,14 50-908,-23-86 501,0 1 0,0 0 0,-1-1 0,1 1 0,-1 0 0,0 0 0,0 4 0,-3 10-5100,2-12 1325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10880,'0'-1'195,"0"1"-1,0-1 1,1 0 0,-1 1 0,0-1 0,0 1 0,0-1 0,1 1 0,-1-1 0,0 1 0,1-1 0,-1 1-1,0 0 1,1-1 0,-1 1 0,0-1 0,1 1 0,-1 0 0,1-1 0,-1 1 0,1 0 0,-1-1 0,1 1-1,-1 0 1,1 0 0,-1 0 0,1-1 0,-1 1 0,1 0 0,0 0 0,-1 0 0,1 0 0,-1 0 0,1 0-1,0 0 1,1 0 15,0 0 0,0 1 0,-1-1 0,1 0 0,0 1 0,-1-1 0,1 1-1,0-1 1,-1 1 0,1 0 0,-1-1 0,1 1 0,-1 0 0,2 1 0,3 4 170,-1 0 0,0 0 0,0 0 0,-1 1 0,0-1 0,0 1-1,4 9 1,1 6 242,7 25-1,-3 6 42,-2 0 0,4 58 0,-5-28-487,-2-43-357,-5-27-1164,0 0 0,-1-1-1,0 14 1,-2-23 629,0-1 0,0 1 1,0-1-1,-1 0 0,1 1 0,-1-1 0,1 0 0,-2 3 1,-3 3-4149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9600,'-8'-3'1192,"-6"-3"3220,14 4-2281,9 1-795,153-5 2194,-92 2-3423,1 3 0,73 8 0,-138-6-135,40 7-549,-42-7 62,0 0 1,0 0-1,0 1 0,0 0 1,0 0-1,0 0 0,0 0 0,4 4 1,6 9-4643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11008,'5'12'4128,"8"-9"-3200,17 1 575,-7-4 97,17-4-608,14-4-160,-1 1-480,-4-2-224,-4 6-96,-6-2-256,-3 5-96,-9 5-2144,9-2-927,0-6-1665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10624,'-18'0'2896,"17"0"-1138,3 0-34,30 0 1215,121-7-172,-99 2-2706,1 3-1,103 9 1,-116 2-2700,-2 6-4396,-22-8 2651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9600,'0'-6'991,"-1"-2"-30,1 0-1,1 0 1,1-11-1,-2 18-816,1 0 0,-1 0 0,0-1-1,1 1 1,-1 0 0,1 0 0,-1 0 0,1-1-1,0 1 1,-1 0 0,1 0 0,1-1 0,-1 2-67,-1-1 0,1 1 0,-1 0 0,1-1 0,0 1 0,-1 0 0,1 0 0,-1-1 0,1 1 0,0 0 0,-1 0 0,1 0 0,0 0 0,-1 0 0,1 0 0,0 0 0,-1 0 0,1 0 0,0 0 1,-1 0-1,1 1 0,0-1 0,-1 0 0,2 1 0,-1 0 11,1 0-1,-1 0 1,0 0 0,1 0 0,-1 0 0,0 0-1,0 0 1,0 1 0,0-1 0,0 0 0,0 1-1,0-1 1,0 1 0,-1-1 0,1 1 0,0 2-1,7 27 353,-8-30-420,6 38 505,-2 0 0,-2 63 0,-14 82-166,-1 23-544,13-169-672,-1-15-1768,3 29 1,2-37-2896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227 109 8832,'-4'-15'1582,"0"0"-1,2 0 1,0 0 0,0-24 0,2 39-1556,0 0 1,0-1-1,0 1 1,0-1-1,0 1 1,0 0-1,0-1 1,0 1-1,0 0 1,0-1-1,0 1 1,0 0-1,0-1 1,0 1 0,-1 0-1,1-1 1,0 1-1,0 0 1,0-1-1,-1 1 1,1 0-1,0 0 1,0-1-1,-1 1 1,1 0-1,0 0 1,0-1-1,-1 1 1,1 0-1,0 0 1,-1 0-1,1 0 1,0-1-1,-1 1 1,1 0-1,0 0 1,-1 0-1,1 0 1,0 0-1,-1 0 1,1 0-1,0 0 1,-1 0-1,1 0 1,-1 0-1,1 0 1,0 0-1,-1 0 1,1 1-1,0-1 1,-1 0-1,1 0 1,0 0 0,0 0-1,-1 1 1,1-1-1,0 0 1,-1 0-1,1 1 1,-23 16 334,4-1-148,1 1 1,1 1 0,1 0-1,1 2 1,0-1 0,1 2 0,-14 28-1,22-37-158,1 0 0,0 0 0,1 0-1,0 1 1,1 0 0,1-1 0,0 1 0,0 0 0,1 0-1,1 1 1,0-1 0,1 0 0,1 0 0,-1 0 0,7 18-1,-5-21-2,1 0-1,1 0 1,-1 0-1,2-1 0,-1 0 1,1 0-1,1 0 0,0-1 1,0 0-1,0 0 1,1-1-1,0 0 0,1 0 1,-1-1-1,1 0 0,0-1 1,1 0-1,10 5 1,-12-7 33,0 0-1,0-1 1,0 0 0,1 0 0,-1-1 0,0 1 0,1-2 0,-1 0 0,1 0-1,-1 0 1,0-1 0,1 0 0,-1 0 0,0-1 0,0-1 0,0 1-1,0-1 1,0 0 0,0-1 0,-1 0 0,0 0 0,0-1 0,9-7 0,-8 5-6,0 0 0,-1-1 0,0 0 0,0 0 0,0 0 0,-1-1 0,-1 0 0,0-1 0,8-18 0,-9 16-13,0-1-1,-1 1 1,-1-1 0,0 1-1,-1-1 1,0 0 0,-1 0-1,-1-13 1,0 10-229,-1 0 0,-1 1 0,0-1 0,-1 1 1,-1-1-1,-11-25 0,12 33 8,-1 0 0,0 0 0,0 0-1,-1 1 1,1 0 0,-2 0 0,1 0 0,-1 1 0,0 0 0,0 0-1,-1 1 1,0 0 0,-8-4 0,20 7-5546,7 0 688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25 11136,'2'-10'2087,"0"-4"746,-1 13-1168,-2 7 171,-15 96-695,-4 167 0,20-250-1248,-1 0 0,-6 36-1,6-48-490,-1 0 0,0 0 0,-1 0 0,0 0 0,0 0 0,0-1 0,0 1-1,-1-1 1,0 0 0,-7 7 0,1-4-3876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10624,'-9'8'4032,"13"1"-3136,10 6 95,-1-11-159,10 4-448,17 4 32,17 0-192,15 0-64,-13-5-64,-16 2-96,7-6 96,8 2-768,-14-5-256,-8-5-4063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1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8448,'-8'-10'2757,"7"8"-1605,2 7 576,10 24 64,5 14-171,19 75 0,5 160-285,-26-165-1141,0 5-138,13 90-28,16-2-30,-41-197-152,1-1-1,-1 1 0,2-1 0,-1 1 1,9 13-1,-12-22 79,1 1 1,-1 0 0,1-1 0,-1 1-1,1-1 1,-1 1 0,1-1-1,-1 1 1,1-1 0,-1 1 0,1-1-1,-1 0 1,1 1 0,0-1-1,-1 0 1,2 1 0,-2-1 14,0 0 0,0 0 0,1 0 0,-1 0 1,0-1-1,0 1 0,1 0 0,-1 0 0,0 0 0,0 0 1,1 0-1,-1 0 0,0-1 0,0 1 0,0 0 0,1 0 0,-1 0 1,0 0-1,0-1 0,0 1 0,1 0 0,-1 0 0,0-1 1,0 1-1,0 0 0,0-1 0,1-1-417,0 0 0,-1-1 0,1 1 0,-1-1-1,1 1 1,-1-5 0,0-16-3709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11136,'6'-8'2714,"-1"2"3628,-13 13-3884,-4 2-2318,1 0-122,0 0 1,0 1 0,1 0 0,-11 14-1,19-20-31,0-1-1,-1 1 0,1-1 0,1 1 0,-1 0 0,0 0 0,1 0 0,0 0 0,0 0 0,0 0 0,0 0 1,1 0-1,0 0 0,-1 0 0,2 0 0,-1 1 0,0-1 0,1 0 0,0 0 0,1 4 0,0-2-4,1 0-1,0 0 0,0-1 1,0 1-1,1-1 0,-1 0 1,10 9-1,36 32-31,-32-31 57,41 35-33,-20-19 231,45 50 0,-81-78-92,1 0-1,-1 0 0,0 0 1,0 0-1,0 0 0,-1 1 1,1-1-1,-1 0 0,1 1 1,0 4-1,-2-7-78,0 1 0,0-1 0,0 1-1,0-1 1,0 0 0,0 1 0,0-1 0,-1 0 0,1 1 0,0-1 0,-1 0 0,1 1-1,-1-1 1,0 0 0,1 0 0,-1 1 0,0-1 0,0 0 0,1 0 0,-1 0 0,0 0-1,0 0 1,0 0 0,-1 0 0,1-1 0,0 1 0,0 0 0,0 0 0,-1-1-1,1 1 1,-2 0 0,-20 6-4,1-1 0,-1-1 0,-1-1 0,-32 1 0,47-4-36,-8 1-109,-31 2-498,44-4 117,-1 0 0,0 0 1,1-1-1,-1 1 1,1-1-1,-1 0 1,-6-3-1,11 4 306,-1 0 1,1 0-1,-1-1 1,1 1-1,-1 0 0,1-1 1,-1 1-1,1 0 0,-1-1 1,1 1-1,0-1 1,-1 1-1,1-1 0,-1 1 1,1-1-1,0 1 0,-1-1 1,3-7-5016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12288,'0'0'4575,"9"-5"-3583,12 5 320,-3-3-96,5 3-704,-1 0-128,19 3-224,-10-3-128,13 8 0,-4-4-32,10 8 0,-7 0-800,11 8-256,18 11-2495,-28-2-1025,-4-10 160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40 8704,'1'-7'2778,"-1"4"-1867,0 0 0,0 0 0,0 0 0,0 0-1,-1 1 1,0-5 0,1 6-836,0 1-1,-1-1 1,1 1 0,0-1 0,0 1-1,-1-1 1,1 1 0,0 0 0,-1-1-1,1 1 1,-1-1 0,1 1 0,-1 0-1,1-1 1,0 1 0,-1 0-1,1 0 1,-1-1 0,0 1 0,1 0-1,-1 0 1,1 0 0,-1 0 0,1 0-1,-1-1 1,1 1 0,-1 0 0,1 0-1,-1 0 1,0 1 0,1-1 0,-1 0-1,1 0 1,-1 0 0,1 0-1,-1 0 1,1 1 0,-1-1 0,0 1-1,-12 5 247,-1 0 0,1 2 0,1-1-1,-1 2 1,2 0 0,-18 16 0,24-21-278,0 1 0,1 0 0,-1 0 0,1 0 0,0 1 0,0-1 0,1 1 0,-6 12 0,8-15-37,0 0 1,0 0-1,0 0 1,1 0-1,-1 1 1,1-1-1,0 0 1,0 0-1,0 0 1,0 1-1,1-1 1,-1 0-1,1 0 1,0 0-1,0 0 1,0 0-1,0 0 1,1 0-1,2 5 1,-1-3-96,1 0 0,0 0 1,0 0-1,8 6 0,9 6-3387,-11-9-1942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12800,'-1'0'231,"1"0"1,0-1-1,-1 1 1,1-1-1,0 1 1,-1 0-1,1-1 1,0 1-1,-1-1 1,1 1-1,0 0 1,0-1-1,0 1 1,0-1-1,-1 1 1,1-1-1,0 1 1,0-1-1,0 1 1,0-1-1,0 1 1,0-1-1,0 0 1,11 0 4689,-4 1-4908,-6 0 40,0 1 0,0-1 0,1 1-1,-1-1 1,0 1 0,0-1 0,1 1 0,-1 0 0,0-1 0,0 1 0,0 0-1,0 0 1,0 0 0,0 0 0,0 0 0,0 0 0,0 0 0,-1 0-1,2 2 1,-1-1-64,1 0 0,-1 1-1,0-1 1,0 0 0,0 1-1,0-1 1,-1 1 0,1-1-1,0 4 1,-1 13-7637,0-14 2422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5 210 6656,'-4'-10'2312,"4"10"-2273,0 0 0,0 0 1,0 0-1,0 0 1,0-1-1,0 1 1,0 0-1,0 0 0,0 0 1,0-1-1,0 1 1,0 0-1,0 0 1,0 0-1,0 0 1,0-1-1,0 1 0,0 0 1,0 0-1,0 0 1,0 0-1,0-1 1,0 1-1,0 0 0,0 0 1,0 0-1,0 0 1,1-1-1,-1 1 1,0 0-1,0 0 0,0 0 1,0 0-1,0 0 1,0 0-1,1 0 1,-1-1-1,0 1 1,0 0-1,0 0 0,0 0 1,1 0-1,-1 0 1,0 0-1,0 0 1,1 0-1,-1 0 1022,0 0-79,0 0-44,0 0-90,0 0-117,0 0-246,0 0 187,0 0 160,0 0 0,11 0 848,55 0 45,199-6-298,80-26-1155,-253 23-181,292-26 623,130 2-416,-511 33-297,768-16 47,-129 13 27,-144-18-1521,-274 2-2603,-91 7-1064,-51 4 372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10624,'6'-6'1170,"-5"4"-613,1 0 0,0 0 0,0 0-1,0 1 1,1-1 0,-1 0 0,0 1-1,1 0 1,-1-1 0,1 1 0,-1 0-1,1 0 1,3 0 0,-6 1-488,0 0 1,0 0-1,1 1 0,-1-1 1,0 0-1,0 1 0,0-1 1,1 0-1,-1 1 1,0-1-1,0 1 0,0-1 1,0 0-1,0 1 1,0-1-1,0 0 0,0 1 1,0-1-1,0 1 1,0-1-1,0 0 0,0 1 1,0-1-1,0 1 0,0-1 1,0 1-1,-5 18 650,0-6-531,-1 0 0,-8 12 0,6-12-84,1 0-1,-8 22 0,14-33-103,1 0 1,-1 0-1,1 0 0,0 0 0,0 0 0,0 0 0,0 0 0,0 0 0,0 0 0,1 0 1,-1 0-1,0 0 0,1 0 0,0 0 0,-1 0 0,1 0 0,0 0 0,0-1 0,0 1 1,0 0-1,1 0 0,-1-1 0,0 1 0,1-1 0,-1 0 0,1 1 0,1 0 0,5 4 4,0-1-1,0 0 0,0-1 1,13 5-1,-17-7-7,3 1-223,0 0 1,1 0-1,-1-1 0,1 0 0,0-1 0,-1 0 0,1 0 0,13-1 1,-14 0-951,1-1 0,0 0 0,-1-1 0,1 0 0,8-3 0,6-2-3191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9984,'-4'-20'3285,"4"14"-1035,3 5-471,3 7-91,-4-1-1349,0 0-1,0 1 1,0-1-1,-1 1 1,0-1-1,1 11 1,-2 38 429,0-27-546,-1 60-445,4 134 1221,11-112-2614,-8-82-926,17 50 0,-14-58-679,4-5-1019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11392,'0'-27'4224,"0"27"-3297,-4 0 161,4 5-160,0 7-416,0 7 32,0 8-384,0 9-96,0 0-64,0 8 0,0-5 64,0 4-32,0 1 64,0-1-224,0-2-32,0-5-1504,0-9-575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10880,'0'0'4128,"0"0"-3200,31 8-1,-13-8-223,5 4-480,4-1-64,13 2-96,8-1-64,-3-1 32,-9-3-32,12 0 0,11 5-2463,-1-2-1121,-19-3-672</inkml:trace>
  <inkml:trace contextRef="#ctx0" brushRef="#br0" timeOffset="1">858 52 9728,'0'-33'3120,"-1"32"-2986,1 1 1,0-1 0,0 0 0,0 0-1,0 1 1,0-1 0,0 0-1,0 0 1,0 1 0,0-1 0,0 0-1,0 0 1,1 1 0,-1-1 0,0 0-1,1 1 1,-1-1 0,1-1-1,0 1 469,0-1 1349,3 7 779,-2 8-2313,1 1 0,-2-1 0,0 1 1,-1-1-1,-1 17 0,0 6-15,-8 372 1234,9-208-6458,0-194 4294,0 0-628,-1 0 1,1 0 0,1 0 0,-1 0 0,1 0 0,0-1-1,1 1 1,-1 0 0,4 6 0,8 3-3998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9728,'-41'0'3680,"28"0"-2848,-5 0 448,13 0 95,5 0-703,0 0-192,14 0-32,8 0 32,19 0-256,13 0 64,3-4 64,10-1-288,4 2 0,1 3-128,-14 0-64,-14 3-2112,-13 6-959,-17 6-1633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9088,'-8'-24'2981,"8"24"-2909,0-1 0,0 1 1,0 0-1,0-1 0,-1 1 1,1 0-1,0-1 0,0 1 0,0 0 1,0-1-1,0 1 0,0 0 0,0-1 1,0 1-1,0 0 0,1-1 0,-1 1 1,0 0-1,0-1 0,0 1 0,0 0 1,0-1-1,0 1 0,1 0 1,-1-1-1,0 1 0,0 0 0,1 0 1,-1-1-1,0 1 0,0 0 0,1 0 1,-1-1-1,0 1 0,1 0 0,-1 0 1,0 0-1,1 0 0,-1 0 0,0-1 1,1 1-1,15 0 1541,-11 0-1312,90 7 1850,-32-2-1753,220 8 608,53 2-582,-171 7-906,-56 0-5377,-74-15 1821,-3-3-20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9984,'-18'27'3776,"22"-19"-2944,14 8 608,-4-11 63,8-2-511,10 1-128,8-4-480,8 0-160,11 0-160,-2 0 32,1-4 0,1 1-1440,-7 3-704,-7-5-3103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9216,'-18'-3'3520,"13"6"-2752,5-3 512,0 0 0,0 0-289,5 0-31,4 0-160,0 4-128,4-4-352,10 0 64,4 0 128,7 0-192,7 0-96,4 5-128,0-2-96,-2 1-896,-7 4-448,0-4-2975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8960,'1'-2'675,"-1"1"-508,0 0 0,0 0 0,0 1-1,0-1 1,0 0 0,0 1 0,0-1 0,1 0 0,-1 1 0,0-1-1,0 0 1,1 1 0,-1-1 0,0 0 0,1 1 0,-1-1 0,0 1 0,1-1-1,-1 1 1,1-1 0,-1 1 0,1-1 0,0 1 0,-1-1 0,1 1 0,-1 0-1,1-1 1,1 1 0,-2 0 1156,9 13 1839,-7-7-2975,-1 1-1,1-1 0,-2 1 0,1-1 0,-1 1 0,-1 11 0,1 0-70,-5 270 71,1-218-1266,1-50-655,2 0 0,0 1-1,2 20 1,3-27-2079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245 123 9728,'-2'-19'1318,"2"10"-503,-1 0-1,0 0 0,-4-13 1,-1-9 2336,6 30-3125,0 1-1,0 0 1,0-1-1,0 1 0,0 0 1,0-1-1,0 1 0,-1-1 1,1 1-1,0 0 0,0 0 1,0-1-1,-1 1 0,1 0 1,0-1-1,0 1 0,-1 0 1,1 0-1,0-1 1,-1 1-1,1 0 0,0 0 1,-1 0-1,1-1 0,0 1 1,-1 0-1,1 0 0,-1 0 1,1 0-1,0 0 0,-1 0 1,1 0-1,0 0 1,-1 0-1,1 0 0,-1 0 1,1 0-1,-1 0 0,0 1 1,-1-1-1,1 1 0,-1 0 1,1 0-1,-1-1 1,1 1-1,-1 0 0,1 1 1,-2 1-1,-11 13 35,1 0 0,1 0 0,-12 22 0,3-5 41,10-17-50,-58 97 351,62-100-342,2-1-1,-1 0 0,2 1 1,-1 0-1,2 0 1,0 1-1,-2 18 0,5-28-40,-1 0-1,2 0 0,-1 0 1,0 0-1,1 0 0,0 0 1,0 0-1,0 0 0,0 0 0,1 0 1,0-1-1,-1 1 0,1-1 1,3 5-1,-1-4 7,0 1 0,0-1 1,0 0-1,0-1 0,1 1 0,-1-1 0,1 0 1,0 0-1,6 3 0,3-1 66,0 0 0,0 0 0,1-1-1,-1-1 1,1-1 0,26 2 0,-27-4 17,0 0-1,-1-1 1,1 0-1,0-2 1,-1 1-1,0-2 1,1 1-1,14-8 1,-21 8-40,0 0 1,-1 0-1,1-1 1,-1 0 0,0 0-1,0-1 1,0 0-1,0 0 1,-1 0-1,0-1 1,0 1-1,-1-1 1,1 0 0,-1-1-1,0 1 1,4-13-1,-3 5-9,-2 0-1,0-1 0,0 1 1,-1-1-1,-1 0 1,-1 0-1,0 0 0,-2-15 1,-1 11-53,0 0 1,-1 0 0,0 0-1,-2 1 1,-14-33 0,14 39-86,-1-1 0,0 2 1,-16-21-1,19 28-54,1 0 1,-1 0-1,0 0 1,0 1-1,-1-1 1,1 1-1,-1 0 1,0 0-1,0 0 1,0 1-1,0 0 1,-5-2-1,8 4 5,1-1-1,0 1 0,-1 0 0,1-1 1,0 1-1,-1 0 0,1 0 0,-1 0 1,1 0-1,-1 0 0,1 1 1,0-1-1,-1 0 0,1 1 0,0-1 1,-1 1-1,1-1 0,0 1 0,-1 0 1,1-1-1,0 1 0,0 0 0,0 0 1,0 0-1,-1 1 0,0 0-280,0 1 0,1-1 0,0 1 1,-1 0-1,1-1 0,0 1 0,0 0 0,1 0 0,-1-1 0,0 7 0,0 8-3617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8960,'10'-14'2467,"-1"0"198,0 1 1,13-14-1,-22 27-2645,0 0 0,0 0 0,0 0 0,0 0 0,1-1 0,-1 1 0,0 0 0,0 0 0,0 0 0,0 0 0,1 0 0,-1-1 0,0 1 0,0 0 0,0 0 0,1 0 0,-1 0 0,0 0 0,0 0-1,0 0 1,1 0 0,-1 0 0,0 0 0,0 0 0,0 0 0,1 0 0,-1 0 0,0 0 0,0 0 0,1 0 0,-1 0 0,0 0 0,0 0 0,0 0 0,1 0 0,-1 0 0,0 1 0,0-1 0,1 0 0,3 10 361,-3 12-99,-1-12-227,5 150 66,0-64-1291,-6-76-963,-3 23 1,-1-14-2454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10752,'-13'-7'4032,"13"7"-3136,0 0-97,0 0-319,13 0-288,1 0 32,26 4-128,-4-1-64,21 2 0,-12-1-32,5-1 64,-7 2-1152,-2-1-479,-5-1-2945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38 10112,'-4'-5'1326,"-7"-11"1964,8 5 3165,3 11-6428,-1-1-1,1 1 0,-1 0 0,0-1 0,1 1 1,-1-1-1,1 1 0,-1 0 0,0-1 1,1 1-1,-1 0 0,0 0 0,1-1 0,-1 1 1,0 0-1,1 0 0,-1 0 0,0 0 0,1 0 1,-1 0-1,0 0 0,1 0 0,-2 0 1,-22 2-59,19-2 8,-1 1 0,1 1 1,0-1-1,-1 1 0,1 0 0,0 0 1,0 0-1,0 1 0,-6 4 1,9-6 17,1 1 1,-1-1-1,0 1 1,1 0-1,-1-1 1,1 1-1,-1 0 1,1 0 0,0 0-1,0 0 1,0 0-1,0 0 1,0 0-1,0 1 1,0-1-1,1 0 1,-1 1-1,1-1 1,0 0 0,0 1-1,0-1 1,0 0-1,0 1 1,1 2-1,1 4 2,1 1 0,0-1 0,1 0 0,-1-1 0,2 1-1,-1-1 1,11 14 0,9 17-80,11 24 21,31 59 2067,-64-119-1877,-1 1 0,0-1-1,0 0 1,0 0 0,0 1-1,-1-1 1,1 1 0,-1-1 0,0 0-1,0 5 1,0-6-93,0-1 1,-1 1-1,1-1 1,-1 1-1,1-1 1,-1 0-1,0 1 1,1-1-1,-1 0 1,0 1-1,0-1 1,0 0-1,0 0 1,0 0-1,0 0 1,0 0-1,-1 0 1,1 0 0,0 0-1,-1 0 1,1 0-1,0-1 1,-1 1-1,1-1 1,-1 1-1,-1 0 1,-7 1-35,1 0 0,-1 0 0,0 0 0,0-2 0,0 1 0,-11-2 1,16 1-326,0-1 1,0 0 0,0 0-1,0 0 1,0-1-1,-5-1 1,8 1-177,-1 1-1,1 0 1,-1-1-1,1 0 0,-1 0 1,1 1-1,0-1 1,0 0-1,0-1 1,0 1-1,-2-3 1,-6-12-4864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10496,'0'-3'3936,"0"3"-3040,18 3 447,-13-3 33,17 0-544,-4 0-96,26 5-416,-8-1-128,18-1-128,-9 2-64,7-1 96,-7-1-128,5 2-64,-11-2-1568,6 1-639,-5 1-2785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47 9728,'0'-11'4437,"0"8"-3885,1 0 0,-1 1-1,0-1 1,0 0 0,-1 1 0,1-1-1,0 1 1,-1-1 0,0 1-1,-1-5 1,2 7-519,0-1 0,-1 1 1,1 0-1,0 0 0,0 0 0,-1-1 0,1 1 0,0 0 0,0 0 1,-1 0-1,1 0 0,0 0 0,-1-1 0,1 1 0,0 0 1,-1 0-1,1 0 0,0 0 0,0 0 0,-1 0 0,1 0 0,0 0 1,-1 0-1,1 0 0,0 0 0,-1 0 0,1 1 0,-1-1 1,-15 8 631,-1 4-455,1 1 0,0 0 1,1 1-1,0 1 0,1 1 0,-15 21 1,26-34-191,0 1 1,1 0 0,0 0 0,0 1-1,0-1 1,0 0 0,0 1 0,1-1-1,0 1 1,0 0 0,0-1 0,1 1-1,-1 0 1,1 0 0,0-1-1,1 1 1,-1 0 0,1-1 0,0 1-1,0 0 1,0-1 0,0 1 0,1-1-1,0 0 1,0 1 0,5 7 0,2 1-185,1-1 0,17 18 0,-3-10-3680,-14-13-1601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11776,'0'0'151,"0"0"0,0 0 1,0 0-1,0 0 1,0 0-1,-1 0 0,1 0 1,0 0-1,0 0 1,0 0-1,0-1 0,0 1 1,0 0-1,0 0 1,0 0-1,0 0 0,0 0 1,0 0-1,0 0 1,0-1-1,0 1 0,0 0 1,0 0-1,0 0 1,0 0-1,0 0 0,0 0 1,0-1-1,0 1 1,0 0-1,0 0 0,0 0 1,0 0-1,0 0 0,0 0 1,0-1-1,0 1 1,0 0-1,0 0 0,0 0 1,0 0-1,0 0 1,0 0-1,0 0 0,1-1 1,7-1 1831,18 2-2905,-20 0 1984,38 0 885,-44 0-1648,0 0-11,0 0-118,0 0-95,23 0-160,-15 3 125,-8-2-35,1-1 0,0 1-1,-1-1 1,1 0 0,0 1 0,-1-1 0,1 0 0,0 1 0,0-1 0,-1 0-1,1 0 1,0 0 0,0 0 0,-1 1 0,1-1 0,0 0 0,1-1 0,-2 1 48,0 0-5,0 0 27,0 0-49,0 0-79,0 0-43,0 0-27,0 0 11,0 0 75,0 0 58,0 0 22,0 0 21,0 0-75,0 0-53,-13-4-816,6 4 799,3 0 63,1-1 1,0 1 0,0 0 0,0 1 0,-1-1-1,1 1 1,0-1 0,0 1 0,0 0 0,0 0 0,-4 2-1,6 0-50,1 3 67,0-6 60,0 0 26,2-1-98,1-1-1,-1 0 1,0 1 0,-1-1-1,1 0 1,0 0 0,2-5-1,-4 2-4620,0 1-571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32 8320,'2'-10'2939,"-2"10"-2766,0-1 0,0 0 0,1 1 0,-1-1 0,0 1 0,0-1 0,0 1 0,1-1 0,-1 1 0,0-1 0,0 0 0,0 1 0,0-1 0,0 1 0,0-1 1,0 0-1,-1 1 0,1-1 0,0 1 0,0-1 0,0 1 0,0-1 0,-1 1 0,1-1 0,0 0 0,-1 1 0,1-1 0,0 1 0,-1 0 0,1-1 0,-1 1 0,1-1 0,0 1 0,-1 0 0,1-1 0,-1 1 0,1 0 1,-1-1-1,1 1 0,-1 0 0,0 0 0,1 0 0,-1-1 0,1 1 0,-1 0 0,1 0 0,-1 0 0,-1 0 0,-2 0-8,0 0 0,-1 0 0,1 0 0,-1 0 0,1 1 0,0 0 0,0 0 0,-1 0 0,1 1 0,0-1 0,0 1 0,0 0 0,-4 3 0,-3 1 156,0 2 0,0 0 0,-12 12 1,-2 6 156,0 2 0,2 2 1,-29 46-1,32-45-306,2-5-37,2 1-1,1 1 1,1 1 0,2-1 0,-16 53-1,23-61-62,1 0-1,1 0 0,1 1 0,0-1 0,2 1 0,0-1 0,2 0 1,0 1-1,9 36 0,-7-43-26,0 0 1,2-1-1,-1 1 1,2-1-1,0 0 1,0 0-1,1-1 1,1 0-1,0 0 1,1-1-1,0-1 1,0 1-1,1-2 1,1 1-1,-1-1 1,26 13-1,5 0 160,1-2-1,1-1 0,0-3 1,1-1-1,81 14 1,-118-27-164,0-1 1,0-1 0,-1 1-1,11-1 1,-17-1-248,0 1 0,0 0 1,-1-1-1,1 1 0,0-1 0,-1 1 1,1-1-1,-1 1 0,1-1 0,0 1 1,-1-1-1,1 0 0,-1 1 1,0-1-1,1 0 0,-1 1 0,1-1 1,-1 0-1,0 0 0,0 1 0,1-1 1,-1 0-1,0 0 0,0 0 0,0 1 1,0-2-1,2-27-5939,-1 20 4427,-1-22-3994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7936,'98'-31'8965,"-95"31"-8754,1-1 1,0 1-1,-1 0 0,1 0 1,-1 1-1,1-1 1,-1 1-1,1 0 0,-1 0 1,1 0-1,6 3 1,11 4 216,-1-4-220,1 0 0,0-1 0,0-2 0,21 1 0,92-10 354,-132 8-553,228-23 433,50-12 289,46-12-367,-254 36-323,384-49 42,-421 56-80,705-64 93,-90 44 48,-302 22-531,-124 7-3136,-182-3-1255,70 13-1,-57-3 369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25 11648,'16'-23'6714,"-14"22"-5370,-2 1-432,-11 1 576,6 2-1436,-16 7-16,1 0-1,0 2 1,1 0-1,-35 29 0,52-39-33,0-1 0,0 1 1,1 0-1,-1 0 0,1 1 0,-1-1 0,1 0 0,0 0 0,0 1 0,0-1 0,0 0 0,0 1 0,1-1 0,-1 4 0,1-5-4,0 1 0,0 0 0,0-1-1,0 1 1,1 0 0,-1-1-1,1 1 1,-1 0 0,1-1 0,0 1-1,-1-1 1,1 1 0,0-1 0,0 1-1,0-1 1,0 0 0,0 1-1,0-1 1,1 0 0,-1 0 0,0 0-1,3 2 1,8 6 22,104 81 29,-57-39-143,45 41 275,-88-76 190,0 1 1,-1 1 0,23 36 0,-35-48-190,0 0 0,0-1 1,-1 1-1,1 0 0,-1 0 1,2 10-1,-4-14-129,0 0 0,1 1-1,-1-1 1,0 0 0,0 0 0,-1 0 0,1 0-1,0 0 1,-1 0 0,1 0 0,-1 0 0,1 0 0,-1 0-1,0 0 1,0 0 0,0 0 0,0 0 0,0 0-1,-1-1 1,1 1 0,0 0 0,-1-1 0,-2 2 0,-1 1 15,-1-1 0,0 0 1,0-1-1,0 0 1,0 0-1,0 0 0,-12 1 1,9-1-24,-42 9-166,-1-3 0,-98 2 0,146-9-194,0-1 0,-1-1 0,1 1 0,0-1 0,-5-1 0,9 2 181,-1 0 0,1 0 0,-1 0 0,1-1 0,-1 1 0,1 0 0,-1 0 0,1-1 0,-1 1 1,1 0-1,-1-1 0,1 1 0,0-1 0,-1 1 0,1 0 0,0-1 0,-1 1 0,1-1 0,0 1 0,0-1 0,0 1 0,-1-1 0,1 1 0,0-1 0,0 1 0,0-1 1,0 1-1,0-1 0,0 1 0,0-1 0,0 0 0,0 1 0,0-1 0,0 1 0,0-1 0,0 1 0,0-1 0,1 1 0,-1-1 0,0 1 0,0-1 0,1 1 0,-1-1 0,0 1 1,0 0-1,1-1 0,-1 1 0,1-1 0,13-16-3706,5-2-933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9600,'-4'-2'962,"-2"-3"1568,6 5-2432,0 0 1,0 0 0,0-1 0,1 1 0,-1 0 0,0 0 0,0 0 0,0 0 0,0-1 0,1 1 0,-1 0 0,0 0 0,0 0 0,1 0 0,-1 0 0,0 0 0,0 0 0,1 0 0,-1 0 0,0 0-1,0 0 1,1 0 0,-1 0 0,0 0 0,0 0 0,0 0 0,1 0 0,-1 0 0,0 0 0,0 0 0,1 0 0,-1 0 0,108 5 4546,84 0-3047,-135-6-1383,87-3-94,-47 0-780,-6 3-981,50-2-5461,-76-1 2269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9984,'-9'0'3680,"5"0"-2848,-5 5 512,4-5 63,1 0-575,4 4-128,0-1-224,13 2-64,14-1-224,18-4 0,8 0 32,5 0-96,1 3-32,-11 2-256,-8 2-64,-13 10-1696,-9 10-799,-9 9-2305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10496,'-4'12'3936,"13"-8"-3040,16-1-64,-2-3-161,8 0-415,5-3-64,5-1-96,-2 4-96,1 0 32,1 0-1311,-1 4-481,4-1-2656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9216,'-32'0'3424,"19"4"-2656,1-1 608,12-3 96,0 0-641,4 5-223,4-1-224,10-1-32,9-3-192,9-3-96,13-1 32,4-1-64,-4 5-32,-8 5-256,-5-1-160,-11 4-2399,-2 4-993,-10 0-416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9728,'0'-7'1188,"0"5"-873,-1 0 0,1 0-1,0 0 1,0 1 0,0-1-1,0 0 1,1 0 0,-1 0 0,0 0-1,1 1 1,-1-1 0,1 0-1,1-2 1,-1 4-81,0 1 0,0 0 0,0-1 0,0 1-1,-1 0 1,1 0 0,0 0 0,0 0 0,-1 0 0,1 0-1,-1 0 1,2 1 0,2 8 32,0 0 0,0 0 0,-1 0 0,-1 0 0,1 1 1,-2-1-1,1 1 0,-1 18 0,-7 91-145,4-102-56,-14 115-138,-2 45-2227,17-172 1753,0 1-1,1-1 1,0 0 0,1 1 0,0-1-1,0 0 1,2 9 0,-3-15 403,0 1 0,1-1 0,-1 1 0,0-1 0,1 1 0,-1-1 0,0 1 0,1-1 0,-1 1 0,1-1 0,-1 1 0,1-1 0,-1 0 0,0 1 0,1-1 0,0 0 0,-1 1 0,1-1 0,-1 0 0,2 1 0,14 0-3568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908 24 10368,'-13'-20'3365,"13"20"-3300,0-1 0,-1 1 0,1 0 0,-1-1 0,1 1 0,-1 0 0,1 0 0,-1-1 0,1 1 0,-1 0 0,1 0 0,-1 0-1,1-1 1,-1 1 0,0 0 0,1 0 0,-1 0 0,1 0 0,-1 0 0,1 0 0,-1 0 0,0 0 0,1 0 0,-1 1 0,1-1 0,-1 0 0,1 0 0,-1 0 0,1 1 0,-2-1 0,-13 12 873,15-12-936,-17 14 201,2 1-1,0 1 0,0 1 0,2 0 0,0 0 0,1 2 0,0-1 1,2 1-1,-12 31 0,13-27-143,2 1-1,0 0 1,2 0 0,1 0 0,-2 41 0,5-55-23,1-1 0,1 1 0,0 0 0,0 0 0,1-1 0,0 1 0,0-1 0,1 1 0,1-1 1,-1 0-1,2 0 0,-1-1 0,1 1 0,0-1 0,1 0 0,0 0 0,8 7 0,-10-11 11,0 0 1,0 0-1,0-1 0,1 0 0,0 0 0,-1 0 0,1 0 0,0-1 0,0 0 0,0 0 0,1 0 0,-1-1 0,0 0 0,1 0 1,-1 0-1,1-1 0,-1 1 0,1-1 0,-1-1 0,1 1 0,-1-1 0,1 0 0,-1 0 0,1 0 0,-1-1 0,0 0 1,0 0-1,7-4 0,-4 0 20,0 0 1,-1-1 0,0 1-1,0-2 1,0 1 0,-1-1-1,-1 0 1,1 0 0,-1 0-1,5-11 1,0-5 95,0 0-1,10-41 1,-12 35-86,-2-1 0,4-44 1,-9 55-85,-1 0 0,-1 0 0,0 0 0,-8-35 0,7 48-23,1 0-1,-1 1 1,-1-1 0,1 1-1,-1 0 1,-1 0 0,1 0-1,-1 0 1,0 0-1,-5-5 1,6 8-99,1 1 0,-1-1 0,0 1-1,0 0 1,0 0 0,-1 0 0,1 0 0,0 1 0,-1-1-1,1 1 1,-1 0 0,0 0 0,1 0 0,-1 0 0,0 1-1,1-1 1,-1 1 0,0 0 0,-6 1 0,2 0-573,0 1 0,-1 0 1,1 0-1,0 1 0,0 0 1,-13 7-1,-11 9-3703</inkml:trace>
  <inkml:trace contextRef="#ctx0" brushRef="#br0" timeOffset="1">39 818 9984,'-18'1'1966,"-3"1"2979,283-14-2113,419-46-4170,-566 49-4299,-69 5 1397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 12032,'18'-32'5573,"-51"85"-1637,-5 9-3586,33-52-325,0-1 0,1 1 0,0 0 0,-4 17-1,7-24-32,1-1-1,-1 1 0,1-1 0,0 1 1,0-1-1,0 1 0,0-1 1,0 1-1,1-1 0,-1 1 0,1-1 1,-1 1-1,1-1 0,0 0 0,0 1 1,0-1-1,1 0 0,-1 0 0,0 0 1,1 0-1,-1 0 0,1 0 1,0 0-1,-1 0 0,1-1 0,0 1 1,0-1-1,0 1 0,5 1 0,4 2-49,-1 0-1,1-2 1,1 1-1,-1-1 1,13 1-1,-19-3 38,40 7-157,-18-4 99,-1 1-1,0 1 0,38 15 0,-57-19 83,-1 1 0,0 0-1,0 0 1,0 1-1,0 0 1,0 0-1,-1 1 1,0-1-1,0 1 1,0 0-1,0 0 1,-1 1-1,0-1 1,0 1 0,0 0-1,-1 0 1,0 0-1,4 11 1,-6-12 63,0-1 1,0 0 0,0 1-1,0-1 1,-1 1 0,0-1-1,0 5 1,0-7-8,0-1 0,-1 1-1,1-1 1,0 1 0,-1-1 0,1 0 0,-1 1 0,1-1 0,-1 1 0,0-1-1,1 0 1,-1 0 0,0 1 0,0-1 0,0 0 0,0 0 0,0 0-1,0 0 1,-1 0 0,1 0 0,0-1 0,0 1 0,-1 0 0,1 0 0,0-1-1,-2 1 1,-9 2 81,0 0 1,-1-1-1,1-1 0,-15 1 0,1-1-99,-5 2 13,-54-3 0,74-1-160,0 0 1,0-1-1,1 0 0,-1-1 1,0 0-1,1-1 0,0 0 1,-13-7-1,21 10-114,0 0 0,1 0-1,-1 0 1,1 0 0,-1 0 0,1 0 0,-1-1-1,1 1 1,0 0 0,0-1 0,0 1-1,0-1 1,0 1 0,0-1 0,0 0 0,0 0-1,1 1 1,-1-1 0,1 0 0,-1 0 0,1 0-1,0 1 1,-1-1 0,1 0 0,0 0 0,0 0-1,1 0 1,-1 0 0,0 1 0,1-3 0,10-16-4708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96 11392,'-1'-1'298,"0"0"0,0 0 0,0 0 0,0-1 0,0 1 0,1 0 0,-1-1 0,1 1 0,-1 0 1,1-1-1,-1 1 0,1-1 0,0 1 0,-1-1 0,1 1 0,0 0 0,0-3 0,1 2-148,-1-1 0,1 1-1,0 0 1,0 0 0,0 0 0,0 0-1,0 0 1,1 0 0,-1 0 0,0 0-1,3-1 1,-1-1-127,1 0 0,0 0 0,1 0 0,-1 1 0,0 0 0,1 0 0,0 0 0,0 1 0,0-1 0,0 1 0,0 1 0,0-1 0,0 0 0,1 1 0,-1 0 0,0 1 0,1-1 0,-1 1 0,8 0 0,8 2 23,-1 1 0,1 1 1,35 12-1,11 2 56,-58-16-258,0-1 0,0 1 1,1-2-1,-1 1 0,1-1 0,-1 0 1,0-1-1,1 0 0,13-4 0,12-6-2393,1-1-1925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 8320,'-8'-4'1230,"-13"-6"882,20 10-1950,0-1 0,0 1 0,-1 0 0,1-1 0,0 1 0,0 0 1,0 0-1,-1 0 0,1 0 0,0 0 0,0 0 0,-1 0 0,1 0 0,0 1 0,-2-1 1,3 1-127,-1-1 0,1 0-1,0 0 1,0 0 0,-1 1 0,1-1 0,0 0 0,0 0 0,-1 1 0,1-1 0,0 0 0,0 0 0,0 1 0,-1-1 0,1 0 0,0 1 0,0-1 0,0 0 0,0 0 0,0 1 0,0-1 0,0 0 0,0 1 0,0-1 0,0 0 0,0 1 0,0-1 0,0 1 0,0-1 0,0 0 0,0 1 0,0-1 0,0 0 0,0 0 0,0 1-1,0-1 1,1 1 0,9 11 646,-4-8-511,0-1 0,0 1 0,0-1 0,1 0 0,-1-1 0,1 1 0,0-1 0,12 2 1,65 3 1010,-79-7-1105,188 6 1696,78 4-596,306 61-1337,-492-59-566,-50-7-2076,46 1-1,-35-9-2071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7936,'0'0'36,"-1"-1"157,0 0 0,0 0 0,0 1 0,0-1-1,1 0 1,-1 0 0,0 0 0,0 0-1,0 0 1,1 0 0,-1 0 0,1 0 0,-1 0-1,1 0 1,-1-1 0,1 1 0,0 0 0,-1 0-1,1 0 1,0-3 0,0 4 20,-2-1 3169,2 1-3339,0-1 0,0 1 1,0 0-1,0 0 0,0 0 1,-1 0-1,1 0 0,0 0 0,0 0 1,0-1-1,0 1 0,-1 0 1,1 0-1,0 0 0,0 0 0,0 0 1,-1 0-1,1 0 0,0 0 1,0 0-1,0 0 0,0 0 0,-1 0 1,1 0-1,0 0 0,0 0 1,0 0-1,-1 0 0,1 1 0,0-1 1,0 0-1,0 0 0,0 0 1,0 0-1,-1 0 0,1 0 0,0 0 1,0 1-1,0-1 0,0 0 1,0 0-1,-1 0 0,1 0 0,0 0 1,0 1-1,0-1 0,0 0 1,0 0-1,0 0 0,0 1 0,-3 2 365,1 1 0,-1 0 0,1 0 0,-2 7-1,3-10-384,1 0 1,-1 0-1,1 1 0,-1-1 0,1 0 0,0 1 0,0-1 0,0 0 0,0 0 1,0 1-1,0-1 0,0 0 0,0 1 0,0-1 0,1 0 0,-1 1 0,0-1 0,1 0 1,0 3-1,0-4-11,-1 1 0,1-1 0,-1 0 0,0 1 1,1-1-1,-1 1 0,1-1 0,-1 0 0,1 1 1,-1-1-1,1 0 0,0 0 0,-1 0 0,1 1 1,-1-1-1,1 0 0,-1 0 0,1 0 0,0 0 1,-1 0-1,1 0 0,-1 0 0,2 0 0,15-7 420,10-15 657,-25 20-893,13-14 968,-11 8-427,-4 8-714,0 0 1,0 0-1,0 0 1,0-1-1,0 1 0,0 0 1,0 0-1,0 0 0,0 0 1,0-1-1,0 1 1,0 0-1,0 0 0,0 0 1,0 0-1,0-1 0,0 1 1,0 0-1,0 0 1,-1 0-1,1 0 0,0 0 1,0-1-1,0 1 0,0 0 1,0 0-1,0 0 1,-1 0-1,1 0 0,0 0 1,0 0-1,0 0 0,0 0 1,-1 0-1,1-1 1,-1 1 0,-1 0 0,0 0 1,1 1-1,-1-1 0,1 0 1,-1 0-1,1 1 1,-1-1-1,1 1 0,-1 0 1,1-1-1,0 1 0,-1 0 1,1 0-1,-3 1 0,-18 17-45,8-1-195,10-9 205,4-8 17,0-1-1,0 0 1,0 0 0,0 0 0,0 0-1,0 0 1,0 0 0,0 1-1,0-1 1,0 0 0,0 0 0,0 0-1,0 0 1,0 0 0,0 1-1,0-1 1,0 0 0,0 0 0,0 0-1,0 0 1,0 0 0,0 0 0,0 0-1,0 1 1,0-1 0,0 0-1,1 0 1,-1 0 0,0 0 0,0 0-1,0 0 1,0 0 0,0 0-1,0 0 1,0 0 0,1 1 0,-1-1-1,0 0 1,0 0 0,0 0 0,0 0-1,0 0 1,0 0 0,1 0-1,-1 0 1,0 0 0,0 0 0,0 16 26,0-15 9,-2 12-1669,2-12 1425,1-1 0,-1 1 0,0-1-1,0 0 1,1 1 0,-1-1 0,0 0 0,1 1 0,-1-1 0,0 0 0,1 0 0,-1 1-1,0-1 1,1 0 0,-1 0 0,1 0 0,-1 1 0,0-1 0,1 0 0,-1 0 0,1 0 0,-1 0-1,1 0 1,-1 0 0,1 0 0,-1 0 0,0 0 0,1 0 0,0 0 0,8 0-5418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8064,'-10'-2'960,"-5"-2"2521,14 5-1621,9 4-407,1-1-887,0-1-1,1-1 1,0 1-1,0-1 1,-1-1-1,16 1 1,0 0-40,330 22-819,-346-24-820,0 0-1,0-1 1,18-5 0,-5 1-3436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9984,'0'-42'5594,"0"40"-4586,0 2-224,1 3-96,4 19-305,-1 0-1,-1 0 1,-1 0-1,0 25 1,-11 93-98,6-97-88,-5 33-196,3-30-1063,1 80 0,4-122 593,0 0 0,0 0 0,1 0 0,0 1 0,0-1 0,3 8 0,-3-11 97,-1 0 0,1 1-1,0-1 1,0 0 0,0 0 0,0 0 0,0 0-1,0 0 1,0 0 0,1 0 0,-1 0 0,0 0-1,1 0 1,-1-1 0,0 1 0,1 0-1,-1-1 1,1 1 0,-1-1 0,1 0 0,2 1-1,22 0-3797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 11136,'6'-3'2237,"-3"1"1339,-6 3-593,-14 3-2137,14-3-826,-37 7 128,-49 18 0,77-22-189,0 0 0,1 2 0,0-1 0,0 1 0,0 1 0,1 0 0,0 1 0,-17 16 0,26-24 36,1 1 1,0-1-1,-1 1 1,1-1-1,-1 1 1,1 0-1,0-1 1,-1 1 0,1 0-1,0-1 1,0 1-1,-1 0 1,1-1-1,0 1 1,0 0-1,0 0 1,0-1-1,0 1 1,0 0-1,0-1 1,0 1 0,0 0-1,0 0 1,1-1-1,-1 1 1,0 0-1,0-1 1,1 1-1,-1 0 1,0-1-1,1 1 1,-1-1-1,1 1 1,-1 0-1,1-1 1,-1 1 0,1-1-1,-1 1 1,1-1-1,-1 0 1,1 1-1,0-1 1,-1 0-1,2 1 1,3 2-4,1 0 0,-1 0 0,1-1 1,8 3-1,65 12 3,-62-14-13,-1 0 1,1 0-1,-1 2 0,0 0 1,0 1-1,18 9 1,-22-8 12,-1 1 0,0 1 0,-1-1 0,0 2 0,0-1 0,-1 1 0,0 1 0,-1 0 0,0 0 0,-1 0 1,0 1-1,7 17 0,-11-22 37,26 71 138,-26-69-4,0 0 0,-1 0 1,-1 0-1,0 0 0,0 1 0,-1 16 0,0-24-108,0 1-1,-1-1 1,1 0-1,-1 0 1,0 1-1,1-1 1,-1 0-1,0 0 1,0 0-1,-1 0 1,1 0-1,0 0 1,-1-1 0,1 1-1,-1 0 1,1-1-1,-1 1 1,0-1-1,0 1 1,0-1-1,0 0 1,0 0-1,0 0 1,0 0-1,-4 1 1,-3 1-29,-1-1 1,0 0-1,0-1 0,-15 1 1,5-2-88,1 0 1,0-1 0,-1-1-1,1 0 1,0-2 0,1 0-1,-37-14 1,50 16-152,0-1 0,1 1-1,-1-1 1,1 0 0,0 0 0,-1 0-1,2 0 1,-1-1 0,0 0 0,-3-4 0,6 6-83,-1 0 1,1 0 0,0 0-1,0 0 1,0-1-1,0 1 1,0 0 0,1-1-1,-1 1 1,1 0 0,-1-1-1,1 1 1,0-1 0,0 1-1,0-1 1,0 1 0,0 0-1,1-1 1,-1 1 0,1-1-1,-1 1 1,3-4 0,-1 1-609,1 1 1,-1 0 0,1 0 0,5-7 0,15-13-3069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 9472,'-14'-4'1398,"10"3"-766,0 0 0,1 1-1,-1-1 1,0 1 0,-7-1 0,10 1 120,1 0-181,23-1 170,0 0 0,42 5 0,-50-2-538,58 4 312,268 20-305,-221-23-4849,-63-3 191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25 8320,'-13'-22'4928,"12"20"-3888,1 2-54,-3 0-790,0 1-1,-1 0 1,1-1 0,0 1-1,0 1 1,-1-1 0,1 0-1,0 1 1,0-1-1,0 1 1,1 0 0,-1 0-1,0 0 1,1 1 0,-1-1-1,1 1 1,0-1-1,0 1 1,0 0 0,-3 4-1,-2 5-11,0 1-1,1 0 1,-7 19 0,8-19-38,2-1 0,-1 0 1,1 1-1,1 0 0,-1 17 1,3-21-102,0 0 1,1 0 0,0-1 0,1 1 0,0 0 0,0-1 0,1 1-1,6 13 1,-3-9 22,1 0-1,9 13 1,-14-22-93,1 0 1,0 0-1,1 0 0,-1-1 0,0 1 1,1-1-1,0 0 0,0 0 0,0-1 1,5 3-1,-8-4-142,-1-1 0,1 1 0,0-1 0,0 0 0,0 1 1,0-1-1,0 0 0,-1 0 0,1 0 0,0 1 0,0-1 0,0 0 0,0 0 0,0 0 0,0-1 0,0 1 1,0 0-1,-1 0 0,1 0 0,0-1 0,0 1 0,0 0 0,0-1 0,-1 1 0,1-1 0,1 0 0,14-13-4792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11008,'-21'-17'3594,"20"17"-3506,1 0 0,0 0 0,-1-1 0,1 1 0,0 0 0,0 0 0,-1 0 0,1-1 0,0 1 0,-1 0 0,1 0 0,-1 0 0,1 0 0,0 0 0,-1 0 0,1 0 0,0 0 0,-1 0 0,1 0 0,-1 0 0,1 0 0,0 0 0,-1 0 0,1 0 0,0 0 0,-1 0 0,1 0 0,-1 0 0,1 1 0,-1-1 0,1 0-12,0 0-1,0 0 1,0 0-1,0 1 1,0-1-1,-1 0 1,1 0-1,0 0 1,0 0-1,0 1 1,0-1-1,0 0 1,0 0-1,0 0 1,0 1-1,-1-1 1,1 0-1,0 0 1,0 0-1,0 1 1,0-1-1,0 0 1,0 0-1,0 0 1,0 1-1,0-1 1,0 0-1,0 0 1,1 0-1,-1 1 1,0-1-1,0 0 1,0 0-1,0 0 1,3 2 33,-1 0 1,1 0 0,0 0 0,0-1-1,0 0 1,0 0 0,0 1 0,0-2-1,0 1 1,0 0 0,1-1 0,-1 1-1,0-1 1,0 0 0,1 0-1,5-1 1,-4 1 111,0 0-1,0 0 1,1 0 0,-1 1-1,8 2 1,-22 12 338,6-11-1026,0 0-1,1 0 1,-1 0 0,1 0-1,-3 9 1,5-12-30,0 0 1,0 1-1,0-1 1,0 0 0,1 0-1,-1 1 1,0-1-1,1 0 1,-1 1-1,1-1 1,0 2 0,4 4-4192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 8448,'-6'1'683,"0"0"1,0 0-1,-1 0 0,1 1 1,1 0-1,-11 5 1,14-5 148,7 0 2522,4-1-2927,20-1 914,24 0 506,75-9-1,594-65-576,-590 62-1369,20-2-1776,-50 9-2210,-52 6 517,-5 5-1130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33 12160,'-24'-24'3978,"23"23"-3877,0 0-1,0 0 1,0 1-1,0-1 1,0 0-1,0 1 1,0-1 0,0 0-1,-1 1 1,1 0-1,0-1 1,0 1-1,-1 0 1,1 0-1,0-1 1,-1 1 0,1 0-1,0 0 1,0 0-1,-1 1 1,1-1-1,-2 0 1,-1 1 226,-6 1-128,1 0-1,-1 1 1,0 0-1,1 1 1,0 0-1,0 0 1,0 1-1,-10 7 1,7-4-177,-1 1 0,1 0 0,1 1 0,-1 0 0,2 1 0,-1 0 0,-10 15 0,18-20-30,0 0 1,0 0-1,0 0 1,1 0-1,0 0 1,0 1-1,0-1 1,1 1 0,-1 9-1,2-15 11,1 1-1,-1-1 1,1 0 0,-1 0 0,1 1-1,-1-1 1,1 0 0,0 0-1,-1 0 1,1 0 0,0 0-1,0 0 1,0 0 0,0 0-1,0 0 1,0 0 0,0 0 0,0-1-1,0 1 1,0 0 0,2 0-1,28 12-8,25 1-102,-32-9 139,37 14 0,-54-16-34,0 0 0,0 0 0,0 1 1,-1 0-1,0 0 0,1 1 0,-1 0 0,-1 0 1,8 8-1,-2 1 315,-1 0 0,-1 1 0,0 0 0,-1 1 0,13 32 0,-21-46-210,1-1 0,0 1 0,-1 0 0,1-1 0,-1 1 0,0 0 0,1 0 0,-1 0 0,0-1 0,0 1 0,0 0-1,0 0 1,0-1 0,-1 1 0,1 0 0,-1 0 0,0 2 0,0-2-42,0-1 0,-1 1 0,1-1 0,0 0-1,0 0 1,-1 0 0,1 1 0,-1-1-1,1-1 1,-1 1 0,1 0 0,-1 0 0,0-1-1,1 1 1,-1 0 0,0-1 0,-2 1 0,-27 4 50,1-1 1,-1-1 0,0-2 0,-36-3 0,59 2-485,0-1 1,0-1-1,0 1 0,0-1 0,0-1 0,1 1 0,-10-6 1,15 7 179,0 0 0,0 0 1,0-1-1,1 1 0,-1 0 1,0-1-1,0 0 1,1 1-1,-1-1 0,1 0 1,0 0-1,-3-4 0,4 5 89,-1-1-1,1 0 0,-1 1 1,1-1-1,0 0 0,0 0 1,0 1-1,0-1 0,0 0 1,0 1-1,0-1 0,1 0 1,-1 0-1,0 1 0,1-1 1,0 0-1,-1 1 0,1-1 1,1-1-1,0 0-418,-1 1 0,1-1 0,0 1-1,0 0 1,0 0 0,3-3 0,21-12-4217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11136,'-39'8'6298,"37"-7"-5237,2-1-255,0 0-44,0 0 17,17 0 1018,117-6 151,10 0-1618,-67 7-363,1 1-3534,-55-1-273,-1 7-1669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6144,'-1'-1'3862,"7"-1"-919,11 0-1327,60 1 1,71 2-998,-118 1-579,-1 1 1,57 14-1,-78-15-8,-1 0 0,0 1-1,0 0 1,0 0 0,12 8-1,-18-11-86,0 1-1,1 0 1,-1 0-1,0 0 1,0 0-1,0 0 1,0 0-1,0 0 1,0 0-1,0 0 1,0 0-1,0 1 0,-1-1 1,1 0-1,0 1 1,-1-1-1,1 0 1,-1 1-1,0-1 1,1 1-1,-1-1 1,0 1-1,0-1 1,0 1-1,0-1 1,0 1-1,0-1 0,0 1 1,-1-1-1,1 0 1,0 1-1,-1-1 1,1 1-1,-1-1 1,0 0-1,1 1 1,-2 0-1,-9 10-2109,1-3-1584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5300 522 8064,'-18'-13'2308,"-23"-22"0,27 22-2335,0 1-1,-1 0 1,-18-10-1,-288-139 3410,247 132-2595,-80-19 1,-83-11 595,220 55-1296,-258-44 586,-7 15-540,236 28-123,-482-23 25,-5 36 351,375-2-125,1 8 1,-273 58-1,-41 58-250,293-75-37,-178 60-135,263-80 361,-155 82 0,192-85 91,1 2-1,1 2 1,-96 87 0,124-97-254,1 1 0,1 1 1,1 1-1,1 1 0,2 0 1,1 2-1,2 1 0,-21 53 1,19-27-50,3 0 0,3 1 0,2 1 0,-4 79 0,12-41 15,16 185 0,0-190 26,3-1 0,4-1 0,5-1 0,3-1 0,4-2 0,60 115 0,-52-122 121,77 143 277,-90-179-292,2-2 0,64 74-1,153 120 245,-141-147-299,4-5 0,175 104 0,-185-134-73,2-5-1,2-4 1,198 59 0,-139-61 73,1-6 0,193 17 0,-123-37-40,282-15 0,513-90 77,-872 63-114,186-53-1,391-182 153,-623 213-127,-2-4 1,131-83-1,170-158 191,-343 235-205,-1-3 0,-3-2 0,-3-4 0,-3-1 0,-3-3 0,-2-3 0,-4-1 0,-4-3 0,-2-1 0,39-109 1,-60 133 8,-3-2 0,-2 0 1,-3 0-1,9-87 1,-16 67-14,-8-134 1,-2 157-7,-3 1 0,-1-1 0,-27-82 0,13 74 7,-2 0 0,-2 2 0,-4 0 0,-60-87-1,47 87 0,-2 2-1,-2 2 1,-3 2-1,-60-48 1,19 27-28,-3 4 1,-3 5 0,-180-89-1,184 112-309,-2 4 0,-130-32 0,170 55-747,-1 3 0,-1 3 1,1 2-1,-1 2 0,-89 7 0,30 14-4365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6144,'9'0'6181,"5"0"-4256,-3-1-1371,1 0-1,-1-1 1,18-5-1,13-2-47,187-14 766,-175 22-1248,-1 2 0,72 10 0,-107-7-191,12 1-2114,-11-6-7025,-10-2 5274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6528,'-31'-3'7920,"30"3"-7750,11 0 412,2-1-116,-1 0 1,1-1 0,11-3-1,13-2-7,25-1-29,0 2 0,102 5 0,-117 8-374,-34-5-190,0 0 0,22 1-1,-29-3-407,-1-1 0,1 1-1,-1-1 1,1 0-1,-1 0 1,7-3 0,-2 0-3538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23 106 6272,'-1'0'208,"0"0"1,0 0-1,0 0 1,-1 0-1,1-1 1,0 1-1,0 0 1,0 0 0,0-1-1,-1 1 1,1-1-1,0 1 1,0-1-1,0 1 1,0-1-1,-1-1 1,1 2 102,0-1 675,5-11 1158,0 7-1830,0 0-1,0 0 1,0 1-1,0-1 1,1 1-1,0 0 1,0 1-1,10-7 1,-6 5-88,1 0 0,0 0 0,0 1 0,14-4 0,-7 4-54,1 1 0,0 0-1,21 0 1,-28 3-62,-1 0 0,0 0 0,0 2 1,0-1-1,0 1 0,0 0 0,12 5 0,-19-5-54,0-1 0,0 1 0,-1-1 0,1 1 0,-1 0 0,1 0 1,-1 0-1,0 1 0,0-1 0,0 0 0,0 1 0,0-1 0,0 1 0,0 0 0,-1-1 0,0 1 0,1 0 0,-1 0 0,0 0 0,-1 0 0,1 0 0,0 6 1,0 3 107,0 0 1,-1 0-1,-1 0 1,-3 21-1,-3 3 164,-1-1 1,-14 36-1,-32 68 567,30-82-708,3 1 1,-19 76 0,38-126-164,1 1 0,0-1 0,0 1 1,0 0-1,2 12 0,-1-19 3,0 0 1,1 0-1,-1 0 0,0 0 1,1 0-1,0 0 1,-1 0-1,1 0 0,0-1 1,0 1-1,0 0 0,0 0 1,1-1-1,-1 1 0,0-1 1,1 1-1,-1-1 0,1 0 1,-1 1-1,1-1 0,0 0 1,-1 0-1,1 0 1,0 0-1,0 0 0,0-1 1,0 1-1,3 0 0,8 1 89,-1-1 0,1-1 0,-1 0-1,1-1 1,16-2 0,-16 1-64,93-13 292,48-5-133,-144 19-204,33 0 37,-40 1-29,0 0 1,0 1 0,0-1 0,0 1-1,0 0 1,-1 0 0,1 0 0,0 0-1,-1 0 1,1 0 0,0 1 0,2 1 0,-5-2 4,0-1 0,1 1 1,-1-1-1,1 0 0,-1 0 1,1 1-1,-1-1 0,1 0 0,-1 0 1,1 1-1,-1-1 0,1 0 1,-1 0-1,1 0 0,-1 0 1,1 0-1,0 0 0,-1 0 1,1 0-1,-1 0 0,1 0 1,-1 0-1,1 0 0,-1 0 1,2-1-1,10-8-1999,-12 8 1899,1 1-1600,-1 0-352,0 0-400,0-1-554,4-3-1558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56 5120,'-39'-3'3584,"37"3"-2395,2 0-229,2 1-646,-1 0-1,0 0 1,1 1-1,-1-1 1,1 0 0,0 0-1,-1 0 1,1-1-1,3 2 1,8 2 202,0-1 0,0-1 0,0 0 0,0-1 0,0 0 0,26-2 0,81-16-222,-60 6 50,-9 4-283,-15 3 66,0-1 1,47-15-1,-71 14-687,-11 5 256,0 1 0,0-1 0,0 0 0,0 1 0,1-1 0,-1 1 0,0-1 0,0 1 0,0 0 0,3-1 0,-4 1-1301,0 0-192,0 0-305,0 0-804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7168,'1'-11'3709,"0"11"-3631,-1 0 1,0 0-1,0 0 0,0-1 0,0 1 1,0 0-1,0 0 0,0 0 0,0 0 1,0 0-1,1 0 0,-1 0 0,0 0 1,0-1-1,0 1 0,0 0 0,0 0 1,0 0-1,1 0 0,-1 0 0,0 0 1,0 0-1,0 0 0,0 0 0,0 0 1,1 0-1,-1 0 0,0 0 0,0 0 1,0 0-1,0 0 0,0 0 0,1 0 1,-1 0-1,0 0 0,15 14 1636,-12-11-1550,0 1 0,-1 0 1,1 1-1,-1-1 1,0 0-1,0 1 1,0-1-1,0 1 1,-1-1-1,0 1 0,0 0 1,0 5-1,1 9 468,-2 34 0,0-27-370,0 78 626,22 178 0,0-124 14,-22-157-868,0-1 1,0 1 0,0 0 0,0-1 0,0 1-1,0-1 1,1 1 0,-1-1 0,0 1-1,0 0 1,0-1 0,1 1 0,-1-1 0,0 1-1,1-1 1,-1 1 0,0-1 0,1 0 0,-1 1-1,1-1 1,-1 1 0,1-1 0,-1 0-1,1 1 1,0-1 0,0 0 46,0 0 0,1 0 0,-1 0 0,0-1 0,1 1 0,-1 0 0,0-1 0,0 1 0,1-1 0,0 0 0,15-6 182,-5-2-3660,1 5 218,7-4-1956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50 5120,'12'-9'2080,"5"-6"-349,-5 5 3386,-12 9-5066,0 1 1,0 0 0,0 0 0,0-1 0,0 1 0,0 0-1,0 0 1,0 0 0,0-1 0,0 1 0,0 0 0,0 0 0,0-1-1,0 1 1,0 0 0,0 0 0,0 0 0,0-1 0,0 1-1,0 0 1,0 0 0,0-1 0,-1 1 0,1 0 0,0 0 0,0 0-1,0 0 1,0-1 0,0 1 0,-1 0 0,1 0 0,0 0-1,0 0 1,0 0 0,-1-1 0,1 1 0,0 0 0,0 0 0,0 0-1,-1 0 1,1 0 0,0 0 0,-11-5 630,7 4-587,0 0-1,0 1 0,-1-1 0,1 1 0,-1 0 0,1 0 0,0 1 1,-1-1-1,1 1 0,0 0 0,0 0 0,-1 0 0,1 1 0,0-1 1,-4 3-1,-7 4 113,0 1 0,-21 14 0,15-7 17,1 0 0,0 2 0,1 0 0,-27 34 0,41-47-146,1 1 0,0 0 0,1 0 0,0 0 0,0 1 0,0-1 0,-3 14 0,5-16-25,0 1 1,1-1 0,-1 1-1,1-1 1,0 1 0,1-1 0,-1 0-1,1 1 1,0-1 0,0 1 0,0-1-1,0 0 1,1 0 0,2 5 0,2 2 112,1-1 1,0 0-1,1 0 1,0 0-1,1-1 1,0 0-1,16 12 1,7 3 407,37 19 0,-44-28-166,47 19 0,-72-34-422,1 1 0,-1-1 0,1 0 0,0 1 1,-1-1-1,1 0 0,0 0 0,0 1 1,-1-1-1,1 0 0,0 0 0,-1 0 1,1 0-1,0 0 0,0 0 0,-1 0 0,1 0 1,0 0-1,-1-1 0,1 1 0,0 0 1,1-1-1,-2 1-259,0-1 0,1 0 1,-1 0-1,0 0 0,1 1 0,-1-1 1,0 0-1,0 0 0,0 0 0,0 0 1,0 0-1,0 1 0,0-3 1,1-9-2532,3-4-652,5-3-1162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39 7296,'-22'-19'4458,"22"18"-3466,0 1-341,0 0-160,0 0-134,2 0-156,7-1 783,-8 2-444,-5 0-132,-27 7 248,29-7-627,0-1 0,0 1 0,0 0-1,-1 0 1,1 0 0,0 0 0,0 0 0,0 1 0,1-1 0,-1 0 0,-2 3 0,4-4-21,0 1 0,0-1 0,0 0 1,0 1-1,0-1 0,0 0 0,0 0 0,0 1 0,0-1 1,0 0-1,1 0 0,-1 1 0,0-1 0,0 0 1,0 0-1,0 1 0,0-1 0,1 0 0,-1 0 0,0 0 1,0 1-1,0-1 0,1 0 0,-1 0 0,0 0 1,0 0-1,1 0 0,-1 1 0,0-1 0,0 0 0,1 0 1,-1 0-1,0 0 0,1 0 0,-1 0 0,0 0 1,0 0-1,1 0 0,-1 0 0,0 0 0,1 0 1,-1 0-1,14 1 354,-9-1-231,1-1 0,-1 0 0,0 0 0,8-2 0,-8 1 134,-1 1 0,1 0-1,0 0 1,7 0 0,-32 9 439,11-6-651,1 2-1,-15 6 1,18-7-35,7-3 45,0-1 1,1 0-1,-1 1 0,0-1 1,1 0-1,-1 0 0,3-2 0,1 0-14,-4 2-51,1 0 1,0 1-1,0-1 1,0 1-1,0-1 1,5 1-1,-6 0-57,-2 0 17,2 0 61,0-1 0,0 1 1,1 0-1,-1-1 0,0 0 0,0 1 1,0-1-1,0 0 0,0 0 0,0 0 1,0-1-1,2 0 0,-3 1 45,-1 1 59,-6 1-135,1-1-1,0 2 1,0-1-1,0 0 1,-6 4-1,-9 1 13,15-5-17,0 1 0,-1 0 0,1 0 0,-5 2 0,10-2 40,5 0-5,7-2 0,-7-2-16,0 1 1,0-1 0,-1 0-1,1 0 1,-1 0 0,9-6-1,-12 7 3,0 1 0,0-1 0,0 0 0,0 1 0,0-1 0,0 0 0,-1 0 0,1 0 0,0 0 0,-1 0 0,1 0 0,-1 0 0,1 0 0,-1 0 0,1 0 0,-1 0 0,1 0 0,-1-1 0,0 1 0,0 0 0,0 0-1,0 0 1,0 0 0,0-1 0,0 1 0,0 0 0,0 0 0,0 0 0,-1 0 0,1 0 0,0-1 0,-1 1 0,1 0 0,-1 0 0,-1-2 0,1 2-13,0 0 1,0 0-1,0 0 0,-1 0 0,1 0 1,0 1-1,-1-1 0,1 0 1,0 0-1,-1 1 0,1-1 0,-1 1 1,1 0-1,-1-1 0,1 1 1,-1 0-1,0 0 0,1 0 0,-1 0 1,1 0-1,-1 0 0,1 0 1,-1 1-1,-2 0 0,1-1-1,0 1 1,0 0-1,0 0 0,0 0 0,0 0 0,0 0 0,0 1 1,0-1-1,0 1 0,0 0 0,-2 2 0,4-3 4,0 0 0,0 0-1,0 0 1,0 0 0,0 0-1,1 0 1,-1 0-1,0 0 1,1 0 0,-1 1-1,1-1 1,-1 0 0,1 0-1,-1 1 1,1-1 0,0 0-1,0 0 1,-1 1 0,1-1-1,0 0 1,0 1-1,0-1 1,1 0 0,-1 1-1,0-1 1,0 0 0,1 1-1,-1-1 1,1 0 0,-1 0-1,1 0 1,-1 1 0,1-1-1,0 0 1,0 0-1,-1 0 1,1 0 0,0 0-1,0 0 1,0 0 0,0 0-1,2 1 1,0 0 18,1 0 0,-1 0 0,1-1-1,-1 1 1,1-1 0,0 1 0,-1-1 0,1 0 0,0-1 0,0 1 0,0-1-1,0 1 1,-1-1 0,6-1 0,-6 1 4,0-1 0,0 0 0,0 0 1,0 0-1,0 0 0,0 0 0,-1 0 0,1-1 0,0 1 0,-1-1 1,3-2-1,-4 4-9,-1-1 0,1 0 1,-1 1-1,1-1 1,-1 1-1,1-1 0,-1 0 1,0 1-1,1-1 1,-1 0-1,0 1 0,1-1 1,-1 0-1,0 0 1,0 1-1,0-1 0,0 0 1,1 0-1,-1 0 1,-1 0-7,1-1 1,0 1 0,-1 0 0,1 0 0,-1 0 0,1 0 0,-1 0 0,0 1 0,1-1 0,-1 0 0,0 0 0,0 0 0,1 0 0,-1 1 0,0-1 0,0 0 0,-2 0 0,0-1-14,0 0 0,0 1-1,0-1 1,-1 1 0,1 0 0,-7-1 0,8 1-15,1 1 0,0 0 1,0 0-1,-1-1 0,1 1 0,0 0 0,0 0 0,-1 1 0,1-1 0,0 0 1,-1 0-1,1 0 0,0 1 0,0-1 0,0 1 0,-1-1 0,1 1 0,0 0 0,0-1 1,0 1-1,0 0 0,0 0 0,-1 0 0,2 0-63,0 0 0,-1 0 0,1 0 0,0 0 0,0-1 0,0 1 0,0 0 0,0 0 0,0 0 0,0-1 0,1 1 0,-1 0 0,0 0 0,0 0 0,0 0 0,1-1 0,-1 1 0,1 0 0,-1-1 0,0 1 0,1 0 0,-1 0 0,1-1 0,0 1 0,-1-1 0,2 2 0,17 16-3124,-1-6-1229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7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3697 217 7680,'0'-1'343,"0"-1"1,0 0 0,1 0-1,-1 1 1,0-1 0,1 0 0,-1 1-1,1-1 1,0 0 0,0-1-1,1 0-166,0 0 1,1 1-1,-1-1 0,0 1 1,1-1-1,3-2 0,9-9 914,-15 14-1051,1-1 0,-1 1 0,0 0 1,1-1-1,-1 1 0,0 0 0,1-1 1,-1 1-1,0-1 0,0 1 0,1 0 1,-1-1-1,0 1 0,0-1 0,0 1 1,0-1-1,0 1 0,0-1 0,1 1 1,-1-1-1,0 1 0,0-1 0,-1 1 1,1-1-1,0 1 0,0-1 0,0 1 1,0-1-1,0 1 0,0-1 0,-1 1 1,1 0-1,0-1 0,0 1 0,-1-1 1,1 1-1,0 0 0,-1-1 0,1 1 1,0 0-1,-1-1 0,1 1 0,0 0 1,-1-1-1,1 1 0,-1 0 0,1 0 1,-1 0-1,1-1 0,-1 1 0,-4-2 59,0 1 0,1 0 0,-1 0 0,-6 0 0,5 0 47,-70-8 699,-14-2-357,11-5-220,15 2-261,-82-8 1,-225-21 888,172 27-946,132 12 57,-396 16 551,355-4-567,-147 20-28,111-8 13,-136 26 102,233-35-94,0 2 0,0 3 0,-79 37-1,10 7 14,-110 54 268,170-87-267,1 2 0,-88 62 0,111-63 111,2 0-1,1 2 0,-30 40 0,34-40 57,22-26-154,-67 79 466,-88 135 0,145-194-400,1 1 0,0 0 0,2 1 0,1 1-1,1 0 1,1 0 0,2 0 0,1 1 0,0-1 0,3 1 0,2 49 0,0-61-22,1-1 1,1 0 0,0 0-1,2 0 1,-1-1 0,2 1-1,13 26 1,-9-25 62,1 0 0,0 0 0,1-1 0,1 0-1,24 22 1,-9-15 44,1 0-1,1-2 1,0-1-1,2-2 0,0-1 1,54 19-1,185 54 197,348 67-1,-465-128-256,271 15 1,-212-39-20,283-31 1,269-77 168,-332 10-64,-348 69-159,-1-4 0,153-76 1,-116 35 40,-3-6 0,150-125 1,-201 145-20,68-76 0,-94 87-53,-2-2-1,51-80 1,-78 107 25,0-1 0,-1-1 0,13-38 0,-21 52-13,-1-1 0,0 1 0,0-1 0,-1 1 0,0-1 0,-1 0 0,0 1 0,0-1 0,-1 0 0,0 1 0,-1-1 0,1 1 0,-6-15 0,0 8 4,-1-1 1,0 1 0,-1 0 0,-17-21 0,-54-53-25,40 50-34,-3 1-1,-1 2 0,-1 3 1,-2 1-1,-86-43 0,48 36-67,-1 3 0,-152-41 0,121 48-104,-140-16 0,162 35-865,-185 4 1,172 16-802,97-8 1371,1 0 0,-1 1 0,1 1 0,-1-1 0,1 1 0,0 1 0,-9 6 0,14-8-372,-1 1-1,2 0 1,-1 1-1,0-1 1,-4 7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424 114 7040,'5'-80'5941,"-5"78"-5717,0 0 0,0 1 0,0-1 0,0 0 0,-1 0 0,1 0 0,-1 1 0,1-1 1,-1 0-1,1 1 0,-1-1 0,0 0 0,-1-1 0,1 2-133,1 1 0,-1-1-1,0 0 1,0 1 0,0-1 0,0 0 0,0 1 0,0-1-1,0 1 1,0-1 0,0 1 0,0 0 0,0 0 0,0-1 0,-1 1-1,1 0 1,0 0 0,0 0 0,0 0 0,0 0 0,0 0-1,0 0 1,-2 1 0,-7 1 140,0 1 0,0 0 0,0 1 0,1 0 0,-19 10 0,12-4 101,1 0 1,-22 19 0,28-20-205,0 0-1,0 1 1,1-1-1,0 2 1,1-1-1,0 1 1,-7 17 0,0 6 159,-13 46 0,-46 229 524,30 10-396,22-33-174,20-199-212,12 113 0,-7-165-79,2 0 0,2-1 1,1 0-1,1-1 0,2 0 1,1 0-1,2-1 0,1-1 0,32 45 1,-28-48-1406,45 46 0,-39-50-2033,51 39-1,-27-30-3177,-8-12 2282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1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141 126 7296,'-1'0'269,"1"-1"1,0 1 0,-1-1-1,1 1 1,0-1 0,0 0-1,0 1 1,-1-1 0,1 1-1,0-1 1,0 0 0,0 1-1,0-1 1,0 0 0,0 1-1,0-1 1,0 1-1,1-1 1,-1 0 0,0 1-1,0-1 1,0-10 4949,0 11-5180,0-1-1,-1 1 1,1 0 0,-1 0 0,1 0 0,-1 0 0,1 0 0,-1 0 0,1 0-1,-1 0 1,1 0 0,-1 0 0,1 0 0,-1 0 0,1 0 0,0 0 0,-1 0 0,1 0-1,-1 1 1,1-1 0,-1 0 0,1 0 0,-1 0 0,1 1 0,0-1 0,-1 0 0,0 1-1,-4 3 16,-1 0 0,1 0 1,0 0-1,0 0 0,1 1 0,-1 0 0,1 0 0,0 0 0,0 1 0,1-1 0,-1 1 0,1 0 0,1 0 0,-5 11 0,7-16-43,0 0-1,0 0 1,0 0-1,0 0 1,0-1-1,0 1 1,0 0-1,0 0 1,0 0-1,1 0 1,-1 0-1,0 0 1,1-1-1,-1 1 1,0 0-1,1 0 1,-1 0-1,1-1 1,-1 1-1,1 0 1,0-1-1,0 2 1,1-1 33,-1 0 0,1 0 0,0 0 0,0 0 0,0 0 0,0 0 1,0 0-1,0-1 0,2 2 0,3-1 78,-1 0 1,1-1 0,0 1-1,-1-1 1,9-1 0,-11 0-61,0 0 0,0 0 0,1-1 0,-1 1 0,-1-1 0,1 0 0,0 0 0,0 0 0,-1 0 0,1-1 0,-1 1 0,0-1 0,0 0 0,0 0 0,0 0 0,0-1 0,-1 1 0,4-6 0,-4 5-21,1 0-1,-1 0 1,-1 0 0,1 0 0,-1-1-1,1 1 1,-1 0 0,-1 0-1,1-1 1,0 1 0,-1-1 0,0 1-1,0 0 1,0-1 0,-1 1-1,0-1 1,0 1 0,-1-5 0,2 8-21,-1-1 1,0 1-1,0-1 1,1 1 0,-1-1-1,0 1 1,0 0 0,0 0-1,0-1 1,-1 1-1,1 0 1,0 0 0,0 0-1,-1 0 1,1 0-1,-1 0 1,1 1 0,0-1-1,-3 0 1,1 0-4,-1 0 1,1 0-1,-1 1 1,1-1-1,-1 1 1,1 0-1,-1 0 0,-5 1 1,-2 1-15,0 1 1,-1 0-1,2 0 1,-19 9-1,20-8-27,0 1-1,0 1 0,-14 10 0,20-14 25,1 0 0,-1 1 0,0-1 0,1 1 0,0-1-1,0 1 1,-1 0 0,2 0 0,-1 0 0,0 0 0,1 0-1,-1 0 1,1 0 0,-2 6 0,3-7 6,0-1 0,0 1 1,0-1-1,0 1 0,0-1 0,1 1 1,-1-1-1,0 1 0,1-1 0,-1 1 1,1-1-1,-1 1 0,1-1 0,0 0 1,0 1-1,-1-1 0,1 0 0,2 2 1,-1-1 22,1 0 0,-1 0 1,1 0-1,0 0 1,-1 0-1,1-1 0,0 1 1,4 1-1,1 0 95,1-1 0,-1 0-1,1 0 1,-1-1 0,17 1-1,-19-3-46,1 1 1,0-1-1,-1 0 0,1-1 0,-1 0 0,0 0 0,1 0 0,-1-1 0,0 0 1,0 0-1,-1 0 0,1-1 0,-1 0 0,9-7 0,-10 7-55,0 1 0,0-1-1,-1 0 1,0 0-1,0 0 1,0-1 0,0 1-1,-1-1 1,0 1-1,0-1 1,0 0 0,0 0-1,-1 0 1,0 0-1,0 0 1,0 0 0,-1 0-1,1 0 1,-2-8 0,1 11-15,0 1 0,0-1 0,0 1 0,-1-1 0,1 1 1,0-1-1,-1 1 0,0 0 0,1-1 0,-1 1 1,0 0-1,1-1 0,-1 1 0,0 0 0,0 0 1,0 0-1,0-1 0,0 1 0,-1 0 0,1 1 0,0-1 1,-2-1-1,0 1-8,1 0 0,-1 0 0,1 1 1,-1-1-1,1 1 0,-1 0 0,1 0 0,-1 0 0,0 0 1,1 0-1,-1 0 0,-2 2 0,-7 1-24,1 0-1,-1 1 0,1 1 1,-17 9-1,17-8-3,1 1 1,0 0-1,-15 14 0,21-17 22,-1 0 1,1 0-1,1 1 0,-1-1 1,0 1-1,1 0 1,0 0-1,0 0 0,-3 10 1,5-13 9,1 0 0,0 0 1,-1 0-1,1 0 0,0 0 1,0 0-1,0 0 0,1 0 1,-1 0-1,0 0 0,1 0 0,-1 0 1,1 0-1,0 0 0,0 0 1,0-1-1,0 1 0,0 0 0,0-1 1,0 1-1,0 0 0,1-1 1,-1 1-1,0-1 0,1 0 1,-1 1-1,1-1 0,0 0 0,-1 0 1,4 1-1,2 2 24,0-1 1,0 0-1,1-1 0,-1 1 1,0-2-1,15 3 0,-14-4 16,-1 0 1,0 0-1,0-1 0,0 0 1,1 0-1,-1-1 0,0 0 1,-1 0-1,1-1 0,0 0 0,-1 0 1,1 0-1,-1-1 0,0 0 1,0 0-1,0-1 0,-1 1 0,0-1 1,9-11-1,-9 11-25,-1 1-1,-1-1 0,1 0 1,-1-1-1,0 1 1,0-1-1,-1 1 1,1-1-1,-1 0 1,0 0-1,-1 0 1,0 0-1,0 0 1,0 0-1,0 0 1,-1 0-1,0 0 1,0 0-1,-1-1 1,0 1-1,0 0 1,0 0-1,-5-10 0,6 14-17,-1 0-1,0 0 1,0 0-1,0 0 1,0 0-1,0 0 1,-1 0-1,1 0 1,0 1-1,-1-1 1,1 0-1,-1 1 1,0 0-1,0-1 1,1 1-1,-1 0 1,0 0-1,0 0 1,0 0-1,0 0 1,0 0-1,0 1 1,-1-1-1,1 1 1,0-1-1,0 1 1,0 0-1,0 0 1,-1 0-1,1 0 1,-4 1-1,-6 1-19,-1 1-1,1 1 0,0 0 0,0 1 0,1 0 0,-1 1 1,1 0-1,0 1 0,1 0 0,-15 13 0,21-17 22,1 0 1,-1 1-1,1-1 0,-1 1 0,1 0 1,0 0-1,1 0 0,-1 0 0,1 1 0,0-1 1,0 1-1,-2 5 0,3-8 1,1 1 0,-1-1 0,1 1 0,0-1-1,0 1 1,0-1 0,0 1 0,0 0 0,1-1 0,-1 1-1,1-1 1,0 0 0,-1 1 0,1-1 0,0 1 0,1-1 0,-1 0-1,0 0 1,1 0 0,-1 0 0,1 0 0,-1 0 0,1 0-1,0 0 1,3 2 0,0 0 25,0-1-1,0 1 1,0-1-1,1 0 1,-1 0 0,1 0-1,0-1 1,0 0-1,0 0 1,0-1-1,0 0 1,0 0 0,0 0-1,10 0 1,-11-2-4,-1 1-1,1-1 1,-1 1 0,0-1 0,1-1 0,-1 1 0,0-1 0,0 1-1,0-1 1,0 0 0,0-1 0,0 1 0,-1 0 0,1-1-1,-1 0 1,1 0 0,-1 0 0,0-1 0,0 1 0,-1-1 0,3-3-1,-1 1 18,-1-1 1,0 1-1,0-1 0,0 1 0,-1-1 0,0 0 0,1-11 0,-2 14-38,-1 0 1,0 0 0,0 0-1,0 0 1,0 0 0,-1 0-1,1 0 1,-1 0 0,0 0-1,0 1 1,-1-1 0,1 0-1,-1 0 1,0 1-1,-2-4 1,3 6-8,1 0 0,-1-1 0,-1 1-1,1 0 1,0 0 0,0 0 0,0 0 0,-1 0 0,1 1-1,0-1 1,-1 0 0,1 0 0,0 1 0,-1-1 0,1 1-1,-1-1 1,1 1 0,-1 0 0,1 0 0,-1 0-1,0 0 1,1 0 0,-1 0 0,1 0 0,-1 0 0,-1 1-1,-4 1-18,0 0 0,1 0 0,-1 1 0,-9 5 0,9-4-4,-6 3 17,0 0 0,-20 16 0,29-20 7,0 1 0,0-1 1,0 1-1,0 0 0,1 0 0,-1 1 1,1-1-1,0 1 0,1 0 0,-5 8 0,7-12 6,-1 0-1,1 0 0,0 1 1,-1-1-1,1 0 0,0 0 0,0 1 1,0-1-1,0 0 0,0 1 1,0-1-1,0 0 0,0 0 0,0 1 1,1-1-1,-1 0 0,0 0 1,1 1-1,-1-1 0,1 0 0,0 0 1,-1 0-1,1 0 0,0 0 1,0 0-1,-1 0 0,1 0 0,0 0 1,0 0-1,0 0 0,0-1 1,0 1-1,0 0 0,1-1 0,-1 1 1,0-1-1,0 1 0,0-1 1,1 1-1,1-1 0,2 2 34,1-1-1,-1-1 0,0 1 1,0-1-1,1 0 1,-1 0-1,0 0 1,9-2-1,-7 0 32,-1 0 0,1 0 0,-1 0 0,1-1 0,-1 0 0,0-1 0,0 1 0,0-1 0,5-5 0,-7 6-28,-1 0-1,1-1 0,-1 1 1,0-1-1,-1 1 1,1-1-1,0 0 1,-1 0-1,0 0 0,0-1 1,0 1-1,-1-1 1,1 1-1,0-6 0,-2 9-34,0 1-1,0-1 0,0 1 1,1-1-1,-1 0 0,0 1 1,0-1-1,0 1 0,0-1 0,-1 0 1,1 1-1,0-1 0,0 0 1,0 1-1,0-1 0,-1 1 1,1-1-1,0 1 0,0-1 1,-1 1-1,0-2 0,1 2 1,-1 0-1,1 0 1,0-1-1,-1 1 1,1 0-1,-1 0 1,1 0-1,-1 0 1,1 0-1,-1 0 1,1 0-1,-1 0 1,0 0-1,1 0 1,-1 0-1,1 0 1,-1 0-1,1 0 1,-1 1-1,-3 0-3,1 0 1,0 1-1,0 0 0,-1-1 1,2 1-1,-5 3 0,-54 54-233,61-59 229,-1 0 0,1 1 1,-1-1-1,1 0 0,-1 1 0,1-1 1,0 1-1,-1-1 0,1 1 1,0-1-1,0 1 0,-1-1 0,1 1 1,0-1-1,0 1 0,0 0 0,-1-1 1,1 1-1,0-1 0,0 2 1,0-2 2,1 0 0,-1 1 1,0-1-1,1 0 0,-1 0 1,0 0-1,0 0 1,1 1-1,-1-1 0,0 0 1,1 0-1,-1 0 0,0 0 1,1 0-1,-1 0 0,0 0 1,1 0-1,-1 0 1,0 0-1,1 0 0,-1 0 1,0 0-1,1 0 0,23-5-174,-17 2 805,9-2-2800,-1 3-3433,-14 2 5120,0 0 0,0 0 0,0 0 1,0 0-1,0 0 0,0 1 0,0-1 0,-1 0 0,1 1 1,0-1-1,0 0 0,0 1 0,-1-1 0,1 1 1,0-1-1,0 1 0,-1 0 0,1-1 0,0 1 0,-1 0 1,1-1-1,-1 1 0,1 0 0,-1 0 0,1 0 0,-1-1 1,0 1-1,1 0 0,-1 0 0,0 0 0,1 1 0,0 17-4422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114 594 6656,'-9'1'1004,"0"0"0,-1 1 0,1 1 0,0 0 0,0 0 0,1 0 0,-1 1 0,-14 10 0,12-9-355,4-3 292,6-6-249,10-10 181,264-236 3207,-210 200-3798,3 3-1,2 3 0,101-50 1,-111 69-204,1 3 1,1 2 0,0 2 0,2 3 0,0 3-1,0 3 1,1 2 0,119 4 0,-149 5-28,0 1 1,0 2-1,0 2 0,-1 1 1,0 1-1,-1 1 0,41 20 1,-14 2 75,-1 1 1,93 73-1,86 102 216,-225-197-395,6 5 94,31 23 0,-43-35-111,1 0 0,0-1-1,0 0 1,0 0 0,0 0-1,0-1 1,1 0-1,-1 0 1,1-1 0,8 2-1,-13-3-93,0 0 0,0 0 0,0 0 0,0 0 0,-1 0 0,1-1 0,0 1 0,0 0-1,0-1 1,0 0 0,3-1 0,-5 2-162,1-1 0,0 0-1,0 1 1,-1-1 0,1 0-1,0 1 1,-1-1 0,1 0-1,-1 0 1,1 1 0,-1-1-1,0 0 1,1 0 0,-1 0-1,0 0 1,1 1 0,-1-1-1,0 0 1,0 0 0,0 0-1,0 0 1,0 0 0,0 0-1,0 0 1,0 0 0,0-1-1,-5-19-6426,-3-9 1926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95 375 7680,'-8'3'549,"0"-1"54,-1 1-1,1-2 1,-1 1 0,-8 0-1,-18 0 3041,34-2-2624,20-3 1348,-4 0-1448,0 0 0,0 1 0,0 0 0,0 1 0,29 2 0,-7 0-619,335-22 242,-202 8-391,269-14 750,419-34 763,-276-7-1315,351-29-266,-859 93-82,743-37 9,-774 41 3,804-11 91,-785 11-95,71-1 302,-124 0-390,-1 0 0,0-1-1,1 0 1,11-4 0,13-7-3411,-19 7 288,-7 4-1776,-14 6-3473,-20 9 3529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1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269 121 8576,'4'-20'2481,"7"-19"1,3-8 1754,-14 35-2722,0 11-1492,0 1-1,0 0 1,0 0-1,0 0 1,0 0-1,0 0 1,0 0-1,0 0 1,-1 0-1,1-1 1,0 1-1,0 0 1,0 0-1,0 0 0,0 0 1,0 0-1,-1 0 1,1 0-1,0 0 1,0 0-1,0 0 1,0 0-1,0 0 1,-1 0-1,1 0 1,0 0-1,0 0 1,0 0-1,0 0 1,0 0-1,-1 0 1,1 0-1,0 0 1,0 0-1,0 0 0,0 0 1,0 0-1,0 1 1,0-1-1,-1 0 1,-1 2 94,0 0 1,0 0 0,-1 0-1,1 0 1,1 0-1,-4 5 1,-30 44 650,3 2-1,2 1 1,-41 106 0,45-85-403,4 2 0,3 0 0,-15 130 1,30-166-274,2-1 1,2 1 0,2 0-1,1-1 1,2 0-1,2 1 1,2-2 0,1 1-1,17 38 1,-12-42-51,37 61 0,-40-78-49,0-2 0,1 1 0,1-2 0,28 26 1,-38-38-55,1 0 0,-1 0 1,1-1-1,0 1 1,1-1-1,-1-1 0,9 4 1,-12-5-80,0-1 1,-1 1 0,1-1-1,0 0 1,0 1-1,0-1 1,-1 0-1,1-1 1,0 1 0,0 0-1,-1 0 1,1-1-1,0 1 1,0-1-1,-1 1 1,1-1 0,0 0-1,-1 1 1,1-1-1,-1 0 1,1 0-1,-1 0 1,0-1 0,1 1-1,-1 0 1,0 0-1,0-1 1,2-2-1,3-6-1815,0 0 0,-1 0 0,0-1-1,5-19 1,0 4-2588,3-9-122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9344,'-22'-12'3061,"17"9"-1728,5 3-5,0 0 139,2 0-273,20-10 151,0 1 0,1 1 0,33-7 0,74-6 433,-108 20-1613,-1 0 1,1 2 0,0 0 0,-1 1 0,1 2 0,-1 0 0,0 1-1,0 1 1,20 9 0,-39-15-132,0 1-1,0 0 1,0 0-1,0-1 1,0 1-1,-1 1 1,1-1-1,0 0 1,-1 0-1,1 1 1,-1-1-1,1 1 1,-1-1 0,0 1-1,0-1 1,0 1-1,0 0 1,0 0-1,0-1 1,0 1-1,0 0 1,-1 0-1,1 0 1,0 3-1,-1-2-17,-1 0 0,1 0 0,-1 0 0,1 0 0,-1 0 0,0 0 0,0-1 0,-1 1 0,1 0 0,0-1 0,-1 1 0,0-1 0,1 0 0,-1 1 0,0-1 0,-4 3-1,-19 19-3,9-10-15,-27 33 1,39-43 1,1 1 0,0-1 0,0 1 0,1 0 1,-1-1-1,1 1 0,0 0 0,0 0 0,1 1 0,0-1 1,0 0-1,0 0 0,0 6 0,1-7 2,0 0 1,1 0-1,0-1 0,0 1 0,0 0 0,0 0 1,0-1-1,1 1 0,-1-1 0,1 1 1,0-1-1,0 0 0,0 0 0,5 5 0,4 3 6,0-1-1,18 14 0,-8-8-11,142 132 1,-144-130 24,-8-8 30,-1 1 1,0 0-1,-1 1 0,0 0 0,-1 0 0,0 1 1,-1 0-1,0 1 0,-1-1 0,-1 1 1,0 0-1,-1 1 0,-1-1 0,0 1 0,-1-1 1,0 1-1,-1 0 0,-1 0 0,0 0 1,-1 0-1,-1 0 0,0-1 0,-6 19 0,6-26 41,0 0-1,-1-1 1,0 0-1,0 1 1,-1-1-1,0 0 0,0-1 1,0 1-1,0-1 1,-1 0-1,-11 10 1,9-10-39,-1 0 1,1 0-1,-2-1 1,1 0-1,0 0 1,-1-1-1,0 0 1,-10 2-1,-4-1-178,1-1 1,-1-2-1,1 0 0,-1-1 0,0-1 1,-34-7-1,-5-4-1393,-14-2-2165,59 12 1292,1 0 0,-26 2 0,8 4-3351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 8448,'-6'-10'864,"5"8"-716,0 0 0,-1 0 0,1 0 0,0 0-1,0 0 1,0 0 0,0 0 0,0-1 0,0 1 0,1 0 0,-1-1-1,1 1 1,-1 0 0,1-1 0,0 1 0,0 0 0,0-1 0,1 1-1,-1-1 1,0 1 0,2-4 0,-1 5 40,0-1 1,0 0-1,0 0 1,0 0-1,0 0 1,1 1-1,-1-1 1,1 1-1,-1-1 0,1 1 1,0 0-1,-1-1 1,1 1-1,0 0 1,0 0-1,0 0 1,0 0-1,0 1 0,0-1 1,0 0-1,0 1 1,0 0-1,0-1 1,0 1-1,0 0 1,4 0-1,0 1 126,-1-1 0,1 1 0,0 1 0,-1-1 0,0 1 1,1 0-1,-1 0 0,0 0 0,7 5 0,-5-2-150,0 0 0,0 1 0,0 0-1,-1 0 1,0 0 0,0 1 0,-1 0 0,1 0 0,-1 0-1,4 10 1,4 9 65,15 48 1,-26-68-187,15 49 202,-2 0 1,-3 1-1,-2 0 1,-2 1-1,-3 0 1,-3 0-1,-7 89 1,-5-61-350,-3 0 0,-4 0 1,-4-2-1,-42 111 0,57-180-649,4-10 75,0 1 1,1-1 0,-1 1 0,1-1 0,0 1 0,0 0 0,0 6 0,4 6-4992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8960,'-2'-4'773,"-1"0"0,1-1 1,0 1-1,0-1 0,0 0 1,1 1-1,0-1 0,0 0 1,0 0-1,0 0 0,1 1 0,0-1 1,0-9-1,0 14-734,0 0-1,1 0 1,-1 0-1,0-1 1,0 1-1,0 0 1,1 0-1,-1 0 1,0 0-1,0 0 1,1 0-1,-1 0 1,0-1-1,0 1 1,0 0-1,1 0 1,-1 0-1,0 0 1,0 0-1,1 0 1,-1 0-1,0 0 1,0 0-1,1 0 1,-1 0-1,0 1 1,0-1 0,1 0-1,-1 0 1,0 0-1,0 0 1,0 0-1,1 0 1,-1 0-1,0 1 1,0-1-1,10 5 548,-8-2-441,1 0 1,-1 0 0,0 1-1,0-1 1,-1 0 0,1 1 0,-1-1-1,0 1 1,1 5 0,6 37 348,-8-38-403,6 184 648,-6-81-662,2-61-187,12 189-1556,-13-234 1307,0 0-1,0-1 1,0 1-1,3 6 1,1 0-4196,-9-18-228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9472,'-22'7'3120,"21"-7"-3079,1 0 1,0 0 0,0 0 0,-1 0 0,1 0 0,0 0 0,0 1-1,0-1 1,0 0 0,-1 0 0,1 0 0,0 0 0,0 1 0,0-1-1,0 0 1,0 0 0,0 0 0,-1 1 0,1-1 0,0 0-1,0 0 1,0 0 0,0 1 0,0-1 0,0 0 0,0 0 0,0 1-1,0-1 1,0 0 0,0 0 0,0 0 0,0 1 0,0-1-1,0 0 1,0 0 0,0 1 0,0-1 0,1 0 0,-1 0 0,0 0-1,0 1 1,0-1 0,0 0 0,1 0 0,5 7 713,-6-7-609,1 1 40,0 0 1,0 0 0,1 0 0,-1 0 0,0-1 0,0 1 0,1 0 0,-1-1 0,0 1-1,1-1 1,-1 1 0,1-1 0,1 0 0,26-1 1504,-25 1-1503,164-27 2397,-5 0-1986,-7 17-545,-99 8-1283,1-2 1,58-12-1,-13-8-4210,-59 12 1087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42 8576,'0'-1'226,"1"-29"2940,2 19 706,-10 28-2140,-31 79 1101,21-62-2190,4-9-265,2 0 0,1 0 0,-14 50 0,22-69-336,1 1-1,0 0 1,0-1 0,1 1-1,0-1 1,0 1 0,0 0-1,1-1 1,0 1 0,0 0-1,1-1 1,0 0 0,0 1-1,0-1 1,1 0 0,0 0-1,0 0 1,1-1 0,-1 1-1,1-1 1,6 7 0,-3-6-9,-1-1 0,1-1 1,-1 1-1,1-1 1,1 0-1,-1 0 1,0-1-1,1 0 0,0-1 1,0 0-1,0 0 1,0 0-1,0-1 1,14 0-1,11 0-12,0-2 1,39-6-1,-69 7-26,56-10-390,-21 3-3288,-28 5 1441,-1 2-1267,-4 4-1099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48 9344,'0'-1'353,"0"-1"1,-1 1-1,1 0 1,0 0-1,0-1 1,0 1-1,0 0 1,1-1-1,-1 1 1,0 0-1,0 0 1,1-1-1,-1 1 1,1 0-1,-1 0 1,1 0-1,0 0 1,-1 0-1,1-1 1,1 0-1,-1 0-19,1 0 0,-1 1 0,0-1 0,1 0 0,-1 1 0,1-1 0,0 1 0,-1-1 0,1 1 0,0 0 0,0 0 0,2-1 0,-4 2-283,1-1-1,-1 1 1,0 0 0,1 0 0,-1 0 0,1 0 0,-1 0-1,0 0 1,1 0 0,-1 0 0,0 0 0,1 1 0,-1-1-1,0 0 1,1 0 0,-1 0 0,0 0 0,1 0 0,-1 1-1,0-1 1,1 0 0,-1 0 0,0 0 0,1 1 0,-1-1-1,0 0 1,0 0 0,1 1 0,3 13 679,-5 20-96,1-29-438,-3 15 41,0 0 0,-11 37 0,-1 0-94,-26 148 286,34-157-391,2 0 0,1 64 1,5-89-38,2-1 0,0 1 0,9 32 0,-8-41 11,0-1 0,2 1 1,-1-1-1,2 0 0,0 0 1,11 15-1,-15-24-26,0 0 0,0-1 0,0 1-1,1-1 1,-1 0 0,6 3 0,-8-5-107,0 0 1,0-1 0,0 1-1,0-1 1,0 0 0,0 1-1,0-1 1,1 0 0,-1 1-1,0-1 1,0 0 0,2 0-1,-2 0-128,0-1 0,0 1 0,0 0 0,-1 0 0,1-1 0,0 1 0,0-1 0,-1 1 0,1 0 0,0-1 0,0 0 0,-1 1-1,1-1 1,-1 1 0,1-1 0,-1 0 0,1 1 0,-1-1 0,2-1 0,2-5-3073,1 2-1526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99 112 8832,'0'-4'570,"1"1"0,-1-1 0,1 1 1,0 0-1,0 0 0,0 0 0,1-1 0,-1 1 1,1 0-1,-1 0 0,1 1 0,0-1 0,1 0 1,2-3-1,-1 2 63,-1 0 0,0 0 0,0-1 0,0 1 0,3-8 0,-4 6-203,4-10 710,-6 16-1117,0 0 0,0-1 0,0 1-1,0 0 1,0 0 0,0-1 0,0 1 0,0 0-1,0 0 1,0-1 0,0 1 0,0 0 0,0 0-1,0-1 1,-1 1 0,1 0 0,0 0 0,0 0 0,0-1-1,0 1 1,0 0 0,-1 0 0,1 0 0,0-1-1,0 1 1,0 0 0,-1 0 0,1 0 0,0 0-1,0 0 1,-1 0 0,1 0 0,0-1 0,0 1-1,-1 0 1,1 0 0,0 0 0,0 0 0,-1 0-1,1 0 1,0 0 0,0 0 0,-1 0 0,1 0-1,0 0 1,0 0 0,-1 1 0,1-1 0,0 0-1,0 0 1,-1 0 0,1 0 0,-3 1 77,0 0 1,1 0-1,-1 0 1,1 1-1,-1-1 1,1 1-1,-1-1 1,1 1-1,0 0 1,0 0-1,-4 3 0,-20 29 276,19-24-261,-5 6 61,0 1 1,2 1-1,-1 0 0,-11 31 1,20-43-130,0 1 0,1-1 1,-1 1-1,1 0 1,0-1-1,1 1 0,0 13 1,1-16-30,-1 1 1,1-1-1,0 0 1,1 0-1,-1 0 1,1 0-1,0 0 1,0 0-1,0 0 1,0 0-1,1-1 1,-1 1-1,6 4 1,-1-1 23,1 0 0,0-1 0,0 0 0,1 0-1,-1-1 1,1 0 0,1 0 0,10 3 0,-13-5-45,1-1 0,-1 0 0,1 0 0,0-1 0,0 0 0,0 0 0,0-1 0,0 0 0,0 0 0,0-1 0,8-1 0,2-5-1364,-10-2-3159,-8 9 254,-2 0-1370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11392,'6'2'8064,"1"0"-7640,-1 0 0,1-1 0,10 1-1,-11-2-340,-1-1-1,1 0 1,-1-1-1,1 1 1,-1-1-1,0 0 1,10-6-1,21-14 2501,-59 44-2400,22-21-180,0 0 1,0 0-1,0 1 0,0-1 1,0 0-1,1 0 1,-1 0-1,0 1 0,1-1 1,-1 0-1,0 1 0,1-1 1,0 1-1,-1-1 1,1 0-1,0 1 0,0-1 1,0 1-1,0 1 1,0-2 8,1 0 0,-1 0 1,1-1-1,0 1 1,-1 0-1,1-1 0,0 1 1,-1 0-1,1-1 1,0 1-1,0-1 1,-1 0-1,1 1 0,0-1 1,0 0-1,0 1 1,0-1-1,0 0 0,-1 0 1,3 1-1,17 0 79,-19-1-96,1 0-11,-2 0-58,-4-6-2975,3 5-1902,1 5-302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1082 9600,'9'-6'907,"1"0"0,-1 0 1,0-1-1,-1 0 0,0-1 1,13-14-1,36-57 1881,-8 10-1570,-30 46-1021,2 1 1,0 1-1,2 1 0,31-21 1,108-62 637,-108 71-599,-7 3-107,306-178 561,-242 148-393,145-55 1,-121 68 23,1 7 0,2 5 0,2 6 0,214-14 0,-105 31 442,427 36-1,81 90-192,-13 82-553,-410-79 53,-260-86-52,-3 2-1,96 63 1,184 166-1005,-336-250 176,0 0 0,15 17-1,-24-23-563,-1 1-1,1-1 1,6 16-1,2 6-4298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11520,'-5'-9'2880,"5"9"-2837,0 0 0,0 0 0,0 0 0,0 0 0,0 0 0,0-1 0,0 1 0,0 0-1,0 0 1,0 0 0,0 0 0,0 0 0,0 0 0,0 0 0,0 0 0,0 0 0,0 0 0,0 0 0,0 0 0,0 0 0,0 0 0,1 0 0,-1 0 0,0 0 0,0 0 0,0-1-1,0 1 1,0 0 0,0 0 0,0 0 0,0 0 0,0 0 0,0 0 0,0 0 0,0 0 0,1 0 0,-1 0 0,0 0 0,0 0 0,0 0 0,0 1 0,0-1 0,0 0 0,0 0-1,0 0 1,0 0 0,0 0 0,0 0 0,0 0 0,0 0 0,1 0 0,-1 0 0,0 0 0,19 11 3063,-8-4-2153,2 1-488,0 1 1,-1 1-1,0 0 1,-1 0-1,0 1 0,-1 0 1,0 1-1,0 1 1,-1-1-1,9 19 0,6 16 452,29 80 0,-52-124-868,55 184 1230,-18 0-638,1 88-206,-35-218-267,-3-1 0,-10 105 0,7-143-136,-2-1 1,1 0-1,-2 0 0,0 0 1,-1-1-1,-14 26 0,15-33-165,0-1-1,-1 1 1,0-1-1,0 0 1,-1-1-1,0 0 1,-1 0-1,0 0 1,0-1-1,0 0 1,-1-1-1,-14 8 1,-16 3-1961,1 0-3732,26-8-1720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291 137 6400,'6'-6'538,"-1"0"0,0-1 0,0 1 0,-1-1 0,0 0 0,0 0 0,4-10 0,1-2 435,-8 17-774,1-1 0,0 1 0,-1-1 0,0 0 0,0 1 0,0-1 0,0 0 0,0 0 0,0 1 0,-1-1 0,1 0 1,-1 0-1,0 0 0,0 0 0,0 0 0,-1-4 0,1 6-161,0 1 0,0 0 0,0 0 1,-1-1-1,1 1 0,0 0 0,0 0 0,-1 0 0,1-1 1,0 1-1,0 0 0,-1 0 0,1 0 0,0 0 0,0 0 1,-1 0-1,1-1 0,0 1 0,-1 0 0,1 0 0,0 0 1,-1 0-1,1 0 0,0 0 0,-1 0 0,1 0 0,0 0 1,-1 0-1,1 1 0,0-1 0,0 0 0,-1 0 0,1 0 1,0 0-1,-1 0 0,1 0 0,0 1 0,0-1 0,-1 0 1,1 0-1,0 0 0,0 1 0,-1-1 0,1 0 1,0 0-1,0 1 0,0-1 0,-1 1 0,-13 14 766,14-15-758,-24 29 837,-1 0-373,1 1 0,1 1 0,-22 41-1,14-2-106,-26 82 0,57-150-398,-26 75 440,-23 121 0,40-142-281,2 0 0,1 112-1,7-141-117,2 1 0,1 0 0,1-1 0,1 0 0,1 0 1,2-1-1,1 0 0,0 0 0,2-1 0,1 0 0,1-1 0,1-1 0,2 0 0,0-1 0,1-1 0,1-1 0,0 0 0,27 19 0,-38-33-52,-1 0 0,1-1-1,0 0 1,1 0 0,-1-1 0,1 0 0,13 3 0,-20-6-166,1-1 0,0 1 0,0-1 0,0 0 1,0 0-1,0 0 0,-1 0 0,1 0 0,0-1 1,0 1-1,0-1 0,2-1 0,-2 1-276,-1 0-1,1-1 1,-1 1 0,0-1-1,1 0 1,-1 1 0,0-1-1,0 0 1,0 0 0,-1 0 0,1-1-1,0 1 1,-1 0 0,2-5-1,10-18-4297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8960,'0'-1'295,"0"-1"-1,1 1 1,-1-1 0,1 0 0,-1 1 0,1-1 0,0 1-1,0 0 1,0-1 0,0 1 0,0 0 0,0-1 0,0 1-1,0 0 1,0 0 0,0 0 0,1 0 0,-1 0 0,0 0-1,1 0 1,-1 0 0,1 1 0,-1-1 0,3 0 0,7-3 159,1 0 0,15-2 1,-19 4 26,28-6 129,-1 2-1,1 1 0,48 1 0,-62 4-395,-1 1 0,0 1 0,0 1 0,-1 1 1,1 1-1,-1 0 0,24 11 0,-40-14-139,-1-1 1,1 1 0,-1 0-1,0 0 1,1 0-1,-1 1 1,0-1 0,-1 1-1,1 0 1,0-1 0,-1 1-1,1 0 1,-1 1-1,0-1 1,3 6 0,-4-4 17,1 0 1,-1 0 0,1 0-1,-1 1 1,-1-1-1,1 0 1,-1 1 0,0-1-1,0 0 1,-2 10 0,-1-1 27,0-1 0,0 0 1,-2 0-1,-9 22 0,-31 45 117,16-30-277,25-44 13,1 0 0,0 0 1,0 1-1,0 0 0,1-1 0,0 1 1,-1 9-1,3-13 24,0 0 1,0 0-1,0 0 1,0 0 0,1 0-1,-1 0 1,1 0-1,0 0 1,0 0 0,0 0-1,0 0 1,1-1-1,-1 1 1,1 0-1,-1-1 1,1 1 0,0-1-1,0 0 1,3 3-1,11 9-5,1 0 0,1-2 0,0 0 0,25 13 1,10 5-8,-37-20 43,-1 1 0,-1 0 0,0 1-1,0 1 1,-1 0 0,16 21 0,-22-25 1,-1 1 1,0 0 0,-1 0 0,1 1-1,-2-1 1,0 1 0,0 0 0,-1 0 0,0 0-1,-1 1 1,1 17 0,-2-22 57,-1 0-1,0 0 1,-1 1 0,0-1-1,0 0 1,0 0 0,-1 0-1,0 0 1,0 0 0,-6 10-1,6-12-36,-1-1-1,-1 1 0,1 0 0,-1-1 0,1 0 0,-1 0 1,-1 0-1,1-1 0,0 1 0,-1-1 0,0 0 1,1 0-1,-1-1 0,-7 4 0,-6 0-19,1 0 0,-1-1 0,0-1 0,-34 3 1,-74-3-136,104-4 41,-2 0-411,24 0 401,0 0 0,0 0 0,0 1 0,1-1 0,-1 0 0,0 0 1,0 0-1,0 0 0,0 0 0,0 0 0,0 0 0,0 0 0,0 0 0,0 0 0,0 0 0,0 0 1,0 0-1,0 0 0,0 0 0,0 1 0,0-1 0,0 0 0,0 0 0,0 0 0,0 0 0,0 0 0,0 0 1,0 0-1,0 0 0,0 0 0,0 0 0,0 0 0,0 0 0,0 0 0,0 0 0,0 0 0,-1 1 1,12-1-1494,101-19-7794,-52 8 4998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10368,'-2'-2'521,"1"0"-1,-1 0 1,1-1 0,0 1 0,0-1 0,0 1 0,0-1 0,0 0 0,0 1-1,1-1 1,-1-4 0,1 6-430,0 1 0,0-1 0,0 1 0,0 0 0,0-1 0,1 1 0,-1-1 0,0 1 0,0 0 0,1-1 0,-1 1 0,0 0 0,0-1 0,1 1 0,-1 0 0,0 0 0,1-1 0,-1 1 0,0 0 0,1 0-1,-1 0 1,1-1 0,-1 1 0,0 0 0,1 0 0,-1 0 0,1 0 0,-1 0 0,0 0 0,1 0 0,13-1 849,-12 2-857,1 0 0,0-1 1,-1 1-1,1 0 0,-1 0 0,0 0 0,1 1 0,-1-1 1,0 1-1,0-1 0,0 1 0,0 0 0,0 0 0,0 0 0,0 0 1,-1 0-1,1 0 0,0 0 0,-1 0 0,2 5 0,3 5-10,-1 1 0,7 23 0,-11-33-54,11 45 136,13 91 0,-9 51-1114,4 30-6424,-16-195 4637,1-11-934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9728,'-5'0'3680,"10"0"-2848,22 4 160,-5-4-32,22 0-417,19 0 33,12-4-288,-3 1-32,-6-2-128,-8 1-160,-4 1 0,-6-2-960,-7-2-383,-5-1-3233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 9856,'0'0'214,"-1"-1"1,1 1-1,0 0 1,0-1-1,0 1 1,0-1-1,0 1 1,-1-1-1,1 1 1,0-1-1,0 1 1,0-1-1,0 1 1,0-1-1,1 1 0,-1-1 1,0 1-1,0-1 1,0 1-1,0-1 1,1 1-1,-1-1 1,0 1-1,1-1 1,0 1 3788,-5 6-2510,-33 33-739,11-13-435,-31 41-1,50-58-299,1 1 0,0 0 0,0 0 0,1 0 0,1 1 0,-1-1 1,2 1-1,-5 20 0,7-27-7,1 1 0,-1-1 0,1 0 0,0 1 0,1-1 0,-1 0 0,1 1 0,-1-1 0,1 0 0,0 0 0,1 0 0,-1 0 1,5 7-1,-3-5 15,0-1 0,1-1 0,0 1 1,0 0-1,0-1 0,1 0 1,-1 0-1,11 6 0,4 1 44,1-1 0,0-1 0,1-1 0,27 7 0,-35-11-67,17 6-338,44 6 0,-55-13-2719,33 0 1,-30-3-1865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31 9472,'5'-25'5845,"-2"19"-1965,-3 6-3815,0 0-1,0 0 0,0 0 1,0 0-1,0 0 0,0 1 1,0-1-1,1 0 0,-1 0 1,0 0-1,0 0 0,0 0 1,0 0-1,0 0 0,0 0 1,0 0-1,0 0 0,0 0 1,0 0-1,0 1 0,0-1 1,1 0-1,-1 0 0,0 0 1,0 0-1,0 0 0,0 0 1,0 0-1,0 0 0,0 1 1,0-1-1,0 0 0,0 0 1,0 0-1,0 0 0,0 0 1,0 0-1,0 0 0,0 1 1,0-1-1,0 0 0,0 0 1,-1 0-1,1 0 0,0 0 1,0 0-1,0 0 0,0 0 1,0 0-1,0 1 0,0-1 1,0 0-1,0 0 0,-18 55 1404,-9 36-989,2 12-264,4 2-1,5 0 1,-4 169 0,21-235-211,1 0 0,2 0 0,2-1 1,19 65-1,-25-100-160,1 0 1,0 0-1,1 0 1,-1 0-1,0-1 1,1 1-1,0 0 0,2 3 1,-3-5-6,0-1 1,-1 1-1,1-1 1,0 0-1,-1 1 1,1-1-1,0 1 1,-1-1-1,1 0 1,0 0-1,0 1 1,-1-1-1,1 0 0,0 0 1,0 0-1,0 0 1,-1 0-1,1 0 1,0 0-1,0 0 1,0 0-1,-1 0 1,1-1-1,0 1 1,0 0-1,-1 0 1,1-1-1,0 1 1,-1 0-1,1-1 1,0 1-1,-1-1 0,1 1 1,1-2-1,15-13-5294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9088,'-3'-6'1529,"-1"-1"6533,4 7-7943,0-1 0,-1 1 0,1 0 0,0 0 0,0 0 0,-1 0 0,1 0 0,0 0 0,0 0 1,0 0-1,-1 0 0,1 0 0,0 1 0,0-1 0,-1 0 0,1 0 0,0 0 0,0 0 0,-1 0 0,1 0 0,0 0 0,0 1 0,0-1 0,0 0 0,-1 0 0,1 0 0,0 0 0,0 1 0,0-1 0,0 0 0,0 0 0,-1 0 0,1 1 1,0-1-1,0 0 0,-6 9 140,1 0 1,0 0-1,1 0 1,-1 1-1,2 0 1,0-1-1,0 1 1,0 1-1,1-1 1,1 0-1,-1 18 1,2-11-292,0-1 1,1 1 0,1 0 0,1 0 0,1 0 0,6 20 0,-6-26 30,0-1 1,1 0-1,0 0 1,0-1-1,12 16 1,-12-20-4,0 1 0,0-1 0,0 0 0,0 0 0,1 0 0,0-1 0,0 0 0,0 0 0,11 4 0,-15-7-34,0 0 0,0 0 1,0-1-1,0 1 0,1 0 0,-1-1 1,0 0-1,0 0 0,1 1 0,-1-1 1,0-1-1,1 1 0,-1 0 0,0 0 0,0-1 1,1 0-1,-1 1 0,0-1 0,0 0 1,3-2-1,-2 1-205,0 0 0,0 0 1,-1 0-1,1-1 0,-1 0 0,0 1 0,0-1 1,0 0-1,0 0 0,0 0 0,-1 0 1,1 0-1,0-4 0,16-43-7826,-17 30 3184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10880,'0'0'3509,"9"8"1813,0 0-3581,-9-7-1717,0-1-1,1 1 1,-1-1-1,0 0 1,1 1-1,-1-1 1,0 1 0,1-1-1,-1 0 1,0 0-1,1 1 1,-1-1-1,1 0 1,-1 0 0,1 1-1,-1-1 1,1 0-1,-1 0 1,1 0-1,-1 0 1,1 0 0,-1 0-1,1 0 1,-1 0-1,1 0 1,-1 0-1,1 0 1,-1 0 0,1 0-1,-1 0 1,0 0-1,1 0 1,-1 0-1,1-1 1,-1 1 0,1 0-1,-1 0 1,1-1-1,-1 1 1,0 0-1,1-1 1,35-19 190,7-3 1092,-43 23-1336,-1 1 0,1-1-1,-1 0 1,1 1 0,0-1 0,-1 1 0,1-1 0,0 1 0,-1-1-1,1 1 1,0-1 0,0 1 0,-1-1 0,1 1 0,0 0-1,0-1 1,0 1 0,0-1 0,0 1 0,0 0 0,0-1-1,0 1 1,0-1 0,0 1 0,0-1 0,0 1 0,0 0-1,1-1 1,-1 1 0,0-1 0,0 1 0,1-1 0,-1 1 0,0-1-1,1 1 1,-1-1 0,0 1 0,1-1 0,-1 0 0,1 1-1,-1-1 1,1 1 0,-1-1 0,1 0 0,-1 0 0,1 1-1,-1-1 1,1 0 0,-1 0 0,1 0 0,-1 1 0,1-1-1,0 0 1,-1 0 0,1 0 0,-1 0 0,2 0 0,-1 0-203,-1 0 0,1 0 0,0 0 0,0 0 0,-1 0 0,1 0 0,0 0 0,0 1 0,-1-1 0,1 0 0,0 1 0,-1-1 0,1 0 0,0 1 0,1 0 0,2 2-2220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12 119 8704,'-11'-63'2816,"11"61"-2678,-1-1 0,1 1 1,0-1-1,0 1 0,0-1 1,0 1-1,1-1 1,-1 1-1,1-1 0,-1 1 1,1 0-1,0-1 0,0 1 1,2-4-1,0 0 341,-3 6-380,0-1-1,0 1 0,1-1 0,-1 1 1,0-1-1,0 1 0,1-1 1,-1 1-1,0-1 0,1 1 1,-1 0-1,1-1 0,-1 1 1,0-1-1,1 1 0,-1 0 1,1-1-1,-1 1 0,1 0 0,-1 0 1,1-1-1,-1 1 0,1 0 1,-1 0-1,1 0 0,0-1 1,0 2 13,0-1 1,0 0 0,0 0-1,0 1 1,0-1 0,0 0-1,0 1 1,0-1-1,0 1 1,-1-1 0,1 1-1,0-1 1,1 2 0,2 2 219,-1 0 0,1 0 1,-1 0-1,4 7 0,8 19 736,0 1 0,15 48-1,13 71 1082,-31-105-1682,24 79 688,36 148 335,-61-217-1335,-1 1 0,2 107-1,-12-111-201,-3 0 0,-1-1 0,-3 0 0,-3 0 0,-30 98-1,38-143-290,-1 1 0,1-1 0,-1 0 1,0 0-1,-1 0 0,1-1 0,-1 1 0,0-1 0,0 0 0,-1 0 0,0 0 0,0-1 0,0 0 0,0 0 0,-7 4 0,-9 2-2787,-23 11-9761,22-12 8252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11264,'11'2'8756,"56"7"-7129,230-13-928,-98-3-598,-82 7-585,-69 0-3144,-46 0 2958,-1 0-1,0 0 1,0 0-1,1 0 0,-1 0 1,0 0-1,0 0 0,1 1 1,-1-1-1,0 0 0,2 1 1,-3 0 309,1 0 1,-1-1-1,0 1 1,1 0-1,-1-1 1,0 1-1,0 0 1,1-1 0,-1 1-1,0 0 1,0-1-1,0 1 1,0 0-1,0-1 1,0 1-1,0 1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8064,'-2'-1'86,"-6"-1"4571,11 4 2325,2 1-4322,2 3-3835,-2-2 1321,0-1 0,0 1 1,1-1-1,-1 0 0,1 0 0,0-1 0,0 1 0,0-1 1,0-1-1,0 1 0,7 0 0,9 0-10,43-1 1,-50-1-95,291-15-127,-291 13-18,17 1-480,-30 1 319,0 0 0,0 0-1,0 0 1,0 0 0,0 1-1,-1-1 1,1 1-1,0 0 1,0-1 0,-1 1-1,1 0 1,3 2-1,-4-2-175,0 0-1,-1 0 1,1 0-1,0 0 0,-1 0 1,1 1-1,0-1 1,-1 0-1,1 0 0,-1 0 1,0 1-1,1 2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12416,'-14'22'4639,"14"-10"-3583,5 5 384,4-13-64,9-1-384,18-6-32,30-6-384,19 2-128,-1-1-256,-2-1-128,-16 2-32,-8 4-128,-8 3 64,-11 0-896,-12 7-320,-9 1-1568,-9 8-671,4 4-1697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9088,'8'-13'1971,"0"-2"-336,0 0 0,2 0 0,15-18 0,-25 33-1563,1-1-1,-1 1 0,1-1 0,-1 0 0,1 1 0,0-1 0,-1 1 0,1-1 1,0 1-1,-1 0 0,1-1 0,0 1 0,0 0 0,0-1 0,-1 1 0,1 0 1,0 0-1,0 0 0,0 0 0,-1 0 0,1 0 0,0 0 0,0 0 0,0 0 1,-1 0-1,1 0 0,0 0 0,0 1 0,0-1 0,-1 0 0,1 1 0,0-1 1,0 0-1,-1 1 0,1-1 0,0 1 0,-1-1 0,1 1 0,0 0 0,2 2 33,-1-1 1,0 1-1,0 0 0,0 0 0,0 0 0,0 0 0,-1 0 0,2 5 0,7 27 289,-2 1 0,-2 0 0,3 39 1,-6-47-293,17 232 446,9 75-566,-27-319-1506,1 24 0,-5-37-1750,-1-6 513,-1-5-1846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41 8704,'6'-5'902,"0"1"0,0-1 0,1 2 0,-1-1 0,1 1 0,0 0 1,0 0-1,0 0 0,1 1 0,-1 0 0,0 1 0,9-1 0,-15 2-790,0-1 0,1 1 0,-1 0 0,1 0 0,-1 0 0,0 0 0,1 0 0,-1 0 0,1 1 0,-1-1 0,3 1 0,-4-1-92,0 0 1,0 1-1,1-1 0,-1 0 0,0 0 0,0 0 0,1 1 0,-1-1 0,0 0 0,0 0 0,0 1 0,0-1 0,0 0 0,1 0 0,-1 1 0,0-1 0,0 0 1,0 1-1,0-1 0,0 0 0,0 0 0,0 1 0,0-1 0,0 0 0,0 1 0,0-1 0,0 0 0,0 0 0,0 1 0,0-1 0,0 0 0,-1 1 0,0 2 37,0-1-1,-1 1 1,0-1-1,1 0 1,-1 0-1,0 0 1,0 0-1,-1 0 1,-3 3-1,-44 29 218,-33 27-240,74-53-38,0 0-1,0 0 1,1 1-1,0 1 1,1-1 0,-9 15-1,14-21-8,1 0-1,-1 0 1,1 1 0,-1-1-1,1 0 1,0 1-1,0-1 1,1 1-1,-1-1 1,1 1-1,-1-1 1,2 7 0,-1-8 7,0 0 1,1 0-1,0-1 1,-1 1 0,1-1-1,0 1 1,0-1 0,0 1-1,0-1 1,0 1-1,0-1 1,0 0 0,0 1-1,1-1 1,-1 0 0,0 0-1,1 0 1,-1 0-1,1 0 1,0 0 0,-1-1-1,1 1 1,-1 0-1,1-1 1,0 0 0,-1 1-1,3-1 1,8 2 12,0 0 0,0-1 0,0-1 0,0 0 0,13-2 0,63-11 63,-40 4-49,-31 7-38,1-1-1,-1 2 0,31 1 0,-42 1 26,0 0 0,0 0 0,0 0-1,0 1 1,0 0 0,0 0 0,0 1-1,0-1 1,-1 1 0,1 0-1,-1 1 1,0-1 0,9 9 0,3 7 0,0 2 0,-1 0 1,13 24-1,7 9-95,1-5 13,45 68 687,-79-112-492,0 0 1,-1 0-1,1 0 1,-1 1-1,-1-1 0,1 1 1,-1-1-1,0 1 1,0 0-1,0 0 0,-1-1 1,0 1-1,0 0 0,0 0 1,-2 6-1,1-8-59,0 0-1,-1 0 0,1 0 0,-1 0 1,0 0-1,0 0 0,0-1 1,0 1-1,-1-1 0,1 1 0,-1-1 1,0 0-1,0 0 0,0 0 1,-1-1-1,1 1 0,0-1 0,-1 0 1,0 0-1,0 0 0,-4 2 1,0-2-36,-1 1 1,1-1 0,0-1-1,-1 0 1,0 0 0,1-1 0,-1 0-1,1 0 1,-14-3 0,3 0-61,1-1 1,-1-1-1,-21-8 1,27 8-89,-68-31-1056,71 31 180,0 0-1,1-2 1,-1 1-1,1-1 1,-14-14-1,22 20 774,0 0 0,1 1-1,-1-1 1,0 0-1,1 0 1,-1 0-1,0 0 1,1 0-1,-1 0 1,1 0-1,-1 0 1,1 0 0,0 0-1,-1 0 1,1 0-1,0-1 1,0 1-1,0 0 1,0 0-1,0 0 1,0-2 0,4-9-4159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9472,'-5'3'558,"1"0"1,0 0 0,0 0 0,0 1-1,0-1 1,-4 7 0,7-9-444,1 0 1,-1 0 0,0 0 0,1 0 0,-1 0 0,1 0 0,0 0-1,-1 0 1,1 0 0,0 0 0,-1 0 0,1 0 0,0 0 0,0 0-1,0 0 1,0 0 0,0 0 0,0 0 0,0 0 0,1 0 0,-1 0-1,0 0 1,0 0 0,1 0 0,-1 0 0,1 0 0,-1 0 0,1 0-1,-1 0 1,1 0 0,0 0 0,-1-1 0,1 1 0,0 0 0,0 0 0,-1-1-1,1 1 1,0 0 0,0-1 0,1 1 0,3 2 315,1 0 1,-1 0-1,1-1 1,0 0-1,0 0 1,0 0 0,0-1-1,0 0 1,0 0-1,6 0 1,11 0 65,32-5 0,-31 3-126,70-6 90,187-15-213,-250 19-288,138-12-2374,-58 15-3655,-60 3 934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83 7680,'-1'-2'339,"0"0"1,1 0-1,-1 0 1,1 0-1,-1 0 1,1 0 0,0-1-1,0 1 1,0 0-1,0 0 1,0 0-1,1 0 1,-1-1-1,1 1 1,-1 0-1,1 0 1,0 0 0,0 0-1,0 0 1,1-2-1,-1 1 75,0 1-1,0 0 1,0 0-1,-1 0 1,1-1-1,-1 1 1,0 0-1,1-4 1,-1 6-358,0-1-1,0 1 1,0-1 0,0 1 0,0-1 0,0 1 0,0 0 0,0-1 0,0 1-1,-1-1 1,1 1 0,0-1 0,0 1 0,0 0 0,0-1 0,-1 1-1,1-1 1,0 1 0,0 0 0,-1-1 0,1 1 0,0 0 0,-1-1-1,1 1 1,0 0 0,-1 0 0,1-1 0,0 1 0,-1 0 0,1 0-1,-1-1 1,1 1 0,0 0 0,-1 0 0,1 0 0,-1 0 0,1 0-1,-1 0 1,1 0 0,-1 0 0,1 0 0,0 0 0,-1 0 0,1 0 0,-1 0-1,1 0 1,-1 0 0,1 0 0,0 1 0,-1-1 0,-5 2 180,0 1-1,1 0 1,0 0 0,0 0 0,0 1 0,0-1 0,-5 6 0,-31 33 645,38-39-807,-11 14 231,-1 0 0,-19 34 0,28-41-230,1 0 0,0 1 0,0-1 0,1 1 0,1 0 0,0 0 0,-2 15 0,4-21-44,1-1-1,0 1 1,0 0 0,0 0-1,1-1 1,0 1 0,0 0 0,0-1-1,0 1 1,1-1 0,3 7-1,-2-4-4,1 0 0,0-1 0,1 0-1,0 0 1,0 0 0,9 8-1,-1-3-1,1 0-1,1-2 0,-1 1 0,2-2 1,24 11-1,-33-16-86,1 0 0,1 0 0,-1-1 0,0 0 0,1-1 0,-1 0 0,1 0 0,-1-1 0,14-1 1,-21 1-139,0 0 0,-1 0 1,1 0-1,0 0 1,-1 0-1,1 0 1,0-1-1,-1 1 1,1 0-1,0-1 1,-1 1-1,1 0 1,-1-1-1,1 1 1,-1-1-1,1 1 1,-1-1-1,1 1 1,-1-1-1,1 1 0,-1-1 1,0 1-1,1-1 1,0-1-1,-1 1-5734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8576,'0'0'2816,"-5"-11"2037,5 11-4780,-1 0 0,0 1 0,0-1 0,1 0 1,-1 0-1,0 0 0,1 1 0,-1-1 0,0 0 0,1 1 0,-1-1 1,0 1-1,1-1 0,-1 1 0,1-1 0,-1 1 0,1-1 0,-1 1 1,1-1-1,-1 1 0,1 0 0,0-1 0,-1 1 0,1 0 0,0-1 1,0 1-1,-1 0 0,1-1 0,0 1 0,0 1 0,0-1-48,0-1-1,0 1 0,0-1 0,0 1 1,0 0-1,0-1 0,0 1 0,0-1 0,0 1 1,0 0-1,1-1 0,-1 1 0,0-1 1,0 1-1,1-1 0,-1 1 0,0-1 1,1 1-1,-1-1 0,0 1 0,1-1 0,-1 0 1,1 1-1,-1-1 0,1 1 0,-1-1 1,1 0-1,-1 0 0,1 1 0,-1-1 1,1 0-1,-1 0 0,1 1 0,0-1 0,-1 0 1,1 0-1,-1 0 0,1 0 0,0 0 1,-1 0-1,2 0 0,1 0 0,0-1 0,1 1 0,-1-1 0,1 0 0,-1 0 0,0 0 0,1 0 0,-1-1 0,0 1 0,0-1 0,5-4-1,1 0 538,0-2-1,9-8 0,-30 25-156,-7 7-268,19-15-146,-1 0-1,0-1 1,0 1-1,0 0 1,1 0 0,-1 0-1,0 0 1,1 0-1,-1 0 1,1 1 0,-1-1-1,1 0 1,-1 0-1,1 2 1,0-2 20,0-1-1,0 0 1,0 0-1,0 1 1,0-1 0,0 0-1,0 0 1,0 1-1,0-1 1,0 0 0,0 1-1,0-1 1,0 0-1,0 0 1,0 1 0,1-1-1,-1 0 1,0 0-1,0 0 1,0 1 0,0-1-1,1 0 1,-1 0-1,0 0 1,0 1 0,1-1-1,-1 0 1,0 0-1,0 0 1,0 0 0,1 0-1,-1 0 1,1 1-1,10-4 300,-9 2-275,1 0-1,-1-1 0,1 1 1,-1-1-1,0 1 1,3-3-1,4-11 58,-8 13-43,-1-7-888,1 6-8650,2 3 5442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6784,'6'-2'1080,"0"0"1,0-1 0,0 0-1,-1 0 1,1-1 0,-1 1-1,8-7 1,-12 9-158,12 2 2255,-10 2-3034,-1 1 0,1-1 0,-1 1 0,0 0 0,0-1 0,0 1 0,-1 0 0,1 0 0,-1 0 0,0 1 0,0-1 0,-1 0 0,1 5 0,3 12 139,11 56-8,4 81-1,-7-55-253,-9-77-50,1-1 0,2 1-1,9 28 1,-14-51-315,0-1 0,1 1 0,-1 0 0,0-1 0,1 0 0,-1 1 0,1-1 0,0 0 0,3 4 0,-6-8-4898,-7-5 1476,-4-3 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8960,'-9'-12'3328,"9"12"-2592,5-5 384,-1 5 0,10 0-32,4 0 31,13 5-319,13 2-64,14-2-448,10-1-32,-2-1-32,1-3-96,-1 0-96,2 0-96,-10 5-32,-10-1-1568,-7-1-703,-5 14-2625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 9984,'-3'-2'985,"1"1"-566,0 0 1,0 0-1,0 0 0,1 0 0,-1-1 0,0 1 0,1 0 0,-1-1 0,1 1 0,-1-1 0,1 0 1,0 0-1,-2-3 0,3 4-317,1 0 1,-1 0-1,1 0 1,-1 0-1,1 0 1,-1 0 0,1 1-1,0-1 1,-1 0-1,1 0 1,0 0-1,0 1 1,-1-1-1,1 0 1,0 1-1,0-1 1,0 1-1,0-1 1,0 1-1,1-1 1,24-9 837,-9 5-698,0 2 0,1 0 0,-1 1 0,1 1 0,25 1 0,-7 2 288,57 11 0,-80-11-360,-2 1 0,1 1 1,0 0-1,-1 0 0,1 1 0,-1 1 1,-1 0-1,1 0 0,11 10 0,-17-12-59,0 0 0,0 1 1,-1-1-1,0 1 0,1 0 0,-2 1 0,1-1 0,-1 1 0,1 0 0,-2-1 0,1 1 0,-1 0 1,1 1-1,-2-1 0,1 0 0,-1 1 0,0-1 0,0 13 0,-1-8-24,-1 0-1,-1 1 1,0-1-1,0 0 1,-1 0-1,-1 0 1,-5 13 0,-42 72 68,24-47-128,9-17-30,-15 29 35,31-56-32,-1 0 1,1 1 0,1-1 0,-1 1 0,1-1 0,0 1 0,0 0-1,1-1 1,0 7 0,0-10-3,0 1 0,1-1 1,-1 0-1,1 0 0,-1 0 0,1 1 0,0-1 0,0 0 0,0 0 0,0 0 0,1 0 0,-1-1 1,0 1-1,1 0 0,1 1 0,0 0 2,1 0-1,-1-1 1,1 0-1,-1 1 1,1-1 0,0-1-1,6 3 1,4 0-3,1 0 0,0-1 1,22 1-1,-34-4-1,116 5-817,-79-7-2081,-2-4-3535,-20 1 1819,0-2-11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13312,'11'2'1372,"0"1"0,1-2 1,0 0-1,-1 0 1,23-2-1,59-13 1198,-34 4-1743,241-11-3,-112 11-965,-173 9-105,69-6-1438,-28-1-3405,-33 4-366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247 127 8320,'7'-10'1827,"0"0"1,11-11-1,-12 15-1225,-1 0 0,0 0 0,0 0 0,0-1 0,-1 0 0,0 0 0,5-13 0,-8 19-553,-1 1 0,0-1 0,0 1-1,0-1 1,1 1 0,-1-1 0,0 1 0,0-1 0,0 0-1,0 1 1,0-1 0,0 1 0,0-1 0,0 1 0,0-1-1,-1 0 1,1 1 0,0-1 0,0 1 0,0-1 0,-1 1-1,1-1 1,0 1 0,0-1 0,-1 1 0,1 0 0,0-1-1,-1 1 1,1-1 0,-1 1 0,0-1 0,0 0 13,-1 1 1,0-1-1,1 1 0,-1 0 1,1-1-1,-1 1 0,0 0 1,1 0-1,-1 0 0,0 0 1,-1 0-1,-8 2 166,0 0 1,-16 6-1,25-7-141,-14 4 76,0 1 1,0 1-1,0 0 1,1 1-1,1 1 1,-27 20 0,30-20-135,1 1 0,0 0-1,1 1 1,1-1 0,-1 2 0,2-1 0,-1 1 0,2 0 0,-6 14 0,7-16-16,2 0 1,-1 0-1,2 1 0,-1-1 0,1 1 0,1 0 0,-1 15 1,2-20 11,1 0 0,-1 0 1,1 0-1,0 0 0,1 0 1,-1 0-1,1-1 0,0 1 1,1-1-1,-1 1 0,1-1 1,0 0-1,1 0 0,7 9 1,-2-4 36,1-2 0,0 1 0,1-2 1,0 1-1,0-1 0,1-1 0,-1 0 1,1-1-1,1 0 0,-1-1 0,16 4 0,5-1 73,0-2 0,1-1-1,40 0 1,-52-3-97,0-2-1,0-1 1,0 0-1,0-2 1,36-10 0,-45 9-24,0 1 0,-1-2 1,0 0-1,0 0 1,0-1-1,-1-1 0,0 0 1,0 0-1,-1-1 1,14-15-1,-20 19 10,0 0 1,0-1-1,0 0 1,0 1-1,-1-1 1,0 0-1,0 0 1,3-12-1,-5 14-10,-1 1-1,1-1 1,-1 0 0,0 0 0,0 1-1,0-1 1,0 0 0,-1 0-1,1 1 1,-1-1 0,0 0 0,0 1-1,0-1 1,-1 1 0,1-1-1,-4-5 1,-1 1-1,0 0 0,-1 0 0,0 0 1,0 1-1,-10-8 0,-46-30 4,46 34-6,-11-8-184,-1 1-1,-1 2 1,-51-19 0,77 33-163,0 0 0,0 1 0,-1 0 0,1 0 0,-9-1 0,37 11-6528,-6-1 2107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 8064,'31'-14'5178,"-30"13"-3658,-1 1-58,-3-1-1062,0 0 1,0 0-1,0 0 1,0 1 0,0-1-1,0 1 1,0 0 0,0 0-1,0 0 1,0 0 0,0 0-1,-4 1 1,-38 12 34,36-10 193,4-1-480,-1 1 0,1-1-1,-1 1 1,1 0-1,0 1 1,1-1 0,-1 1-1,0 0 1,-5 7-1,2-2 2,1 1-1,0-1 0,-9 17 1,12-19-132,0 0 1,1 0-1,0 0 1,0 1 0,1-1-1,0 1 1,0-1-1,0 1 1,1 0 0,1 0-1,-1-1 1,1 1-1,0 0 1,1 0 0,0 0-1,0 0 1,1-1-1,0 1 1,5 11 0,-4-13 9,0 0 0,1 0 1,0-1-1,0 0 1,1 0-1,-1 0 1,1 0-1,0-1 0,0 1 1,1-1-1,-1-1 1,1 1-1,0-1 1,0 0-1,12 5 1,0-2-177,1 0 0,-1-1 1,1-1-1,25 2 1,-13-5-3564,-21-2-496,-5 1-1093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41 8320,'0'-2'469,"-1"0"1,-1 0 0,1 0 0,0 1-1,0-1 1,-1 0 0,1 1 0,-1-1-1,1 1 1,-4-3 0,4 4-286,0-1 0,0 1 0,0 0 0,0 0 0,0-1-1,0 1 1,-1 0 0,1 0 0,0 0 0,0 0 0,0 0 0,0 0 0,0 0 0,0 1 0,0-1 0,0 0-1,0 1 1,0-1 0,0 1 0,0-1 0,0 1 0,0-1 0,0 1 0,-1 0 0,2 0-124,-1-1 1,0 0-1,1 1 0,-1-1 1,1 0-1,-1 1 0,1-1 1,-1 1-1,1-1 1,-1 1-1,1-1 0,-1 1 1,1-1-1,0 1 0,-1 0 1,1-1-1,0 1 1,-1 0-1,2 0-31,-1-1 0,0 0 0,0 1-1,0-1 1,0 0 0,0 0 0,0 1 0,0-1 0,1 0 0,-1 0-1,0 1 1,0-1 0,0 0 0,1 0 0,-1 1 0,0-1 0,0 0-1,1 0 1,-1 0 0,0 1 0,0-1 0,1 0 0,-1 0 0,0 0-1,1 0 1,2 1 80,0 0 1,-1-1-1,1 1 0,0-1 0,0 0 0,5 0 0,3-2 140,1 0 0,-1-1-1,0-1 1,0 0 0,0 0 0,-1-1 0,19-11-1,-26 14-174,-1 1 305,-4 2-161,-14 6-102,-15 7-78,30-13-44,-1 0-1,0 0 0,1 0 0,-1 0 0,0 1 1,1-1-1,-1 0 0,1 1 0,0-1 0,0 1 0,-1-1 1,1 1-1,-1 2 0,2-4 6,0 0 1,0 0 0,0 1-1,0-1 1,0 0-1,0 0 1,0 0-1,0 0 1,0 0-1,0 0 1,0 0-1,0 0 1,0 0-1,0 0 1,0 0-1,0 1 1,0-1-1,0 0 1,0 0-1,0 0 1,0 0-1,0 0 1,0 0-1,0 0 1,0 0-1,0 0 1,0 1-1,0-1 1,0 0-1,0 0 1,0 0-1,0 0 1,0 0-1,0 0 1,0 0 0,0 0-1,0 0 1,0 0-1,0 0 1,0 0-1,0 0 1,1 0-1,-1 1 1,0-1-1,0 0 1,0 0-1,0 0 1,0 0-1,0 0 1,0 0-1,0 0 1,0 0-1,0 0 1,1 0-1,9-2-30,1 0 0,0 0 0,-1-1 0,1-1 0,11-5 0,-20 8-620,-3 7-4677,-3 5 86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8704,'0'0'211,"0"0"1,0 0 0,0 0-1,0 0 1,0-1-1,0 1 1,-1 0-1,1 0 1,0 0 0,0 0-1,0-1 1,0 1-1,0 0 1,0 0 0,0 0-1,0 0 1,0 0-1,0-1 1,0 1 0,0 0-1,0 0 1,0 0-1,1 0 1,-1 0 0,0-1-1,0 1 1,0 0-1,0 0 1,0 0 0,0 0-1,0 0 1,0 0-1,0-1 1,1 1-1,-1 0 1,0 0 0,0 0-1,0 0 1,0 0-1,0 0 1,0 0 0,1 0-1,10-3 3895,19 3-2852,-21 1-422,15-2-77,-2 1-175,26 2 0,-42-1-491,0 0 1,-1 0-1,1 1 1,0-1 0,-1 1-1,1 0 1,-1 1-1,0-1 1,7 5 0,-9-5-41,-1 1 0,1-1 0,-1 1 1,0-1-1,1 1 0,-1 0 1,0 0-1,-1 0 0,1 0 1,-1 0-1,1 0 0,-1 1 1,0-1-1,0 1 0,0-1 0,0 0 1,-1 1-1,0-1 0,0 1 1,1-1-1,-2 1 0,1 0 1,0-1-1,-2 5 0,0 2 30,0 1 0,-2 0 1,1-1-1,-1 1 0,0-1 0,-10 16 0,0-4 22,5-10-75,1 1 0,1 0 0,0 1 0,-6 17 0,12-28-30,0-1 0,0 1 0,0 0 0,0 0 0,1 0 1,0 0-1,-1 0 0,1 0 0,0 0 0,1 0 0,-1 0 0,0 0 1,1 0-1,0 0 0,-1 0 0,1-1 0,0 1 0,1 0 0,-1 0 1,0-1-1,1 1 0,-1-1 0,1 1 0,0-1 0,0 0 0,0 0 1,4 4-1,0-2 14,1 0 0,-1 1 1,1-2-1,1 1 0,-1-1 0,0 0 1,1-1-1,8 2 0,9 1 19,27 2-1,-19-4-196,10 1-1385,-15 1-2806,-14-2-2168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32 298 6144,'-31'40'4245,"33"-38"-1569,5-2-1872,7-2-439,17-5 438,1 0 41,33-3 0,28 2-330,198-16 705,-52 6-113,201-11 471,296 8-223,442-20 202,-1117 39-1512,425-15 11,-366 14-30,-45 1 46,412-25 445,-185-12 91,-201 25-547,286-30-18,6 20 17,-78 23-4,-259 2-35,337 11-20,-87-1 26,56 8 641,-159-17-157,-111-3-263,-89 1-311,-1 0 0,0-1 0,1 1 1,-1 0-1,0-1 0,4-1 0,5-5-3035,-11 6-1854,-4 1 1682,0 0-2062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498 148 6016,'3'-2'771,"0"0"0,0 1 1,0-1-1,0 1 1,0 0-1,6-2 0,4-1-352,-7 1 87,-1 1-1,1 0 1,-1-1-1,0 0 0,0-1 1,0 1-1,-1-1 1,1 0-1,-1 0 1,0 0-1,0 0 0,5-8 1,-8 9-318,-1 1 1,1-1-1,-1 0 1,0 0 0,0 0-1,0 0 1,0 1-1,0-1 1,-1 0-1,1 0 1,-1 0 0,0 1-1,-2-5 1,2 4-90,-1 0 0,0 0 1,-1 1-1,1-1 0,0 1 1,-1 0-1,1 0 0,-1 0 0,0 0 1,0 0-1,1 1 0,-1-1 1,0 1-1,-1-1 0,1 1 1,0 0-1,0 1 0,0-1 1,-1 0-1,1 1 0,-7 0 0,1-1-30,0 2 0,-1 0 0,1 0 0,0 0 0,0 1-1,-17 6 1,-15 10 247,-68 39 0,76-38-206,0 0 34,1 2 0,-46 38 1,64-47-93,0 0 1,1 2-1,1 0 1,0 0-1,1 1 1,0 0-1,-11 24 1,19-33-27,0 1-1,1 0 1,-1 1 0,1-1-1,1 0 1,0 1 0,0-1-1,0 1 1,0-1 0,1 1 0,1 7-1,0-9-3,1 0 0,-1 0 1,1 0-1,0 0 0,0 0 0,0-1 0,1 1 0,0-1 0,0 1 0,0-1 0,1 0 1,0-1-1,0 1 0,4 4 0,3 0 29,0-1 1,0 0 0,1 0-1,0-1 1,22 10 0,-8-7 78,52 13 1,-65-19-114,0-2 0,0 0 1,1 0-1,-1-2 0,15 0 1,-21 0 1,1-1 1,-1 0 0,0-1-1,1 0 1,-1 0-1,0 0 1,0-1 0,-1 0-1,1-1 1,11-7 0,-5 1 9,0-2 1,-1 1-1,0-2 1,-1 0 0,0 0-1,-1-1 1,-1 0-1,0 0 1,11-24 0,-7 8 36,-2-1 1,0 0 0,-2 0-1,5-35 1,-12 57-16,-1 7-22,-1 0 0,1 0 0,-1 0 0,1-1 0,-1 1 0,0 0 0,0 0 0,0-1 0,-1-2 0,1 5-27,0 0-1,0 0 1,0 0 0,-1 0-1,1 0 1,0 0 0,0 0-1,0 0 1,0 0 0,-1-1-1,1 1 1,0 0-1,0 0 1,0 0 0,0 0-1,-1 0 1,1 0 0,0 0-1,0 0 1,0 0 0,0 0-1,-1 1 1,1-1-1,0 0 1,0 0 0,0 0-1,0 0 1,0 0 0,-1 0-1,1 0 1,0 0 0,0 0-1,0 0 1,0 1-1,0-1 1,0 0 0,-1 0-1,1 0 1,0 0 0,0 0-1,0 1 1,0-1 0,0 0-1,0 0 1,0 0-1,0 0 1,0 1 0,0-1-1,-7 10 20,2 2 13,1 1-1,0-1 0,1 1 0,-3 20 0,-2 56 85,7-66-76,-5 99 361,5 0 1,18 139-1,-13-227-371,2 0 0,1-1 0,20 55 0,-26-85-102,1 1-24,0 0-1,-1 0 1,1 1-1,-1-1 1,0 0-1,0 1 1,-1-1-1,1 1 1,-1-1 0,-1 9-1,1-14 15,0 1 0,0 0 0,0 0 0,0 0 0,0 0 0,0 0 0,0 0 0,0 0-1,0-1 1,0 1 0,0 0 0,0 0 0,0 0 0,0 0 0,0 0 0,-1 0 0,1 0 0,0 0 0,0 0 0,0 0 0,0-1-1,0 1 1,0 0 0,0 0 0,0 0 0,-1 0 0,1 0 0,0 0 0,0 0 0,0 0 0,0 0 0,0 0 0,0 0-1,-1 0 1,1 0 0,0 0 0,0 0 0,0 0 0,0 0 0,0 0 0,0 0 0,0 0 0,-1 0 0,1 0 0,0 0 0,0 1-1,0-1 1,0 0 0,0 0 0,0 0 0,0 0 0,0 0 0,-1 0 0,1 0 0,0 0 0,0 0 0,0 0 0,0 1 0,0-1-1,0 0 1,0 0 0,0 0 0,0 0 0,0 0 0,0 1 0,3-10-4619,4-5-1364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6272,'-16'0'2583,"10"0"4076,25 4-2222,72-5-1257,87 2-2978,1 18-826,-157-18-1998,-21-1 2157,1 0 0,-1-1 1,0 1-1,0 0 0,0 0 0,0-1 1,0 1-1,0 0 0,0-1 0,0 1 1,0-1-1,0 1 0,-1-1 0,1 0 1,0 1-1,1-2 0,0-5-3753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8960,'0'-2'362,"1"0"1,0 0-1,-1 0 1,1 0-1,0 0 1,0 0-1,0 0 1,0 1-1,1-1 1,-1 0-1,0 0 1,1 1-1,-1-1 1,1 1-1,-1 0 1,1-1-1,0 1 1,0 0-1,-1 0 1,1 0-1,0 0 1,0 0-1,4-1 1,-2 0-20,0 1 1,0 0 0,0-1 0,0 1 0,1 1 0,-1-1 0,0 0 0,1 1-1,-1 0 1,0 0 0,7 1 0,-8 1-275,1-1 0,-1 1-1,0 0 1,0 0 0,0 0 0,0 0 0,0 0-1,0 1 1,-1-1 0,1 1 0,-1 0 0,0 0-1,0 0 1,0 0 0,0 0 0,0 0 0,0 0-1,1 6 1,3 6 100,-1 1 0,5 27-1,-1 10 17,2 73 0,-9-82-329,2 0-1,2-1 1,12 45-1,-16-82-145,0 0 0,0 0 0,0-1 0,1 1 0,-1-1 0,2 1 0,3 5 0,-5-9-271,0 0-1,0 0 0,0 0 0,0 0 1,1 0-1,4 2 0,-4-2-474,0-1 0,0 0 0,0 0 0,0 0 1,0 0-1,6 1 0,9-1-2996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9728,'-1'0'170,"0"-1"0,1 1 0,-1-1 0,0 1 1,1-1-1,-1 0 0,1 1 0,-1-1 0,1 0 1,-1 1-1,1-1 0,0 0 0,-1 0 0,1 0 1,0 1-1,-1-1 0,1 0 0,0 0 0,0 0 1,0 0-1,0 1 0,0-1 0,0-1 0,0 1-19,1 0 1,-1 0-1,1 0 0,0 0 0,-1 0 0,1 1 0,0-1 0,0 0 1,-1 0-1,1 1 0,0-1 0,0 0 0,0 1 0,0-1 0,0 1 0,0-1 1,0 1-1,0-1 0,0 1 0,1 0 0,3-2 296,-1 0-1,1 1 1,-1 0 0,1 0-1,0 0 1,-1 1 0,6-1-1,-8 2-370,0-1 0,-1 0 0,1 1-1,0-1 1,-1 1 0,1 0 0,-1-1 0,1 1-1,0 0 1,-1 0 0,0 0 0,1 0-1,-1 0 1,0 0 0,1 1 0,-1-1 0,0 0-1,0 1 1,0-1 0,0 1 0,0-1-1,0 1 1,0 2 0,3 5 59,-2 0 0,0 0 0,0 0 0,0 0 0,-1 0 0,0 0 0,-2 19 0,1-27-127,-17 200 570,0 6-708,16-172-210,0-18-269,1 0 1,1 0 0,0 0 0,4 17 0,-5-32 304,1 0 1,-1 0-1,1 0 1,0 0-1,0-1 1,0 1 0,0 0-1,0 0 1,2 2-1,-2-3-217,0 0 0,0 0 0,0 0 0,1-1 0,-1 1 0,0 0 0,0-1 0,1 1 0,-1-1 0,0 1 0,1-1 0,-1 0-1,1 1 1,-1-1 0,0 0 0,1 0 0,-1 0 0,1 0 0,1 0 0,15-3-3868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10496,'0'0'122,"-1"-1"0,1 1 1,0 0-1,0 0 0,0 0 1,-1 0-1,1-1 0,0 1 0,0 0 1,-1 0-1,1 0 0,0 0 1,0 0-1,-1 0 0,1 0 1,0 0-1,0 0 0,-1 0 0,1 0 1,0 0-1,-1 0 0,1 0 1,0 0-1,0 0 0,-1 0 1,1 0-1,0 0 0,0 0 1,-1 0-1,1 1 0,0-1 0,0 0 1,-1 0-1,1 0 0,0 1 1,1 10 1774,0-8-1528,1 1-1,-1 0 1,1 0-1,0-1 1,3 4-1,1 0 115,0-1 0,0-1 0,0 1 0,1-1-1,13 8 1,40 17 1105,-39-20-1044,23 14 0,-37-20-380,-1 0 0,0 1 0,-1-1 0,1 1 0,-1 1 0,0-1 1,8 12-1,-9-11-76,0 1 0,0 0 1,-1 1-1,0-1 0,0 1 1,-1-1-1,0 1 0,0 0 1,-1 0-1,0 0 0,0 0 1,-1 0-1,0 0 0,0 0 1,-1 0-1,0-1 1,0 1-1,-4 9 0,-4 11-8,-1-1 0,-2-1-1,-26 44 1,-2 7-67,34-65-13,-13 33 0,17-41 0,1 0 0,0 0 0,0 0 0,1 0 0,-1 0 0,1 0 0,-1 1 0,2 7 0,-1-11 0,0 0-1,1 0 0,-1 0 1,0 0-1,0 0 0,1 0 1,-1 0-1,1 0 0,-1-1 1,1 1-1,-1 0 0,1 0 1,-1 0-1,1-1 0,0 1 1,-1 0-1,1-1 0,0 1 1,0 0-1,0-1 1,-1 1-1,1-1 0,0 1 1,0-1-1,0 0 0,0 1 1,0-1-1,0 0 0,0 0 1,0 1-1,0-1 0,2 0 1,2 0-194,0-1 0,1 1 1,-1-1-1,11-3 0,-6 1-538,25-7-2282,11-2-3492,-16 10 1109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1730 346 6656,'1'0'99,"6"-6"799,0 0 0,0 0 0,0-1 0,0 0 1,8-13-1,-15 18-699,1 1 0,-1-1 0,0 0-1,1 0 1,-1 0 0,0 1 0,0-1 0,0 0 0,-1 0 0,1 0 0,0 1 0,-1-1 0,1 0 0,-1 0 0,1 1 0,-1-1 0,0 0 0,0 1 0,0-1 0,0 1 0,-1-2 0,-7-14 490,5 0 3,-5-24-1,7 27-413,-1 0 0,-7-20 0,8 29-210,-1 0-1,1 0 1,-1 1-1,0-1 1,0 1-1,0-1 1,0 1 0,-1 0-1,0 0 1,-5-4-1,0 2-14,0 0 1,0 0-1,-1 1 0,1 1 0,-1-1 0,0 1 1,-1 1-1,-12-3 0,-8 0-23,-47-3 0,34 6 69,-1 2 1,1 2-1,-1 1 1,1 3-1,0 1 1,0 3 0,1 1-1,-78 30 1,66-17 90,1 3 0,1 1 0,1 4 1,1 1-1,-58 50 0,23-1 114,-120 147 0,163-177-230,2 1-1,2 3 1,3 1-1,-48 102 1,63-109 9,3 0 0,2 1-1,1 1 1,4 1 0,-10 90 0,19-107-57,1 0 1,2 1-1,1-1 1,2 0 0,2-1-1,1 1 1,1-1-1,2 0 1,21 47 0,-10-39 45,2-1 0,1-1 0,3-1 1,1-1-1,1-2 0,2 0 0,2-3 1,1 0-1,2-2 0,43 28 0,-20-18 82,2-3-1,1-3 1,3-2 0,114 40-1,-35-31 93,-112-34-178,0 0 1,32 1 0,-43-7-31,0-2-1,-1 0 1,38-5 0,2-8 44,-1-1 0,0-4 0,-1-1 0,83-42 1,-107 44-72,1-1 1,-2-2-1,-1-2 1,-1-1 0,39-35-1,-48 36-9,-1-1 0,-1-1 0,-1 0 0,-1-1 0,-1-1 0,-1-1 0,12-30 0,-23 46 15,0-1 0,-1 1 0,0-1 0,-1 0 0,-1 0 0,2-18 0,-3 25-10,-1-1 0,-1 1 0,1 0 0,-1-1 1,0 1-1,0 0 0,0-1 0,-1 1 0,0 0 0,0 0 0,0 0 0,-1 1 0,1-1 1,-1 0-1,0 1 0,-7-8 0,2 4-11,0 1 0,-1 1 0,1-1 1,-1 1-1,0 1 0,-1 0 0,0 0 0,1 1 1,-1 0-1,-21-5 0,4 3-14,-1 1 1,0 2-1,-31 0 1,11 2 4,-1 3-1,1 3 1,1 1 0,-1 2-1,1 2 1,1 3 0,-72 28-1,-100 63-90,170-77 82,1 3 0,-57 47 0,90-65 9,0 1 0,1 0 0,0 0 0,1 2 1,1-1-1,-13 23 0,20-31-12,1 0 1,0 0-1,0 1 0,1-1 0,0 1 0,0 0 1,0 0-1,1 0 0,0-1 0,1 1 1,-1 0-1,1 0 0,1 0 0,-1 0 1,1 0-1,0 0 0,1 0 0,4 13 1,-3-13-44,1-1 0,0 1 0,0-1 0,0 1 0,1-1 0,0-1 0,0 1 0,0-1 1,1 1-1,0-2 0,0 1 0,0-1 0,1 0 0,-1 0 0,1 0 0,12 4 1,1-1-215,0-1 1,1-1 0,-1-1 0,39 3 0,-13-4-1100,-1-3 0,0-1 1,72-12-1,-79 6-2410,0-2 0,49-18 0,-13-7-726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10752,'0'0'182,"0"-1"0,0 1 0,0 0 0,-1-1 0,1 1 0,0-1 0,0 1 0,-1-1-1,1 1 1,0 0 0,0-1 0,-1 1 0,1 0 0,0-1 0,-1 1 0,1 0 0,0-1 0,-1 1 0,1 0 0,-1 0 0,1-1 0,0 1 0,-1 0 0,1 0 0,-1 0 0,1 0 0,-1 0 0,1 0 0,-1-1 0,1 1 0,-1 0 0,1 0 0,-1 0 0,1 1 0,-1-1 0,1 0 0,0 0 0,-1 0 0,1 0 0,-1 0 0,1 0 0,-1 1 0,1-1 0,0 0 0,-1 0 0,1 1 0,-1-1 0,1 0 0,0 1 0,-1-1 0,1 0 0,0 1 0,-1-1 0,1 1 0,-4 4 669,1-1 0,0 1 1,-4 8-1,5-9-1002,-3 7 263,-1-1 0,2 1 0,0 1 0,0-1 0,1 0 0,1 1 0,0 0-1,0-1 1,0 13 0,2-19-111,1 0-1,-1 0 1,1-1-1,-1 1 1,1 0-1,0-1 0,1 1 1,-1-1-1,1 1 1,0-1-1,0 1 1,1-1-1,-1 0 1,1 0-1,0 0 1,0-1-1,0 1 1,0-1-1,1 0 1,-1 1-1,1-1 0,0-1 1,0 1-1,8 3 1,-9-4-75,1 0 1,-1-1-1,0 0 0,1 0 1,-1 0-1,1 0 1,-1 0-1,1-1 0,-1 1 1,1-1-1,-1 0 1,1 0-1,-1-1 0,6 0 1,-6 0-666,1-1 1,-1 1-1,1-1 1,-1 0 0,1 0-1,-1 0 1,0 0-1,0 0 1,0-1-1,0 1 1,0-1 0,4-6-1,7-13-4327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9344,'-4'-16'3061,"4"13"-1690,0 3 154,0 2 1947,-1 8-2203,-1 0-206,-6 30 318,8-38-1339,-1 1 0,1-1 0,0 0 0,0 1 1,0-1-1,1 0 0,-1 1 0,0-1 1,1 0-1,0 0 0,-1 1 0,1-1 0,2 4 1,-3-6-28,1 1 0,-1-1 0,1 0 1,-1 1-1,1-1 0,-1 0 0,0 1 1,1-1-1,-1 0 0,1 0 1,-1 0-1,1 1 0,0-1 0,-1 0 1,1 0-1,-1 0 0,1 0 0,-1 0 1,1 0-1,-1 0 0,1 0 0,-1 0 1,1 0-1,0 0 0,-1-1 1,1 1-1,-1 0 0,1 0 0,0-1 1,16-9 229,-11 7-132,0-1 6,0 0 1,0-1-1,0 1 0,5-7 1,-16 15 256,4-3-378,0 0 1,0 0-1,-1 0 1,1 0 0,0 0-1,0 1 1,0-1 0,-1 2-1,2-2-125,0-1 0,0 1 0,-1-1 0,1 1 0,0-1-1,0 1 1,0-1 0,1 1 0,-1-1 0,0 1 0,0 0 0,0-1 0,0 0-1,0 1 1,1-1 0,-1 1 0,0-1 0,0 1 0,1-1 0,-1 1 0,0-1-1,1 0 1,-1 1 0,0-1 0,1 1 0,-1-1 0,0 0 0,1 0 0,-1 1-1,1-1 1,-1 0 0,1 0 0,-1 1 0,1-1 0,0 0 0,9 4-3041,6 1-1909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11776,'0'0'4384,"9"0"-3393,9-4 481,-13 1-32,13-2-448,0 5-96,-2 0-384,7 0-96,-1 5-224,-4-2-192,0 1-32,-4 1 32,4-5 64,-5 0-256,5 0-32,-6 0-1792,2-5-736,13 5-2879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10112,'-1'-4'699,"0"3"-503,0 0 0,1 0-1,-1 0 1,1 0 0,0 0 0,-1 0 0,1-1-1,0 1 1,-1 0 0,1 0 0,0 0-1,0 0 1,0 0 0,0 0 0,0-1 0,0 1-1,0 0 1,1 0 0,-1 0 0,0 0-1,1 0 1,-1 0 0,0 0 0,1 0 0,-1 0-1,1 0 1,1-1 0,-2 1-19,1 1 1,-1 0 0,1 0-1,-1-1 1,1 1-1,-1 0 1,1 0-1,0 0 1,-1 0-1,1 0 1,-1 0 0,1 0-1,0 0 1,-1 0-1,1 0 1,-1 0-1,1 0 1,-1 1 0,1-1-1,0 0 1,-1 0-1,1 1 1,-1-1-1,1 1 1,12 8 689,-11-7-818,0 0-1,0 1 1,-1-1-1,1 1 1,-1-1-1,0 1 1,0 0-1,0 0 1,0-1-1,0 1 1,-1 0-1,1 5 1,0 6 88,-1 23 1,-1-24-68,-9 119 28,4-74-541,2 1 0,5 80-1,0-131-28,0 0-1,1 0 0,0 1 0,5 12 0,-6-19 74,0 1-1,0 0 0,1 0 1,-1-1-1,1 1 1,0-1-1,0 1 1,0-1-1,0 0 1,0 0-1,0 0 0,0 0 1,1 0-1,-1 0 1,5 1-1,-6-2 128,0-1-1,0 1 1,0-1 0,0 0-1,0 0 1,0 1-1,0-1 1,0 0-1,0 0 1,0 0-1,2 0 1,14-6-3157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9600,'0'-21'3120,"0"21"-3055,0-1 0,0 1 0,0 0 0,0 0-1,0-1 1,0 1 0,0 0 0,0 0 0,0-1 0,0 1 0,0 0 0,0 0 0,0-1 0,1 1 0,-1 0 0,0 0 0,0 0 0,0-1 0,0 1 0,1 0 0,-1 0 0,0 0 0,0-1 0,0 1 0,1 0 0,-1 0 0,0 0 0,0 0 0,1 0 0,-1-1 0,0 1 0,0 0 0,1 0 0,-1 0 0,0 0 0,0 0 0,1 0 0,-1 0 0,0 0 0,0 0 0,1 0 0,-1 0 0,0 0 0,0 0 0,1 0 0,-1 0 0,0 1-1,0-1 1,1 0 0,-1 0 0,0 0 0,0 0 0,1 0 0,-1 1 0,0-1 0,0 0 0,20 13 2869,-12-8-2393,105 61 2814,-109-64-3185,0 1 0,0 0 0,-1 0 0,1 0 0,-1 1 0,1-1 0,-1 1 0,0 0 0,0 0 0,-1 0 0,1 0 0,-1 0 0,0 1 0,0-1 0,0 1 0,-1-1 0,1 1 0,-1 0 1,0 0-1,-1-1 0,1 6 0,0 3 48,-1-1 0,-1 1 1,0-1-1,0 1 0,-1-1 1,-7 22-1,-1-6-143,-23 44 0,5-13-92,18-36-36,6-14 45,0 0 1,0-1 0,1 1-1,0 0 1,1 0 0,0 1-1,-2 16 1,4-24 8,0-1-1,0 1 1,1-1-1,-1 1 1,0 0-1,1-1 1,-1 1-1,0-1 1,1 1-1,0-1 1,-1 1-1,1-1 1,0 1-1,0-1 1,0 0-1,0 0 1,0 1-1,0-1 1,2 2-1,0-1 4,-1-1 1,1 1-1,0-1 0,0 0 1,-1 0-1,1 0 0,0 0 0,0 0 1,6 0-1,2 0-240,1-1 1,-1 0-1,0-1 0,14-2 1,33-3-5924,-21 4-6578,-23 2 7575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 8576,'-1'-3'299,"0"2"85,1 0 0,-1 0 1,1 0-1,0-1 1,-1 1-1,1 0 0,0 0 1,0 0-1,0-1 0,0 1 1,0 0-1,0 0 1,0-1-1,0 1 0,0 0 1,1 0-1,-1 0 0,0-1 1,1 1-1,-1 0 1,1 0-1,-1 0 0,1 0 1,0 0-1,-1 0 0,2-1 1,-2 2-325,0 0 0,1-1 0,-1 1 0,0 0 0,0 0 0,0 0 0,0 0 0,0 0 0,0 0 0,0 0 0,0 0 0,0 0 0,0 0 0,0 0 0,1-1 0,-1 1 0,0 0 1,0 0-1,0 0 0,0 0 0,0 0 0,0 0 0,0 0 0,0 0 0,0-1 0,0 1 0,0 0 0,0 0 0,0 0 0,0 0 0,0 0 0,0 0 0,0 0 0,0-1 0,0 1 0,0 0 0,0 0 0,0 0 0,-1 0 0,1 0 1,0 0-1,0 0 0,0 0 0,0 0 0,0-1 0,0 1 0,0 0 0,0 0 0,0 0 0,0 0 0,0 0 0,-1 0 0,1 0 0,0 0 0,0 0 0,0 0 0,0 0 0,0 0 0,0 0 0,0 0 0,-1 0 0,-7 1 1508,4 1-1433,0 1 0,1 0-1,-1 0 1,1 0 0,0 1 0,0-1-1,0 1 1,1 0 0,-1-1 0,1 1-1,0 0 1,0 0 0,0 1 0,1-1-1,-1 0 1,0 6 0,-3 9-118,1 0 0,-1 25 0,4-32-3,1 0 1,0-1 0,0 1 0,1 0 0,1 0-1,0 0 1,4 13 0,-4-18-90,1-1 0,-1 0 1,1 0-1,0 0 0,0-1 0,1 1 1,0-1-1,-1 1 0,2-1 1,-1 0-1,1-1 0,0 1 0,0-1 1,8 5-1,-12-8-153,0 0 1,1 0-1,-1-1 1,1 1-1,-1-1 1,1 1-1,-1-1 1,1 0-1,-1 1 1,1-1-1,-1 0 1,3 0-1,-2 0-219,-1 0 0,0-1-1,0 1 1,1 0 0,-1-1 0,0 1 0,0-1-1,0 1 1,0-1 0,2-1 0,10-9-5110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8:5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10624,'-2'-2'5986,"7"4"-1604,8 7-1161,-2 10-2937,-9-15-215,0-1 0,0 1 0,0-1 1,0 0-1,1 0 0,4 6 0,-6-9-61,0 1 0,0-1 0,0 1-1,0-1 1,0 1 0,0-1 0,0 0 0,0 1-1,0-1 1,0 0 0,0 0 0,0 0 0,0 0-1,1 0 1,-1 0 0,0 0 0,0 0 0,0 0-1,0 0 1,0-1 0,0 1 0,0 0 0,0-1-1,0 1 1,0-1 0,0 1 0,0-1 0,0 1-1,1-2 1,17-14 476,-17 13-88,-8 12-162,5-7-228,0-1-49,0 1-1,0-1 1,0 1-1,0-1 1,1 1-1,-1-1 1,0 1 0,1-1-1,-1 1 1,1 0-1,-1-1 1,1 1-1,0 0 1,0-1-1,0 1 1,0 0-1,0-1 1,0 1-1,0 0 1,0 0 0,1 2-1,0-3-387,0 0 1,-1 1-1,1-1 1,0 0-1,0 0 1,0 0-1,0 0 0,0 0 1,2 2-1,15 7-7746,-8-7 3505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6912,'-2'0'757,"1"0"-618,1-1 1,-1 1-1,1 0 0,0 0 0,-1 0 1,1 0-1,-1 0 0,1 0 0,-1 0 1,1 0-1,0 0 0,-1 0 0,1 0 1,-1 0-1,1 1 0,0-1 0,-1 0 1,1 0-1,-1 0 0,1 0 0,0 1 1,-1-1-1,1 0 0,0 0 0,-1 1 1,1-1-1,18 1 4911,25 2 356,1 5-3339,22 2-1481,132-7-363,-128-3-777,-30-2-526,-2 1-3824,-38 1 4661,0 0-1,1 0 1,-1-1-1,1 1 0,-1 0 1,1 0-1,-1 0 1,1 0-1,-1 1 0,1-1 1,-1 0-1,1 0 1,-1 0-1,0 0 1,1 0-1,-1 0 0,1 1 1,-1-1-1,0 0 1,1 0-1,-1 1 0,1-1 1,-1 0-1,0 1 1,1-1-1,-1 0 0,0 1 1,0-1-1,1 0 1,-1 1-1,0-1 0,0 1 1,1-1-1,-1 1 1,0-1-1,0 1 0,1 10-3750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9856,'1'-4'970,"-1"2"-577,1-1-1,-1 1 1,1-1 0,-1 1-1,1 0 1,0 0 0,0-1-1,0 1 1,0 0 0,0 0-1,1 0 1,-1 0 0,0 0-1,1 1 1,1-3 0,-2 4-307,-1 0 1,0 0-1,1 0 1,-1 0-1,0 0 1,1 0-1,-1 0 1,0 0-1,1 0 1,-1 0-1,0 0 1,1 0-1,-1 0 1,0 0-1,1 0 1,-1 0-1,0 1 1,1-1-1,-1 0 1,0 0-1,0 0 1,1 1-1,-1-1 1,0 0-1,0 0 1,1 1-1,-1-1 1,0 0-1,0 0 1,1 1-1,5 10 1039,-5-9-926,4 8 125,-1 1 0,0-1 0,-1 1 0,0 0 0,-1 0 0,2 21 0,-2 71-29,-2-65-133,-8 107 89,3-88-739,5 99 0,0-154 366,0 0-1,0 0 1,1-1 0,-1 1-1,0 0 1,1-1 0,-1 1-1,1 0 1,-1-1 0,1 1-1,0-1 1,0 1 0,0-1 0,0 1-1,0-1 1,0 0 0,0 1-1,2 1 1,-2-3 13,-1 0 0,1 1 1,-1-1-1,1 0 0,-1 0 0,1 0 0,-1 0 0,1 0 1,-1 0-1,1 0 0,-1 0 0,1 0 0,-1 0 1,1 0-1,-1 0 0,1 0 0,-1 0 0,1 0 0,-1 0 1,1-1-1,-1 1 0,1-1 0,1 0-209,-1 0 0,1 0 1,-1 0-1,0 0 0,0 0 0,0-1 0,0 1 1,0-1-1,2-2 0,6-14-4071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80 7680,'2'-11'1411,"1"1"1,1-1-1,-1 1 1,2 0-1,5-10 1,-5 12 1889,-11 21-1402,-7 7-1166,1-1 1,-29 31-1,-36 30-164,16-19-330,46-45-218,0 1 0,2 1 1,0 0-1,1 0 0,1 1 1,1 1-1,0 0 0,2 0 1,0 1-1,1 0 0,-7 38 1,14-48-28,-1 0 0,1 0 1,1-1-1,0 1 0,1 0 1,0 0-1,0-1 0,1 0 1,0 1-1,1-1 0,0 0 1,1-1-1,0 1 0,1-1 1,0 0-1,0 0 0,0 0 1,10 8-1,-8-9 51,0 0 0,0 0 0,1-1 0,0-1 0,0 1 1,1-1-1,0-1 0,0 0 0,0 0 0,1-1 0,-1 0 0,1-1 0,0 0 0,0-1 0,0 0 0,0 0 0,15-1 1,-19-2 19,-1 1 0,1-1 0,0-1 0,-1 1 1,1-1-1,-1 0 0,0-1 0,0 0 0,0 0 0,0 0 1,0 0-1,0-1 0,-1 0 0,0 0 0,8-9 1,-10 11-27,-1-1 1,1-1 0,-1 1 0,1 0 0,-1 0 0,-1-1 0,1 0 0,0 1 0,-1-1-1,1 0 1,-1 0 0,0 1 0,-1-1 0,1 0 0,-1 0 0,1 0 0,-1 0 0,0 0-1,-1 0 1,1 0 0,-1 0 0,0 0 0,0 0 0,0 0 0,0 1 0,0-1 0,-3-4-1,2 5-37,0 0 0,1 0 0,-1 1-1,0-1 1,-1 1 0,1-1-1,0 1 1,-1 0 0,1 0-1,-1 0 1,1 0 0,-1 0-1,0 1 1,-4-2 0,2 1-10,-1 0 0,1 0 0,-1 1 0,1 0-1,-1 1 1,1-1 0,-12 1 0,8 1-25,-1 0-1,0 0 1,1 1 0,-1 1-1,1-1 1,0 1-1,0 1 1,0 0 0,-11 6-1,19-9 25,0 0 1,-1-1-1,1 1 0,0 0 0,0 0 0,0 0 1,0 0-1,0 0 0,0 0 0,0 0 0,0 1 1,0-1-1,0 0 0,1 0 0,-1 1 0,0-1 1,1 1-1,-1 1 0,1-2-20,0 0 0,0 0 0,0 0 0,1 0 0,-1 0 1,0 0-1,1-1 0,-1 1 0,1 0 0,-1 0 0,1 0 0,-1 0 0,1-1 1,0 1-1,-1 0 0,1 0 0,0-1 0,-1 1 0,1-1 0,0 1 0,0 0 0,0-1 1,0 0-1,-1 1 0,1-1 0,0 1 0,1-1 0,6 3-536,1 0 0,-1-1 0,0 0 1,0-1-1,1 0 0,10 0 0,54-3-8368,-43 1 3799,12 0 100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400 100 9984,'0'0'122,"-1"0"1,1-1-1,-1 1 1,1 0-1,0 0 0,-1 0 1,1-1-1,-1 1 1,1 0-1,0 0 1,-1-1-1,1 1 1,-1 0-1,1-1 1,0 1-1,-1 0 1,1-1-1,0 1 1,0-1-1,-1 1 1,1 0-1,0-1 0,0 1 1,0-1-1,-1 1 1,1-1-1,0 1 1,0-1-1,0 1 1,0-1-1,0 1 1,0-1-1,0 1 1,0-1-1,0 1 1,0-1-1,0 1 0,1 0 1,-1-1-1,0 1 1,0-1-1,0 1 1,1-1-1,15-22 1789,-7 12-565,-8 9-1167,0-1 0,0 1 1,1 0-1,-1-1 0,-1 1 1,1-1-1,0 1 0,-1-1 1,1 1-1,-1-1 0,0 1 1,1-1-1,-1 1 0,-1-1 1,1-3-1,-1 5-140,1 1 0,0 0-1,0-1 1,-1 1 0,1-1 0,0 1-1,-1 0 1,1-1 0,0 1 0,-1 0 0,1 0-1,-1-1 1,1 1 0,0 0 0,-1 0-1,1 0 1,-1 0 0,1-1 0,-1 1-1,1 0 1,-1 0 0,1 0 0,-1 0 0,1 0-1,0 0 1,-1 0 0,1 0 0,-1 0-1,1 0 1,-1 0 0,1 1 0,-1-1-1,0 0 1,-17 7 589,14-5-441,-29 13 420,1 1 0,1 1 0,-31 23-1,45-27-413,0 1 0,1 0-1,0 2 1,1-1 0,1 2-1,-17 24 1,13-11 81,0 0 0,-25 62 0,38-77-203,0 0 0,0 0 0,2 0 0,0 1 0,1-1 0,0 1 0,1-1 0,2 30 0,0-38-43,0 0-1,0 0 0,1 0 0,0 0 0,0-1 0,1 1 1,0-1-1,0 1 0,1-1 0,-1 0 0,1 0 0,0 0 0,1-1 1,0 0-1,0 1 0,0-2 0,0 1 0,1-1 0,-1 1 0,1-1 1,8 3-1,7 4 21,0-2 0,1-1 1,0-1-1,25 6 0,94 11-312,-112-20 52,23 1-1291,-18-5-2236,-32 1 3264,-1-1 1,0 0 0,1 0 0,-1 0 0,0 0-1,1 0 1,-1 0 0,0-1 0,0 1 0,1 0 0,-1-1-1,0 1 1,0-1 0,1 1 0,-1-1 0,0 1-1,0-1 1,0 0 0,0 0 0,0 0 0,0 1-1,1-3 1,0-11-4928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 4480,'8'4'2725,"-7"-4"-1984,-1 0 59,0 0 59,0 0 32,0 0-75,0 0-304,13-14 9157,-14 13-9571,-1 1 0,1 0 0,0 0 0,0-1 0,-1 1 0,1 0 0,0 0-1,0 0 1,-1 1 0,1-1 0,0 0 0,0 0 0,-1 1 0,1-1 0,0 0 0,0 1 0,0-1 0,-1 1 0,1 0 0,-2 1 0,-23 16 533,18-11-582,1 0 0,0 0-1,0 1 1,0 0 0,1 0 0,0 1 0,1-1 0,0 1 0,0 0 0,1 1 0,0-1 0,1 1 0,0 0 0,1-1 0,-1 1 0,2 1 0,0-1 0,0 0 0,0 0 0,2 0 0,-1 1 0,1-1 0,1 0 0,0 0-1,0 0 1,1 0 0,0-1 0,0 1 0,2-1 0,-1 1 0,1-1 0,0-1 0,1 1 0,0-1 0,0 0 0,1 0 0,0 0 0,12 9 0,-14-13-3,1 1 1,0-1-1,0-1 0,0 1 1,1-1-1,10 4 1,-16-6-150,1-1 1,-1 0 0,0 0 0,0 1 0,0-1 0,0 0-1,1 0 1,-1 0 0,0 0 0,0 0 0,0-1-1,1 1 1,-1 0 0,0 0 0,0-1 0,0 1-1,0-1 1,0 1 0,2-2 0,-2 1-281,0 0 0,0-1 0,0 1 0,0-1 0,0 1-1,0-1 1,-1 1 0,1-1 0,0 1 0,-1-1 0,0 0 0,1 1 0,-1-1 0,0 0 0,0 0 0,1 1 0,-1-1 0,-1-2 0,-2-22-5158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9088,'2'6'4262,"-1"-5"-4084,-1-1 0,0 1 0,1-1 0,-1 1-1,0-1 1,1 1 0,-1-1 0,0 1 0,0 0 0,0-1 0,0 1 0,0-1 0,0 1 0,0 0 0,0-1 0,0 1 0,0-1 0,0 1 0,0 0 0,0-1 0,0 1 0,0-1 0,-1 2 0,-2 6 1215,1-5-971,1 0 0,-1 1 0,1 0 0,0-1 1,0 1-1,0 5 0,1-9-390,0 1 0,0-1 0,0 1 0,0 0 1,0-1-1,0 1 0,0-1 0,0 1 0,1-1 0,-1 1 0,0-1 1,0 1-1,1-1 0,-1 0 0,0 1 0,0-1 0,1 1 1,-1-1-1,1 0 0,-1 1 0,1-1 0,0 1-11,0-1-1,0 1 1,0-1 0,0 0-1,0 1 1,0-1 0,0 0-1,0 0 1,1 0 0,-1 0-1,0 0 1,0 0 0,0 0-1,1 0 1,4-2 65,-1 0-1,0 0 1,0 0 0,0 0-1,0-1 1,0 0 0,0 0-1,-1 0 1,1 0 0,-1-1 0,0 0-1,4-4 1,22-18 1067,-30 27-1158,-1 0 1,1 0 0,-1-1-1,1 1 1,0 0 0,-1 0-1,1 0 1,0 0 0,-1-1-1,1 1 1,0 0 0,0 0-1,0 0 1,0 0 0,0 0-1,0 0 1,0 1 0,0-1-156,0-1 0,0 1 0,0 0 0,0-1 0,0 1 0,0-1 0,0 1 0,0-1 1,1 1-1,-1-1 0,0 1 0,0-1 0,1 1 0,-1-1 0,0 1 0,0-1 0,1 1 0,-1-1 1,0 0-1,1 1 0,-1-1 0,1 1 0,-1-1 0,1 0 0,-1 1 0,0-1 0,1 0 1,-1 0-1,1 1 0,-1-1 0,1 0 0,0 0 0,22 0-7498,-10 0 3834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11776,'-3'-2'1263,"3"2"-1017,0-1 0,-1 1 0,1 0 0,-1-1 0,1 1 0,-1 0 0,1-1 0,0 1 0,-1-1 1,1 1-1,0 0 0,-1-1 0,1 1 0,0-1 0,0 1 0,0-1 0,-1 1 0,1-1 0,0 1 1,0-1-1,0 0 0,10 1 2207,-4 0-2258,0 0 0,0 1 0,1 0 0,-1 0-1,0 1 1,0-1 0,0 1 0,0 1 0,0-1 0,-1 1 0,1 0 0,-1 0 0,1 1-1,-1 0 1,0 0 0,-1 0 0,1 0 0,-1 1 0,1 0 0,-2 0 0,1 0 0,0 0-1,-1 0 1,0 1 0,0 0 0,-1-1 0,1 1 0,-1 0 0,-1 0 0,1 0 0,-1 1-1,0-1 1,0 0 0,-1 8 0,-1 1-59,-1 0 0,0 0 1,-1-1-1,-1 1 0,-7 19 0,5-18-104,1 1 0,1-1-1,-4 25 1,8-39-15,0 1-1,0-1 1,1 1-1,-1-1 0,0 0 1,1 1-1,-1-1 1,1 0-1,0 0 1,0 0-1,0 1 1,0-1-1,0 0 1,1 0-1,-1 0 0,0 0 1,1-1-1,0 1 1,-1 0-1,1-1 1,0 1-1,0-1 1,0 1-1,0-1 1,4 2-1,4 2 8,0 0 1,1-2-1,0 1 0,11 2 0,2 0-609,4 2-3659,-1-3-3577,-17-5 2163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1261 6656,'0'0'47,"-1"0"0,1 0 0,0 0 0,0-1 0,0 1 0,0 0 0,0 0 0,0 0 0,-1 0 0,1 0 0,0 0 0,0 0 0,0 0 0,0 0 0,-1 0 0,1 0 0,0 0 0,0 0 0,0 0 0,0 0 0,0 0 0,-1 0 0,1 0 0,0 0 0,0 0 0,0 0 0,0 0 1,-1 0-1,1 0 0,0 0 0,0 0 0,0 0 0,0 0 0,0 0 0,0 0 0,-1 1 0,1-1 0,0 0 0,0 0 0,0 0 0,0 0 0,0 0 0,0 0 0,0 1 0,0-1 0,-1 0 0,1 0 0,0 0 0,0 0 0,0 0 0,0 1 0,0-1 0,0 0 0,0 0 0,0 0 0,0 0 0,0 1 0,0-1 0,0 0 0,0 0 0,0 0 0,0 0 0,0 0 0,0 1 0,0-1 0,1 0 0,-1 0 1,0 0-1,-1 4 6020,15-9-5089,0-2 0,25-15 0,16-7 231,47-8-13,-54 21-818,393-147 1147,-202 65-1061,38-9-155,471-138-101,-508 170-218,71-22-44,-37 15 1,-50 18 42,-137 40-81,42-11-686,132-55 0,-242 82-746,29-18-1,-38 20-921,17-16 0,-16 12-2140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10112,'-1'1'529,"-1"0"-1,1 0 1,-1 0 0,1 0 0,-1-1 0,1 1 0,-1-1 0,1 1 0,-1-1-1,1 1 1,-3-1 0,3 0 1087,6 1 933,3 0-2206,-1 1 0,1-1 0,0 0 0,0-1 0,-1 0 0,9-1 0,7 0-45,72 1 224,145 4-393,-228-3-160,-5-1-318,1 0 0,0 1 0,-1 1 0,14 3 0,-20-5 256,-1 0 0,0 0 0,1 0 0,-1 0 1,0 1-1,1-1 0,-1 0 0,0 0 1,1 0-1,-1 1 0,0-1 0,1 0 0,-1 0 1,0 0-1,1 1 0,-1-1 0,0 0 0,0 1 1,0-1-1,1 0 0,-1 1 0,0-1 0,0 0 1,0 1-1,1 0 0,-2-1-127,1 1 0,0 0 0,0-1 1,-1 1-1,1-1 0,0 1 0,-1-1 0,1 1 0,0-1 0,-1 1 1,1-1-1,-1 0 0,1 1 0,-1-1 0,0 1 0,-15 10-3886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9728,'-31'31'3584,"31"-14"-2784,4 2 832,10-11 255,8-1-383,14-7 0,14-10-576,25-7-192,10 1-416,-5 1-192,-8 3-96,-15 4-736,-17 4-256,-13 4-1920,-9 7-767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5632,'1'-3'376,"0"0"0,0 0-1,1 1 1,-1-1 0,1 0 0,-1 1 0,1-1 0,0 1 0,0-1-1,5-2 1,2-6 930,13-28 3718,-21 37-4283,-1 16 1643,-1 48-400,1 40-960,14 125 0,21-23-912,-33-192-123,0 1 0,0 22 1,-2-35-31,-1 0 1,1 0 0,0 0-1,0 0 1,0 0 0,0 0-1,0 0 1,0 0 0,0 0-1,0 0 1,-1 0 0,1 0-1,0 0 1,0 0 0,0 0 0,0 0-1,0 0 1,0 0 0,0 0-1,0 0 1,-1 0 0,1 0-1,0 0 1,0 0 0,0 0-1,0 0 1,0 0 0,0 0-1,0 0 1,-1 0 0,1 0-1,0 0 1,0 0 0,0 0-1,0 0 1,0 0 0,0 1-1,0-1 1,0 0 0,0 0 0,0 0-1,0 0 1,0 0 0,-1 0-1,1 0 1,0 0 0,0 0-1,0 1 1,0-1 0,0 0-1,0 0 1,0 0 0,0 0-1,0 0 1,0 0 0,0 0-1,0 1 1,0-1 0,0 0-1,0 0 1,0 0 0,0 0 0,0 0-1,1 0 1,-1 0 0,0 1-1,-5-9-2287,2-7-813,6-5-1493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9600,'0'0'300,"1"0"0,0 0 0,0 0 0,-1 0 0,1 0 0,0 1 0,-1-1 0,1 0 0,-1 1 0,1-1 0,0 0 0,-1 1 0,1-1 1,-1 0-1,1 1 0,-1-1 0,1 1 0,-1-1 0,1 1 0,-1 0 0,1-1 0,0 2 0,12 18 3444,-12-18-3533,0 1 0,0 0 0,0-1 0,0 1 0,0 0 0,-1 0 0,1 0 0,-1 0 0,1 3 0,-2-4-190,1 0 0,-1 0 0,1-1 0,-1 1 0,0 0 1,0-1-1,0 1 0,0 0 0,0-1 0,0 1 0,0-1 0,0 0 1,0 1-1,-1-1 0,1 0 0,0 0 0,-3 1 0,-12 10 42,-20 10-1,22-14-80,0 1 0,1 0 0,-20 17 1,25-18 15,-24 24-18,30-30 8,0 0-1,1 1 0,-1-1 0,1 0 1,-1 0-1,1 1 0,0-1 1,0 1-1,0-1 0,0 1 0,0-1 1,0 6-1,1-7 11,0 0-1,0 0 1,0 0 0,1 0-1,-1 0 1,1 0 0,-1 0-1,0 0 1,1 0 0,0-1-1,-1 1 1,1 0 0,-1 0 0,1 0-1,0 0 1,0-1 0,-1 1-1,1 0 1,0-1 0,0 1-1,0-1 1,0 1 0,0-1-1,0 1 1,0-1 0,0 0-1,0 1 1,0-1 0,0 0-1,2 0 1,4 2-1,0-1 0,0-1 0,9 0 0,-12 0-4,52-2-79,-28 1 85,37 2 0,-56 0 0,0 0-1,0 1 0,0 0 1,0 0-1,0 1 0,0 0 1,15 9-1,-13-6 4,-2 0 0,1 1 0,-1 1 0,0 0 0,0 0 0,-1 1 0,0-1 1,-1 2-1,6 9 0,-1 0-5,-2 0 0,0 1-1,-2 0 1,7 22 0,-13-36 98,0 1-1,0-1 0,-1 0 1,0 1-1,0-1 1,-1 1-1,0-1 0,0 1 1,-2 8-1,2-12-26,-1-1 0,1 1 0,-1-1 0,0 1 1,0-1-1,0 0 0,-1 1 0,1-1 0,0 0 0,-1 0 0,0 0 0,1 0 0,-1 0 1,0 0-1,0 0 0,0 0 0,0-1 0,0 1 0,0-1 0,-1 0 0,1 1 0,-1-1 1,1 0-1,0 0 0,-6 0 0,0 1-70,0-1 0,0-1 0,1 1 0,-1-1 0,0-1 1,0 1-1,0-1 0,0-1 0,0 0 0,-13-4 0,5 0-411,1-1 0,0 0 0,0-1 1,-14-11-1,20 14-608,1-1 0,0 0 0,0-1 0,0 0 0,1 0 0,-10-13 0,10 3-3677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9984,'-18'9'3680,"32"2"-2848,13 10 160,-5-14-96,13 1-161,14 1 97,1-2-384,4 1-96,3-1-224,-3 2-160,-5 3 0,-5 0-672,-8-4-320,-5 4-2591,-4-5-2497,-6 1 1856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 7040,'0'0'144,"0"0"1,0 0-1,0-1 1,0 1-1,0 0 1,0 0-1,0 0 1,0 0-1,0 0 1,0 0-1,0 0 1,0 0-1,1-1 0,-1 1 1,0 0-1,0 0 1,0 0-1,0 0 1,0 0-1,0 0 1,0 0-1,0 0 1,0 0-1,0 0 1,1 0-1,-1 0 1,0 0-1,0 0 1,0 0-1,0 0 1,0 0-1,0 0 0,0 0 1,0 0-1,1 0 1,-1 0-1,0 0 1,0 0-1,0 0 1,0 0-1,0 0 1,0 0-1,0 0 1,0 0-1,1 0 1,-1 0-1,0 0 1,0 0-1,0 0 1,0 0-1,0 0 1,0 0-1,0 1 0,0-1 1,0 0-1,0 0 1,0 0-1,0 0 1,1 0-1,-1 0 1,0 0-1,-5-3 4435,-1 3-5342,1 1 897,1 1-1,0-1 1,-1 1 0,1 0 0,0 0 0,0 0 0,0 1 0,0 0 0,1-1-1,-1 1 1,1 0 0,-1 1 0,-3 4 0,3-2-36,0 0 0,0 1 0,1-1 0,0 1-1,0-1 1,0 1 0,-3 13 0,3-4-36,1-1 0,1 0 0,0 1-1,1-1 1,0 1 0,1-1 0,5 23 0,-3-25-52,7 24 0,-9-34-95,1 1 1,-1-1 0,1 0-1,0 0 1,0 1 0,0-1-1,0 0 1,1-1 0,-1 1-1,1 0 1,3 2 0,-5-4-100,0-1-1,0 1 1,-1-1 0,1 1 0,0-1 0,0 1 0,0-1 0,0 0 0,0 0 0,0 1 0,0-1 0,0 0-1,0 0 1,0 0 0,0 0 0,0 0 0,0 0 0,0 0 0,0-1 0,0 1 0,0 0 0,0-1 0,0 1-1,0 0 1,0-1 0,2 0 0,14-10-4882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8960,'-5'-8'5558,"9"12"-1687,-3-1-3569,-1 0 0,1 0 1,-1 0-1,1 0 0,-1 0 0,0 0 1,-1 0-1,1 3 0,-1 4 215,0 1-97,1 17 164,0-26-555,0-1 0,0 0 0,0 0 0,0 0-1,1 0 1,-1 0 0,0 0 0,1 0 0,-1-1 0,0 1 0,1 0 0,-1 0 0,1 0-1,-1 0 1,1 0 0,0 0 0,-1-1 0,1 1 0,0 0 0,1 0 0,-1 0-3,-1-1 1,1 0 0,0 0 0,-1 1 0,1-1-1,0 0 1,0 0 0,-1 0 0,1 0 0,0 0-1,0 0 1,-1 0 0,1 0 0,0 0 0,-1-1-1,1 1 1,0 0 0,-1 0 0,1-1 0,0 1-1,-1 0 1,1-1 0,0 1 0,-1-1 0,1 1-1,-1 0 1,1-1 0,0 0 0,12-18 86,-11 16-38,-1 2-70,-6 6 182,-1 3-152,0 0 1,0 1 0,1 0-1,0 0 1,-6 18-1,10-27-18,1 1 0,0-1 0,0 1 0,0-1 1,-1 1-1,1-1 0,0 1 0,0-1 0,0 1 0,0-1 0,0 1 0,0-1 0,0 1 0,0-1 0,0 1 0,0-1 0,0 1 0,1 0 0,-1-1 0,0 1 0,0-1 0,0 1 0,1-1 0,-1 0 1,1 2-1,-1-2-1,1 0 1,-1 0 0,1 0 0,0 1 0,-1-1 0,1 0 0,-1 0-1,1 0 1,0 0 0,-1 0 0,1 0 0,-1 0 0,1 0 0,0 0-1,-1-1 1,1 1 0,-1 0 0,2 0 0,2-2 20,1 0 0,-1 0 0,0-1 0,5-3 1,1-1 157,-2-1 1,1-1-1,-1 1 1,0-1-1,7-12 1,-12 14 517,-10 11-411,-11 11-171,10-7-202,-13 12 319,20-18-403,0-1 0,0 0 1,0 0-1,0 1 0,0-1 1,0 0-1,0 1 0,1-1 1,-1 1-1,0-1 0,1 1 1,0-1-1,-1 3 0,1-3-1765,0-2-1767,0-5 889,0 5-1820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11776,'0'-11'7050,"0"10"-5535,0 1-443,0 0-294,0 0-372,13 8-49,2 12-309,-11-14-11,8-6 78,-8-1-41,-7 0-49,2 1-30,0 0 0,0 0 1,0 0-1,-1 0 1,1 0-1,0 1 0,0-1 1,0 0-1,0 1 1,0-1-1,0 1 0,0-1 1,0 1-1,0 0 1,1-1-1,-1 1 0,0 0 1,0-1-1,0 1 1,1 0-1,-2 1 0,2-1-64,1-1 67,-1 0 1,1 0-1,0-1 1,-1 1-1,1 0 1,-1 0-1,1 0 1,-1 0-1,1-1 1,-1 1-1,1 0 1,-1-1-1,1 1 1,-1 0-1,1-1 1,-1 1-1,1-1 1,-1 1-1,0 0 1,1-1-1,-1 1 1,1-2-1,-1 2 5,1-1 34,3-6-2197,5 3-2080,-9 4-543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9088,'0'-6'970,"0"1"1,1-1 0,-1 1-1,3-8 1,-2 11-616,-1 0 1,1 0-1,0 0 1,0 0-1,0 1 1,-1-1-1,2 0 0,-1 1 1,0-1-1,0 1 1,0-1-1,1 1 1,-1-1-1,1 1 1,-1 0-1,3-2 0,-3 3-292,-1 0 0,1 0-1,-1-1 1,1 1-1,-1 0 1,1 0 0,-1 0-1,1 0 1,-1 0-1,1 0 1,-1 0 0,1 0-1,-1 0 1,1 1-1,-1-1 1,1 0 0,-1 0-1,1 0 1,-1 0 0,0 1-1,1-1 1,-1 0-1,1 1 1,-1-1 0,0 0-1,1 1 1,-1-1-1,1 0 1,-1 1 0,0-1-1,0 0 1,1 1-1,-1-1 1,0 1 0,0-1-1,1 2 1,5 16 791,-5-17-761,1 13 162,0 1 0,-1-1 0,-1 1 0,0-1 0,-5 28 0,5-34-233,-5 43 10,3 1 0,5 59 0,-2-98-512,0-1 0,0 0 0,2 0 0,-1 0 0,6 13 0,-7-23-1562,-4-12-2635,2 5 3487,-4-7-3252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9216,'-39'0'3424,"39"0"-2656,-9-5 608,9 5 96,4 0-129,1 0 33,17 5-320,-1-5-160,20 4-512,-10-1-160,19 2-96,-11-5-160,15 0-32,-5 0-1312,-5 0-608,-8 0-3551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 7168,'-2'-2'433,"1"0"1,-1 0-1,0 0 0,1 0 1,-1 0-1,1-1 1,0 1-1,0-1 0,0 1 1,0-1-1,0 1 0,0-1 1,1 1-1,-1-1 1,1 0-1,0 1 0,0-1 1,0-5-1,0 7-212,0 0-1,0 0 1,0 0-1,0 0 1,0 0-1,0 0 1,1 0 0,-1 0-1,0 0 1,0 0-1,1 0 1,-1 0-1,2-1 1,-1 1-48,0 0 1,0 0 0,0 0-1,1 0 1,-1 0-1,0 1 1,1-1 0,-1 1-1,1-1 1,1 0-1,4-1 52,1 1 1,0 0-1,-1 0 0,1 1 0,0-1 0,-1 2 0,1-1 0,0 1 0,-1 0 0,1 1 0,-1 0 0,1 0 0,-1 0 0,0 1 0,0 0 0,0 1 0,0-1 0,0 2 1,10 7-1,-15-10-175,0 0 0,-1 0 1,1-1-1,-1 1 1,1 0-1,-1 0 0,0 1 1,0-1-1,0 0 1,0 0-1,0 1 0,0-1 1,0 0-1,-1 1 1,1-1-1,-1 1 0,0-1 1,0 1-1,0 3 1,-1 1 24,0 0 1,-1 0-1,1 1 1,-2-1-1,-3 9 1,-19 42 166,15-36-192,0 0-1,1 1 1,2 1 0,-8 37 0,14-55-41,0-1 0,1 1 0,0 0 0,0 0 0,1 0 0,0 0 0,0 0 0,0 0 1,3 8-1,-2-10-5,-1 0-1,1 0 1,0-1 0,1 1 0,-1-1 0,0 0 0,1 1 0,0-1 0,0 0-1,0-1 1,0 1 0,1 0 0,-1-1 0,7 4 0,0-1-23,1-1 0,-1 0-1,1-1 1,-1 0 0,1-1 0,13 1 0,23 0-4312,-1-5-10174,-32 2 9417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36 6528,'2'0'367,"-1"-1"1,0 0-1,0 1 1,0-1-1,0 0 1,0 0-1,0 0 1,0 0-1,0 0 1,1-1-1,-1 0 711,-1 2 20,0 0-986,1 0-1,-1 0 0,0 0 1,0-1-1,1 1 0,-1 0 1,0 0-1,0 0 1,1-1-1,-1 1 0,0 0 1,0 0-1,0-1 0,1 1 1,-1 0-1,0 0 0,0-1 1,0 1-1,0 0 1,0-1-1,0 1 0,1 0 1,-1-1-1,0 1 0,0 0 1,0-1-1,0 1 0,0 0 1,0-1-1,0-12 1430,-1 11-1116,1 1 129,-3 2-392,-1 0 0,0 0 0,1 0 0,-1 0 0,0 1-1,1-1 1,-5 4 0,2-2-70,-19 10 45,0 2 0,-32 25 0,53-37-126,-1 0 0,1 0 1,0 1-1,0-1 0,0 1 1,0 0-1,1 1 0,-1-1 1,1 0-1,0 1 0,1 0 1,-1 0-1,1 0 0,0 0 1,-3 10-1,4-8 9,1 0 0,0 0-1,0-1 1,0 1 0,1 0 0,0 0-1,1-1 1,-1 1 0,1-1 0,1 1 0,-1-1-1,1 0 1,0 0 0,0 0 0,1 0-1,0 0 1,0-1 0,0 0 0,1 0-1,-1 0 1,7 4 0,-6-4 101,0-1-1,0 0 1,1-1-1,-1 1 1,1-1 0,0 0-1,0-1 1,0 1-1,0-1 1,1 0-1,-1-1 1,0 1 0,1-1-1,-1-1 1,1 1-1,0-1 1,-1 0 0,1-1-1,-1 1 1,1-1-1,10-4 1,-9 3-34,0-2 0,0 1 1,0-1-1,-1 0 0,1 0 0,-1-1 1,0 0-1,-1-1 0,1 1 0,-1-1 1,8-9-1,-11 10-81,1 0 1,-1 1-1,-1-1 0,1 0 1,-1-1-1,0 1 0,0 0 1,0-1-1,0 1 1,-1-1-1,0 1 0,-1-1 1,1 0-1,-1 1 0,0-1 1,0 0-1,-1 1 1,-1-7-1,-1-3-202,-2 0 0,1 1 1,-2 0-1,0 0 0,-1 1 1,0 0-1,-1 0 0,0 0 0,-12-12 1,17 22-225,3 2 296,0 0 0,-1 1-1,1-1 1,-1 0 0,1 1 0,-1-1-1,1 1 1,-1-1 0,0 1 0,1-1-1,-1 1 1,0-1 0,1 1-1,-1 0 1,0-1 0,0 1 0,1 0-1,-1 0 1,0 0 0,-1-1-1,2 1 89,0 0-1,0 0 1,0 0-1,0 0 1,0 0-1,0 0 1,0 0-1,0 0 1,0 0-1,0 0 1,0 0-1,0 0 1,0 0-1,-1 0 1,1 0-1,0 0 1,0 0-1,0 0 1,0 0-1,0 0 1,0 0-1,0 0 1,0 0-1,0 0 1,0 1-1,0-1 1,0 0-1,0 0 1,0 0-1,0 0 1,-1 0-1,1 0 1,0 0 0,0 0-1,0 0 1,0 0-1,0 0 1,0 0-1,0 0 1,0 0-1,0 0 1,0 1-1,0-1 1,0 0-1,0 0 1,0 0-1,0 0 1,0 0-1,0 0 1,0 0-1,0 0 1,0 0-1,0 0 1,0 0-1,0 0 1,0 0-1,0 1 1,0-1-1,1 0 1,-1 0-1,0 0 1,0 0-1,0 0 1,0 0-1,0 0 1,0 0-1,0 0 1,0 0-1,5 5-1393,-5-5 1032,5 4-4039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39 6784,'-3'-17'3253,"0"0"727,3 12 1698,-5 14-5142,0 0-1,0 0 1,-5 17-1,6-15-367,-8 20 186,-48 132 625,55-144-950,1 0 0,1 0-1,1 0 1,1 0 0,0 0 0,2 1 0,0-1 0,5 28-1,-1-24-30,1 0 0,0-1 0,2 1 0,0-1 0,2-1 0,17 31 0,-22-43-103,1-1-1,9 11 1,-13-17-205,-1 0 0,1 0 0,0-1 0,0 1 0,-1-1 1,1 0-1,0 1 0,0-1 0,0 0 0,0 0 0,0 0 1,1 0-1,-1-1 0,0 1 0,0-1 0,4 1 0,8-1-4921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6656,'-5'-6'2190,"1"-2"1828,4 7-3080,0 1-79,6 8 1151,3-5-1564,-1 0 0,1 0-1,-1-1 1,1 0 0,0-1-1,16 2 1,-2-1-83,86 6-188,-61-7-4152,-26-1-759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7808,'0'-4'592,"1"1"1,0 0-1,-1 0 0,1 0 1,1 0-1,-1 0 1,0 0-1,1 0 1,-1 0-1,1 0 0,3-3 1,-5 6-528,0 0 1,1-1-1,-1 1 1,0 0-1,0 0 1,0 0 0,1 0-1,-1 0 1,0-1-1,0 1 1,0 0-1,1 0 1,-1 0-1,0 0 1,0 0-1,1 0 1,-1 0-1,0 0 1,0 0-1,1 0 1,-1 0-1,0 0 1,0 0-1,1 0 1,-1 0-1,0 0 1,0 0-1,0 0 1,1 0-1,-1 1 1,0-1-1,0 0 1,0 0-1,1 0 1,-1 0 0,0 0-1,0 0 1,0 1-1,1-1 1,-1 0-1,0 0 1,0 0-1,0 1 1,0-1-1,0 0 1,0 0-1,1 1 1,-1-1-1,0 0 1,4 12 147,-4-11-38,7 24 575,-2 0 0,-1 1 0,1 34 0,1 11-353,-3-52-599,15 89 735,-14-92-1480,1 0-1,9 21 0,-14-36 619,1-1-1,-1 1 1,0-1-1,1 1 1,-1-1-1,0 1 1,1-1-1,-1 1 1,0-1-1,1 0 1,-1 1-1,1-1 1,-1 1-1,1-1 1,-1 0 0,1 0-1,-1 1 1,1-1-1,0 0 1,-1 0-1,1 0 1,-1 1-1,1-1 1,0 0-1,-1 0 1,1 0-1,4 0-3520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9088,'-11'-14'2981,"10"14"-2884,1 0 0,0-1 1,0 1-1,0 0 0,0-1 0,0 1 0,0 0 1,0-1-1,0 1 0,0 0 0,0-1 1,0 1-1,0-1 0,0 1 0,0 0 0,0-1 1,0 1-1,1 0 0,-1-1 0,0 1 0,0 0 1,0-1-1,0 1 0,1 0 0,-1-1 1,0 1-1,0 0 0,1 0 0,-1-1 0,0 1 1,1 0-1,-1 0 0,0 0 0,0-1 0,1 1 1,-1 0-1,1 0 0,-1 0 0,0 0 1,1 0-1,-1 0 0,0 0 0,1 0 0,0 0 1,18-5 2033,-15 5-1950,1 1 0,0 0-1,0 0 1,-1 0-1,1 0 1,-1 1 0,1-1-1,-1 1 1,0 0-1,0 1 1,1-1-1,-1 1 1,-1-1 0,1 1-1,6 7 1,2 3 158,0 1 1,17 27 0,-22-32-110,5 8 171,-1 0-1,0 1 1,-2 1 0,0-1 0,-1 1-1,11 38 1,-12-25-133,0 1 0,-3 1-1,0-1 1,-3 54 0,-6-36-94,-21 90 1,5-42-3223,16-60-3250,5-26 821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12 163 5888,'-3'0'245,"-5"1"1422,10-1 314,30 3 1203,-19-1-2616,-1 0 0,0-1 0,1 0 0,14-2-1,55-7 1665,-31 3-1511,128-7 1183,105-5-475,-24 2-74,100-10-278,101-10-512,362-11-37,-35 38-106,-183 19 186,124-6-397,-515-6-188,-133 4-593,-80-3-12,-1 0-154,0 0-90,0 0-268,0 0-324,-5 0-3585,1 0 129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8576,'-9'7'3524,"8"-7"-2877,0 1-1,0-1 1,0 1 0,0 0 0,0 0 0,0-1-1,0 1 1,0 0 0,0 0 0,1 0 0,-1 0-1,-1 1 1,2-1-566,0 0 0,0 0 0,-1 0 0,1-1 0,0 1 0,0 0 0,0 0 0,0 0 0,0 0 0,0 0 0,1-1 0,-1 1 0,1 2 0,-1-1 38,1-1 1,0 1-1,0 0 0,1 0 1,-1-1-1,0 1 1,1 0-1,-1-1 0,1 0 1,-1 1-1,1-1 0,0 0 1,-1 0-1,1 0 0,0 0 1,0 0-1,0 0 1,0 0-1,0 0 0,3 0 1,5 1 90,0 0 1,-1-1 0,13 1-1,53-2 544,108-13 0,-8-1-166,-80 14-234,15 0-258,-88-2-9,1 0-1,39-10 0,-27 0 62,-32 10-391,-1 1-1,1 0 0,-1-1 0,1 1 1,-1-1-1,0 0 0,0 1 0,0-1 1,0 0-1,3-5 0,-4 6-2326,-1 3-6109,9 3 1427,4-4 2890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330 223 7680,'0'0'2506,"10"-4"-218,22-10-243,-16 7-1052,22-12 0,-34 17-745,0-1-1,0 1 1,0-1 0,-1-1-1,1 1 1,-1 0-1,1-1 1,-1 0-1,5-7 1,-7 8-162,0 1 1,0-1 0,0 0-1,-1 0 1,1 0-1,-1 0 1,1 0-1,-1 0 1,0 0 0,0 0-1,0 0 1,-1 0-1,1 1 1,-1-1 0,0 0-1,1 0 1,-1 0-1,-1 0 1,1 1 0,0-1-1,-1 0 1,1 1-1,-4-5 1,1 2-14,0 0 1,0 0-1,0 0 0,-1 1 1,0-1-1,0 1 1,0 0-1,0 1 0,-1-1 1,-5-2-1,4 3 17,0 0-1,0 0 1,0 1-1,0 0 1,0 1-1,0-1 1,0 1-1,0 1 1,-1-1-1,1 1 1,0 0-1,-1 1 1,-7 1-1,1 3-22,0 1-1,0 0 0,0 0 0,1 2 1,0 0-1,-17 13 0,-3 4 77,8-8-9,-35 34 0,53-44-92,0 0-1,1 0 1,0 1 0,1 0-1,0 0 1,0 0-1,0 1 1,1 0-1,-3 9 1,6-13-20,0-1 0,0 0 0,1 0 0,0 1 0,-1-1 0,2 0 0,-1 0 0,0 1 0,1-1 0,0 0 1,0 0-1,0 1 0,0-1 0,1 0 0,-1 0 0,1-1 0,0 1 0,1 0 0,3 5 0,-3-5 1,0 0-1,1 0 1,-1-1-1,1 0 1,-1 1 0,1-1-1,0-1 1,0 1-1,0 0 1,1-1 0,-1 0-1,0 0 1,1 0-1,0-1 1,-1 0 0,1 1-1,9 0 1,1-2 22,-1-1 0,0 0 1,1-1-1,-1-1 0,23-7 0,70-29 897,-103 37-854,-2 1-72,-1 1-1,0-1 1,1 1-1,-1-1 1,1 1-1,-1-1 0,0 1 1,1 0-1,-1 0 1,1 0-1,-1 0 1,1 0-1,-1 0 1,2 1-1,-2-1-12,-1 0 0,1 1-1,-1-1 1,1 0 0,-1 1-1,1-1 1,-1 1 0,0-1-1,1 1 1,-1-1 0,0 1-1,1-1 1,-1 1 0,0 0-1,0-1 1,0 1 0,0-1-1,1 1 1,-1 0 0,0-1-1,0 1 1,0-1 0,0 1-1,0 0 1,0-1 0,0 1-1,-1-1 1,1 1 0,0 0-1,0-1 1,0 1 0,-1 0-1,-1 6 8,0-1 0,0 0 0,-5 7 0,4-6 3,0-1 0,0 1-1,-2 8 1,-1 8 17,0 1-1,2-1 1,0 1 0,2-1-1,0 1 1,4 44 0,1-48-174,0 0 0,2 0 0,0 0 0,1-1 0,1 0 0,1 0 0,15 28 0,-18-38-1239,-5-9 950,0 1 0,1 0-1,-1-1 1,0 1 0,0 0-1,1-1 1,-1 1 0,0-1 0,1 1-1,-1-1 1,1 1 0,-1 0 0,1-1-1,-1 0 1,1 1 0,-1-1 0,1 1-1,-1-1 1,1 0 0,-1 1-1,1-1 1,0 0 0,-1 0 0,1 1-1,0-1 1,-1 0 0,2 0 0,7 0-4303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8704,'-19'2'5279,"16"0"-1180,17-1-2224,164-1-267,-58 0-3680,-71 3-3683,-26-2 1297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7936,'4'-5'876,"0"0"-1,0 0 1,1 0 0,0 1 0,0-1 0,0 1 0,0 1-1,8-6 1,-10 7-519,1 1 1,-1-1-1,1 0 0,-1 1 1,1 0-1,0 0 0,6-1 1,-8 2-272,0-1 1,-1 1-1,1 0 1,-1 0-1,1 0 1,0 1-1,-1-1 1,1 0 0,-1 1-1,1-1 1,-1 1-1,1-1 1,-1 1-1,1-1 1,-1 1-1,0 0 1,1 0 0,-1 0-1,0 0 1,0 0-1,3 2 1,-2 1 15,-1-1 0,1 0 1,0 1-1,-1-1 1,0 1-1,0 0 0,0-1 1,0 1-1,-1 0 0,1-1 1,-1 1-1,0 0 0,0 0 1,-1 6-1,-2 9 280,-8 29-1,9-38-317,-4 15 25,-26 121 93,29-126-201,1 0 1,1 0-1,0 0 1,2-1 0,4 29-1,-4-44-129,0 1 0,0-1-1,0 1 1,1-1 0,-1 1-1,4 4 1,-5-8-49,1 0-1,-1 0 1,1 0 0,0-1-1,-1 1 1,1 0-1,0 0 1,-1-1 0,1 1-1,0 0 1,0-1 0,0 1-1,0-1 1,0 1-1,0-1 1,-1 1 0,1-1-1,0 0 1,0 1 0,0-1-1,0 0 1,1 0-1,-1 0 1,0 0 0,0 0-1,0 0 1,0 0 0,0 0-1,0 0 1,0 0-1,0-1 1,0 1 0,0 0-1,0-1 1,1 0 0,14-8-3579,-2 1-272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76 8704,'6'-6'938,"0"0"1,1 0 0,0 1-1,0 1 1,14-8 0,-11 8-458,-1-1 0,1 0 0,-1-1 0,10-6 0,-19 12-448,0 0 1,0 0-1,0 0 0,0 0 1,0-1-1,0 1 1,0 0-1,0 0 0,0 0 1,0 0-1,0 0 1,0 0-1,0 0 0,0 0 1,0 0-1,0-1 1,1 1-1,-1 0 0,0 0 1,0 0-1,0 0 1,0 0-1,0 0 0,0 0 1,0 0-1,-1-1 1,1 1-1,0 0 0,0 0 1,0 0-1,0 0 0,0 0 1,0 0-1,0 0 1,0 0-1,0 0 0,0-1 1,0 1-1,0 0 1,0 0-1,0 0 0,0 0 1,0 0-1,-1 0 1,1 0-1,0 0 0,0 0 1,0 0-1,0 0 1,0 0-1,0 0 0,0 0 1,0 0-1,0 0 1,-1 0-1,1 0 0,0 0 1,0 0-1,0 0 1,0 0-1,0 0 0,0 0 1,0 0-1,0 0 1,-1 0-1,1 0 0,0 0 1,0 0-1,0 0 0,-9 0 349,9 0-221,-9 1 116,1 0-1,-1 1 1,1 0 0,0 1 0,-1 0-1,2 0 1,-1 1 0,0-1 0,-7 6 0,8-4-189,0 1 1,0-1-1,0 1 1,-7 8-1,3-3-24,1-2-45,1 1 0,1 0 0,-1 1 0,2 0 0,-1 0 0,2 1 0,-1-1 0,2 2 0,-1-1 0,2 0 0,0 1 0,0 0 0,1 0 0,1 0 0,0 1 0,1-1 0,0 0 0,1 1 0,1-1 0,0 0 0,0 1 0,2-1 0,-1 0 0,8 18 0,-7-22 37,2 0 0,-1-1 0,1 1 0,0-1 0,1 0 0,0-1 0,0 1 0,0-1 0,1 0 0,0-1 0,1 0 0,-1 0 0,1 0 0,16 7 0,-14-7 9,1-1-1,1-1 1,-1 0 0,1 0-1,-1-1 1,1-1 0,0 0-1,0 0 1,0-1 0,0-1-1,17-1 1,-25 0-44,0 1-1,1-1 1,-1 0 0,0-1-1,0 1 1,0-1 0,0 1-1,0-1 1,0-1 0,4-2-1,-6 4-12,-1 0 0,0 0 0,0 0-1,1-1 1,-1 1 0,0 0-1,0-1 1,0 1 0,0 0-1,0-1 1,-1 1 0,1-1 0,0 0-1,-1 1 1,1-1 0,-1 1-1,0-1 1,1 0 0,-1 0 0,0 1-1,0-1 1,0 0 0,0 1-1,0-1 1,0 0 0,-1 1-1,1-1 1,-1 0 0,0-1 0,-2-4-6,0 1 1,-1 0-1,0 1 1,0-1 0,0 0-1,-1 1 1,0 0 0,0 0-1,0 1 1,0-1-1,-1 1 1,-10-6 0,3 3-53,1 0-1,-1 1 1,0 1 0,-1 0 0,-21-4 0,28 7-242,0 1-1,0 0 1,0 0 0,0 1 0,0 0-1,0 0 1,0 0 0,-11 3-1,15-2-13,0 0 1,0 0-1,0 0 0,0 1 0,1-1 0,-1 1 0,0 0 0,1 0 0,-1 0 0,1 0 0,0 0 0,-1 0 0,1 1 0,0-1 0,0 1 0,1-1 0,-1 1 0,1 0 0,-1-1 0,-1 7 0,2-8 71,1 1-1,-1-1 0,1 0 1,0 1-1,-1-1 1,1 1-1,0-1 0,0 0 1,0 1-1,0-1 1,0 0-1,0 1 1,1-1-1,-1 1 0,0-1 1,1 0-1,-1 1 1,1-1-1,-1 0 0,1 0 1,0 1-1,1 0 1,7 15-3301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 8192,'0'-27'2672,"0"27"-2578,-1-1-1,1 0 1,0 1 0,0-1 0,0 0 0,0 0 0,0 1-1,0-1 1,0 0 0,1 1 0,-1-1 0,0 0 0,0 1 0,0-1-1,1 0 1,-1 1 0,1-2 0,0 0 201,-1 2-231,1 0 0,-1 0 0,0 0 0,0 0 0,0 1 0,0-1 0,0 0 0,0 0 0,0 0 0,0 0 0,0 0 1,0 0-1,0 0 0,0 0 0,0 0 0,0 0 0,0 0 0,1 0 0,-1 0 0,0 1 0,0-1 0,0 0 0,0 0 0,0 0 1,0 0-1,0 0 0,0 0 0,0 0 0,1 0 0,-1 0 0,0 0 0,0 0 0,0 0 0,0 0 0,0 0 0,0 0 0,0 0 1,0 0-1,0 0 0,1 0 0,-1-1 0,0 1 0,0 0 0,0 0 0,0 0 0,0 0 0,0 0 0,0 0 0,0 0 0,0 0 1,2 9 1090,-2-9-1136,-1 16 568,-1-1 0,-1 1 0,0-1-1,-1 0 1,0 0 0,-2 0 0,-7 16 0,3-6 25,-11 41 1,14-32-508,2-1 0,-2 62 0,7-80-124,1 0 0,1 0 0,0 0 0,1 0 1,0 0-1,1-1 0,1 0 0,0 0 0,1 0 1,0 0-1,17 24 0,-13-24-738,0-1 0,1 0 0,18 15 0,-26-24-30,1-1 1,0 0-1,1 0 0,-1 0 0,0 0 0,1 0 0,-1-1 0,8 3 0,11 2-3762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9600,'3'-8'7466,"4"7"-4404,13 6-3180,-10-2 753,-6-2-627,83 14 1021,-75-14-1563,-1-1 0,1 0 0,12-2 0,-15-1-2415,0-1-1968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8960,'0'-1'206,"0"1"1,0 0 0,1-1 0,-1 1 0,0 0-1,1-1 1,-1 1 0,0 0 0,0 0-1,1-1 1,-1 1 0,0 0 0,1 0-1,-1 0 1,1-1 0,-1 1 0,0 0-1,1 0 1,-1 0 0,0 0 0,1 0-1,-1 0 1,1 0 0,-1 0 0,0 0 0,1 0-1,-1 0 1,1 0 0,-1 0 0,0 0-1,1 0 1,-1 0 0,1 1 0,-1-1-1,0 0 1,1 0 0,-1 0 0,1 1-1,15 6 2365,-14-6-2472,1 1 0,-1 1 1,0-1-1,0 0 0,0 0 0,-1 1 1,1-1-1,-1 1 0,1-1 0,-1 1 0,0 0 1,0 0-1,0-1 0,0 1 0,0 0 0,0 4 1,0 5-41,0 1 0,-2 20 0,1-9 13,-1 20-176,0-18-730,1 1-1,6 45 0,-6-67 155,0-5 507,0 1-1,0-1 0,0 1 0,0-1 1,0 1-1,0-1 0,0 1 1,0-1-1,1 1 0,-1-1 1,0 1-1,0-1 0,0 1 0,1-1 1,-1 1-1,0-1 0,1 1 1,-1-1-1,0 1 0,1-1 1,0 1-1,3 0-4071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9600,'-11'-20'3120,"8"16"-1798,3 4-228,1 1-774,0-1 0,0 1 0,0 0 0,0 0-1,0 0 1,0 0 0,0 0 0,-1 0 0,1 0 0,0 0 0,0 2 0,31 64 1928,-1-1-1109,46 95 1789,-7 12-1913,-62-148-967,-2 0 1,0 1 0,-2-1-1,-1 1 1,0 27 0,-3-44-287,0 0 0,-1-1 0,0 1 0,0-1 0,-1 0 1,0 1-1,-1-1 0,-7 16 0,7-18-923,-1 0 1,0 1-1,0-1 0,-1-1 0,0 1 0,-9 7 0,1-1-3841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8704,'-72'-3'5397,"71"3"-5163,0 0 1,0 0-1,-1 0 1,1 0-1,0 0 1,0 0-1,0 1 1,0-1-1,0 0 0,0 1 1,0-1-1,-1 1 1,1 0-139,1-1 1,0 0 0,0 0-1,-1 1 1,1-1-1,0 0 1,0 1 0,-1-1-1,1 0 1,0 1-1,0-1 1,0 1 0,-1-1-1,1 0 1,0 1-1,0-1 1,0 1 0,0-1-1,0 0 1,0 1-1,0 0 1,0 0 24,0 0 0,1 1 0,-1-1 0,1 0 0,-1 0 1,1 0-1,-1 0 0,1 1 0,0-1 0,-1 0 0,1 0 0,0 0 0,0 0 0,0-1 0,0 1 1,1 1-1,3 1 189,1 1 0,0-1 1,-1-1-1,1 1 0,0-1 1,0 0-1,1 0 1,7 1-1,54 3 816,-49-5-939,230 3 621,-81-4-816,120 4 67,-279-4-64,-1 0-26,0 0 0,1 0 0,-1 1 0,16 3 0,-23-4-17,-1 0 1,0 0-1,1 0 1,-1 1-1,1-1 0,-1 0 1,1 0-1,-1 0 1,0 0-1,1 0 0,-1 1 1,0-1-1,1 0 1,-1 0-1,1 1 1,-1-1-1,0 0 0,0 1 1,1-1-1,-1 0 1,0 1-1,0-1 0,1 0 1,-1 1-1,0-1 1,0 1-1,0-1 1,1 0-1,-1 1 0,0-1 1,0 1-1,0-1 1,0 1-1,0-1 0,0 0 1,0 1-1,0-1 1,0 1-1,0-1 0,0 1 1,0-1-1,0 0 1,-1 1-1,1-1 1,0 1-1,0-1 0,-1 1 1,0 1-409,-1 0 1,1 0 0,-1 0-1,0 0 1,0-1-1,-3 3 1,-12 8-2644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12288,'-34'22'3978,"34"-22"-3920,-1 0 0,1 0 1,0 1-1,-1-1 0,1 0 0,-1 1 0,1-1 0,0 1 0,-1-1 1,1 0-1,0 1 0,0-1 0,-1 1 0,1-1 0,0 1 0,0-1 1,0 1-1,0-1 0,0 0 0,-1 1 0,1-1 0,0 1 0,0-1 1,0 1-1,0-1 0,0 1 0,1-1 0,-1 1 0,0-1 0,0 1 1,0-1-1,0 1 0,0-1 0,1 1 0,-1-1 0,0 1 0,0-1 1,1 0-1,-1 1 0,0-1 0,1 1 0,-1-1 0,0 0 0,1 1 1,-1-1-1,1 0 0,0 1 0,0 0 330,1 0-235,-1 1 1,0-1-1,0 0 1,1-1-1,-1 1 1,1 0-1,-1 0 1,1-1-1,-1 1 1,1 0-1,-1-1 1,1 0-1,0 1 0,-1-1 1,1 0-1,2 0 1,28-2 997,-27 1-965,23-3 398,32-11-1,-1 0-384,104-12 46,-134 24-201,1 1 0,-1 2 0,47 4 0,-67-2-161,0-1-1,1 2 1,-1-1 0,9 5 0,-15-6-277,1 1 1,0 0-1,-1 0 1,0 0 0,1 0-1,-1 0 1,0 1 0,0 0-1,0-1 1,0 1 0,4 6-1,-1 5-2843,3-9-1749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9216,'-42'30'3061,"41"-29"-2980,0 0-1,0 0 1,0 0-1,0 0 1,0 0 0,1 0-1,-1 1 1,0-1-1,0 0 1,1 0 0,-1 0-1,1 1 1,-1-1 0,1 0-1,-1 2 1,1-2-16,0 0-1,0 0 1,0 0 0,0 0 0,0 0-1,1 0 1,-1-1 0,0 1 0,1 0-1,-1 0 1,0 0 0,1 0 0,-1-1 0,1 1-1,-1 0 1,1 0 0,0 0 0,1 1 117,1 0 0,-1 0 0,0 0 0,1 0 0,0-1 0,-1 1 0,1-1 0,0 0 0,0 1 0,3-1 0,10 3 555,1-1-1,0 0 1,0-1-1,31-2 0,71-10 1061,-101 8-1638,137-19 1129,138-12-38,-156 25-1447,0 7 0,188 21-1,-282-15-317,114 14-4968,-3-8-6065,-88-10 7143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9344,'1'-5'717,"0"-1"0,0 0 0,1 0 1,-1 1-1,4-7 0,-5 11-565,1 0 0,-1 0 0,0 0-1,1 0 1,-1 1 0,1-1 0,-1 0 0,1 0 0,-1 1-1,1-1 1,0 0 0,-1 1 0,1-1 0,0 0 0,0 1-1,-1-1 1,1 1 0,0-1 0,0 1 0,0 0 0,0-1-1,-1 1 1,1 0 0,0-1 0,0 1 0,0 0-1,0 0 1,0 0 0,0 0 0,0 0 0,0 0 0,0 0-1,0 0 1,0 1 0,0-1 0,-1 0 0,1 0 0,0 1-1,0-1 1,0 1 0,0-1 0,-1 0 0,1 1 0,1 0-1,1 2 12,0-1 0,0 1-1,-1 0 1,1-1-1,-1 1 1,1 0 0,-1 0-1,0 1 1,0-1-1,-1 0 1,1 1 0,-1-1-1,0 1 1,2 4 0,0 8 190,1 1 1,-1 17 0,-2-33-324,4 182 1452,-15 6-797,6-131-548,-13 183 18,-5 98-74,17-2-2,6-312-80,-2-9-88,1-1-1,1 1 0,1-1 0,0 0 0,1 0 0,6 19 0,-1-22-1053,-8-12 1085,0 0-1,1 0 1,-1 0 0,0 0 0,0 0 0,0 0 0,1 0 0,-1 0 0,0 0-1,0 0 1,1 0 0,-1 0 0,0 0 0,0 0 0,0 0 0,1 0 0,-1 0 0,0 0-1,0 0 1,0 0 0,1 0 0,-1 0 0,0 0 0,0 0 0,0-1 0,1 1-1,-1 0 1,0 0 0,0 0 0,0 0 0,1-1 0,0 0-316,0-1 0,0 0 1,0 1-1,-1-1 0,1 0 0,0 0 0,-1 1 1,1-1-1,0-3 0,5-26-3498,6-4-1114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41 8320,'30'-39'5178,"-29"37"-3647,-1 2 5,0 0 16,0 6 890,0 3-2215,-1-1-1,-1 1 1,1-1-1,-1 1 1,-1-1-1,0 0 0,0 0 1,0 0-1,-1-1 1,-8 13-1,-3 2-71,-1-1-1,-22 23 1,5-11-116,17-17-71,1 0-1,0 1 1,-12 19-1,26-34 33,0 0 0,0-1 0,0 1 0,0 0 0,1-1 0,-1 1 0,1 0 0,-1 0 0,1 0 0,-1-1 0,1 1 0,0 0 0,0 4 0,0-5-5,1 0 0,-1 1 0,1-1 1,-1 0-1,1 1 0,-1-1 0,1 0 1,0 0-1,0 0 0,-1 0 0,1 1 1,0-1-1,0 0 0,0 0 0,0-1 0,0 1 1,1 0-1,-1 0 0,2 0 0,6 3-11,1 0-1,0-1 1,-1-1-1,1 1 1,0-2-1,1 1 1,15-1-1,-2 1 59,50 3 18,-34-3-102,-1 2 1,58 13 0,-77-11 40,0 0 1,-1 2 0,-1 0-1,1 1 1,-1 1-1,-1 0 1,1 1 0,-2 1-1,0 1 1,0 0 0,-1 2-1,-1-1 1,-1 2 0,14 18-1,-11-13 226,-2 0 0,-1 2 0,0-1 1,-2 1-1,0 1 0,-2 0 0,0 0 0,-2 1 0,5 29 0,-11-51-133,-1 1 0,1-1 1,-1 0-1,0 0 0,0 1 1,0-1-1,-1 0 0,1 1 1,-1-1-1,0 0 0,1 0 0,-1 0 1,-1 0-1,1 0 0,0 0 1,-1 0-1,0 0 0,1 0 0,-5 4 1,1-3-25,0 1 0,0-2 0,-1 1 1,1-1-1,-1 0 0,0 0 0,0 0 0,0-1 1,-8 2-1,-34 10-193,-2-2 0,0-2 0,0-3 0,0-1 0,-1-3 0,0-2 0,0-2 0,-52-9 0,96 9-396,0 0 1,0 0-1,0-1 1,0 0 0,0 0-1,-9-5 1,15 7 383,1-1-1,-1 1 1,1-1 0,-1 1-1,1 0 1,-1-1 0,1 1 0,0-1-1,-1 1 1,1-1 0,-1 1-1,1-1 1,0 0 0,0 1-1,-1-1 1,1 1 0,0-1 0,0 0-1,0 1 1,-1-1 0,1 0-1,0 1 1,0-1 0,0 1-1,0-1 1,0 0 0,0 1 0,1-1-1,-1 0 1,0 1 0,0-1-1,0 0 1,1 1 0,-1-1-1,0 1 1,0-1 0,1 1 0,0-2-1,2-2-702,0 0 0,0 0 0,1 0 0,3-3 0,-1 1-90,24-24-3603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9216,'-21'11'5568,"20"-10"-4326,1-1-133,232-1 4779,262 3-6352,-389 2-550,-6 0-3294,-48-1-801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45 6784,'0'0'125,"0"-1"-1,0 1 1,0 0 0,0 0 0,0-1 0,0 1 0,0 0-1,0-1 1,0 1 0,0 0 0,-1 0 0,1-1-1,0 1 1,0 0 0,0 0 0,0-1 0,-1 1 0,1 0-1,0 0 1,0 0 0,0-1 0,-1 1 0,1 0 0,0 0-1,0 0 1,-1 0 0,1 0 0,-1-1 0,1 1-45,0 0 0,0 0 0,-1 0 0,1 0 0,0 0 0,0 0 0,0 0 0,-1-1 0,1 1 0,0 0 0,0 0 0,0 0 0,0 0 0,-1-1 0,1 1 0,0 0 0,0 0 0,0 0 1,0-1-1,0 1 0,0 0 0,0 0 0,-1 0 0,1-1 0,0 1 0,0 0 0,0-1 0,-1-1 584,0-1 0,-1 1-1,1-1 1,-1 1 0,0 0 0,0 0 0,0 0-1,-4-4 1,3 3-89,2 2-464,0 1 0,0-1 0,0 1 0,0-1 0,0 1 0,0-1 0,0 1 0,0-1 0,0 1 0,0 0 0,0 0 0,0 0 0,0-1 0,-1 1 0,1 0 0,0 1 0,0-1 0,0 0 0,0 0 0,0 0 0,0 0 0,0 1 0,0-1 0,0 1 0,0-1 0,-1 1 0,-3 2 152,1-1-1,-1 1 0,1-1 1,-6 7-1,2-2-51,1 1 0,0 0 0,0 1 0,1-1 0,0 1 0,1 1 0,0-1-1,-8 19 1,4-2-13,1 0-1,-5 34 1,10-43-163,0 0-1,2-1 1,0 1 0,1 0-1,2 22 1,-1-31-12,0 0-1,1 0 1,0 0-1,1 0 0,0-1 1,0 1-1,0-1 1,1 1-1,0-1 1,0 0-1,1-1 1,0 1-1,7 6 1,0-2 34,1 0 1,0 0 0,25 14-1,46 19-1112,-55-30-766,-27-15-1608,2-5-2581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10880,'-19'-35'3594,"19"34"-3123,-1 0 1,1 1-1,0-1 0,-1 0 0,1 1 0,0-1 1,0 0-1,-1 0 0,1 1 0,0-1 0,0 0 1,0 0-1,0 0 0,0-1 0,1 2-390,-1 0-1,0 0 1,0 0 0,0-1-1,0 1 1,0 0-1,1 0 1,-1 0 0,0-1-1,0 1 1,0 0-1,1 0 1,-1 0 0,0 0-1,0 0 1,1 0-1,-1 0 1,0-1-1,0 1 1,0 0 0,1 0-1,-1 0 1,0 0-1,0 0 1,1 0 0,-1 0-1,0 0 1,1 0-1,21 8-954,-16-5 1666,14 3-676,-14-4-83,1 0 0,-1 0 0,1-1 0,0 0 0,10 1 0,-16-2 12,0-1 0,1 1 1,-1 0-1,0 0 0,0 0 0,0 1 0,0-1 0,1 0 0,-1 0 0,0 0 0,0 1 0,0-1 0,0 1 0,0-1 0,0 1 0,0-1 1,0 1-1,0 0 0,0-1 0,2 2 0,-3 0-31,0-1 0,0 0-1,0 0 1,0 0 0,0 0 0,0 0 0,0 0 0,0 1-1,0-1 1,0 0 0,0 0 0,-1 0 0,1 0 0,-1 0-1,1 0 1,-1 0 0,1 0 0,-1 0 0,1 0 0,-2 1 0,-21 47-2548,18-42 1341,2-2-147,0 0-1,0-1 1,0 1 0,0 0-1,1 1 1,-3 7 0,1 4-3188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11904,'-15'-2'4256,"6"1"-1806,16 0 2049,109-4-2607,-72 2-1705,0 1 0,77 8 0,-98-3-271,-3 0-1792,0 0 0,31-1 0,0-4-2406,3 1-982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11264,'0'-1'152,"-1"-1"344,1 0-1,0 0 1,-1 0-1,1-1 1,0 1-1,0 0 1,0-4 0,1 4-335,-1 1 1,1 0 0,-1 0 0,1 0 0,0 0-1,-1 0 1,1 0 0,0 0 0,0 0-1,-1 1 1,1-1 0,0 0 0,0 0 0,0 1-1,0-1 1,0 0 0,2 0 0,7-4 172,0 1 1,0 1-1,0 0 1,1 0-1,-1 1 1,1 0-1,13 0 0,-8 1-60,0 1-1,0 1 1,0 0-1,20 5 0,-30-5-148,0 1 0,0 0-1,-1 0 1,1 1 0,-1 0-1,1 0 1,-1 0 0,0 0-1,0 1 1,0 0 0,-1 0-1,1 1 1,-1-1 0,0 1-1,0 0 1,-1 0 0,1 0-1,-1 0 1,0 0 0,-1 1-1,4 9 1,-2-3 28,-1-1 1,0 1 0,-1 0-1,0 0 1,-1 0-1,0 0 1,-1 0-1,-1 1 1,0-1 0,-2 13-1,-9 22 119,-2-1-1,-2 0 1,-23 46-1,3-5-226,10-23-46,-60 171-121,80-214 122,-6 40-1,12-54 2,-1-1 0,1 1 0,0-1 0,0 0 0,1 1 1,-1-1-1,1 1 0,1-1 0,0 0 0,3 10 0,-3-14 2,-1 1-1,1-1 1,0 0 0,0 0 0,0 0 0,0 0 0,0 0-1,0 0 1,1 0 0,-1-1 0,1 1 0,-1-1 0,1 0-1,-1 1 1,1-1 0,0-1 0,0 1 0,0 0 0,-1-1-1,1 1 1,4-1 0,8 1-236,0-1 0,28-3 0,-34 2 1,22-2-1493,0-2 0,44-14 0,-43 9-3087,0-2 0,33-17 0,-19 5 162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432 167 11648,'11'-41'2129,"7"-30"1075,-13 40-1823,-5 31-1315,0-1 0,0 0 0,1 0 0,-1 1 0,0-1 0,0 0 0,0 0 1,0 1-1,0-1 0,0 0 0,0 0 0,0 1 0,-1-1 0,1 0 0,0 0 0,0 1 0,-1-1 0,1 0 0,0 1 0,-1-1 0,1 0 0,0 1 0,-1-1 0,1 1 0,-1-1 1,1 0-1,-1 1 0,0-1 0,1 1 0,-1 0 0,1-1 0,-1 1 0,0-1 0,1 1 0,-1 0 0,0-1 0,0 1 0,1 0 0,-1 0 0,0 0 0,0 0 0,1 0 0,-1 0 1,0 0-1,0 0 0,1 0 0,-1 0 0,-1 0 0,-2 1 68,0 0 0,0 0 0,0 1 0,0-1 0,0 1 0,0 0 0,-6 4 0,-5 5 83,1 1-1,1 0 1,-20 21 0,-33 50 176,53-67-282,-40 54 598,-66 113 1,107-159-589,0 0 0,1 1 0,2 1 0,0-1 0,2 1 0,1 1 0,1-1 0,1 1 0,-1 30 0,5-40-72,0 1 0,0-1 0,2 1 0,6 32 1,-5-42-38,-1 1 0,1-1 0,1 1 0,-1-1 0,2 0 0,-1 0 0,1-1 0,0 1 0,0-1 0,1 0 0,7 7 0,0-4-7,-1 0 1,1-1 0,1 0-1,-1-1 1,1-1 0,1 0 0,-1-1-1,1 0 1,1-1 0,-1-1-1,0-1 1,1 0 0,27 1 0,-28-3 41,1-1 0,-1-1 0,0 0 0,0-1 1,0-1-1,-1-1 0,1 0 0,-1 0 1,1-2-1,-1 0 0,-1 0 0,1-1 1,-1-1-1,-1 0 0,1-1 0,-1 0 1,-1-1-1,0 0 0,0-1 0,16-22 0,-15 17 30,-1-1-1,-1 0 0,0-1 0,-2 0 0,0-1 0,-1 0 1,0 0-1,-2 0 0,0-1 0,-2 0 0,3-31 0,-5 3-11,-2 0 0,-2 1 0,-15-80 0,15 109-68,-2 0 0,0 0 1,-1 1-1,0-1 0,-2 1 1,0 1-1,-16-25 0,17 30-22,0 1-1,0 0 0,0 0 0,-2 1 0,1 0 0,-1 0 1,0 1-1,-1 0 0,0 1 0,0 0 0,0 1 0,-16-8 0,-85-36-560,91 42-258,-1 2 0,-1 0 0,-35-5 0,51 11 194,-1-1 0,1 1 1,0 0-1,0 0 0,-9 2 0,10 0-617,-1-1 0,1 1 0,0 1 0,-8 3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2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9600,'0'-1'204,"0"1"0,0-1 0,0 0 0,1 1 0,-1-1 0,0 1-1,0-1 1,1 0 0,-1 1 0,0-1 0,1 1 0,-1-1 0,1 1 0,-1 0 0,1-1 0,-1 1 0,1-1 0,-1 1 0,1 0 0,-1-1 0,1 1 0,-1 0 0,2-1 0,17-5 903,-16 5-278,9-2-113,-1 0-1,0 2 1,1-1-1,19 1 1,49 7 486,-36-2-814,164-3 948,-2-18-744,-95 7-365,100-8 173,40-3 80,43-6-139,2 2-142,489-45-56,-399 34-122,-69 11-5,-53 9 43,46 11 37,324 4 252,-496 2-286,81 2 29,-119-1-49,403-5 433,-493 2-590,1 1-1,-1-2 1,1 1 0,-1-1-1,0-1 1,0 0-1,0 0 1,0-1 0,-1 0-1,19-11 1,17-14-7341,-32 22 2102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438 175 6656,'2'0'398,"0"0"0,0-1 0,-1 1 0,1-1 0,0 0 0,0 1 0,-1-1 0,1 0 0,0 0 1,-1 0-1,1-1 0,-1 1 0,1 0 0,-1 0 0,0-1 0,0 1 0,3-4 0,-3 3-128,1 0-1,0-1 1,-1 1-1,0-1 1,1 1-1,-1-1 1,0 0-1,0 0 1,-1 1-1,1-1 1,0-4-1,-1 3-49,0 2-103,0-1-1,1 1 1,-1 0-1,-1 0 1,1-1 0,0 1-1,-1 0 1,1 0-1,-1 0 1,1-1-1,-1 1 1,0 0-1,0 0 1,-2-3-1,-8-16 938,10 18-960,0 1 0,0-1 1,0 1-1,-1 0 0,1-1 1,0 1-1,-4-4 0,0 2 0,1 1 0,-1-1-1,0 1 1,1 0 0,-2 0-1,1 1 1,0-1 0,0 1-1,-1 0 1,1 0 0,-1 1 0,0 0-1,1 0 1,-1 0 0,0 1-1,-8 0 1,-6 1 36,0 1 0,-1 1-1,-25 7 1,29-5-70,-1 0 0,1 1-1,1 1 1,-1 0-1,1 1 1,-25 17 0,33-19-37,1 0 0,-1 0 1,1 0-1,0 1 1,1 0-1,0 1 0,0-1 1,0 1-1,1 0 0,0 1 1,1-1-1,0 1 1,0 0-1,-3 10 0,3-2 50,1-1-1,0 1 1,1-1-1,1 1 1,1 0-1,2 29 1,0-36-44,0 0 1,0-1 0,1 1 0,0-1 0,0 1 0,1-1 0,0 0 0,1 0 0,0 0 0,0-1-1,1 0 1,11 13 0,-6-11 4,-1-1 0,2 0-1,-1 0 1,1-1 0,0 0-1,1-1 1,0-1-1,0 0 1,0 0 0,20 4-1,-25-8 4,1 0 0,-1 0-1,1-1 1,0 0 0,0-1-1,-1 1 1,1-2 0,0 1-1,0-1 1,-1-1 0,1 0-1,-1 0 1,1 0 0,-1-1-1,0-1 1,0 1 0,0-1-1,9-7 1,-2-1-2,-1-1 0,0-1 0,-1 0 0,0-1 0,-1 0 0,13-23 0,-13 16 20,-1 0 0,-1 0-1,-1-1 1,-1-1 0,-1 1-1,-1-1 1,4-36 0,-10 60-37,1-1 0,-1 0 0,0 0 0,0 0 0,0 0 0,0 0 0,0 0 0,0 1 0,0-1 0,-1 0 0,1 0 0,0 0 0,0 0 0,-1 0 0,0-1 0,1 2-16,-1 0-1,1 0 1,0 0 0,-1 0-1,1 0 1,0 0-1,-1 0 1,1 0 0,0 0-1,-1 0 1,1 0-1,0 0 1,-1 0-1,1 0 1,0 0 0,-1 0-1,1 0 1,0 1-1,-1-1 1,1 0-1,0 0 1,0 0 0,-1 1-1,1-1 1,0 0-1,0 0 1,-1 1 0,1-1-1,0 0 1,0 0-1,0 1 1,-1-1-1,1 0 1,0 1 0,0-1-1,0 0 1,0 1-1,0-1 1,0 1 0,-5 8 55,1 1 1,0 0 0,1 0 0,0 0 0,1 0 0,0 1 0,-1 19 0,2-19-15,-14 153 429,8 188 0,25-148-459,-14-178-10,3 24 161,-5-44-4354,-2-7 3659,0-1 0,0 0 1,0 1-1,0-1 0,1 0 1,-1 0-1,1 1 0,-1-1 1,1 0-1,0 1 0,0-1 1,0 1-1,0-1 1,0 1-1,1-2 0,15-12-4919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7040,'-5'-2'3493,"2"1"928,7 4-2042,3 0-2059,0 0 1,0-1 0,0 1-1,0-1 1,0-1-1,1 1 1,6-1-1,56 2 628,-60-3-839,397-28 1171,-370 23-1264,-20 2 40,28 0 0,-42 3-269,0 0 1,-1-1-1,1 1 1,0 0-1,-1-1 1,1 1-1,0-1 0,-1 0 1,1 0-1,-1 0 1,1 0-1,-1-1 1,3-1-1,14-14-9699,-16 14 7243,-2 2-1512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 12800,'3'-1'760,"2"-2"234,-1 1 0,1-1 1,0 1-1,0 0 0,0 0 0,1 1 1,8-2-1,-14 3-898,0 1 0,1-1-1,-1 0 1,0 1 0,0-1 0,0 1-1,0-1 1,0 0 0,0 1 0,0-1-1,0 0 1,0 1 0,-1-1 0,1 0-1,0 1 1,0-1 0,0 0 0,0 1-1,0-1 1,-1 0 0,1 1 0,-8 8 142,1 0 1,-1 0 0,-13 9-1,4-3-174,-10 10-83,2 1 0,1 1 0,1 2 0,1 0 0,2 1 0,-24 45 0,39-65-13,1 0 1,0 1 0,0 0-1,1 0 1,1 0-1,-1 0 1,0 15-1,3-23 33,0 1 0,0 0 1,0 0-1,1 0 0,-1-1 0,1 1 0,0 0 0,0-1 0,0 1 0,0 0 0,1-1 1,0 1-1,-1-1 0,1 0 0,0 0 0,1 0 0,-1 0 0,0 0 0,1 0 0,0 0 1,0-1-1,0 1 0,0-1 0,6 4 0,-3-3-8,1 0 1,-1-1-1,1 0 0,0 0 1,0 0-1,0-1 0,10 1 1,54-2 34,-38 0 61,-11 0-94,-1 1-1,1 1 1,-1 0 0,0 2-1,0 1 1,0 1 0,0 0-1,-1 1 1,0 2 0,0 0-1,-1 1 1,-1 1 0,0 0-1,0 2 1,18 16 0,2 8 73,-2 2 0,-2 1 1,-1 2-1,-2 1 1,36 69-1,-57-93 109,0 0 0,-1 0-1,-2 1 1,0 0 0,-1 1-1,-1-1 1,5 40 0,-8-31 193,-1 0 1,-1 0-1,-4 32 1,2-46-160,-1-1 0,0 0 0,-1 1 0,0-1 0,-1-1 0,-1 1 0,0-1 0,-10 16 0,12-24-158,0 1 0,-1-1 0,1 0 0,-1 0-1,-1 0 1,1-1 0,-1 0 0,1 0 0,-1 0 0,-1-1 0,1 0 0,0 0 0,-1-1 0,1 1 0,-1-2 0,0 1 0,1-1 0,-10 1 0,-4 0-31,0-1 1,-1-2 0,1 0 0,-37-7 0,31 3-45,0-2 1,0 0 0,1-2-1,1-1 1,-30-17-1,1-3-1127,-56-43 0,104 69 1006,-3-2-594,-1 0 0,1-1 0,0 0 0,-13-15 0,19 20 394,1 0-1,0 1 0,-1-1 0,1 0 1,0 0-1,0-1 0,0 1 0,1 0 1,-1 0-1,0 0 0,1-1 0,-1 1 1,1 0-1,0-1 0,0 1 0,0 0 0,0-1 1,0 1-1,1 0 0,-1 0 0,0-1 1,1 1-1,0 0 0,0 0 0,-1 0 1,1-1-1,1 1 0,1-3 0,17-21-4386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9088,'22'-19'5525,"-22"19"-5382,1 0 0,-1 0 0,1-1 0,-1 1 0,1 0-1,-1 0 1,1 0 0,0 0 0,-1 0 0,1 0 0,-1 0 0,1 0 0,-1 0 0,1 0 0,0 0 0,-1 0 0,1 0 0,-1 0-1,1 0 1,-1 1 0,1-1 0,0 0 0,-1 0 0,1 1 0,-1-1 0,1 0 0,-1 1 0,1 0 0,11 12 1349,-7-4-1162,-1 0 0,0 0-1,0 1 1,-1-1 0,4 17 0,6 52 191,-10-58-296,41 411 474,-43-394-736,-1-23-1174,0 0 0,4 16 1,-4-29 479,1 5-124,0-4-3090,6-6-449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8832,'2'-12'992,"-1"7"-394,0-1 1,0 1 0,1-1 0,0 1 0,0 0 0,4-9 0,-5 14-487,-1 0 1,1 0 0,-1 0 0,1 0-1,-1 0 1,1 0 0,-1 0 0,1 0-1,-1 0 1,1 1 0,-1-1 0,1 0-1,-1 0 1,0 1 0,1-1 0,-1 0-1,1 1 1,-1-1 0,0 0 0,1 1 0,1 2 127,1 0 1,-1-1-1,0 1 1,0 0-1,-1 1 1,1-1-1,-1 0 1,1 0-1,-1 1 1,0-1-1,-1 1 1,2 3-1,3 47 991,-5-46-1103,1 82 1588,-23 173 1,13-186-1561,2-20-170,-18 269-863,25-323 573,1 17-826,-1-19 974,0 0 1,0-1-1,0 1 1,0-1-1,0 1 1,0-1-1,0 1 1,1-1-1,-1 1 1,0-1-1,0 1 0,1-1 1,-1 1-1,0-1 1,0 0-1,1 1 1,-1-1-1,0 1 1,1-1-1,-1 0 1,1 1-1,-1-1 1,0 0-1,1 1 1,-1-1-1,1 0 1,-1 0-1,1 1 1,-1-1-1,2 0 0,10-3-4867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289 100 8704,'2'-6'764,"0"-1"0,0 0 0,1 1 0,0-1 0,4-6 0,10-23 2150,-17 35-2810,0 0 0,0 1 1,1-1-1,-1 0 0,0 0 0,0 0 0,0 0 0,0 1 1,0-1-1,0 0 0,0 0 0,0 0 0,0 1 0,0-1 0,-1-1 1,1 1-44,0 1 0,-1 0 0,1 0 0,0-1 0,0 1 0,-1 0 1,1 0-1,0 0 0,0-1 0,-1 1 0,1 0 0,0 0 0,-1 0 1,1 0-1,0 0 0,-1-1 0,1 1 0,0 0 0,-1 0 0,1 0 1,0 0-1,-1 0 0,1 0 0,0 0 0,-1 0 0,-1 1 130,-1-1 1,1 1-1,0 0 0,0 0 0,-1 0 0,1 0 0,0 0 1,0 0-1,-2 2 0,-12 12 214,1 0 0,0 1-1,1 0 1,-15 23 0,1-2-125,7-10-157,1 0 1,1 2 0,2 0-1,0 1 1,-16 43-1,22-42-13,1 1-1,2 0 0,1 0 1,-4 52-1,9-62-69,2 0-1,1 0 1,0 0 0,2 0-1,1 0 1,0 0 0,14 39-1,-9-38-4,1-1 0,1 1 0,1-2 0,1 0 0,1 0 1,29 33-1,-38-48-27,1 0 0,1-1 0,-1 1 1,1-1-1,0 0 0,0-1 0,0 0 1,1 0-1,-1-1 0,1 0 0,0 0 1,0 0-1,0-1 0,0-1 1,1 1-1,-1-1 0,0-1 0,1 1 1,10-2-1,4 0 57,0-1 0,-1-1 0,31-9 0,-42 9 47,0 0 1,-1-1 0,0 0-1,0-1 1,0 0 0,-1-1-1,1 1 1,-1-2 0,8-7 0,-14 12-64,-1-1 1,1 0 0,-1 0 0,0 0 0,0 0 0,0 0 0,0 0-1,0 0 1,-1-1 0,0 1 0,1-1 0,-1 1 0,0-1 0,-1 0-1,1-3 1,0 2-7,-1 0-1,-1-1 0,1 1 1,-1 0-1,0 0 0,0 0 0,0 0 1,-1 1-1,-4-10 0,1 5-8,0 0 0,0 1 0,-1 0 0,0 0 0,0 0 0,-1 1 0,0 0 0,0 0 0,-1 1 0,-14-10 0,15 13-41,0-1 0,-1 1 0,0 1-1,1-1 1,-1 1 0,0 1 0,0-1 0,-1 1-1,1 1 1,0 0 0,0 0 0,0 0 0,0 1-1,-12 3 1,0 0-36,0 1-1,0 2 1,1 0-1,-29 15 1,47-22 38,-5 3-190,0 0 0,1 0 0,-1 0-1,1 1 1,0 0 0,-8 7 0,13-11 113,-1 1-1,1-1 0,-1 0 1,1 1-1,0-1 0,0 1 1,-1-1-1,1 1 0,0-1 1,-1 0-1,1 1 0,0-1 1,0 1-1,0-1 0,0 1 1,0-1-1,-1 1 1,1-1-1,0 1 0,0-1 1,0 1-1,0-1 0,0 1 1,1-1-1,-1 1 0,0-1 1,0 1-1,0-1 0,0 1 1,0-1-1,1 1 1,-1-1-1,0 1 0,0-1 1,1 1-1,0 0-267,1 0 0,-1-1 1,0 1-1,0 0 0,0-1 0,0 1 1,1-1-1,-1 1 0,0-1 0,1 0 1,-1 1-1,0-1 0,2 0 0,17 1-5345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9728,'-14'-8'3551,"9"5"-1643,8 6 1326,1-1-3087,-1 0 0,1-1 0,-1 1 1,1-1-1,0 0 0,0 0 0,0 0 0,-1 0 1,8 0-1,38-2 430,-38 0-381,31-1 113,15-2-95,98 7-1,-149-3-292,24 5-217,-29-4 176,0-1-1,0 0 1,0 0 0,0 1-1,0-1 1,0 0-1,-1 1 1,1-1 0,0 1-1,0-1 1,-1 1-1,1-1 1,0 1 0,-1 0-1,1-1 1,0 1-1,-1 0 1,1-1 0,-1 1-1,1 0 1,-1 0-1,0-1 1,1 1-1,-1 0 1,0 0 0,1 0-1,-1 0 1,0 1-1,-3 10-4774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9984,'-13'20'3776,"17"-13"-2944,5 5 608,0-7 63,9-2-383,17-3-32,23-3-544,14-2-256,-1 1-160,-8 4-128,-6 4 96,-8 4-928,-8 4-288,-10 0-2143,8-12-3169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 9472,'-2'0'227,"-5"1"549,0-1 0,0 0 0,-8-1 0,12 1-346,1 0-1,-1-1 0,1 0 0,0 1 0,-1-1 0,1 0 0,0 0 0,0 0 0,0-1 0,-1 1 0,1-1 0,1 1 0,-4-3 0,5 3 1027,5 2-1043,0 0 0,1 0-1,-1-1 1,0 0 0,8-1-1,13 0-131,285 5 1845,-51-4-2150,-246 1-1260,-1 0 1,19 4-1,-13 0-4534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20 110 10112,'-18'-32'3285,"18"31"-3208,-1 0 0,1 0 0,0 0 0,0 0 1,0 0-1,0 0 0,0 0 0,0 0 0,0 0 0,0-1 0,0 1 1,0 0-1,0 0 0,1 0 0,-1 0 0,0 0 0,1 0 0,-1 1 1,1-1-1,-1 0 0,1 0 0,-1 0 0,1 0 0,0 0 0,-1 1 1,2-2-1,2-1 368,0 0 0,-1 1 1,1-1-1,8-2 0,2-1 74,0 0 1,0 2-1,1 0 0,0 0 0,24-1 1,79 0 513,-87 5-704,44 7 0,-60-5-120,-1 1 1,1 0-1,0 2 1,-1-1-1,14 8 1,-22-9-123,-1 0 1,0 0-1,-1 0 1,1 1-1,0 0 1,-1 0-1,0 0 0,0 0 1,0 1-1,0-1 1,-1 1-1,0 0 1,0 0-1,0 0 0,-1 1 1,1-1-1,-1 1 1,-1-1-1,3 12 1,-2-6-13,-1-1 0,-1 1 0,0 0 0,0-1 1,-1 1-1,0 0 0,-1-1 0,0 1 0,-1-1 1,-3 11-1,-2-2 76,-1 0 1,0-1 0,-1 0-1,-19 25 1,-58 62 494,53-67-460,-34 51 0,20-10-152,42-66-31,0-1 0,1 1-1,0 0 1,-3 20 0,7-29 7,0 0 1,1 1 0,-1-1-1,1 0 1,0 1 0,1-1-1,-1 1 1,1-1 0,0 0-1,0 0 1,0 1 0,0-1-1,4 7 1,-1-5 3,-1-1-1,0 0 1,1 0-1,0-1 1,0 1-1,1-1 1,-1 0-1,10 7 1,3-1 4,0-1 0,1 0 0,-1-1 0,1-1 0,21 5-1,-14-5-79,0-1-1,45 6 0,-58-11-599,-1-1 0,1 0 1,0-1-1,0 0 0,-1 0 1,1-1-1,-1-1 0,17-5 1,60-30-10283,-43 19 5979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284 213 11648,'67'-131'7962,"-60"109"-6103,-7 22-1829,1 0 0,-1-1 0,0 1 0,0 0 0,0-1 0,0 1 0,0-1 0,0 1 0,0 0 0,0-1 0,0 1 0,0-1 0,0 1 0,0 0 0,0-1 0,0 1 0,-1 0 0,1-1 0,0 1 0,0 0 0,0-1-1,0 1 1,-1 0 0,1-1 0,0 1 0,0 0 0,-1 0 0,1-1 0,0 1 0,-1 0 0,1 0 0,0-1 0,-1 1 0,1 0 0,0 0 0,-1 0 0,1 0 0,0-1 0,-1 1 0,1 0 0,0 0 0,-1 0 0,1 0 0,-1 0 0,1 0 0,0 0 0,-1 0 0,1 0 0,0 0 0,-1 0 0,1 0 0,-1 1 0,1-1 0,0 0 0,-1 0 0,0 1 0,-6 1 29,-1 1 0,0 0 0,1 1 0,0 0 0,0 0 0,0 0 0,0 1 0,-8 8 0,-5 6 42,-19 25-1,21-24-5,-88 109 379,92-108-363,1-1 0,0 2 0,2-1 0,-16 43 0,24-55-75,1 1 1,0-1 0,0 1-1,1 0 1,0 0-1,1-1 1,0 1 0,1 0-1,0 0 1,1-1-1,-1 1 1,2 0-1,-1-1 1,2 0 0,-1 0-1,6 11 1,-1-6 5,0 0-1,1-1 1,1 1 0,0-2 0,0 1 0,1-2-1,1 1 1,0-2 0,15 11 0,-15-13-4,1 0 1,0-2-1,1 1 1,-1-2-1,1 1 0,0-2 1,1 0-1,-1-1 1,1 0-1,-1-1 1,1-1-1,0 0 0,15-2 1,1-1 83,-1-1 0,1-2 0,-1-1-1,0-1 1,35-14 0,-45 14 10,-2-1 0,1-1 1,-1 0-1,0-1 0,29-23 0,-38 25-79,-1 1 1,0-1-1,0-1 1,-1 1-1,0-1 1,-1 0-1,1-1 1,-2 0-1,0 0 1,0 0-1,0 0 1,2-14-1,-1 2-3,-2 1-1,-1-1 1,-1 0 0,-1 0-1,0 0 1,-2-1-1,-1 1 1,0 0 0,-10-37-1,9 49-54,0-1 0,-1 1 0,0 0 0,-1 0 0,0 0-1,-1 0 1,1 1 0,-2 0 0,-8-10 0,-4-1-43,-1 1 0,-26-19-1,37 31 37,-22-17-61,-34-22-1,52 39-727,-1-1 0,0 1 0,0 1-1,0 1 1,-21-6 0,40 11-3592,8 1 2311,16 9-3288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6144,'4'-4'15053,"1"3"-16187,71 0 2226,0-3-1,115-22 1,-93 10-897,-53 10-208,1-2-1,54-18 1,-96 25-9,-1-1 1,1 1-1,-1-1 1,1 0 0,3-2-1,-7 3-26,1 1 0,-1 0 0,0 0-1,1-1 1,-1 1 0,0-1 0,1 1 0,-1 0 0,0-1 0,1 1-1,-1-1 1,0 1 0,0-1 0,0 1 0,1 0 0,-1-1-1,0 1 1,0-1 0,0 0 0,0 0-59,0 1 0,-1-1 0,1 1 0,0-1 0,0 0 0,-1 1 0,1-1 0,0 1 0,-1 0 0,1-1 0,-1 1 0,1-1 0,0 1 0,-1 0 0,1-1 0,-1 1 0,1 0 0,-1-1 0,1 1 0,-1 0 0,0-1 0,-14-3-3077,1 3-1903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8704,'0'0'127,"0"0"0,-1 0 1,1 0-1,0 0 0,0 0 0,-1-1 1,1 1-1,0 0 0,0 0 0,-1 0 1,1-1-1,0 1 0,0 0 0,0 0 1,-1 0-1,1-1 0,0 1 1,0 0-1,0-1 0,0 1 0,0 0 1,0 0-1,-1-1 0,1 1 0,0 0 1,0-1-1,0 1 0,0 0 0,0 0 1,0-1-1,0 1 0,10 3 2506,17 13 944,-20-10-3270,-2-1 0,1 1 0,-1 0 1,1 0-1,-2 0 0,1 1 0,-1 0 0,0 0 0,0 0 0,-1 0 0,0 0 0,3 13 1,1 6 1,-2 1 0,3 34 1,-7-55-228,2 53 74,-2 0 1,-8 77 0,2-74-643,5-52 227,-2 43-2130,4-21-2334,3-22 1523,3-3-1082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11264,'0'0'105,"0"1"0,-1-1 1,1 0-1,0 0 0,0 0 0,0 0 1,-1 0-1,1 0 0,0 0 1,0 0-1,0 0 0,-1 0 0,1 1 1,0-1-1,0 0 0,0 0 1,0 0-1,-1 0 0,1 0 0,0 1 1,0-1-1,0 0 0,0 0 1,0 0-1,0 1 0,0-1 0,0 0 1,0 0-1,-1 0 0,1 1 1,0-1-1,0 0 0,0 0 0,0 0 1,0 1-1,0-1 0,0 0 1,0 0-1,1 1 0,8 4 1780,20 1 429,263 3 3337,0-22-5428,-283 12-177,345-2-1062,0 22-8208,-237-12 4270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 10624,'1'-1'326,"-1"-1"1,1 1-1,0 0 1,-1 0-1,1 0 1,0 0 0,-1 0-1,1 0 1,0 0-1,0 0 1,0 1-1,0-1 1,0 0-1,0 0 1,0 1 0,0-1-1,0 1 1,0-1-1,0 1 1,2-1-1,0 0 140,1 1-1,-1-1 1,0 1-1,0 0 0,0 0 1,0 0-1,4 1 1,-6-1-409,-1 0 0,1 0 1,-1 0-1,0 0 0,1 0 1,-1 0-1,1 0 0,-1 0 1,1 0-1,-1 0 0,1 0 0,-1 1 1,0-1-1,1 0 0,-1 0 1,1 1-1,-1-1 0,0 0 1,1 0-1,-1 1 0,0-1 1,1 0-1,-1 1 0,0-1 1,0 1-1,1-1 0,-1 0 0,0 1 1,0-1-1,1 1 0,-1 0-8,-1 0-1,1 0 0,0 0 0,0 0 0,-1 0 1,1 0-1,0 0 0,-1 0 0,1-1 1,-1 1-1,1 0 0,-1 0 0,0-1 0,0 2 1,-6 5 32,0-1 0,-10 8 0,12-11 66,-2 3-141,-1 0 0,1 1-1,0 0 1,1 0-1,0 0 1,-9 15 0,13-20-19,1 1 0,0-1 1,-1 0-1,1 1 0,1-1 0,-1 1 1,0-1-1,1 1 0,-1 0 1,1-1-1,0 1 0,0 0 1,0-1-1,0 1 0,0 0 1,0-1-1,1 1 0,-1-1 1,1 1-1,0 0 0,0-1 0,0 0 1,0 1-1,0-1 0,1 0 1,-1 1-1,1-1 0,-1 0 1,4 3-1,1 0-10,1 0 0,-1 0 0,1 0 0,1-1 0,-1 0 0,1 0 0,11 3 0,-1 1 10,7 2 29,0 1 0,-1 2 0,0 0 0,-1 2 0,27 22 0,-26-15 14,-1 2 1,36 45 0,-49-55 179,1 2 1,-2-1 0,0 2 0,-1-1 0,-1 1 0,8 25 0,-14-38-88,0 0 0,0-1 1,-1 1-1,1 0 1,-1 0-1,0 0 0,0-1 1,0 1-1,0 0 1,-1 0-1,-1 5 0,2-7-68,-1 0 0,0-1-1,0 1 1,-1 0-1,1-1 1,0 1-1,0 0 1,-1-1 0,1 1-1,-1-1 1,1 0-1,-1 0 1,0 1-1,1-1 1,-1 0 0,0 0-1,0-1 1,0 1-1,0 0 1,0-1-1,0 1 1,-4 0-1,-15 2 20,0 0 0,0-2-1,-1 0 1,-27-4 0,-85-17-373,120 17 14,-35-9-870,45 11 699,0 0-1,1-1 0,-1 0 0,1 0 1,-1 0-1,1 0 0,0 0 0,0-1 1,0 1-1,-4-5 0,6 7 200,1-1 0,-1 0 0,0-1 0,1 1 0,-1 0 0,1 0 0,-1 0 0,1 0 0,0 0 0,-1 0 0,1-1 0,0 1 0,0 0 0,0 0 0,0-1 0,0 1 0,0 0 0,0 0 0,0 0 0,0-1-1,1 1 1,-1 0 0,0 0 0,1 0 0,-1 0 0,1 0 0,0 0 0,-1 0 0,1 0 0,1-2 0,14-23-4473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11648,'-18'-8'4288,"18"8"-3329,4 0 97,5 3-224,9 2-96,12-1 192,15-1-96,14 2-32,2-1-416,2-1-32,-4 2 0,-2-1-192,2-1-32,-10 2-64,-5 2-64,-8 1-1536,0 4-704,0 0-3807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200 112 8704,'1'-5'866,"-1"0"-283,1 1 1,0 0-1,0 0 0,1 0 0,-1 1 1,4-8-1,-3 9-245,0-1 1,-1 0-1,0 1 1,0-1-1,0 0 1,0 0-1,0 0 1,0 0-1,-1 0 1,1 0-1,-1 0 0,0 0 1,0 0-1,0 0 1,0 0-1,-1-3 1,1 5-168,-1 0 1,1 0-1,0 0 0,-1 0 1,1 0-1,-1 0 0,1 0 1,-1 0-1,0 0 0,1 1 1,-1-1-1,0 0 0,1 0 1,-1 0-1,0 1 0,0-1 1,0 1-1,0-1 0,-1 0 1,1 0-76,-1 1 1,1 0-1,-1-1 1,0 1-1,1 0 1,-1 0-1,1 0 1,-1 0-1,0 0 1,1 0-1,-1 1 0,1-1 1,-1 1-1,0-1 1,1 1-1,-3 0 1,-5 4 33,-1 0 0,1 1 0,0 0 1,0 1-1,1-1 0,0 2 0,0-1 0,-10 14 0,-1 3 167,-28 46 0,44-64-232,-1 0 0,1 1-1,0-1 1,0 1 0,1 0 0,0 0-1,0 0 1,-1 11 0,3-13-46,-1-1 0,2 1 0,-1-1 0,1 1 0,-1-1 1,1 1-1,0-1 0,1 1 0,-1-1 0,1 0 0,0 0 0,0 0 0,0 0 0,5 6 0,-1-2 14,1 0 0,0-1-1,0 0 1,0 0 0,1-1-1,14 9 1,-6-5-6,0-2 0,29 12 0,-44-19-122,1-1 1,-1 1-1,1-1 1,-1 0-1,1 1 0,-1-1 1,1 0-1,-1 0 1,1 0-1,2 0 0,-3 0-209,0 0-1,0-1 0,-1 1 0,1 0 0,0-1 1,0 1-1,-1-1 0,1 1 0,0-1 0,-1 1 1,1-1-1,0 1 0,-1-1 0,1 0 0,-1 1 0,1-1 1,-1 0-1,1-1 0,4-6-5721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8064,'0'0'164,"0"0"1,0 0 0,0 0-1,0 0 1,0-1 0,0 1-1,0 0 1,0 0 0,0 0-1,0 0 1,0-1-1,0 1 1,0 0 0,0 0-1,0 0 1,0 0 0,0 0-1,0-1 1,0 1 0,0 0-1,0 0 1,-1 0 0,1 0-1,0 0 1,0 0-1,0 0 1,0-1 0,0 1-1,0 0 1,-1 0 0,1 0-1,0 0 1,0 0 0,0 0-1,0 0 1,0 0 0,-1 0-1,1 0 1,0 0-1,-8 3 3458,-10 11-1352,16-11-1980,2-3-281,-1 0 0,1 0 0,0 0 0,0 0 0,0 0 0,0 0-1,0 0 1,0 0 0,0 0 0,0 0 0,-1 0 0,1 0 0,0 0 0,0 0-1,0 0 1,0 0 0,0 0 0,0 0 0,0 0 0,0 1 0,0-1 0,0 0-1,0 0 1,0 0 0,0 0 0,0 0 0,-1 0 0,1 0 0,0 0 0,0 0-1,0 1 1,0-1 0,0 0 0,0 0 0,0 0 0,0 0 0,0 0 0,0 0-1,0 0 1,0 0 0,0 1 0,0-1 0,0 0 0,1 0 0,-1 0 0,0 0-1,0 0 1,0 0 0,0 0 0,0 1 0,7-2 228,9-2 81,-2-4 249,7-2 472,-20 9-972,0 0 1,0-1-1,0 1 1,0 0-1,0 0 1,-1 0 0,1 0-1,0 0 1,0 0-1,0 0 1,0 0-1,0 0 1,0 0-1,0 0 1,0 0-1,0 1 1,1 0 0,-1 1-16,-1 1 1,0-1 0,1 1 0,-1 0 0,0-1 0,0 1 0,-1 4-1,1-1-37,0-4 469,0-2-614,0 0-1,0 0 0,0 0 0,0 0 1,0 1-1,0-1 0,0 0 0,0 0 1,0 0-1,0 1 0,0-1 0,0 0 1,0 0-1,0 0 0,0 0 0,0 1 1,0-1-1,0 0 0,0 0 0,0 0 1,0 0-1,0 1 0,-1-1 0,1 0 1,0 0-1,0 0 0,0 0 0,0 0 1,0 0-1,0 1 0,-1-1 0,1 0 1,0 0-1,0 0 0,0 0 0,0 0 1,0 0-1,-1 0 0,1 0 0,0 0 1,0 0-1,0 0 0,0 0 0,-1 0 0,1 0 1,0 0-1,0 0 0,0 0 0,-1 0 1,-3 0-5667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14 368 7296,'-12'-19'5583,"10"16"-2404,20 9-102,-15-5-2883,0-1-1,-1 0 0,1 0 0,-1 0 0,1-1 1,0 1-1,-1-1 0,1 1 0,-1-1 1,3-1-1,7-1 316,59-12 753,127-8 0,-83 13-890,37-7 40,853-76 1768,-621 73-1615,-12 8-213,-5-1-207,-303 10-125,460-33 33,-379 24-36,431-39 191,112 24-464,-649 24-1908,-15-3-4253,-15 3 524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8064,'-1'0'96,"0"1"106,1-1-1,-1 0 1,0 1 0,1-1-1,-1 0 1,0 1 0,1-1 0,-1 1-1,1-1 1,-1 1 0,1-1-1,-1 1 1,1 0 0,-1-1-1,1 1 1,-1 0 0,1-1-1,0 1 1,-1 0 0,1-1-1,0 3 1,0-2 657,0-1 90,24 4 4075,-23-4-4646,-1 0-305,0 1 0,1-1 0,-1 0 0,0 0-1,0 0 1,0 0 0,0 0 0,1 0 0,-1 0 0,0 1-1,0-1 1,0 0 0,0 0 0,1 0 0,-1 0-1,0 0 1,0 0 0,0 0 0,1 0 0,-1 0-1,0 0 1,0 0 0,0 0 0,0 0 0,1 0-1,-1 0 1,0 0 0,0 0 0,0 0 0,1-1 0,-1 1-1,0 0 1,0 0 0,0 0 0,0 0 0,1 0-1,-1-1 1,0 0 655,-8 4-889,3-1 201,1 0 1,-1 1 0,1-1 0,-7 7 0,10-8-29,0 0 1,0 0-1,0 0 0,0 0 1,1 0-1,-1 0 0,0 0 1,0 0-1,1 0 1,-2 3-1,2-4 5,0 1-1,0 0 1,0-1-1,0 1 1,0-1 0,0 1-1,0-1 1,0 1 0,0 0-1,0-1 1,0 1-1,1-1 1,-1 1 0,0-1-1,0 1 1,0-1 0,1 1-1,-1-1 1,0 1 0,1-1-1,-1 1 1,0-1-1,1 1 1,-1-1 0,1 0-1,0 1 1,0 0 42,0-1 1,0 1-1,0 0 1,0-1-1,1 1 1,-1-1-1,0 0 0,0 1 1,1-1-1,-1 0 1,0 0-1,1 0 1,-1 0-1,0 0 0,0 0 1,1 0-1,-1 0 1,0-1-1,1 1 1,-1 0-1,0-1 1,0 1-1,0-1 0,1 1 1,-1-1-1,0 0 1,0 1-1,0-1 1,0 0-1,1-1 1,-1 1-16,0 1 0,0-1 0,0 0 1,0 0-1,0 0 0,0 0 1,-1 0-1,1 0 0,0 0 1,-1 0-1,1 0 0,-1 0 0,1 0 1,-1-1-1,1 1 0,-1 0 1,0 0-1,1-1 0,-1 1 1,0 0-1,0 0 0,0-1 0,0 1 1,0 0-1,0 0 0,-1-1 1,1 1-1,0 0 0,-1 0 1,0-2-1,0 2-51,0 1 0,-1-1 0,1 1 1,0-1-1,-1 1 0,1-1 0,-1 1 0,1 0 1,-1 0-1,1-1 0,-1 1 0,1 0 0,-1 1 1,1-1-1,-3 0 0,-3 1-76,8-1 340,9 1-2640,-9 0 1888,-1-1 0,1 1-1,0-1 1,-1 0 0,1 1 0,0-1-1,-1 1 1,1 0 0,0-1-1,-1 1 1,1 0 0,-1-1-1,1 1 1,-1 0 0,0-1-1,1 1 1,-1 0 0,0 0 0,1 1-1,0 7-4666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7040,'-8'1'1388,"0"0"-1,-1 0 1,0-1 0,1 0 0,-1 0 0,1-1-1,-1 0 1,-12-4 0,11 0 381,20 2-1345,-3 2-313,221-45 1206,-207 43-1090,1 1-1,-1 0 0,0 2 0,37 3 0,-48-2-80,1 1 0,-1 0 0,0 1-1,0-1 1,0 2 0,0 0 0,-1 0-1,1 1 1,-1 0 0,0 0-1,11 9 1,-17-11-79,0 0-1,-1 0 0,1 0 1,0 0-1,-1 1 0,0-1 1,0 1-1,0 0 0,0-1 1,-1 1-1,1 0 0,-1 0 1,0 0-1,0 0 0,-1 0 1,1 0-1,-1 5 0,0 6 94,-1 0 0,0-1 0,-6 22 0,4-23-117,-39 139 202,26-103-74,-14 74 0,27-111-130,2 1 0,-1 0-1,2-1 1,1 19 0,-1-28-31,0-1 0,0 1 0,1-1 0,-1 1 0,1 0 0,0-1 0,0 0 0,0 1 0,0-1 0,0 1 1,0-1-1,1 0 0,-1 0 0,1 0 0,0 0 0,-1 0 0,1 0 0,0 0 0,0 0 0,0-1 0,0 1 0,1-1 0,-1 0 0,0 1 0,1-1 0,-1 0 0,5 1 0,14 1-7,1 0-1,-1-2 0,0-1 0,32-2 0,-45 1-39,62-6-1047,-24-2-3320,-40 7 3235,0 0-1,-1 0 1,1 0 0,-1-1-1,0 0 1,0 0 0,5-4 0,10-12-4079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92 10880,'17'-24'3861,"40"-42"0,-56 64-2613,-11 12 757,-19 19-1314,-51 64 0,76-89-719,1 1 0,0-1 1,0 1-1,0 0 1,1 0-1,0 0 0,0 0 1,-2 6-1,4-10 26,0 1 0,-1-1 0,1 1-1,0-1 1,0 0 0,0 1 0,0-1 0,1 1-1,-1-1 1,0 1 0,1-1 0,-1 1 0,1-1-1,-1 0 1,1 1 0,0-1 0,-1 0 0,1 1-1,0-1 1,0 0 0,0 0 0,0 0 0,0 0-1,0 0 1,0 0 0,0 0 0,1 0 0,-1 0 0,0 0-1,1-1 1,-1 1 0,0-1 0,1 1 0,1 0-1,14 4-30,1-1 1,0 0-1,30 2 0,-2-1 47,-14 0 82,-1 1 0,1 2 0,-2 0 0,45 20 1,-65-23-27,1 0 1,-1 1-1,0 0 1,-1 1 0,1 0-1,-1 0 1,-1 1 0,1 0-1,-1 1 1,-1 0-1,0 0 1,0 0 0,-1 1-1,0 0 1,8 19 0,-8-15 213,-1 1 1,-1 0 0,0 0 0,-1 0 0,-1 0-1,0 0 1,-1 1 0,-1-1 0,-3 31 0,3-42-242,-1-1 0,-1 1 0,1-1 0,0 1 1,-1-1-1,1 0 0,-1 1 0,0-1 0,0 0 1,-1 0-1,1 0 0,-1 0 0,1-1 1,-1 1-1,0-1 0,0 0 0,0 1 0,0-1 1,0-1-1,-1 1 0,1 0 0,0-1 1,-7 2-1,-4 1 110,0-1 0,-1 0 0,0-1 0,-22 0 0,16-1-281,0-2-1,-1 0 0,1-1 1,0-1-1,0-1 1,0-1-1,0-1 0,-31-13 1,50 18-141,-1-1 0,0 1 0,1-1 1,-1 0-1,1 0 0,-1 0 0,1 0 0,0 0 1,0 0-1,0-1 0,0 1 0,1 0 0,-1-1 0,0 0 1,1 1-1,0-1 0,0 0 0,0 0 0,0 0 1,0 0-1,0 0 0,1 0 0,-1 0 0,1-4 0,0 3-353,1 0 0,-1-1-1,1 1 1,0 0 0,0 0-1,0 0 1,1 0-1,-1 0 1,1 0 0,0 0-1,0 0 1,0 0 0,1 1-1,-1-1 1,1 1-1,4-4 1,15-13-3575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90 8960,'-5'-3'1454,"-14"-10"429,19 12-1358,-1 1 0,1-1-1,-1 1 1,1-1 0,-1 1-1,1-1 1,0 0 0,-1 1 0,1-1-1,0 1 1,-1-1 0,1 0 0,0 1-1,0-1 1,-1-1 0,15-2 1315,5-1-1140,0 2 1,1 0-1,31 0 1,-20 1-335,322-17 434,-87 5-1942,-252 14-390,-1-2-1,19-3 1,-15 3-2356,-17 2 3633,1 0 0,-1 0 0,0 1 0,1-1 0,-1 0 0,1 0 0,-1 1 0,0-1 0,1 0 0,-1 0 0,0 1 0,0-1 0,1 0 0,-1 1 1,0-1-1,1 0 0,-1 1 0,0-1 0,0 1 0,0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9728,'-4'0'4345,"8"-2"-1226,10 1-1330,10 5-1431,-1-2 1,1 0-1,24-1 1,68-9-491,-71 3-178,-37 6-2426,-11 5-2277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27 8064,'-1'0'197,"1"0"1,0 0-1,0 0 1,0 0-1,0-1 0,-1 1 1,1 0-1,0 0 1,0 0-1,0 0 1,0-1-1,0 1 1,-1 0-1,1 0 0,0 0 1,0-1-1,0 1 1,0 0-1,0 0 1,0 0-1,0-1 1,0 1-1,0 0 0,0 0 1,0-1-1,0 1 1,0 0-1,0 0 1,0 0-1,0-1 1,0 1-1,0 0 0,0 0 1,0-1-1,0 1 1,1 0-1,-1 0 1,0 0-1,0 0 1,0-1-1,1 1-77,-1-1 1,0 1-1,0-1 1,0 1-1,1-1 1,-1 1-1,0-1 1,0 1-1,0-1 1,0 1-1,0-1 1,0 1-1,0-1 1,0 1-1,0-1 1,0 1-1,0-1 0,0 1 1,0-1-1,0 1 1,-1-1-1,1 1 1,0-1-1,0 1 1,-1-1-1,1 1 1,0-1-1,0 1 1,-1 0-1,1-1 1,-1 1-1,1 0 1,0-1-1,-1 1 0,1 0 1,-1-1-1,1 1 1,-1 0-1,1 0 1,0-1-1,-1 1 1,1 0-1,-1 0 1,1 0-1,-2 0 1,-6-1 215,-1 1 1,1 0 0,0 1 0,-1 0-1,1 0 1,0 1 0,-11 3 0,-1 3 105,-33 15 0,29-10-202,0 1 0,2 1 0,-41 36 0,-52 64 331,101-99-479,0 1-1,2-1 1,-1 2 0,2 0-1,1 0 1,-16 36 0,23-45-68,0-1 1,1 0-1,0 1 1,0-1-1,1 1 0,0 0 1,1-1-1,0 1 1,0 0-1,0 0 1,1-1-1,1 1 0,0 0 1,0-1-1,0 0 1,1 1-1,0-1 1,1 0-1,5 8 0,-4-7 5,2-1 0,-1 0-1,1 0 1,0-1 0,1 0-1,0 0 1,0-1 0,0 1-1,15 6 1,2 0 55,1-1 0,32 11 0,-28-12-199,1-2 1,1 0-1,0-3 0,0 0 1,58 2-1,-83-8-472,-1 0 0,1 0-1,-1-1 1,1 0 0,-1 0 0,1-1-1,-1 1 1,11-6 0,11-7-5855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12032,'5'0'4479,"4"3"-3487,3-3 352,1-3-96,10-2-512,8-2-96,10-1-352,2 4-192,2-1-64,-4 5-608,-5 0-160,-9 0-1920,-2 5-735,-7-5-1473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10112,'-31'-5'3872,"31"1"-3040,0 4 512,0 0 31,9 0-191,9 0 0,9 0-512,4 0-160,5 0-320,3 0-192,2 0-32,-1 4 32,-4 1 64,-1-2-1376,-4-3-608,5 0-3551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8704,'-11'-11'2144,"11"11"-2070,0 0 0,-1 0 0,1 0 0,0-1 0,0 1 0,0 0 0,0-1 0,0 1-1,0 0 1,0 0 0,0-1 0,0 1 0,0 0 0,0 0 0,0-1 0,0 1 0,0 0 0,0 0 0,1-1 0,-1 1 0,0 0 0,0 0 0,0-1 0,0 1 0,0 0-1,1 0 1,-1 0 0,0-1 0,0 1 0,3-2 345,0 1 0,0-1-1,1 1 1,-1 0 0,0 0-1,0 0 1,4-1 0,11-2 672,-1 1 1,32-2-1,-41 4-832,-1 1-1,1 1 0,0-1 1,0 1-1,-1 0 0,1 1 1,0 0-1,13 6 0,-18-7-148,-1 0 0,1 1 0,-1-1 0,0 1 0,1 0 0,-1 0 0,0 0 0,0 0 0,0 0 0,0 0-1,-1 0 1,1 0 0,-1 1 0,1-1 0,0 4 0,0-2 0,-1 0 1,0 1-1,0-1 1,0 0-1,-1 1 1,1-1-1,-1 1 0,-1 7 1,-1 4 38,-2 0 0,1 0-1,-2 0 1,-7 16 0,12-32-147,-15 36 196,-34 56 1,30-60-102,-28 68 1,45-95-80,0-1 0,1 0 0,0 1 0,0-1 0,0 1 0,1-1 0,-1 1 0,1-1 1,0 1-1,0-1 0,1 1 0,-1 0 0,1-1 0,0 0 0,0 1 0,1-1 0,-1 0 0,1 1 0,0-1 0,0 0 0,1 0 0,-1 0 1,1-1-1,0 1 0,0-1 0,0 1 0,0-1 0,0 0 0,1 0 0,-1 0 0,1-1 0,0 1 0,0-1 0,0 0 0,5 2 1,4 0-449,0 1 1,0-2-1,0 0 1,19 2-1,-23-4-1903,-1 0 0,1-1 0,0-1 0,13-1 0,-2-5-2259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69 9728,'0'-53'5760,"0"53"-5672,0-1 1,0 1 0,0-1 0,0 0 0,0 1 0,0-1-1,0 0 1,0 1 0,0-1 0,-1 1 0,1-1 0,0 1 0,0-1-1,-1 1 1,1-1 0,0 1 0,-1-1 0,1 1 0,0-1 0,-1 1-1,1-1 1,-1 1 0,1-1 0,-1 1 0,1 0 0,-1-1 0,1 1-1,-1 0 1,1 0 0,-1-1 0,0 1 0,1 0 0,-1 0-1,1 0 1,-1 0 0,0 0 0,1 0 0,-1 0 0,1 0 0,-1 0-1,0 0 1,1 0 0,-1 0 0,1 0 0,-2 1 0,-2 0 29,0 0 0,0 0 0,0 1 0,-7 3 0,1 1-44,0 1 1,1 0 0,0 1-1,0-1 1,1 2 0,0-1-1,1 1 1,-1 1 0,-10 18-1,4-4 56,2 2-1,0-1 0,-8 28 1,16-40-64,0 0 0,1 0 0,0 0 0,1 0 0,0 0 0,2 0 1,-1 1-1,2 15 0,0-23-13,0 0 1,0-1-1,1 1 1,-1 0-1,1-1 0,1 1 1,-1-1-1,1 0 1,0 1-1,0-1 1,0-1-1,1 1 0,-1 0 1,1-1-1,0 0 1,1 0-1,-1 0 1,1 0-1,-1-1 1,11 6-1,-6-4 49,0-2 1,0 1-1,0-1 0,0 0 1,1-1-1,-1 0 1,1 0-1,-1-1 0,1 0 1,0-1-1,-1 0 0,1-1 1,0 0-1,-1 0 0,1-1 1,13-5-1,-12 4-32,-1-2-1,1 1 1,-1-1 0,0-1-1,-1 0 1,1-1-1,-1 1 1,0-2 0,-1 1-1,0-1 1,0-1-1,0 1 1,10-18 0,-10 14-50,-1-1 1,-1 0 0,0 0 0,-1 0-1,0-1 1,-1 0 0,0 0-1,-1 0 1,-1 0 0,0-1 0,-1 1-1,-1 0 1,0-1 0,-1 1 0,-1 0-1,0-1 1,-5-18 0,5 26-90,0 1 0,-1 0 0,0 1-1,0-1 1,0 0 0,0 1 0,-1-1 0,0 1 0,0 0 0,-1 1 0,1-1-1,-1 1 1,0 0 0,0 0 0,0 0 0,-1 0 0,1 1 0,-1 0 0,0 1 0,-12-5-1,12 5-249,0 1 1,1 0-1,-1 0 0,0 1 0,0 0 0,0 0 0,0 0 0,0 1 0,0 0 0,0 0 0,1 0 0,-1 1 0,0-1 0,1 1 0,-7 4 0,7-4-237,0 1-1,0 0 0,0 1 0,-6 4 0,-16 23-4306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50 154 10752,'-15'-5'1887,"10"4"-1115,-1-1 1,0 0-1,1-1 0,-7-3 1,11 6-139,3-1-509,-1 1-1,1 0 0,-1 0 0,0 0 1,1 0-1,-1 0 0,1 0 0,-1 1 1,0-1-1,1 0 0,1 2 0,2-1 140,31 9 707,-17-5-678,0 0 1,25 2-1,35-3 141,0-3 1,0-4 0,110-18-1,52-16 183,445-57-599,-547 83-2925,-128 10 2049,14-1-1285,-24 2 1948,-1 0 0,1 0 1,0 0-1,0 0 1,0 0-1,-1 0 1,1 0-1,0 1 0,0-1 1,-1 0-1,1 0 1,0 1-1,-1-1 1,1 0-1,0 1 0,-1-1 1,1 1-1,0-1 1,-1 1-1,1 0 0,-1-1 1,1 2-1,0-2-131,-1 1-1,0 0 1,0 0-1,0 0 1,0 0-1,0 0 1,0 0 0,0 0-1,0 0 1,0 0-1,0 0 1,-1 0-1,0 2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8832,'0'0'241,"-5"-7"1086,5 7-1271,-1 0 0,1 0 1,0 0-1,0-1 0,0 1 1,0 0-1,0 0 0,0 0 1,0-1-1,0 1 1,0 0-1,0 0 0,0-1 1,0 1-1,0 0 0,0 0 1,0 0-1,0-1 0,0 1 1,0 0-1,0 0 0,0-1 1,0 1-1,0 0 0,0 0 1,0 0-1,0-1 0,0 1 1,1 0-1,-1 0 0,0 0 1,0 0-1,0-1 0,0 1 1,0 0-1,1 0 1,-1 0-1,0 0 0,0 0 1,0 0-1,1-1 0,-1 1 1,0 0-1,0 0 0,1 0 1,12-5 504,93-29 4349,-95 31-4517,0 1 1,0 0-1,0 1 1,0 0 0,0 1-1,0 0 1,0 1-1,16 3 1,-25-4-286,1 1-1,-1 0 1,1 0 0,-1 0 0,1 0 0,-1 0 0,0 0 0,0 1 0,1-1-1,-1 1 1,0-1 0,0 1 0,-1 0 0,1 0 0,0 0 0,-1 0 0,1 0 0,-1 0-1,2 3 1,-2-2-24,0 0-1,0 1 0,0-1 1,0 1-1,-1-1 0,1 0 1,-1 1-1,0-1 0,0 1 1,0-1-1,0 1 1,-1-1-1,1 1 0,-2 3 1,-11 34 140,-22 49 1,-11 32 24,44-116-245,1 0 0,-1 0-1,1 0 1,1 0 0,-1 0 0,1 0-1,0 1 1,0-1 0,3 11 0,-3-14-1,1 0 0,1 0 1,-1 0-1,0 0 1,1 0-1,0 0 1,-1 0-1,1 0 1,0-1-1,0 1 1,1-1-1,-1 1 1,1-1-1,-1 0 1,1 0-1,-1 0 0,1 0 1,0 0-1,6 2 1,-2-2 21,-1 1 0,1-1 0,0-1 0,0 1 0,-1-1 0,1 0 0,0-1 0,0 0 0,0 0 0,0 0 0,11-3 0,-8 1-585,0 0 0,16-7 0,-15 5-1666,0-2-1,10-6 1,-3 4-3421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23 11136,'1'-6'1521,"-1"5"-1208,0 0 0,0 0 1,0 0-1,0 0 0,0 0 0,1 0 1,-1 0-1,0 0 0,1 0 0,-1 0 1,1 0-1,-1 1 0,1-1 0,-1 0 1,2-1-1,-2 2 1004,0 0-341,-18 8 1029,10-5-1843,-5 3-10,1 0 1,-18 10 0,28-14-150,-1 0 0,1 0 0,-1 0 0,1 0 0,-1 0 0,1 1 0,0-1 0,0 0 1,0 1-1,1 0 0,-1-1 0,1 1 0,-1 0 0,1 0 0,0 0 0,-2 5 0,3-6-13,0 0-1,1 0 1,-1 0-1,0 0 1,1 0 0,-1 0-1,1 0 1,-1 0-1,1 0 1,0 0-1,0 0 1,0 0-1,0 0 1,0 0-1,0-1 1,1 1-1,1 2 1,29 24-32,-30-26 38,47 35 44,18 13-39,-59-42 136,0 0 0,0 0 0,-1 1 0,0 0 1,8 13-1,-9-12 358,-1 1 1,8 20 0,-12-28-394,0-1 0,0 1 0,0 0 1,-1 0-1,1-1 0,-1 1 1,0 0-1,0 0 0,0 0 0,0-1 1,0 1-1,0 0 0,-1 0 0,0 0 1,1-1-1,-1 1 0,-2 4 1,1-5-88,1-1 0,0 0 0,0 0 0,-1 0 0,1 0 0,0 0 0,-1 0 0,1 0 0,-1 0 0,0-1 0,1 1 0,-1 0 0,0-1 0,1 1 0,-1-1 0,0 0 0,1 0 0,-1 1 0,0-1 0,0 0 0,1-1 0,-1 1 0,0 0 0,-2-1 0,0 0-187,-1 0 1,1 0-1,-1 0 1,1-1-1,0 1 1,0-1 0,0 0-1,-5-4 1,4 2-584,0 0 0,0 0 1,1-1-1,-1 1 0,1-1 1,0 0-1,1-1 0,-1 1 1,1-1-1,0 1 0,-3-12 1,0-7-4547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9984,'0'-12'3776,"0"12"-2944,23 8 832,-19-8 223,8 4-735,15 4-160,0 1-672,9-2-224,5-4-64,7 2-32,6-5 0,0-8-1632,-2-4-736,7-4-2879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8064,'-6'-8'5591,"13"10"-429,5 3-2016,-4 0-3606,-3-2 582,0 0 0,0 0 0,1-1 0,-1 0 0,0 0 1,1-1-1,-1 1 0,1-1 0,0 0 0,10 0 0,-4 0-9,168 9 95,-77-14 124,-60-1-2532,-12-2-2828,-1-1-4177,-21 3 4731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9984,'15'-22'3205,"-15"21"-3141,1 1 1,-1 0-1,0-1 1,1 1-1,-1-1 1,0 1-1,1 0 1,-1-1-1,0 1 1,1 0-1,-1-1 1,0 1-1,1 0 1,-1 0-1,1-1 1,-1 1-1,1 0 1,-1 0-1,1 0 1,-1 0-1,1-1 1,5-1 81,-3 0 274,1 0 1,0 1-1,0 0 0,0-1 1,0 1-1,0 0 1,0 1-1,0-1 0,0 1 1,0 0-1,0 0 1,1 0-1,4 1 0,-4 1-223,0 0 0,-1 0 0,1 1 0,-1 0 1,0-1-1,0 1 0,0 1 0,0-1 0,0 1 0,-1-1 0,0 1 0,1 0 0,-1 1 0,-1-1 0,1 0 0,-1 1 0,3 6 0,-2 2-8,0-1 0,-1 1 0,1 24 0,-3 44 80,0-44-270,5 92-59,-2-111-753,6 25 0,-5-30-917,0-1 1,10 21-1,-4-13-3709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9984,'-5'0'1876,"-1"1"-1,1-1 1,0 1 0,-11 2 0,16-3-1806,-1 0-1,0 0 1,0 1 0,0-1-1,0 0 1,0 1 0,1-1-1,-1 1 1,0-1-1,0 0 1,1 1 0,-1 0-1,0-1 1,1 1 0,-1-1-1,0 1 1,1 0 0,-1 0-1,1-1 1,-1 1 0,1 0-1,0 0 1,-1-1 0,1 1-1,0 0 1,-1 0 0,1 0-1,0 0 1,0 0-1,0 0 1,0-1 0,0 1-1,0 0 1,0 0 0,0 0-1,0 0 1,0 0 0,1 1-1,-1-1-53,0 0-1,1 0 0,-1-1 1,0 1-1,1 0 0,-1 0 0,0-1 1,1 1-1,-1 0 0,1 0 1,-1-1-1,1 1 0,0-1 1,-1 1-1,1 0 0,0-1 0,-1 1 1,1-1-1,0 1 0,-1-1 1,1 0-1,0 1 0,0-1 1,0 0-1,0 1 0,-1-1 0,1 0 1,0 0-1,0 0 0,0 0 1,0 0-1,0 0 0,-1 0 1,1 0-1,0 0 0,0 0 1,0-1-1,0 1 0,-1 0 0,1 0 1,0-1-1,0 1 0,1-2 1,4-1 161,-1 0 0,1 0-1,-1-1 1,7-6 0,-10 9-113,-2 1-34,1-1 0,-1 1 1,1 0-1,-1-1 0,1 1 0,-1-1 1,1 1-1,-1-1 0,0 1 1,1-1-1,-1 1 0,0-1 1,1 1-1,-1-1 0,0 0 0,0 1 1,0-1-1,1 1 0,-1-1 1,0 0-1,0 1 0,0-1 1,0 0-1,0 1 0,0-2 0,-1 2-18,1-1-1,0 1 0,-1 0 0,1-1 0,0 1 1,-1 0-1,1 0 0,-1-1 0,1 1 0,-1 0 0,1 0 1,-1 0-1,1-1 0,-1 1 0,1 0 0,-1 0 1,1 0-1,-1 0 0,1 0 0,-1 0 0,1 0 0,-1 0 1,1 0-1,-1 0 0,1 1 0,-1-1 0,1 0 0,-1 0 1,1 0-1,-1 1 0,1-1 0,0 0 0,-1 1 1,-4 1 28,0 0 0,0 0 1,0 1-1,1 0 0,-1 0 1,1 0-1,0 0 1,0 1-1,0 0 0,0-1 1,1 1-1,-1 1 1,-3 6-1,6-11-30,1 0 0,0 1 1,0-1-1,-1 0 0,1 1 0,0-1 1,0 1-1,-1-1 0,1 0 0,0 1 1,0-1-1,0 1 0,0-1 0,0 1 1,0-1-1,0 0 0,0 1 0,0-1 1,0 1-1,0-1 0,0 1 0,0-1 1,0 1-1,0-1 0,0 0 0,0 1 1,0-1-1,1 1 0,-1-1 0,0 0 1,0 1-1,1-1 0,-1 0 0,0 1 1,0-1-1,1 0 0,-1 1 0,0-1 1,1 0-1,-1 1 0,1-1 0,-1 0 1,0 0-1,1 0 0,-1 1 0,1-1 1,-1 0-1,0 0 0,1 0 0,-1 0 1,1 0-1,2 0 30,-1 1 0,0-1 0,0 0 0,1 0 0,-1-1 0,0 1 0,0 0 0,1-1 0,2 0 0,9-5 95,-1 2 108,1-2 0,-1 1 0,0-2 0,13-8 0,-18 6 165,-8 9-397,0 0 0,0-1 0,0 1 0,0 0 0,-1 0 0,1 0 0,0 0 0,0 0 0,0 0 0,0-1-1,-1 1 1,1 0 0,0 0 0,0 0 0,-1 0 0,1 0 0,0 0 0,0 0 0,0 0 0,-1 0 0,1 0-1,0 0 1,0 0 0,0 0 0,-1 0 0,1 0 0,0 0 0,0 0 0,-1 0 0,-24 8 218,10 0-295,-1 1 1,1 0 0,-27 23-1,41-32 66,1 0 0,-1 1-1,1-1 1,-1 1-1,1-1 1,-1 1 0,1-1-1,-1 1 1,1-1-1,0 1 1,-1-1 0,1 1-1,0 0 1,-1-1-1,1 1 1,0 0 0,0-1-1,-1 1 1,1 0-1,0-1 1,0 1 0,0 0-1,0-1 1,0 2 0,1-2-3,-1 1 0,1-1 0,-1 0 0,1 1 0,-1-1 0,1 0 0,-1 0 0,1 0 1,0 1-1,-1-1 0,1 0 0,-1 0 0,1 0 0,-1 0 0,1 0 0,0 0 1,-1 0-1,1 0 0,-1 0 0,1 0 0,0 0 0,-1 0 0,1-1 0,-1 1 0,1 0 1,-1 0-1,2-1 0,13-6 31,-1 1-1,0-2 1,-1 0 0,19-15-1,-31 23-23,0 0 0,-1-1 0,0 1 0,1 0-1,-1 0 1,1-1 0,-1 1 0,1-1 0,-1 1-1,0 0 1,1-1 0,-1 1 0,0-1 0,1 1-1,-1-1 1,0 1 0,1-1 0,-1 1-1,0-1 1,0 0 0,0 1 0,0-1 0,0 1-1,0-1 1,0 0 0,0 0-66,0 1 1,0-1-1,-1 1 1,1 0-1,0-1 1,-1 1-1,1-1 1,-1 1 0,1 0-1,0 0 1,-1-1-1,1 1 1,-1 0-1,1 0 1,-1-1-1,1 1 1,-1 0-1,1 0 1,-1 0-1,1 0 1,-1 0-1,0 0 1,-1-1-389,1 1 1,-1 0 0,0 0 0,1 0-1,-1 0 1,0 1 0,1-1 0,-4 1 0,4-1-71,0 1 1,0-1 0,0 1 0,0-1 0,0 1 0,0-1-1,0 1 1,1 0 0,-1-1 0,0 1 0,0 0 0,0 0 0,1 0-1,-2 1 1,-3 13-6409,5 0 1734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8320,'23'-23'2757,"-23"22"-2670,1 0 0,0 0 1,-1 1-1,1-1 0,0 0 0,0 1 1,0-1-1,-1 1 0,1-1 0,0 1 1,0 0-1,0-1 0,2 1 0,54-22 2655,107-27 5887,-161 48-7851,-6 2-287,-25 4-61,14-2-394,0 0 0,-14 5 1,6 0-71,1 0 1,0 2 0,-20 11-1,41-20 30,-1-1 0,0 0 0,1 1 0,-1-1 0,1 0 1,-1 1-1,1-1 0,-1 1 0,1-1 0,-1 1 0,1-1 0,-1 1 0,1-1 0,0 1 0,-1-1 0,1 1 0,0 0 0,-1-1 0,1 1 0,0 0 0,0-1 0,-1 2 0,2-1 1,-1-1 0,0 1 0,0 0-1,1-1 1,-1 1 0,0-1 0,1 1-1,-1-1 1,1 1 0,-1-1 0,1 0-1,-1 1 1,1-1 0,-1 0 0,1 1-1,-1-1 1,1 0 0,-1 1 0,2-1-1,5 3-16,0-1 0,0-1-1,10 2 1,-12-2 7,37 5 1,-29-5 16,-1 0 1,1 1 0,-1 1 0,1 0 0,-1 0 0,0 1-1,20 11 1,-21-8-12,-1 0-1,0 1 1,0 1-1,0 0 1,-1 0-1,8 11 0,-3-3-22,-2 2 0,19 32-1,-25-40 81,-1 1 0,0 0 0,-1 0-1,0 0 1,-1 1 0,0 0 0,-1-1-1,1 24 1,-3-32 11,0 1 1,-1-1-1,0 0 0,1 0 0,-2 0 0,1 0 0,0 0 0,-1 0 1,0 0-1,0 0 0,0 0 0,0-1 0,0 1 0,-1-1 0,0 0 1,1 0-1,-1 0 0,0 0 0,-1 0 0,1 0 0,0-1 0,-1 0 1,0 1-1,-5 1 0,-1 0-51,0 1 0,0-2 1,0 0-1,0 0 0,-1-1 1,0 0-1,1-1 0,-17 0 0,24-1-159,-1 0-1,1-1 0,-1 1 1,1-1-1,0 0 0,-1 0 0,1 0 1,0 0-1,0-1 0,0 0 1,0 1-1,0-1 0,0 0 0,0 0 1,0-1-1,1 1 0,-1-1 0,1 1 1,0-1-1,-4-5 0,2 1-1225,0 0 0,0 0 1,1 0-1,-1-1 0,2 0 0,-1 0 0,-1-11 0,-1-2-3430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11392,'-18'-11'4224,"18"11"-3297,14 3 161,-14-3-160,22 5-480,-4-2-32,26 6-160,-8-2 0,27 5-160,-20-4-128,25 1 0,-14-2 32,-6 1 64,-3-4-1024,-9-1-384,-5 2-2495,4 2-1057,-8 2 1152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11 7424,'0'0'2448,"1"-1"-1811,2-3 9525,-4 3-10063,0 0 0,0 1 0,0-1 0,1 1 0,-1 0 0,0-1 0,0 1 0,0 0 0,0-1 0,0 1 0,0 0 0,0 0 0,0 0 0,0 0 0,1 0 0,-1 0 0,0 0 0,0 0 0,0 0 0,0 0 0,0 0 0,0 1 0,0-1 0,0 0 0,-1 2 0,-20 11 293,21-12-339,-4 3 73,-1 0 1,2 0-1,-1 1 0,0 0 1,-6 10-1,3-5 1,1-1-42,0 1 0,0 0 0,1 0 0,1 1 0,-1-1 0,2 1 0,-5 15 0,7-19-57,0 1 1,1-1-1,0 0 0,1 1 0,0-1 0,0 0 0,0 1 0,1-1 0,0 0 0,0 1 0,1-1 0,4 10 1,-1-4-293,1 1 1,0-1 0,1 0-1,1-1 1,0 0 0,1 0-1,19 19 1,-28-30 81,0-1 1,0 0 0,1 1-1,-1-1 1,0 0-1,1 1 1,-1-1-1,0 0 1,1 1-1,-1-1 1,1 0-1,-1 0 1,1 1-1,-1-1 1,0 0-1,1 0 1,-1 0-1,1 0 1,-1 1-1,1-1 1,-1 0-1,1 0 1,-1 0 0,1 0-1,-1 0 1,1 0-1,-1 0 1,1-1-1,-1 1 1,1 0-1,-1 0 1,1 0-1,-1 0 1,0-1-1,2 1 1,3-4-5216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12800,'7'-20'4202,"-6"20"-3995,-1-1-1,0 0 1,0 0-1,1 1 1,-1-1-1,0 0 1,1 1 0,-1-1-1,1 1 1,-1-1-1,1 1 1,-1-1-1,1 0 1,0 0-1,-1 1-132,1 0 0,-1 0 0,0 0 0,0 0 0,0 0 0,1 0 0,-1 0-1,0 0 1,0 0 0,1 0 0,-1 0 0,0 0 0,0 0 0,1 0 0,-1 0-1,0 0 1,0 0 0,0 0 0,1 1 0,-1-1 0,0 0 0,0 0 0,0 0-1,1 0 1,-1 0 0,0 1 0,0-1 0,0 0 0,1 1-22,0 0 0,0 0 1,-1 1-1,1-1 0,-1 0 0,1 0 1,-1 0-1,1 0 0,-1 1 0,0-1 0,1 0 1,-1 2-1,3 21 356,-3-21-322,1 1-1,0 0 1,-1-1-1,1 1 1,-1 0-1,0-1 1,0 1-1,-1 0 1,1-1-1,-1 1 1,1-1-1,-1 1 1,-2 4-1,2-7-74,1-1-1,-1 1 0,1 0 1,-1 0-1,1 0 0,0-1 1,-1 1-1,1 0 0,0 0 1,0 0-1,0 0 1,-1 0-1,1 2 0,0-3-7,0 0-1,1 0 0,-1 0 1,0 1-1,0-1 0,0 0 1,0 0-1,0 1 0,1-1 1,-1 0-1,0 0 0,0 0 1,0 0-1,0 1 0,1-1 1,-1 0-1,0 0 1,0 0-1,1 0 0,-1 0 1,0 0-1,0 0 0,0 0 1,1 0-1,-1 1 0,0-1 1,0 0-1,1 0 0,-1 0 1,0 0-1,1-1 0,1 1 13,0 0-1,0-1 0,0 1 0,0-1 0,0 0 0,0 0 0,0 1 0,-1-1 0,1 0 0,0-1 0,2-1 1,2-2-53,-1 0 1,0 0 0,10-12-1,-15 16-26,-2 2 54,0 0-1,0 0 0,1 1 1,-1-1-1,0 1 0,0 0 1,1-1-1,-1 1 0,1 0 1,-3 4-1,3-4 0,0-2 19,1 1-1,0-1 0,-1 1 0,1-1 1,0 1-1,-1-1 0,1 1 0,0-1 1,0 1-1,-1-1 0,1 1 0,0-1 1,0 1-1,0 0 0,0-1 0,0 1 1,0-1-1,0 1 0,0 0 1,0-1-1,0 1 0,0-1 0,0 1 1,0 0-1,0-1 0,1 1 0,-1-1 1,0 1-1,0-1 0,1 1 0,-1-1 1,0 1-1,1-1 0,-1 1 0,0-1 1,1 1-1,-1-1 0,1 1 1,-1-1-1,1 0 0,-1 1 0,1-1 1,-1 0-1,1 0 0,-1 1 0,1-1 1,0 0-1,-1 0 0,1 0 0,-1 0 1,1 1-1,0-1 0,-1 0 0,1 0 1,-1 0-1,1 0 0,1-1 1,-2 1 104,0 0-70,-13 0-691,9 0-3559,7 0-8465,-2 0 7964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7296,'-15'3'4539,"-8"4"1968,22-7-6417,0 1-1,0-1 0,1 1 0,-1-1 0,0 1 0,1-1 0,-1 1 0,1-1 0,-1 1 0,1 0 1,-1 0-1,1-1 0,-1 1 0,1 0 0,-1 0 0,1-1 0,0 1 0,0 0 0,-1 0 1,1 0-1,0-1 0,0 1 0,0 0 0,0 2 0,0-2-15,1 0-1,-1 0 1,0 0 0,1 0-1,-1 0 1,1 0 0,0 0-1,-1 0 1,1 0 0,0 0-1,-1 0 1,1 0 0,0 0-1,0 0 1,0 0 0,0-1-1,0 1 1,0 0 0,0-1 0,0 1-1,2 0 1,23 10 662,-12-9-552,0 0 0,0-1-1,0 0 1,0-1-1,-1-1 1,1 0 0,15-3-1,0 1 12,345-37 712,14 14-896,-105 25 18,-138 13-2080,-6 15-4946,-93-15 1899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10624,'-1'-1'176,"1"1"0,0 0 0,0-1 0,0 1 0,0-1 0,0 1 0,0 0 1,0-1-1,0 1 0,0-1 0,0 1 0,0 0 0,0-1 0,0 1 0,0-1 0,0 1 1,0 0-1,0-1 0,0 1 0,1 0 0,-1-1 0,0 1 0,0 0 0,0-1 0,1 1 0,-1 0 1,0-1-1,0 1 0,1 0 0,-1 0 0,0-1 0,1 1 0,-1 0 0,0 0 0,1-1 1,-1 1-1,1 0 0,-1 0 0,0 0 0,1 0 0,-1 0 0,0 0 0,1 0 0,25-7 1393,-4 4-895,0 0 1,43 1 0,-56 2-503,0 1 0,0 0 1,0 1-1,0 0 0,0 0 1,-1 1-1,1 0 1,-1 0-1,0 1 0,11 7 1,-18-10-115,1 0 1,-1 0-1,0 0 1,1 0 0,-1 0-1,0 0 1,0 1-1,0-1 1,0 0 0,0 1-1,0-1 1,0 1-1,-1-1 1,1 1 0,0-1-1,-1 1 1,1 0-1,-1-1 1,0 1 0,0 0-1,1-1 1,-1 1-1,0 0 1,0-1 0,-1 4-1,0 0 28,0 0-1,-1 0 1,1 0-1,-1 0 1,-1-1-1,1 1 1,-3 4 0,-17 25 129,13-21-178,1 1 0,0 0 0,1 0 0,-7 18 0,13-29-31,0 0 0,1 0 0,-1 0 0,0 0 1,1 0-1,0 0 0,0 0 0,0 0 1,0 0-1,0 0 0,1 0 0,-1 0 0,1 0 1,0 0-1,0-1 0,0 1 0,3 5 1,-2-4-1,1-1 0,0 1 0,0-1 0,0 0 1,0 0-1,0 0 0,1 0 0,-1 0 1,1-1-1,0 1 0,6 2 0,2 0-367,-1 0-1,21 5 1,-25-9-1161,-1 1-1,1-1 1,10 0 0,-3-1-4264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 13824,'-12'-3'8520,"-3"5"-6667,-11 9-3425,23-9 2226,-3 1-678,1 0 1,-1 0-1,1 0 0,-8 8 0,12-11 20,1 1 0,-1-1-1,0 1 1,1-1 0,-1 1 0,1 0 0,-1-1-1,1 1 1,-1 0 0,1-1 0,-1 1 0,1 0-1,0 0 1,-1 0 0,1-1 0,0 1 0,0 0-1,-1 0 1,1 0 0,0 0 0,0-1 0,0 1-1,0 0 1,0 0 0,0 0 0,0 0 0,1 0-1,-1-1 1,0 1 0,0 0 0,1 0 0,-1 0-1,0-1 1,1 1 0,-1 0 0,1 0 0,-1-1-1,1 1 1,-1 0 0,1-1 0,-1 1 0,1-1 0,1 2-1,33 23-64,-25-18 76,-1 0 1,1 0-1,-1 1 1,14 15-1,-10-4 80,-1 1-1,0 1 0,-2 0 1,14 38-1,-13-29 621,9 39 0,-20-66-670,1-1 1,-1 0-1,0 0 0,0 0 1,1 0-1,-2 0 1,1 0-1,0 0 1,0 1-1,-1-1 1,1 0-1,-1 0 1,1 0-1,-1 0 1,0 0-1,0 0 1,0-1-1,0 1 1,-1 2-1,0-2-21,0-1 0,0 1 1,0 0-1,0-1 0,0 1 0,0-1 0,0 0 0,-1 1 0,1-1 1,0 0-1,-1 0 0,1-1 0,-1 1 0,1-1 0,-1 1 0,-3 0 1,-1-1-111,0 0 0,1-1 1,0 0-1,-1 0 0,1 0 1,-1 0-1,1-1 0,0 0 1,0-1-1,-9-4 0,9 4-670,1 0-1,1 0 1,-1 0-1,0-1 1,1 0-1,0 0 1,-6-7-1,-4-8-4909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11136,'-5'-7'4224,"5"7"-3296,27 0 671,-22 0 33,26 0-480,-5 0-96,28 0-608,-9 0-224,7 0-128,-7 0-160,-4 0-32,-5 0-2048,-5-5-960,-5 5-2463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9984,'-27'-4'3680,"27"4"-2848,0 0 672,5 0 159,8 0-415,10 4-64,11-1-416,7 2-64,8-1-416,10-1-160,2 2-96,2-5-32,-10 4 0,-13-1-1216,-13 6-512,-13-1-1759,-14 7-673,-5 9-64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11648,'-4'19'4288,"8"-7"-3329,10 5 513,-5-13-32,13-1-448,8 2-96,11-5-448,17-5-192,4 2-160,1-6-96,-5 2 32,-10 2-1312,-7 5-576,-10 0-2847,-8 0-2433,-10-3 2688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 8832,'-38'-30'11141,"38"29"-11048,1 0 1,-1 0-1,1 1 0,-1-1 1,1 1-1,0-1 1,-1 1-1,1-1 1,0 1-1,0-1 1,-1 1-1,1-1 0,0 1 1,0 0-1,1-1 1,0 0 96,8-2 90,0-1 0,0 1-1,1 1 1,-1 0 0,18-1 0,-4 1-12,114-10 778,-117 12-849,1 1 0,-1 1 0,0 1 0,32 8 1,-46-9-128,-1 0 1,1 0-1,-1 1 1,0 0 0,0 0-1,0 1 1,0-1 0,-1 1-1,1 1 1,-1-1-1,0 1 1,0 0 0,-1 0-1,7 9 1,-7-8 7,0 1 1,-1 0-1,0 1 1,0-1-1,0 0 1,-1 1-1,0 0 1,-1-1-1,0 1 1,0 0-1,-1 0 1,0 10-1,-1-4 18,-1-1-1,0 1 1,-1 0-1,0-1 1,-1 0-1,-1 0 1,0 0 0,-1 0-1,-11 16 1,-9 12 171,-44 51 0,-3 4 67,69-91-300,1 1-1,-1 1 0,1-1 1,0 0-1,0 1 0,-1 7 1,3-13-31,1 1 1,0-1-1,-1 1 1,1-1-1,0 1 1,0-1-1,0 1 1,0-1-1,0 1 0,1-1 1,-1 1-1,0 0 1,1-1-1,-1 0 1,1 1-1,-1-1 1,1 1-1,0-1 1,-1 0-1,1 1 1,0-1-1,0 0 1,0 0-1,0 1 1,0-1-1,1 0 1,-1 0-1,0 0 1,0-1-1,1 1 1,-1 0-1,0 0 1,2 0-1,9 3 44,-1-1 0,1-1-1,0 0 1,0 0 0,22-1-1,-1 1 69,37 3-22,-33-3-288,0 1 1,69 16-1,-98-18-1443,0 0-1,1 0 1,-1 0-1,1-1 1,14-2-1,15 1-5121,-11 3 2067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45 7040,'-24'-14'2924,"-15"-11"3373,35 20-4059,11 5-436,0 2-1640,86 17 2788,173-8-1398,-252-11-1484,30-1-2000,-15-5-6023,-16 1 3305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 8960,'0'-12'5658,"0"12"-4148,0 0-231,-4 7 961,-1 1-1944,1 0-1,0 1 1,1 0-1,0 0 0,0 0 1,-2 18-1,2-11-85,-4 10-29,-1 8 242,-7 62-1,14-86-352,1 0-1,0 0 1,0 0-1,1 0 1,0 0 0,1 0-1,0 0 1,1-1-1,0 1 1,7 15 0,-7-20-43,0-1 1,0 0 0,1 0 0,-1 0 0,1 0 0,0 0 0,0 0 0,0-1 0,0 0-1,1 0 1,-1 0 0,1-1 0,0 1 0,0-1 0,6 2 0,3 0-78,0 0 0,1-1 0,-1 0 1,17 0-1,-27-3-94,30 1-1294,-32-1 1094,0 0 0,0 0-1,-1-1 1,1 1 0,0-1 0,-1 1 0,1-1 0,0 1 0,-1-1 0,1 0 0,-1 0 0,1 0-1,-1 0 1,1 0 0,1-2 0,3-6-4546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 11264,'-2'-6'1601,"2"5"-1315,0 1-1,-1-1 1,1 0 0,0 0-1,-1 0 1,1 0 0,-1 1 0,1-1-1,-1 0 1,1 1 0,-1-1 0,1 0-1,-1 1 1,0-1 0,1 0-1,-2 0 1,1 1 978,1 0-91,0 16 148,1 22-415,-3-1-1,-7 53 1,-10 3-559,-12 81-100,25-132-217,3 0-1,1 49 0,9-11 502,-1-44-2087,-5-33 427,0 0 1,0-1 0,0 1 0,0 0 0,0 0 0,2 2 0,-8-10-2573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8960,'29'2'7745,"47"-1"-5224,23-6-1045,52-2-131,370 1 591,-410 5-2129,-2 1-2017,-37-4-3205,-48 3 450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 11136,'0'-3'718,"0"-1"1,0 1 0,1 0 0,-1-1 0,1 1-1,0 0 1,0 0 0,3-6 0,-3 8 673,-1 1-150,-2 0-1078,0 1 0,0 0-1,1-1 1,-1 1 0,0 0-1,1 0 1,-1 0-1,0 0 1,1 0 0,-1 0-1,1 0 1,0 1-1,-3 1 1,-2 3 31,-4 2-136,1 0 1,0 1 0,0 0-1,1 0 1,-11 17 0,17-23-66,1-1 1,0 1-1,-1-1 0,1 1 1,0 0-1,1 0 1,-1-1-1,0 1 1,1 0-1,0 0 1,-1 0-1,1 0 1,0 0-1,0 0 1,1 0-1,-1-1 1,1 1-1,-1 0 1,1 0-1,0 0 1,0-1-1,0 1 0,1 0 1,-1-1-1,1 1 1,-1-1-1,1 0 1,0 1-1,0-1 1,2 3-1,1-1-15,1 1 0,-1-1 0,1 0 0,11 6-1,-11-7 20,0 1 0,1 0 0,-2 0-1,11 10 1,-7-4 31,-1 0 0,0 1 1,-1 1-1,10 20 0,-11-19-35,1 0 1,0-1-1,1 0 0,10 12 0,2-4 14,24 19 0,-24-22 427,22 25 0,-41-41-386,0 0-1,0-1 1,0 1 0,0 0 0,-1 0 0,1 0 0,0 0 0,-1 0 0,1 0 0,-1 0 0,1 0 0,-1 0 0,0 0 0,1 0 0,-1 1-1,0-1 1,0 0 0,0 0 0,0 0 0,0 0 0,0 0 0,0 1 0,0 1 0,-1-2-12,0 0 1,1 0-1,-1 0 0,0 0 1,0 0-1,0 0 1,0 0-1,0 0 0,0 0 1,0-1-1,0 1 0,-1 0 1,1-1-1,0 1 1,0-1-1,-1 1 0,0-1 1,-7 3 70,0-2 1,0 1-1,-1-1 0,-13 0 1,-82-10-8,30 1-479,67 7-349,1 0 1,0 0 0,0 0 0,-1-1 0,-8-4-1,15 6 591,1 0 0,0 0-1,-1 0 1,1 0-1,0 0 1,-1 0 0,1-1-1,0 1 1,0 0 0,-1 0-1,1 0 1,0-1-1,0 1 1,-1 0 0,1 0-1,0-1 1,0 1 0,0 0-1,0-1 1,-1 1 0,1 0-1,0-1 1,0 1-1,0 0 1,0 0 0,0-1-1,0 1 1,0 0 0,0-1-1,0 1 1,0 0-1,0-1 1,0 1 0,0 0-1,0-1 1,0 1 0,0 0-1,0-1 1,0 1-1,0 0 1,1-1 0,8-11-3357,-9 12 3466,17-16-4149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8320,'-1'0'130,"1"0"0,0 0 0,-1 0 1,1-1-1,0 1 0,-1 0 0,1-1 1,0 1-1,0 0 0,-1-1 0,1 1 0,0 0 1,0-1-1,0 1 0,0-1 0,-1 1 0,1 0 1,0-1-1,0 1 0,0-1 0,0 1 1,0 0-1,0-1 0,0 1 0,0-1 0,0 1 1,0 0-1,0-1 0,1 0 0,0-7 3457,-1 8-3541,0 0 1,0-1 0,0 1-1,0 0 1,0 0 0,0 0-1,0 0 1,0-1-1,0 1 1,0 0 0,0 0-1,0 0 1,0 0-1,-1 0 1,1-1 0,0 1-1,0 0 1,0 0-1,0 0 1,0 0 0,0 0-1,0-1 1,0 1 0,0 0-1,-1 0 1,1 0-1,0 0 1,0 0 0,0 0-1,0 0 1,0 0-1,-1-1 1,1 1 0,0 0-1,0 0 1,0 0-1,0 0 1,-1 0 0,1 0-1,0 0 1,0 0 0,0 0-1,0 0 1,-1 0-1,1 0 1,0 0 0,0 0-1,0 0 1,-1 0-1,-8 7 1573,9-7-1574,0 0-1,-1 0 1,1 1 0,0-1 0,-1 0-1,1 0 1,0 0 0,0 1-1,-1-1 1,1 0 0,0 1 0,0-1-1,0 0 1,0 0 0,-1 1 0,1-1-1,0 0 1,0 1 0,0-1 0,0 0-1,0 1 1,0-1 0,0 0 0,0 1-1,0-1 1,0 0 0,0 1 0,0-1-1,0 0 1,0 1 0,0-1 0,0 0-1,0 1 1,0-1 0,0 0 0,1 1-1,-1-1 1,0 0 0,0 1 0,0-1-1,1 0 1,-1 0 0,0 1 0,0-1-1,1 0 1,-1 0 0,0 1 0,0-1-1,1 0 1,-1 0 0,0 0 0,1 0-1,-1 1 1,0-1 0,1 0 0,-1 0-1,0 0 1,1 0 0,-1 0 0,0 0-1,1 0 1,-1 0 0,0 0 0,1 0-1,-1 0 1,0 0 0,1-1 0,10 2 475,-1 0 0,15 4 1,10 0-157,153 14 185,-62-6-4335,-89-9 340,3 4-2025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37 7552,'0'-32'8026,"0"32"-7996,0 0 0,0 0 0,0-1 0,0 1 0,0 0 0,0 0-1,0 0 1,0 0 0,0 0 0,0-1 0,0 1 0,0 0 0,0 0 0,0 0 0,0 0 0,0 0-1,0-1 1,0 1 0,0 0 0,-1 0 0,1 0 0,0 0 0,0 0 0,0 0 0,0 0-1,0-1 1,0 1 0,0 0 0,-1 0 0,1 0 0,0 0 0,0 0 0,0 0 0,0 0 0,0 0-1,-1 0 1,1 0 0,0 0 0,0 0 0,0 0 0,0 0 0,0 0 0,-1 0 0,1 0-1,0 0 1,0 0 0,0 0 0,-10 5 1113,-8 11 380,19-17-1485,0 0-1,0 1 1,-1-1-1,1 0 0,0 1 1,0-1-1,0 1 1,0-1-1,0 1 0,0-1 1,0 1-1,0 0 1,0-1-1,0 1 1,0 0-1,0 0 0,0 0 1,0 0-1,0 0 1,0 0-1,0 0 0,0 0 1,0 0-1,0 0 1,0 1-1,0-1 0,0 0 1,0 1-1,0-1 1,0 1-1,0-1 0,-1 1 1,1-1-1,0 1 1,0-1-1,0 1 1,-1 0-1,1 0 0,0-1 1,-1 1-1,1 0 1,0 0-1,-1 0 0,1 0 1,-1 0-1,0 0 1,1 0-1,-1 0 0,0 0 1,1 0-1,-1 0 1,0 0-1,0 0 0,0 0 1,0 0-1,0 0 1,0 0-1,0 0 1,0 0-1,0 0 0,-1 0 1,1 0-1,0 0 1,-1 0-1,1 0 0,-1 0 1,1 0-1,-1-1 1,0 3-1,3-5 33,0-1 0,0 1 0,0 0 0,-1-1 0,1 1 0,-1-1 0,3-5 0,-4 8-56,0-1 0,1 1 0,-1 0-1,0-1 1,0 1 0,0 0-1,0-1 1,0 1 0,0 0-1,0 0 1,0-1 0,0 1-1,0 0 1,0-1 0,0 1-1,0 0 1,0-1 0,0 1-1,0 0 1,0-1 0,0 1 0,-1 0-1,1 0 1,0-1 0,0 1-1,0 0 1,0 0 0,-1-1-1,0 1-4,0 0-1,0-1 0,1 1 1,-1 0-1,0 0 0,0 0 0,0 0 1,0 0-1,0 1 0,1-1 1,-1 0-1,0 0 0,0 0 1,0 1-1,1-1 0,-2 1 1,-3 1 39,0 0 1,0 0-1,0 0 1,0 1-1,1 0 1,0 0-1,-1 0 1,1 0-1,-4 5 1,8-8-35,0 0-1,-1 0 1,1 1-1,0-1 1,0 0-1,0 0 1,0 0 0,-1 1-1,1-1 1,0 0-1,0 0 1,0 1 0,0-1-1,0 0 1,0 0-1,0 0 1,0 1 0,0-1-1,-1 0 1,1 0-1,0 1 1,0-1-1,0 0 1,0 1 0,1-1-1,-1 0 1,0 0-1,0 0 1,0 1 0,0-1-1,0 0 1,0 0-1,0 1 1,0-1 0,0 0-1,1 0 1,-1 1-1,0-1 1,0 0-1,1 0 1,11 3 265,16-6-112,-19 0-144,27-8 252,-34 10-221,0 0 0,0 0 0,1 0-1,-1 0 1,0 0 0,0 0 0,-1-1-1,1 1 1,0-1 0,0 1 0,2-4 0,-4 5-46,1-1 0,-1 1 0,0 0 0,0-1 0,1 1 0,-1 0 1,0-1-1,0 1 0,0-1 0,1 1 0,-1-1 0,0 1 0,0 0 1,0-1-1,0 1 0,0-1 0,0 1 0,0-1 0,0 1 1,0-1-1,0 1 0,0 0 0,0-1 0,0 1 0,-1-1 0,1 1 1,0-1-1,0 1 0,0 0 0,0-1 0,-1 0 0,0 1-8,0-1 0,1 1-1,-1 0 1,0-1 0,0 1-1,0 0 1,0 0 0,1-1-1,-1 1 1,0 0 0,0 0-1,0 0 1,0 0 0,0 0-1,0 0 1,-1 0-10,0 0-1,0 1 1,1-1 0,-1 0-1,0 1 1,1-1 0,-1 1-1,1-1 1,-1 1 0,1 0-1,-1-1 1,1 1 0,-1 0-1,1 0 1,0 0 0,-1 0-1,-1 3 1,3-3-48,0 0 1,0 1-1,0-1 0,0 0 1,0 1-1,0-1 0,0 1 1,1-1-1,0 2 0,1 13-5322,-2-8 1913,0 0-1615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8064,'4'-11'2385,"1"-9"3006,-5 19-4144,0 1 1,8 12 614,-2-3-1391,-2 1 1,1 0-1,-1 0 0,-1 0 1,4 18-1,-3-14-195,5 27 117,8 76 1,-8 41-419,-8-11-686,-1-114-7564,0-41 3598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10112,'-7'-1'3398,"8"0"-539,17-2-642,263 23 249,0-1-5444,-183-19-4931,-56 0 3760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19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49 7296,'0'-21'6050,"0"20"-5919,0 1 1,0-1-1,1 0 0,-1 1 1,0-1-1,0 0 1,0 1-1,1-1 0,-1 0 1,0 1-1,0-1 0,1 1 1,-1-1-1,1 0 0,-1 1 1,0-1-1,1 1 0,-1-1 1,1 1-1,-1 0 1,1-1-1,0 1 0,-1-1 1,1 1-1,-1 0 0,1 0 1,0-1-1,-1 1 0,1 0 1,0 0-1,-1-2 1848,0-6 4222,-4 6-6861,1 3 706,-1 0 0,1 0 0,0 1 1,0 0-1,0-1 0,0 1 0,1 0 0,-1 0 0,0 1 1,1-1-1,-1 1 0,-1 2 0,-5 4 58,-11 11 296,-26 32 0,32-35-235,6-7-107,0 0 0,1 0 0,1 1 0,0 0 0,0 0-1,1 1 1,0-1 0,1 1 0,0 0 0,1 0 0,1 1 0,0-1 0,0 0-1,2 1 1,-1 0 0,3 19 0,0-13 36,2-1 1,0 1-1,1-1 0,0 0 1,2 0-1,0-1 0,1 0 1,1 0-1,0-1 0,14 19 0,-7-14 60,-3-4 49,12 21 0,-24-37-299,0 1-1,-1-1 1,1 1 0,0-1-1,-1 1 1,0-1-1,1 1 1,-1 0-1,0-1 1,0 3-1,0-4-1380,0 0-795,0 0-587,1 0-1908,3-3 1935,0-1-1904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6400,'-23'-3'2058,"19"2"-1210,4 1-218,14 5 1348,29 21 662,-35-20-2208,1 0-1,0-1 1,0 0-1,1 0 1,-1-1-1,1 0 1,0-1-1,0 0 1,0-1-1,14 3 1,2-5 291,0 0 1,41-7 0,54-15 145,-64 11-677,296-42 551,-172 46-1342,-133 9-1449,81 14 0,-126-16 1381,-2 0 417,0 0 0,-1 0 0,1 0 0,0 0 0,-1 0 0,1 0 0,0 0 0,-1 1 0,1-1 0,0 0 0,-1 0 0,1 0 0,0 1 0,-1-1 0,1 0 0,-1 1 0,1-1 0,-1 1 0,1-1 0,-1 1 0,1-1 0,-1 1 0,1-1 0,0 2 0,-4 5-3830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7680,'4'6'12514,"6"-2"-9115,10-2-2977,99-11 1373,-70 4-1526,169-17 414,63 0-448,-243 20-254,183-9-69,80-20-1226,-197 19-4417,-79 8 1560,-6-1-1007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9600,'0'0'3120,"7"-4"-1007,-5 4 5485,-2 2-7440,-1 0 0,1 0-1,-1-1 1,0 1-1,1 0 1,-1-1 0,0 1-1,0 0 1,0-1-1,0 1 1,0-1 0,0 1-1,-1-1 1,1 0-1,0 0 1,-1 1 0,-2 0-1,-30 19 324,19-12-385,-3-1-117,1 2-1,0 0 1,-25 21-1,41-31 22,0 1-1,1-1 0,-1 1 1,1-1-1,-1 1 1,1-1-1,-1 1 0,1 0 1,-1-1-1,1 1 1,-1 0-1,1-1 0,0 1 1,-1 0-1,1-1 1,0 1-1,0 0 0,-1 0 1,1-1-1,0 3 1,0-3-1,1 1 1,-1-1-1,0 1 1,1-1-1,-1 0 0,0 1 1,1-1-1,-1 1 1,0-1-1,1 0 1,-1 1-1,1-1 1,-1 0-1,1 0 1,-1 1-1,1-1 1,-1 0-1,1 0 1,-1 0-1,1 1 1,0-1-1,6 1 8,-1 0 0,1-1 1,10 0-1,-12 0 15,8 1-38,0 1 0,-1 0 1,1 1-1,-1 1 0,0 0 1,0 0-1,23 13 0,9 2 169,-32-14-168,-1 0 1,14 9 0,-21-12 11,0 1 0,0 0-1,0 0 1,0 0 0,-1 0 0,1 1 0,-1 0-1,0 0 1,4 5 0,-4-1 34,0-1-1,0 1 1,0 0-1,-1 0 1,-1 0 0,1 0-1,-1 1 1,0 9 0,-3 71 671,2-88-693,0 3 32,-1 4 87,1-1-1,-1 1 0,0-1 0,-4 13 0,4-19-111,1 1 1,-1-1-1,1 1 1,-1-1-1,0 1 0,0-1 1,0 0-1,1 1 0,-1-1 1,-1 0-1,1 0 0,0 0 1,0 0-1,0 0 0,-1 0 1,1 0-1,0 0 1,-1 0-1,1 0 0,-1-1 1,1 1-1,-1-1 0,1 1 1,-1-1-1,0 1 0,1-1 1,-1 0-1,-1 0 0,-14-1 28,0-1 0,0 0 0,-22-7-1,-22-3-255,50 10-395,0 0 1,0 0-1,-19-8 1,30 10 447,-1 0-1,0 0 1,1 0 0,-1-1 0,0 1 0,1 0 0,-1-1 0,1 1 0,-1 0 0,0-1 0,1 1 0,-1-1 0,1 1 0,-1-1 0,1 1 0,-1-2 0,1 1-98,0 1-1,0-1 1,0 0 0,0 0-1,1 1 1,-1-1 0,0 0-1,0 0 1,1 1 0,-1-1-1,1 0 1,-1 1-1,0-1 1,1 1 0,-1-1-1,1 0 1,0 1 0,-1-1-1,1 0 1,11-10-3380,2-1-912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0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8448,'-1'0'277,"1"0"0,-1-1 1,0 1-1,1-1 1,-1 1-1,1-1 0,-1 1 1,0-1-1,1 0 0,-1 1 1,1-1-1,0 0 0,-1 1 1,1-1-1,0 0 1,-1 0-1,1 1 0,0-1 1,0 0-1,-1-1 0,1-18 2841,1 10-1634,-1 9-908,0 1 139,4 5 882,-2-1-1029,1-2-429,1 0-1,-1-1 1,0 1-1,1-1 1,0 0-1,-1 0 1,1 0-1,0 0 1,-1-1 0,1 1-1,0-1 1,7 0-1,-1 0 40,80 6 394,56 2-424,-136-8-195,101 0-1378,-39 0-6650,-53 0 3121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5291 483 6016,'1'-1'198,"-1"0"1,1-1-1,0 1 0,-1-1 1,1 1-1,-1-1 0,0 1 1,1-1-1,-1 0 1,0 1-1,0-1 0,0 1 1,0-1-1,0 0 0,-1 1 1,1-1-1,-1-1 0,0 1-14,0 1 0,1 0 0,-1-1-1,0 1 1,-1 0 0,1 0-1,0 0 1,0 0 0,0 0 0,-1 0-1,1 0 1,0 0 0,-1 1-1,1-1 1,-1 1 0,1-1 0,-1 1-1,-2-1 1,-16-5 275,-1 0-1,1-1 1,0-1 0,1-1-1,-19-11 1,-84-51 723,98 59-986,0 1 1,-1 2-1,-36-10 1,-40-6 203,-117-46 0,111 30-81,-135-33 0,177 59-169,-1 3-1,0 3 1,-104-2 0,58 15-48,-218 35-1,-107 57 501,161-21-381,34-8-303,97-27 38,-45 11 45,-54 5 69,-38 17 366,213-49-302,-130 63 0,-44 61-40,-36 20-124,206-133 114,-111 58 197,162-79-188,0 0 0,1 2 0,1 0-1,0 1 1,-31 36 0,26-19 91,0 0 1,-21 44-1,-33 78 92,13-22-22,37-80-118,2 2 0,-27 82 0,47-118-61,2 1 0,0-1 0,1 2 0,2-1-1,0 0 1,1 0 0,1 1 0,1-1 0,1 0 0,7 36 0,3-19 123,2 0 1,29 59-1,-18-44-52,-8-15-48,2-1-1,1-1 0,37 48 1,-30-52 2,2-1 0,1-2 1,62 48-1,117 57 432,130 44 171,-166-90-441,152 64-198,-221-112-34,128 32-1,-168-57 60,131 11 0,66-16 173,-166-8-185,140 5 44,288 5 105,-380-13-91,166-22 1,-219 10-59,-1-4 1,-1-4-1,86-32 1,36-26-19,27-10 5,423-166-27,-603 230-37,-2-3 0,59-39 0,25-33-32,-65 46-21,126-85 149,-184 127-98,-2 0 0,1-1 0,-2-1 1,0 0-1,15-20 0,-19 22 7,-1 0 1,0-1-1,-1 0 0,9-23 1,10-54 54,-18 57-40,14-77 71,-11 48-70,70-302-181,-60 281 76,43-196-211,-63 271 287,10-49-145,6-104-1,-21 65 0,3 84 132,1 7 14,-1-10-31,0-1 0,-1 1 0,-1 0 1,-5-19-1,-5 1-37,-2 1-1,-1 1 1,-31-47 0,-71-83-233,92 130 265,-2 2 0,-1 0-1,-1 2 1,-1 2-1,-51-33 1,-48-22-41,93 61 13,-69-25-1,47 24-154,-2 3-1,-97-15 0,121 27-187,0 2-1,-1 1 0,1 2 0,-1 2 0,1 1 0,-40 9 0,43-4-754,1 2 0,-50 21 1,-38 34-4737,120-65 5839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84 147 6784,'-4'1'231,"-8"0"3715,11-1-3811,1-1 0,0 1 1,-1 0-1,1-1 0,0 1 0,-1 0 0,1-1 0,0 1 0,0-1 0,-1 1 0,1 0 1,0-1-1,0 1 0,0-1 0,-1 1 0,1-1 0,0 1 0,0-1 0,0 1 1,0-1-1,0 1 0,0-1 0,0 1 0,0-1 0,0 0 0,1 1-104,-1 0-1,0 0 1,0 0-1,0 0 1,0 0-1,0 0 1,0-1-1,0 1 1,0 0-1,0 0 1,0 0-1,0 0 1,0 0 0,0 0-1,0-1 1,0 1-1,0 0 1,0 0-1,0 0 1,0 0-1,0 0 1,0 0-1,0-1 1,0 1-1,0 0 1,0 0-1,0 0 1,0 0-1,-1 0 1,1 0-1,0 0 1,0-1-1,0 1 1,0 0-1,0 0 1,0 0-1,0 0 1,0 0 0,0 0-1,-1 0 1,1 0-1,0 0 1,0 0-1,0 0 1,0 0-1,0 0 1,0 0-1,-1 0 1,1 0-1,0 0 1,0 0-1,0 0 1,0 0-1,0 0 1,0 0-1,-1 0 1,1 0-1,0 0 1,0 0-1,0 0 1,-8 9 627,-8 16-330,5-3-158,-13 26 812,24-47-966,0-1-1,0 0 1,0 0-1,0 1 0,0-1 1,0 0-1,0 0 1,0 1-1,0-1 1,0 0-1,0 0 1,0 1-1,0-1 1,0 0-1,0 0 1,0 1-1,0-1 1,0 0-1,0 0 1,0 1-1,0-1 1,1 0-1,-1 0 0,0 0 1,0 1-1,0-1 1,0 0-1,1 0 1,-1 0-1,0 1 1,0-1-1,0 0 1,1 0-1,-1 0 1,0 0-1,0 0 1,1 0-1,-1 1 1,0-1-1,0 0 1,1 0-1,-1 0 0,0 0 1,0 0-1,1 0 1,-1 0-1,0 0 1,0 0-1,1 0 1,-1 0-1,0 0 1,0 0-1,1-1 1,-1 1-1,17-3 280,-15 3-246,6-2 7,0-1 1,-1 0-1,1 0 1,-1 0-1,0-1 1,0 0-1,0 0 1,8-7-1,-12 9-25,0-1 0,0 1 0,0-1 0,-1 0 0,1 0 1,-1-1-1,1 1 0,-1 0 0,0-1 0,0 1 0,-1-1 0,1 0 0,-1 0 0,0 1 0,0-1 0,0 0 0,0 0 0,-1-6 0,1 9-17,-1 0-1,0 0 1,0-1-1,-1 1 1,1 0-1,0 0 1,0-1-1,-1 1 1,1 0-1,0 0 1,-1 0-1,1 0 1,-1-1-1,0 1 1,1 0-1,-1 0 1,-1-1-1,1 1-4,0 1-1,0-1 0,1 1 1,-1-1-1,0 1 0,0-1 0,0 1 1,0 0-1,0 0 0,0-1 1,0 1-1,0 0 0,0 0 1,0 0-1,0 0 0,0 0 0,-1 0 1,-2 1 6,0 0 0,0 1 0,0-1 0,0 1 1,0-1-1,0 1 0,1 0 0,-1 1 0,-3 2 0,2-1-5,0 0-1,0 0 0,0 1 1,0 0-1,1 0 0,0 0 1,0 1-1,0-1 0,1 1 1,0 0-1,0 0 0,0 0 1,1 0-1,0 0 0,-2 8 1,4-12 3,0-1 1,0 1 0,0-1 0,0 1-1,0-1 1,0 0 0,1 1-1,-1-1 1,0 1 0,1-1 0,-1 0-1,1 1 1,0-1 0,-1 0-1,1 0 1,0 1 0,0-1 0,0 0-1,0 0 1,0 0 0,0 0-1,0 0 1,0 0 0,0 0 0,0 0-1,0-1 1,1 1 0,-1 0 0,0-1-1,1 1 1,-1-1 0,0 1-1,1-1 1,-1 0 0,1 1 0,1-1-1,7 1 146,0 0 1,0 0-1,0-1 0,11-1 0,-13 0-65,2 1-16,-1-1-1,0 0 1,-1-1 0,1 0 0,0 0-1,0-1 1,-1 0 0,0 0 0,1-1 0,7-5-1,-12 6-54,1 0-1,-1 0 0,0-1 1,0 0-1,-1 1 0,1-1 1,-1-1-1,0 1 0,0 0 1,0-1-1,0 0 0,-1 1 1,0-1-1,0 0 1,0 0-1,-1 0 0,1 0 1,0-7-1,-2 6-12,1-1 0,-1 0-1,0 0 1,-1 1 0,0-1 0,0 0 0,0 1-1,-1-1 1,0 1 0,0 0 0,0-1 0,-1 1 0,0 0-1,-7-10 1,9 13-13,-1 1 0,0-1 0,-1 1 0,1-1 1,0 1-1,-1 0 0,1 0 0,-1 0 0,1 0 0,-1 1 0,0-1 0,0 1 0,0 0 0,0-1 0,0 1 0,0 0 0,0 1 0,0-1 0,-1 1 0,1-1 1,0 1-1,0 0 0,-1 0 0,1 0 0,0 1 0,0-1 0,0 1 0,-1 0 0,1 0 0,0 0 0,-6 2 0,0 2-11,0 0-1,0 1 1,1 0 0,-1 0-1,1 1 1,0 0-1,1 0 1,-11 13 0,13-13-21,0-1 1,1 1-1,-1 0 0,1 1 1,1-1-1,-1 1 1,1-1-1,1 1 1,-1 0-1,1 0 1,-1 11-1,3-16 56,0 1 0,0 0 0,0 0 0,0-1 0,0 1 0,1 0 0,0 0 0,0-1 0,0 1 0,0 0 0,0-1 0,1 1 0,0-1 0,0 0 0,0 0 0,0 1-1,0-1 1,0 0 0,1-1 0,0 1 0,-1 0 0,1-1 0,0 1 0,0-1 0,0 0 0,1 0 0,-1 0 0,0-1 0,1 1 0,0-1 0,5 2 0,1-1 70,0 0 0,0 0 1,0-1-1,0 0 0,0-1 0,0 0 1,0 0-1,0-1 0,0-1 1,19-4-1,-19 3-21,0-1 1,0 0-1,-1 0 1,1-1-1,-1 0 1,0 0-1,0-1 1,13-13-1,-18 16-59,-1 0 0,0 0-1,-1 0 1,1-1 0,-1 1-1,1-1 1,-1 0 0,0 0-1,0 0 1,-1 0 0,1 0-1,-1 0 1,0 0 0,0 0-1,-1-1 1,1 1 0,-1 0-1,0-1 1,0 1 0,0 0-1,0 0 1,-1-1 0,-1-6 0,1 7-9,0 0 1,-1 1 0,1-1-1,0 1 1,-1 0 0,0-1-1,0 1 1,0 0 0,0 0-1,0 0 1,-1 0 0,1 0-1,-1 1 1,0-1 0,0 1-1,0-1 1,0 1 0,0 0-1,-1 1 1,1-1 0,0 0-1,-1 1 1,-3-1 0,1 0-10,1 2 0,-1-1 0,0 1 1,0-1-1,1 2 0,-1-1 0,0 1 1,1-1-1,-1 2 0,1-1 0,-1 1 1,1-1-1,-1 1 0,-7 5 0,-7 5-57,0 0 0,2 2 0,-23 19 0,37-29 43,0 0 0,-1 0 1,1 1-1,1 0 0,-1 0 0,1 0 0,0 0 0,0 0 0,0 1 0,1-1 0,-3 9 1,5-13 25,0 0 1,-1 0-1,1 0 1,0 0 0,0 1-1,0-1 1,1 0 0,-1 0-1,0 0 1,0 0-1,1 0 1,-1 1 0,0-1-1,1 0 1,-1 0-1,1 0 1,0 0 0,-1 0-1,1 0 1,0 0 0,-1-1-1,1 1 1,0 0-1,0 0 1,0 0 0,0-1-1,0 1 1,0 0 0,0-1-1,0 1 1,0-1-1,0 0 1,0 1 0,0-1-1,0 0 1,2 1-1,5 1 91,-1 0 0,1-1 0,-1 0 1,10 0-1,0-1 62,0 0 1,0-1 0,0-1-1,0-1 1,0 0 0,17-6 0,-26 7-105,0-1-1,-1 0 1,0 0 0,1-1 0,-1 0 0,-1 0 0,1-1 0,0 0 0,-1 0-1,0 0 1,0-1 0,-1 0 0,0 0 0,0 0 0,5-8 0,-9 12-36,0-1 0,0 1 1,0-1-1,0 1 0,0-1 0,-1 0 1,2-5-1,-2 7-19,0 1 0,0-1 1,0 1-1,0-1 0,0 0 0,0 1 1,0-1-1,-1 1 0,1-1 0,0 1 1,0-1-1,0 0 0,0 1 0,-1-1 1,1 1-1,0-1 0,-1 1 0,1-1 0,0 1 1,-1 0-1,1-1 0,-1 1 0,1-1 1,-1 1-1,1 0 0,-1-1 0,1 1 1,-1 0-1,1-1 0,-1 1 0,1 0 1,-1 0-1,1 0 0,-1 0 0,0-1 1,1 1-1,-1 0 0,1 0 0,-1 0 1,0 0-1,1 0 0,-1 0 0,1 0 1,-1 1-1,-6 0-15,0 1 1,0 0 0,1 0 0,-1 1-1,1 0 1,0 0 0,0 1-1,-11 7 1,2-1-13,3-3-10,-27 18-33,36-23 52,0 1 1,0-1 0,1 1-1,-1-1 1,1 1 0,-1 0-1,1 0 1,0 0-1,-2 4 1,3-7 19,1 1-1,0-1 1,0 0 0,0 1-1,0-1 1,0 0-1,0 1 1,0-1 0,0 1-1,0-1 1,0 0-1,0 1 1,0-1 0,0 0-1,0 1 1,0-1 0,0 1-1,1-1 1,-1 0-1,0 1 1,0-1 0,0 0-1,1 1 1,-1-1-1,0 0 1,0 0 0,1 1-1,-1-1 1,0 0-1,0 0 1,1 1 0,-1-1-1,0 0 1,1 0 0,-1 0-1,0 1 1,1-1-1,-1 0 1,1 0 0,-1 0-1,0 0 1,1 0-1,-1 0 1,0 0 0,1 0-1,-1 0 1,1 0-1,25 1-223,-19-2-361,-2 1 179,0 1-1072,0-1 1,0-1-1,0 1 1,0-1-1,9-2 1,0-5-4433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37 148 7552,'-9'0'959,"6"1"-647,0-1 0,1 0 1,-1 0-1,0-1 0,1 1 0,-1-1 0,-4 0 0,6 0 456,1 1 16,0 0-54,1 0-436,0 0 0,-1 0 1,1 0-1,0 0 0,0 0 0,0 1 0,0-1 0,0 0 0,-1 0 0,1 1 0,0-1 0,0 0 0,1 1 0,0 10 2022,-2-10-2279,0-1 0,0 1 1,0-1-1,0 1 0,0-1 0,0 1 0,0-1 0,0 1 1,0-1-1,1 1 0,-1-1 0,0 0 0,0 1 1,0-1-1,0 1 0,1-1 0,-1 0 0,0 1 0,1-1 1,-1 1-1,0-1 0,1 0 0,-1 0 0,0 1 1,1-1-1,-1 0 0,1 1 0,-1-1 0,0 0 0,1 0 1,-1 0-1,1 0 0,-1 1 0,1-1 0,-1 0 1,1 0-1,-1 0 0,0 0 0,1 0 0,-1 0 0,2 0 1,11 0 171,0 1 0,1-2 1,-1 0-1,0-1 1,25-6-1,5 0 103,254-28 392,-216 30-716,196-12 829,-75 14-116,320-15 417,-400 9-968,309-21 377,4 17-154,726 17-186,-1153-3-218,29-2 139,-34 2-250,0 0 1,-1 0-1,1-1 0,-1 0 0,1 1 0,-1-1 0,1 0 1,-1 0-1,0 0 0,4-3 0,-6 4 85,1 0 0,-1 0 0,0 0-1,0 0 1,0 0 0,0-1 0,0 1 0,0 0-1,0 0 1,0 0 0,0 0 0,0 0 0,0 0-1,0 0 1,0 0 0,0-1 0,0 1-1,0 0 1,0 0 0,0 0 0,0 0 0,0 0-1,0 0 1,0 0 0,0 0 0,0-1 0,0 1-1,0 0 1,0 0 0,0 0 0,0 0 0,0 0-1,0 0 1,0 0 0,0 0 0,0 0 0,0-1-1,0 1 1,0 0 0,0 0 0,0 0 0,-1 0-1,1 0 1,0 0 0,0 0 0,0 0-1,0 0 1,0 0 0,0 0 0,0 0 0,0 0-1,0 0 1,-1 0 0,1 0 0,0 0 0,0 0-1,0 0 1,-5-2-2289,-1 8-3589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1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361 135 7040,'71'-23'8053,"6"-2"-6304,-9 5-448,-60 17-937,1-1 1,-1 0-1,0 0 1,0 0 0,14-12-1,-21 15-275,0 0 1,0 0-1,0 0 0,0 0 1,0 0-1,0 0 1,-1 0-1,1 0 0,0 0 1,-1-1-1,1 1 0,0 0 1,0-2-1,-1 2-59,0 1 0,0-1-1,0 1 1,0 0 0,0-1 0,0 1 0,-1-1-1,1 1 1,0 0 0,0-1 0,0 1 0,0-1-1,-1 1 1,1 0 0,0-1 0,0 1 0,0 0 0,-1-1-1,1 1 1,0 0 0,-1 0 0,1-1 0,0 1-1,-1 0 1,1 0 0,0-1 0,-1 1 0,0 0-1,-2-1 28,0 0-1,0 0 0,0 1 0,-1-1 0,1 1 1,0 0-1,-1 0 0,1 0 0,-5 1 0,-7 1 22,1 1 0,-1 0-1,1 1 1,0 1 0,0 0-1,-19 11 1,13-5-4,1 0 0,1 2 0,-28 25 0,2 5 27,2 3-1,-40 57 1,42-52 194,2 2 1,-42 80 0,70-113-205,1 0 0,1 0 0,0 1 0,2 0 0,0 0 0,2 1 0,0-1 0,2 1 0,0 0 0,2 41 0,1-49-51,1-1 0,1 0 1,0 1-1,0-1 1,2-1-1,-1 1 0,2 0 1,7 13-1,-7-17-1,0 0 1,1 0-1,0 0 0,0-1 0,1 0 0,0-1 0,0 0 1,0 0-1,1 0 0,16 8 0,-3-5 68,0 0 0,0-1 0,1-2 0,0 0 0,0-1 0,27 2 0,-31-5-42,0-1 1,0-2 0,0 0-1,1-1 1,-1 0-1,0-2 1,-1 0-1,24-8 1,-32 8-35,0-1 0,0-1 0,-1 0 0,0 0 0,1-1 0,-2-1 0,1 1 0,-1-1 0,0 0 0,12-14 0,-15 13-21,1 1 0,-1-1 0,0 0 1,-1 0-1,1 0 0,-2 0 1,1-1-1,-1 0 0,-1 0 1,1 0-1,-1 0 0,0-14 0,-1 20-10,-1-1 0,0 1-1,0 0 1,-1-1-1,1 1 1,-1 0 0,1-1-1,-1 1 1,0 0-1,0-1 1,-1 1 0,1 0-1,-1 0 1,1 0-1,-1 0 1,0 0 0,0 1-1,0-1 1,-1 1-1,1-1 1,-5-3 0,3 4-6,-1-1 0,1 1 0,-1 0 0,1 0 1,-1 0-1,0 0 0,1 1 0,-1 0 0,0 0 1,0 0-1,0 1 0,0 0 0,0 0 0,-6 0 0,-3 2 4,0 1-1,0 0 0,0 0 0,0 1 0,1 1 0,-1 1 0,1 0 0,-13 8 0,8-3-113,1 1 0,0 0-1,0 1 1,-28 30-1,40-38-79,1 1 0,-1-1 0,1 1-1,0 0 1,-6 11 0,10-16 102,-1 1 1,1-1-1,-1 0 1,1 0-1,0 0 1,0 0-1,-1 1 0,1-1 1,0 0-1,0 0 1,0 1-1,0-1 1,0 0-1,0 0 1,1 0-1,-1 1 0,0-1 1,1 0-1,-1 0 1,0 0-1,1 0 1,-1 0-1,1 1 1,0-1-1,-1 0 1,1 0-1,0 0 0,0-1 1,0 1-1,0 0 1,0 0-1,0 0 1,0-1-1,0 1 1,0 0-1,0-1 1,0 1-1,0-1 0,0 1 1,2-1-1,4 3-699,0-2 0,0 1 0,1-1 0,-1 0 0,0 0 0,1-1 0,-1 0 0,1-1 0,-1 1 0,0-1 0,1-1 0,12-3 0,17-10-3793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11264,'-54'5'4224,"37"-2"-3296,-1 6 511,14-6 1,4 1-448,9-4-96,12 5-448,15-2-128,13 1-192,1-4-96,2-4 0,2 1-320,-4 3-128,-11-5-1344,-3 5-512,-9 5-3135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63 10368,'-7'-4'1060,"3"2"-209,0 0 1,0-1 0,0 1 0,0-1-1,-4-4 1,7 6 401,11-7 593,0 3-1553,1 1 0,-1 0 0,1 0-1,-1 1 1,1 1 0,13-2 0,-1 1 183,44 1 0,-57 3-304,-1-1 0,1 1 1,0 1-1,0 0 0,-1 0 0,1 1 0,-1 1 0,0-1 0,16 10 0,-19-10-81,0 1 0,0 1 0,-1-1 1,0 1-1,0 0 0,0 1 0,0-1 0,-1 1 0,0-1 1,0 1-1,-1 1 0,1-1 0,-1 0 0,2 9 0,-2-5 6,0-1 0,-1 1 0,-1-1 0,0 1-1,0 0 1,-1 0 0,0 0 0,0-1 0,-1 1-1,-1 0 1,0-1 0,0 1 0,-6 16 0,-5 5 144,-2-1 0,-30 49 0,18-34-117,22-37-106,-61 113 140,50-90-129,-21 64 0,35-86-11,-1-1 0,1 0-1,1 1 1,0 0-1,0-1 1,1 1 0,0 13-1,1-19-6,0 1 1,-1 0-1,1 0 0,0-1 0,1 1 0,-1 0 0,1-1 0,-1 0 0,1 1 0,0-1 1,0 0-1,1 0 0,-1 0 0,1 0 0,-1 0 0,1-1 0,0 1 0,6 3 0,-1-1-4,0-1 0,0-1 0,0 1 0,0-2 0,1 1 0,0-1 0,-1 0 0,18 1 0,6-2 23,34-2 0,-50 0-556,1 0-1,17-5 1,-11-1-3420,-1-1-4251,-9 0 2912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25 7680,'0'-1'193,"0"1"0,1-1 0,-1 1 1,1-1-1,-1 1 0,0-1 0,1 1 1,-1-1-1,0 1 0,0-1 0,1 0 0,-1 1 1,0-1-1,0 1 0,0-1 0,0 1 1,0-1-1,0 0 0,0 1 0,0-1 0,0 1 1,0-1-1,0 0 0,0 1 0,0-1 1,-1 1-1,1-1 0,0 0 0,0 1 0,-1-1 1,1 1-1,0-1 0,-1 1 0,1-1 1,0 1-1,-1-1 0,1 1 0,-1 0 0,1-1 1,-1 1-1,1 0 0,-1-1 0,1 1 1,-1 0-1,1-1 0,-1 1 0,1 0 0,-1 0 1,0 0-1,1 0 0,-1-1 0,1 1 1,-1 0-1,0 0 0,1 0 0,-2 1 0,-2-2 253,0 1-1,0 0 0,0 1 0,0-1 1,1 1-1,-1-1 0,-7 4 0,4-2-201,1 1-1,0 0 1,1 1-1,-1-1 1,0 1-1,1 1 1,0-1-1,0 1 1,0-1-1,1 1 1,0 1-1,-1-1 1,2 1-1,-7 10 1,7-9-196,0-1 0,1 1 0,0 0 1,0 0-1,0 0 0,1 0 1,0 0-1,0 0 0,1 0 0,0 0 1,0 0-1,1 0 0,-1 0 1,2 1-1,-1-1 0,1-1 0,0 1 1,0 0-1,1 0 0,0-1 1,6 10-1,-4-8-38,1-1-1,-1 0 1,2 0 0,-1 0-1,1-1 1,13 10 0,-2-4 81,35 16 1,-49-26-249,-1-1 0,0 0 0,0 0 0,1-1 1,-1 1-1,0 0 0,1-1 0,3 0 0,-7 0-38,1 0 0,0 0 0,-1 0 0,1 0 0,0 0 0,-1 0 0,1 0 0,-1 0 0,1 0 0,0-1 0,-1 1 0,1 0 0,-1 0 0,1-1 0,0 1 0,-1 0 0,1-1 0,-1 1 0,1 0 0,-1-1 0,1 1 0,-1-1 0,1 1 0,-1-1 0,0 1 0,1-1 0,-1 1 0,0-1 0,1 0 0,-1 1 0,0-1 0,0 1 0,0-1 0,1 0 0,-1 1 0,0-1-1,0 0 1,0 1 0,0-1 0,0 1 0,0-1 0,0 0 0,0 1 0,0-1 0,-1 0 0,1 1 0,0-1 0,0 1 0,-1-2 0,-6-13-5303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3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10752,'-25'5'3509,"25"-5"-3465,0 0 1,-1 0-1,1 0 1,0 0-1,0 0 0,0 0 1,-1 0-1,1 0 1,0 0-1,0 1 1,0-1-1,-1 0 0,1 0 1,0 0-1,0 0 1,0 0-1,0 0 0,0 1 1,-1-1-1,1 0 1,0 0-1,0 0 1,0 0-1,0 1 0,0-1 1,0 0-1,0 0 1,0 0-1,0 0 1,-1 1-1,1-1 0,0 0 1,0 0-1,0 0 1,0 1-1,0-1 0,0 0 1,0 1-1,8 4 1206,11 3 434,-5-5-1059,0-1-1,0 0 1,0-1-1,20 0 1,60-9 71,-48 3-360,213-14 1020,-200 18-1227,0 3 0,85 12 1,-114-8-515,-14-2-714,25 2-1,-36-6 171,0 0-1,0 0 0,1 0 1,9-3-1,11-7-4344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10368,'0'-16'2345,"0"11"1997,17 26 463,-14-18-4503,1 0 0,0-1-1,-1 1 1,1-1-1,0 1 1,8 2-1,-9-4-239,0 0-1,0 0 0,0 0 0,1 0 0,-1-1 0,0 1 0,1-1 0,-1 0 0,1 0 0,-1 0 1,0 0-1,1-1 0,-1 1 0,0-1 0,1 0 0,-1 0 0,4-2 0,-6 2 366,-1 1-6,-13 5 155,11-4-578,2 0 0,-1-1 0,1 1 1,0-1-1,-1 1 0,1-1 1,-1 0-1,1 1 0,-1-1 1,1 0-1,-1 1 0,1-1 1,-1 0-1,1 1 0,-1-1 1,1 0-1,-1 0 0,0 0 1,1 0-1,-1 0 1,0 0-1,11-7-2795,-4 2-4523,-9 4 1421,-2-5 1121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9344,'0'-34'5722,"20"34"-1013,-13 1-4393,-1 1 0,1 0 0,0 0 0,-1 0 0,1 1 0,-1 0-1,0 0 1,0 1 0,0 0 0,0 0 0,-1 0 0,1 1 0,-1 0-1,7 8 1,5 8 303,-1 0 0,17 32 0,-30-49-499,42 69 1413,56 126 0,-71-118-1245,-3 0 0,28 146 0,-51-199-288,4 51 0,-8-72-119,0 1 0,0 0 0,-1-1 0,0 1 0,-1-1 0,1 1 0,-1-1-1,-1 0 1,1 0 0,-1 0 0,-7 12 0,6-14-269,0 0 0,0-1 0,0 0 0,-1 1 0,0-1 0,0-1 0,0 1 0,0-1 0,0 0 0,-1 0 0,-10 3 0,2-1-1637,0-1 0,0-1-1,-26 4 1,32-7 664,0 1 0,0-1-1,-9-1 1,-23-7-3284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376 213 3712,'-1'-11'928,"0"0"0,-4-18 0,3 22-475,1 0 1,-1 0-1,1 0 0,1 0 0,0-1 1,-1 1-1,2 0 0,-1 0 1,4-13-1,-2 13 323,-1 1-1,0 0 1,1-11 0,-2 14-387,0 1 0,0-1 0,0 0 0,0 1 0,0-1 0,-1 1 0,0-1-1,1 0 1,-1 1 0,0-1 0,-2-3 0,3 5-297,-1 1 0,0-1 0,1 1 0,-1-1 0,0 1 0,1-1 0,-1 1 0,0-1 0,0 1 0,0 0 0,1-1 0,-1 1 0,0 0 0,0 0 0,0 0 0,0-1 0,1 1-1,-1 0 1,0 0 0,0 0 0,0 0 0,0 1 0,0-1 0,0 0 0,1 0 0,-1 0 0,0 1 0,0-1 0,0 0 0,0 1 0,-27 16 944,26-16-976,-8 7 107,-1 1 0,1 0 0,0 0 0,1 1 0,0 1 0,1 0 1,0 0-1,-8 16 0,-5 14 53,-18 50 0,27-61-111,-16 45 21,3 0 0,4 1 0,-17 120-1,4 238-184,33-420-98,1 112-1462,1-102-699,2 0 0,0 0 0,9 29 1,-4-32-2327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6784,'-5'-4'711,"-1"-1"0,1-1 0,0 1 0,0-1 0,-4-7 0,9 13-581,1-1-1,-1 1 1,0 0-1,1-1 0,-1 1 1,1 0-1,-1-1 1,0 1-1,1 0 0,-1-1 1,1 1-1,-1 0 1,1 0-1,-1 0 0,1 0 1,-1-1-1,1 1 1,0 0-1,3 0 165,-1 0 1,1 0-1,-1 0 1,1 0-1,-1 0 1,0 1-1,1-1 1,-1 1-1,1 0 1,-1 0-1,0 1 0,5 1 1,3 3 253,-1 0 0,13 10 0,-13-8-221,0 0 0,-1 1 0,0 1 0,-1-1 0,0 1 0,-1 0 0,0 1 0,11 22 1,-1 4 581,17 59 0,-14-29-461,-3 0 0,-3 2 0,-3 0 0,-4 0 0,-2 1 0,-7 127 0,-1-168-447,0-1 0,-2-1 0,-1 1-1,-1-1 1,-19 48 0,17-57-475,0 0-1,-1 0 1,-16 21-1,14-24-1099,-1-1-1,0 0 0,-27 22 0,13-13-2590,4-3-757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373 111 7296,'-4'-55'9402,"4"52"-9155,0-1 1,-1 1-1,1 0 0,-1-1 0,0 1 0,1 0 1,-1-1-1,-1 1 0,1 0 0,-3-4 1,4 6-183,-1 0 0,0 0 0,0 0 0,0 0 0,1 0 0,-1 0 0,0 0 0,0 0 0,0 0 0,-1 1 0,1-1 0,0 0 0,0 1 0,0-1 0,0 1 0,-1-1 0,1 1 0,0 0 0,0-1 1,-1 1-1,1 0 0,0 0 0,-1 0 0,1 0 0,0 0 0,-1 0 0,1 0 0,0 1 0,0-1 0,-2 1 0,-4 2 10,2-1-1,-1 1 1,0 1 0,1-1-1,-1 1 1,1 0 0,0 1-1,0-1 1,1 1 0,-1 0-1,1 0 1,0 0 0,-3 6-1,-11 17 102,1 0-1,1 1 1,-19 51-1,-25 105 526,29-66-175,-24 178 1,46-218-457,4 0 0,3 0 0,11 109 0,-5-156-124,2-1-1,0 0 1,2 0-1,22 53 0,-20-61-409,2-1-1,0 0 1,1-1-1,1 0 0,1-2 1,27 29-1,-25-31-782,1-1 0,0-1 0,1 0 0,24 13 1,12-2-3586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93 7808,'20'-78'7504,"-20"77"-7179,0 0-189,1 1 0,-1-1 0,0 1-1,0-1 1,0 0 0,1 1 0,-1-1 0,0 1 0,0-1 0,0 1 0,0-1 0,0 1-1,0-1 1,0 0 0,-1 1 0,1-1 0,0 1 0,0-1 0,0 1 0,-1-1 0,1 0-1,-1 1-76,1 0 0,-1 0-1,1 0 1,-1 0-1,1 0 1,-1 0-1,0 0 1,1 0-1,-1 1 1,1-1 0,-1 0-1,1 0 1,-1 1-1,1-1 1,0 0-1,-1 1 1,1-1-1,-1 0 1,1 1 0,0-1-1,-1 0 1,1 1-1,0-1 1,-1 1-1,1-1 1,0 1-1,-1 0 1,-45 65 1500,6-7-862,0-7-214,-39 53 133,14 4 40,-78 178 0,104-199-387,5 2 0,3 1 1,-19 98-1,43-154-231,2 0-1,1 1 1,1 64 0,4-85-20,0-1 1,1 0-1,0 0 0,1 1 1,1-2-1,0 1 0,1 0 1,1-1-1,0 0 0,0 0 1,1-1-1,11 14 0,-8-14-5,0-1 0,1-1-1,0 0 1,1 0 0,0-1 0,1-1 0,14 8-1,-9-7 3,0 0 0,0-2 0,1 0-1,36 7 1,-48-12-88,-1-1 0,0 0 0,1-1 0,-1 0 0,0 0 0,1 0 1,8-2-1,-13 2-200,0-1 0,0 1 0,0-1 0,0 0 0,-1 0-1,1 1 1,0-1 0,-1 0 0,1 0 0,-1-1 0,1 1 0,-1 0 0,1 0 0,-1-1 0,0 1 0,0-1 0,1 1 0,-1-1 0,0 0 0,0 1 0,-1-1 0,1 0 0,0 0 0,-1 1 0,1-1 0,-1 0 0,1 0 0,-1-2 0,1-16-5225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395 111 6400,'21'-24'3121,"1"1"1,33-28 0,-54 51-3053,-1 0 0,1-1-1,-1 1 1,0 0 0,1 0 0,-1 0 0,1-1 0,-1 1-1,0 0 1,1-1 0,-1 1 0,0 0 0,1-1 0,-1 1 0,0-1-1,0 1 1,1 0 0,-1-1 0,0 1 0,0-1 0,0 1-1,0-1 1,0 1 0,0-1 0,1 1 0,-1 0 0,0-1-1,0 0 1,-2 1 59,1-1 0,0 1 0,-1 0 0,1-1 0,0 1-1,-1 0 1,1 0 0,0 0 0,-1 0 0,1 0 0,-3 1-1,-11 1 124,-1 0-1,1 1 0,0 1 0,0 0 1,0 1-1,1 1 0,0 0 0,0 1 1,0 0-1,1 2 0,0-1 0,-18 16 1,12-4-99,1 1 0,-29 42 0,-23 54 57,69-116-208,-19 35 5,1 0-1,2 2 1,2 0 0,1 0-1,-11 56 1,20-70 47,2 0 0,0 0 0,2 1 1,1-1-1,0 0 0,2 1 0,1-1 0,1 0 1,1 0-1,10 31 0,-9-39-8,1 0 1,0 0-1,1 0 0,13 19 1,-16-28-9,1 1 1,0-1-1,1 0 1,0 0 0,0-1-1,0 0 1,1 0-1,-1-1 1,13 7 0,-9-7 5,0-1 1,0 0-1,0 0 1,0-1 0,1-1-1,-1 1 1,1-2-1,0 0 1,-1 0 0,1-1-1,0-1 1,-1 0-1,1 0 1,0-1 0,22-7-1,-20 4 74,1-1-1,-1-1 1,0 0-1,-1-1 1,1 0-1,-1-1 1,-1 0-1,0-1 1,0-1-1,-1 0 1,14-17 0,-20 21-55,-1 1 0,1-1 0,-1 0 1,0 0-1,-1 0 0,0-1 1,0 1-1,0-1 0,-1 0 1,-1 0-1,1 0 0,0-13 0,-2 17-53,0-1-1,0 1 0,-1-1 0,1 1 0,-1 0 0,0-1 0,0 1 0,-1 0 1,1 0-1,-1 0 0,0 0 0,0 0 0,-1 0 0,1 0 0,-1 1 1,0-1-1,1 1 0,-1 0 0,-1 0 0,1 0 0,0 0 0,-1 0 1,0 1-1,-4-3 0,-4-1-30,-1 1 1,0 0 0,-1 1-1,1 1 1,0 0 0,-1 1-1,0 0 1,0 1 0,1 1 0,-1 0-1,0 0 1,0 2 0,1 0-1,-21 5 1,27-4-126,1-1 0,-1 1 0,1 1 0,0-1 0,0 1 0,1 0 0,-1 0 0,1 1 0,0-1 0,0 1 0,0 1 0,-5 7 0,8-11-38,1 0 1,-1 0-1,1 1 1,-1-1-1,1 1 0,0-1 1,0 1-1,0-1 1,1 1-1,-1 0 1,1-1-1,-1 1 0,1 0 1,0 0-1,0-1 1,0 1-1,0 0 1,0-1-1,1 1 0,-1 0 1,1-1-1,0 1 1,0 0-1,0-1 1,0 1-1,0-1 0,1 1 1,-1-1-1,1 0 1,-1 0-1,1 0 1,0 0-1,4 4 0,23 14-2753,10 1-1803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12544,'-31'-12'4735,"31"8"-3679,0-1 192,0 5-96,13 0-416,10 0-32,17 0-384,17 0-128,11 0-128,-2-3-128,1-1-32,-5-1-32,-4 2 0,-8-4-1248,-5 2-544,-11 1-2047,2-11-2657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8192,'-7'-13'3931,"7"13"-3733,0 0 0,0-1 0,0 1 1,0 0-1,0-1 0,0 1 0,0 0 0,0-1 0,0 1 0,0 0 0,0 0 0,0-1 0,0 1 0,0 0 0,0-1 0,0 1 0,0 0 0,1-1 0,-1 1 0,0 0 0,0 0 0,0-1 1,0 1-1,1 0 0,-1-1 0,14-3 3742,2 3-4855,5-1 1330,0 2-1,0 1 1,0 0 0,0 1-1,30 8 1,-45-8-310,1 0 0,0 0-1,-1 1 1,0 0 0,0 0 0,0 0-1,0 1 1,0 0 0,0 0 0,-1 0-1,0 1 1,0 0 0,0 0 0,-1 0-1,1 1 1,-1-1 0,-1 1 0,1 0-1,-1 0 1,4 11 0,-3-6 50,0 1 1,-2 0-1,1-1 1,-1 1-1,-1 0 1,0 1-1,-1-1 1,0 0-1,-1 0 1,-3 16-1,1-14-29,-1 1 0,0-1 0,-1 0 0,-1 0-1,0-1 1,-1 0 0,0 0 0,-10 13-1,-15 16 79,12-16-155,0 2-1,-24 45 1,40-64-46,0 1 0,0-1 0,1 0 0,0 1 0,0 0 0,1 0 0,1 0 0,0 0 0,0 0 1,1 0-1,0 0 0,3 20 0,-2-25 2,0 1 1,1-1-1,0 1 1,0-1-1,0 0 0,1 0 1,0 0-1,0 0 1,0 0-1,0-1 1,1 1-1,-1-1 1,1 0-1,0 0 0,1 0 1,-1-1-1,1 1 1,0-1-1,-1 0 1,1-1-1,1 1 1,8 2-1,-4-1-30,1-1 0,0-1 0,0 0 0,0-1 0,0 0 0,0 0 0,0-1 0,0-1 0,0 0 0,18-4 0,-3-2-895,-1 0-1408,0 4-3719,-4 6-1174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40 9344,'33'-30'6826,"-32"29"-5925,-1 1-149,0 0-16,0 0-647,0-1 0,0 1 0,0-1-1,0 1 1,-1 0 0,1-1-1,0 1 1,0-1 0,-1 1-1,1 0 1,0-1 0,0 1 0,-1 0-1,1 0 1,0-1 0,-1 1-1,1 0 1,-1-1 0,-1 1 68,0-1 1,-1 1-1,1-1 1,0 1-1,-1 0 0,1 0 1,0 0-1,-1 0 1,1 1-1,-5 0 1,-24 9 950,25-8-898,-2 1-81,0 0 0,1 1 0,-1 0 1,1 0-1,0 1 0,0-1 0,0 2 0,1-1 0,0 1 0,0 0 0,0 0 0,1 0 0,-1 1 0,2 0 0,-1 0 0,1 0 0,0 1 0,0-1 0,-3 14 1,6-17-109,-1 0 0,2 0 0,-1 0 0,0 0 1,1 0-1,0 0 0,0 1 0,0-1 1,0 0-1,1 0 0,0 0 0,-1 0 1,1 0-1,1 0 0,1 5 0,0-3 5,0-1 0,0 0 0,1 0 0,0 0 0,0 0 0,0-1 0,0 1 0,1-1 0,8 6 0,-4-4-17,0 0 0,1-1 0,-1 0 1,2 0-1,-1-1 0,0-1 0,1 1 0,-1-2 0,1 1 1,0-2-1,16 2 0,-23-3-139,-1 0 0,1-1 0,-1 1 0,0-1 0,1 1 0,-1-1-1,0 0 1,1 0 0,4-3 0,-7 3-205,1 0 0,-1 0 0,1 0 0,-1 0-1,0 0 1,1 0 0,-1-1 0,0 1 0,0 0-1,0-1 1,0 1 0,0-1 0,0 0 0,0 1 0,-1-1-1,1 0 1,-1 1 0,1-4 0,0-5-5398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287 222 7168,'51'-74'6971,"5"-11"-4599,-55 84-2236,0-1 0,0 1 0,-1-1 0,1 1-1,0-1 1,-1 0 0,1 1 0,-1-1-1,0 0 1,0 0 0,1 1 0,-1-1 0,0 0-1,0 1 1,-1-1 0,1 0 0,0 0-1,0 1 1,-1-1 0,1 0 0,-1 1-1,0-1 1,1 1 0,-1-1 0,0 1 0,0-1-1,-2-1 1,2 1-27,-1 1 0,1 0-1,-1-1 1,0 1 0,0 0 0,0 0 0,0 0-1,0 0 1,0 0 0,0 0 0,0 1 0,0-1-1,0 1 1,0-1 0,0 1 0,0 0 0,-1 0-1,1 0 1,0 0 0,0 0 0,0 0 0,-3 1-1,-6 2 49,0 1 0,0 0 0,0 1-1,1 0 1,0 0 0,0 1 0,0 0-1,1 1 1,0 0 0,-13 13 0,-5 7 298,-43 59 0,54-63-381,0 0 1,2 1-1,1 0 1,1 1-1,1 0 1,-10 35-1,16-43 16,0 1 1,2 0-1,1 1 0,0-1 1,1 0-1,1 1 0,0-1 1,2 1-1,0-1 0,7 26 1,-5-30-6,1 0 0,1-1 0,0 0 0,1 0 0,0 0 0,1 0 0,1-1 0,0-1 0,0 0 0,19 18 0,-8-13-7,-1 0 0,2-1 0,0-1 0,0 0-1,33 13 1,-52-26-190,0 0 0,0 0 0,1 0 0,-1 0 0,0 0 0,1-1 0,-1 1 0,1-1 0,-1 1 0,1-1 0,-1 0 0,0 0 0,1 0 0,-1-1 0,1 1 0,-1 0 0,1-1 0,-1 0 0,1 1 0,-1-1 0,0 0 0,0 0 0,1-1 0,-1 1 0,0 0 0,0-1 0,0 1 0,0-1 0,0 1 0,-1-1 0,1 0 0,-1 0 0,3-4 0,5-7-2520,-1-1-1,0-1 1,-1 0-1,6-17 1,-4 3-2077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11776,'-3'-4'738,"0"0"1,1 0 0,0 0-1,0-1 1,0 1-1,0-5 1,0-10 4757,15 20-2813,-10 0-2641,-1 0 1,1 1-1,-1-1 1,0 0 0,1 1-1,-1-1 1,0 1-1,0 0 1,0 0-1,0 0 1,2 2 0,-2-1-20,0 0 0,1-1 0,-1 1 1,1-1-1,5 3 0,-7-4-20,0-1-1,1 1 1,-1-1-1,0 1 1,0-1-1,0 0 1,1 0 0,-1 0-1,0 1 1,0-1-1,1 0 1,-1-1-1,0 1 1,0 0-1,1 0 1,-1 0-1,0-1 1,0 1-1,1-1 1,0 0 0,2-1 16,-1 0 0,1-1 0,-1 1 0,0-1 0,0 0 0,5-5 0,-8 7-17,1 1 1,-1-1-1,1 1 1,-1-1-1,0 1 1,1-1-1,-1 1 1,0-1-1,0 1 1,1-1-1,-1 0 1,0 1-1,0-1 1,0 1-1,0-1 1,0 0 0,0 1-1,0-1 1,0 1-1,0-2 1,0 1-8,-1 1 1,1-1 0,-1 1 0,1 0 0,-1-1-1,0 1 1,1-1 0,-1 1 0,1 0 0,-1-1-1,0 1 1,1 0 0,-1 0 0,0-1 0,1 1-1,-1 0 1,0 0 0,0 0 0,1 0 0,-1 0-1,0 0 1,1 0 0,-2 0 0,-2 0-162,0 1-1,0-1 1,0 0 0,0 1 0,0 0 0,1 0-1,-1 0 1,0 1 0,1-1 0,-1 1-1,-3 2 1,8-1-2970,6-1 891,9 2-2028,-15-4 3848,12 0-4359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10624,'0'-76'3429,"0"72"-3126,0 1 1,0-1-1,1 0 1,-1 0-1,1 0 1,-1 0-1,1 1 1,1-1-1,2-6 0,-4 10-254,0-1-1,0 1 0,0 0 0,0 0 1,1 0-1,-1 0 0,0 0 0,0 0 0,0 0 1,0 0-1,1-1 0,-1 1 0,0 0 0,0 0 1,0 0-1,1 0 0,-1 0 0,0 0 0,0 0 1,0 0-1,0 0 0,1 0 0,-1 0 0,0 0 1,0 0-1,0 0 0,1 1 0,-1-1 0,0 0 1,0 0-1,0 0 0,0 0 0,1 0 1,-1 0-1,0 0 0,0 0 0,0 1 0,0-1 1,0 0-1,1 0 0,-1 0 0,0 0 0,0 0 1,0 1-1,0-1 0,0 0 0,0 0 0,0 1 1,8 10 805,-8-11-839,25 48 1861,29 47 232,-33-64-1715,52 89 761,72 218 1763,-130-296-2631,-1 1-1,-3 0 1,-1 1 0,-2 0-1,4 86 1,-13-107-236,0 0 1,-1-1-1,-2 1 1,0-1-1,-12 35 1,10-40-82,0-1 0,-2 0 0,0 0 1,-1-1-1,-1 0 0,0-1 0,-24 26 1,24-30-468,-1 0 0,0-1 0,0-1 0,-22 12 0,-22 8-5828,35-18-68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12288,'-18'0'4575,"14"0"-3583,-1 3 320,5-3-160,0 0-480,9 4 32,9-4-352,27 0-128,23 0-128,11 0-96,5 0 96,-3 0-128,-6 5 0,-16-2-1664,-23 4-768,-18 14-3199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13056,'-14'16'4927,"19"-13"-3839,8 2 480,1-5-32,16-5-512,19 2-32,10-9-512,2 0-192,2-4-192,-9 4-160,-6 4 32,-3 1-672,-4 2-256,-11 5-2048,-3 5-927,0-10-1633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6400,'-3'-6'1933,"3"6"-1862,0-1 0,0 1 1,0 0-1,0 0 0,0 0 1,0 0-1,0 0 0,0 0 1,0-1-1,0 1 1,0 0-1,0 0 0,0 0 1,0 0-1,0-1 0,0 1 1,0 0-1,0 0 0,0 0 1,0 0-1,0 0 0,0-1 1,0 1-1,0 0 0,0 0 1,0 0-1,0 0 1,0 0-1,0 0 0,0-1 1,1 1-1,-1 0 0,0 0 1,0 0-1,0 0 0,0 0 1,0 0-1,0 0 0,1 0 1,-1 0-1,0-1 1,0 1-1,0 0 0,0 0 1,0 0-1,1 0 0,-1 0 1,0 0-1,0 0 1449,3-2 1186,0 3 982,1 2-3404,-1 1 0,0-1-1,0 1 1,0 0-1,0 1 1,-1-1-1,1 0 1,-1 1-1,2 7 1,2 6 125,5 25 0,74 387 961,-83-420-1356,25 126 350,-24-109-249,0 0 0,-2 0 0,-2 29 0,1-50-115,-1 0 0,0 0 1,0 0-1,-1 0 1,-3 7-1,5-11-63,-1 1-1,0-1 0,0 0 0,0-1 0,-1 1 0,1 0 0,0 0 1,-1 0-1,1-1 0,-1 1 0,1-1 0,-1 1 0,0-1 0,0 0 0,0 0 1,0 0-1,-3 2 0,5-3-28,0 0 1,-1 0-1,1 0 1,-1 0-1,1 0 0,0 0 1,-1 0-1,1 0 0,-1 0 1,1 0-1,0 0 1,-1 0-1,1 0 0,-1 0 1,1 0-1,0 0 1,-1 0-1,1 0 0,-1-1 1,1 1-1,0 0 1,-1 0-1,1-1 0,0 1 1,-1 0-1,1 0 1,0-1-1,0 1 0,-1 0 1,1-1-1,0 1 1,0 0-1,-1-1 0,1 1 1,0 0-1,0-1 1,0 1-1,0-1 0,0 1 1,-1 0-1,1-1 1,0 1-1,0-1 0,0 1 1,0 0-1,0-1 1,0 1-1,0-1 0,1 1 1,-1-1-1,0-2-665,0 1-1,0-1 1,1 1 0,-1-1 0,1 1-1,1-5 1,10-9-5536,2 0 1301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2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9856,'-27'-30'5594,"50"29"-2853,-6 0-2085,1 0 0,-1 0 0,28-8 0,-22 4 29,1 0 1,37-1-1,-52 6-515,1 0 1,-1 0-1,1 1 0,-1 0 1,1 0-1,-1 1 1,0 1-1,0 0 1,12 5-1,-18-6-87,1 0 0,0 0 0,-1 1 0,1 0 0,-1-1 0,0 1 0,0 0 0,0 1 0,0-1 0,0 1 0,-1-1 0,4 8 0,-3-4 14,0 0-1,0 0 1,-1 0 0,0 0 0,-1 1-1,2 13 1,-3 2 46,-1-1-1,0 0 1,-2 1 0,-5 21 0,-65 232 1193,6-27-545,61-225-747,-11 69 100,16-83-114,0 0 0,1 0 0,0 0-1,0 0 1,1 0 0,1-1 0,2 12 0,-3-19-19,0 0 0,-1 0 0,1-1 0,0 1 0,0 0 0,1 0 0,-1 0 0,0-1 0,1 1 0,-1 0 0,1-1 0,-1 1 0,1-1 0,-1 0 0,1 0 0,0 1 0,0-1 0,0 0 0,0-1 0,0 1 0,0 0 0,0 0 0,0-1 1,3 1-1,4 0 16,0 0 1,0-1 0,0 0 0,13-2 0,-21 2-27,26-3 53,1-2 1,47-14-1,52-26-107,-62 21-377,-41 14-695,3-1-3854,-8 9-7119,-17 2 7005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8832,'-3'-7'1806,"3"7"-1646,0 0 0,0 0 0,0-1 0,0 1 0,0 0 0,0-1 0,0 1 0,0 0 0,0 0 0,0-1 0,0 1 0,0 0 0,0 0 0,-1-1 0,1 1 0,0 0 0,0 0 0,0-1 0,0 1 0,0 0 0,0 0 0,-1 0 0,1-1 0,0 1 1,0 0-1,0 0 0,-1 0 0,1 0 0,0-1 0,0 1 0,-1 0 0,1 0 0,0 0 0,0 0 0,-1 0 0,1 0 0,0 0 0,0 0 0,-1 0 0,1 0 0,0 0 0,0 0 0,-1 0 0,1 0 0,0 0 0,-1 0 0,1 0 0,0 0 0,0 0 0,-1 0 0,1 0 0,0 0 0,0 1 0,0-1 0,-1 0 0,1 0 0,0 0 0,0 0 0,-1 1 0,1-1 0,0 0-120,-1 1-1,1-1 0,-1 1 0,1-1 1,-1 0-1,1 1 0,0-1 0,-1 1 1,1-1-1,0 1 0,-1-1 0,1 1 1,0-1-1,0 1 0,0-1 0,-1 1 1,1-1-1,0 1 0,0-1 0,0 1 1,0 0-1,0-1 0,0 1 0,0-1 1,0 1-1,0-1 0,0 1 0,0-1 1,1 1-1,-1 0 0,0-1 0,0 1 1,0-1-1,1 1 0,-1-1 0,0 1 1,1-1-1,0 1 0,0 1 35,0-1 0,1 0 0,-1 0 0,0 0-1,1 0 1,-1 0 0,1 0 0,-1 0 0,1-1-1,0 1 1,-1-1 0,4 2 0,9-1 76,-1-1 1,0 0-1,1-1 0,-1 0 1,0-1-1,19-5 0,0 0-39,-4 3-10,-1 1 0,33-1 1,-46 5-251,1 0 1,0 0-1,0 1 1,-1 1-1,25 8 1,-35-10-364,-4 0 191,1-1 0,0 1 1,0-1-1,0 0 0,0 1 0,0-1 1,0 0-1,0 0 0,0 0 0,0 0 1,0 0-1,0 0 0,2 0 0,6-4-5086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7808,'4'-4'957,"-1"-1"0,1 1-1,0 1 1,0-1 0,5-3 0,6-6 2038,-14 12-2062,-1 1-352,0 0-42,-1 3-323,0-1 0,1 0 1,-1 1-1,0-1 0,0 0 1,-1 0-1,-1 3 0,-1 3 64,-18 32 651,12-24-568,-12 30 0,20-39-329,-1 0 0,1 0 0,1 1 0,0-1 0,0 0 0,0 0 0,1 1 0,0 7 0,2 7 164,8 41 0,-8-53-135,1 0 0,1 0 0,0 0 0,0 0 0,0-1 0,8 11 0,-10-17-16,0 0-1,0 0 0,1-1 0,-1 1 1,0-1-1,1 0 0,0 0 1,0 0-1,0 0 0,-1 0 1,2 0-1,-1-1 0,0 1 0,0-1 1,0 0-1,1 0 0,-1 0 1,1 0-1,6 0 0,2-1 49,0-1 0,0 0 0,0-1-1,17-4 1,-16 3-55,0 1 0,22-2 0,-34 4-75,0 0 0,0 0 0,0 0 0,0 0 0,0 0 0,0 0 0,0 0 0,0 0 0,0 0 0,-1 0 0,1 1 0,0-1 0,0 0 0,0 1 0,0-1 0,0 1 0,0-1 0,-1 1 0,3 1 0,-3-1-254,0 0-1,1 0 0,-1 0 0,0 0 1,1 0-1,-1 1 0,0-1 0,0 0 1,0 0-1,0 0 0,0 0 0,-1 2 1,1 7-2690,3 4-2535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8960,'0'-4'582,"0"0"1,0 1-1,1-1 1,-1 0-1,1 0 1,0 1-1,0-1 1,3-5-1,-3 7 565,-1 2-38,1 0-975,0 1 0,-1-1 0,1 0 0,0 0 0,0 1 0,0-1 0,0 1 0,-1-1 0,1 0 0,0 1 0,0 0 0,-1-1 0,1 1 0,-1-1 0,1 1 0,0 0 0,-1-1 0,1 1 0,-1 0 0,1 0 0,-1-1 0,0 1 0,1 0 0,-1 0 0,0 0 0,1 1 0,4 23 584,-5 11 6,-1 0-1,-1 0 1,-8 37 0,1-4-280,2 2 8,2 88 0,6-128-384,1 1 0,2-1 0,1 0 0,2 0 0,14 40 0,-2-21 6,19 58 97,-38-107-222,1 1 0,-1 0 0,1-1 0,-1 1 0,0 0 0,1 0 0,-1-1 0,0 1 0,0 0 0,0 0 0,0 0 0,-1-1 0,1 1 0,0 0 0,-1-1 0,0 1 0,1 0 0,-2 2 0,0-1-732,-1-1 0,1 1 0,-1-1 0,1 0 0,-1 0 0,0 0 0,1 0 0,-6 2 0,2 0-4475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 6400,'1'-1'407,"23"-23"8282,-23 24-8391,-1-1-1,1 0 1,-1 0-1,1 1 1,-1-1-1,1 0 0,-1 0 1,0 0-1,1 0 1,-1 0-1,0 0 1,0 1-1,1-3 1,-1 3-246,-1-1 1,1 1-1,0-1 0,0 1 1,0-1-1,-1 1 0,1 0 1,0-1-1,0 1 0,-1 0 1,1-1-1,0 1 0,-1 0 1,1-1-1,0 1 0,-1 0 1,1-1-1,0 1 0,-1 0 1,1 0-1,-1 0 1,1-1-1,-1 1 0,1 0 1,-1 0-1,1 0 0,0 0 1,-1 0-1,0 0 0,-2 0 68,1-1 0,-1 1 0,1 1 0,-1-1-1,0 0 1,1 1 0,-1-1 0,1 1 0,-1 0 0,1-1-1,0 1 1,-1 0 0,1 1 0,0-1 0,-4 3 0,-4 3 130,1 1 1,-10 10-1,16-15-177,-9 11 116,-1 0 0,2 0 1,0 1-1,1 1 0,0 0 1,1 0-1,1 1 0,1 0 1,-10 32-1,16-43-138,0 0-1,0 0 1,0 0 0,0 0-1,1 1 1,0-1 0,1 0-1,-1 0 1,1 0 0,1 0-1,-1 0 1,1 0 0,0 0-1,0 0 1,0 0 0,1-1-1,0 1 1,0-1 0,1 0-1,-1 0 1,1 0-1,0 0 1,0-1 0,1 1-1,6 4 1,10 5 47,0-1 0,1-1-1,1-1 1,-1-2 0,32 10 0,-28-13 95,-12-7-1742,-14 1 1338,0 0 0,1 0 0,-1 0 0,0 0-1,0 0 1,1-1 0,-1 1 0,0 0 0,1 0 0,-1 0 0,0 0 0,0-1 0,0 1 0,1 0 0,-1 0 0,0 0 0,0-1 0,0 1 0,1 0 0,-1 0 0,0-1 0,0 1 0,0 0 0,0 0 0,0-1 0,0 1 0,0 0 0,1-1-1,-1 1 1,0-1 0,0 1-5836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68 9472,'0'0'195,"0"-1"-1,-1 0 1,1 1 0,0-1 0,-1 1 0,1-1 0,0 0 0,-1 1 0,1-1-1,0 0 1,0 1 0,0-1 0,0 0 0,0 1 0,0-1 0,0 0 0,0 0-1,0 1 1,0-1 0,0 0 0,0 1 0,1-1 0,-1 0 0,0 1 0,0-1 0,1 1-1,-1-1 1,0 0 0,1 1 0,-1-1 0,1 1 0,-1-1 0,1 1 0,-1-1-1,1 1 1,0-1 0,0 0 258,-1 1-154,0 0 74,0 0 123,0 0 166,0 5 553,0-1-989,0-1-1,0 0 1,0 0-1,0 0 0,2 6 1,-2-8-234,0-1 0,0 0 0,0 1 1,1-1-1,-1 0 0,0 1 0,0-1 0,0 0 1,1 1-1,-1-1 0,0 0 0,0 0 0,1 0 1,-1 1-1,0-1 0,1 0 0,-1 0 0,0 0 1,0 1-1,1-1 0,-1 0 0,0 0 0,1 0 1,0 0 33,0 0 1,0 0-1,0 0 1,0 0-1,-1-1 1,1 1-1,0 0 1,0 0-1,0-1 1,-1 1-1,1-1 1,0 1-1,0-1 1,0 0-1,2-1 57,-1 0 0,0 0 0,0-1-1,0 1 1,0-1 0,0 0 0,0 1 0,-1-1-1,1 0 1,-1 0 0,0 0 0,1 0-1,-2 0 1,1 0 0,0 0 0,-1 0 0,1 0-1,-1-1 1,0 1 0,0 0 0,0 0 0,-1-5-1,1 8-70,0 0 0,0-1-1,0 1 1,0 0 0,0 0-1,0 0 1,0-1 0,-1 1-1,1 0 1,0 0 0,0 0-1,0-1 1,0 1-1,0 0 1,-1 0 0,1 0-1,0 0 1,0-1 0,0 1-1,0 0 1,-1 0 0,1 0-1,0 0 1,0 0 0,-1 0-1,1 0 1,0 0 0,0 0-1,0 0 1,-1 0 0,1 0-1,0 0 1,0 0 0,-1 0-1,1 0 1,0 0 0,0 0-1,0 0 1,-1 0 0,1 0-1,0 0 1,0 0 0,-1 0-1,1 0 1,0 0 0,0 1-1,-10 7 76,-2 6-117,1 2-1,-14 23 1,12-19-34,12-18 62,0 0-1,0 0 0,0 0 0,0 0 1,0 0-1,0 0 0,0 3 1,1-5 6,0 0 0,0 1 0,0-1-1,0 0 1,0 1 0,0-1 0,0 0 0,0 0 0,0 1 0,0-1 0,0 0 0,0 1 0,1-1 0,-1 0 0,0 1 0,0-1 0,0 0 0,0 0-1,0 1 1,1-1 0,-1 0 0,0 1 0,1-1 7,0 0-1,-1 0 0,1 1 1,0-1-1,-1 0 0,1 0 1,-1 0-1,1 0 0,0 0 1,-1 1-1,1-1 0,0 0 1,-1-1-1,1 1 1,1 0-1,6-2 142,0 0 0,0-1 0,0 1-1,13-8 1,12-4 508,-45 29 337,8-11-1239,-15 19 201,19-23-163,-1 1 0,1 0 0,-1-1-1,1 1 1,-1 0 0,1-1 0,0 1 0,0 0 0,-1 0 0,1-1 0,0 1 0,0 0 0,0 0-1,0-1 1,0 1 0,0 0 0,0 0 0,0 0 0,0-1 0,0 1 0,0 0 0,1 0-1,-1-1 1,0 1 0,0 0 0,1 0 0,-1-1 0,1 1 0,-1 0 0,1-1 0,-1 1 0,1 0-1,0 0 11,1 0-599,0 1-1,0 0 0,0 0 1,0-1-1,1 1 0,-1-1 0,5 2 1,14 2-3591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9856,'-1'0'113,"1"0"1,0 0-1,0 0 1,0 0-1,0 0 1,0 0 0,-1-1-1,1 1 1,0 0-1,0 0 1,0 0-1,0 0 1,0 0-1,0-1 1,0 1-1,0 0 1,0 0 0,-1 0-1,1-1 1,0 1-1,0 0 1,0 0-1,0 0 1,0 0-1,0-1 1,0 1-1,0 0 1,0 0 0,0 0-1,0 0 1,0-1-1,1 1 1,-1 0-1,0 0 1,0 0-1,0-1 1,0 1-1,0 0 1,0 0 0,0 0-1,0 0 1,0 0-1,1-1 1,7 7 3926,-6-5-3847,-1 0 1,0 1-1,1-1 1,-1 1-1,0-1 1,0 1-1,0 0 1,0-1-1,0 1 1,0 0-1,0 0 1,0 3-1,-1-4-153,0-1-1,0 1 1,0 0-1,0-1 1,0 1-1,0 0 1,0-1-1,0 1 0,0-1 1,1 1-1,-1 0 1,0-1-1,0 1 1,1-1-1,-1 1 1,0 0-1,1-1 1,-1 1-1,0-1 0,1 1 1,-1-1-1,1 1 1,-1-1-1,1 0 1,0 2-1,0-2 10,0 0 0,0 0-1,0 0 1,0 0 0,0 0-1,0 0 1,0 0 0,0 0 0,0 0-1,0 0 1,0 0 0,0 0-1,0-1 1,0 1 0,1-1 0,1 0 31,-1-1 1,1 1 0,0-1-1,-1 0 1,1 0 0,-1 0 0,0 0-1,1 0 1,-1 0 0,3-5 0,-1 0 111,-3 5 32,-13 16 205,6-7-416,5-7-13,1 0 0,0 1 0,-1-1-1,1 0 1,0 1 0,-1-1 0,1 0-1,0 1 1,-1-1 0,1 1 0,0-1-1,0 0 1,0 1 0,-1-1 0,1 1 0,0-1-1,0 1 1,0-1 0,0 1 0,0-1-1,0 0 1,0 1 0,0-1 0,0 1-1,0-1 1,0 1 0,0-1 0,0 1-1,0-1 1,1 1 0,-1-1 3,1 1-1,0-1 1,0 0-1,-1 0 1,1 1-1,0-1 1,0 0-1,0 0 1,-1 0-1,1 0 1,0 0-1,0 0 1,-1 0-1,1 0 1,1-1-1,32-10 243,-17 4-165,-16 7-79,-1 0 1,0 0-1,0 0 1,0 0-1,0 0 1,0 0-1,0 0 1,0 0-1,1 0 1,-1 1-1,0-1 1,0 0 0,0 0-1,0 0 1,0 0-1,0 0 1,0 0-1,0 0 1,1 0-1,-1 0 1,0 0-1,0 0 1,0 1-1,0-1 1,0 0-1,0 0 1,0 0 0,0 0-1,0 0 1,0 0-1,0 0 1,0 1-1,0-1 1,0 0-1,0 0 1,0 0-1,0 0 1,0 0-1,0 0 1,0 1 0,0-1-1,0 0 1,0 0-1,0 0 1,0 0-1,0 0 1,0 0-1,0 0 1,0 1-1,0-1 1,0 0-1,0 0 1,-1 0-1,1 0 1,0 0 0,0 0-1,0 0 1,0 0-1,0 1 1,-5 7 58,5-7-47,-8 9 21,6-5-4019,11-11-9962,-8 6 9339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8192,'0'-8'2187,"0"3"1454,1 7-284,0-1-3160,0 1 1,0-1 0,0 1 0,0-1-1,0 0 1,0 0 0,0 1-1,0-1 1,1 0 0,1 1-1,3 1-27,0 0 0,0 0-1,1-1 1,-1 0 0,1 0-1,-1-1 1,1 0 0,9 1-1,56-2 578,-70 0-727,160-14 651,-116 9-660,-18 1 92,-4 0-579,-7 3-2932,-19 3-1642,-3 5 3203,3-4 382,-11 9-2775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8704,'0'-3'674,"1"-1"1,-1 0-1,1 0 1,0 1-1,0-1 1,0 0-1,4-5 0,-5 8-572,0 0-1,0 1 0,1-1 0,-1 0 0,1 0 0,-1 1 0,0-1 0,1 0 0,-1 1 0,1-1 0,0 1 0,-1-1 0,1 1 0,-1-1 0,1 1 0,0-1 0,-1 1 0,1 0 0,0-1 0,0 1 0,-1 0 0,1-1 0,0 1 0,0 0 0,-1 0 0,1 0 0,0 0 0,0 0 0,-1 0 0,1 0 0,0 0 0,0 0 0,0 0 0,-1 0 0,1 1 0,0-1 0,0 0 0,-1 0 0,1 1 0,0-1 0,-1 1 0,1-1 0,0 0 0,-1 1 0,1-1 0,0 2 0,2 0 38,-1 1-1,0-1 0,1 1 0,-1-1 0,-1 1 0,1 0 1,0 0-1,-1 0 0,1 0 0,-1 0 0,0 1 0,1 3 0,1 7 291,1 24 0,-3-30-315,3 83 287,-9 98-1,2-110-385,2-49 3,5 52-1,-3-74-157,0-1-1,0 1 1,1-1 0,0 1 0,1-1 0,-1 1-1,1-1 1,1 0 0,-1 0 0,1-1 0,10 13-1,-11-16-144,-1-1 0,1 0 0,0 1 0,0-1 0,0 0 0,0-1 0,0 1 0,1 0-1,-1-1 1,5 2 0,-6-3-66,0 1 0,0-1 0,1 1 0,-1-1 0,0 0 0,1 0 0,-1 0 0,0 0-1,1 0 1,-1 0 0,0-1 0,0 1 0,1-1 0,-1 0 0,0 1 0,0-1 0,2-1 0,10-13-3489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91 7808,'16'-79'4544,"-16"79"-4351,0 0 0,0-1 0,0 1 0,0-1 0,0 1 0,0 0 0,0-1 0,1 1 0,-2-1 0,1 1 0,0-1 0,0 1 0,0 0 0,0-1 0,0 1 0,0-1 0,0 1 0,0 0 0,-1-1 0,1 1 0,0-1 1,0 1-1,0 0 0,-1-1 0,1 1 0,0 0 0,-1 0 0,1-1 0,0 1 0,-1-1 0,0 1-67,0 0 0,0 0 1,1 0-1,-1 0 0,0 0 1,0 0-1,1 1 0,-1-1 0,0 0 1,0 0-1,0 1 0,1-1 1,-1 0-1,0 1 0,0-1 0,-3 3 128,-1 0 0,1 0 0,0 0 0,-6 7 0,-12 16 492,-82 85 913,69-77-1517,1 2 1,1 1-1,3 1 0,1 2 0,-29 51 1,37-53 122,-25 66 0,41-91-192,0 1 0,2-1-1,0 1 1,0 0 0,1 0 0,1 0 0,0 0 0,1 0-1,2 14 1,0-19-50,0 0 0,0-1 0,1 1 0,0-1 0,1 0 0,0 0 0,0 0 0,1 0 0,0-1 0,0 0 0,10 10 0,4 3 56,2 0 0,28 19-1,-35-28 7,0-1-1,1 0 1,0-1-1,0-1 1,1 0-1,26 8 1,-35-14-252,0 0-1,0-1 1,0 0 0,0 0 0,0 0-1,0-1 1,1 0 0,-1-1-1,0 1 1,0-1 0,0-1 0,0 1-1,0-1 1,0 0 0,-1-1-1,1 0 1,-1 0 0,10-6 0,-8 2-2574,-7 6 2181,-1 1-1,1-1 1,-1 0 0,1 1 0,0-1-1,-1 1 1,1-1 0,0 1-1,0-1 1,-1 1 0,1 0-1,0-1 1,0 1 0,0 0 0,-1-1-1,1 1 1,0 0 0,1 0-1,7 0-4105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189 110 6400,'1'0'227,"-1"0"0,0 0 1,0 0-1,1 0 0,-1 0 0,0 0 1,0 0-1,1 0 0,-1-1 1,0 1-1,0 0 0,0 0 0,1 0 1,-1-1-1,0 1 0,0 0 0,0 0 1,0 0-1,1-1 0,-1 1 1,0 0-1,0 0 0,0-1 0,0 1 1,0 0-1,0 0 0,0-1 0,0 1 1,0 0-1,0 0 0,0-1 1,0 1-1,0 0 0,0-1 0,0 1 1,0 0-1,0-1 0,-3-16 6,1 5 119,3 9-264,0-1 1,1 1-1,-1-1 1,1 1 0,0-1-1,0 1 1,0 0-1,0 0 1,5-5-1,-6 7 93,-1 1 86,0 0 133,0 0 69,0 0-15,0 0-118,0 0-80,9-11 389,4-10 1830,-13 21-2462,0 0 1,0 0 0,0 0-1,0 0 1,0 0 0,0 0 0,0 0-1,0 0 1,0 0 0,0 0-1,0 0 1,0 0 0,0 0-1,0 0 1,0 0 0,0 0 0,0 0-1,-1 0 1,1 0 0,0 0-1,0 0 1,0 0 0,0 0-1,0 0 1,0 0 0,0 0 0,0 0-1,0 0 1,0 0 0,0 0-1,0 0 1,0 0 0,0 0-1,0 0 1,0 0 0,0 0 0,0 0-1,0 0 1,0 0 0,0 0-1,0 0 1,0 0 0,0 0-1,0 0 1,0 0 0,0-1 0,0 1-1,0 0 1,0 0 0,0 0-1,0 0 1,0 0 0,0 0 0,0 0-1,0 0 1,0 0 0,0 0-1,0 0 1,0 0 0,0 0-1,0 0 1,0 0 0,0 0 0,0 0-1,-6 3 294,-5 5-182,-51 58 82,18-18-168,-28 38 134,50-58 176,20-25-302,0-1 0,1 1-1,-1-1 1,1 1 0,-1-1 0,1 1-1,0 0 1,0 0 0,0 0-1,1 0 1,-1 0 0,1 0 0,-1 0-1,1 0 1,0 0 0,0 0-1,0 0 1,1 0 0,-1 0 0,1 0-1,0 0 1,1 4 0,0-2-30,0-1 1,1 1-1,0 0 1,0-1-1,0 0 0,0 1 1,0-1-1,1-1 1,0 1-1,0 0 1,0-1-1,5 3 1,-3-2-2,0-1 1,0 1 0,0-2-1,1 1 1,-1-1 0,1 0-1,-1 0 1,1-1 0,0 0-1,0 0 1,-1 0 0,1-1-1,0 0 1,0 0 0,0-1-1,0 0 1,-1 0 0,1-1-1,0 0 1,-1 0 0,1 0-1,-1-1 1,7-4 0,-4-3-1547,-9 7-1698,-6 4-1950,-6 4-267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10112,'19'-7'5885,"-17"6"-5468,1 1-1,0 0 0,-1-1 0,1 1 0,0 0 1,-1 1-1,1-1 0,0 0 0,3 2 0,-5-2-323,-1 0-1,1 1 1,-1-1-1,1 1 1,-1 0-1,0-1 0,1 1 1,-1-1-1,1 1 1,-1 0-1,0-1 1,0 1-1,1 0 1,-1-1-1,0 1 0,0 0 1,0-1-1,0 1 1,0 0-1,0-1 1,0 1-1,0 0 1,0 0-1,0-1 0,0 1 1,0 0-1,-1 1 1,1 11 316,0-13-394,1 0-1,-1 1 1,0-1 0,0 0 0,0 1 0,0-1 0,0 0 0,1 1 0,-1-1-1,0 0 1,0 0 0,0 1 0,1-1 0,-1 0 0,0 0 0,0 0-1,1 1 1,-1-1 0,0 0 0,1 0 0,-1 0 0,0 0 0,1 0 0,-1 1-1,0-1 1,0 0 0,1 0 0,-1 0 0,0 0 0,1 0 0,-1 0-1,1 0 1,2 0 44,0-1 0,0 1 0,0-1 0,0 0 1,0 0-1,-1 0 0,1 0 0,0 0 0,0-1 0,-1 1 0,1-1 0,-1 1 0,5-5 0,-6 5 16,-18 9-2520,16-7 1044,0-1 835,0 1 0,0 0-1,0 0 1,0-1 0,0 1-1,0 0 1,0 0-1,1 0 1,-1 0 0,-1 2-1,-1 2-1368,-10 11-2699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3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240 217 6656,'-2'-5'3332,"4"10"-835,-2-1-3191,1 7 5947,11-9-794,29 1-2939,-28-3-1430,-8 1-54,1-1 0,-1 0-1,0-1 1,1 1 0,4-2 0,-8 1 12,-1 1 1,1-1-1,0 0 1,-1 1-1,0-1 1,1 0-1,-1 0 1,0 0-1,1 0 1,-1 0-1,0 0 1,0 0-1,0-1 0,0 1 1,0 0-1,0-1 1,0 1-1,0 0 1,0-1-1,0-2 1,2-8 35,0 1 0,-1-1 0,0 0 0,-1 0 0,-1 0 0,-1-21 0,0 2-181,1 28 101,0 0 1,-1 0 0,1 0-1,-1 1 1,0-1 0,0 0-1,0 0 1,0 1 0,0-1 0,-1 1-1,1-1 1,-1 1 0,1-1-1,-1 1 1,0 0 0,0 0 0,0 0-1,0 0 1,-1 0 0,1 0-1,0 1 1,-1-1 0,-4-1-1,1 0 2,0 0 0,0 1 0,0 0 0,0 0-1,0 1 1,-1-1 0,1 1 0,-1 1-1,-10-1 1,4 3-26,0 0 0,0 0-1,1 1 1,-1 0 0,1 1 0,-18 9-1,-67 40-109,92-49 17,-2-1-309,0 2-1,0-1 0,0 1 0,0 0 1,1 1-1,-10 10 0,16-15 230,0 0-1,-1-1 1,1 1-1,0-1 1,0 1-1,0 0 1,0-1-1,0 1 1,0 0-1,0-1 1,0 1-1,0-1 1,0 1-1,1 0 1,-1-1-1,0 1 1,0 0-1,0-1 1,1 1-1,-1-1 0,0 1 1,1-1-1,-1 1 1,1-1-1,-1 1 1,0-1-1,2 1 1,10 9-4724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9984,'-19'4'5195,"14"1"-2250,5-5-2872,0 1-1,0-1 1,0 0 0,1 1-1,-1-1 1,0 0-1,0 1 1,0-1-1,1 0 1,-1 1 0,0-1-1,0 0 1,1 0-1,-1 1 1,0-1-1,0 0 1,1 0 0,-1 1-1,0-1 1,1 0-1,-1 0 1,1 0-1,-1 1 1,4 1 176,1-1 0,-1 1 0,0-1 0,1 0 0,-1 0 0,1 0 0,0 0 0,8-1 0,43-3 1588,-14 0-1030,95 10 216,-70-3-899,-48-4-430,0-1 1,1-1-1,-1-1 1,0 0-1,0-1 1,34-14-1,-28 8-2522,-19 6-2578,-13 14 537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10368,'-1'0'241,"1"0"0,0 0 1,0 0-1,-1 1 0,1-1 1,0 0-1,-1 0 0,1 0 1,0 0-1,0-1 0,-1 1 1,1 0-1,0 0 0,0 0 1,-1 0-1,1 0 0,0 0 1,0 0-1,-1 0 0,1-1 1,0 1-1,0 0 0,-1 0 1,1 0-1,0 0 0,0-1 1,0 1-1,-1 0 0,1 0 1,0-1-1,0 1 0,0 0 1,0 0-1,0-1 0,0 1 1,-1 0-1,1-1 0,6-11 2327,-3 8-2510,0 1 1,1-1 0,-1 1 0,6-5-1,-1 4 36,0-1 0,0 2 0,0-1 0,1 1 0,-1 0 0,1 1 0,0 0 0,0 0 0,0 1 0,15-1 0,-9 2 45,0 1-1,0 0 1,0 1 0,0 1 0,23 7 0,-27-6-19,0 0 0,1 1 1,-1 0-1,-1 1 0,1 0 0,-1 0 1,0 1-1,11 11 0,-16-14-56,-1 1 0,0 0 0,0-1 0,0 1 0,-1 0 0,0 1 0,1-1 0,-2 1 0,1-1 0,-1 1 0,0 0 0,0 0 0,0 0 0,-1 0 0,0 0 0,0 0 0,-1 1 1,0 6-1,-1-1-3,-1-1 1,0 1 0,-1 0 0,0 0 0,-1-1 0,-9 20 0,-40 64 40,35-66-93,-22 38 12,-36 87 0,73-147 2,0 0 0,0 0 0,1 0 1,0 0-1,1 1 0,0-1 0,-1 10 0,2-15-10,1 1 0,-1-1 0,0 1 0,1-1 0,-1 0 0,1 1 0,0-1 0,-1 0 0,1 0 0,0 1 0,1-1 0,-1 0 0,0 0 0,1 0 0,-1 0 0,1-1 0,-1 1 0,1 0 0,0-1 0,0 1 0,0-1 0,0 1 0,0-1 0,0 0 0,4 2 0,8 2 41,1 0 1,0-2 0,0 1-1,1-2 1,-1 0-1,22 0 1,-12 0-16,30 1-148,52 7 523,-83-7-1961,24 8 0,-26-7-5546,-13-4 1392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56 6784,'0'-2'835,"0"1"0,1-1-1,-1 1 1,0-1 0,0 1 0,1-1 0,-1 1 0,1-1 0,-1 1 0,1-1 0,-1 1 0,1-1-1,0 1 1,1-3 0,3-3-969,-4 7 243,-1-1 1,0 0-1,1 1 1,-1-1-1,0 1 1,0-1-1,0 0 1,1 1-1,-1-1 1,0 0-1,0 1 1,0-1-1,0 0 1,0 1-1,0-1 1,0 0-1,0 1 1,0-1-1,-1 0 1,1 1-1,0-1 1,0 1-1,0-1 1,-1 0-1,1 1 1,0-1-1,-1 1 1,1-1-1,-1 1 1,1-1-1,-1 1 1,1-1-1,-1 1 1,1-1-1,-1 1 0,1 0 1,-1-1-1,1 1 1,-1 0-1,1-1 1,-1 1-1,0 0 1,1 0-1,-1 0 1,0 0-1,1-1 1,-1 1-1,-1 0 1,-2 0-1,-1 0-1,0 1 1,1-1-1,-1 1 1,0 0 0,1 0-1,-1 1 1,1-1 0,0 1-1,-1 0 1,1 0-1,0 1 1,0-1 0,0 1-1,0 0 1,1 0 0,-1 0-1,-4 5 1,-5 6-28,1 0 0,1 1 0,0 0 0,1 0 0,0 1 0,2 1 0,0 0 0,0 0 0,2 0 0,-7 25-1,12-37-65,0 0 0,1-1 0,-1 1 0,1 0 0,0 0 0,0 0 0,1 0-1,-1 0 1,1 0 0,0-1 0,0 1 0,1 0 0,2 5 0,-1-5 13,-1 0 0,2 0 1,-1-1-1,0 1 1,1-1-1,0 0 1,0 0-1,0 0 0,0-1 1,1 1-1,7 3 1,20 10 216,0-2 0,1-1 1,1-2-1,59 14 0,-71-22-586,-20-4-1072,-3-8-4299,-4 0 1413,-3 0-1364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7296,'2'-8'1210,"0"0"258,0-1 0,-1 1 0,1-15 0,-2-2 1545,0 24-2554,9 2 336,-7 0-728,0 0 0,-1 0 1,1 0-1,-1 1 0,1-1 1,-1 1-1,0-1 0,0 1 1,0-1-1,1 1 0,-2-1 1,1 1-1,0 0 0,1 3 1,2 3 116,27 63 824,-3 2 0,18 79 0,5 65-469,10 33-507,-51-220 1,-5-17 33,-1 0 1,0 0-1,3 23 1,-7-35-172,0 1 0,0 0 0,0-1 1,0 1-1,0 0 0,0 0 0,-1-1 1,1 1-1,-1 0 0,1-1 0,-1 1 1,0 0-1,0-1 0,0 1 0,0-1 1,0 0-1,0 1 0,0-1 0,0 0 1,0 1-1,-1-1 0,1 0 0,0 0 1,-1 0-1,1 0 0,-1 0 0,1-1 1,-1 1-1,0 0 0,1-1 0,-1 1 1,0-1-1,1 1 0,-1-1 0,0 0 1,-2 0-1,2 0-387,0 0 1,1 0-1,-1 0 1,0 0-1,0 0 0,1-1 1,-1 1-1,0-1 0,1 1 1,-1-1-1,0 0 1,1 0-1,-1 1 0,1-1 1,-1 0-1,1 0 1,-1-1-1,1 1 0,0 0 1,0 0-1,0-1 1,0 1-1,-2-3 0,-7-18-4462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8320,'-19'-17'2672,"19"17"-2562,0 0 0,0 0 0,0 0 0,0 0 0,0 0 0,0-1 0,-1 1 0,1 0 0,0 0 0,0 0 0,0 0 0,0 0 0,0 0 1,0 0-1,0-1 0,0 1 0,0 0 0,0 0 0,0 0 0,0 0 0,0 0 0,0 0 0,0-1 0,0 1 0,0 0 0,0 0 0,0 0 0,0 0 1,0 0-1,0-1 0,0 1 0,0 0 0,0 0 0,0 0 0,0 0 0,0 0 0,0 0 0,0 0 0,0-1 0,7-1 1690,12 2-1083,-15 0-69,19 0 227,-10-1 164,27 3 0,-36-2-864,0 1-1,0 0 0,0 0 0,0 0 0,-1 0 1,1 1-1,0 0 0,0 0 0,-1 0 0,6 4 1,-6-4-70,-1 0 0,1 0 1,-1 0-1,0 0 1,0 0-1,0 1 0,0-1 1,0 1-1,0 0 0,-1 0 1,1-1-1,-1 1 1,0 0-1,0 0 0,0 0 1,0 0-1,0 0 1,-1 1-1,1-1 0,-1 0 1,0 0-1,0 0 0,0 1 1,-1 2-1,0 9 114,-1-1 0,0 0 0,-2 1-1,1-1 1,-2 0 0,0-1 0,-13 27 0,-4-3 200,-35 47 1,17-28-258,37-52-163,0 1 0,0 0 1,0 0-1,1 0 0,-1 1 0,1-1 0,0 1 0,1-1 1,-2 9-1,3-12 1,0 0 0,0 0 0,0 1 0,1-1 0,-1 0 0,0 0 1,1 0-1,-1 0 0,1 0 0,0 0 0,0 0 0,0-1 0,0 1 0,0 0 0,0 0 0,0-1 0,1 1 1,-1 0-1,1-1 0,-1 1 0,1-1 0,-1 0 0,1 0 0,0 1 0,0-1 0,0 0 0,-1 0 1,1-1-1,3 2 0,3 1 15,1 0 0,-1-1 0,1 0 1,0-1-1,12 1 0,46-1 75,-36-2-63,-7 1 453,58 2-4257,-70-1 926,-1 1 0,0 0 0,1 0 0,20 9 0,-4 1-2407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8064,'-3'0'414,"0"-3"5510,3 0 484,4 2-5133,2 0-1157,0-1 0,0 1 0,-1-1 0,1 0 1,0 0-1,-1-1 0,1 1 0,-1-1 0,0-1 1,7-5-1,15-7 827,-31 18-819,-1 2 0,1-1 0,0 0 0,0 1 0,-5 5 0,-9 8 131,17-16-244,0 0-1,0 0 1,0 0-1,0 0 1,0 0-1,0 1 1,0-1-1,0 0 1,0 1-1,0-1 1,0 0-1,1 1 1,-1-1-1,1 1 1,-1-1-1,1 1 1,0-1-1,-1 3 1,1-3-5,0-1 0,0 1 1,0-1-1,0 1 1,1-1-1,-1 1 1,0-1-1,0 0 1,0 1-1,1-1 0,-1 1 1,0-1-1,1 1 1,-1-1-1,0 0 1,1 1-1,-1-1 0,0 0 1,1 1-1,-1-1 1,2 1-1,-1-1 4,0 1 0,1-1 0,-1 0 0,1 1 0,-1-1 0,1 0 0,-1 0 0,1 0 0,-1 0 0,3 0 0,2-1 55,0 1 0,0-1-1,0-1 1,0 1 0,0-1 0,0 0 0,-1 0 0,1-1 0,-1 0 0,1 1-1,-1-2 1,7-4 0,-8 2-112,-7 4 1,-7 2-191,10 0 170,-25 4-2957,14-1-207,7-1-451,3 4-1471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9216,'1'-3'356,"0"0"0,0 0 0,0 0 0,1 0 0,-1 0 0,1 1 0,0-1 0,0 1 0,0-1 0,0 1 0,4-4 0,-2 3 93,0 0-1,1 1 1,-1 0 0,1-1-1,-1 2 1,10-4 0,-4 3 224,0-1 0,0 2 0,-1-1 1,1 2-1,0-1 0,0 1 0,0 1 1,0-1-1,18 5 0,-24-4-554,-1 0-1,1 0 1,-1 0 0,1 0-1,-1 1 1,0-1 0,0 1-1,0 0 1,0 0 0,0 0-1,0 0 1,0 1-1,-1-1 1,1 1 0,-1-1-1,1 1 1,-1 0 0,0 0-1,0 0 1,-1 0 0,1 0-1,-1 1 1,1-1 0,-1 0-1,0 1 1,0-1 0,-1 1-1,1 0 1,-1-1 0,1 6-1,-2 2-15,0-1 1,0 1-1,-1-1 0,-1 0 0,1 0 1,-2 0-1,1 0 0,-1 0 0,-6 10 1,-8 11 12,-30 38 0,39-56-101,7-11-17,0 1-1,0 0 1,0 0 0,1 0 0,-1 0-1,1 0 1,0 0 0,0 0-1,0 0 1,0 1 0,0-1-1,0 6 1,2-7 11,-1 0 0,0 0-1,1 0 1,-1-1 0,1 1 0,-1 0 0,1 0-1,0 0 1,0-1 0,0 1 0,0 0 0,0-1 0,0 1-1,0-1 1,1 1 0,-1-1 0,0 0 0,1 0-1,-1 1 1,1-1 0,0 0 0,-1 0 0,4 1-1,10 5 85,1 0 0,1-1-1,-1 0 1,1-2-1,25 4 1,-7-3-1659,59 0 1,-94-5 1452,0 0 1,0 0-1,0 0 0,1 0 1,-1 0-1,0 0 1,0 0-1,0 0 1,1 0-1,-1 0 1,0 0-1,0 0 1,0 0-1,0 0 1,1 0-1,-1 0 1,0 0-1,0 0 1,0 0-1,1 0 1,-1 0-1,0 0 1,0 1-1,0-1 1,0 0-1,0 0 1,0 0-1,1 0 1,-1 0-1,0 1 1,1 9-6293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9728,'-5'-3'1294,"4"2"-1025,-1 0-1,1 1 1,0-1-1,0 1 1,0-1 0,0 1-1,0 0 1,0 0-1,-1-1 1,1 1-1,-1 0 1,1 0 558,1 0-97,17 0 2225,64-6-82,3 0-1730,-19 6-815,120 15 0,-142-8-327,-21-5-523,0 2 1,40 12 0,-61-16 352,0 0 0,0 0 1,0 1-1,0-1 0,0 0 0,0 1 0,0-1 0,0 1 1,-1-1-1,1 1 0,0 0 0,0-1 0,-1 1 1,1 0-1,0 0 0,-1-1 0,1 1 0,-1 0 0,1 0 1,-1 0-1,1 0 0,0 1 0,-1-1-108,0 1 0,0-1-1,-1 0 1,1 1 0,0-1-1,0 0 1,-1 1 0,1-1-1,-1 0 1,1 1 0,-1-1-1,0 0 1,1 0 0,-1 1 0,-1 0-1,-14 21-4020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11008,'-5'0'4128,"10"0"-3200,8 0 415,1-3 1,8-6-640,8 2-128,11-1-448,4 4-64,-2 4-64,7 4-992,-1 4-448,-8 4-3839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42 887 6528,'-10'9'2410,"0"-1"1,-10 6 0,20-13-2275,-1-1 0,1 0 0,0 1 0,0-1 1,0 0-1,0 1 0,0-1 0,0 1 0,0-1 1,0 0-1,0 1 0,0-1 0,0 0 0,0 1 1,0-1-1,0 0 0,0 1 0,0-1 0,0 0 1,0 1-1,0-1 0,1 0 0,-1 1 0,0-1 1,1 1-1,7-2 167,0 0 1,0 0-1,0-1 0,0 0 1,0-1-1,13-5 0,-6 2-42,123-59 1243,-82 37-1051,278-114 1212,15 21-882,-265 93-682,91-30 48,301-106 118,-371 125-935,-2-4-1,159-93 1,-246 126-1037,0 0-1,0-1 1,20-20 0,-36 31 1423,1-1 1,0 1 0,0-1-1,-1 1 1,1-1-1,-1 0 1,1 0 0,-1 1-1,1-1 1,-1 0-1,1 0 1,-1 1 0,0-1-1,1 0 1,-1 0-1,0-1 1,0 2 34,0-1 1,-1 1-1,1 0 1,-1-1-1,1 1 1,-1 0-1,1-1 1,-1 1-1,1 0 1,-1 0-1,1-1 1,-1 1-1,1 0 1,-1 0-1,1 0 1,-1 0-1,0 0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8576,'1'-2'293,"0"-4"576,1 1 0,0-1 1,-1 0-1,0 1 1,0-7-1,-1 11 742,0 1-294,0 0-181,4 5 453,4 17-1197,-1 0 0,-1 1 0,5 31 0,-7-29-365,8 39 11,30 128 132,-37-173-133,6 16-164,-10-32 30,0-1 1,0 1 0,0-1 0,0 0 0,1 0 0,-1 1 0,1-1 0,0 0 0,0 0 0,3 2 0,-5-3-55,1-1 0,0 1 0,-1-1 0,1 1 0,0-1 0,-1 0 1,1 1-1,0-1 0,0 0 0,-1 1 0,1-1 0,0 0 0,0 0 0,-1 0 0,1 0 0,0 0 0,0 0 0,-1 0 0,1 0 0,0 0 1,0 0-1,0 0 0,-1-1 0,1 1 0,0 0 0,-1-1 0,1 1 0,0 0 0,0-1 0,8-6-4515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10880,'0'0'4128,"9"-3"-3200,18 3 415,-9-4 1,9 4-352,4 0-32,4 0-384,1 0-192,4 0-224,5-3-64,3-2 32,6 1-160,-4 1 32,-7 3-1344,-2 0-544,-10 0-2207,-4 7-929,-9 1 1088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8320,'-8'-4'1113,"6"4"-839,0-1 0,1 0 1,-1 0-1,0 1 0,1-1 1,-1-1-1,0 1 0,1 0 0,-2-2 1,2 3 973,1 0 144,24-1 1595,-9 1-1935,-1-1 0,1 2 1,0 0-1,21 5 0,-32-5-959,-1 0 1,1 0-1,-1 0 0,1 1 1,-1-1-1,0 1 1,0 0-1,0 0 1,0 0-1,0 1 0,0-1 1,-1 0-1,1 1 1,-1 0-1,0 0 1,1-1-1,-1 1 0,-1 1 1,1-1-1,0 0 1,-1 0-1,1 1 0,0 5 1,0-3-20,-1 1 0,-1 0 1,1 0-1,-1 0 0,0-1 1,-1 1-1,1 0 0,-4 12 0,-19 55 98,12-44-121,-2 9-20,4-16 91,1 0-1,2 1 0,-7 41 1,13-62-104,0 0 1,0-1-1,0 1 1,0 0 0,1 0-1,-1 0 1,1-1-1,-1 1 1,1 0-1,0-1 1,0 1-1,1-1 1,-1 1-1,0-1 1,1 1-1,-1-1 1,1 0-1,0 0 1,0 0-1,0 0 1,0 0 0,0 0-1,0 0 1,1-1-1,-1 1 1,0-1-1,1 1 1,-1-1-1,1 0 1,0 0-1,2 0 1,8 3 11,0-1 0,1 0 0,-1-1 0,1-1 0,13 0 0,154-1-222,-178 0 88,0 0-243,0 0 0,0 0 0,1 0 0,-1 1 0,0-1 0,0 1 0,0-1 1,5 3-1,-8-3 247,0 0 0,0 0 0,0 0 0,0 0 0,1 0 0,-1 0 0,0 0 1,0 0-1,0 0 0,0 0 0,1 0 0,-1 0 0,0 0 0,0 0 0,0 0 1,0 0-1,1 1 0,-1-1 0,0 0 0,0 0 0,0 0 0,0 0 1,0 0-1,0 0 0,0 1 0,1-1 0,-1 0 0,0 0 0,0 0 0,0 0 1,0 1-1,0-1 0,0 0 0,0 0 0,0 0 0,0 0 0,0 1 0,0-1 1,0 0-1,0 0 0,0 0 0,0 0 0,0 1 0,0-1 0,0 0 0,0 0 1,0 0-1,0 0 0,-1 1 0,1-1 0,0 0 0,0 0 0,0 0 0,0 0 1,0 0-1,0 1 0,0-1 0,-1 0 0,1 0 0,0 0 0,-1 1-869,-3 7-4454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7296,'0'0'2368,"-18"1"7701,49 17-5760,-27-17-4182,-1 0-1,1-1 1,-1 1 0,1-1 0,0 0 0,5-1-1,6 0 283,103-3 1187,-45 1-3846,-23 2-6008,-43 1 3288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6784,'0'-2'558,"1"-1"0,-1 1-1,1-1 1,-1 1 0,1-1 0,0 1 0,0-1 0,0 1 0,1 0-1,-1-1 1,0 1 0,1 0 0,0 0 0,-1 0 0,1 0 0,0 0-1,0 1 1,0-1 0,0 0 0,0 1 0,1 0 0,2-2 0,3-1-27,0 0 1,1 0 0,-1 1-1,1 0 1,11-2 0,-13 4-431,0 0 0,0 0 0,0 1 0,0 0 0,0 0 0,0 0 0,0 1 0,0 0-1,0 1 1,7 2 0,-10-3-43,1 1-1,-1 0 0,0 0 0,0 0 1,0 1-1,0 0 0,0 0 0,0 0 1,-1 0-1,1 0 0,-1 1 0,0-1 1,0 1-1,0 0 0,3 6 0,-1 0 35,-1 0 0,0 0 0,-1 0 0,0 0 0,-1 0 0,0 1 0,-1-1 0,1 1 0,-2 0 0,0-1-1,0 1 1,-1-1 0,0 1 0,-5 15 0,-4 12 156,-2-2-1,-28 60 1,10-26-60,21-49-79,2-4 12,-8 26-1,14-40-88,0 1-1,0-1 1,1 1-1,-1-1 0,1 1 1,0-1-1,0 1 0,0-1 1,0 1-1,1-1 0,-1 1 1,1-1-1,0 0 0,1 5 1,-1-7 3,0 1 0,0-1 0,0 0 0,1 1 0,-1-1 0,0 0 0,0 0 0,1 1 0,-1-1 0,1 0 0,-1 0 0,1-1 0,-1 1 0,1 0 0,0 0 0,-1-1 0,1 1 1,0-1-1,3 1 0,3 0 75,1 0-1,-1-1 1,9-1 0,-3 1-13,18 0-498,24 1 760,-37-3-3848,0 1-3497,-6 0 336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10880,'0'0'4032,"5"0"-3136,-1 0 607,1 0 97,4 0-320,4 0 32,5 0-608,5 0-256,2 0-256,2 5-160,0-2 0,-4 1-320,-5-1-64,-5 2-2496,5 2-1119,-1-2-1377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28 9856,'-1'-5'583,"-4"-13"5211,5 18-5697,0 0 1,-1-1-1,1 1 1,0 0-1,0 0 1,0-1-1,0 1 1,-1 0-1,1 0 1,0 0-1,0-1 1,0 1-1,-1 0 1,1 0-1,0 0 1,0 0-1,-1-1 1,1 1-1,0 0 1,0 0-1,-1 0 1,1 0-1,0 0 1,-1 0-1,1 0 1,0 0-1,-1 0 1,1 0-1,0 0 1,0 0-1,-1 0 1,1 0-1,0 0 1,-1 0-1,1 0 1,0 0-1,0 1 1,-1-1-1,1 0 1,0 0-1,0 0 1,-1 0-1,1 1 1,0-1-1,0 0 1,0 0-1,-1 0 1,1 1-1,0-1 1,0 0-1,0 0 1,0 1-1,-1-1 1,-2 6 80,-1-1-1,1 1 1,0-1-1,1 1 1,-1 0 0,1 0-1,1 0 1,-3 9-1,-2 9 198,-4 7 10,-46 169 1067,51-175-1310,1 0 1,2 1-1,0 0 0,1-1 0,2 1 0,4 27 0,-1-28-77,2-1-1,1-1 1,0 1-1,2-1 0,0-1 1,2 0-1,0 0 1,2-1-1,0 0 1,1-1-1,32 34 1,-43-51-47,1 0 0,-1 0 0,1 0 1,5 4-1,4-3-3956,-7-4-1869,1-3-3643,2-4 4453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9984,'0'0'161,"0"0"0,0 0 0,0 0 0,0 0 0,1 0 0,-1 0-1,0 0 1,0 0 0,0 0 0,0 1 0,0-1 0,0 0 0,0 0 0,0 0 0,0 0 0,0 0 0,0 0 0,0 0 0,0 0 0,1 0 0,-1 0 0,0 0 0,0 0 0,0 0 0,0 0 0,0 0 0,0 0 0,0 0 0,0 0 0,0 0 0,0 1 0,0-1 0,0 0 0,0 0 0,0 0 0,0 0 0,0 0-1,0 0 1,0 0 0,0 0 0,0 0 0,0 0 0,0 0 0,0 0 0,0 1 0,0-1 0,0 0 0,0 0 0,0 0 0,0 0 0,0 0 0,0 0 0,0 0 0,0 0 0,0 0 0,0 0 0,15 2 3485,27-2-3063,-33 0 210,207 0 289,-183-3-3902,-13-1-1864,-19 3 717,-4-3-705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11776,'-3'-7'1628,"2"6"-1183,0 0 0,1-1-1,-1 1 1,0 0 0,1-1 0,-1 1-1,1-1 1,0 1 0,0-1-1,-1 1 1,1-4 0,1 6-254,-1-1 1,1 0 0,0 0 0,-1 1-1,1-1 1,-1 0 0,1 1-1,0-1 1,-1 1 0,1-1 0,-1 0-1,0 1 1,1-1 0,-1 1-1,1 0 1,-1-1 0,0 1 0,1 0-1,5 10 202,-1 1-1,0 0 0,-1 0 1,0 0-1,2 17 1,7 66 410,-7-39-499,-3-35-488,0 0 1,2 0 0,1 0 0,0-1 0,11 23 0,-11-32-2060,-4-9-2682,-5-2-269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13952,'1'7'1200,"-1"0"0,1-1 0,0 1 1,3 9-1,1 0-460,12 22-1,-15-33-433,10 18 474,1 0-1,1-1 1,24 28-1,-4-5-100,-14-16-305,-1 0-1,28 59 0,-42-76-343,0 1-1,-1-1 1,0 1-1,-1 0 1,-1 0 0,0 1-1,-1-1 1,0 0-1,-1 1 1,-2 19 0,1-20-136,-2-1 1,1 0 0,-2 1 0,-6 16-1,9-25-176,-1 0-1,0-1 0,-1 1 0,1-1 0,0 1 1,-1-1-1,-4 4 0,5-5-175,0 0-1,-1-1 1,1 1 0,0-1 0,-1 1-1,1-1 1,-1 0 0,1 0-1,-1 0 1,1 0 0,-1-1-1,-4 1 1,-12 0-3824,1-1-582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0 919 6272,'0'0'2058,"0"0"-1162,0 0-5,2-1 80,21-5 531,1 0 1,26-1-1,17-5-474,-30 4-394,0-2-1,0-2 0,48-23 1,104-39 325,12 11-410,-36 12-303,59-29-54,-81 26-125,498-178 16,-415 161-41,374-88-430,-589 157 350,38-11-636,4-1-2044,-18 7-2903,-13 5 85,1 2 1584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8448,'1'-1'310,"1"0"0,-1 1 0,0-1 0,1 0 0,-1 1 0,1-1 0,-1 1 0,1-1 0,-1 1 0,1 0 0,-1-1 0,1 1 1,0 0-1,-1 0 0,1 0 0,-1 1 0,1-1 0,2 1 0,2 0 424,-1 0 0,1 1-1,9 3 1,1 6 760,-14-9-1288,0 0 1,0-1-1,0 1 0,0-1 1,1 0-1,3 2 1,11 2 86,0-1 1,0-1 0,0 0 0,0-1-1,18-1 1,88-7 240,-86 3-276,319-28 761,-8 7-624,109-7-283,-395 26-106,643-35-71,-420 32 28,-227 7 33,528-6 109,55 12 87,-614-5-356,-10 1-343,0-1 0,0-1 0,0 0 0,-1-2 1,20-4-1,-34 6 23,1 0 0,-1 0 0,1 0 1,-1 0-1,1-1 0,2-1 0,9-9-4902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2 142 8704,'-1'-18'1528,"1"0"0,3-29 1,0-11 4376,-3 61-5556,1 0-1,0-1 0,0 1 1,0 0-1,0-1 1,2 5-1,2 5-72,5 15 289,-1-4 25,-1 1 1,-1 0 0,3 27 0,-5-5-188,-2 1 1,-4 79 0,-23 94-268,11-113-70,12-98-162,-2 25-69,4-32 79,-1-1 1,0 1-1,0 0 1,0-1-1,1 1 0,-1-1 1,1 1-1,-1-1 0,1 1 1,0-1-1,-1 1 0,1-1 1,0 0-1,0 1 0,0-1 1,0 0-1,0 0 1,2 2-1,-3-3-22,1 1 0,0-1 0,-1 0 1,1 1-1,0-1 0,-1 0 0,1 0 0,0 1 0,-1-1 1,1 0-1,0 0 0,0 0 0,-1 0 0,1 0 0,0 0 1,-1 0-1,1 0 0,0 0 0,0 0 0,-1 0 0,1-1 0,0 1 1,-1 0-1,1 0 0,0-1 0,-1 1 0,1-1 0,0 1 1,0-1-1,1-1-479,0 0 0,1 0 0,-1 0 0,0 0 0,-1-1 0,4-4 0,8-19-4527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11264,'12'-25'3674,"-11"24"-3556,-1 0 0,1-1 0,-1 1 0,1 0 0,0 0-1,0 0 1,0 0 0,0 0 0,0 0 0,0 0 0,0 0 0,0 0 0,0 0-1,0 0 1,0 1 0,0-1 0,1 0 0,-1 1 0,2-1 0,2-2 372,-4 3-396,0-1-1,0 1 1,0-1-1,0 1 1,0-1-1,0 1 1,0 0-1,0-1 1,0 1-1,0 0 1,0 0-1,0-1 1,0 1-1,0 0 1,0 0-1,0 0 1,0 0-1,0 1 1,0-1 0,0 0-1,0 0 1,0 1-1,0-1 1,0 0-1,0 1 1,-1-1-1,1 1 1,0-1-1,0 1 1,0-1-1,0 1 1,-1 0-1,1 0 1,0-1-1,0 1 1,0 1-1,0 1 22,0-1 0,1 1 0,-2-1-1,1 1 1,0 0 0,0-1 0,-1 1-1,0 0 1,1 0 0,-1-1 0,-1 7-1,0 2 49,-1 1-1,-1-1 0,0 1 1,-7 17-1,-24 44 242,23-52-336,1 1-1,1 0 0,-8 29 0,15-43-35,0-1-1,1 1 1,0-1-1,1 1 1,0 0-1,0-1 1,1 1-1,-1 0 1,2-1-1,-1 1 1,1-1-1,0 0 1,1 1-1,4 8 1,-4-11 7,0 0-1,0 0 1,0 0 0,1 0 0,0-1 0,0 1 0,0-1 0,1 0 0,-1 0 0,1-1 0,0 1 0,9 4 0,-4-4 15,-1 0 0,1 0 0,0-1 0,0 0 1,0-1-1,16 2 0,-24-4-82,1 0 0,-1 0 1,0 0-1,1 0 0,-1 0 0,0 0 1,0-1-1,1 1 0,-1-1 0,0 1 1,0-1-1,0 0 0,5-2 0,-5 1-562,1 0 0,-1 0 0,1-1 1,-1 1-1,0-1 0,0 0 0,0 1 0,0-1 0,1-4 0,6-5-5020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40 10880,'-1'-1'286,"1"0"1,0 0-1,-1 0 1,1 0-1,0 0 1,0 0-1,-1 0 1,1 0-1,0 0 1,0 0 0,0 0-1,0 0 1,1 0-1,-1 0 1,0 0-1,0 0 1,1 0-1,-1 0 1,0 0-1,1 0 1,-1 0-1,1 0 1,-1 1-1,1-1 1,-1 0-1,2-1 1,0 1-99,-1 0 1,0-1-1,0 1 0,1 0 1,-1 1-1,0-1 0,1 0 1,-1 0-1,1 1 1,-1-1-1,1 0 0,0 1 1,-1 0-1,1-1 0,-1 1 1,3 0-1,-3 0-134,0 0 0,0 0 0,0 0 0,0 1 0,0-1-1,0 0 1,0 1 0,0-1 0,0 1 0,0-1 0,-1 1 0,1-1 0,0 1 0,0 0 0,-1-1 0,1 1 0,0 0-1,-1 0 1,1-1 0,0 1 0,-1 0 0,1 0 0,-1 0 0,0 0 0,1 0 0,-1 0 0,0 0 0,1 0-1,-1 0 1,0 0 0,0 0 0,0 1 0,1 3 76,-1 1-1,1-1 1,-1 1-1,-2 9 1,-3 14 102,-2 0 0,-14 39 0,2-8-80,-60 282 312,75-312-494,1 1 0,2 0 0,0 0 0,3 0 0,0-1 0,2 1 0,1-1 1,2 0-1,19 56 0,-26-86-127,0 0 1,1 0-1,-1 0 0,0 1 1,0-1-1,0 0 0,0 0 1,0 0-1,0 0 0,0 0 1,0 0-1,0 0 0,0 1 1,0-1-1,0 0 0,0 0 0,1 0 1,-1 0-1,0 0 0,0 0 1,0 0-1,0 0 0,0 0 1,0 0-1,0 0 0,1 0 1,-1 0-1,0 0 0,0 0 1,0 0-1,0 0 0,0 0 1,0 0-1,1 0 0,-1 0 1,0 0-1,0 0 0,0 0 1,0 0-1,0 0 0,0 0 1,1 0-1,5-5-875,-2 2-612,14-5-3417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9216,'8'-3'6644,"35"-10"-2798,-18 9-3162,0 1 0,1 1 0,49 3 0,77 17 432,-104-10-969,1-3 0,96 0 0,-115-10-298,-28 5 29,-1-1 0,1 1 0,-1-1 0,1 1-1,-1-1 1,1 0 0,-1 1 0,0-1-1,1 0 1,-1 0 0,0 0 0,0 0-1,0 0 1,1-1 0,1-1 0,-3 2-30,0 1-1,0-1 1,0 1 0,0-1 0,1 1 0,-1-1 0,0 1 0,0 0 0,0-1 0,0 1 0,0-1-1,0 1 1,0-1 0,0 1 0,0-1 0,-1 1 0,1-1 0,0 1 0,0-1 0,0 1-1,0 0 1,-1-1 0,1 1 0,0-1 0,-7-3-5645,3 4 1408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12288,'0'8'4639,"9"-8"-3583,14-5 512,-5 2 0,3-6-576,10 2-192,5-1-448,5-1-224,-5 2-96,3 4-128,-8-2 64,-4 5-1600,0 0-736,0 0-3455,-1-4-1665,1-11 3840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11264,'0'-1'305,"-1"0"0,1-1 0,0 1 1,0-1-1,0 1 0,0 0 0,0-1 1,0 1-1,0-1 0,1 1 0,-1 0 0,0-1 1,1 1-1,-1 0 0,1-1 0,0 0 1,0 1-218,-1 1 0,0 0 0,1-1 0,-1 1 0,0 0 0,1-1 0,-1 1 0,1 0 0,-1 0 0,0-1 0,1 1 0,-1 0 1,1 0-1,-1 0 0,1-1 0,-1 1 0,1 0 0,-1 0 0,1 0 0,0 0 0,0 0 15,0 0 0,0 1 0,0-1 0,0 0 0,0 0 1,0 1-1,0-1 0,0 1 0,0-1 0,0 1 0,0 0 0,1 1 0,4 2 120,-1 1 0,0 1 0,0-1 0,-1 1 0,1-1 0,-1 2-1,-1-1 1,1 0 0,-1 1 0,0-1 0,2 8 0,2 10-20,8 46 0,-15-68-180,6 33 81,-2 1-1,-1-1 1,-2 1-1,-2 0 1,-1-1 0,-8 45-1,6-60-219,1-11-174,1 1-1,0-1 1,1 1-1,0 0 1,1-1-1,1 19 1,-1-26 88,1 0 0,-1-1-1,0 1 1,1-1 0,0 1 0,-1 0-1,1-1 1,0 0 0,0 1 0,0-1-1,0 1 1,0-1 0,0 0 0,0 0-1,0 0 1,0 0 0,1 0 0,-1 0-1,0 0 1,1 0 0,-1 0 0,1 0-1,-1-1 1,1 1 0,-1-1 0,1 1 0,0-1-1,-1 1 1,1-1 0,-1 0 0,1 0-1,0 0 1,-1 0 0,1 0 0,0 0-1,-1 0 1,4-2 0,21-8-4059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9472,'0'-1'187,"0"0"1,0 1 0,0-1 0,0 0-1,0 0 1,0 0 0,1 0-1,-1 0 1,0 0 0,0 0-1,1 1 1,-1-1 0,1 0-1,-1 0 1,0 0 0,1 1 0,0-1-1,-1 0 1,1 1 0,-1-1-1,2-1 1,0 1 77,0 1 0,-1-1-1,1 0 1,0 1 0,0-1 0,0 1-1,0 0 1,-1-1 0,1 1 0,0 0-1,2 0 1,44 0 3091,-11-1-2225,1 1-1,-1 2 0,48 9 0,-79-9-1026,1 0 0,-1 0-1,0 0 1,0 1 0,0 0 0,0 0-1,0 0 1,0 1 0,-1 0-1,0 0 1,0 0 0,0 1-1,0 0 1,-1 0 0,0 0 0,0 0-1,0 1 1,0 0 0,-1-1-1,0 1 1,-1 1 0,1-1 0,-1 0-1,2 11 1,0-1-18,-2 1 1,0-1-1,-1 1 1,0 0-1,-1 0 1,-1-1-1,-1 1 0,-7 27 1,-6 9-23,-2-1 0,-3 0 0,-32 60 0,48-105-78,0 1-1,1 0 1,0 0 0,0 0 0,-2 15 0,5-20 25,0-1 0,-1 1 1,1 0-1,1 0 1,-1-1-1,0 1 0,1 0 1,-1 0-1,1-1 0,0 1 1,0-1-1,0 1 1,0-1-1,0 1 0,1-1 1,-1 1-1,1-1 1,-1 0-1,1 0 0,0 0 1,2 2-1,1 0 8,0 0-1,0 0 1,1-1-1,-1 0 1,1 0-1,0-1 1,-1 1-1,1-1 1,0 0-1,0-1 1,10 2-1,5-1-32,0 0-1,22-3 1,-15 1-26,-10 0-863,30-5 0,-27 1-4378,22-7 0,-24 7-249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96 6144,'0'-1'230,"-1"-1"0,1 1 1,0 0-1,-1 0 0,1-1 1,0 1-1,0 0 0,0-1 1,0 1-1,0 0 0,0-1 1,0 1-1,0 0 0,1-1 1,-1 1-1,0 0 0,1 0 1,-1-1-1,1 1 0,0 0 1,-1 0-1,1 0 0,0 0 1,-1 0-1,1 0 0,0 0 1,0 0-1,0 0 0,0 0 1,0 0-1,2-1 0,-2 1 99,-1-1-1,0 0 0,1 0 1,-1 0-1,0 0 1,0 1-1,0-1 0,0 0 1,-1-2-1,1 0 793,0 2-842,-1 0-1,1 0 1,0 0-1,-1 1 1,1-1-1,-1 0 1,0 0-1,0 1 0,1-1 1,-1 1-1,0-1 1,0 1-1,-1-1 1,1 1-1,0-1 1,0 1-1,-1 0 0,-1-2 1,2 3-218,1 0 0,-1 0 0,1 0 0,-1-1-1,0 1 1,1 0 0,-1 0 0,1 0 0,-1 0 0,1 1 0,-1-1 0,0 0 0,1 0 0,-1 0 0,1 0-1,-1 1 1,1-1 0,-1 0 0,1 0 0,-1 1 0,1-1 0,-1 0 0,1 1 0,-1 0 0,-16 14 640,9-5-543,0 0 0,1 1-1,0 0 1,1 0 0,0 1 0,1 0 0,0 0 0,1 0 0,-5 25 0,8-31-107,1 1 1,0-1 0,1 0 0,-1 1 0,1-1 0,1 0 0,-1 0 0,1 0 0,0 0 0,0 0 0,1 0 0,0-1 0,0 1 0,6 8 0,0-2 12,0-1 1,1 1 0,0-2 0,1 1 0,13 8-1,-20-15-99,1-1-1,-1 0 0,1 0 0,0 0 0,1-1 0,7 3 0,-11-4-213,0-1 1,0 1-1,1-1 0,-1 0 1,0 0-1,0 0 0,1 0 1,2 0-1,-4-1-138,1 1-1,-1 0 1,0-1 0,0 1 0,1-1-1,-1 1 1,0-1 0,0 0 0,1 0-1,-1 1 1,0-1 0,0 0 0,0 0-1,1-2 1,3-5-5575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11392,'0'0'3674,"0"0"-2143,0 0-358,0 0-90,0 0-267,-5 4 576,4-4-1288,-20 19 1108,21-19-1189,-1 0 1,1 1-1,0-1 0,0 0 1,-1 1-1,1-1 0,0 0 1,0 1-1,-1-1 0,1 1 1,0-1-1,0 0 0,0 1 1,0-1-1,0 1 0,-1-1 0,1 1 1,0-1-1,0 0 0,0 2 1,1-2-4,-1 0 1,1 1-1,-1-1 1,1 0-1,-1 1 1,1-1-1,-1 0 1,1 0-1,-1 0 1,1 0-1,-1 1 1,1-1-1,0 0 1,-1 0-1,1 0 1,-1 0-1,1 0 0,-1 0 1,1 0-1,-1-1 1,1 1-1,1 0 1,10-3 422,-1 0 1,1 0-1,0-1 0,-1-1 1,1 0-1,-1 0 0,17-13 1,-27 18-103,-2 0-330,0 0 1,1 0 0,-1 0-1,0 1 1,1-1 0,-1 0-1,0 1 1,1-1-1,-1 0 1,0 1 0,1-1-1,-1 1 1,1-1 0,-1 1-1,1-1 1,-1 1 0,1-1-1,-1 1 1,1 0-1,0-1 1,-1 1 0,1 0-1,-5 16 15,5 0-100,0-10-7489,0-7 1793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58 8192,'0'0'2672,"4"-2"-902,-4 1 1846,-4 2-3247,1-1 1,-1 1-1,1 0 0,-1 0 0,1 1 1,-6 2-1,7-4-309,1 1-1,0 0 1,-1-1 0,1 1 0,0 0-1,0 0 1,0-1 0,-1 1 0,1 0 0,0 0-1,0 0 1,0 0 0,1 1 0,-1-1-1,0 0 1,0 0 0,1 0 0,-1 1 0,0-1-1,0 2 1,1-2-37,1 0 0,-1-1 0,0 1 0,0 0 0,0-1 0,1 1 0,-1 0 0,0-1 0,1 1 0,-1 0-1,1-1 1,-1 1 0,1-1 0,-1 1 0,1-1 0,-1 1 0,1-1 0,-1 1 0,1-1 0,-1 0 0,1 1 0,0-1 0,-1 0 0,1 1 0,0-1 0,-1 0 0,1 0 0,0 0 0,0 0-1,-1 1 1,1-1 0,1 0 0,28 0 186,-21 0-124,-5 0-59,0-1-1,0 1 1,-1-1 0,1 0 0,0 0 0,0-1 0,0 1 0,4-3-1,-6 3-5,1 0-1,-1 0 1,-1-1-1,1 1 1,0 0-1,0-1 1,0 1-1,-1-1 0,1 0 1,-1 1-1,1-1 1,-1 0-1,0 0 1,1 0-1,0-3 1,-2 4-18,0 1 0,1-1 1,-1 1-1,0-1 0,0 1 0,0-1 1,0 1-1,0-1 0,0 1 1,0-1-1,0 1 0,0-1 0,0 1 1,-1-1-1,1 1 0,0-1 1,0 1-1,0-1 0,-1 1 0,1-1 1,0 1-1,0 0 0,-1-1 1,1 1-1,0-1 0,-1 1 1,1 0-1,0-1 0,-1 1 0,1 0 1,-1-1-1,1 1 0,-1 0 1,1 0-1,-1 0 0,1-1 0,-1 1 1,1 0-1,-1 0 0,1 0 1,-1 0-1,1 0 0,-1 0 0,1 0 1,-1 0-1,1 0 0,-1 0 1,0 0-1,-2 0 12,-1 0 0,1 1 0,-1-1 1,1 1-1,-6 1 0,-2 1 125,8-3-60,0 1-1,0-1 1,1 1 0,-1 0 0,0 0-1,0 0 1,1 0 0,-1 0 0,1 1-1,-1-1 1,1 1 0,-3 3 0,4-5-67,1 0 0,0 0 0,0 0 0,0 1 0,0-1 0,0 0 0,0 0 0,0 1 0,0-1 0,0 0 0,0 0 0,-1 1 0,1-1 0,0 0 0,1 0 0,-1 1 0,0-1 0,0 0 0,0 0 0,0 0 0,0 1 0,0-1 0,0 0 0,0 0 0,0 1 0,0-1 0,0 0 0,1 0 0,-1 0 0,0 1 0,0-1 0,0 0 0,0 0 0,1 0 0,-1 1 0,13 4 189,12-2-34,-16-3-108,1-1 0,0 0 0,0 0 1,11-4-1,-17 4-48,1-1 0,0 1 0,-1-1 0,0 0-1,1-1 1,-1 1 0,0-1 0,0 1 0,0-1 0,4-4 0,-8 6-6,1 0 1,0 1 0,0-1-1,-1 0 1,1 0 0,-1 1 0,1-1-1,0 0 1,-1 0 0,0 0-1,1 0 1,-1 0 0,1 0 0,-1 0-1,0 0 1,0 0 0,0 0-1,0 0 1,1 0 0,-1 0 0,0 0-1,-1 0 1,1 0 0,0 0 0,0 0-1,0 0 1,-1 0 0,1 0-1,0 0 1,-1 1 0,1-1 0,-1 0-1,1 0 1,-1 0 0,1 0-1,-1 0 1,0 1 0,1-1 0,-1 0-1,0 1 1,0-1 0,1 0-1,-3 0 1,0-1-9,1 1-1,-1-1 0,0 1 1,0 0-1,0 0 0,0 0 1,0 0-1,0 0 1,0 1-1,0 0 0,0-1 1,0 1-1,0 0 1,-5 1-1,3 0-14,0 0 1,0 1 0,0 0-1,0 0 1,0 0-1,0 0 1,0 1-1,1-1 1,-7 7-1,10-9 27,0 1-1,0 0 0,0 0 1,0 0-1,0 1 0,0-1 1,0 0-1,0 0 1,0 0-1,1 1 0,-1-1 1,1 0-1,-1 0 0,1 1 1,-1-1-1,1 1 1,0-1-1,0 0 0,0 1 1,-1-1-1,2 1 0,-1-1 1,0 1-1,0-1 0,0 0 1,0 1-1,1-1 1,-1 1-1,1-1 0,-1 0 1,1 1-1,0-1 0,-1 0 1,1 0-1,0 0 0,0 1 1,0-1-1,0 0 1,2 2-1,-1-1 18,1 0 0,0 1 1,0-1-1,0 0 0,0 0 0,0-1 0,1 1 1,-1-1-1,0 1 0,1-1 0,-1 0 0,1-1 1,-1 1-1,1 0 0,4-1 0,-6 0-12,1 0-1,-1 0 0,0 0 0,0 0 0,1 0 1,-1-1-1,0 1 0,0-1 0,0 1 0,1-1 1,-1 0-1,0 0 0,0 0 0,0 0 0,-1 0 1,1-1-1,0 1 0,0 0 0,0-1 0,-1 0 1,1 1-1,-1-1 0,0 0 0,1 0 0,1-3 1,-3 4-10,1-1 0,-1 1 1,0-1-1,1 1 1,-1-1-1,0 0 1,0 1-1,0-1 1,0 1-1,-1-1 1,1 1-1,0-1 0,0 1 1,-1-1-1,1 1 1,-1-1-1,0 1 1,1 0-1,-3-3 1,3 3-12,-1 0-1,0 0 1,1 0 0,-1 0 0,0 0 0,0 0 0,0 0 0,0 0 0,0 1 0,0-1 0,0 0 0,0 1 0,0-1 0,0 1 0,0-1 0,0 1 0,-1-1 0,1 1 0,0 0 0,0-1 0,0 1-1,-1 0 1,1 0 0,0 0 0,0 0 0,-2 1 0,-1-1-16,1 1-1,-1 1 1,1-1-1,0 0 1,-1 1-1,1 0 1,0 0-1,0 0 1,0 0-1,0 0 1,1 1-1,-5 3 1,6-4 27,0-1 0,0 0 0,1 0 0,-1 0 0,0 0 0,1 0 0,-1 1 1,1-1-1,-1 0 0,1 1 0,0-1 0,-1 0 0,1 1 0,0-1 0,0 0 0,0 1 1,0-1-1,0 0 0,0 1 0,1-1 0,-1 0 0,0 1 0,1-1 0,-1 0 0,1 1 1,-1-1-1,1 0 0,-1 0 0,1 0 0,0 1 0,0-1 0,0 0 0,0 0 0,0 0 1,0 0-1,0-1 0,1 2 0,-1-1 12,0 0 0,0 0 1,0 0-1,0 0 0,1-1 0,-1 1 1,0 0-1,0-1 0,1 1 0,-1-1 1,0 0-1,1 1 0,-1-1 0,1 0 0,-1 0 1,0 0-1,1 1 0,-1-2 0,0 1 1,3 0-1,-3 0-13,0-1 1,0 1-1,0-1 0,-1 1 1,1 0-1,0-1 1,0 1-1,0-1 0,-1 0 1,1 1-1,0-1 1,-1 0-1,1 1 0,-1-1 1,1 0-1,-1 0 0,1 1 1,-1-1-1,1 0 1,-1 0-1,0 0 0,1 0 1,-1 0-1,0 0 1,0 1-1,0-1 0,0 0 1,0 0-1,0-1 1,0 1-9,0 0 0,0 0 1,0 0-1,0 1 1,-1-1-1,1 0 1,0 0-1,-1 1 1,1-1-1,0 0 0,-1 1 1,1-1-1,-1 0 1,1 1-1,-1-1 1,1 1-1,-1-1 1,0 1-1,1-1 0,-1 1 1,0-1-1,1 1 1,-1 0-1,0-1 1,0 1-1,1 0 1,-1 0-1,0-1 0,0 1 1,1 0-1,-3 0 1,3 0-129,-1 0 1,0 0-1,0 0 1,0 0 0,1 0-1,-1 0 1,0 0-1,0 0 1,1 1-1,-1-1 1,0 0-1,0 1 1,1-1-1,-2 1 1,1-1-135,1 1-1,-1-1 1,1 1-1,0-1 1,-1 1-1,1-1 1,-1 1-1,1 0 1,0-1-1,0 1 1,-1-1-1,1 1 1,0 0-1,0-1 1,0 1-1,-1 0 1,1-1-1,0 1 1,0 1-1,0 5-5022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10112,'-2'-6'3309,"4"7"-753,8 13-315,-3 3-1434,-1 0 0,-1 0 0,0 1 0,4 34 0,-6-29-581,-2-18-232,22 154 1250,-19-126-2279,-3 1 0,-4 56 1,0-61-6897,3-25 3217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9856,'-14'11'3680,"23"-7"-2848,12 1 1024,-3 2 319,9-7-671,5-4-192,8 4-512,8 9-160,15-14-384,5-2-224,-7-2-64,-7 6-256,-9-2-64,-6 5-1728,-16 0-672,-10-7-2783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11776,'0'-1'124,"0"1"1,0 0 0,0 0 0,0-1-1,0 1 1,0 0 0,0 0 0,0 0 0,0-1-1,-1 1 1,1 0 0,0 0 0,0-1-1,0 1 1,0 0 0,1 0 0,-1-1-1,0 1 1,0 0 0,0 0 0,0 0 0,0-1-1,0 1 1,0 0 0,0 0 0,0 0-1,1-1 1,-1 1 0,0 0 0,0 0-1,0 0 1,0-1 0,0 1 0,1 0 0,-1 0-1,0 0 1,0 0 0,0 0 0,1 0-1,-1 0 1,0-1 0,0 1 0,1 0-1,-1 0 1,0 0 0,0 0 0,1 0 0,-1 0-1,0 0 1,0 0 0,0 0 0,1 0-1,-1 0 1,1 0 0,19 2 2948,-19-2-3008,0 0 0,0 1-1,0-1 1,0 1 0,0-1-1,0 1 1,0-1 0,0 1 0,0 0-1,-1-1 1,1 1 0,0 0-1,0 0 1,-1-1 0,1 1-1,-1 0 1,1 0 0,0 0 0,-1 0-1,0 0 1,1 0 0,-1 0-1,0 0 1,1 2 0,3 26 234,-4-27-253,1 31 132,-6 43 1,1 3-141,3-70-51,1 1 1,1-1 0,-1 1 0,2-1-1,-1 0 1,1 0 0,1 0-1,-1 0 1,6 11 0,-6-15 12,0-1 0,1 1 0,-1 0 1,1-1-1,0 1 0,5 4 0,-6-7-10,0 0-1,1-1 1,-1 1 0,0 0-1,1-1 1,-1 1-1,1-1 1,0 0 0,-1 0-1,1 0 1,0 0-1,0-1 1,-1 1 0,6 0-1,-2-1-624,1 0 0,-1 0 0,13-1 0,-16 0-21,1 0-1,-1 0 1,1 0 0,-1 0-1,1-1 1,-1 1-1,0-1 1,5-3 0,13-10-4256</inkml:trace>
  <inkml:trace contextRef="#ctx0" brushRef="#br0" timeOffset="1">229 12 14464,'-4'-8'4132,"4"7"-4034,0 1 1,0 0-1,0 0 0,0 0 1,0 0-1,0 0 0,0 0 1,0 0-1,0-1 0,0 1 1,0 0-1,0 0 0,0 0 1,1 0-1,-1 0 0,0 0 1,0 0-1,0 0 0,0 0 1,0-1-1,0 1 0,0 0 1,0 0-1,0 0 0,1 0 1,-1 0-1,0 0 0,0 0 1,0 0-1,0 0 0,0 0 1,0 0-1,0 0 0,1 0 1,-1 0-1,0 0 0,0 0 1,0 0-1,0 0 0,0 0 1,1 0 65,0 1 1,0-1-1,0 1 1,0-1-1,0 1 1,0-1 0,0 1-1,-1-1 1,1 1-1,0 0 1,0-1 0,-1 1-1,1 0 1,0 0-1,-1 0 1,1 0-1,-1-1 1,1 1 0,0 2-1,6 15 104,-1 1 0,-1 1-1,-1-1 1,0 1 0,0 26 0,0-16-126,10 107 215,22 136-468,-34-259-543,1 1 0,1-1 1,0 0-1,1 0 0,0 0 1,11 19-1,-15-32 210,1 1-1,-1-1 1,0 1 0,0-1-1,1 0 1,-1 0 0,0 0-1,1 1 1,-1-1-1,1-1 1,-1 1 0,1 0-1,0 0 1,-1-1 0,4 2-1,-4-2 345,8 4-5084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10368,'-27'12'3936,"32"-12"-3040,17 7 799,-4-7 129,14 0-576,11 0-160,16-4-192,22-4-32,25 1-480,10-5 480,-1 0 224,2 4-512,-6 4-224,-13-1-448,-17 5-192,-15 0-1952,-12 0-928,-18-7-3231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10 281 6144,'-10'-11'3440,"15"22"-539,-1-5-2657,-1-1 0,2 0 0,-1 0-1,0 0 1,1 0 0,0-1 0,0 0 0,0 0 0,1 0 0,-1-1 0,1 0 0,0 0-1,0 0 1,0-1 0,9 3 0,9 2 226,0-2 0,44 4 0,-38-6-36,1-3-1,55-5 1,63-17 605,-88 11-745,784-65 1269,-517 51-624,-178 11-497,923-53 476,-568 44-860,-428 18 88,155-12 498,123-17-250,11 10-79,56 16-310,26 8-5,22 0 155,-55 0-144,-21 3 351,-45-3 6,16-10-229,-55 2-139,-27 8 160,-41 0-288,510 0 613,-750 0-578,-1 0 0,0-1-1,1 1 1,-1 0 0,0 0-1,0-1 1,1 1 0,-1-1-1,3 0 1,-3-1-889,1 1 0,0 0 1,-1 0-1,1-1 0,-1 1 0,0 0 0,1-1 0,-1 0 0,1-1 0,2-1-4409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 10624,'-38'4'4087,"31"-3"-183,27-3-1213,75-10-40,35-3-1339,-93 14-1506,-1 2 1,1 1 0,63 12-1,-88-11-1225,0-1-1,0-1 1,1 0-1,-1-1 1,13-1-1,18-5-3646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39 161 7168,'-2'-10'1157,"2"8"-878,0 0-1,0-1 1,0 1 0,-1 0 0,1 0 0,-1 0 0,0 0 0,1 0 0,-1 0 0,0 0 0,0 0 0,0 0 0,0 0 0,-1 0 0,1 0 0,0 1 0,-1-1 0,1 1 0,-1-1 0,0 1 0,1-1 0,-4-1 0,-4 1 985,7 1 425,10-5-621,21-18 625,-19 16-1279,1-1 0,-1 1 0,18-9 0,-15 11-289,0 1-1,0 1 0,0 0 0,1 0 1,-1 2-1,1-1 0,0 2 0,0 0 1,0 0-1,0 2 0,0 0 0,22 4 0,-25-3-28,-1 1 0,0 0 0,0 0 0,-1 1 0,1 1 0,-1-1 0,15 11 0,-17-10 10,-1 0 1,-1 0-1,1 1 0,-1-1 1,0 1-1,0 1 0,0-1 1,-1 0-1,0 1 0,0 0 1,2 8-1,-3-10-21,-2 0-1,1 1 1,0 0 0,-1-1-1,0 1 1,-1 0 0,1-1-1,-1 1 1,0 0 0,0 0-1,-1 0 1,0-1 0,0 1-1,0 0 1,-3 7 0,0-6-49,1 1 1,-1 0 0,-1-1 0,0 0 0,0 0-1,0 0 1,0-1 0,-1 0 0,-12 10-1,-40 27 80,40-32-154,1 1 0,1 1-1,-16 16 1,31-28 36,0 0 1,1-1-1,-1 1 0,0 0 0,1-1 1,-1 1-1,1 0 0,-1 0 0,1-1 1,0 1-1,-1 0 0,1 0 0,0 0 1,0-1-1,-1 1 0,1 0 0,0 0 1,0 0-1,0 0 0,0 0 0,0 0 1,0-1-1,0 3 0,1-2 7,0 0 0,-1 0 0,1 0 0,0 0 0,-1 0 0,1 0 0,0 0 0,0 0 0,0 0 0,0 0 0,0 0 0,0-1 0,0 1 1,2 0-1,4 3 25,1-1 1,0 0 0,16 3-1,-24-6-31,20 5-7,-1 1-1,1 1 1,-2 0 0,22 12-1,-28-13 3,-1 2 0,0-1 0,0 1 0,0 1 0,-1 0-1,-1 1 1,11 13 0,-4-4 22,-2 1 0,-1 1 0,0 0 0,-2 1 0,0 0 0,10 34 0,-19-49 24,1 2-1,-2-1 1,1 0-1,-1 0 1,0 10-1,-1-15-8,0 0-1,-1 0 0,1-1 0,0 1 0,-1 0 0,0-1 0,0 1 0,1 0 0,-1-1 0,-1 1 1,1-1-1,0 1 0,-1-1 0,1 0 0,-1 0 0,0 1 0,0-1 0,0 0 0,0-1 0,-3 3 0,-5 3-6,-1-1-1,-1-1 0,1 0 0,-1 0 0,0-1 0,0-1 0,-18 3 0,-88 7 11,85-11-173,-1-2 1,1-1-1,-58-10 0,73 5-605,14 0-403,4 6 1044,0-1 1,0 1-1,0-1 0,1 1 0,-1-1 1,0 1-1,0-1 0,1 1 0,-1-1 1,0 1-1,1-1 0,-1 1 0,0 0 0,1-1 1,-1 1-1,0 0 0,1-1 0,-1 1 1,1-1-1,15-9-2878,20-10-1,2 3-2441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450 244 3200,'19'-24'6210,"4"-17"-2623,-8 12-1811,-12 23-1175,1-1 0,-1 1 0,-1 0 0,1-1 0,1-8 0,-3 12-333,-1-1 1,1 1-1,-1 0 0,0-1 0,0 1 0,0-1 0,-1 1 0,1 0 0,-1-1 0,0 1 0,0 0 0,0 0 1,-2-4-1,1 1 18,-1 1 0,0-1 1,0 0-1,-1 1 1,-5-7-1,8 11-236,0 0-1,0 0 1,0 0 0,-1 0-1,1 0 1,0 0 0,-1 0-1,1 0 1,0 1 0,-1-1-1,1 0 1,-1 1 0,1 0-1,-1-1 1,1 1 0,-1 0-1,0-1 1,1 1 0,-1 0-1,1 0 1,-1 0 0,0 0 0,1 1-1,-1-1 1,1 0 0,-1 1-1,-2 0 1,-6 4 28,0 0 1,0 0-1,1 1 1,0 1-1,-13 10 1,-39 42-88,28-25 43,-9 6 9,-2 1 140,-65 79-1,97-105-151,2 1-1,0 0 1,0 0 0,1 1-1,1 0 1,1 0 0,1 1-1,0 0 1,-5 32 0,9-37-25,1 0 0,0 0 0,1 1 0,0-1 0,2 0 0,-1 1 0,1-1 1,1 0-1,1 0 0,0-1 0,0 1 0,1-1 0,1 0 0,0 0 1,0 0-1,1-1 0,1 0 0,0 0 0,19 18 0,-9-12 57,0 0 0,2-2 0,0 0 0,0-2 0,1 0 0,1-1 0,0-1-1,47 15 1,-53-21 10,0-1 1,1 0-1,0-1 0,-1-1 0,1 0 0,0-2 0,0 0 0,0 0 0,0-2 0,0 0 0,0-1 0,-1-1 0,29-10 0,-36 10-32,0 0 0,-1-1 0,1 0-1,-1-1 1,0 0 0,-1 0-1,1 0 1,-1-1 0,10-13 0,-14 16-29,0-1 1,0 1-1,0-1 1,-1 0-1,0 1 1,0-1 0,0-1-1,2-6 1,-4 8-14,1 1 0,-1-1 0,0 1 0,0-1 0,0 1 0,-1-1 0,1 1 0,-1-1 0,1 1 0,-1-1 0,0 1 0,-1 0 0,-2-6 0,2 6 4,1 0 0,-2 0 0,1 0 0,0 0-1,0 0 1,-1 1 0,0-1 0,1 1 0,-1 0 0,0-1 0,0 1 0,0 1-1,-5-3 1,2 1-6,0 1 0,0 0 0,-1 1 1,1 0-1,0 0 0,-1 0 0,-6 0 0,-3 2-16,1 0 0,-1 1 0,0 0 1,1 1-1,-21 7 0,14-2-147,0 0 0,0 2 0,1 0 0,0 1 0,1 2 0,-24 18 0,42-29-20,-1 0 0,1 0 0,0 0 0,-1 1 0,1-1 1,0 1-1,1-1 0,-1 1 0,0 0 0,-1 3 1,3-5-99,-1 1 0,1-1 1,0 1-1,-1 0 0,1-1 1,0 1-1,0-1 1,0 1-1,0 0 0,0-1 1,1 1-1,-1 0 1,0-1-1,1 1 0,-1-1 1,1 1-1,0-1 1,-1 1-1,1-1 0,1 2 1,6 11-3541,-2-5-1205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7680,'-5'-2'876,"-1"0"1,1 0-1,-1 1 0,-8-3 1,-4 3 4826,32 8-3618,70 0 1852,42-7-2558,-48-2-1010,83 2-881,-161 0-746,7-11-4023,-3 7 13,3 4 980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10880,'-1'-2'735,"0"0"-73,0 0 0,0 1 0,0-1 0,0 0 0,1 0-1,-1 0 1,1 0 0,0 1 0,-1-5 0,9 12 1183,-7-4-1720,1 0-1,-1 0 0,1 0 1,-1 0-1,0 1 0,0-1 0,0 0 1,0 1-1,0-1 0,0 1 1,0 4-1,1 33 362,-1-27-357,-9 215 1402,-1 7-1307,11-215-203,4 28 0,-5-41-212,1 0 0,0 0-1,0 0 1,0-1 0,1 1-1,0-1 1,6 9 0,-8-13-96,0-1 0,0 0-1,0 1 1,1-1 0,-1 0 0,0 0 0,1 0 0,-1 0 0,1 0 0,-1 0 0,1 0 0,-1 0 0,1-1 0,-1 1 0,1-1 0,2 1 0,10 0-4806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 10112,'-4'-2'960,"3"2"-742,0 0 0,0 0 0,0-1 0,1 1 0,-1-1 0,0 1 0,0-1 0,0 1 0,0-1 0,0 1 0,1-1 0,-1 0 0,0 1 0,1-1 0,-1 0 0,0-1 0,1 2 902,1-1 27,12-5-469,1 1 1,-1 0-1,1 1 1,0 1-1,1 0 1,21-1-1,-18 3-369,0 0 0,1 2 0,-1 0-1,32 7 1,-44-7-229,-1 0 0,0 0 0,-1 1 0,1 0 0,0 0 0,0 0 0,-1 1 0,1-1 0,-1 1 0,0 0 0,0 0 0,0 1 0,0-1 0,-1 1 0,1 0 0,-1 0 0,0 0 0,0 0 0,0 1 0,-1-1 0,0 1 0,0 0 0,3 8 0,-1 1 30,0 1 1,-2 0-1,1 0 1,-2-1-1,0 1 1,-1 0-1,0 0 0,-1 0 1,-1 0-1,0 0 1,-1 0-1,-1-1 1,-8 21-1,-4 4 98,-2 0 0,-1-1 0,-38 52 0,50-79-206,1 0-1,0 0 0,0 0 0,-4 12 0,9-19 3,0-1-1,0 1 1,1 0-1,-1-1 1,1 1 0,0 0-1,-1 0 1,2 4 0,-1-6 4,1 0 0,-1 0 0,1-1 0,-1 1 0,1 0 0,0 0 0,0 0 0,-1-1 1,1 1-1,1-1 0,-1 1 0,0 0 0,0-1 0,0 0 0,1 1 0,2 1 0,1 0 14,1 0-1,-1 0 1,1 0-1,-1-1 0,1 0 1,0 0-1,0-1 1,0 0-1,8 1 0,60 1 0,-60-3-58,24 0-324,-12 0-3534,-18 2-233,-3 8-3018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25 7680,'-1'-1'533,"0"0"0,0 0 1,1 0-1,-1 1 0,0-1 1,1 0-1,-1 0 0,0-1 1,1 1-1,-1 0 0,1 0 1,0 0-1,-1-2 0,1 3-399,0-1-1,0 1 0,-1 0 1,1-1-1,0 1 0,0 0 1,0-1-1,0 1 0,-1 0 1,1-1-1,0 1 0,-1 0 1,1-1-1,0 1 0,0 0 1,-1 0-1,1-1 0,0 1 1,-1 0-1,1 0 0,0 0 1,-1-1-1,1 1 0,-1 0 1,1 0-1,0 0 0,-1 0 1,1 0-1,-1 0 0,-12-1 978,12 1-979,-3 0 77,0 1 0,0 0 0,0 0 1,1 0-1,-1 0 0,0 1 0,0-1 1,1 1-1,-1 0 0,1 0 0,-1 0 1,1 1-1,0-1 0,0 1 0,0 0 1,-3 3-1,-3 4 140,0 0 0,1 1 1,-10 17-1,16-25-297,0 1-1,0-1 0,1 1 1,-1 0-1,1 0 1,0 0-1,0-1 0,0 1 1,0 0-1,1 0 1,-1 0-1,1 0 0,0 0 1,1 0-1,-1 0 1,0 0-1,1 0 0,0 0 1,0 0-1,0 0 0,1 0 1,-1-1-1,1 1 1,0 0-1,0-1 0,0 0 1,1 1-1,-1-1 1,1 0-1,-1 0 0,1 0 1,6 4-1,17 11 89,-1-2 1,2 0-1,31 12 0,1 2-130,-52-28-526,-6-5-1510,-9-7-2893,-1 2-1118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9472,'0'-4'12261,"0"6"-12160,0 0-1,0 0 1,0 0 0,1 1 0,-1-1 0,0 0 0,1 0 0,-1 0 0,1 0 0,1 2-1,-2-3-80,1-1-1,0 1 0,-1 0 0,1-1 0,0 1 0,0-1 0,-1 1 1,1-1-1,0 1 0,0-1 0,0 1 0,-1-1 0,1 0 0,0 0 1,0 1-1,0-1 0,0 0 0,0 0 0,0 0 0,0 0 0,0 0 1,0 0-1,-1 0 0,1 0 0,0 0 0,1-1 0,9-1 148,-1 0 1,0-1-1,15-6 0,-19 7-61,-1-1-1,1 0 1,-1 0 0,1 0 0,-1-1-1,0 1 1,6-7 0,-11 10-99,1 0-1,-1 0 1,0 0 0,0-1 0,0 1-1,0 0 1,1 0 0,-1 0 0,0 0-1,0 0 1,0 0 0,0-1 0,0 1-1,0 0 1,1 0 0,-1 0 0,0 0-1,0-1 1,0 1 0,0 0 0,0 0-1,0 0 1,0 0 0,0-1 0,0 1-1,0 0 1,0 0 0,0 0 0,0-1-1,0 1 1,0 0 0,0 0 0,0 0-1,0-1 1,0 1 0,0 0 0,0 0-1,0 0 1,0 0 0,0-1 0,-1 1-1,1 0 1,0 0 0,0 0 0,0 0-1,0-1 1,0 1 0,0 0 0,-1 0-1,1 0 1,0 0 0,0 0 0,0 0-1,0 0 1,-1 0 0,1-1 0,0 1-1,0 0 1,0 0 0,-1 0 0,1 0-1,0 0 1,0 0 0,0 0 0,0 0-1,-1 0 1,1 0 0,-3 1-573,9-1-1962,-5 0 2129,-1 0 233,0 0 0,0 0 0,1 0 0,-1 0 0,0 0 0,0 0-1,1 0 1,-1 0 0,0 0 0,1 0 0,-1 0 0,0 1 0,0-1 0,1 0 0,-1 0 0,0 0 0,0 0 0,0 0 0,1 0 0,-1 1 0,0-1 0,0 0 0,1 0 0,-1 0 0,0 1 0,0-1 0,0 0 0,0 0 0,0 0 0,1 1 0,-1-1 0,0 0 0,0 0 0,0 1 0,0-1 0,0 0 0,0 1 0,0-1 0,1 17-4863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9600,'-1'-2'1141,"-3"-10"1786,4 12-2779,0 0-1,0-1 0,0 1 1,0 0-1,0 0 0,0 0 1,0-1-1,0 1 0,0 0 1,0 0-1,0 0 0,0-1 1,0 1-1,0 0 0,0 0 1,0 0-1,0-1 0,0 1 1,0 0-1,0 0 0,0 0 1,1 0-1,-1-1 0,0 1 1,0 0-1,0 0 0,0 0 1,0 0-1,0 0 0,1-1 1,-1 1-1,0 0 0,0 0 0,0 0 1,0 0-1,1 0 0,-1 0 1,0 0-1,0 0 0,0-1 1,1 1-1,-1 0 0,0 0 1,0 0-1,1 1-36,0-1 0,-1 0 0,1 1 0,-1-1-1,1 1 1,-1-1 0,1 0 0,-1 1 0,1-1 0,-1 1 0,0 0 0,1-1-1,-1 1 1,1 0 0,1 2 119,1 3-37,1 0-1,-1 0 0,0 0 1,-1 0-1,1 0 0,2 11 1,6 45 585,-6-32-433,6 36 72,10 49-194,-13-80-300,10 44-977,-18-78 851,0 0 0,0 0 1,1 0-1,-1 0 0,0 1 0,0-1 1,-1 0-1,1 0 0,0 0 0,0 0 1,-1 3-1,0-4-42,1 1 0,0-1 0,-1 1 0,1-1 0,-1 1 0,1-1 0,-1 1 0,1-1 0,-1 0 0,1 1 0,-1-1 0,0 0 0,1 0 0,-1 1 0,1-1 0,-1 0 0,0 0 0,1 0 0,-1 0-1,-1 0 1,-10 3-4826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10368,'-18'-4'3936,"23"8"-3040,-1-1 351,10 2 33,8-1-352,14 4-64,3-4-416,-7-1-192,22 2-160,-9-5 0,3 0 0,-8 0-32,1 3-64,-10-3-608,-5 4-256,1-4-1823,-5 5-801,-4-2-992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10880,'-1'-5'884,"0"2"-361,1 0-1,-1 0 0,1 0 1,0-1-1,-1 1 0,1 0 0,1 0 1,-1 0-1,0-1 0,1 1 1,0 0-1,1-5 0,-2 7-376,1 0-1,-1 1 1,1-1-1,-1 0 1,1 0 0,-1 0-1,1 1 1,0-1-1,-1 0 1,1 0-1,0 1 1,0-1 0,-1 1-1,1-1 1,0 0-1,2 0 1,-3 1-79,1 0 0,0 0 0,-1 0 0,1 0 0,0 0 0,-1 0 0,1 0 0,0 0 0,-1 0 0,1 0 0,0 0 0,-1 1 0,1-1 0,-1 0 0,1 0 0,0 1 0,-1-1 0,2 1 0,0 1 10,-1-1 1,1 1-1,0 0 1,-1 0-1,1 0 1,-1-1-1,0 2 1,0-1-1,1 0 0,-1 0 1,1 3-1,0 4 30,0-1-1,-1 1 1,0-1 0,0 1-1,-1 0 1,0-1-1,-1 11 1,0 16 102,0 16-3,6 132-231,-3-173-494,0 1 0,0-1 0,1 1 1,0-1-1,5 10 0,-5-14-522,0 0 1,0 0-1,7 8 1,-7-11-49,0 0-1,-1 0 1,1 0-1,1 0 1,-1-1-1,6 4 1,0-2-2628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10112,'-5'-11'3095,"5"10"-2996,-1 1 0,1-1-1,-1 0 1,1 1 0,0-1 0,-1 1-1,1-1 1,0 0 0,0 1 0,0-1-1,-1 1 1,1-1 0,0 0 0,0 1 0,0-1-1,0 0 1,0 1 0,0-1 0,0 0-1,0 1 1,1-1 0,-1 0 0,0 1-1,0-1 1,0 0 0,1 1 0,-1-1-1,0 1 1,1-1 0,-1 0 0,1 0 0,0 0 422,0-1 0,1 0 0,-1 0 0,-1 0 0,1 0 1,0 0-1,0 0 0,-1 0 0,1 0 0,0-3 1,-1 5-410,1 1 1,-1-1-1,1 0 1,-1 0-1,1 1 1,-1-1-1,1 0 1,-1 1-1,1-1 1,-1 1-1,0-1 1,1 0-1,-1 1 1,0-1-1,1 1 1,-1-1-1,0 1 1,0-1-1,1 1 1,-1 0-1,2 15 571,-1-1 0,-1 1 1,-3 30-1,0-2-115,3 274 1422,8-190-1582,29 143 0,-25-213-202,2 0 0,30 75 0,-41-117-588,-3-15 281,0-1-1,0 0 0,0 1 1,-1-1-1,1 0 1,0 0-1,0 1 0,0-1 1,0 0-1,-1 0 1,1 1-1,0-1 0,0 0 1,0 0-1,-1 1 1,1-1-1,0 0 0,-1 0 1,1 0-1,0 0 1,0 1-1,-1-1 0,1 0 1,0 0-1,-1 0 1,1 0-1,0 0 0,-1 0 1,1 0-1,0 0 1,-1 0-1,1 0 0,0 0 1,-1 0-1,1 0 1,0 0-1,-1 0 0,1 0 1,0 0-1,0 0 1,-1-1-1,1 1 0,0 0 1,-1 0-1,1-1 1,-1 1-140,1 0 1,0 0-1,-1 0 1,1-1-1,0 1 1,-1 0 0,1-1-1,0 1 1,0 0-1,-1-1 1,1 1-1,0 0 1,0-1-1,0 1 1,0 0 0,-1-1-1,1 1 1,0-1-1,0 1 1,0 0-1,0-1 1,0 1 0,0-1-1,0 1 1,0 0-1,0-1 1,0 1-1,0-1 1,0 1 0,0-2-355,0-9-5282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9344,'0'0'425,"-3"-7"2131,3 7-2463,0 0 0,0-1 1,0 1-1,0 0 0,0 0 1,0 0-1,0 0 0,0 0 1,0-1-1,0 1 0,0 0 1,0 0-1,0 0 0,0 0 1,0 0-1,0 0 0,0-1 1,0 1-1,0 0 0,0 0 1,0 0-1,0 0 0,0 0 1,0 0-1,0-1 0,1 1 1,-1 0-1,0 0 0,0 0 1,0 0-1,0 0 0,0 0 1,0 0-1,0 0 0,1 0 1,-1 0-1,0-1 0,0 1 1,0 0-1,0 0 0,0 0 1,0 0-1,1 0 0,-1 0 1,0 0-1,0 0 0,0 0 1,0 0 1314,3 0-91,13 0 63,-2 0-461,1 0 0,-1 1 0,23 4-1,-33-4-794,0 0 0,0 0-1,0 0 1,0 1 0,0 0-1,0 0 1,0 0-1,0 0 1,-1 1 0,1-1-1,-1 1 1,1 0 0,-1 0-1,0 0 1,0 1 0,4 5-1,-3-1 0,-1 0 0,1-1 0,-1 1-1,-1 0 1,0 1 0,0-1 0,0 0-1,-1 1 1,0-1 0,-1 11 0,-1 14 109,-6 44 0,5-64-196,-7 126-26,9-135-47,1 0-1,-1-1 0,1 1 0,0 0 0,0-1 0,1 1 0,-1 0 0,1-1 0,0 1 0,0-1 0,0 0 0,0 0 0,0 0 1,1 0-1,-1 0 0,1 0 0,0-1 0,0 1 0,0-1 0,0 0 0,0 0 0,1 0 0,-1 0 0,1 0 0,-1-1 0,7 2 0,4 2-1685,4 0-2754,-4-3-2101,2-2-184,-2 0 1786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7168,'12'-16'7766,"-12"16"-7638,0-1 0,1 1 0,-1 0 0,0-1 0,0 1 0,0 0 0,1-1 0,-1 1 0,0-1 0,0 1 0,0 0 0,0-1 0,0 1 0,0 0 0,1-1 0,-1 1 0,0-1 0,0 1 0,-1 0-1,1-1 1,0 1 0,0-1 0,0 1 0,0 0 0,0-1 0,0 1 0,0-1 0,-1 1 0,1 0 0,0-1 0,0 1 0,0 0 0,-1-1 0,1 1 0,0 0 0,0 0 0,-1-1 0,1 1 0,0 0 0,-1 0 0,1-1 0,-1 1 0,0 0-39,1 0 0,-1 0 0,1 0 0,-1 1 0,0-1 0,1 0 0,-1 0 1,1 1-1,-1-1 0,0 0 0,1 1 0,-1-1 0,1 1 0,0-1 0,-1 0 0,1 1 1,-1-1-1,1 1 0,-1-1 0,1 1 0,0 0 0,0-1 0,-1 2 0,-8 16 966,7-16-931,-4 10 118,1 1-1,0 0 1,0 0 0,2 0-1,-1 0 1,2 1 0,0-1-1,-1 25 1,3-30-223,0 0-1,0-1 1,1 1-1,1 0 1,-1 0-1,1 0 1,0-1-1,1 1 1,0-1 0,0 0-1,1 1 1,-1-1-1,2-1 1,-1 1-1,1-1 1,6 7 0,13 7-522,-9-13-1734,-15-7 1984,0 0 0,1 0 1,-1 0-1,1 0 0,-1 0 0,1 1 0,-1-1 0,0 0 1,1 0-1,-1 0 0,1 0 0,-1 0 0,1-1 1,-1 1-1,0 0 0,1 0 0,-1 0 0,1 0 0,-1 0 1,0 0-1,1-1 0,0 1 0,0-1-5181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0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8320,'0'0'377,"0"0"1,0-1-1,0 1 1,0 0-1,0 0 1,0-1 0,1 1-1,-1 0 1,0 0-1,0-1 1,0 1-1,0 0 1,0 0-1,1-1 1,-1 1 0,0 0-1,0 0 1,0 0-1,1 0 1,-1-1-1,0 1 1,0 0-1,1 0 1,-1 0-1,1 0 1,10-3 3135,16 3-4068,-21 1 1588,16-9-185,-21 8-592,-1 0 11,0 0 16,0 2-268,0-1 0,0 0 0,0 0 1,0 1-1,0-1 0,0 0 1,0 0-1,0 0 0,0 1 1,1-1-1,-1 0 0,1 0 0,-1 0 1,1 1-1,-1-1 0,1 0 1,0 0-1,-1 0 0,1 0 0,0 0 1,1 1-1,1-1 22,-1 0 1,1 0-1,0-1 0,-1 1 0,1 0 1,-1-1-1,1 0 0,0 0 1,5 0-1,3-2 532,-8 2-30,-9 3-282,3-2-256,0-1-2,1 1 0,0 0 0,0 0 0,-1 0 0,1 0 0,0 0 0,0 1 0,0-1 0,1 1 1,-1-1-1,-2 4 0,4-5-2,0 0 0,0 0 1,0 0-1,0 1 1,0-1-1,0 0 0,0 0 1,0 0-1,0 1 1,0-1-1,0 0 1,1 0-1,-1 0 0,0 0 1,0 1-1,0-1 1,0 0-1,0 0 0,0 0 1,1 0-1,-1 0 1,0 1-1,0-1 1,0 0-1,1 0 0,-1 0 1,0 0-1,0 0 1,0 0-1,1 0 0,-1 0 1,0 0-1,0 0 1,0 0-1,1 0 1,-1 0-1,0 0 0,0 0 1,0 0-1,1 0 1,-1 0-1,0 0 0,0 0 1,1 0-1,9 1 61,12-1 118,-21 0-112,-1 0-75,0 0-229,0-4-2053,0 3-5520,0 1 2736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7808,'2'-3'1290,"-2"1"-1022,1 1-1,-1 0 0,1 0 1,0 0-1,-1 0 1,1 0-1,0 0 0,0 0 1,0 0-1,0 0 0,0 0 1,0 0-1,0 1 1,2-2-1,-1 1 1562,-2 1-101,0 0-123,5 1 838,17 4-1413,-9-1-776,0-1 0,0-1 0,1 0 0,-1-1 0,23 0 1,105-20 123,-121 17-387,-1 1-148,0 0 0,29 2 0,-47-1 59,0 0-1,-1 0 0,1 0 0,0 0 1,0 0-1,0 1 0,0-1 0,0 0 1,0 1-1,0-1 0,0 0 0,0 1 1,0-1-1,0 1 0,-1 0 0,1-1 0,1 2 1,-2-1-250,1-1 0,-1 1 0,0 0 1,1 0-1,-1 0 0,0-1 0,0 1 1,1 0-1,-1 0 0,0 0 0,0 0 1,0 1-1,0 9-4745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37 7680,'4'-4'733,"0"1"0,0-1 1,0 1-1,1 0 0,-1 0 1,1 0-1,0 1 0,0-1 1,0 1-1,0 0 0,6-1 0,-11 3-649,1 0 0,-1 0-1,0-1 1,0 1-1,0 0 1,1 0-1,-1 0 1,0 0 0,0 0-1,1 0 1,-1 0-1,0 0 1,0 0-1,1 0 1,-1 0 0,0 0-1,0 0 1,1 0-1,-1 0 1,0 0-1,1 0 1,-1 0 0,0 0-1,0 0 1,1 0-1,-1 0 1,0 0-1,0 0 1,0 1-1,1-1 1,-1 0 0,0 0-1,0 0 1,0 0-1,1 1 1,-1-1-1,-3 10 1066,-12 11-504,-5 0-99,-22 33 0,36-46-523,1 0 0,1 0-1,-1 1 1,2-1-1,-1 1 1,1 0-1,0 0 1,-2 13 0,5-19-9,-1-1 0,1 1 0,0 0 1,0 0-1,0 0 0,0 0 0,1-1 1,-1 1-1,1 0 0,0 0 0,0-1 1,0 1-1,0 0 0,0-1 0,0 1 1,1-1-1,1 4 0,0-3 24,0 0-1,0 0 1,0-1 0,0 1-1,1-1 1,-1 1-1,1-1 1,0 0 0,-1 0-1,7 2 1,4 0 22,0-1 0,0 0-1,0-1 1,0 0 0,24-1 0,27-1-161,-37 0-2518,-27 0 2212,-1 1 1,1-1-1,-1 0 0,0 0 1,1 0-1,-1 1 0,1-1 1,-1 0-1,0 0 0,1 1 1,-1-1-1,1 0 0,-1 1 0,0-1 1,0 0-1,1 1 0,-1-1 1,0 1-1,0-1 0,1 0 1,-1 1-1,0-1 0,0 1 1,0-1-1,0 1 0,1-1 1,-1 1-1,0-1 0,0 1 1,1 3-1186,3 8-2866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94 8320,'-1'-14'1258,"0"0"1,1 0 0,2-21-1,1 19 2083,3 29-1317,-6-12-2029,2 8 370,0 1 0,-1 0 0,0 0 0,-1 0 1,0 0-1,0 0 0,-4 15 0,2-7 5,-9 88 867,-8 81-44,17-140-970,2-1-1,6 49 1,-3-73-190,1 0-1,1 0 1,7 22-1,-8-35-22,-1 1 0,1-1 0,0 0 0,1-1 0,0 1 0,1-1 0,0 0 0,0-1 0,10 11 0,-14-17-112,-1 1 0,1-1 0,0 0 0,-1 0 1,1 0-1,0 0 0,0 0 0,0 0 1,0-1-1,-1 1 0,1-1 0,0 1 0,0-1 1,0 0-1,3 1 0,-2-2-600,-1 1 1,1 0-1,-1-1 1,1 1-1,-1-1 0,1 0 1,-1 0-1,1 0 1,-1 0-1,0 0 0,2-2 1,5-1-4024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 9344,'0'-1'406,"0"0"0,0 0 1,0 0-1,0 0 0,0 0 0,0 0 1,-1 0-1,1 0 0,0 0 0,0 1 1,-1-1-1,1 0 0,0 0 0,-1 0 1,1 0-1,-1 0 0,1 1 1,-1-1-1,0 0 0,1 0 0,-1 1 1,0-1-1,0 0 0,1 1-271,-1 0 0,1 0-1,0 0 1,-1 0 0,1 0 0,0 0-1,0 0 1,-1 0 0,1 0 0,0 0-1,-1 0 1,1 0 0,0 0 0,0 0-1,-1 0 1,1 0 0,0 0 0,-1 0-1,1 1 1,0-1 0,0 0-1,-1 0 1,1 0 0,0 0 0,0 1-1,-7 12 191,0 19 383,1 1-1,-3 54 1,9-75-677,0 0-1,1 1 1,0-1 0,1 0 0,0 0 0,1-1 0,0 1 0,1 0 0,0-1 0,1 0 0,0 0 0,1 0 0,0-1 0,15 19 0,-21-29-127,0 1 0,1 0 0,-1-1 0,1 1 0,-1-1 0,1 1 0,-1 0 0,1-1 0,-1 1 0,1-1 0,0 0 0,-1 1 0,1-1 1,0 0-1,-1 1 0,1-1 0,0 0 0,-1 1 0,1-1 0,0 0 0,0 0 0,-1 0 0,1 0 0,0 0 0,0 0 0,-1 0 0,1 0 0,0 0 1,0 0-1,-1 0 0,1-1 0,0 1 0,0 0 0,0-1 0,1-1-747,0 0-1,0 0 1,-1 0-1,1 0 1,-1 0-1,1 0 1,-1-1-1,2-4 1,6-9-3925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9472,'-8'-3'3885,"4"2"221,2 9-1794,2-6-2206,0 1-1,0-1 0,1 1 1,-1-1-1,1 1 0,-1-1 0,1 1 1,0-1-1,0 0 0,0 1 1,2 2-1,-2-4-79,-1 0 0,1-1 0,0 1 0,-1 0 0,1-1 0,0 1 0,0-1 0,-1 1 0,1-1 0,0 1 0,0-1 0,0 0 0,-1 1 0,1-1-1,0 0 1,0 0 0,0 0 0,0 0 0,0 1 0,0-1 0,0 0 0,-1 0 0,1-1 0,0 1 0,0 0 0,0 0 0,0 0 0,0-1 0,0 1 0,-1 0 0,1-1 0,0 1 0,0-1 0,0 1 0,-1-1 0,1 1 0,1-2 0,-1 1 52,0 0 0,1 0 0,-1 0 0,0 0 0,1-1 0,-1 1 0,0 0 0,0-1 0,0 1 0,0-1 0,-1 1 0,1-1 0,0 0 0,0 1 0,-1-1 1,1 0-1,-1 1 0,1-3 0,-1 2 258,-13 7 229,10-2-567,0-1 0,1 1 0,-1 0 0,1 0 0,0 0 0,0 0 0,-4 7 0,6-9 5,0-1 0,0 0 1,0 1-1,0-1 0,0 0 1,0 1-1,0-1 0,0 0 0,0 1 1,0-1-1,1 0 0,-1 0 1,0 1-1,0-1 0,0 0 0,0 1 1,0-1-1,1 0 0,-1 0 0,0 1 1,0-1-1,0 0 0,1 0 1,-1 1-1,0-1 0,0 0 0,1 0 1,-1 0-1,0 1 0,1-1 0,-1 0 1,0 0-1,1 0 0,-1 0 1,0 0-1,0 0 0,1 0 0,-1 0 1,0 0-1,1 0 0,-1 0 0,0 0 1,1 0-1,-1 0 0,0 0 1,1 0-1,16-1 398,1-4 57,6-1 198,-36 18-346,8-9-412,0 0-781,-1 1 0,1-1 0,1 1 0,-7 7-1,10-11 789,0 0-1,0 0 1,0 0-1,0 1 1,0-1-1,0 0 0,0 0 1,0 0-1,0 0 1,0 0-1,0 0 1,0 0-1,0 0 0,0 1 1,0-1-1,0 0 1,0 0-1,0 0 1,0 0-1,0 0 1,0 0-1,0 0 0,0 0 1,0 0-1,1 0 1,-1 1-1,0-1 1,0 0-1,0 0 0,0 0 1,0 0-1,0 0 1,0 0-1,0 0 1,0 0-1,0 0 0,0 0 1,1 0-1,-1 0 1,0 0-1,0 0 1,0 0-1,0 0 1,0 0-1,0 0 0,0 0 1,0 0-1,1 0 1,-1 0-1,0 0 1,0 0-1,0 0 0,0 0 1,9 0-2803,-7 0 1885,14 0-3195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9728,'-12'-13'3120,"12"13"-3034,0-1 1,0 1 0,0 0-1,0-1 1,0 1 0,0-1 0,0 1-1,0 0 1,0-1 0,0 1-1,0 0 1,0-1 0,0 1 0,0 0-1,0-1 1,0 1 0,0-1-1,1 1 1,-1 0 0,0-1 0,0 1-1,0 0 1,1 0 0,-1-1 0,0 1-1,0 0 1,1-1 0,-1 1-1,0 0 1,1 0 0,-1 0 0,0-1-1,0 1 1,1 0 0,0 0-1,15-9 1171,-12 7-777,3-1-90,0 0-1,0 0 1,0 1 0,0-1-1,1 2 1,-1-1-1,1 1 1,0 0 0,-1 1-1,15 0 1,-18 0-269,0 1 0,0-1 0,-1 1 0,1 0 0,0 0 0,0 0 0,-1 1 0,1-1 0,-1 1 0,1 0 0,-1 0 0,0 0-1,1 1 1,-1-1 0,-1 1 0,1-1 0,0 1 0,0 0 0,-1 0 0,0 1 0,0-1 0,0 0 0,2 4 0,-1-1 11,-1 0-1,0 0 0,0 0 0,-1 0 1,1 1-1,-2-1 0,1 0 1,0 1-1,-1-1 0,0 0 1,-2 8-1,0-4 0,0-1-1,-1 1 1,0-1 0,0 1-1,-1-1 1,-8 13 0,4-7 57,3-8-86,1 0 0,0 1 0,0 0 0,1-1 0,-4 13 0,7-18-96,0-1 1,0 1-1,0-1 1,0 1-1,0-1 1,0 0-1,1 1 1,-1-1-1,1 1 1,-1-1-1,1 0 0,-1 1 1,1-1-1,0 0 1,-1 0-1,1 1 1,0-1-1,0 0 1,0 0-1,0 0 1,0 0-1,0 0 1,0 0-1,1 0 1,-1-1-1,0 1 1,0 0-1,1-1 1,-1 1-1,2 0 1,6 2 40,0 1 1,0-2 0,14 3 0,-18-4-30,17 3-495,-13-3 762,-1 1 0,17 5 0,-6 3-2899,-2 7-4637,-5-2 1790,2 0 165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1309 6784,'-2'-12'1312,"2"3"3643,0 9-4835,1-1-1,-1 1 0,1 0 1,-1-1-1,1 1 1,-1 0-1,1 0 1,-1 0-1,1-1 0,-1 1 1,1 0-1,-1 0 1,1 0-1,-1 0 0,1 0 1,-1 0-1,1 0 1,-1 0-1,2 0 1,2 0 102,1 0 1,-1-1-1,1 0 1,-1 0-1,0 0 1,1 0-1,-1-1 1,0 1-1,5-4 1,4-2 393,17-15 0,3 0-116,10-4-30,1 3 0,53-20 1,107-28 347,-6 10-370,51-17-171,40-21-101,35-7-21,-28 19-32,-41 16-43,46-5-11,215-52-96,-262 61 81,-55 11 42,-161 45-66,137-44 142,-140 42-31,0-2-1,54-31 1,-44 17-204,10-5-972,-20 14-3457,-33 19 3623,-1 0-1,1 1 0,-1-1 0,1 0 0,-1 1 0,1 0 1,-1-1-1,1 1 0,2 0 0,-3 0-3135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397 6656,'7'-4'479,"-3"3"15,0-1 0,0 0 0,0 0 0,-1 0-1,1-1 1,-1 1 0,1-1 0,-1 0 0,0 0 0,0 0-1,0 0 1,0-1 0,-1 1 0,1-1 0,-1 1-1,2-5 1,0-5-4,-1 1 0,-1-1-1,0 1 1,-1-1 0,0-16 0,0 19-344,-1 0 1,-1 1 0,0-1-1,0 0 1,-1 0 0,0 1-1,-1-1 1,0 1 0,0 0-1,-1 0 1,0 0 0,-1 0-1,0 1 1,0 0 0,-11-12-1,16 19-138,-13-13 182,-24-20 0,31 30-164,1 0 0,-1 1 0,0-1 1,-1 1-1,1 0 0,0 0 0,-14-3 1,1 2 34,0 1 0,0 0-1,0 2 1,0 0 0,-1 1 0,1 1 0,0 1 0,0 0 0,-27 8 0,24-3 11,0 0 1,0 2-1,0 1 1,1 0-1,1 2 1,0 0-1,-27 21 1,-79 74 426,69-58-273,6-5-60,2 2-1,-62 75 0,65-60 61,2 1-1,3 2 0,-63 134 1,85-153-146,3 0 0,1 0 0,2 2 0,2-1 0,2 2 0,2-1 0,0 66 0,7-88-63,2-1 1,1 0 0,0 0 0,2-1 0,1 1 0,11 29-1,-3-20 6,1-2-1,1 1 0,34 47 0,-20-36-3,1-2 0,3-2 0,0-1 0,3-1 0,1-3 0,52 38 0,-42-41 33,1-1-1,55 23 0,-74-40-4,0-1-1,2-2 0,-1 0 1,1-3-1,33 5 0,-48-11-14,-1-1 0,0 0 0,0-1 0,0-1 0,1 0 0,-2-1 0,31-10 0,-34 9-6,0-1-1,0 0 1,-1-1 0,0 0-1,0 0 1,0-2-1,-1 1 1,0-1 0,0 0-1,-1-1 1,0-1-1,-1 1 1,0-1 0,13-20-1,-16 22-9,-1-1 0,0 1 0,0 0 0,-1-1 1,0 0-1,-1 0 0,0 0 0,0 0 0,-1 0 0,0 0 0,0 0 0,-1 0 0,-1 0 0,1-1 0,-1 1 0,-1 0 0,-4-14 1,4 16-13,0 0 0,-1 0 0,0 0 0,0 1 0,-1-1 0,0 1 0,0 0 0,0 0 1,-1 0-1,0 1 0,0-1 0,0 1 0,-1 0 0,1 1 0,-1-1 0,0 1 0,-1 1 1,1-1-1,-1 1 0,1 0 0,-1 0 0,-11-2 0,0 2-14,1 1 0,-1 0 0,1 1 0,-1 1 0,0 1 0,-18 3-1,-3 2-65,-61 18-1,84-18 60,0-1 0,0 2 0,1 0 0,0 1 0,0 0 0,0 1 0,1 1 0,1 0 0,-18 18 0,9-7-25,0 0 0,-26 36 1,40-46 14,0 1 0,0 0 0,2 0 0,-1 1-1,2 0 1,-1 0 0,-4 19 0,9-28-16,0 1 0,0-1 0,1 0 0,-1 0 0,1 1-1,0-1 1,0 0 0,1 1 0,-1-1 0,1 0 0,0 0 0,0 1 0,0-1-1,1 0 1,-1 0 0,1 0 0,0 0 0,0-1 0,0 1 0,1-1 0,-1 1-1,1-1 1,0 0 0,0 1 0,0-2 0,0 1 0,1 0 0,-1-1 0,1 1-1,0-1 1,-1 0 0,1 0 0,0-1 0,6 3 0,11 1-657,-1 0 1,1-2-1,-1 0 1,1-1-1,29-2 1,-33 0-1134,-1-1 0,1-1-1,0 0 1,0-2 0,-1 0 0,32-11 0,21-12-3180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27 975 7296,'-16'2'2317,"5"-1"-757,18-4 2115,19-6-2962,-1-2 0,1 0 0,35-23 1,81-45 556,-11 6-727,-34 10-346,61-36-47,288-132-39,-76 43-84,-77 29-2224,-263 145 336,-10 11-2134,-18 3 369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2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10496,'0'1'242,"0"-1"0,0 0 0,0 0 1,1 1-1,-1-1 0,0 0 1,0 0-1,0 1 0,0-1 0,1 0 1,-1 0-1,0 0 0,0 1 0,0-1 1,1 0-1,-1 0 0,0 0 0,0 0 1,1 1-1,-1-1 0,0 0 1,0 0-1,1 0 0,-1 0 0,0 0 1,1 0-1,-1 0 0,0 0 0,0 0 1,1 0-1,0 0 0,13 0 1502,-8 0-1454,18-2 224,-1-1 1,1-1-1,-1-1 0,42-15 0,9-2-18,-60 19-679,35-8 680,-17 9-3595,-31 2 543,0-1-2780,6-2 2249,2-1-935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7552,'6'-7'4513,"-10"10"664,-5 6-1798,2-2-4257,-2 4 999,2-1 0,0 2 0,0-1 0,1 1 0,0 0 0,1 0 0,-3 14 0,5-17-104,0 0 0,1 0 0,1 1 1,0-1-1,0 1 0,1-1 1,0 1-1,0-1 0,1 1 0,3 14 1,-2-21-2,-1 0 1,0 1 0,1-1-1,0 0 1,0 0 0,0 0-1,0 0 1,0 0 0,0 0-1,1-1 1,-1 1 0,1-1-1,0 0 1,0 0 0,0 0-1,0 0 1,0 0 0,0 0-1,1-1 1,-1 0 0,0 0-1,1 0 1,-1 0 0,8 1-1,-2-1-117,0 0 0,0-1-1,-1 0 1,1 0-1,0-1 1,0 0 0,0-1-1,0 0 1,8-3-1,-13 4-606,-1-1 0,1 0-1,0 1 1,-1-2-1,6-3 1,3-2-3953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9088,'-5'-12'2392,"2"6"5663,6 12-7857,-1 0-1,0 1 0,0-1 1,0 1-1,-1 0 1,0-1-1,0 1 0,-1 0 1,0 0-1,-1 10 0,1 0 16,-25 265 431,24-270-648,-3 17 45,2 0 0,3 43 0,-1-67-14,1 1 0,0-1 1,0 0-1,1 0 0,-1 0 0,1 0 0,0 0 0,0 0 1,4 6-1,-5-9-171,1 0 1,-1 0-1,1 0 1,-1 0-1,1-1 1,0 1-1,-1 0 1,1-1-1,0 1 1,0-1-1,0 0 1,0 1-1,1-1 1,-1 0-1,0 0 1,0 0-1,1-1 1,-1 1-1,1-1 1,-1 1-1,4-1 1,-3-2-3402,-1-4 1149,-5-2-2052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 10240,'0'-1'313,"0"-5"835,0 0 0,1 0 0,-1 0 0,3-10 0,-2 14 174,-1 2-180,0 1-76,0 4-786,-1 0 0,0 1-1,0-1 1,0 0-1,-3 6 1,-2 9-64,-15 81 98,4 1 1,-7 196 0,24-275-292,1 0 0,0 0 0,8 37 1,-5-45-29,0 0 1,0 0 0,2-1 0,0 0 0,0 1 0,11 15 0,-15-27-146,1 1 0,-1-1-1,1 0 1,0 1 0,0-1 0,1-1 0,5 6 0,-8-8-103,1 1 0,-1 0 0,0 0 0,1-1 0,-1 1 0,1 0 1,-1-1-1,1 0 0,-1 1 0,1-1 0,0 0 0,-1 0 0,1 0 0,-1 0 0,1 0 0,0 0 0,-1 0 0,1 0 0,-1-1 0,1 1 0,-1-1 0,4 0 0,12-10-4509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12544,'0'3'4639,"4"-3"-3583,14 0 256,0 0-96,5 0-640,8 0-64,5 4-320,-1 1-128,1-2-32,-9 1-192,0 1 32,-4-2-1504,-5 1-576,-6-4-3327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10 155 11008,'-9'-3'4128,"18"3"-3200,0 7 575,0-2 1,0 5-256,0 11 64,0 6-672,0 9-224,0 8-256,0 7-128,0 1 0,-5-5 32,1 1 32,-1-5-544,-4-2-224,5-10-1376,-1-4-608</inkml:trace>
  <inkml:trace contextRef="#ctx0" brushRef="#br0" timeOffset="1">179 0 11392,'13'41'5178,"10"18"-1934,5 10-1352,-24-56-1614,71 186 2841,-49-138-2436,19 65-1,-38-101-777,-1 0 0,-1 1 0,-1 0 0,-1 0 0,-1 41 0,-2-61-410,-1 0 1,1 1-1,-1-1 0,0 1 1,-1-1-1,-4 12 0,4-15-343,1 0-1,-1 0 0,0 0 1,-1 0-1,1 0 1,0-1-1,-1 1 1,0-1-1,1 0 0,-1 1 1,0-1-1,0 0 1,-4 1-1,-11 5-3876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95 9472,'-11'3'841,"5"-1"-300,0 0-1,-1 0 1,1 0-1,0 1 1,0 0 0,1 0-1,-1 1 1,-8 6-1,14-10-456,-1 1 0,1-1-1,0 0 1,0 0-1,-1 0 1,1 1 0,0-1-1,0 0 1,-1 0 0,1 1-1,0-1 1,0 0 0,0 0-1,0 1 1,-1-1 0,1 0-1,0 1 1,0-1 0,0 0-1,0 1 1,0-1 0,0 0-1,0 1 1,0-1 0,0 0-1,0 1 1,0-1 0,0 0-1,0 1 1,0-1 0,0 0-1,0 1 1,0-1-1,0 0 1,1 1 0,-1-1-1,0 0 1,0 0 0,0 1-1,0-1 1,1 0 0,-1 0-1,0 1 1,0-1 0,1 0-1,-1 0 1,0 1 0,0-1-1,1 0 1,-1 0 0,0 0-1,1 0 1,-1 0 0,0 1-1,1-1 1,-1 0 0,0 0-1,1 0 1,-1 0 0,23 2 1414,-22-2-1339,146-11 2176,-66 2-1742,549-15 335,-296 8-1024,-168-7-1909,-2-16-3664,-87 15 240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86 135 9216,'5'-134'10943,"-5"134"-10909,0 0 0,0 0 0,0 0-1,0 0 1,0 0 0,0 0-1,0 0 1,0 0 0,-1 0 0,1 0-1,0 0 1,0 0 0,0 0-1,0 0 1,0 0 0,0 0-1,0 0 1,0 0 0,0 0 0,0 0-1,0 0 1,0 0 0,0 0-1,0 0 1,0 0 0,0 0 0,0 0-1,0 0 1,0 0 0,0 0-1,0 0 1,0 0 0,0 0 0,0 0-1,0 0 1,0 0 0,0 0-1,0-1 1,0 1 0,-3 8 657,-5 18-214,6-18-258,-23 71 579,-20 77-310,43-146-457,0 1 0,1 0 0,0-1 0,1 1 0,0-1 0,2 13 0,-1-18 27,0 0 0,0 0-1,1 0 1,-1-1 0,1 1-1,0 0 1,0-1 0,1 0-1,0 1 1,-1-1 0,1 0-1,1 0 1,-1-1 0,8 8-1,-3-5 61,1 0 0,1 0 0,-1-1 0,1 0 0,0 0 0,0-1 1,13 3-1,78 14 446,-65-15-483,-27-4-128,1-1 0,-1 0 0,0-1 0,13 0 1,-3-4-2623,-2-2-3490,-15 5 624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10368,'-8'-14'6014,"9"14"-2123,6 8-2533,-5-6-1202,0 2 0,0-1 0,-1 0 0,1 0-1,-1 0 1,0 1 0,0-1 0,0 1 0,0-1-1,0 7 1,1 37 429,-2-39-398,0 8-54,-1 0 0,-2 16 0,-1-3-63,-16 117 89,-1 22-193,19-140 54,2 0-1,1 0 1,1-1 0,7 33 0,-6-45-126,7 28 125,-9-40-279,0-1 1,0 1 0,0 0-1,0-1 1,1 1-1,-1 0 1,1-1 0,0 0-1,0 1 1,0-1-1,4 3 1,2-2-2674,1-8-2432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45 7040,'2'-5'691,"-1"1"338,1 0 1,-1 0-1,-1 0 1,2-7-1,-2 11-919,0-1 0,0 1-1,0-1 1,0 1 0,0-1 0,0 1 0,0-1-1,0 1 1,0-1 0,-1 1 0,1-1 0,0 1-1,0 0 1,0-1 0,-1 1 0,1-1-1,0 1 1,0 0 0,-1-1 0,1 1 0,0 0-1,-1-1 1,1 1 0,0 0 0,-1-1 0,1 1-1,-1 0 1,1 0 0,-1-1 0,1 1-1,0 0 1,-1 0 0,1 0 0,-1 0 0,1 0-1,-1 0 1,1-1 0,-1 1 0,1 0 0,-1 0-1,1 1 1,-1-1 0,1 0 0,-1 0 0,1 0-1,-1 0 1,1 0 0,-1 0 0,0 1-1,-12 3 301,0 1-1,0 0 0,1 1 0,-1 1 1,2-1-1,-1 2 0,1 0 0,0 0 1,0 1-1,1 0 0,0 1 0,-11 15 1,-2 4-2,2 1 1,1 2-1,-22 43 1,34-59-243,1 0 0,0 1 0,2-1 0,-8 32 1,12-39-109,-1 0-1,2 0 1,-1 0 0,2 0 0,-1 0 0,1 0 0,0 1 0,1-2 0,0 1-1,0 0 1,4 9 0,1-5-20,-1 0 0,2 0 0,-1-1 0,2 0 0,0 0 0,13 13 0,69 58 110,-80-73-119,6 5 16,37 23-1,-48-35-121,0 1 0,1-1 0,-1 0-1,1 0 1,0-1 0,0 1 0,0-2 0,0 1-1,14 1 1,-19-4-144,0 1 1,0 0-1,0 0 0,0-1 1,0 1-1,0-1 0,0 1 1,0-1-1,0 0 0,0 0 1,0 0-1,-1 0 0,3-2 1,18-19-6337,-6 5 433,2 0 1079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68 11392,'30'-52'6522,"-25"46"-5373,-1 1 380,-10 7 556,-5 5-1489,-19 15 0,-2 2-82,11-8-367,1 2-1,0-1 0,1 2 0,-28 37 1,14-9-20,-32 58 1,48-78-85,3 2 1,0 0-1,2 1 1,0 0-1,3 1 0,-8 37 1,16-60-17,-1 0 1,2 0-1,-1 0 0,1 0 1,0 0-1,0 0 0,1 0 1,0-1-1,1 1 0,0 0 1,0 0-1,1-1 1,-1 0-1,2 1 0,-1-1 1,1 0-1,0 0 0,0-1 1,1 1-1,0-1 0,0 0 1,7 5-1,-3-2 49,0-2-1,1 1 0,0-1 1,1-1-1,0 0 1,0 0-1,0-1 0,0-1 1,15 4-1,-11-4 50,1-1 0,0-1 0,0 0 1,0-1-1,0-1 0,21-2 0,-3-4 78,-1 0 0,0-2 0,0-2 0,-1 0 0,59-30 0,-80 35-175,-1-1 0,0-1 0,0 0 1,-1 0-1,0-1 0,0 0 0,0 0 0,-1-1 0,-1 0 0,14-21 0,-17 24-17,8-11 24,-1 0 0,-1-1 0,0-1 0,-1 1 0,-2-2 0,10-32 0,-13 41-23,-1-1-1,-1 1 1,0-1-1,0 1 1,-1-1-1,-1 0 0,0 1 1,-1-1-1,0 0 1,0 1-1,-1-1 1,-1 1-1,-7-20 0,3 9-9,-2 0 0,-1 0-1,-1 0 1,-1 2-1,-28-39 1,31 47-108,-1 1 1,0 0-1,-1 1 0,0 0 1,0 1-1,-1 1 0,-1-1 1,1 2-1,-1 0 0,0 0 0,-17-5 1,14 7-377,0 1 0,-24-4 0,32 7-69,1 0-1,-1 1 1,0 0 0,0 0 0,1 1-1,-1 0 1,-9 2 0,8 3-2859,9-6 3092,-4 5-5436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9984,'-17'2'1824,"-47"3"5605,65-4-7378,-1-1 1,0 0 0,0 0 0,0 0-1,0 0 1,0 0 0,1 0 0,-1 0-1,0 0 1,0 1 0,0-1-1,0 0 1,0 0 0,0 0 0,0 0-1,0 0 1,1 1 0,-1-1 0,0 0-1,0 0 1,0 0 0,0 0-1,0 1 1,0-1 0,0 0 0,0 0-1,0 0 1,0 0 0,0 1 0,0-1-1,0 0 1,0 0 0,0 0-1,0 0 1,0 1 0,-1-1 0,1 0-1,0 0 1,0 0 0,0 0 0,0 0-1,0 1 1,0-1 0,0 0-1,0 0 1,-1 0 0,1 0 0,0 0-1,0 0 1,0 0 0,0 0 0,0 1-1,-1-1 1,1 0 0,0 0-1,0 0 1,0 0 0,0 0 0,-1 0-1,1 0 1,0 0 0,0 0 0,0 0-1,0 0 1,-1 0 0,1 0-1,0 0 1,0 0 0,13 9 1259,11-3-823,0-1 1,0-2 0,1 0 0,35-1-1,-52-2-451,225-12 136,-154 5-166,87 3-1,-158 5-92,35 3 351,-40-4-375,-1 0-1,1 1 1,-1 0-1,0 0 1,1-1 0,-1 2-1,0-1 1,0 0-1,0 0 1,0 1 0,0-1-1,0 1 1,0-1-1,2 3 1,-3-3-50,-1 0-1,0-1 1,1 1 0,-1-1 0,0 1 0,1 0-1,-1-1 1,0 1 0,0 0 0,0-1 0,1 1-1,-1 0 1,0-1 0,0 1 0,0 0 0,0-1-1,0 1 1,0 0 0,0-1 0,-1 1-1,1 0 1,0 0 0,0-1 0,0 1 0,-1-1-1,1 1 1,0 0 0,-1-1 0,1 1 0,-1 0-1,-1 3-1165,-3 12-3415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12800,'-23'10'4122,"24"-10"-4075,-1 0 0,0 0 0,0 0 0,0 0 0,0 0 0,0 0 0,0 0-1,0 0 1,0 0 0,0 0 0,1 0 0,-1 0 0,0 0 0,0 0 0,0 1 0,0-1 0,0 0 0,0 0 0,0 0 0,0 0-1,0 0 1,0 0 0,0 0 0,0 0 0,0 1 0,0-1 0,0 0 0,0 0 0,0 0 0,0 0 0,0 0 0,0 0-1,0 0 1,0 0 0,0 1 0,0-1 0,0 0 0,0 0 0,0 0 0,0 0 0,0 0 0,0 0 0,0 0 0,0 0-1,0 1 1,0-1 0,-1 0 0,1 0 0,0 0 0,0 0 0,0 0 0,0 0 0,0 0 0,0 0 0,0 0 0,0 0 0,0 0-1,-1 0 1,1 0 0,0 0 0,0 0 0,0 0 0,0 0 0,0 0 0,0 0 0,0 0 0,0 0 0,-1 0 0,1 0 0,7 2 1692,61 4 1880,-20-1-2982,153 2 265,-24-2-657,-39 4-564,-46 2-5261,-89-10 4865,0-1 1,0 1-1,-1-1 0,1 0 1,0 0-1,3-1 0,13-8-6452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8704,'16'-77'4771,"-11"58"-3910,-4 14-443,0 1 1,0 0 0,1 0 0,-1 1 0,1-1 0,0 0 0,0 0 0,0 1 0,0-1 0,5-4-1,-6 7-354,-1 1 0,0-1 0,0 1 0,0 0 0,1-1 0,-1 1 0,0 0 0,1 0 0,-1-1-1,0 1 1,1 0 0,-1 0 0,0-1 0,1 1 0,-1 0 0,0 0 0,1 0 0,-1 0 0,1-1-1,-1 1 1,0 0 0,1 0 0,-1 0 0,1 0 0,-1 0 0,0 0 0,1 0 0,-1 0 0,1 0-1,0 1 1,-1-1 2,1 1-1,0-1 0,-1 1 1,1 0-1,-1-1 0,1 1 1,-1 0-1,1 0 0,-1-1 1,1 1-1,-1 0 0,0 0 0,1 1 1,6 36 631,-7-33-460,5 64 870,-4 77-1,-2-66-823,5 454-737,-4-517 186,1 10-1066,-2 1-1,-1-1 1,-6 30 0,3-40-1015,5-16 2178,0-1 0,-1 1 1,1-1-1,0 1 0,0-1 0,0 0 1,-1 1-1,1-1 0,0 1 0,0-1 1,-1 0-1,1 1 0,0-1 0,-1 0 1,1 0-1,-1 1 0,1-1 0,0 0 1,-1 0-1,1 1 0,-1-1 0,1 0 1,0 0-1,-1 0 0,1 0 0,-1 0 1,1 0-1,-1 0 0,1 0 0,-1 0 1,0 0-1,-6-5-4122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 11392,'-10'-7'3952,"11"14"-452,0-3-3126,0-1 0,0 0-1,-1 1 1,1-1 0,-1 0 0,0 7 0,-17 93 1097,-1 8-996,12 16-48,7-109-388,0 0 1,1 0-1,1 0 1,10 34-1,-11-45-29,1 0 0,0 0-1,1-1 1,-1 1 0,1-1-1,1 0 1,-1 1 0,1-2-1,0 1 1,0-1 0,1 0-1,-1 0 1,10 6 0,-7-6-62,1 0 1,-1-1-1,1-1 0,-1 1 1,1-1-1,1-1 1,-1 0-1,0 0 0,0-1 1,11 1-1,-16-2-292,0 0 0,0 0 0,0 0 0,-1-1 0,1 1 0,0-1 0,0 0 0,-1 0 0,1-1 0,-1 1 0,1-1 0,-1 1 0,4-4 0,-2 2-855,-1-1 0,0 1-1,0-1 1,0 0 0,-1-1-1,1 1 1,-1-1-1,4-6 1,7-18-3718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11904,'-2'-3'541,"-1"0"0,2 0 0,-1 0 0,0 0 0,1-1 0,-1 1 0,1-1 1,0 1-1,0-1 0,0 1 0,1-1 0,-1-5 0,1 9-479,0 0 0,0 0 0,0 0-1,0-1 1,0 1 0,0 0 0,0 0 0,0 0 0,0-1-1,0 1 1,0 0 0,0 0 0,0 0 0,0 0 0,0-1-1,0 1 1,0 0 0,0 0 0,0 0 0,1 0 0,-1-1-1,0 1 1,0 0 0,0 0 0,0 0 0,0 0 0,0 0-1,1 0 1,-1-1 0,0 1 0,0 0 0,0 0 0,0 0-1,1 0 1,-1 0 0,0 0 0,0 0 0,0 0 0,1 0-1,-1 0 1,0 0 0,0 0 0,0 0 0,0 0 0,1 0-1,-1 0 1,0 0 0,0 0 0,0 0 0,1 0 0,6 5 853,-3-2-625,-1 1 1,0 0-1,0 0 0,-1 0 0,1 0 0,-1 0 0,0 1 0,3 8 1,0 2 67,4 25 0,-1 14 114,1 69 0,-8 59-168,-1-99-213,0-73-99,-5 416-2080,-2-337-1252,5-73 818,-7 23 0,9-38 2306,0 0-1,0 0 1,-1 0 0,1-1-1,0 1 1,0 0 0,-1 0-1,1-1 1,-1 1-1,1 0 1,-1-1 0,1 1-1,-2 1 1,-10 0-4157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13056,'41'-8'5474,"10"4"-3998,4 0 144,209-16 1669,7 1-2359,-254 17-919,333-29 404,-1 21-1049,-246 14-1232,-37 6-3218,-41-5-579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11008,'-4'-5'1376,"3"5"-1101,0-1 1,0 0-1,1 0 1,-1 1 0,0-1-1,1 0 1,-1 0-1,1 0 1,-1 0-1,1 0 1,-1 0-1,1 0 1,0 0-1,-1 0 1,1 0-1,0 0 1,0-2-1,9 16 3491,-7-5-3509,-1 1 1,1-1 0,-1 1 0,0-1-1,-1 1 1,0-1 0,-2 13 0,-12 60 368,7-55-396,-7 41 260,13-61-472,0 0 0,1 0 0,0 0 1,0 0-1,0 0 0,1-1 0,0 1 0,0 0 0,2 6 0,-2-10-19,0 0 1,1 1-1,-1-1 1,0 0-1,1 0 0,-1 0 1,1 1-1,0-2 1,-1 1-1,1 0 0,0 0 1,0-1-1,1 1 1,-1-1-1,3 2 0,-1-1 46,0 0-1,1 0 0,0-1 0,0 0 0,-1 0 0,1 0 1,8 0-1,1-1-820,-1 0 0,1-1 0,0-1 0,24-6 0,-20 3-2088,0-2-2378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13952,'-10'-17'4761,"9"15"-1953,8 10-938,1 6-1314,-1 0 1,-1 0-1,0 0 0,-1 0 0,0 1 0,4 22 1,-3-13-355,23 95 604,15 134 1,-30-66-1691,-20 1-3418,4-174 3441,1 0-1133,0 0 0,1 18 0,4-17-3301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93 9472,'-2'-2'366,"-1"-1"1,1 0 0,-1 1-1,1-1 1,0 0 0,0 0-1,1-1 1,-1 1 0,0 0-1,1-1 1,0 1 0,0 0-1,0-1 1,0 0 0,1 1-1,-1-1 1,1 1 0,0-1-1,0-5 1,-2-8 1926,2 17-2250,0 0-1,0-1 1,0 1 0,0 0 0,0 0 0,0-1 0,0 1-1,0 0 1,0 0 0,0 0 0,-1-1 0,1 1-1,0 0 1,0 0 0,0 0 0,0-1 0,0 1 0,0 0-1,-1 0 1,1 0 0,0 0 0,0-1 0,0 1 0,0 0-1,-1 0 1,1 0 0,0 0 0,0 0 0,0 0-1,-1 0 1,1 0 0,0-1 0,0 1 0,-1 0 0,1 0-1,0 0 1,0 0 0,0 0 0,-1 0 0,1 0 0,0 0-1,0 0 1,-1 1 0,1-1 0,0 0 0,0 0-1,0 0 1,-1 0 0,1 0 0,0 0 0,0 0 0,0 0-1,-1 1 1,1-1 0,0 0 0,0 0 0,0 0 0,0 0-1,-1 1 1,1-1 0,0 0 0,0 0 0,0 0-1,0 1 1,0-1 0,0 0 0,0 0 0,0 0 0,0 1-1,-5 6 316,1 0 0,1 1 0,-5 10 0,-5 12 317,-6 7-55,-2 4-69,2 1-1,-18 53 1,26-59-337,2 0-1,2 0 1,-5 63 0,11-83-168,2-1 0,0 1-1,0 0 1,7 26 0,-5-32-37,0 0 1,1 0-1,0-1 0,0 0 1,1 0-1,1 0 0,-1 0 1,9 9-1,-8-11 26,1-1-1,0 0 1,0 0 0,0 0 0,0-1-1,1 0 1,0-1 0,0 0 0,1 0-1,-1-1 1,1 0 0,-1 0 0,1-1-1,0 0 1,11 1 0,-8-2 16,-1 0 0,1-1 0,-1-1 0,1 1 0,-1-2 0,1 0 0,-1 0 0,0-1 0,0 0 0,0-1 0,18-9 0,-15 4 31,1 0 0,-1-1 0,-1-1-1,0 0 1,0-1 0,-1-1 0,-1 0 0,0 0 0,15-24 0,-15 18 11,0 0 0,-2-1 0,0 0 0,-1-1 0,-1 0 0,-1 0-1,4-24 1,-8 33-64,-1 1-1,0 0 0,0-1 0,-2 1 1,1-1-1,-4-15 0,3 21-20,-1 0-1,1 0 1,-1 1 0,-1-1-1,1 0 1,-1 1-1,0-1 1,0 1-1,-1 0 1,0 0 0,1 0-1,-2 1 1,-5-6-1,2 3-16,-1 1-1,0 0 0,0 1 0,0 0 0,0 1 1,-1-1-1,-12-2 0,-75-15-501,65 16-1333,-34-11 0,64 16 1529,0 1 0,0-1 0,0 0 0,0 0 0,0 0 0,0 0 0,0 0 0,0 0 0,1-1 0,-1 1 0,0 0 0,1-1 0,-3-2 0,3 2 48,1 1-1,-1-1 1,0 0 0,1 1 0,-1-1-1,1 0 1,0 1 0,-1-1-1,1 0 1,0 0 0,0 0-1,0 1 1,1-1 0,-1 0-1,0 0 1,1-1 0,10-32-5050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8320,'0'0'5267,"-4"4"451,3-2-5657,0-1 0,0 0 0,0 0 1,0 1-1,1-1 0,-1 0 0,0 1 1,1-1-1,-1 0 0,1 1 0,-1-1 0,1 3 1,0-3 4,0 0 0,0 0 0,0 0 0,0 0 0,0 0 1,0 0-1,0 0 0,1 0 0,-1 0 0,0 0 0,1 0 0,-1 0 0,1 0 1,-1 0-1,1 0 0,0 1 0,0-2-34,-1 1 0,1-1 0,-1 0-1,1 1 1,-1-1 0,1 0 0,0 0 0,-1 1 0,1-1-1,-1 0 1,1 0 0,0 0 0,-1 0 0,1 0 0,0 0 0,-1 0-1,1 0 1,0 0 0,0 0 0,4-2 44,-1 1 0,1-1 0,-1 0 0,0 0 0,7-4 0,-2 0 21,-8 6 165,-1 0 100,-5 5 28,0 0-393,0 1 0,0 0 1,1 0-1,-1 1 0,-4 10 1,8-15 11,0 1 0,-1 0 0,1-1 0,0 1 1,1 0-1,-1 0 0,0 0 0,1 0 0,-1-1 1,1 1-1,0 0 0,0 0 0,0 0 0,1 0 0,-1 0 1,1 0-1,1 4 0,-2-6-1,0-1-1,0 1 1,1 0 0,-1-1 0,0 1-1,1-1 1,-1 1 0,1 0 0,-1-1-1,1 1 1,-1-1 0,1 1 0,-1-1-1,1 0 1,-1 1 0,1-1 0,-1 1-1,1-1 1,0 0 0,-1 1 0,1-1-1,0 0 1,-1 0 0,1 0-1,0 1 1,-1-1 0,1 0 0,0 0-1,-1 0 1,1 0 0,0 0 0,0 0-1,-1-1 1,1 1 0,0 0 0,-1 0-1,1 0 1,0-1 0,-1 1 0,1 0-1,1-1 1,2-2 67,-1 1 0,1-1 1,0 0-1,6-7 0,-7 6-29,6-4 88,-4 3 64,0 1 0,0-1 0,0 0 1,-1 0-1,0-1 0,0 1 0,0-1 1,-1 0-1,0 0 0,3-7 0,-6 13-176,0-1-1,1 1 1,-1-1 0,0 1-1,0 0 1,0-1 0,0 1-1,0-1 1,0 1 0,0 0-1,0-1 1,0 1 0,0-1-1,0 1 1,0 0-1,0-1 1,0 1 0,0-1-1,-1 1 1,1 0 0,0-1-1,0 1 1,0 0 0,-1-1-1,-7 2 112,6 1-158,0-1 0,0 1 0,0-1 0,0 1 1,0 0-1,0-1 0,-1 4 0,0 0-106,2-5-139,0 1 0,1 0 0,-1 0 0,1 0 0,-1 0-1,1 0 1,-1 0 0,1 0 0,0 0 0,-1 0 0,1 0-1,0 2 1,0-3-1938,0 0-672,1 1-629,7 3-1221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12160,'-6'-4'1163,"-15"-11"2134,20 14-3134,0 1-1,1-1 1,-1 1 0,0-1 0,1 0 0,-1 0-1,1 1 1,-1-1 0,1 0 0,-1 0 0,1 1 0,0-1-1,-1 0 1,1 0 0,0 0 0,0 0 0,-1 0-1,1 1 1,0-1 0,0 0 0,0 0 0,0 0 0,0-1-1,2-1 19,-1 0-1,1 0 0,-1 0 0,1 1 1,0-1-1,0 0 0,0 1 0,0-1 1,1 1-1,-1 0 0,0 0 0,1 0 1,0 0-1,-1 0 0,1 1 0,0-1 1,0 1-1,4-2 0,3 0-69,0 0 0,0 0-1,1 1 1,12-2 0,-7 3 66,0 0 1,-1 1-1,1 1 1,0 0-1,-1 1 1,0 1-1,1 0 1,-1 1-1,0 1 0,16 7 1,-27-10-114,1 0 0,-1 0 0,0 1 0,0 0 0,0 0 0,0 0 0,-1 0 0,1 1 0,-1 0 0,0-1 0,0 1 0,0 0 0,-1 1 0,1-1 0,-1 0 0,0 1 0,0-1 0,0 1 0,-1-1 0,0 1 0,0 0 0,0 0 0,0 0 0,0 8 0,-1 5 65,-1 0 1,-1-1 0,0 1-1,-7 26 1,-26 67 185,19-64-217,0 0-27,-21 70-65,34-103 5,0 1 0,1 0 1,0 0-1,2-1 0,-1 1 0,3 15 0,-2-25-8,1 0-1,0-1 1,0 0 0,0 1 0,1-1-1,0 0 1,0 1 0,0-1 0,0 0-1,0 0 1,1-1 0,0 1 0,0 0-1,4 4 1,-2-4 7,1 0 0,-1 0 1,1-1-1,0 1 0,-1-1 0,1 0 0,1-1 0,-1 1 1,7 1-1,3-1 2,-1 0 0,1-1 0,-1-1 0,1 0 0,0-1 0,-1-1 1,28-5-1,14-7-166,4-1-3708,-59 14 3346,-1-1 0,0 1 0,1 0 0,-1 0 0,0 0 0,1 0-1,-1 0 1,0 1 0,1-1 0,-1 0 0,0 1 0,1-1 0,-1 1 0,0-1 0,0 1 0,2 1 0,11 8-5233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7808,'0'-7'1202,"0"0"1,1 1-1,2-14 1,-2 18-698,-1-1 1,1 1 0,0 0-1,0-1 1,0 1-1,0 0 1,1 0 0,-1 0-1,0 0 1,1 0 0,-1 0-1,1 0 1,0 0-1,3-2 1,-5 4-440,1 0-1,-1-1 1,1 1 0,-1 0-1,1 0 1,-1 0 0,1 0-1,-1 0 1,1 0-1,-1 0 1,1 0 0,-1 0-1,0 0 1,1 0 0,-1 0-1,1 1 1,-1-1 0,1 0-1,-1 0 1,0 0 0,1 1-1,-1-1 1,1 0-1,-1 0 1,0 1 0,1-1-1,-1 0 1,0 1 0,1-1-1,-1 0 1,0 1 0,0-1-1,1 1 1,-1-1-1,0 0 1,1 2 0,7 15 849,-4 0-556,-1 0 1,-1 0 0,1 30-1,-1-17-213,16 512 382,-18-531-576,0 0 0,0 1 0,-2-1 0,1 0 0,-5 17 0,6-28-6,0 1 0,-1-1 0,1 1 0,0-1 0,0 1 0,0-1 0,-1 1 0,1-1 0,0 1 0,-1-1 0,1 1 0,0-1 0,-1 1 0,1-1 0,-1 0 0,1 1 0,-1 0 0,1-1-75,-1 0 1,1 0-1,0 0 1,-1 0-1,1 0 1,0 0-1,0 0 1,-1 0-1,1-1 1,0 1-1,-1 0 1,1 0-1,0 0 1,0 0-1,-1 0 1,1 0-1,0 0 1,0-1-1,-1 1 1,1 0-1,0 0 1,0 0-1,0 0 0,-1-1 1,-10-17-6364,11 18 6455,-12-22-4667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8960,'-4'-1'775,"-19"-3"1194,23 4-1820,-1-1 0,1 1 0,-1 0 0,1 0 0,-1 1 0,1-1 0,-1 0 0,0 0 0,1 0 0,-1 0 0,1 0 0,-1 1 0,1-1 0,-1 0 0,1 0 0,0 1 0,-1-1 0,1 0 0,-1 1 0,1-1 0,0 0 0,-1 1 0,1-1 0,-1 0 0,1 1 0,0-1 0,0 1 0,-1-1 0,1 1 0,0-1 0,0 1 0,0-1 0,-1 1 0,1-1 0,0 1 0,0-1 0,0 1 0,0-1-1,0 2 1,0-1-2,1 0 0,-1 0 0,0-1 0,1 1 0,-1 0 0,0 0 0,1 0 0,-1 0 0,1-1 0,0 1 0,-1 0 0,1 0 0,0-1 0,-1 1 0,1 0 0,0-1 0,0 1 0,-1-1 0,1 1 0,0-1 0,0 0 0,0 1 0,0-1 0,1 1 0,24 6 905,-25-7-963,23 3 518,-1-1-1,1-1 1,32-3-1,-26 1-280,316-14 1454,-43 0-3581,-237 15-4290,-52 3 1516,-12 1-561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98 8960,'3'-31'5746,"-2"26"-4757,0-1-1,0 1 1,-1-1 0,0 1 0,0-1-1,0 0 1,-1 1 0,-1-7 0,2 12-931,0-1 1,0 1 0,0-1-1,0 1 1,0 0 0,0-1-1,0 1 1,-1-1 0,1 1-1,0-1 1,0 1 0,0 0-1,-1-1 1,1 1 0,0-1-1,-1 1 1,1 0 0,0-1-1,-1 1 1,1 0 0,0-1-1,-1 1 1,1 0 0,-1 0-1,1-1 1,-1 1 0,1 0-1,0 0 1,-1 0 0,1 0-1,-1 0 1,1 0 0,-1 0-1,1 0 1,-1-1 0,1 2-1,-1-1 1,1 0 0,-1 0-1,1 0 1,-1 0 0,1 0-1,0 0 1,-1 0 0,1 1-1,-1-1 1,0 0 0,-1 2 77,0-1 0,0 1 1,0-1-1,1 1 0,-1 0 0,0 0 1,1 0-1,-3 4 0,-44 65 875,19-28-532,-26 49-1,52-85-463,0-1 0,0 1 0,1-1 0,-1 1 0,2 0 0,-1 0 0,1 0 0,0 0 0,0 9 0,1-11 4,1-1 0,-1 0 0,1 0 0,0 1 0,0-1 0,1 0 1,-1 0-1,1 0 0,0 0 0,0-1 0,0 1 0,1 0 0,-1-1 0,1 1 1,0-1-1,4 4 0,1 0 36,0-1 1,0 0 0,0-1-1,1 0 1,0 0-1,13 5 1,-3-3-262,1-1 0,23 5-1,-36-11-706,-6 0-1979,-4 1-1206,-5 3-2531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12288,'-4'-11'3028,"4"11"-2975,0 0 1,0 0 0,0 0 0,0 0-1,0 1 1,0-1 0,0 0 0,0 0-1,0 0 1,1 0 0,-1 0 0,0 0 0,-1 0-1,1 0 1,0 0 0,0 0 0,0 0-1,0 0 1,0 0 0,0 0 0,0 0-1,0 0 1,0 0 0,0 0 0,0 0-1,0 0 1,0 0 0,0 0 0,0 1 0,0-1-1,0 0 1,0 0 0,0 0 0,0 0-1,0 0 1,0 0 0,0 0 0,0 0-1,0 0 1,0 0 0,0 0 0,0 0-1,0 0 1,0 0 0,0 0 0,-1 0 0,1 0-1,0 0 1,0 0 0,0 0 0,0 0-1,0 0 1,0 0 0,0 0 0,0 0-1,0 0 1,0 0 0,0 0 0,0 0-1,0 0 1,0 21 4877,0-9-4596,0 0 186,1 0-1,0 0 1,4 20 0,-4-29-438,-1 0-1,1 0 0,1 0 0,-1 0 0,0 0 0,1 0 0,0-1 1,2 5-1,-2-6-28,-1 0 0,0 1 1,0-1-1,0 0 0,1-1 1,-1 1-1,0 0 1,1 0-1,-1 0 0,1-1 1,-1 1-1,1-1 0,-1 1 1,1-1-1,-1 0 0,1 1 1,-1-1-1,3 0 0,-2-1-40,1 1-1,-1-1 0,1 0 0,-1 0 0,0 0 0,1 0 0,-1 0 0,0 0 0,0 0 0,0-1 0,0 1 0,0-1 0,3-3 0,10-6 2,-15 10-7,0 1 1,0 0-1,0 0 0,0 0 1,0 0-1,0 0 1,0 0-1,0 0 0,0 0 1,1 0-1,-1 0 1,0 0-1,0 0 0,0 0 1,0 0-1,0 0 1,0 0-1,0 0 0,0 0 1,1 0-1,-1 0 0,0 0 1,0 0-1,0 0 1,0 0-1,0 0 0,0 0 1,0 0-1,0 0 1,1 0-1,-1 0 0,0 0 1,0 0-1,0 0 1,0 0-1,0 0 0,0 0 1,0 0-1,0 0 1,0 0-1,0 0 0,1 0 1,-1 1-1,0-1 1,0 0-1,0 0 0,0 0 1,0 0-1,0 0 1,0 0-1,0 0 0,0 0 1,-1 9 158,-6 7-123,2-1-100,5-15-3,0 0-1,0 0 0,0 1 0,0-1 0,0 0 0,0 1 0,0-1 0,0 0 1,0 0-1,0 1 0,0-1 0,0 0 0,0 1 0,0-1 0,0 0 0,0 0 1,0 1-1,0-1 0,0 0 0,0 1 0,0-1 0,0 0 0,1 0 0,-1 1 1,0-1-1,0 0 0,0 0 0,0 1 0,1-1 0,-1 0 0,0 0 0,0 0 1,1 1-1,-1-1 0,0 0 0,0 0 0,1 0 0,3-3-4529,-4 1-1275,-8 0 510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17 158 10880,'-10'-1'2637,"3"2"2859,24 7-1694,-7-4-3399,-1-1-1,1-1 0,-1 0 0,1 0 1,0-1-1,16 1 0,60-7 289,145-26 0,-111 12-595,377-36 501,-298 40-446,115-10-158,-188 8-1094,-49 5-5169,-50 9 127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8960,'1'0'314,"0"1"0,0-1 0,0 0 0,1 0 0,-1 1 0,0-1 0,-1 0 0,1 1 0,0-1 0,0 1 0,0 0 0,0-1 1,0 1-1,0 0 0,-1-1 0,1 1 0,0 0 0,0 0 0,-1 0 0,1 0 0,-1 0 0,1-1 0,-1 1 0,1 0 0,-1 0 0,0 0 0,1 0 1,-1 1-1,0-1 0,0 0 0,0 0 0,0 0 0,0 0 0,0 2 0,1 1 174,-1 1 1,-1 0-1,1 0 0,-1 0 0,1 0 1,-3 7-1,-4 4 28,0 0 0,-1-1 1,-20 28-1,15-23-221,-15 28 1,25-41-273,0-1 0,1 1 0,-1 1 0,1-1 0,0 0 1,1 1-1,0-1 0,0 11 0,1-15 5,0 0 0,0 0 0,0 0 0,1 1 1,0-1-1,-1 0 0,1 0 0,0 0 0,1 0 0,-1 0 0,0 0 0,1-1 1,0 1-1,0 0 0,0-1 0,2 4 0,0-3 23,0 1 1,0-1-1,0 0 0,1-1 0,-1 1 1,0-1-1,1 1 0,0-2 0,6 3 1,7 0 31,0 0 1,1-2-1,-1 0 0,29-1 1,-16-2-2037,13 0-8984,-30 3 5753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11392,'3'-10'4116,"-3"10"-3987,0 0 1,0 0 0,0 0-1,0 0 1,0 0 0,1 0 0,-1 0-1,0-1 1,0 1 0,0 0 0,0 0-1,0 0 1,1 0 0,-1 0-1,0 0 1,0 0 0,0 0 0,0 0-1,1 0 1,-1 0 0,0 0 0,0 0-1,0 1 1,0-1 0,0 0-1,1 0 1,-1 0 0,0 0 0,0 0-1,0 0 1,0 0 0,0 0 0,0 0-1,1 1 1,0 0 188,0 0-1,0 1 1,0-1-1,0 0 1,0 1-1,0-1 1,0 1-1,-1-1 1,1 1-1,0 2 1,3 12 147,-1 0 0,-1 0 0,0 18 0,1 8-96,6 51 351,35 143 0,4-33-1595,-46-196-138,-1 0 0,0 0-1,0 11 1,-1-18 893,0 1 1,0-1-1,0 0 0,0 1 1,0-1-1,0 0 0,0 0 0,0 1 1,0-1-1,0 0 0,0 1 1,0-1-1,0 0 0,0 0 1,0 1-1,0-1 0,0 0 1,0 1-1,1-1 0,-1 0 1,0 0-1,0 1 0,0-1 0,0 0 1,1 0-1,-1 0 0,0 1 1,0-1-1,0 0 0,1 0 1,-1 0-1,0 0 0,0 1 1,1-1-1,-1 0 0,0 0 0,0 0 1,1 0-1,-1 0 0,0 0 1,1 0-1,-1 0 0,0 0 1,0 0-1,1 0 0,-1 0 1,0 0-1,1 0 0,-1 0 1,0 0-1,0 0 0,1 0 0,-1 0 1,0 0-1,0 0 0,1 0 1,-1-1-1,0 1 0,0 0 1,1 0-1,15-7-4813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4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174 128 9088,'0'-2'370,"-1"1"1,1-1 0,0 0-1,-1 0 1,1 1-1,0-1 1,0 0 0,0 1-1,0-1 1,0 0 0,1 0-1,-1 1 1,1-4-1,1 3 163,-1-1-1,1 1 0,-1 0 0,1 0 0,0 0 1,-1 0-1,1 0 0,3-2 0,-41 40 3831,18-14-4015,1 0 0,1 0 0,-17 32 0,21-32-166,1 1 0,1 0 0,1 1 0,1 0 0,1 0 0,-7 39 0,14-56-137,-1-1 0,1 1 0,1-1 1,-1 1-1,1-1 0,0 1 0,0-1 0,1 1 0,0-1 0,0 0 0,0 0 0,1 0 0,0 0 0,7 9 0,0-1 44,1-1 0,1 0 0,0-1-1,18 15 1,-22-21-50,0-1 0,0 1 0,1-1 1,-1-1-1,1 0 0,0 0 0,0-1 0,1 0 0,-1 0 0,17 2 0,-7-3 76,-1-1-1,0 0 1,1-2-1,31-4 1,-38 3-28,0 0-1,0-1 1,0-1 0,0 0 0,-1-1-1,0 0 1,0 0 0,0-1 0,19-14-1,-22 13-11,-1 1-1,0-2 1,0 1-1,0-1 0,-1 0 1,0 0-1,0-1 0,-1 1 1,0-1-1,0-1 1,-1 1-1,4-15 0,-5 11-14,-1 0 1,0-1-1,-1 1 0,0-1 0,-1 0 0,0 1 0,-2-1 0,1 1 0,-7-23 0,-2 1-15,-1 1 0,-22-46 0,28 68-111,-1 0 0,0 1 0,-1 0-1,0 0 1,-1 0 0,0 1 0,-1 0-1,0 1 1,0-1 0,-1 2 0,0 0-1,-1 0 1,1 0 0,-2 2 0,1-1-1,-1 1 1,0 1 0,-19-6 0,20 8-360,0 1 0,0 0 0,-15-1 0,-15 2-8238,36 1 2654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10880,'5'-2'7350,"18"-1"-4269,57-1-2088,90-15-1,-48 3-982,-100 14-13,48-4-1093,-69 6 871,0 0-1,1 0 1,-1 0 0,1 1-1,-1-1 1,0 0-1,1 0 1,-1 1-1,1-1 1,1 2 0,-3-2 13,1 1 0,0-1 0,-1 1 0,1-1 0,-1 1 0,1 0 0,-1-1 0,0 1 0,1-1 0,-1 1 0,0 0 0,1 0 0,-1-1 0,0 1 0,0 0 0,1-1 0,-1 1 0,0 0 0,0 0 0,1 21-4844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11008,'-8'2'2993,"9"-3"-553,17-4-338,12-2-1049,0 2-1,1 1 1,50-1-1,93 14-387,-138-5-599,68 7 8,107-3-1,-92-16-864,-100 5-624,0 0-1,1-1 1,34-14-1,-25 4-3762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36 9216,'-41'32'3424,"32"-23"-2656,5-2 896,4-2 287,4-2-319,10-3 0,13 0-224,16-8-96,7-4-704,9-4-160,-7-4 0,-2 5-320,-1 3-64,-8 3-352,-11 9-128,-8 5-1824,-8 2-768,8 2-2975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9088,'-9'-4'5498,"9"4"-5419,0 0 1,-1 0-1,1 0 0,0 0 0,0 0 0,0 0 0,0 0 1,0 0-1,0 0 0,0 0 0,0 0 0,0 0 1,0 0-1,0 0 0,0 0 0,0 0 0,0 0 0,0 0 1,0 0-1,0 0 0,0 0 0,-1 0 0,1 1 0,0-1 1,0 0-1,0 0 0,0 0 0,0 0 0,0 0 0,0 0 1,0 0-1,0 0 0,0 0 0,0 0 0,0 0 1,0 0-1,0 0 0,0 1 0,0-1 0,0 0 0,0 0 1,1 0-1,-1 0 0,0 0 0,0 0 0,0 0 0,0 0 1,0 0-1,0 0 0,0 0 0,0 0 0,0 0 0,0 0 1,0 0-1,0 0 0,0 0 0,0 0 0,0 1 0,2 0 213,-1 1 0,0-1-1,1 1 1,-1-1 0,1 1-1,0-1 1,-1 0-1,3 1 1,6 3 53,-1-1 0,1 0 0,1-1 0,-1 0-1,0 0 1,20 1 0,67 1 491,-70-5-603,109-1 371,28 0 317,-159 1-858,3 1 16,0-1 0,0 1 0,0 0 1,10 3-1,-16-4-66,-1 1 0,1-1 0,-1 1 0,0-1 0,1 1 0,-1 0 0,0-1 0,0 1 0,1 0 0,-1 0 0,0 0 0,0 0-1,0 0 1,0 0 0,0 0 0,0 0 0,-1 1 0,1-1 0,0 0 0,-1 1 0,1-1 0,0 0 0,-1 1 0,0-1 0,1 1 0,-1-1 0,0 0 0,0 1 0,1 1 0,-2 7 49,0-1 1,0 1-1,-1-1 0,-5 17 1,-17 38 55,12-33-74,-40 96 100,-70 124 0,115-239-155,1 0-67,-1 0 0,1 0 0,1 0 0,0 0 0,-4 19-1,9-30 2,0 1-1,0-1 1,0 0-1,0 0 1,0 0-1,0 0 0,0 0 1,1 0-1,-1 1 1,0-1-1,1 0 0,-1 0 1,1 0-1,0 2 1,2 3-2506,-2 1-3484,-1-2 564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9472,'62'-3'11141,"4"-6"-7423,74-17-4525,-91 17 2061,104-16-746,187-7 1,159 29 47,-275 4-929,-219-1 144,20-1-954,-6-2-3202,-18 3 4220,-1 0 1,0-1-1,0 1 0,1 0 1,-1 0-1,0 0 1,1 0-1,-1 0 1,0 0-1,0 0 0,1 0 1,-1 0-1,0 0 1,0 0-1,1 0 1,-1 0-1,0 0 1,1 0-1,-1 1 0,0-1 1,0 0-1,1 0 1,-1 0-1,0 0 1,0 0-1,0 1 0,1-1 1,-3 10-5233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9856,'0'-1'222,"-1"0"1,1 0-1,-1 0 1,1 0-1,-1 0 1,1 0-1,0-1 1,-1 1-1,1 0 1,0 0-1,0 0 1,0 0-1,0 0 1,0 0-1,0 0 1,0-1-1,0 1 1,0 0-1,1 0 1,0-2 0,0 1 163,0-1 1,1 1-1,0-1 1,-1 1-1,1 0 1,0 0-1,4-3 1,-1 0-52,1 0 1,1 1-1,-1 0 0,1 0 1,-1 1-1,1 0 0,0 0 1,0 0-1,0 1 0,1 0 1,-1 0-1,0 1 0,1 0 1,7 0-1,6 1 105,0 1 0,1 0-1,33 8 1,-35-5 136,24 8 0,-37-10-413,-1 1 0,1-1 1,-1 2-1,0-1 0,0 1 1,0 0-1,6 5 1,-10-7-115,0 0 1,-1 0 0,1 0 0,-1 0 0,1 0 0,-1 0 0,0 0 0,0 1 0,0-1 0,0 0 0,0 1 0,0-1 0,-1 1 0,1-1 0,-1 1 0,0-1 0,1 1 0,-1 0 0,0-1 0,-1 1 0,1-1 0,0 1-1,-1-1 1,1 1 0,-2 2 0,-3 7 70,1-1-1,-2 1 1,-12 20-1,11-20-82,-27 43 63,-29 52-65,50-82 10,1 1 1,-12 36 0,24-60-39,-1 0 0,0-1-1,1 1 1,0-1 0,-1 1 0,1 0 0,0-1 0,0 1 0,0 0 0,0-1-1,0 1 1,0 0 0,0-1 0,1 1 0,-1 0 0,1-1 0,-1 1 0,1 0-1,-1-1 1,1 1 0,0-1 0,0 0 0,0 1 0,0-1 0,0 0 0,0 1-1,0-1 1,0 0 0,1 0 0,-1 0 0,0 0 0,1 0 0,-1 0 0,1 0-1,-1 0 1,1-1 0,2 2 0,5 0-3,0 0 0,0 0 0,0 0 0,0-1 0,13 0 0,-22-1-7,20 0-616,0-1-1,0 0 0,34-8 0,-19 1-4444,39-16 0,-43 12-333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93 207 8960,'4'-13'1446,"1"0"1,7-15-1,2-5 2230,-14 33-3635,0 0 0,1 0 0,-1-1 0,0 1 0,0 0 0,0 0 0,0 0 0,0 0 0,0 0 0,0 0 0,0 0 0,0 0 0,0 0 0,0 0 0,0 0 0,0 0 0,0 0 0,0 0 0,0-1 0,0 1-1,0 0 1,0 0 0,0 0 0,0 0 0,0 0 0,0 0 0,0 0 0,0 0 0,0 0 0,0 0 0,0 0 0,0 0 0,0 0 0,0-1 0,0 1 0,0 0 0,0 0 0,0 0 0,0 0 0,0 0 0,0 0-1,0 0 1,0 0 0,-1 0 0,1 0 0,0 0 0,0 0 0,0 0 0,0 0 0,0 0 0,0 0 0,0 0 0,0 0 0,0 0 0,0 0 0,0 0 0,0 0 0,0 0 0,-1 0 0,-4 3 1317,-7 5-448,1 3-436,0 1 0,1 0 0,1 0 0,0 1 0,0 1 0,1-1 0,1 1 0,-11 30 0,14-32-428,0 0 0,1 0-1,1 0 1,0 0 0,0 1 0,1-1 0,1 1-1,0-1 1,1 1 0,0-1 0,6 23 0,-5-28 1,1 0 0,0 0 0,0 0 0,0 0 0,1 0 0,0-1 0,0 0 0,1 0 0,0 0 0,9 9 0,-6-9 11,0 1-1,1-1 0,0 0 1,0 0-1,0-1 1,19 7-1,-8-6 25,0 0 1,1-1-1,-1-2 1,1 0-1,0-1 0,0-1 1,23-1-1,-26-1 17,-1-1-1,0 0 1,0-2 0,0 1-1,0-2 1,-1 0-1,26-12 1,-37 14-45,1 0 0,-1 0 0,0 0 0,0 0 0,-1-1 0,1 0 0,-1 0 0,0 0 0,0 0 0,0-1 0,0 0 0,-1 0-1,0 0 1,0 0 0,0 0 0,-1 0 0,0-1 0,0 1 0,0-1 0,0 0 0,-1 0 0,0 1 0,-1-1 0,1 0 0,-1-9 0,-1 5-28,0 1 0,0-1 0,-1 1 0,-1 0 0,0 0 0,0 0 0,0 0 0,-8-12 0,3 7-17,-1 1 0,0 0 1,-1 0-1,-17-16 0,0 4-117,-1 1-1,-2 2 0,-49-29 0,70 45 26,-20-11-1131,-36-16-1,62 31 979,1 2-101,0-1-1,1 0 1,-1 1-1,1-1 1,-1 0-1,1 0 1,-1 0-1,-2-2 1,4-4-2624,8-2-1220,16-10-1371,3-8 651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7936,'-1'-1'273,"0"0"0,0-1-1,0 0 1,1 1 0,-1-1 0,1 1 0,-1-1 0,1 0 0,-1 1 0,1-1 0,0 0-1,0 0 1,0 1 0,0-4 0,1 3 87,0 0-1,0 0 1,0 0-1,0 0 1,0 0-1,0 0 1,1 0-1,-1 0 1,0 0-1,4-2 1,7-13 1789,-9 13-1658,-1 1-1,1-1 1,0 1 0,0 0-1,5-6 1,-7 9-431,-1 0 0,1-1-1,-1 1 1,1 0 0,-1-1 0,1 1 0,0 0 0,-1 0 0,1-1 0,-1 1 0,1 0 0,0 0 0,-1 0 0,1 0-1,0 0 1,-1 0 0,1 0 0,0 0 0,-1 0 0,1 0 0,-1 0 0,1 1 0,0-1 0,-1 0 0,1 0 0,0 1-1,0 0 53,1 0 0,-1 0 0,0 0 1,0 0-1,1 0 0,-1 1 0,0-1 0,0 0 0,1 3 0,1 3 250,0-1 0,0 1 0,3 12 0,5 37 423,-2 1 0,2 100 0,-6-60-660,18 84-109,-19-141-309,-5-35-1469,-2-8 359,-3-7-936,-2-9-1410,-1-4-1856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11392,'-8'5'2724,"8"-1"-631,14-2 633,28-5-72,245-15 606,-140 12-2968,52-1-673,-97 11-2210,-2 7-4933,-62-2 2703,-5 2 629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25 9984,'-1'0'318,"1"0"0,-1-1 0,0 1 1,1 0-1,-1 0 0,0-1 1,1 1-1,-1 0 0,1-1 0,-1 1 1,0 0-1,1-1 0,-1 1 0,1-1 1,-1 1-1,1-1 0,-1 1 0,1-1 1,0 1-1,-1-1 0,1 0 0,0 1 1,-1-1-1,1 1 0,0-1 0,0 0 1,0 1-1,-1-1 0,1 0 1,0 0-1,0 1 0,0-1 0,0 0 1,0 1-1,0-1 0,1-1 0,-2 2-249,1 0 0,0 0 0,0-1 0,0 1 0,0 0 0,0 0 0,0-1 0,-1 1 0,1 0 0,0 0 0,0-1 0,0 1 0,-1 0 0,1 0 0,0 0 0,0 0 0,0-1 0,-1 1 0,1 0 0,0 0 0,-1 0 0,1 0 0,0 0 0,0 0 0,-1 0 0,1 0 0,0 0 0,0 0 0,-1 0 0,1 0 0,0 0 0,-1 0 0,1 0 0,0 0 0,0 0 0,-1 0 0,1 0 0,0 0 0,0 0 0,-1 0 0,1 1 0,0-1 0,0 0 0,-1 0 0,1 0 0,-19 10 1109,9-3-975,1 0-1,-1 1 0,1 0 1,1 1-1,-1 0 0,-6 11 1,-3 4 62,-19 37 0,26-41-135,2 1-1,0 0 1,-11 41 0,16-48-57,1 0 1,1 1 0,0 0-1,1 0 1,1 0 0,2 28-1,0-37-37,-1-1 0,1 1-1,0-1 1,0 1-1,1-1 1,-1 0 0,1 0-1,0-1 1,1 1-1,-1 0 1,1-1 0,0 0-1,0 0 1,8 6-1,5 3 37,1 0-1,28 13 0,-44-25-67,9 5 14,72 37 48,-71-38-59,1 0 0,0 0-1,0-2 1,24 5 0,-33-8-74,0 0 0,-1 0 0,1 0 0,0 0 0,0-1 0,0 1 0,-1-1 0,1 0 1,0 0-1,-1 0 0,1-1 0,-1 1 0,4-3 0,-5 3-119,0 0 1,-1 0-1,1-1 0,-1 1 1,0 0-1,1-1 1,-1 1-1,0 0 0,0-1 1,0 0-1,0 1 0,0-1 1,0 0-1,-1 1 1,1-1-1,0 0 0,-1 0 1,1 1-1,-1-1 1,0 0-1,0 0 0,0 0 1,0 0-1,0 0 0,0 1 1,0-1-1,0 0 1,-1-3-1,-7-12-3467,-1 1-2288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10624,'-2'-6'2057,"0"-1"789,2 6-223,0 3 1290,-1 0-3703,1 1 1,0-1-1,-1 1 0,1-1 0,-1 1 0,-1 3 0,1-5-156,0 1-1,0-1 1,1 1-1,-1 0 0,1-1 1,0 1-1,-1 0 0,1-1 1,0 1-1,0 0 1,0 0-1,0-1 0,0 1 1,1 0-1,-1-1 1,1 3-1,0-2 0,-1 0-1,1-1 1,0 1 0,0 0 0,0-1-1,0 1 1,0-1 0,0 1-1,0-1 1,0 1 0,1-1 0,-1 0-1,0 0 1,1 0 0,-1 0-1,1 0 1,0 0 0,-1 0 0,1 0-1,3 1 1,-2-2 5,0 1 0,0-1 0,1 0-1,-1 0 1,0 0 0,0 0 0,0-1 0,1 1-1,-1-1 1,0 1 0,4-3 0,1 0 65,0-1 1,0 1-1,-1-2 1,1 1-1,-1-1 1,0 0-1,0-1 0,8-7 1,-10 3 137,-6 6-102,-6 5-62,-1 4-106,0 0 0,0 0 0,0 1 1,1 1-1,0-1 0,0 1 0,1 0 0,-7 9 0,12-15 22,0 0-1,1-1 1,-1 1-1,0 1 1,0-1 0,1 0-1,-1 0 1,0 0-1,1 0 1,-1 0 0,1 1-1,0-1 1,-1 0-1,1 0 1,0 1-1,0-1 1,0 0 0,0 0-1,0 3 1,0-4 0,1 1 0,-1 0 0,1-1 0,-1 1 0,1-1 0,0 1 0,-1-1 0,1 1 0,0-1 0,-1 1 0,1-1 0,0 0 0,-1 1 0,1-1 0,0 0 1,0 1-1,0-1 0,-1 0 0,1 0 0,0 0 0,0 0 0,0 0 0,-1 0 0,1 0 0,0 0 0,0 0 0,0 0 0,-1 0 0,1-1 0,2 0 0,5-1-39,16-3 357,-16 5-704,-8 0 346,0 0 0,1 0 0,-1 0 0,0 0 0,0 1 0,0-1 0,0 0 0,0 0 0,0 0 0,0 0 0,0 0 1,0 0-1,1 0 0,-1 0 0,0 1 0,0-1 0,0 0 0,0 0 0,0 0 0,0 0 0,0 0 0,0 0 0,0 1 0,0-1 1,0 0-1,0 0 0,0 0 0,0 0 0,0 0 0,0 0 0,0 1 0,0-1 0,0 0 0,0 0 0,0 0 0,0 0 1,-1 0-1,1 0 0,0 0 0,0 1 0,0-1 0,0 0 0,0 0 0,0 0 0,-1 1-292,1-1-1,-1 1 0,1 0 1,-1 0-1,1-1 0,-1 1 1,1 0-1,0 0 0,0 0 1,-1 0-1,1 0 0,0 0 1,0-1-1,0 1 0,0 0 1,0 0-1,0 0 1,0 0-1,0 0 0,0 0 1,0 0-1,1-1 0,-1 1 1,0 0-1,1 0 0,-1 0 1,0 0-1,1-1 0,-1 1 1,2 1-1,3 9-5354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8064,'0'0'92,"1"0"1,-1 0-1,0 0 0,0 0 1,0 0-1,0 0 1,0 0-1,0 0 0,0 0 1,0 0-1,0 0 1,0 0-1,0 1 0,0-1 1,0 0-1,0 0 1,1 0-1,-1 0 1,0 0-1,0 0 0,0 0 1,0 0-1,0 1 1,0-1-1,0 0 0,0 0 1,0 0-1,0 0 1,0 0-1,0 0 0,0 0 1,0 0-1,0 1 1,-1-1-1,1 0 0,0 0 1,0 0-1,0 0 1,0 0-1,0 0 1,0 0-1,0 0 0,0 0 1,0 0-1,0 1 1,0-1-1,0 0 0,0 0 1,-1 0-1,1 0 1,0 0-1,0 0 0,0 0 1,0 0-1,17 1 3998,7 2-1353,4 7-776,-17-5-1377,-1-2-1,1 1 1,0-1 0,0-1 0,0 0 0,15 1 0,26-6-22,80-14 0,-126 16-545,222-30 25,-157 22-74,297-26-5,-284 30 17,92-7-1351,-59 6-4475,-76 5 1804,-8 1-1158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44 9472,'4'-42'5850,"-4"41"-4250,1 1-1434,-1 0-1,1 0 1,-1 1-1,1-1 0,-1 1 1,1-1-1,-1 0 1,1 1-1,-1-1 1,1 1-1,-1-1 1,0 1-1,1-1 1,-1 1-1,0-1 1,1 1-1,-1 0 0,0-1 1,0 1-1,0-1 1,1 2-1,3 15 516,-3-16-479,3 23 220,-1 0 0,-1 0 0,-1 0 0,-2 26 0,-14 96 417,-44 138-396,16-100-455,33-126-22,-4 71 0,12-104-195,3 33 0,0-50-32,0 0 1,1 0 0,-1 0 0,1 0 0,1-1 0,0 1 0,6 13 0,-8-20 122,-1 0 0,1 0 0,0 1 1,-1-1-1,1 0 0,0 0 0,0 0 0,0 0 0,0 0 1,0 0-1,0 0 0,0 0 0,0 0 0,0-1 0,0 1 0,0 0 1,1-1-1,-1 1 0,0-1 0,0 1 0,1-1 0,-1 1 1,0-1-1,1 0 0,-1 0 0,0 0 0,3 0 0,-1-1-218,-1 1-1,1-1 0,-1 0 1,1-1-1,-1 1 0,0 0 1,0-1-1,0 1 0,1-1 1,-1 0-1,-1 0 0,1 0 1,2-2-1,19-27-4208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10880,'-3'-13'3594,"3"13"-3555,0 0 1,-1 0-1,1-1 0,0 1 0,0 0 1,0 0-1,0 0 0,0-1 0,0 1 1,0 0-1,0 0 0,1 0 0,-1-1 1,0 1-1,0 0 0,0 0 0,0 0 1,0-1-1,0 1 0,0 0 0,0 0 1,0 0-1,1 0 0,-1 0 0,0-1 1,0 1-1,0 0 0,0 0 0,0 0 1,1 0-1,-1 0 0,0 0 0,0-1 1,0 1-1,1 0 0,-1 0 0,0 0 1,0 0-1,13-9 1174,0 0-1,0 1 1,1 0 0,18-7 0,-19 12-891,-1 0 1,1 0 0,-1 1 0,1 1 0,0 0 0,0 1 0,0 0-1,0 1 1,-1 0 0,1 1 0,0 1 0,-1 0 0,1 1-1,18 8 1,-26-10-197,-1 0 0,1 1-1,-1-1 1,0 1 0,0 0-1,0 0 1,0 0 0,3 5-1,-6-6-71,1 0 0,-1 0 0,0 0 0,1 0 0,-1 0 0,0 0-1,0 0 1,-1 1 0,1-1 0,0 0 0,-1 1 0,0-1 0,1 0-1,-1 1 1,0-1 0,0 0 0,0 1 0,-1 3 0,-4 16 227,-1-1 0,-13 32 0,10-29-287,-11 41 1,17-51-7,0-1 1,1 0 0,1 1 0,0-1-1,2 20 1,-1-30 7,1 0 0,-1 0 0,1 0-1,-1 0 1,1-1 0,0 1 0,0 0 0,0 0-1,1 0 1,-1-1 0,1 1 0,-1-1 0,1 1 0,0-1-1,0 0 1,0 1 0,0-1 0,0 0 0,1-1-1,-1 1 1,1 0 0,-1 0 0,1-1 0,-1 0 0,1 1-1,0-1 1,0 0 0,0-1 0,0 1 0,4 1-1,1-2-66,-1 1-1,1-1 0,-1-1 0,1 1 1,-1-1-1,1 0 0,-1-1 0,8-2 0,22-10-2515,-2-2-3726,-13 8 143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80 10752,'1'-5'1062,"1"0"0,-1 0 0,1 0 0,0 0 1,3-5-1,-4 9 399,-2-5 4246,-1 10-5462,0-1 1,0 0 0,0 1 0,0-1-1,0 0 1,-1 0 0,-2 2 0,-14 18 556,15-18-686,0 1-15,-1 0 0,1 0 0,0 1 0,0 0 0,1 0 0,0 0 0,0 0 0,1 0 0,0 1 0,0-1 0,-1 9-1,3-4-47,-1 0-1,2 1 1,0-1-1,0 0 1,2 0-1,-1 0 1,7 18-1,-6-22-17,1 1 0,-1-1 1,1 0-1,1 0 0,0-1 1,0 1-1,0-1 0,1 0 0,0-1 1,0 1-1,12 8 0,-8-9-4,0 0 0,1 0 0,0-1 0,0 0 0,0-1 0,1-1 0,-1 0 0,1 0 1,0-1-1,0-1 0,0 1 0,0-2 0,21-1 0,-24 0 19,0 0 0,1 0 0,-1-1 1,0 0-1,0-1 0,0 0 0,0 0 1,-1-1-1,1 0 0,-1 0 0,0-1 0,0 0 1,-1-1-1,1 0 0,-1 0 0,-1 0 1,13-15-1,-16 16-20,0 0 0,-1 0 1,1 0-1,-1 0 1,0 0-1,0-1 0,-1 1 1,0-1-1,0 1 0,0-1 1,0 1-1,-1-10 0,0 12-19,0 0-1,0 1 0,-1-1 1,1 0-1,-1 0 0,0 0 1,1 0-1,-1 1 1,0-1-1,-1 0 0,-1-2 1,0-1 3,-1 1 0,-1 0 1,-7-7-1,6 6-4,-36-32-106,-1 2 0,-72-46 0,94 68-179,4 3-1091,-24-12-1,35 18 971,3 3-1251,4 1-5787,18 1 1691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1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5962 715 7808,'-12'-13'2585,"-21"-26"2467,26 31-4571,1 0 0,-1 0 1,0 1-1,0 0 0,-1 0 0,0 1 0,0 0 1,-11-5-1,-8-4 282,-40-14-1,33 15-437,-7-4-70,-177-79 562,84 34-476,-175-56 1,213 85-357,-96-27-45,-12 14 60,-348-32 0,290 60 12,-334 20 0,448 9-10,1 8 0,1 5 0,-255 76 0,278-53 206,-142 75 1,104-44 126,-1-4-286,-235 112 126,330-147-46,1 2 0,2 4 0,2 2-1,2 3 1,-56 58 0,-151 175 202,-21 94 357,263-335-650,2 0 0,1 1 1,3 2-1,1 0 0,-14 53 1,24-63-13,1 1 0,1 0 0,2 0-1,1 1 1,2-1 0,2 0 0,7 59 0,3-37 102,3-1 1,37 99-1,66 100 282,26 53-99,-130-278-270,-8-18-23,41 84 169,-37-79-118,2 0-1,0-1 1,21 24 0,-16-24 3,1 0 0,0-1 1,1-1-1,31 19 0,-18-17-13,0 0 0,48 17 0,-11-12-27,0-3 0,98 13 0,188 5 50,7-23 12,532-13 45,3-41-64,-303-28 90,262-115 443,-574 117-538,123-33-31,2-25-260,-208 50 213,293-156 0,-435 200 49,0-3-1,-3-2 1,-1-2-1,85-80 1,-98 76-32,-1-1 0,-3-2 0,51-82 0,-64 88-9,-1-2 1,-3 0-1,-1 0 0,-2-2 0,11-49 0,-19 54 1,-1 0-1,-2 0 0,-2-1 1,-1 0-1,-2 0 1,-9-57-1,2 50-8,-3-1 0,-1 2 0,-2 0 0,-38-79 0,33 87-41,-1 0 0,-3 2-1,-45-56 1,25 42-50,-79-68 0,64 66 86,-3 4 1,-2 2-1,-1 3 0,-2 2 1,-3 4-1,0 3 0,-132-44 1,131 57-137,-1 4 1,0 2-1,-135-7 0,114 19-1738,1 4 0,-151 22 0,97 6-3014,25 1-1232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5888,'9'-23'1908,"-5"15"-1126,0 0 1,-1 0 0,0 0-1,-1-1 1,0 1 0,2-15-1,-4-51 4557,0 73-5244,1 0 0,-1 0 0,1 0 1,-1 0-1,1 0 0,-1 0 0,1 0 1,-1 0-1,1 0 0,0 0 0,-1 0 1,1 1-1,0-1 0,0 0 0,0 1 1,0-1-1,-1 0 0,1 1 0,0-1 1,0 1-1,2-1 0,-2 0-28,0 1 0,0 0 1,-1-1-1,1 1 0,0 0 0,0-1 0,0 1 1,0 0-1,-1 0 0,1 0 0,0 0 0,0 0 0,0 0 1,0 0-1,0 0 0,0 0 0,-1 0 0,1 0 1,0 1-1,0-1 0,0 0 0,0 1 0,-1-1 0,1 0 1,0 1-1,1 0 0,0 2 81,-1 0-1,1 0 1,0 1 0,-1-1 0,0 0-1,0 1 1,0-1 0,0 0 0,0 5-1,2 36 475,-1-13-289,8 86 237,-3-40-327,15 75 0,28 70 55,43 227 657,-88-411-955,-5-37-14,0-1 0,0 0-1,0 1 1,0-1 0,0 0-1,0 1 1,0-1 0,0 0 0,0 1-1,0-1 1,0 0 0,1 0-1,-1 1 1,0-1 0,0 0-1,0 0 1,0 1 0,1-1 0,-1 0-1,0 0 1,0 1 0,1-1-1,-1 0 1,0 0 0,1 0 0,-1 0-1,0 0 1,0 1 0,1-1-1,-1 0 1,0 0 0,1 0 0,-1 0-1,1 0 1,11-6-1072,8-14-1717,-18 17 1923,0-1 0,0 1 0,-1-1 0,1 1 0,-1-1 0,2-5 0,-2 0-4250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10 285 7680,'-1'0'135,"1"-1"0,-1 1 0,0 0 0,1-1 0,-1 1 0,1-1 0,-1 1-1,1-1 1,-1 1 0,1-1 0,-1 0 0,1 1 0,0-1 0,-1 1 0,1-1 0,0 0 0,-1 1 0,1-1 0,0 0 0,0 0 0,0 1 0,-1-1 0,1 0 0,0 1 0,0-1 0,0 0 0,0 0 0,0 1 0,1-2 0,-1-2 397,0 3 561,0 1 65,0 0 31,0 0-165,5 0 373,146-6 2421,77-17-2452,-28 2-929,151-2 266,-38 3-104,101-16 47,363-22 313,-692 55-878,399-33 297,-452 32-364,-19 2 12,0 1 0,0-2-1,22-6 1,-34 9-46,-1 0 1,0 0-1,1 0 0,-1 0 1,1-1-1,-1 1 0,1 0 1,-1 0-1,0 0 1,1-1-1,-1 1 0,1 0 1,-1 0-1,0-1 0,1 1 1,-1 0-1,0-1 0,1 1 1,-1-1-1,0 1 1,0 0-1,0-1 0,1 1 1,-1-1-1,0 1-47,0-1 0,-1 1 1,1 0-1,0-1 0,0 1 0,-1 0 0,1-1 0,0 1 1,-1 0-1,1 0 0,0-1 0,-1 1 0,1 0 0,0 0 0,-1 0 1,1-1-1,0 1 0,-1 0 0,1 0 0,-1 0 0,-2-1-525,0 0-1,0 1 1,0-1-1,-1 1 1,1 0-1,-5 0 0,-14 6-2991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6144,'-1'-2'188,"0"0"0,0 1 0,1-1 0,-1 0 0,1 0 1,0 0-1,0 0 0,-1 0 0,1 0 0,0 0 0,1 0 0,-1 0 0,0 0 1,1 0-1,-1 0 0,1 0 0,-1 0 0,1 0 0,0 0 0,0 1 0,0-1 1,0 0-1,0 0 0,2-2 0,3-6 426,-2 3-139,-1 2 62,-1 0-1,1 0 1,1 0-1,-1 0 1,1 0-1,0 1 1,0 0-1,0 0 0,6-5 1,-9 9-452,-1-1 0,1 1 0,-1 0 0,1 0 0,0-1 0,-1 1 0,1 0 0,0 0 0,-1 0 0,1 0 0,0 0 0,-1-1 0,1 1 0,0 1 0,0-1 0,-1 0 0,1 0 0,0 0 0,-1 0 0,1 0 0,0 1 0,-1-1 0,1 0 0,-1 0 0,1 1 0,0-1 0,-1 1 0,1-1 0,-1 0 0,1 1 0,-1-1 0,1 1 0,-1-1 0,1 1 0,-1-1 0,0 1 0,1 0 0,-1-1 0,0 1 0,1 0 0,-1-1 0,0 2 0,3 4 307,-1 0-1,1 1 0,1 9 1,-4-15-333,8 40 919,4 58 1,-6-44-611,21 532 683,-36-434-648,5-98-294,3 14-723,11-92-5695,-2 10 587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7552,'0'-5'441,"1"0"0,-1 0 0,1 0 1,0 0-1,0 0 0,0 0 0,1 1 1,-1-1-1,1 0 0,0 1 0,1 0 1,-1-1-1,1 1 0,4-5 0,-2 3 226,-3 2-285,0 1 0,0 0 1,0 0-1,1 0 0,-1 1 1,1-1-1,0 1 1,-1-1-1,1 1 0,1 0 1,-1 0-1,6-3 0,-8 5-316,-1 0 1,1 0-1,0 0 0,-1 0 0,1 0 0,-1 0 0,1 0 0,-1 0 0,1 0 0,0 0 0,-1 1 0,1-1 0,-1 0 0,1 0 0,-1 0 1,1 1-1,-1-1 0,1 0 0,-1 1 0,1-1 0,-1 1 0,0-1 0,1 0 0,-1 1 0,1-1 0,-1 1 0,0-1 0,0 1 0,1-1 1,-1 1-1,0-1 0,0 1 0,0 0 0,1 0 0,4 25 964,-5-22-847,4 41 894,-6 87 1,0-15-896,3-93-208,1 0 1,9 43 0,-2-38-30,-7-22-87,1-1 0,-1 1 0,-1 0 0,1-1 0,-1 1 0,0 0 0,-1 0 0,1 9 0,-2-15 16,1 0 1,0 0 0,0 0 0,-1-1-1,1 1 1,0 0 0,-1 0 0,1 0 0,-1-1-1,1 1 1,-1 0 0,1-1 0,-1 1-1,0 0 1,1-1 0,-1 1 0,0-1-1,1 1 1,-1-1 0,0 1 0,0-1 0,1 0-1,-1 1 1,0-1 0,0 0 0,0 0-1,-1 1 1,-27 0-4311,19-2 2566,-12 1-2786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10624,'0'0'4032,"9"0"-3136,5-3 1087,-5 3 257,9-5-480,7 1-160,11 1-544,9-5-192,9-1-512,-1 2-224,-4 2 0,1 2-96,-11 3-32,-8 0-672,1 0-352,-5 0-1824,-5 3-704,4-3-2271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7808,'2'-5'575,"-1"0"1,1 0-1,0 1 0,0-1 1,0 0-1,1 1 1,0 0-1,0-1 1,4-4-1,-7 9-479,0-1 25,0 1-1,1 0 0,-1 0 0,0 0 1,0-1-1,0 1 0,0 0 1,0 0-1,0 0 0,0-1 0,0 1 1,1 0-1,-1 0 0,0 0 0,0 0 1,0-1-1,0 1 0,1 0 1,-1 0-1,0 0 0,0 0 0,0 0 1,1 0-1,-1 0 0,0-1 1,0 1-1,0 0 0,1 0 0,-1 0 1,0 0-1,0 0 0,0 0 1,1 0-1,-1 0 0,0 0 0,0 0 1,1 0-1,-1 1 0,1 8 1710,-4 13-847,-1-6-654,0-1-1,2 1 1,0 1-1,1-1 1,0 0-1,1 0 1,3 22-1,-1-25-303,0 0-1,1 0 1,1-1 0,0 0-1,0 0 1,2 0 0,-1 0-1,1-1 1,12 18 0,-15-26-35,0 1 1,1-1 0,-1 1-1,0-1 1,1 0 0,0 0-1,0-1 1,0 1 0,0-1-1,6 3 1,-8-4-180,0 0 0,1-1 0,-1 1 1,0-1-1,1 1 0,-1-1 0,1 0 0,-1 1 0,1-1 0,-1 0 0,1-1 0,-1 1 1,1 0-1,-1-1 0,0 0 0,1 1 0,-1-1 0,1 0 0,-1 0 0,3-2 0,3-3-1594,0 0 0,10-13 0,-4 3-2595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8320,'0'-1'127,"0"1"0,0 0 1,0 0-1,0 0 0,0 0 0,0-1 1,0 1-1,0 0 0,0 0 0,0 0 1,0 0-1,0-1 0,0 1 0,0 0 1,0 0-1,0 0 0,0 0 0,0-1 1,0 1-1,0 0 0,0 0 0,0 0 1,0 0-1,1 0 0,-1-1 0,0 1 1,0 0-1,0 0 0,0 0 0,0 0 1,0 0-1,1 0 0,-1 0 0,0-1 1,0 1-1,0 0 0,6 5 6078,1 7-1421,-5-4-5842,1 29 2059,-4 45 0,1-3-725,8 23-30,35 163 0,-32-209-248,14 59-862,-23-114-3221,3-6 1922,5-10-430,-8 13 1307,7-11-3466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8960,'1'-1'305,"0"0"1,0 0 0,0 0-1,0 0 1,0 0-1,0 0 1,0 0 0,1 1-1,-1-1 1,0 0-1,0 1 1,1-1 0,2 0-1,20-4 259,-16 3 119,32-7 2457,49-5 1,-43 11-2586,0 1 0,53 5 0,-16 5-456,59 2-572,-113-9-1025,0-2-1,0-2 1,30-5 0,2-6-3366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 12032,'-4'-4'2314,"5"4"1284,-1 0-3486,0 0 0,0 0 0,0 0 1,0 0-1,1 1 0,-1-1 0,0 0 0,0 0 1,0 0-1,0 1 0,0-1 0,0 0 0,0 0 0,0 0 1,0 1-1,0-1 0,1 0 0,-1 0 0,0 1 1,0-1-1,0 0 0,0 0 0,-1 1 0,1-1 0,0 0 1,0 0-1,0 0 0,0 1 0,0-1 0,0 0 1,0 0-1,0 1 0,0-1 0,0 0 0,-1 0 0,1 0 1,0 0-1,0 1 0,0-1 0,-1 0 0,-10 12 93,0 0 0,-1-1 0,-23 16 1,21-17-202,1 0 0,0 1 0,-20 23 1,28-28-19,0 1 0,1 0 0,-1 0 0,1 1 0,1-1 0,-1 1 0,-1 9 0,4-15 7,0 0 0,0 1 0,1-1 0,0 1 0,-1-1-1,1 1 1,0-1 0,0 1 0,0-1 0,0 1 0,1-1 0,-1 1 0,1-1 0,0 1 0,-1-1 0,1 1 0,0-1 0,0 0 0,1 0 0,-1 0 0,0 1 0,1-1 0,-1 0 0,1 0-1,0-1 1,-1 1 0,4 2 0,1 0-8,1 0 0,-1 0 0,1-1-1,0 0 1,0-1 0,8 3 0,47 8-35,-39-9 72,22 7 0,2 6-29,-1 1 1,-1 3-1,-1 1 0,-1 3 0,-1 1 0,65 54 0,-93-68 19,-1 1 0,0 1 0,-1 0 0,-1 0 0,0 1 0,-1 0 0,-1 1 0,0 0 0,9 26 0,-9-17 250,-1 1 0,-1 1 0,-1-1-1,-2 1 1,3 47 0,-7-61 99,0 1 0,0 0 1,-2 0-1,-5 26 0,6-34-220,-1 1-1,-1-1 1,1-1-1,-1 1 0,0 0 1,0-1-1,-1 1 1,1-1-1,-1 0 1,0 0-1,-1-1 0,-8 9 1,1-5-49,1-1 0,-1 0-1,-1 0 1,1-1 0,-1-1 0,0 0 0,0-1 0,-1 0 0,-15 2 0,-4-2-38,0 0 1,-56-3-1,70-2-194,0 0 0,0-2 0,-34-8 0,46 9-131,1 0 1,-1 0-1,1-1 0,-1 0 0,1 0 0,0 0 0,0-1 1,1 0-1,-1 0 0,1-1 0,0 1 0,0-1 0,-8-10 1,11 12-67,1 0 1,-1-1 0,1 1 0,-1 0 0,1 0 0,0-1 0,1 1-1,-1-1 1,0 1 0,1 0 0,0-1 0,0 1 0,0-1 0,0 1-1,1-5 1,1-1-983,0 0 0,1 0 0,0 1 1,6-12-1,4-5-3033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43 10240,'0'-7'1906,"1"-14"927,-1 20-2578,0 0 0,0 1 0,0-1 0,0 0 0,-1 0 0,1 1 0,0-1 0,0 0 0,0 0 0,-1 1 0,1-1 0,0 0 0,-1 1 0,1-1 0,0 0 0,-1 1 0,1-1 0,-1 1 0,0-2 0,0 2-85,1 0 0,-1 0-1,0 0 1,0 0 0,0 0-1,0 0 1,1 1 0,-1-1-1,0 0 1,0 0 0,0 0-1,1 1 1,-1-1 0,0 0-1,0 1 1,1-1 0,-1 1-1,0-1 1,1 1 0,-2 0-1,-15 15 817,15-14-809,-3 4 31,1 0 0,-1 0 0,1 0 1,0 1-1,1 0 0,-1-1 0,1 1 1,-3 12-1,3-7 18,0-1-1,0 1 1,2 1 0,-2 19-1,3-26-182,1 0 0,0 0 0,0 0 0,0 0 1,1-1-1,-1 1 0,1 0 0,1-1 0,-1 1 0,1-1 0,0 0 0,0 0 0,0 0 0,1 0 0,0-1 0,0 1 0,0-1 1,1 0-1,-1 0 0,1 0 0,0-1 0,0 0 0,0 0 0,0 0 0,11 4 0,-5-3 12,30 9 204,-39-12-269,0 0 1,0-1-1,1 0 1,-1 1-1,1-1 0,-1 0 1,0 0-1,1 0 1,-1-1-1,0 1 1,1 0-1,-1-1 1,0 0-1,3 0 1,-5 0-62,0 1 0,1 0 1,-1 0-1,0 0 0,0-1 0,1 1 1,-1 0-1,0 0 0,0-1 0,0 1 1,1 0-1,-1-1 0,0 1 0,0 0 1,0-1-1,0 1 0,0 0 0,0-1 1,0 1-1,0 0 0,0-1 0,0 1 1,0 0-1,0-1 0,0 1 0,0 0 1,0 0-1,0-1 0,0 1 0,0 0 1,0-1-1,0 1 0,-1 0 0,1-1 1,0 1-1,0 0 0,0 0 0,-1-1 1,-8-10-3940,9 10 3558,-9-7-6097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 9728,'-18'-30'5760,"18"30"-5694,0 0 0,0-1 0,0 1 0,0 0 0,0 0 0,-1 0 0,1 0 0,0-1 0,0 1 0,0 0 0,0 0 0,-1 0 0,1 0 0,0 0 0,0 0 0,-1 0 0,1 0 0,0-1 0,0 1 0,0 0 0,-1 0 0,1 0 0,0 0 1,0 0-1,0 0 0,-1 0 0,1 0 0,0 0 0,0 1 0,-1-1 0,1 0 0,0 0 0,0 0 0,0 0 0,-1 0 0,1 0 0,0 0 0,0 0 0,0 1 0,0-1 0,-1 0 0,1 0 0,0 0 0,0 1 0,-6 5 450,3-1-240,0 0-1,1 1 1,0-1 0,0 1-1,0-1 1,-2 11-1,4-14-205,0-1 0,-1 0 0,1 1 0,0-1 0,0 0 0,0 1 0,0-1 0,0 0 0,0 0 0,1 1 0,-1-1 0,0 0 0,1 1 0,-1-1 0,1 0 0,-1 0 0,1 1 0,0-1 0,-1 0 0,1 0 0,0 0 0,0 0 0,0 0 0,0 0 0,0 0 0,0 0-1,0-1 1,0 1 0,0 0 0,0 0 0,0-1 0,0 1 0,1-1 0,-1 1 0,2-1 0,-1 0 55,1 0-1,0 0 0,0 0 1,0-1-1,-1 1 1,1-1-1,0 0 0,0 0 1,-1 0-1,1 0 0,-1 0 1,1 0-1,4-4 1,11-5 587,-3 7 210,-18 12-154,-3 5-592,5-13-177,1-1 1,0 1-1,-1-1 0,1 1 0,0 0 1,-1-1-1,1 1 0,0 0 0,0 0 1,0-1-1,0 1 0,0 0 0,0 0 1,0-1-1,0 1 0,0 0 0,0-1 1,0 1-1,0 0 0,0 0 0,1-1 1,-1 1-1,0 0 0,1-1 0,-1 1 1,0 0-1,1-1 0,-1 1 0,1-1 1,-1 1-1,1-1 0,-1 1 0,1-1 1,0 1-1,1 0-42,-1-1 0,0 1 0,1-1 0,-1 0 0,0 0 0,1 0 0,-1 0 0,0 0 0,1 0 0,-1 0 0,1 0 0,-1 0 0,0-1 0,1 1 0,-1-1 0,0 1 0,0-1 0,3-1 1,7-4-674,-7 3-303,1 1 1,-1-1-1,0 1 1,1 0 0,6-2-1,3 6-4879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8448,'2'-3'799,"0"0"0,1 0 0,0 0 0,-1 1 0,7-6 0,-8 8 129,-1 0 134,-4 22 3874,3-18-4629,0-1 0,0 0 0,0 1 0,1-1 0,-1 5 0,1-6-248,0-1-1,0 1 1,0-1-1,1 0 1,-1 1-1,0-1 1,1 1 0,-1-1-1,1 0 1,-1 1-1,1-1 1,0 0-1,0 1 1,-1-1 0,1 0-1,0 0 1,0 0-1,0 0 1,0 0-1,1 0 1,-1 0 0,0 0-1,0 0 1,0-1-1,1 1 1,-1 0-1,0-1 1,1 1 0,-1-1-1,1 0 1,-1 1-1,0-1 1,1 0-1,-1 0 1,1 0 0,-1 0-1,4 0 1,0 0 69,0 0-1,0-1 1,0 0 0,0 0 0,0 0 0,0 0-1,0-1 1,0 0 0,8-4 0,-12 5-63,1 0-1,0-1 1,-1 1 0,1 0 0,-1-1-1,1 1 1,-1-1 0,0 1 0,0-1-1,0 1 1,0-1 0,0 0 0,0 0-1,0 1 1,0-1 0,-1 0 0,1-2-1,-1 3-38,0 1-1,0-1 0,0 1 0,0-1 0,0 0 1,0 1-1,0-1 0,0 1 0,0-1 1,0 1-1,0-1 0,-1 1 0,1-1 1,0 1-1,0-1 0,-1 1 0,1-1 1,0 1-1,-1-1 0,1 1 0,0-1 1,-2 0-1,1 1 0,0-1 1,0 1-1,0-1 1,0 1-1,-1-1 1,1 1-1,0 0 1,0 0-1,0-1 0,-1 1 1,1 0-1,0 0 1,0 0-1,-3 1 1,-2 0-1,1 1 0,-1 0 0,1 0 1,-1 0-1,1 1 0,0-1 0,0 1 1,0 1-1,0-1 0,-7 7 0,11-9-18,1-1 0,0 0 1,-1 0-1,1 0 0,0 1 0,0-1 0,-1 0 1,1 0-1,0 1 0,0-1 0,-1 0 0,1 0 0,0 1 1,0-1-1,0 0 0,-1 1 0,1-1 0,0 0 0,0 1 1,0-1-1,0 1 0,0-1 0,0 0 0,0 1 0,0-1 1,0 0-1,0 1 0,0-1 0,0 0 0,0 1 0,0-1 1,0 1-1,0-1 0,0 0 0,0 1 0,0-1 1,1 0-1,-1 1 0,0-1 0,0 0 0,0 1 0,1-1 1,-1 0-1,0 0 0,0 1 0,1-1 0,-1 0 0,0 0 1,1 1-1,-1-1 0,0 0 0,1 0 0,-1 0 0,1 1 1,0-1 39,1 1 0,0-1 0,-1 1 0,1-1 0,0 1 0,0-1 0,-1 0 0,1 0 0,0 0 0,2 0 0,3-1 26,-1 0 0,0-1 1,1 0-1,-1 0 0,0-1 0,0 0 0,-1 0 0,1 0 0,0 0 1,-1-1-1,0 0 0,0-1 0,6-5 0,-7 3 58,-8 8-4,-8 8-76,1 3-746,17-23-4444,-1 7 1176,4 3-2228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8320,'-8'-2'1231,"-10"0"2535,17 2-2603,1 12 2783,-4 36 1841,4-48-5731,0 1 0,0-1 1,0 1-1,1-1 1,-1 1-1,0-1 0,0 1 1,0-1-1,1 1 0,-1-1 1,0 1-1,1-1 1,-1 1-1,0-1 0,1 1 1,-1-1-1,1 0 0,-1 1 1,1-1-1,-1 0 1,1 1-1,-1-1 0,1 0 1,-1 0-1,1 0 1,-1 1-1,1-1 0,-1 0 1,1 0-1,-1 0 0,2 0 1,22 1 234,-15-1-114,58 2 130,0-4 1,124-19-1,-54 4-153,1 6-1,0 6 1,0 6 0,142 20-1,-157-7-108,218 21-91,-3-19 90,53-27 127,-252 5 4,15 5 1009,-150 1-1281,0-1-1,0 1 0,0-1 0,-1 0 0,1 0 0,0 0 1,-1-1-1,1 1 0,6-5 0,27-20-2001,-33 22 1753,2 0-438,-1 0 1,0-1 0,-1 0-1,7-8 1,-10 12 548,-1 0 1,1 0-1,0-1 1,-1 1-1,1 0 0,-1 0 1,1 0-1,-1 0 1,0-1-1,1 1 1,-1 0-1,0 0 0,0-2 1,0 2 61,0 0 0,0 1 0,-1-1 0,1 1 0,0-1 0,-1 0 0,1 1 0,0-1 0,-1 1 0,1-1 0,-1 1 0,1-1 0,0 1 0,-1-1 0,1 1 0,-1-1 0,0 1 0,1 0 0,-1-1 0,1 1 0,-1 0 0,0 0 0,1-1 0,-1 1 0,1 0 0,-2 0 0,-12-2-4424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7424,'3'-24'2457,"-3"19"-1772,1 0 0,-1 0-1,1 0 1,0 0 0,0 0 0,1 0 0,2-7 0,-1 23 2766,-1-5-2951,6 28 503,-2 0 0,3 63 0,-6-60-588,4 252 419,-4-66-729,-1-189-450,1 0 0,14 61 0,-17-95-170,2 4 701,2-3-6635,7-5 1596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64 7936,'0'-2'322,"-1"-1"-1,1 1 1,0-1 0,0 1 0,0 0 0,0-1 0,1 1-1,-1-1 1,1 1 0,-1 0 0,1-1 0,0 1 0,0 0-1,0 0 1,0-1 0,0 1 0,0 0 0,1 0 0,-1 0-1,1 0 1,-1 1 0,1-1 0,0 0 0,0 1-1,0-1 1,0 1 0,0 0 0,4-3 0,-6 4-238,1 0 0,-1-1 1,1 1-1,-1 0 0,1 0 0,0 0 1,-1 0-1,1-1 0,-1 1 0,1 0 1,-1 0-1,1 0 0,0 0 0,-1 0 1,1 0-1,-1 1 0,1-1 0,0 0 1,-1 0-1,1 0 0,-1 0 0,1 1 1,-1-1-1,1 0 0,-1 1 0,1-1 1,0 1-5,0 0 0,-1 0 1,1 0-1,-1-1 0,1 1 1,-1 0-1,0 0 0,1 0 1,-1 0-1,0 0 1,0 0-1,1 0 0,-1 2 1,0 2 101,0-1 1,0 1 0,-1-1-1,1 1 1,-3 7 0,-3 4 187,-1-1 0,0 0 0,-17 24 0,6-9-58,17-28-306,0-1 0,0 1 0,0 0 0,0 1 0,0-1 0,1 0 0,-1 0 0,1 0 0,-1 0 0,1 1 0,0-1 0,0 0 1,0 0-1,0 1 0,0-1 0,0 0 0,1 0 0,-1 0 0,1 1 0,-1-1 0,1 0 0,0 0 0,0 0 0,1 2 0,1-1 2,-1 1-1,1-1 0,0 0 0,0 0 0,0-1 1,0 1-1,0-1 0,0 1 0,1-1 0,-1 0 1,1 0-1,5 1 0,2 1-79,0 0 0,1-1 0,-1 0 0,0-1 0,1 0 0,-1-1 0,1-1 0,0 1 0,22-4 0,-12 1-3012,-6 4-1778,-4 2 62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9728,'0'0'297,"0"-1"1,-1 1-1,1-1 1,0 1-1,0-1 1,0 1-1,0-1 0,0 1 1,0-1-1,0 1 1,0-1-1,1 1 1,-1-1-1,0 1 1,0-1-1,0 1 1,0 0-1,1-1 1,-1 1-1,0-1 1,0 1-1,1-1 1,-1 1-1,0 0 0,1-1 1,-1 1-1,0 0 1,1-1-1,-1 1 1,1 0-1,0 0-157,-1 0-1,1 1 0,-1-1 1,1 1-1,-1-1 0,1 1 0,-1-1 1,1 1-1,-1-1 0,0 1 1,1-1-1,-1 1 0,0 0 1,1-1-1,-1 1 0,0-1 1,0 1-1,0 0 0,0-1 0,1 1 1,-1 0-1,0-1 0,0 2 1,1 25 522,0 1-1,-1-1 1,-8 51 0,1-16-291,0 13-232,4 0 0,8 101-1,-3-162-74,0 0 1,1-1-1,6 19 0,-7-27-392,0 0-1,0 0 0,0-1 1,1 1-1,-1-1 0,1 0 0,0 0 1,0 0-1,1 0 0,-1 0 1,1-1-1,5 5 0,-8-8-2433,1 2-2206,6-1 2075,4-4-1315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45 7808,'1'-8'2523,"-1"4"-1160,0-1 0,0 1 0,0 0 0,-1-7 0,1 11-1284,0-1 0,0 1-1,0 0 1,-1-1 0,1 1 0,0-1 0,0 1 0,0 0 0,0-1 0,-1 1 0,1 0 0,0-1 0,0 1 0,-1 0 0,1-1-1,0 1 1,-1 0 0,1 0 0,0-1 0,-1 1 0,1 0 0,0 0 0,-1 0 0,1-1 0,-1 1 0,1 0 0,0 0-1,-1 0 1,1 0 0,-1 0 0,1 0 0,-1 0 0,1 0 0,0 0 0,-1 0 0,1 0 0,-1 0 0,1 0 0,0 0 0,-1 0-1,1 1 1,-1-1 0,1 0 0,0 0 0,-1 0 0,1 1 0,0-1 0,-1 0 0,1 0 0,0 1 0,-1-1 0,1 0-1,-1 1 1,-4 3 86,1 0 0,-1 1 0,1 0 0,0-1 0,0 1 0,0 1 0,0-1 0,1 0 0,0 1 0,0 0 0,-3 11 0,-1 2-71,2 0 0,-5 28 0,8-35-61,1 0 1,0 0 0,1-1 0,0 1 0,1 0 0,0 0 0,1-1 0,5 20-1,-6-28-3,0 1 0,0-1-1,0 0 1,0 0 0,1 0 0,0-1-1,-1 1 1,1 0 0,0-1-1,0 1 1,1-1 0,-1 1-1,1-1 1,-1 0 0,1 0-1,-1 0 1,1 0 0,0-1 0,0 1-1,0-1 1,0 0 0,0 1-1,0-1 1,1-1 0,-1 1-1,0 0 1,0-1 0,1 0-1,-1 0 1,0 0 0,1 0 0,-1 0-1,0-1 1,6 0 0,-5-1-98,0 1 1,0 0 0,1-1-1,-2 0 1,1 1 0,0-2 0,0 1-1,0 0 1,5-6 0,-8 7-189,1 0 1,-1-1-1,0 1 1,0 0-1,0 0 1,0-1-1,-1 1 0,1-1 1,0 1-1,-1-1 1,1 1-1,0-4 1,-1 4-166,0 0 0,0 0 0,0-1 1,0 1-1,0 0 0,0 0 0,0-1 1,-1 1-1,1 0 0,-1 0 0,1 0 1,-1 0-1,1 0 0,-1-1 0,1 1 0,-1 0 1,0 0-1,0 1 0,-1-2 0,-10-10-4085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 10240,'0'-1'479,"0"0"0,-1 0 0,1 0 0,-1 0 0,0 0 0,1 0 0,-1 0 1,0 0-1,1 1 0,-1-1 0,0 0 0,0 1 0,0-1 0,-1 0 0,1 1-375,0 0 0,0 0 0,0 1 0,0-1-1,0 0 1,0 1 0,0-1 0,1 1 0,-1-1 0,0 1 0,0 0-1,0-1 1,0 1 0,1 0 0,-1-1 0,0 1 0,0 1-1,-15 12 706,-9 9 71,24-21-814,0-1-1,0 1 0,0 0 0,0-1 1,0 1-1,0 0 0,0 0 0,0 0 1,1 0-1,-1 0 0,1 0 0,-1 0 1,1 4-1,0-6-47,0 1 1,0-1-1,0 1 1,0-1-1,0 1 1,1-1-1,-1 1 0,0-1 1,0 1-1,0-1 1,1 1-1,-1-1 1,0 1-1,1-1 1,-1 0-1,0 1 0,1-1 1,-1 0-1,0 1 1,1-1-1,-1 0 1,1 1-1,-1-1 0,1 0 1,-1 0-1,0 1 1,1-1-1,-1 0 1,1 0-1,-1 0 0,1 0 1,-1 0-1,1 0 1,-1 0-1,1 0 1,-1 0-1,1 0 1,0 0-1,-1 0 0,1 0 1,-1 0-1,1-1 1,2 1 50,1-1 1,-1 0 0,0 0-1,0 0 1,5-3 0,6-5 423,-1-1 0,21-20 1,-24 21 650,-19 20-2126,9-10 788,0-1 0,0 1-1,0-1 1,0 1 0,0-1-1,0 1 1,0-1 0,0 0 0,0 1-1,0-1 1,0 1 0,0-1 0,0 1-1,0-1 1,0 1 0,1-1-1,-1 0 1,0 1 0,0-1 0,1 1-1,-1-1 1,0 0 0,0 1 0,1-1-1,-1 0 1,0 1 0,1-1-1,3 6-3180,-3 5-2289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9088,'-1'0'714,"-1"0"-1,1 0 1,-1 0 0,1-1 0,-1 1 0,1 0 0,-1-1 0,1 1-1,0-1 1,-1 0 0,1 1 0,0-1 0,-1 0 0,1 0 0,-2-1 0,-4-3 599,7 4-747,0 1-150,0 4 378,1-2-692,0 0-1,0-1 1,1 1-1,-1 0 1,0-1-1,0 1 1,1-1 0,-1 1-1,1-1 1,0 0-1,-1 1 1,1-1-1,0 0 1,-1 0-1,1 0 1,0-1-1,0 1 1,0 0-1,0-1 1,0 1-1,0-1 1,0 1 0,0-1-1,0 0 1,3 0-1,5 0 328,1-1 0,-1 0 0,18-4 0,-22 3-257,28-4 292,-1 2 0,55 0 0,-87 4-809,1 0 0,-1-1 0,0 1 0,0 0 0,1 0-1,-1-1 1,0 1 0,0-1 0,1 1 0,-1-1 0,0 0 0,0 1 0,0-1-1,0 0 1,1-1 0,-1 1-100,0 1 1,0-1-1,0 0 0,-1 1 0,1-1 0,0 1 0,0-1 0,0 1 1,0-1-1,0 1 0,0 0 0,0-1 0,0 1 0,0 0 1,0 0-1,0 0 0,0 0 0,0 0 0,0 0 0,1 0 1,12 4-5092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9216,'23'14'7933,"-13"-8"-7010,1-1 0,-1 0 1,18 6-1,9-3-604,1-2-1,0-1 1,-1-2-1,49-2 1,154-21-120,-59 6-1140,-10 1-4497,-104 5 607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8192,'-1'-1'224,"0"0"1,1 0-1,-1 0 1,1 0 0,-1 0-1,0-1 1,1 1-1,0 0 1,-1 0-1,1 0 1,0-1 0,0 1-1,-1 0 1,1-1-1,0 1 1,0 0-1,0 0 1,1-1 0,-1-1-1,2-1 528,-1 0-1,1 0 1,0 0-1,4-6 1,-4 6-116,2-4 264,0 2 2832,-3 6-3603,-1 0 0,1 0 0,0 1 0,-1-1 0,1 0 1,0 1-1,-1-1 0,1 0 0,-1 1 0,1-1 0,-1 1 0,1-1 0,-1 1 0,1-1 0,-1 1 0,1 0 0,2 5 22,1-1 0,-2 0 0,1 1 0,0-1 0,-1 1 0,0 0 0,-1-1 0,1 1 0,-1 0 1,1 11-1,0-4 11,19 227 1042,-15-135-845,20 157-57,-26-256-279,1 17 77,-1-23-110,0 0 0,0 1 0,0-1 0,0 0 0,0 0 0,0 0 0,0 0 0,0 0 0,0 0 0,0 0 1,0 0-1,0 0 0,0 0 0,0 0 0,0 0 0,0 0 0,0 1 0,0-1 0,0 0 0,0 0 0,0 0 0,0 0 0,0 0 0,0 0 0,0 0 0,0 0 0,0 0 0,0 0 0,0 0 0,0 0 0,0 0 0,0 0 0,-1 0 0,1 0 0,0 0 0,0 0 0,0 0 0,0 0 0,0 0 0,0 0 0,0 0 0,0 0 0,0 0 0,0 0 0,0 0 0,0 0 0,0 0 0,0 0 0,-1 0 0,1 0 0,0 0 0,0 0 0,0 0 0,0 0 0,0 0 0,0 0 1,0 0-1,0 0 0,0 0 0,0 0 0,0 0 0,0 0 0,0 0 0,0 0 0,0 0 0,0-1 0,-7-10-2344,4 0-1198,6 3-2613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13056,'-15'-4'4287,"12"4"-2468,3 0-272,19 4 2431,2 0-3605,0 0-1,0-2 0,1 0 0,27-2 1,-21 0-746,0 2 1,0 0 0,0 2 0,27 8-1,-27-7-5733,-15-3 485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7296,'1'-4'1061,"0"0"0,0 0 1,0 0-1,-1 0 0,1-6 1,-1 8 383,0 2-37,0 0-107,0 1-1139,0-1 0,1 0 1,-1 1-1,0-1 0,1 0 0,-1 1 0,0-1 0,0 1 0,0-1 1,1 0-1,-1 1 0,0-1 0,0 1 0,0-1 0,0 1 0,0-1 1,0 0-1,0 1 0,0-1 0,0 1 0,0-1 0,0 1 0,0 17 1004,0-13-632,0 12 54,2 61 643,-1-68-1184,1-1 0,0 1 0,0 0 0,1-1 0,7 17 1,-7-19-62,-3-5 22,2 1 0,-1-1 0,0 1 0,0-1 0,1 0 0,0 0 0,2 3 0,-3-4 6,1 0 1,-1 0 0,0 0 0,1-1 0,-1 1-1,1 0 1,0-1 0,-1 1 0,1-1 0,-1 0-1,1 1 1,0-1 0,-1 0 0,4 0 0,56 0 42,-34 0-3874,-26 2-1803,0 1 4051,5 4-3343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9856,'0'-1'279,"0"0"1,0 0-1,0 0 1,0 0-1,0 0 0,0-1 1,1 1-1,-1 0 1,0 0-1,1 0 1,-1 0-1,1 0 1,-1 1-1,1-1 1,0 0-1,-1 0 1,1 0-1,0 0 0,-1 1 1,1-1-1,0 0 1,0 0-1,0 1 1,0-1-1,0 1 1,0-1-1,0 1 1,0-1-1,0 1 1,0 0-1,0-1 0,0 1 1,0 0-1,0 0 1,0 0-1,0 0 1,1 0-1,0 0-126,0 0 0,-1 0 1,1 0-1,0 1 0,-1-1 0,1 1 0,0-1 0,-1 1 0,1-1 0,-1 1 1,1 0-1,-1 0 0,1 0 0,-1 0 0,0 0 0,1 0 0,-1 0 0,0 0 1,0 1-1,0-1 0,0 0 0,0 1 0,0-1 0,1 4 0,0 3 2,0 1 0,-1 0 0,0-1 0,0 1 0,-1 0 0,0 0 0,-1 0 0,-1 10 0,0 8 77,-5 76 354,1-36-412,5 76-1,4-116-106,10 42-1,-3-25-332,-10-31-745,0-11 139,-1 0 1,1 0-1,0 0 1,0 0-1,1 0 0,-1 0 1,1 3-1,3 2-4690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 8960,'13'-34'7296,"-13"29"-2672,-4 7-3031,-5 8-344,5-6-998,0 1-1,0-1 1,1 1 0,0 0-1,0 0 1,0 1 0,0-1-1,1 1 1,-2 6 0,3-8-229,0 0 0,1 1 0,-1-1 0,1 0 0,0 0 0,0 0 0,1 0 0,-1 1 0,1-1 0,0 0 0,0 0 0,0 0 0,1 0 0,1 4 0,2 0 33,0 0 0,1 0 1,0 0-1,1 0 0,-1-1 0,1 0 0,1-1 0,-1 1 0,1-1 0,0-1 0,13 7 1,-19-10-39,1-1 1,-1 0 0,1 0 0,-1 0-1,1 0 1,0-1 0,-1 1 0,1-1-1,0 1 1,0-1 0,-1 0 0,1 0 0,0 0-1,0-1 1,3 0 0,-5 1-128,0-1 1,1 1-1,-1-1 1,1 1-1,-1-1 1,0 0-1,0 1 1,1-1 0,-1 0-1,0 0 1,0 0-1,1-2 1,-1 2-306,0 0 1,0-1 0,0 1 0,-1-1-1,1 1 1,-1 0 0,1-1 0,-1 1-1,1-1 1,-1 1 0,0-1 0,0 1-1,0-4 1,0-3-5596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10880,'0'-1'145,"0"1"0,0 0 0,0 0 1,-1 0-1,1 0 0,0 0 0,0 0 1,0 0-1,0 0 0,0 0 0,0 0 1,0 0-1,0 0 0,0 0 0,-1 0 1,1 0-1,0 1 0,0-1 0,0 0 0,0 0 1,0 0-1,0 0 0,0 0 0,0 0 1,0 0-1,0 0 0,0 0 0,-1 0 1,1 0-1,0 0 0,0 0 0,0 0 1,0 1-1,0-1 0,0 0 0,0 0 1,0 0-1,0 0 0,0 0 0,0 0 0,0 0 1,0 0-1,0 0 0,0 1 0,0-1 1,0 0-1,-1 10 2419,0 15-2107,1-19 511,0 0-728,2 25 1016,-2-29-1101,0 0 0,1 0 0,-1 0 0,1 0 0,0 0-1,-1 0 1,1 0 0,0 0 0,0-1 0,0 1 0,0 0 0,2 2 0,7-13 629,38-46-411,-44 51-239,-3 6 294,-1-1-416,0 1-1,0-1 1,0 0-1,1 0 1,-1 0 0,0 0-1,1 0 1,-1 0-1,1 0 1,-1 0-1,1 0 1,0 0 0,-1 0-1,3 2 1,-3-2-497,1 7-6129,3-1 759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8448,'0'0'158,"-4"-16"2985,4 8 3070,10 8-4357,6 0-858,31-7 1,10 0-233,-23 5-906,0 2 0,1 1 0,42 7 0,-75-8-93,-1 0 1,1 1 0,-1-1 0,1 0-1,-1 1 1,1-1 0,-1 1 0,0 0-1,1-1 1,-1 1 0,0 0 0,1 0-1,-1 0 1,0 0 0,2 2 0,-3-2-109,0 0 0,1 0 1,-1 0-1,1 0 1,-1 0-1,0 0 0,0 0 1,0 0-1,1 0 0,-1 0 1,0 0-1,-1 0 1,1 0-1,0 0 0,0 0 1,0 0-1,0 0 1,-1 0-1,1 0 0,-1 2 1,-8 13-4348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12032,'9'4'4479,"5"-4"-3487,20 3-128,-7-6-256,18-1-480,5-1-64,-2 2-32,-3-1-32,-9 4 0,-9 0-1216,-6 0-511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 6912,'0'-1'62,"-3"-8"1352,2-1 0,-1 0 1,1-19-1,1 26-994,0-1-1,1 1 1,0 0-1,0-1 1,0 1-1,0 0 1,0 0-1,0 0 1,1 0-1,0 0 1,-1 0-1,1 0 1,0 0-1,1 1 1,2-4-1,-4 6 552,4 1 714,-4 0-1609,0 0-1,0 1 1,0-1 0,0 0-1,0 1 1,0-1-1,0 0 1,0 1-1,0-1 1,-1 1-1,1 0 1,-1-1-1,1 1 1,-1-1-1,1 3 1,2 30 465,-2-20-317,5 131 974,-3-45-844,31 242 291,-22-267-72,4 119 1,-16-191-585,-3 32 180,3-34-177,0 1-1,0-1 1,0 0-1,0 1 1,-1-1-1,1 0 1,-1 0 0,1 1-1,-1-1 1,1 0-1,-1 0 1,0 0 0,0 0-1,1 0 1,-1 0-1,0 0 1,0 0-1,0 0 1,0 0 0,0 0-1,-2 1 1,3-2-41,-1 0 0,1 0 0,0 0 0,0 0 0,0 0 0,0 0 1,0 0-1,-1 0 0,1 0 0,0 0 0,0 0 0,0 0 0,0 0 0,0 0 0,-1 0 0,1 0 1,0 0-1,0 0 0,0 0 0,0 0 0,0 0 0,0 0 0,-1 0 0,1 0 0,0 0 1,0-1-1,0 1 0,0 0 0,0 0 0,0 0 0,0 0 0,0 0 0,-1 0 0,1 0 0,0 0 1,0-1-1,0 1 0,0 0 0,0 0 0,0 0 0,0 0 0,0 0 0,0-1 0,0 1 0,0 0 1,0 0-1,0 0 0,0 0 0,0 0 0,0-1 0,0 1 0,0 0 0,0 0 0,0 0 0,0 0 1,0 0-1,0 0 0,0-1 0,1 1 0,4-10-3822,6 2-337,-1-3-1157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 9088,'-32'-27'2981,"31"26"-2853,0 0 1,0 1-1,0-1 1,-1 0-1,1 1 0,0-1 1,0 1-1,0 0 0,-1-1 1,1 1-1,0 0 1,0 0-1,-1 0 0,1 0 1,-3 0-1,1 0 661,3 0-668,0 1 1,0-1-1,0 0 1,0 0 0,0 0-1,0 1 1,0-1-1,-1 0 1,1 0 0,0 1-1,0-1 1,0 0-1,0 0 1,0 1 0,0-1-1,1 0 1,-1 0-1,0 1 1,0-1 0,0 0-1,0 0 1,0 0 0,0 1-1,0-1 1,0 0-1,1 0 1,-1 0 0,0 1-1,0-1 1,0 0-1,0 0 1,1 0 0,-1 0-1,0 1 1,7 8 923,-3-7-894,-1 0 0,1 1 0,-1-1 0,1-1 0,0 1 0,0 0 0,0-1 0,0 0 0,0 0 0,0 0 0,6 0 0,7 0 149,26-2-1,-26 1-193,42-2-111,179-3-1894,-202 6-1109,0 5-2202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11648,'-9'0'1764,"1"0"1,-1 1 0,-14 3-1,17-2-1485,-1 0 0,2 1-1,-1-1 1,0 1 0,0 0-1,1 1 1,-1-1-1,1 1 1,-9 8 0,-7 9 31,1 1 0,-19 27 0,-31 55-34,66-99-266,-19 33 52,0 2 0,-24 62 0,-19 88 56,40-107-87,5 1 0,3 1 0,3 0 0,5 1 0,0 107 0,10-144-38,3 0 0,12 65 0,-10-90 19,0 0-1,2 0 1,1-1-1,1 0 0,0 0 1,21 32-1,-24-46-136,0 0-1,1 0 1,0-1 0,1 1-1,0-2 1,0 1 0,0-1-1,1 0 1,0-1 0,1 0 0,16 7-1,-18-9-266,-1-2 0,1 1 0,0-1 0,-1-1-1,1 1 1,0-1 0,0 0 0,0-1 0,0 0 0,1 0-1,-1-1 1,0 0 0,-1-1 0,1 1 0,0-1 0,12-6 0,37-22-4291,-57 30 4678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7936,'1'-3'208,"0"0"0,-1 1 0,1-1 0,0 1 0,0-1 0,0 1 0,0-1 0,1 1 0,-1 0 0,1 0 0,-1-1 0,1 1 0,0 0 0,0 1 0,0-1 0,0 0 0,0 0 0,0 1 0,0-1 0,1 1 0,-1 0 0,1 0 0,-1 0 0,1 0 0,-1 0 0,4 0 0,-3 0 36,0 0 1,-1 0 0,1 1 0,0 0-1,0-1 1,0 1 0,0 0 0,0 0-1,4 1 1,-6-1-175,0 1 1,0-1-1,0 0 0,-1 0 0,1 1 0,0-1 0,0 0 0,0 1 1,0-1-1,0 1 0,-1-1 0,1 1 0,0 0 0,0-1 0,-1 1 1,1 0-1,0 0 0,-1-1 0,1 1 0,-1 0 0,1 0 0,-1 0 1,1-1-1,-1 1 0,0 0 0,1 0 0,-1 0 0,0 0 1,0 0-1,0 0 0,0 0 0,0 1 0,0 2 80,0-1-1,-1 1 1,1-1-1,-1 0 1,0 1-1,-1-1 1,1 0-1,0 0 1,-1 1-1,-3 3 1,-23 31 1002,18-27-888,-7 10 158,8-12-196,0 2 0,1 0-1,1 0 1,-1 0 0,-9 22-1,16-31-200,1 0-1,-1 0 0,1 0 0,-1 1 1,1-1-1,0 0 0,0 0 0,0 0 1,0 0-1,0 0 0,0 1 0,1-1 1,-1 0-1,1 0 0,0 0 1,-1 0-1,1 0 0,0 0 0,0 0 1,0 0-1,0-1 0,1 1 0,-1 0 1,0-1-1,1 1 0,-1 0 0,1-1 1,0 0-1,-1 1 0,4 1 1,5 3 33,0 0 1,1-1 0,0 0 0,14 5 0,-16-7-23,109 35 157,-77-26-173,-34-9-85,2 0-745,1 0-1,-1-1 0,1 0 1,11 1-1,-19-3 539,1 0 1,0 0-1,-1 0 0,1-1 1,-1 1-1,1-1 0,0 1 1,-1-1-1,1 0 0,-1 0 1,0 0-1,1 0 0,-1-1 1,0 1-1,1-1 0,-1 1 1,0-1-1,0 0 0,3-3 1,4-4-4385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8960,'12'-70'5472,"-9"63"-1031,-2 12-2845,1 14-583,-15 250 2601,8-192-3313,3 122 95,4-161-363,3-1 0,1 0 0,14 47 0,-14-66-16,-3-12-280,-1 0 1,0 0-1,-1 0 1,1 0 0,0 9-1,-2-15 129,0 0-1,0 0 1,0 0-1,0-1 1,0 1-1,0 0 0,0 0 1,-1 0-1,1 0 1,0 0-1,0 0 1,0-1-1,0 1 1,0 0-1,0 0 0,0 0 1,-1 0-1,1 0 1,0 0-1,0 0 1,0 0-1,0-1 1,-1 1-1,1 0 0,0 0 1,0 0-1,0 0 1,0 0-1,0 0 1,-1 0-1,1 0 1,0 0-1,0 0 0,0 0 1,0 0-1,-1 0 1,1 0-1,0 0 1,0 1-1,0-1 1,0 0-1,-1 0 1,1 0-1,0 0 0,0 0 1,0 0-1,0 0 1,0 0-1,0 0 1,-1 1-1,1-1 1,0 0-1,0 0 0,0 0 1,0 0-1,0 0 1,0 1-1,0-1 1,0 0-1,0 0 1,3-7-4922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 8192,'-6'-6'2194,"5"5"-1761,0 0 1,0 0-1,0 0 1,0 0-1,0 0 1,0 0 0,0 0-1,0 1 1,0-1-1,-1 0 1,1 1-1,0-1 1,0 0-1,-1 1 1,1 0-1,-1-1 1,1 1-1,0 0 1,-1 0-1,1-1 1,-1 1-1,-1 1 1,-1-1-289,1 0 0,0 1 0,0 0 0,0-1 0,0 1 0,0 0-1,0 1 1,0-1 0,0 0 0,0 1 0,1 0 0,-1 0 0,1 0 0,-1 0 0,1 0 0,-1 0 0,1 0 0,0 1 0,0-1 0,0 1 0,1 0 0,-1-1 0,1 1 0,-3 5 0,-1 4 11,1 0 0,0 0 1,0 1-1,-2 20 0,5-23-96,0 1-1,0-1 1,1 0-1,0 0 1,1 1 0,0-1-1,1 0 1,0 0-1,1 0 1,7 19 0,-6-22-26,0 1 0,0-1 0,0 0 1,1 0-1,0 0 0,0-1 1,1 0-1,0 0 0,0 0 1,0-1-1,1 0 0,-1 0 1,16 8-1,-22-13-35,9 5 110,1-1 1,16 5-1,-25-8-166,1 0 0,0-1 0,-1 1 0,1-1 0,0 0 0,0 0 0,-1 1 0,1-1 0,0 0 0,0 0 0,-1-1 0,1 1 0,0 0 0,-1 0 0,1-1 0,0 1 0,-1-1-1,1 0 1,0 1 0,-1-1 0,1 0 0,-1 0 0,1 0 0,0-1 0,-1 1-226,0 0-1,-1 0 0,1 1 0,-1-1 1,1 0-1,-1 0 0,0 0 0,1 0 1,-1 0-1,0 1 0,0-1 1,0 0-1,1 0 0,-1 0 0,0 0 1,0 0-1,0 0 0,-1 0 0,1-1 1,-4-7-5402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12032,'1'4'7011,"3"21"-4780,-5 3-1051,0-14-722,1 1 0,2 18 1,-2-32-438,1 0 1,-1 0-1,0 0 1,0 0 0,0 0-1,1 0 1,-1 0-1,0 0 1,1-1 0,-1 1-1,1 0 1,-1 0-1,1 0 1,0-1-1,-1 1 1,1 0 0,0-1-1,-1 1 1,1 0-1,0-1 1,0 1 0,1 0-1,-1-1 8,1 1 0,-1-1 1,1 0-1,-1 0 0,1 1 0,-1-1 0,1 0 1,-1 0-1,1-1 0,-1 1 0,1 0 0,2-1 0,3-2 25,-1 1 0,1-1 0,-1 0 1,0-1-1,7-5 0,-7 5 19,0-1 0,-1 0 1,0 0-1,0-1 1,0 1-1,0-1 1,-1 0-1,0-1 0,0 1 1,-1-1-1,0 1 1,3-10-1,-5 16-64,-1 0-1,0-1 0,0 1 1,0 0-1,0 0 0,0 0 1,0 0-1,0 0 0,0 0 1,0-1-1,0 1 0,0 0 1,0 0-1,0 0 0,0 0 1,0 0-1,0-1 0,0 1 1,0 0-1,0 0 0,0 0 1,0 0-1,0 0 0,0-1 1,0 1-1,0 0 0,0 0 1,0 0-1,0 0 0,-1 0 1,1 0-1,0 0 0,0-1 1,0 1-1,0 0 0,0 0 1,0 0-1,0 0 0,-1 0 1,1 0-1,0 0 0,-7 2 70,-6 7-122,12-8 43,1-1-1,0 0 1,-1 0 0,1 0-1,0 1 1,0-1-1,-1 0 1,1 1 0,0-1-1,0 0 1,-1 0-1,1 1 1,0-1 0,0 1-1,0-1 1,0 0-1,0 1 1,0-1 0,-1 0-1,1 1 1,0-1-1,0 0 1,0 1 0,0-1-1,0 1 1,0-1-1,0 0 1,0 1-1,1-1 1,-1 0 0,0 1-1,0-1 1,0 1-1,0-1 1,0 0 0,1 1-1,-1-1 1,0 0-1,0 0 1,1 1 0,-1-1-1,0 0 1,0 1-1,1-1 1,-1 0 0,0 0-1,1 0 1,-1 1-1,0-1 1,1 0 0,-1 0-1,0 0 1,1 0-1,-1 0 1,0 0 0,1 1-1,-1 0-225,0 1 0,0 0 0,0-1 1,0 1-1,0 0 0,-1-1 0,1 1 0,-1-1 0,1 1 0,-2 2 0,-6 12-3309,-1 3-2447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2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46 298 9472,'-40'-39'5402,"35"33"-3806,6 5-586,2 3-352,1 1-379,1-1 1,-1 0-1,1 0 1,-1 0-1,1-1 0,0 0 1,0 0-1,-1 0 1,8 0-1,-11-1-230,30 3 1302,-18-3-846,-1 1-1,12 3 0,-4 0-233,1-1 1,-1-1-1,1-1 0,36-3 1,88-19-3,-11-5-82,44-3 138,492-61 721,-250 55-305,-61 17-413,-112 7-272,251-15-67,-450 24-300,290-15 526,-195 8-3719,-119 8-128,-5 1-2495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8192,'0'-4'433,"1"0"1,0 1 0,0-1-1,0 0 1,0 1 0,0-1 0,1 1-1,0-1 1,0 1 0,0 0-1,0-1 1,0 1 0,0 0-1,1 1 1,0-1 0,-1 0-1,1 1 1,0-1 0,0 1-1,0 0 1,6-3 0,-7 6 2031,-3 4-1036,-3 13-433,-1 5-201,1 5-313,2 1 1,1-1-1,4 43 1,19 87 360,-8-95-591,23 63 0,29 58 348,-45-131-370,-21-53-239,0 0 0,0 1 0,0-1 0,0 0 0,0 0 0,0 0 0,0 0 0,0 0 0,0 0 0,0 0 0,0 0 0,0 0 0,0 1 0,0-1 0,0 0 0,0 0 0,1 0 0,-1 0 0,0 0 0,0 0 0,0 0 0,0 0 0,0 0 0,0 0 0,0 0 0,0 0 0,0 0 0,1 0 0,-1 0 0,0 0 0,0 0 0,0 0 0,0 0 0,0 0 0,0 0 0,0 0 0,1 0 0,-1 0 0,0 0 0,0 0 0,0 0 0,0 0 0,0 0 0,0 0 0,0 0 0,1 0 0,5-7-1095,9-18-2421,0 2-655,2 8 217,1 6-831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7552,'-7'0'4939,"11"-1"-1223,13-1-2100,-6 1-1104,0 0-1,19-4 0,-6 0-189,-15 3-196,0-1 0,0 1 0,15-8 0,1-1-1230,3 4-3485,-12 6-877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8448,'-1'-1'253,"0"1"26,0-1 0,1 1 0,-1-1 0,1 1 1,-1-1-1,1 1 0,-1-1 0,1 1 0,-1-1 0,1 0 0,-1 1 0,1-1 0,0 1 0,-1-1 0,1 0 0,0 0 0,0 0 846,0 1-63,0 0 20,0 0-74,-1 5 389,-39 82 662,31-69-1947,2 1 1,1 0-1,0 1 0,-5 35 1,11-49-93,-1 0 1,1 0 0,0 0-1,1 0 1,0 0-1,0 0 1,0-1 0,4 12-1,-3-13 4,0 0 0,0 0 0,0-1-1,0 1 1,1-1 0,-1 0 0,1 1 0,0-1-1,0 0 1,0-1 0,1 1 0,-1-1-1,1 1 1,4 1 0,8 4 55,1-2 0,1 0 1,-1-1-1,1-1 0,0-1 0,19 2 1,2-4-639,-24-1-5373,-15 0 1458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9728,'-1'-3'1132,"0"-1"1,0 0 0,1 0 0,-1-7 0,1 11-981,1 0 1,-1 0-1,1 0 1,-1 0-1,1 0 1,-1 0-1,1 0 1,-1 0-1,1 0 1,-1 1-1,1-1 1,-1 0-1,1 0 1,-1 0-1,0 1 1,1-1 0,-1 0-1,1 1 1,0-1-1,1 3 74,1 0 1,-1 0-1,0 0 1,0 0-1,0 0 0,0 0 1,0 0-1,-1 1 1,1-1-1,1 7 0,6 40 316,-8-43-417,13 199 956,4 28-82,-16-224-1135,0-1-1,0 0 1,1 0-1,6 12 1,-9-20-16,0-1 0,1 1 1,-1-1-1,0 0 0,0 1 0,1-1 1,-1 1-1,0-1 0,1 0 1,-1 0-1,0 1 0,1-1 1,-1 0-1,1 1 0,-1-1 0,0 0 1,1 0-1,-1 0 0,1 0 1,-1 1-1,1-1 0,-1 0 0,1 0 1,-1 0-1,0 0 0,1 0 1,-1 0-1,1 0 0,-1 0 1,1 0-1,-1 0 0,1-1 0,-1 1 1,1 0-1,-1 0 0,0 0 1,1 0-1,-1-1 0,1 1 1,9-2-5050,-5 6 993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51 9472,'-1'-1'309,"0"0"0,-1 0 0,1 0 0,0 0 0,0 0 0,-1-1 0,1 1 1,0 0-1,0-1 0,0 1 0,1-1 0,-1 1 0,0-1 0,1 1 0,-1-1 0,0 0 1,1 1-1,0-1 0,-1 0 0,1 1 0,0-1 0,0 0 0,0 1 0,0-4 0,1 5-225,-1-1 0,0 1 0,0-1 0,0 1-1,0-1 1,0 1 0,-1 0 0,1-1 0,0 1-1,0-1 1,0 1 0,0-1 0,0 1-1,-1 0 1,1-1 0,0 1 0,0-1 0,0 1-1,-1 0 1,1-1 0,0 1 0,-1 0-1,1 0 1,0-1 0,-1 1 0,1 0 0,0 0-1,-1-1 1,1 1 0,-1 0 0,1 0-1,0 0 1,-1-1 0,1 1 0,-1 0 0,1 0-1,-1 0 1,0 0 0,0 0-1,0 0-1,0 1 1,0-1-1,0 0 1,0 0 0,0 1-1,0-1 1,0 1-1,0-1 1,0 1 0,0-1-1,0 1 1,0 0-1,1-1 1,-1 1 0,-1 1-1,-5 6 141,1 0-1,1 1 0,-1-1 0,1 1 1,0 0-1,1 1 0,0-1 1,1 1-1,0 0 0,1-1 0,-3 18 1,4-22-216,1 0 0,0-1 0,0 1 0,0 0 1,0-1-1,1 1 0,0 0 0,-1-1 1,2 1-1,-1-1 0,1 1 0,-1-1 0,1 0 1,0 0-1,1 0 0,-1 0 0,1 0 0,0 0 1,0-1-1,0 1 0,0-1 0,1 0 0,-1 0 1,1 0-1,0 0 0,0 0 0,7 3 1,0-2 24,0 1 0,0-2 0,0 1 1,1-2-1,15 3 0,-20-4-117,1-1 0,0 1 0,0-2 0,0 1 1,0-1-1,0 0 0,0 0 0,12-5 0,-19 6-22,-1 0 0,1 0 0,0-1 1,-1 1-1,1 0 0,-1-1 0,1 1 0,-1 0 0,1-1 0,-1 1 1,1 0-1,-1-1 0,1 1 0,-1-1 0,0 1 0,1-1 1,-1 1-1,1-1 0,-1 0 0,0 1 0,1-2 0,-1 2-45,0-1 0,0 1 0,-1 0 0,1-1 0,0 1 0,0-1 0,0 1-1,0 0 1,0-1 0,-1 1 0,1 0 0,0-1 0,0 1 0,-1 0 0,1 0 0,0-1-1,0 1 1,-1 0 0,1 0 0,0-1 0,-1 1 0,1 0 0,0 0 0,-1 0 0,1-1-1,0 1 1,-1 0 0,1 0 0,-1 0 0,1 0 0,0 0 0,-1 0 0,1 0 0,-1 0-1,-16-1-5014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11008,'-18'8'4128,"23"-1"-3200,8 13 287,1-11-31,4 3-320,9 0-32,18-2-448,-15-1-160,42 3-160,-14-4-64,22-1 96,-17-2-64,-6-1-32,-12 4-1472,-9-5-672,-5 1-3231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7808,'-3'-1'436,"0"-1"-1,0 1 1,0 0 0,-1 0 0,1 0 0,0 1 0,-1-1-1,1 1 1,-7 0 0,8 0-283,0 0-1,0 1 1,0-1 0,0 0-1,0 1 1,0 0 0,0-1-1,0 1 1,0 0-1,1 0 1,-1 0 0,0 0-1,0 0 1,1 1 0,-1-1-1,1 0 1,-1 1 0,-1 1-1,-6 6 1031,8-9-1025,0 1 0,0 0 0,0 0-1,0-1 1,0 1 0,0 0 0,0 0 0,0 0 0,1 0 0,-1 0 0,0 0 0,1 0 0,-1 0 0,0 2 0,7-3 578,11-3-148,-1-2 0,1 0 0,27-12 0,-49 20-154,-29 16 302,31-17-743,1 0 1,0-1 0,0 1-1,0 0 1,0 1 0,1-1 0,-1 0-1,0 0 1,1 1 0,0-1 0,-1 1-1,0 4 1,2-7 10,-1 0 0,1 1 0,0-1 0,0 0-1,0 1 1,0-1 0,0 1 0,0-1 0,0 0 0,0 1 0,0-1 0,1 1 0,-1-1 0,0 0 0,0 1-1,0-1 1,0 0 0,0 1 0,1-1 0,-1 0 0,0 1 0,0-1 0,1 0 0,-1 1 0,0-1-1,0 0 1,1 1 0,-1-1 0,0 0 0,1 0 0,-1 0 0,0 1 0,1-1 0,-1 0 0,1 0 0,-1 0-1,0 0 1,1 0 0,-1 0 0,0 0 0,1 0 0,-1 0 0,1 0 0,-1 0 0,0 0 0,1 0-1,-1 0 1,1 0 0,24-3 184,-22 2-162,41-6 433,-21 4-2854,-24 3-623,1 3-2267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7936,'16'3'7960,"0"3"-4352,-13-4-3404,1 0 0,-1-1 0,1 0 1,0 0-1,0 0 0,6 1 0,7-1-59,0-2 1,0 0 0,30-6 0,51-17-133,-75 18-55,11-5-406,-17 6-1421,22-5 0,-31 12-1427,-10 2-1173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9344,'1'-2'633,"0"1"-1,0 0 1,0-1 0,0 1 0,0 0-1,0 0 1,0 0 0,1 0 0,-1 0 0,0 0-1,2-1 1,-2 2-528,-1 0 0,1 0 0,-1 0 0,1 0 0,-1 0 0,0 0 0,1 0 0,-1 0 0,1 0 0,-1 0 0,1 0 0,-1 0 0,1 0 0,-1 0 0,0 0 0,1 0 0,-1 0 0,1 1 0,-1-1 0,0 0 0,1 0 0,-1 1 0,1-1 0,-1 0 0,0 0 0,1 1 0,-1-1 0,0 0 0,0 1 0,1-1 0,-1 0 0,0 1 0,0-1 0,1 1 0,-1-1 0,0 0 0,0 1 0,0-1 0,0 1-1,0-1 1,0 1 0,0-1 0,0 1 0,0-1 0,0 0 0,0 2 0,2 13 252,-1 1-1,0 0 0,-2 16 0,0 20-47,5-10-201,2-1 1,12 44 0,-7-38-46,-9-37-117,0 1 0,0 18 0,-2-26-368,0-1-1,0 1 0,0 0 0,0-1 0,-1 1 1,1-1-1,-1 1 0,0-1 0,1 1 0,-1-1 1,0 1-1,-1-1 0,1 0 0,0 1 0,-1-1 1,-2 4-1,1-4-704,3-2 928,0 0 0,-1 0 0,1 0 0,0 0 0,0 0 0,-1 1 0,1-1 0,0 0-1,0 0 1,-1 1 0,1-1 0,0 0 0,0 0 0,-1 1 0,1-1 0,0 0 0,0 0 0,0 1 0,0-1 0,0 0 0,-1 1 0,1-1 0,0 0 0,0 1 0,0-1-1,0 0 1,0 1 0,0-1 0,0 0 0,0 1 0,0-1 0,0 1 0,4 0-3502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8064,'2'-1'897,"0"0"-314,-1 0 0,0 0 0,1 0 0,-1 0 0,1 0 0,-1 1-1,1-1 1,-1 0 0,3 0 0,-3 2-461,-1-1 1,1 0-1,-1 0 0,1 0 0,0 1 0,-1-1 0,1 0 0,-1 0 0,1 1 0,-1-1 1,1 0-1,-1 1 0,1-1 0,-1 1 0,1-1 0,-1 1 0,0-1 0,1 1 1,-1-1-1,0 1 0,1-1 0,-1 1 0,0-1 0,0 1 0,0-1 0,1 1 1,-1 0-1,0-1 0,0 1 0,0-1 0,0 2 0,1 3 164,-1 0-1,0 0 1,0-1 0,0 1-1,-1 0 1,1 0 0,-3 8-1,-2 23 449,5-24-565,0 0 1,1-1 0,4 23 0,-3-28-140,0-1 1,0 1 0,0-1 0,1 0 0,-1 1-1,1-1 1,1 0 0,-1-1 0,9 10-1,-5-7 97,0 0 0,12 9-1,2-6-1262,-20-9 794,0-1 0,1 0 1,-1 1-1,0-1 0,1 0 0,-1 0 0,1 0 1,-1 0-1,0 0 0,1 0 0,-1 0 0,2-1 0,3 0-3295,3 1-949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10112,'-2'-1'491,"1"0"-1,0 0 1,0 0 0,0 0 0,0-1 0,0 1 0,0 0-1,0-1 1,-1-2 0,0 0 1800,16 8 1213,-12-2-3358,0 0 0,0 0 0,0 0 0,0 0 0,-1 0 0,1 1 0,-1-1-1,1 0 1,-1 1 0,0-1 0,0 1 0,0 0 0,0-1 0,-1 1 0,1 0-1,0 0 1,-1 4 0,1 8 110,-1 1 1,-1 16-1,0-15-61,-6 74 37,0 61 368,7-130-1161,2 0 0,0 0 0,2 0 0,11 41-1,-13-52-942,2 3-4954,-1-10 1877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8576,'9'-12'2174,"0"0"0,11-11 0,-19 22-830,-1 1 37,-16 8 947,5-2-2069,0 0-6,1 0 1,1 1-1,0 1 0,0 0 1,0 0-1,-12 15 0,15-16-163,1 0 0,0 1 0,0-1 0,1 1 0,0 0-1,0 0 1,1 1 0,0-1 0,-3 17 0,5-20-56,1 0-1,0 0 1,1 0 0,-1 0 0,1 0-1,0 0 1,0-1 0,1 1 0,-1 0-1,1 0 1,0-1 0,0 1 0,1-1-1,-1 0 1,1 0 0,0 0 0,0 0-1,4 4 1,0-1-25,0 0-1,1 0 1,0 0-1,0-1 1,0 0-1,1-1 1,17 8-1,-23-11-178,0-1-1,1-1 0,-1 1 1,0 0-1,0-1 1,0 1-1,1-1 0,-1 0 1,6-1-1,-8 1-155,0 0 0,0 0-1,0 0 1,0-1 0,0 1 0,0 0-1,0-1 1,0 1 0,0-1-1,0 1 1,0-1 0,0 1 0,0-1-1,0 0 1,0 1 0,-1-1-1,1 0 1,0 1 0,-1-1 0,1 0-1,0 0 1,-1 0 0,1 0-1,-1 0 1,1 0 0,-1 0 0,0 0-1,1 0 1,-1 0 0,0 0 0,0 0-1,0 0 1,0-1 0,-3-18-4202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9216,'0'-1'-250,"-4"-8"517,-1-2 5823,5 11-6007,0 0-1,1 0 1,-1 0-1,0 0 0,0 0 1,0 0-1,0 0 1,0 0-1,0 0 1,0 0-1,0 0 1,0 0-1,0 0 0,0 0 1,0 0-1,0-1 1,0 1-1,0 0 1,0 0-1,1 0 1,-1 0-1,0 0 0,0 0 1,0 0-1,0 0 1,0 0-1,0 0 1,0 0-1,0 0 0,0 0 1,0 0-1,0 0 1,0 0-1,0 0 1,0 0-1,0 0 1,0-1-1,0 1 0,0 0 1,0 0-1,0 0 1,0 0-1,0 0 1,0 0-1,0 0 1,0 0-1,0 0 0,0 0 1,0 0-1,0 0 1,0 0-1,0 0 1,0 0-1,0 0 1,0-1-1,0 1 0,0 0 1,0 0-1,0 0 1,0 0-1,0 0 1,0 0-1,-1 0 1,1 0-1,0 0 0,0 0 1,0 0-1,0 0 1,0 0-1,8 9 1938,-6-7-2011,-1-1-1,0 1 1,1-1-1,-1 0 1,1 0-1,0 0 1,-1 0 0,1 0-1,0 0 1,-1 0-1,1 0 1,0-1 0,0 1-1,0-1 1,0 1-1,0-1 1,-1 0 0,1 0-1,0 0 1,0 0-1,0 0 1,4-1-1,4 1 83,-10 0-27,-10 9-257,8-5-2526,6 0-801,4 3-1770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9472,'-2'-2'882,"1"2"-703,1-1 0,-1 1 0,1 0 0,-1-1 0,1 1 1,0-1-1,-1 1 0,1 0 0,-1-1 0,1 1 0,0-1 0,-1 1 0,1-1 0,0 1 0,0-1 0,0 1 0,-1-1 0,1 0 0,0 0 1,0 1 1036,0 0 74,0 0-261,0 0-79,17 2 1642,7-1-1718,134-9 1657,-90 8-7403,-62 0 4029,8 2-2676,7 5-1297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9728,'0'-20'3205,"0"19"-3090,0 1 1,0-1-1,0 0 1,1 1-1,-1-1 1,0 0-1,0 1 1,0-1-1,1 1 0,-1-1 1,0 0-1,1 1 1,-1-1-1,1 1 1,-1-1-1,0 1 1,1-1-1,-1 1 1,1-1-1,-1 1 0,1 0 1,0-1-1,-1 1 1,1 0-1,-1-1 1,1 1-1,0 0 1,-1 0-1,1 0 1,-1-1-1,1 1 0,0 0 1,-1 0-1,1 0 1,0 0-1,-1 0 1,1 0-1,0 0 1,-1 0-1,1 1 1,0-1-1,-1 0 0,1 0 1,0 1-1,-1-1 1,1 0-1,-1 0 1,1 1-1,-1-1 1,1 1-1,-1-1 1,1 1-1,0 0 0,2 2 93,0 1 0,-1 0 0,0 0 0,1 0 0,-2 1 0,1-1 0,0 0 0,-1 1 0,0-1 0,0 1 0,0 0 0,0 6 0,1 11 314,-3 31-1,0-21-17,0 28 15,0-15-456,1-1 1,11 74-1,-9-108-498,1 0 0,0 0 0,1 0 0,8 18-1,-6-9-5547,-2-18 959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67 8960,'7'-13'2981,"0"7"-1717,63-34 3104,-63 37-3438,1-1 27,-7 3-168,-4 2 449,-7 2-761,0 1 0,0 0 0,-9 5 1,-3 2-67,4-3-247,1 1 0,0 1 0,0 0 0,1 1 0,0 1 0,1 0 0,1 1-1,-18 20 1,25-25-153,1 1-1,0-1 1,0 1-1,1 0 1,0 1-1,1-1 1,0 1-1,0 0 1,1 0-1,1 0 1,-1 0-1,2 1 1,-1-1-1,1 1 1,1-1-1,0 1 1,2 11-1,-1-13-4,1 0 1,1 0-1,-1 0 0,2 0 1,-1-1-1,1 1 0,0-1 0,1 0 1,0 0-1,12 14 0,-5-8 27,0-1 0,1-1 1,1 0-1,27 18 0,-24-20 30,0 0 1,1-2-1,-1 0 0,2-1 1,-1-1-1,1-1 0,28 5 1,-42-10-4,0 1 1,-1-1-1,1 0 1,-1 0-1,1 0 1,5-1-1,-9 0-44,0 1 0,0 0 1,0 0-1,0-1 0,0 1 0,0 0 0,0-1 0,0 1 0,0-1 0,0 1 0,0-1 0,-1 0 0,1 1 1,0-1-1,0 0 0,-1 1 0,1-1 0,-1 0 0,1 0 0,0 0 0,-1 0 0,1 0 0,-1 1 0,0-1 1,1 0-1,-1 0 0,0 0 0,0 0 0,1 0 0,-1 0 0,0-2 0,0 0-5,-1 1-1,1-1 0,-1 1 1,1-1-1,-1 1 0,0 0 1,0-1-1,0 1 0,0 0 1,0 0-1,0-1 0,-1 1 1,1 0-1,-1 0 0,0 0 1,1 1-1,-1-1 0,0 0 1,0 1-1,-3-3 1,-5-2-21,0 1 0,0 0 0,-13-5 0,22 10 8,-25-11-344,-2 1-1,1 1 0,-56-9 1,81 17 96,0 1 1,0 0 0,-1 0 0,1 0 0,0 0-1,0 1 1,-1-1 0,1 0 0,0 1 0,0 0 0,0-1-1,0 1 1,0 0 0,0 0 0,0 0 0,0 1 0,-2 0-1,-1 2-2390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5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8704,'-1'0'165,"1"-1"1,0 1 0,0 0 0,0-1-1,0 1 1,0 0 0,0-1 0,0 1-1,0 0 1,0-1 0,0 1-1,0-1 1,0 1 0,0 0 0,0-1-1,1 1 1,-1 0 0,0-1 0,0 1-1,0 0 1,0 0 0,1-1-1,-1 1 1,0 0 0,0-1 0,1 1-1,-1 0 1,0-1 0,7 8 3675,6 21-665,0 9-2134,-2 0 0,10 68 0,-1 5-264,62 194 1,-73-279-806,85 252-618,-92-269 346,-1-3-214,0-1 1,1 1-1,-1-1 0,1 0 1,0 0-1,3 6 0,0-8-2156,-5-3-3803,-4-5 1811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91 8448,'11'-28'4874,"-9"24"-4465,0-1 0,-1 1 0,1-1-1,-1 0 1,0 1 0,0-1 0,0 0 0,0-5 0,-1 9-344,0 1-1,0-1 1,0 1-1,0-1 1,0 1 0,0-1-1,0 0 1,-1 1-1,1-1 1,0 1-1,0-1 1,0 1 0,-1-1-1,1 1 1,0-1-1,-1 1 1,1-1 0,0 1-1,-1-1 1,1 1-1,-1-1 1,1 1-1,0 0 1,-1-1 0,1 1-1,-1 0 1,0-1-1,-1 1 88,1-1 0,0 1-1,-1 0 1,1 0 0,-1 0 0,1 0-1,0 0 1,-1 0 0,1 0-1,0 0 1,-3 1 0,1 0 93,-1 0 1,0 0 0,1 1 0,0-1-1,-1 1 1,1 0 0,0 0-1,-4 3 1,3 0-127,0 0 1,0 0-1,0 1 1,1-1-1,0 1 1,0 0-1,0 0 1,1 0-1,-2 7 1,1-3-46,1-1 1,0 0 0,1 1-1,0-1 1,1 15 0,0-17-37,2-1 0,-1 1 1,1 0-1,0-1 1,0 0-1,1 1 1,-1-1-1,2 0 1,-1 0-1,1 0 1,-1-1-1,2 1 1,-1-1-1,1 0 0,-1 0 1,1 0-1,9 6 1,-5-5-207,0 0 1,1 0 0,-1-1-1,14 6 1,-13-7-848,-1-1-1,1 0 1,-1-1 0,17 2-1,-13-3-2909,-3-1-1109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12544,'-5'-3'4639,"5"3"-3583,5 3 160,-1-3-160,5 4-416,0 1 32,0 2-448,5 1-160,-5-4-32,-5 1-32,1 2 0,-1 1 0,-4-4 0,0-1-1216,0 2-448,0-1-1695,9-1-673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11008,'0'0'347,"1"1"1,-1 0 0,1-1 0,-1 1 0,1-1 0,-1 1-1,1-1 1,-1 1 0,1-1 0,-1 1 0,1-1-1,0 0 1,-1 1 0,1-1 0,0 0 0,-1 0-1,1 1 1,0-1 0,-1 0 0,1 0 0,1 0-1,21 4 2148,-22-3-2252,10 0 257,0 1 1,-1 0-1,1 1 1,-1 0 0,16 7-1,-23-9-407,0 1-1,-1-1 1,1 1-1,0 0 1,-1 0 0,0 0-1,1 0 1,-1 0-1,0 0 1,0 1-1,0-1 1,-1 1-1,1 0 1,0-1-1,-1 1 1,0 0 0,0 0-1,0 0 1,0 0-1,0 0 1,0 0-1,-1 0 1,1 0-1,-1 5 1,-1 3 35,0 0 0,-1 0 0,0-1 0,-1 1 0,-7 16 0,6-16-62,1-1 1,0 1 0,0 0-1,1 0 1,-2 19 0,4-27-55,1 0 1,-1 0-1,0 0 0,1 0 1,-1 0-1,1-1 0,0 1 1,0 0-1,0-1 1,0 1-1,0 0 0,1-1 1,-1 0-1,1 1 1,-1-1-1,1 0 0,0 0 1,0 1-1,0-2 0,1 1 1,-1 0-1,4 2 1,4 2-49,0-2 1,1 1-1,-1-1 1,19 3-1,6 4-716,-21-6-255,16 6-3613,-12 0-3140,-9-3 2678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1 814 7424,'1'1'386,"-1"-1"-1,1 1 1,0-1 0,0 0 0,0 1-1,0-1 1,0 0 0,0 0 0,-1 1-1,1-1 1,0 0 0,0 0-1,0 0 1,0 0 0,0 0 0,0 0-1,0-1 1,0 1 0,0 0 0,0 0-1,1-1 1,19-12 2098,-7 4-1599,74-34 646,115-39-1,-96 41-1087,221-101 7,-72 28-393,278-94-287,-218 88-5775,-210 77 694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8192,'4'0'8317,"2"1"-3562,3-1-2553,34 1-2506,32-15 1174,-46 8-637,-1 2-1,44-3 1,-65 8-367,-1-1 0,1 0 1,-1 0-1,1-1 0,0 0 0,-1 0 1,0 0-1,1-1 0,-1 0 0,0 0 0,8-5 1,-2 1-1359,-9 5 936,-1-1 1,1 1 0,-1 0 0,0 0 0,0-1-1,0 0 1,0 1 0,0-1 0,0 0 0,0 0-1,2-2 1,-4 1-4478,-5 7 563,-3 7 987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7168,'-9'-23'4469,"9"22"-3264,12-1 1514,-12 2-2622,1 0 0,0-1 0,0 1 0,0 0 0,0 0 0,-1 0 0,1-1 0,0 1 0,0 0 0,0 0 0,0 0 0,0 1 0,-1-1 0,1 0 0,0 0-1,0 0 1,0 1 0,0-1 0,-1 0 0,1 1 0,0-1 0,0 1 0,-1-1 0,1 1 0,0-1 0,-1 1 0,1-1 0,1 2 0,1 2 123,0 0 0,0 1 0,0-1 0,-1 1 0,0-1 0,0 1 0,0 0 0,0 0 0,-1 0 0,2 9 0,0 2 22,-2 1 0,0 17 0,-10 129 10,0 1-189,8-142-132,1-14-159,0 0 0,0 1 0,2 12 0,-2-21 168,0 0 1,0 1-1,0-1 0,0 0 1,0 0-1,0 1 1,0-1-1,0 0 0,0 1 1,0-1-1,0 0 1,0 1-1,0-1 1,0 0-1,1 0 0,-1 1 1,0-1-1,0 0 1,0 0-1,0 1 0,1-1 1,-1 0-1,0 0 1,0 0-1,1 1 1,-1-1-1,0 0 0,0 0 1,1 0-1,-1 0 1,0 0-1,0 1 0,1-1 1,6-8-2160,3-16-2709,-6 10 1184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68 8832,'-2'-4'576,"0"1"-1,0-1 1,0 0 0,1 0 0,-1 0-1,1 0 1,0 0 0,1 0 0,-1 0-1,1 0 1,-1 0 0,1 0 0,1-6 0,-1 5 120,0 4-676,0 1-1,0 0 1,0 0 0,0 0 0,0 0 0,0 0-1,0 0 1,0 0 0,-1 0 0,1 0 0,0 0-1,0 0 1,0 0 0,0-1 0,0 1 0,0 0-1,0 0 1,0 0 0,0 0 0,-1 0 0,1 0-1,0 0 1,0 0 0,0 0 0,0 0 0,0 0-1,0 0 1,0 0 0,0 0 0,-1 0 0,1 0-1,0 0 1,0 0 0,0 0 0,0 1 0,0-1-1,0 0 1,0 0 0,0 0 0,0 0 0,-1 0-1,1 0 1,0 0 0,0 0 0,0 0 0,0 0 0,0 0-1,0 0 1,0 1 0,0-1 0,0 0 0,0 0-1,0 0 1,0 0 0,0 0 0,0 0 0,0 0-1,0 0 1,0 1 0,-6 5 338,-8 19-94,1 0-1,1 1 1,2 1-1,-12 41 1,13-34-170,2-1 1,2 1 0,-3 67-1,8-85-69,1 1-1,1-1 1,1 1-1,0-1 1,1 0-1,0 0 0,9 17 1,-11-28 24,0-1 0,0 1 0,1-1 1,-1 0-1,1 0 0,0 0 0,0 0 1,1-1-1,-1 1 0,1-1 0,0 0 0,0 0 1,0 0-1,0 0 0,0-1 0,1 0 0,-1 1 1,1-2-1,0 1 0,-1-1 0,1 1 0,0-1 1,0 0-1,0-1 0,0 1 0,0-1 0,7-1 1,-7 1 27,0-1-1,-1 1 1,1-1 0,0 0 0,0-1 0,-1 1 0,1-1 0,-1 0 0,1 0-1,-1-1 1,0 1 0,0-1 0,0 0 0,0 0 0,0 0 0,-1 0 0,0-1-1,4-4 1,-5 5-30,0 0 0,0-1-1,0 1 1,0-1-1,-1 1 1,0-1 0,1 0-1,-2 1 1,1-1 0,0 0-1,-1 0 1,1 0 0,-1 0-1,0 0 1,0 0-1,-1 1 1,1-1 0,-1 0-1,0 0 1,0 0 0,0 1-1,-3-8 1,1 6-43,0-1 0,0 1 0,0 0 0,-1 0 0,0 0 0,0 0 0,0 0 0,-1 1 0,1 0 0,-11-7 0,12 9-34,1 0 1,-1 1-1,0-1 1,0 1-1,0 0 1,0-1-1,-1 2 1,1-1-1,0 0 1,0 1-1,0-1 1,-1 1-1,1 0 1,0 0-1,-1 0 1,1 1-1,0-1 1,0 1-1,-1 0 1,1-1-1,0 1 1,-3 2-1,2-1-188,0 0 0,0 1 0,0-1 0,0 1 0,0 0 0,1 0 0,-5 5 0,7-7-30,-1 1 1,1-1-1,0 1 0,0-1 0,0 1 1,1 0-1,-1-1 0,0 1 0,0 0 1,1-1-1,-1 1 0,1 0 0,0 0 1,-1 0-1,1 0 0,0-1 1,0 1-1,0 0 0,0 0 0,1 0 1,0 3-1,3 2-2013,5 1-1931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10880,'-5'-13'4867,"5"24"-1070,-1 13-3070,-4 20 242,-20 75 0,3-25-773,16-57-195,1 0 1,0 65-1,6-78 3,1 0 0,0 0-1,2 0 1,1 0 0,10 29-1,-11-42-73,0-1 0,1 1-1,0-1 1,7 11 0,-9-17-205,1 1 0,-1-1 0,1 0 0,0 0 0,0 0 0,0-1 0,0 1 0,1-1 0,-1 0 0,8 3 0,-11-5-31,1 0 0,-1-1-1,1 1 1,0-1-1,-1 0 1,1 1 0,0-1-1,-1 0 1,1 0 0,0 0-1,-1 0 1,1 0-1,2-1 1,-3 1-179,0 0 1,0-1-1,0 1 1,0-1-1,0 1 1,0-1-1,0 1 1,0-1-1,0 0 1,0 1-1,-1-1 1,1 0-1,0 0 1,1-1-1,3-9-4005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10368,'-18'0'3872,"22"-3"-3040,1 3 288,4 0-129,9-4-607,4-1-160,5 2-128,8-6-96,1 6 32,-5-1-192,-4 4 32,-9 0-1279,-4 0-577,-7 7-2432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10 233 11648,'-9'-7'4288,"9"7"-3329,4 7 225,1-2-160,4 2-288,4 10 0,1 2-256,-1 5-128,1 0-192,-1 3-128,1 5 0,-1-1-32,-5 5 0,1 0-928,0 0-320,-5-1-800,5-11-319,-4-3-2401</inkml:trace>
  <inkml:trace contextRef="#ctx0" brushRef="#br0" timeOffset="1">256 11 9728,'2'-10'3074,"-2"10"-3004,1 1 0,-1-1 1,1 0-1,-1 1 0,1-1 1,-1 1-1,1-1 0,-1 1 0,1-1 1,-1 1-1,0-1 0,1 1 1,-1-1-1,0 1 0,1 0 0,-1-1 1,0 1-1,0-1 0,0 2 1,62 130 4803,-43-94-4411,-2 1 1,-2 1-1,-1 0 0,-2 1 0,-2 1 0,5 42 1,-12-63-499,10 110 655,-12-110-991,-1 1 0,-1-1 0,0 1 0,-6 22 0,6-41-147,1 0-1,-1 0 1,0 0-1,0 0 1,-1-1-1,1 1 1,-1 0-1,-2 3 0,3-5 110,0 0-1,0 0 0,0 0 1,0 0-1,0 0 0,0 0 1,0-1-1,0 1 0,0 0 1,0-1-1,0 1 0,-1-1 1,1 1-1,0-1 0,0 0 1,-1 0-1,1 1 0,0-1 1,0 0-1,-1 0 0,-1 0 1,-23-7-4151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6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12288,'2'0'511,"-1"0"1,1 1-1,-1-1 0,1 0 1,-1 1-1,1-1 1,-1 1-1,1 0 1,-1-1-1,2 2 1,20 17 386,-17-14-143,0 0-337,0 0-1,0 1 1,-1 0-1,0 0 0,6 8 1,-1 1 0,66 81 1497,82 120 154,-114-140-1645,-2 1 0,-5 2 0,38 113 0,-58-138-239,-2 2 0,-3 0 0,-2 1 0,-3 0 1,-2 0-1,-3 67 0,-4-97-108,-1 0 1,-1 0-1,-1-1 1,-1 1-1,-1-1 1,-17 37-1,12-36-874,-2 0 0,-1-1 1,-20 26-1,29-44 121,-12 18-3115,17-23 2765,-1 0 0,1 1 0,0-1 0,0 0 1,0 1-1,-1 5 0,-2 8-4323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9728,'-1'-1'297,"0"1"1,-1 0-1,1 0 0,0 0 1,0 0-1,-1 0 0,1 0 1,0 0-1,0 0 1,-1 0-1,1 0 0,0 1 1,0-1-1,-1 1 1,1-1-1,0 1 0,-2 0 1,3 0-112,-1 0 1,1 0-1,-1-1 1,1 1-1,-1 0 1,1 0-1,0 0 1,-1 0-1,1 0 1,0 0-1,0 0 1,0 0-1,0 0 1,0 0-1,0 0 1,0 0 0,0 0-1,0 0 1,0 0-1,0 0 1,1 0-1,-1 0 1,0 0-1,1 0 1,0 1-1,9 24 1895,5 13-855,-7-5-701,-2 0 0,4 61 0,-8 73 20,0 8-969,-2-169 71,1-1 0,0 0 1,0 0-1,1 0 1,0 0-1,4 10 1,12 16-8311,-11-16 2381,-5-1 1610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9216,'10'-13'2274,"-7"9"-1667,0 0 0,0 1 0,0-1 0,0 1 0,0 0 0,1 0 0,4-3 0,-7 6-525,-1 0 0,1-1 0,-1 1 0,1 0 0,-1 0-1,1 0 1,-1 0 0,1 0 0,-1 0 0,1 0 0,0 1 0,-1-1 0,1 0 0,-1 0-1,1 0 1,-1 0 0,1 1 0,-1-1 0,1 0 0,-1 1 0,0-1 0,1 0 0,-1 1-1,1-1 1,-1 0 0,0 1 0,1-1 0,-1 1 0,0-1 0,1 0 0,-1 1-1,0-1 1,0 1 0,1-1 0,-1 1 0,0-1 0,0 1 0,0 0 0,0 0 0,7 25 1028,-7-25-1069,10 91 1084,-3 169 0,-6-67-479,12-65-1612,-12-124 684,0 0-1,0 0 0,0 0 1,3 4-1,-4-8 146,0 0-1,0-1 0,0 1 0,1-1 1,-1 1-1,0-1 0,0 1 0,1-1 1,-1 1-1,0-1 0,1 1 1,-1-1-1,0 0 0,1 1 0,-1-1 1,1 1-1,-1-1 0,0 0 1,1 1-1,-1-1 0,1 0 0,-1 0 1,1 1-1,-1-1 0,1 0 1,0 0-1,-1 0 0,1 0 0,-1 0 1,1 0-1,-1 1 0,1-1 1,-1-1-1,1 1 0,0 0 0,-1 0 1,1 0-1,-1 0 0,1 0 0,-1 0 1,1-1-1,-1 1 0,1 0 1,0-1-1,6-2-2929,-6 2-831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10112,'-21'1'3874,"13"1"1691,19-6-5124,0 0 0,0 0-1,24-3 1,-5 0-12,-6 1-216,1 1-1,-1 1 0,1 1 1,44 1-1,-55 3-368,0 0 1,-1 1-1,1 1 0,-1 0 1,0 1-1,0 0 0,0 1 1,-1 0-1,0 1 0,18 12 1,-23-13-1821,1-1 0,-1 0 0,16 6 0,-14-6-2189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9216,'-9'-12'1276,"7"9"-974,0 1 0,0-1-1,0 1 1,1-1 0,-1 0-1,1 0 1,0 0 0,0 0-1,-1-3 1,2 6-238,0 0 0,0 0 0,0 0 0,0 0 0,0 1 0,0-1 0,0 0 0,0 0 0,0 0 1,0 0-1,0 0 0,0 0 0,0 0 0,0 0 0,0 0 0,0 0 0,0 0 0,1 0 0,-1 0 0,0 0 0,0 0 0,0 0 0,0 0 0,0 0 1,0 0-1,0 0 0,0 0 0,0 0 0,0 0 0,0 0 0,0 0 0,0 0 0,1 0 0,-1 0 0,0 0 0,0 0 0,0 0 0,0 0 0,0 0 0,0 0 1,0 0-1,0 0 0,0 0 0,0 0 0,0 0 0,0 0 0,0 0 0,0 0 0,0 0 0,1 0 0,-1 0 0,0 0 0,0 0 0,0 0 0,0 0 1,0-1-1,0 1 0,0 0 0,0 0 0,0 0 0,0 0 0,0 0 0,0 0 0,0 0 0,0 0 0,0 0 0,0 0 0,0 0 0,0 0 0,9 6 1253,9 12-814,-10-6-302,-1 1 1,0-1-1,-1 1 1,-1 0-1,8 24 1,11 74 686,-19-86-719,11 83 299,-11-69-1187,1 0-1,21 72 1,-10-76-5053,-8-19 1464,-4-3 399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9728,'3'-6'592,"0"0"0,1 1 1,0-1-1,0 1 0,0 0 0,0 0 1,6-4-1,-8 8-436,-1-1 0,1 1 0,0 0 0,0 0 0,0 0 0,0 0 0,0 0 0,0 0 0,0 0 0,0 0 0,0 1 0,0-1 0,0 1 0,1 0 0,-1 0 0,0 0 0,0 0 0,0 0 0,0 0 0,1 0 0,-1 1 0,0-1 0,0 1 0,0-1 0,4 3 0,-6-3-92,1 0 0,-1 1-1,0-1 1,1 0 0,-1 1 0,0-1-1,0 0 1,1 1 0,-1-1 0,0 0 0,0 1-1,0-1 1,1 0 0,-1 1 0,0-1-1,0 1 1,0-1 0,0 1 0,0-1-1,0 0 1,0 1 0,0-1 0,0 1 0,0-1-1,0 0 1,0 1 0,0-1 0,0 1-1,-6 16 915,3-8-493,-6 25-345,2 0 1,1 1-1,1-1 0,3 1 1,0 0-1,2 0 0,2 0 0,1-1 1,2 1-1,1-1 0,2 0 1,17 48-1,-3-30-421,-3-9-3070,-15-34 450,1-5-2096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84 11136,'0'-6'585,"0"0"1,1 1-1,0-1 1,0 0-1,0 1 1,1-1-1,0 0 1,0 1-1,0 0 1,0-1-1,1 1 1,0 0-1,4-5 1,-5 9 486,-2 5-620,-3 10 45,-37 93 712,2-4-368,-28 120 0,61-198-723,1 1 0,1 0 0,1 1 0,3 42-1,0-54-58,0-1 0,1 0 0,1 0 0,1 0 0,0-1 0,0 1-1,2-1 1,-1 0 0,2 0 0,8 12 0,-13-21-25,1 0 0,0 0 0,0-1 0,0 1 0,1-1 0,-1 0 0,1 0 0,0 0-1,0 0 1,0-1 0,0 1 0,0-1 0,1 0 0,-1 0 0,0-1 0,1 1 0,0-1 0,-1 0 0,1 0 0,0-1 0,0 1 0,-1-1 0,1 0 0,0 0 0,0-1 0,0 1 0,-1-1 0,1 0 0,7-3 0,-5 2 54,0-1 0,0 0 0,0 0 0,-1 0 1,7-5-1,-10 7-45,-1-1 0,0 0-1,0 0 1,0 1 0,0-1 0,-1 0 0,1 0 0,0-1 0,-1 1 0,0 0 0,1 0-1,-1-1 1,0 1 0,0-1 0,0 1 0,-1-1 0,2-2 0,-2 0 16,0 0 0,0 0 1,0 0-1,-1 1 0,1-1 0,-1 0 1,0 1-1,0-1 0,-1 1 0,0-1 1,1 1-1,-5-8 0,4 9-43,0 1 0,0-1 1,1 0-1,-1 1 0,-1-1 0,1 1 0,0 0 0,-1-1 0,1 1 1,-1 0-1,0 1 0,0-1 0,1 0 0,-1 1 0,0-1 1,0 1-1,-1 0 0,1 0 0,-5 0 0,1 0-13,-1 1 1,1 0-1,-1 1 0,1 0 1,0 0-1,-1 1 0,1 0 0,-8 3 1,-56 27-440,45-19-22,22-11 261,-4 2-157,0 0 1,0 0 0,-7 6 0,14-9 169,0-1 0,0 1 0,1-1 0,-1 1-1,0 0 1,0-1 0,0 1 0,0 0 0,1 0 0,-1 0 0,1 0 0,-1-1 0,0 1 0,1 0 0,-1 0 0,1 0-1,0 0 1,-1 0 0,1 1 0,0-1 0,0 0 0,-1 0 0,1 0 0,0 0 0,0 0 0,0 0 0,0 0 0,1 0-1,-1 0 1,0 0 0,0 0 0,1 2 0,8 10-3528,0 1-1498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7552,'-23'-13'2448,"15"7"-1097,9 3 1060,11 6 621,-10-1-2774,0 0-1,0 0 0,0 0 1,0 1-1,0-1 1,0 0-1,-1 1 0,1-1 1,-1 1-1,1-1 1,-1 1-1,0 0 0,0-1 1,0 1-1,0 3 1,1 6 93,0 1 1,0 15-1,-9 130 1454,3-114-1644,2 1 0,7 87 0,-3-120-409,0 0 0,1 0 0,8 22 0,-9-30-172,0 0 1,0 1-1,0-1 0,1 0 1,0 0-1,0 0 0,0-1 1,0 1-1,0-1 0,1 1 1,-1-1-1,7 4 0,-9-6 77,1 0 0,0-1 0,0 1-1,-1 0 1,1 0 0,0-1 0,0 1-1,0-1 1,0 0 0,2 1 0,19-6-4345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11136,'-7'6'1045,"5"-5"-803,0 1-1,0-1 1,0 1-1,0 0 1,1-1-1,-1 1 1,0 0-1,1 0 1,0 0 0,-1 0-1,1 0 1,0 1-1,0-1 1,0 0-1,0 1 1,0 3 0,-1 1 177,1 0 1,0 0 0,0-1 0,0 1 0,1 9 0,0-13-253,1 0 1,-1 0-1,1 1 1,0-1-1,0 0 1,0 0-1,0 0 1,1 0 0,-1 0-1,1 0 1,-1-1-1,1 1 1,0 0-1,0-1 1,3 3-1,0-1-40,0 0 0,0 0 0,0-1 0,0 0 0,1 0 0,-1-1 0,1 1-1,0-1 1,-1 0 0,9 1 0,8 1 139,32 2-1,-48-6-218,73 4 740,-48-4-101,0 2 0,0 1-1,48 11 1,-76-14-620,0 1 0,0 0 0,0 1 1,0-1-1,0 0 0,0 1 0,0 0 0,-1-1 0,1 1 0,-1 0 0,1 1 0,-1-1 0,0 0 0,0 1 1,0-1-1,0 1 0,0-1 0,-1 1 0,1 0 0,-1 0 0,1 0 0,-1 0 0,0 0 0,0 0 1,-1 0-1,1 0 0,0 7 0,-1 0 12,0 0 0,-1 0 0,0 0 0,-1 1 0,0-1 0,0 0 0,-7 15 0,-5 10-2,-3-1-1,-20 33 1,21-41-268,2 0 1,1 1-1,0 0 1,-10 38-1,22-59-133,-1 0 0,1 0 0,0 0 0,0 1-1,1-1 1,0 0 0,0 1 0,2 6 0,-1-9-770,0 1 0,0 0 0,1-1 0,0 0 0,0 1 0,5 6-1,-1 4-3655,-8-3-161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11776,'2'-10'3940,"2"8"-561,8 13 307,-3-2-4196,-4-5 542,0 0 0,0 0-1,1-1 1,-1 0 0,1 0-1,0 0 1,0 0-1,0-1 1,0 0 0,0 0-1,1-1 1,7 1 0,10 0-3,48-1 0,-37-2-29,96 1-363,-131 0 363,9 0-747,1 0 1,17 3-1,-27-3 538,1 0 0,0 0 0,0 0-1,-1 1 1,1-1 0,0 0 0,-1 1 0,1-1-1,0 0 1,0 1 0,-1-1 0,1 1 0,-1-1 0,1 1-1,0-1 1,-1 1 0,1-1 0,-1 1 0,0-1-1,1 1 1,-1 0 0,1-1 0,-1 1 0,0 0 0,1 0-1,-1-1 1,0 1 0,0 0 0,0 0 0,1 0-1,-2 1-282,1 0-1,0-1 0,0 1 0,-1-1 1,1 1-1,-1-1 0,1 1 0,-1-1 1,0 1-1,0-1 0,0 0 1,-1 3-1,-22 20-4227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9600,'-18'4'3584,"22"-1"-2784,-4 6 928,5-6 223,4 2-735,9-1-288,18-4-480,12 0-160,11 0-160,4 0-96,-11 0 64,-7 3-1184,-9 2-480,-4 7-3839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54 6912,'-5'2'1185,"0"1"0,0 0 0,0 0 0,1 1 0,0-1 0,0 1 0,0 0 0,-5 7 0,8-10-918,0 0-1,0 0 1,0 0-1,1 1 0,-1-1 1,1 0-1,-1 1 1,1-1-1,0 0 1,-1 1-1,1-1 1,0 1-1,0-1 1,0 1-1,0-1 0,0 0 1,0 1-1,0-1 1,1 3-1,0-2-261,0-1 0,0 1 0,0 0 0,0-1 0,0 1-1,0-1 1,0 1 0,1-1 0,-1 1 0,0-1 0,3 2 0,-1-2 92,-1 1 0,0-1 0,1 0 0,-1 1-1,1-1 1,-1-1 0,1 1 0,0 0 0,-1-1 0,1 1 0,0-1 0,-1 0 0,6 0 0,3-1 96,-1 0 0,14-4 0,-19 4-140,200-54 966,-5 2-695,-146 41-235,93-8-1,-78 18 21,-62 2-88,0 0-1,1 1 0,-1 1 1,0-1-1,0 1 0,0 0 1,8 4-1,-14-6-69,1 1 1,0 0-1,-1 0 1,1 0-1,-1 1 0,1-1 1,-1 0-1,1 0 1,-1 1-1,0-1 0,1 1 1,-1-1-1,0 1 1,0 0-1,0-1 1,0 1-1,-1 0 0,1 0 1,0 2-1,0 1-869,0-1-1,-1 1 0,0 0 0,0-1 1,0 1-1,-2 7 0,1 3-4984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8320,'-3'-14'2812,"0"-1"0,1 0-1,1-30 1,8 157-114,-1-27-1588,2 119 42,19 256-378,-27-456-778,5 37 94,12 56 0,-14-85-50,1 0 1,0 0-1,0-1 1,1 0-1,0 0 1,1 0-1,1-1 1,0 0-1,10 13 1,-15-21-41,-1-1 0,0 1 0,1-1 0,-1 1 0,1-1 0,-1 1 0,1-1 0,0 0 0,0 0 0,-1 0 0,1 0 0,0 0 0,0 0 0,0 0 0,0-1 0,3 1 0,-5-1-14,0 0 1,0 0-1,1 1 1,-1-1-1,0 0 0,0 0 1,1 0-1,-1 0 1,0 0-1,0 0 1,0 0-1,1 0 1,-1 0-1,0-1 0,0 1 1,1 0-1,-1 0 1,0 0-1,0 0 1,0 0-1,1 0 0,-1 0 1,0 0-1,0-1 1,0 1-1,1 0 1,-1 0-1,0 0 1,0 0-1,0-1 0,0 1 1,0 0-1,1 0 1,-1 0-1,0-1 1,0 1-1,0 0 0,-6-9-1193,-13-6-2329,16 14 3062,0-2-878,-1 1-1,0 0 1,-1 0-1,-5-3 0,4 5-3233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27 131 7424,'-26'-11'4672,"25"10"-3350,1 1-191,0 0-102,4 0-497,0-1 1,1 1-1,-1 0 0,0 0 0,0 0 0,7 1 1,-5 0 8,55 7 1482,21 2-1268,91-14-239,-113 0-381,703-23 1225,-669 25-1293,214-8 149,461-58 1522,-672 57-1490,118 0 0,-160 11-419,25 0-142,-25 0-5885,-53 0 5641,-2 0 12,1 0 0,0 0 0,-1 0 0,1 0 1,0 0-1,0 0 0,-1 0 0,1 0 0,0 0 0,-1 1 1,1-1-1,0 0 0,-1 1 0,1-1 0,1 1 0,2 3-3961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10368,'0'0'141,"0"0"1,-1-1-1,1 1 0,0 0 1,0 0-1,0-1 1,0 1-1,0 0 0,1-1 1,-1 1-1,0 0 1,0-1-1,0 1 1,0 0-1,0-1 0,0 1 1,0 0-1,1 0 1,-1-1-1,0 1 0,0 0 1,0 0-1,1-1 1,-1 1-1,0 0 0,0 0 1,0 0-1,1-1 1,0 1-1,8 3 1791,-7-1-1586,1 1 0,0-1 0,-1 0 0,0 1 0,4 4 0,-2 1 100,1 0-1,-1 0 0,0 1 1,-1-1-1,4 13 1,7 48 745,-11-52-1028,13 116 728,-5-32-662,-5-48-205,-3-24-192,1 0-1,1 0 0,13 40 0,-16-66-134,0 1 0,-1 0-1,1 0 1,0-1 0,4 6 0,-5-9 177,-1 1 0,0 0 0,1-1-1,-1 1 1,1-1 0,-1 1 0,1-1 0,-1 1 0,1-1 0,0 0 0,-1 1 0,1-1 0,-1 0 0,1 1 0,0-1 0,-1 0 0,1 0 0,0 1-1,-1-1 1,1 0 0,0 0 0,0 0 0,-1 0 0,1 0 0,0 0 0,-1 0 0,1 0 0,0 0 0,-1 0 0,1-1 0,0 1 0,-1 0 0,1 0-1,0-1 1,-1 1 0,1 0 0,-1-1 0,2 0 0,11-14-3271,4-4-848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10880,'-1'-1'157,"0"1"0,0-1 1,1 1-1,-1 0 1,0-1-1,0 1 0,0 0 1,0 0-1,0 0 1,1-1-1,-1 1 0,0 0 1,0 0-1,0 0 0,0 0 1,0 1-1,0-1 1,0 0-1,0 0 0,1 0 1,-1 1-1,0-1 1,0 0-1,0 1 0,0-1 1,0 1-1,-1 1 65,1 0 0,0 0 0,0 0 0,0 0 1,0 0-1,0 1 0,1-1 0,-2 4 0,0 1 47,1 1-7,-1 1-1,1-1 1,0 1 0,1-1 0,0 1-1,1-1 1,-1 1 0,2-1 0,-1 0-1,1 1 1,0-1 0,1 0 0,0 0-1,0 0 1,1 0 0,0-1 0,0 0-1,1 1 1,-1-1 0,2-1 0,-1 1-1,1-1 1,0 0 0,11 8 0,-2-3-113,1-1 0,0 0 1,0-1-1,1-1 0,1 0 0,-1-2 1,1 0-1,24 5 0,15-1 546,79 3-1,12 3 435,-143-16-1085,4 2 74,1 0 0,-1 0-1,0 0 1,9 5 0,-16-7-98,-1 1 0,1-1 0,-1 1 1,0 0-1,1-1 0,-1 1 0,0 0 0,0 0 0,0 0 0,1 0 0,-1 0 0,0 0 0,0 0 0,-1 0 0,1 1 0,0-1 1,0 0-1,0 1 0,-1-1 0,1 0 0,-1 1 0,1-1 0,-1 1 0,0-1 0,1 1 0,-1-1 0,0 1 0,0-1 0,0 1 1,0-1-1,0 1 0,-1 1 0,-1 5 18,-1-1 0,0 0 0,-1 0 0,0 0 0,0 0 0,-6 6 0,-1 4-11,-8 14-192,-27 59-1,23-24-1935,18-49-957,-4 33-1,9-34-1160,4-7-1172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9216,'-9'-8'4811,"10"11"-887,17 14-2041,-9-12-1771,0-1-1,-1 0 1,2 0-1,-1-1 1,19 4 0,50 4 665,-35-6-608,0-1-2516,-41-4-932,-2 4-1633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41 7936,'8'-8'922,"-7"6"-755,0 0 0,1 0 1,-1 1-1,1-1 0,-1 0 0,1 1 1,0-1-1,-1 1 0,1 0 0,0 0 1,0-1-1,0 1 0,0 1 0,0-1 0,1 0 1,1 0-1,5-2 395,13-3 4156,-22 6-4693,0 0-1,0 0 1,0 0 0,0 0-1,0 0 1,1 0 0,-1 0 0,0 0-1,0 0 1,0 0 0,0 0 0,0 0-1,0 0 1,0 0 0,0 0-1,0 0 1,0 0 0,1 0 0,-1 0-1,0 0 1,0 0 0,0 0-1,0 0 1,0 0 0,0 1 0,0-1-1,0 0 1,0 0 0,0 0 0,0 0-1,0 0 1,0 0 0,0 0-1,0 0 1,0 0 0,0 0 0,0 0-1,0 0 1,0 1 0,0-1-1,0 0 1,0 0 0,0 0 0,0 0-1,0 0 1,0 0 0,0 0 0,0 0-1,0 0 1,0 0 0,0 1-1,0-1 1,0 0 0,0 0 0,0 0-1,-5 7 611,-13 8-84,-11 4-266,-35 24-14,55-36-251,1 1 1,0-1-1,0 1 0,1 0 0,-7 10 1,12-16 10,1 1-1,-1-1 1,1 1 0,-1-1 0,1 1 0,0-1-1,0 1 1,0-1 0,1 1 0,-1 0 0,0 0-1,1 0 1,0-1 0,0 1 0,0 0 0,0 0-1,0 0 1,0-1 0,1 1 0,-1 0 0,1 0-1,0-1 1,0 1 0,0-1 0,0 1 0,0 0-1,1-1 1,-1 0 0,1 1 0,0-1 0,3 4-1,0-1 6,1 0-1,1 0 1,-1 0-1,1-1 1,-1 1-1,1-2 1,0 1-1,1-1 1,-1 0-1,10 3 1,-12-5-137,1 0 0,-1 0 0,0 0 1,0 0-1,0-1 0,1 0 0,-1 0 0,0-1 1,0 1-1,0-1 0,1 0 0,4-2 1,-5 1-733,0 0 0,-1 0 0,1-1 0,-1 1 0,1-1 0,-1 0 0,6-6 1,0 0-3392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8192,'0'0'268,"0"-1"0,0 0 0,0 0 0,0 0 0,1 1-1,-1-1 1,0 0 0,0 0 0,1 1 0,-1-1 0,0 0 0,1 0 0,-1 1 0,1-1 0,-1 0 0,1 1 0,-1-1 0,1 1 0,0-1 0,-1 1 0,1-1 0,0 1 0,-1-1 0,1 1 0,0-1-1,0 1 1,-1 0 0,1-1 0,0 1 0,0 0 0,-1 0 0,1 0 0,0 0 0,0 0 0,0 0 0,0 0 0,-1 0 0,1 0 0,0 0 0,0 0 0,0 0 0,-1 0 0,2 1 0,-1 0-186,0-1 1,0 0-1,0 1 1,0-1 0,0 1-1,0 0 1,0-1-1,0 1 1,-1 0 0,1-1-1,0 1 1,0 0-1,-1 0 1,2 1 0,-1 1 38,0 0 0,0-1 1,0 1-1,0-1 1,-1 1-1,1 0 0,-1 0 1,0-1-1,0 1 1,0 3-1,-4 31 550,2-22-496,-22 138 203,-17 165 161,40-233-6616,2-48 3024,-1-30-1608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 8448,'0'-2'532,"0"1"0,0 0 0,0-1 1,0 1-1,0 0 0,0-1 0,-1 1 0,1 0 0,0-1 1,-1 1-1,1 0 0,-1 0 0,1-1 0,-2 0 1,1 1-390,1 1 1,0 0 0,-1-1-1,1 1 1,-1 0-1,1 0 1,-1-1 0,1 1-1,-1 0 1,1 0 0,-1 0-1,1 0 1,-1-1-1,1 1 1,-1 0 0,1 0-1,-1 0 1,1 0-1,-1 0 1,1 0 0,-1 1-1,1-1 1,-1 0 0,1 0-1,-1 0 1,-3 2 50,1 0 1,0 0-1,-1 0 0,1 0 1,0 0-1,0 1 0,1-1 1,-6 7-1,-6 7 98,0 1 0,1 0 0,1 1 1,1 1-1,1 0 0,0 0 0,1 1 0,-6 22 0,14-37-273,0 0 1,0-1-1,1 1 0,-1 0 0,1-1 1,0 1-1,0 0 0,1-1 0,-1 1 1,1 0-1,0-1 0,1 1 0,-1-1 0,1 1 1,-1-1-1,2 0 0,-1 1 0,0-1 1,1 0-1,-1-1 0,1 1 0,0 0 1,1-1-1,-1 1 0,0-1 0,1 0 1,0 0-1,0-1 0,0 1 0,0-1 0,0 0 1,7 3-1,-3-2-354,16 7-444,-24-10 483,1 0 0,0 1 0,0-1 0,0 0 0,0 0 0,0 0 0,0 0 0,0 1 0,0-1 0,0-1 0,0 1 0,0 0 0,-1 0 0,1 0 0,0 0 0,0-1 0,0 1 0,0 0 0,1-1-1,2-2-5142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11008,'-1'-1'223,"1"1"1,0-1 0,0 0 0,0 0 0,0 1-1,0-1 1,0 0 0,0 0 0,0 1 0,1-1-1,-1 0 1,0 0 0,0 1 0,0-1 0,1 0 0,-1 1-1,0-1 1,1 0 0,-1 1 0,1-1 0,-1 1-1,1-1 1,-1 1 0,1-1 0,-1 1 0,1-1-1,0 0 1,1 0 912,-2 1-224,0 3-475,-1 0 0,1 0 0,0 0-1,-1 0 1,1 0 0,-1 0 0,-1 3 0,-2 3 36,4-8-440,0 0 0,0 0 0,-1-1 0,1 1-1,0 0 1,0-1 0,0 1 0,0 0 0,0 0 0,0-1 0,0 1 0,0 0 0,0 0 0,0-1 0,0 1-1,1 0 1,-1-1 0,0 1 0,0 0 0,1-1 0,-1 1 0,0 0 0,1-1 0,-1 1 0,1 0 0,1 0-5,-1 0 0,0 0 0,0-1 0,0 1 0,1-1 0,-1 1 0,0-1 0,1 0 0,-1 1 0,0-1 0,1 0 0,-1 0 0,2 0 0,6 0 24,1-1 0,-1 0 0,13-4 0,-16 4 7,39-16 1199,-54 22-1050,7-2-497,7-4-1304,3-2-743,0 0 0,0 0 0,14-2 0,-8 5-2629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36 8960,'-45'-28'3424,"32"25"-2656,-1-2 608,10 5 192,4 0-513,4 5-31,10 2-256,4 1-32,9 1-384,13-6-128,17 1-96,11-4-64,-10 0 32,-19 5-1696,-16 2-736,-19 13-2847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12800,'-1'1'121,"1"-1"0,0 0 0,0 0 0,0 1 0,-1-1 0,1 0 0,0 1 0,0-1 0,0 0 0,0 1 0,0-1 0,0 0 0,0 1 0,0-1 0,0 0 0,0 1 0,0-1 0,0 1 0,0-1 0,0 0 0,0 1 0,0-1 0,0 0 0,1 1 0,-1-1 0,0 0 0,0 0 0,0 1 0,0-1 0,1 0 0,-1 1 0,0-1 0,0 0 0,1 0 0,-1 0 0,0 1 0,0-1 0,1 0 0,-1 0 0,0 0 0,1 1 0,-1-1 0,0 0 0,1 0 0,-1 0 0,0 0 0,1 0 0,-1 0 1,0 0-1,1 0 0,-1 0 0,0 0 0,1 0 0,3 0 221,0 1-1,-1-1 1,1 0 0,-1-1 0,5 0 0,350-46 3819,-277 39-3757,234-4-1284,-307 12-565,-1-1 0,0 1-1,13-3 1,-6-1-4341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12288,'13'4'4639,"5"-8"-3583,23-4 32,-19 1-224,22-10-544,23-2-32,5-1-384,-6 4-160,-7 4 128,-10 4-2272,-10 13-1023,-12-2-1409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10880,'-5'-3'1052,"5"3"-841,-1-1 0,0 1 0,0 0 0,0-1-1,1 1 1,-1-1 0,0 1 0,0-1 0,1 0 0,-1 1 0,1-1 0,-1 0 0,0 1 0,1-1 0,0 0 0,-1 0-1,1 0 1,-1 1 0,1-1 0,0 0 0,-1 0 0,1 0 0,0 0 0,0 0 0,10 1 2279,-8 2-2293,1-1 0,-1 1-1,1 0 1,-1-1-1,1 1 1,-1 1 0,0-1-1,0 0 1,0 0 0,0 1-1,0-1 1,-1 1-1,1-1 1,-1 1 0,0 0-1,2 4 1,1 5 22,0-1 0,-2 1 0,3 13 0,-1 13 199,-1 0 1,-3 51 0,-14 83 287,1 17-455,16-52-247,-1-114-9,2 0 0,0 0 0,14 40 0,-5-31-925,2 0-1,0-1 0,34 49 1,-48-79 667,0 0 0,0 0 0,-1 0 0,1 0 0,0 1 0,-1-1 0,1 0 0,-1 0 1,0 0-1,1 1 0,-1-1 0,0 0 0,0 1 0,0 1 0,0-3 24,0 1 0,0 0 0,-1 0 0,1-1 1,-1 1-1,1-1 0,0 1 0,-1 0 0,1-1 0,-1 1 0,1-1 0,-1 1 0,0-1 0,1 0 0,-1 1 0,0-1 0,1 1 1,-1-1-1,0 0 0,1 0 0,-1 1 0,0-1 0,1 0 0,-1 0 0,0 0 0,-1 0 0,-19 2-4139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10496,'-38'-5'3565,"33"4"-622,26 3-673,39 9-60,12 2-1231,364-9 711,-285-8-1534,905-1-226,-872 2-4644,-114-1-891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9472,'4'-5'594,"1"1"1,0 0-1,0-1 0,0 1 1,0 1-1,1-1 1,-1 1-1,1 0 0,0 0 1,9-2-1,-12 4-369,0 0-1,0 1 1,0-1 0,0 1-1,1 0 1,-1 0 0,0 0-1,0 0 1,1 1 0,-1-1-1,0 1 1,0 0 0,0 0-1,0 0 1,0 0 0,0 0-1,0 1 1,-1 0 0,1-1-1,0 1 1,-1 0 0,1 0-1,2 4 1,0-1-56,-1 0 0,0 1 0,0 0 0,0 0 0,-1 0 1,0 0-1,0 0 0,-1 1 0,1-1 0,-1 1 0,-1 0 0,0 0 0,2 12 0,-2 7 48,-1 1-1,-3 32 0,0-27-43,-1 29-87,-2 90 165,7-133-397,0-1 0,2 1 1,0 0-1,0 0 1,2-1-1,8 21 1,-11-32-329,1 0 1,0 0 0,1 0-1,7 9 1,-7-10-747,0-1-1,1 1 1,0-1-1,9 6 1,1 0-3884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11904,'-2'0'263,"1"1"0,0-1-1,-1 0 1,1 1 0,-1-1 0,1 1 0,0-1 0,-1 1 0,1 0 0,0 0 0,0-1 0,0 1 0,0 0 0,0 0 0,-1 0 0,2 0 0,-1 0 0,-1 2 0,0-1-6,1 1-1,0 0 1,1 0 0,-1 0 0,0-1 0,1 1-1,-1 5 1,1-5-75,0 0 0,0 0-1,0 0 1,0 1 0,0-1 0,1 0 0,-1 0-1,1 0 1,0 0 0,0 0 0,0 0 0,1-1-1,-1 1 1,1 0 0,-1 0 0,1-1 0,0 1-1,0-1 1,0 0 0,0 1 0,0-1 0,1 0-1,2 2 1,4 1-17,-1 0 1,1 0-1,0-1 0,0 0 0,1-1 1,10 3-1,101 21 549,10 2 222,-110-23-735,-1 0 0,0 2 0,-1 1 1,22 12-1,-34-17-120,0 1 0,0 0 1,0 0-1,-1 1 0,0 0 0,0 0 0,0 1 1,-1-1-1,0 1 0,0 0 0,-1 1 1,1-1-1,-2 1 0,1 0 0,-1 0 0,4 16 1,-5-9-1,0-1 0,-1 1 0,0-1 0,-1 1 0,-1 0 0,0-1 0,-1 1 1,0-1-1,-5 15 0,-39 106 74,6-17-2289,39-114 1664,-1 1-1,1-1 1,1 0-1,-1 1 0,1-1 1,0 1-1,0 5 1,0-8 96,0-1 1,1 1-1,-1-1 0,1 1 1,-1-1-1,1 1 1,0-1-1,-1 1 0,1-1 1,0 1-1,0-1 1,0 0-1,0 0 1,0 1-1,0-1 0,0 0 1,1 0-1,-1 0 1,0 0-1,1 0 0,-1-1 1,2 2-1,14 4-4660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9984,'-15'3'3205,"15"-3"-3110,0 1 1,0-1 0,0 0-1,0 0 1,0 0-1,0 0 1,0 0-1,0 0 1,0 0-1,0 0 1,0 0 0,0 0-1,0 0 1,0 1-1,0-1 1,1 0-1,-1 0 1,0 0-1,0 0 1,0 0 0,0 0-1,-1 0 1,1 0-1,0 0 1,0 1-1,0-1 1,0 0-1,0 0 1,0 0-1,0 0 1,0 0 0,0 0-1,0 0 1,0 0-1,0 0 1,0 0-1,0 0 1,0 1-1,0-1 1,0 0 0,0 0-1,0 0 1,-1 0-1,1 0 1,0 0-1,0 0 1,0 0-1,0 0 1,7 2 1472,55-2 2178,35 3-2996,81 5-435,-75-2-962,12 0-3312,-2 5-7920,-71-6 7122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45 138 7168,'10'-36'2368,"-4"23"-1296,57-73 7455,-60 84-7574,-6 7-244,-3 9 104,-75 152 951,76-156-1725,0-1 3,0 1 0,1 0 0,0 0 1,0 0-1,1 1 0,-3 20 0,6-27-13,0 1-1,0 0 0,0-1 1,0 1-1,1-1 0,0 1 1,0-1-1,0 1 0,1-1 0,-1 1 1,1-1-1,0 0 0,0 0 1,0 0-1,1 0 0,0 0 1,6 6-1,-3-4 3,1 0 0,0 0 0,1-1 0,-1 0 0,1 0-1,0-1 1,1 0 0,-1-1 0,0 0 0,16 4 0,11 1-443,48 3 0,-62-8-165,3 0-777,16 1-3906,-38-4 4689,-2 0 399,0 0-1,0 0 1,1 0 0,-1 0 0,0 0 0,0 0 0,1 0 0,-1 0-1,0 0 1,0 0 0,1 0 0,-1 0 0,0 0 0,0 0-1,0 0 1,1 0 0,-1 0 0,0 0 0,0 1 0,1-1-1,-1 0 1,0 0 0,0 0 0,0 0 0,1 0 0,-1 0-1,0 1 1,0-1 0,0 0 0,0 0 0,0 0 0,1 0 0,-1 1-1,0-1 1,0 0 0,0 0 0,0 1 0,0-1 0,0 0-1,0 0 1,0 1 0,0 2-3481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53 8832,'11'-38'2896,"-6"24"1916,-2 17-765,0 2-4325,-2-3 374,0 0 1,0-1-1,0 1 1,0 0 0,-1 0-1,1 0 1,0 0-1,-1 0 1,0 0-1,1 0 1,-1 0-1,0 0 1,0 0 0,0 3-1,0 6 136,1 10 95,0 1 1,-2-1-1,-1 0 1,0 0 0,-2 0-1,-9 34 1,-2-2-25,-24 104-57,38-154-280,-32 187 295,31-169-832,1 0 0,0 0 0,2 0 0,1 0 0,0 0 0,1 0 0,8 24 0,-9-39-569,0 0-1,1 0 1,-1 0-1,1-1 1,7 11 0,4 1-3420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25 8960,'3'-6'1521,"4"-8"359,-6 10 821,-3 4 2471,-6 3-4162,1-1 0,-15 5 0,-13 3 120,29-7-1064,0 0 1,-1 0-1,1 1 1,1 0-1,-1 0 1,1 1-1,-1-1 1,1 1-1,0 0 1,1 1 0,-1-1-1,1 1 1,0 0-1,1 0 1,-1 0-1,-3 12 1,2-6-70,1 0 0,1 0 0,0 0 1,-2 18-1,4-22 14,0 0 0,1 1 0,0-1 0,1 0 0,0 0 0,0 0 0,1 0 0,4 12 0,-3-11 32,1 0 1,1-1-1,-1 0 0,2 0 1,-1 0-1,1 0 0,0-1 1,1 0-1,7 7 0,-9-10-166,0 0 0,0 0 0,0 0 0,1-1 0,0 1 0,0-1 0,0-1-1,0 1 1,0-1 0,0 0 0,0-1 0,1 1 0,-1-1 0,10 0 0,-15-1-91,0 0 0,0 0 0,0 0 0,0 0 0,0 0 0,0 0 0,0 0 1,0 0-1,0 0 0,0-1 0,0 1 0,0 0 0,0-1 0,0 1 0,0-1 1,0 1-1,0-1 0,0 0 0,0 1 0,-1-1 0,1 0 0,0 0 0,0 1 1,-1-1-1,1 0 0,0 0 0,-1 0 0,1-1 0,5-11-5332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10880,'0'0'373,"1"-1"0,0 1 0,-1 0 1,1 0-1,0 0 0,-1 0 0,1 0 1,0 0-1,-1 0 0,1 0 0,0 0 1,-1 0-1,1 0 0,0 0 0,-1 0 1,1 1-1,0-1 0,-1 0 0,1 0 1,0 1-1,-1-1 0,1 1 1,-1-1-1,1 0 0,0 2 0,0-2-308,0 1-1,-1-1 0,1 1 0,0-1 1,-1 1-1,1-1 0,-1 1 0,1 0 1,-1-1-1,1 1 0,-1 0 0,0-1 1,1 1-1,-1 0 0,0 0 0,1 0 1,-1-1-1,0 1 0,0 0 0,0 0 1,0 0-1,0-1 0,0 1 0,0 0 1,0 0-1,0 0 0,0 0 0,-13 22 1062,33-32-636,75-28 929,-98 40-1378,0 1-1,0 0 1,0 1 0,1-1 0,-1 0-1,1 1 1,0 0 0,1-1-1,-1 1 1,0 7 0,2-9 202,-1 14-1271,-3-2-4694,0-7-197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1457 385 5888,'4'-4'662,"1"0"1,-1 0 0,1 0 0,-1 0 0,0 0 0,-1-1 0,1 1 0,-1-1 0,4-8 0,-4 6-132,0 1-153,0 0 0,0 0-1,-1 0 1,0 0 0,0-1 0,-1 1 0,1-1 0,-1 0-1,0-9 1,-2 9-116,1 0-1,-1 0 1,0 0-1,0 0 1,-1 0-1,0 1 1,0-1-1,-1 1 1,1-1-1,-6-8 1,2 7-56,0-1 1,0 1-1,-1 1 1,0-1-1,0 1 1,-13-10-1,2 4 19,-1 1-1,-1 1 1,0 1-1,0 1 1,-43-14-1,41 16-68,-1 1 0,1 1-1,-1 1 1,0 1-1,0 1 1,0 1 0,-1 1-1,1 1 1,0 1 0,-29 6-1,20 1-69,1 1 0,0 2 0,-59 32 0,-82 65 114,114-67-98,3 3-1,1 2 0,3 2 1,1 2-1,3 3 0,2 2 1,-57 93-1,73-98-26,3 1 1,1 2 0,3 1-1,2 0 1,-16 78-1,28-97-34,2 1 1,1 0-1,1 71 0,5-81-23,2-1-1,0 1 1,2-1-1,1 0 1,1-1 0,12 29-1,-3-19 24,2 0 0,1-1-1,1-1 1,2-1 0,1-1 0,2-1-1,1-1 1,1-1 0,1-2-1,44 32 1,-16-20 71,1-1 1,2-4-1,90 38 0,-91-48 35,0-3-1,2-2 0,120 19 1,-151-33-75,0-2 1,1-1-1,-1-1 1,0-1-1,32-7 1,-45 5-42,1-1 0,-1 0 0,0-1 1,0-1-1,-1-1 0,0 0 0,0-1 1,-1-1-1,1 0 0,15-14 0,-16 10-8,0-1-1,-1 0 0,0-1 0,-2 0 0,1-1 0,12-25 0,-18 30-1,0-1 0,-1 0 0,0-1-1,-1 1 1,-1-1 0,0 0 0,0 0 0,-1 0 0,-1 0 0,0-19-1,-2 25-14,0 0-1,0 1 0,0-1 0,-1 1 0,0-1 0,0 1 0,0 0 0,-1 0 0,0 0 0,0 0 0,-1 0 0,0 0 1,-7-8-1,4 7-2,0 1 1,0 0-1,-1 0 1,0 0-1,0 1 1,0 0 0,-1 1-1,-15-6 1,2 3-23,1 1 0,-1 1 0,0 1 0,0 1 0,0 1 0,-1 1 0,-35 3 0,27 2-11,0 0-1,0 2 0,0 2 1,1 1-1,-57 24 0,51-15 3,0 1 0,1 2 0,1 2-1,-35 30 1,12-2-140,51-46 54,1 1 0,0 1 0,0-1 1,0 1-1,1 0 0,-6 11 0,10-17 66,-1 0 0,0 1 1,1-1-1,-1 0 0,1 1 1,0-1-1,-1 1 0,1-1 1,0 1-1,0-1 0,0 1 0,0-1 1,0 1-1,0-1 0,0 0 1,1 1-1,-1-1 0,0 1 1,1-1-1,-1 1 0,1-1 1,0 0-1,-1 1 0,1-1 0,0 0 1,0 0-1,0 0 0,0 0 1,2 2-1,1 0-160,0 0 0,1-1 1,-1 1-1,1-1 0,0 0 0,-1 0 0,10 1 1,6 2-724,1-2 1,0 0 0,1-1 0,35-2-1,84-15-4033,-41-5 79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8704,'5'1'8791,"0"1"-5923,6 4-2032,9-1-284,1-2-1,1 0 1,24 0-1,-18-2-261,125 4 324,213 2-374,42 2-214,-276-2-46,200 6-3442,-219-11-3237,-66-1 1969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11392,'2'-16'4647,"-2"15"-4485,0 1 0,0-1-1,0 1 1,1 0 0,-1-1 0,0 1-1,0-1 1,1 1 0,-1 0 0,0-1-1,1 1 1,-1-1 0,1 1 0,-1 0-1,0 0 1,1-1 0,-1 1 0,1 0-1,-1 0 1,1-1 0,-1 1 0,1 0 0,-1 0-1,0 0 1,1 0 0,-1 0 0,1 0-1,0 0 1,0 0-75,0 0-1,-1 0 1,1 1-1,0-1 1,-1 0-1,1 1 1,-1-1-1,1 0 1,-1 1 0,1-1-1,0 1 1,-1-1-1,0 1 1,1-1-1,-1 1 1,1 0-1,-1-1 1,0 1 0,1-1-1,-1 1 1,0 0-1,1-1 1,-1 1-1,0 0 1,0-1-1,0 1 1,0 0-1,0-1 1,0 2 0,2 20 348,-2-20-390,-5 369 1721,5-348-2038,1 34-1047,2-20-2978,0-26 180,-2-10 3849,-1-1 0,1 0 0,-1 0 0,1 0 0,-1 1 0,1-1-1,-1 0 1,1 0 0,-1 0 0,1 0 0,-1 0 0,1 0 0,-1 0 0,1 0 0,-1 0 0,1 0 0,-1 0-1,2-1 1,7 1-4126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2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10752,'-15'-12'3509,"15"12"-3482,0 0-1,0-1 1,0 1 0,0 0 0,0 0-1,0 0 1,0 0 0,0 0 0,0 0-1,0 0 1,0 0 0,0 0 0,0-1 0,0 1-1,0 0 1,0 0 0,0 0 0,-1 0-1,1 0 1,0 0 0,0 0 0,0 0-1,0 0 1,0 0 0,0 0 0,0 0-1,0 0 1,-1 0 0,1 0 0,0 0-1,0 0 1,0 0 0,0 0 0,0 0-1,0 0 1,0 0 0,0 0 0,-1 0-1,1 0 1,0 0 0,0 0 0,0 0-1,0 0 1,0 0 0,0 0 0,0 0 0,0 0-1,0 0 1,-1 0 0,1 0 0,0 1-1,0-1 1,0 0 0,0 0 0,0 0-1,0 0 1,0 0 0,-1 1 189,1 0-1,0-1 1,-1 1 0,1 0 0,0 0 0,-1-1-1,1 1 1,0 0 0,0 0 0,0 0-1,-1-1 1,1 1 0,0 0 0,0 0 0,0 0-1,0 0 1,1-1 0,-1 1 0,0 0-1,0 0 1,0 0 0,1-1 0,-1 1 0,0 0-1,1 0 1,0 0 0,17 22 2347,-4-7-2035,-10-12-453,-1 0 1,1 0-1,0 0 1,0 0-1,0-1 0,0 0 1,0 0-1,1 0 1,0 0-1,-1-1 0,1 0 1,7 2-1,5 1 22,-1 0-1,21 2 0,94 9 517,-3 0 529,-123-16-1067,-1 1 0,0-1 0,1 1 0,-1 1 0,1-1 0,-1 0 0,0 1 0,0 0 0,0 0 1,0 0-1,0 1 0,4 3 0,-7-6-64,-1 1 1,1-1 0,0 1-1,-1-1 1,1 1-1,-1 0 1,0-1-1,1 1 1,-1-1 0,1 1-1,-1 0 1,0-1-1,0 1 1,1 0-1,-1-1 1,0 1 0,0 0-1,0 0 1,0-1-1,0 1 1,0 0-1,0 0 1,0-1 0,0 1-1,0 0 1,0-1-1,0 1 1,0 0-1,-1 0 1,0 2 4,-1 0 0,0-1 0,1 0 1,-1 1-1,0-1 0,-2 2 0,-3 4 46,-40 56 74,26-35-133,-20 31-298,-39 76-1,35-50-5434,35-68 3662,-11 13-7388,12-18 4758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75 8320,'130'-47'4800,"-94"34"-3587,-31 11-994,1-1 0,-1 1 1,1 0-1,-1 1 0,1-1 1,0 1-1,0 0 0,-1 1 1,1-1-1,0 1 0,7 1 1,-12-1-175,0 0 1,0 0-1,0 1 0,0-1 1,0 0-1,0 1 0,0-1 1,0 1-1,0-1 0,0 1 1,0 0-1,0-1 0,-1 1 1,1 0-1,0 0 1,0-1-1,-1 1 0,1 0 1,0 0-1,-1 0 0,1 0 1,-1 0-1,1 0 0,-1 0 1,0 0-1,1 0 0,-1 0 1,0 0-1,0 0 1,0 0-1,1 2 0,-1 3 115,-1 0 0,1 0 0,-1 0 0,-3 11-1,-27 110 1171,-13 60-297,-55 449 507,44 13-915,6 966 853,49-1555-1393,2 165 131,18-6 21,-17-202-210,1 1 0,1-1 1,0 0-1,1 0 0,1 0 0,15 27 0,-15-34-23,0 0 0,0 0 0,1-1 0,0 0 0,0 0 0,1-1 1,1 0-1,-1-1 0,1 0 0,19 11 0,150 62 92,-172-78-93,1 1 0,0-1 0,-1-1 0,1 0 0,0 0-1,0-1 1,0 1 0,11-3 0,6-1-5,33-10 0,-30 6 1,775-140 49,-516 115-74,-146 15-16,187-17-23,-283 30 67,581-40-180,-226 32-30,654 12-181,-729 6 357,-206-3 26,547 1 38,-152-18-155,-284 6 156,-169 7-2,235-18 140,-288 19-154,-7 0-9,0 0 1,0 0-1,1 0 1,-1 0-1,0-1 1,0 1-1,1 0 1,-1 0-1,0-1 1,0 1-1,0-1 0,1 1 1,-1-1-1,0 0 1,0 1-1,0-1 1,0 0-1,0 0 1,0 1-1,0-1 0,1-2 1,3-16 28,-2 12-13,0-1-1,0 0 1,0 1 0,-1-1-1,0 0 1,1-12 0,31-177 248,7-26-240,-27 155-78,2 2 1,44-109 0,-47 138 26,151-407-162,-162 440 179,75-221-162,-12-33-28,1-51-18,-29 6 138,-30-35 66,-7 268 6,-9-241 48,9 308-46,1-9-19,-1 0 1,-1 0 0,1 0 0,-2 0 0,0 0 0,0 0 0,-1 0-1,-8-18 1,8 22 13,-1 0-1,0 1 1,-1-1-1,0 1 0,0 0 1,-1 0-1,1 1 1,-10-8-1,-15-7 4,-1 1 0,-61-29 0,19 18-56,-137-40 0,-25 19 179,-98 14-135,262 33 13,-448-24-7,422 25-4,-670-15-161,721 19 161,-379-5-97,-122 0 1,-99-5-230,74-3-64,101-3 154,67-2 86,-284 1-352,119 41-997,184 20-297,16 20-1369,200-19 418,59-1-1387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6400,'2'-29'3165,"1"-1"0,9-39 0,-2 15-1301,-1-10 4280,7 695-1702,0 2-3279,0-264-957,-12-302-214,-3-57-185,-1 0 1,0 0-1,-1 0 1,0 0-1,-1 0 1,0 0-1,0-1 1,-1 1-1,-7 17 0,-7 7-6366,16-25-1062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40 238 8704,'-1'0'443,"1"-1"0,-1 1 0,1 0 0,-1 0 0,0 0 0,1 0 0,-1 0 0,0 0 0,1 0 0,-1 0 0,1 0 0,-1 0 0,0 0 0,1 0 0,-1 0-1,1 0 1,-2 1 0,0-1-165,0 1 0,1-1 0,-1 1 0,0-1 0,0 1 0,1 0 0,-1-1 0,1 1 0,-1 0 0,0 0 0,1 0-1,0 1 1,-1-1 0,1 0 0,0 0 0,-2 2 0,3-2-255,0-1-1,0 0 1,0 1-1,0-1 1,0 0 0,0 1-1,1-1 1,-1 0-1,0 1 1,0-1 0,0 0-1,0 1 1,1-1 0,-1 0-1,0 0 1,0 1-1,0-1 1,1 0 0,-1 0-1,0 1 1,0-1-1,1 0 1,-1 0 0,0 0-1,1 0 1,-1 1-1,0-1 1,1 0 0,-1 0-1,0 0 1,1 0-1,-1 0 1,0 0 0,1 0-1,15 4 483,12-3 182,-1-1 0,48-6-1,-8 0 65,-6 2 161,114-22 0,510-78-602,13 64 334,-176 29-284,439-20 363,-907 28-668,652-33 290,-1 41-313,-280 17-38,58-21 390,-460-3-374,8 0 11,39 2 1,-62 0 9,0 1 1,0 0-1,0 1 1,0 0-1,0 0 1,0 1 0,-1-1-1,1 2 1,12 6-1,-17-8-92,0-1 1,0 0-1,0 0 0,0 0 0,0-1 0,0 1 0,1-1 0,-1 1 0,5-1 0,-6 0-68,-1 0-1,1-1 1,-1 1-1,1 0 1,-1 0-1,0-1 1,1 1-1,-1-1 0,0 1 1,3-2-1,-4 2 19,0-1 0,1 1-1,-1 0 1,1-1 0,-1 1-1,0-1 1,1 1-1,-1 0 1,0-1 0,0 1-1,1-1 1,-1 1 0,0-1-1,0 1 1,0-1-1,0 1 1,0-1 0,1 1-1,-1-1 1,0 1 0,0-1-1,0 1 1,0-1-1,0 1 1,-1-1 0,1 1-1,0-1 1,0 0 0,0 1-5,0-1 1,0 1 0,0 0-1,-1-1 1,1 1 0,0 0 0,0 0-1,0-1 1,0 1 0,-1 0-1,1 0 1,0-1 0,0 1 0,-1 0-1,1 0 1,0-1 0,0 1 0,-1 0-1,1 0 1,0 0 0,-1 0-1,1-1 1,0 1 0,0 0 0,-1 0-1,1 0 1,0 0 0,-1 0-1,1 0 1,0 0 0,-1 0 0,1 0-1,-1 0 1,-12 4-2822,12-4 2652,-25 11-5378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7552,'-64'7'6153,"40"-2"1832,144 1-3374,1 0-4203,346 1 1047,-465-7-1465,-2 0-268,0 0-969,17-7-7409,-4 7 3099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94 9472,'-9'-3'1577,"-13"-5"910,22 8-2314,-1 0 0,0-1-1,1 1 1,-1-1-1,0 1 1,1-1 0,-1 1-1,1-1 1,-1 1 0,1-1-1,-1 0 1,1 1 0,-1-1-1,1 0 1,0 1-1,-1-1 1,1 0 0,0 0-1,0 1 1,0-1 0,-1 0-1,1 0 1,0-1-1,0 2 863,0 0 16,1 0-936,0 1 0,-1 0 0,1-1 1,-1 1-1,1-1 0,0 1 0,-1 0 0,1 0 0,-1-1 1,1 1-1,-1 0 0,0 0 0,1-1 0,-1 1 1,0 0-1,0 0 0,1 0 0,-1 0 0,0-1 1,0 3-1,0-2 4,3 16 557,2 26-1,-3-15-367,49 324 813,-31-257-1052,55 153 0,-62-215-38,24 45 1,-32-69-13,0 1 0,1-2 0,0 1 1,1-1-1,0 0 0,0 0 1,1-1-1,0 0 0,9 7 1,-15-13-5,0 0 0,0 0 1,0 1-1,0-1 1,0-1-1,0 1 1,0 0-1,1 0 1,-1-1-1,0 0 0,0 1 1,1-1-1,-1 0 1,0 0-1,1 0 1,-1 0-1,0 0 1,4-2-1,-4 1-2,1 0-1,-1 0 1,0 0 0,0-1 0,0 1-1,0-1 1,0 1 0,0-1 0,0 0-1,0 0 1,-1 0 0,1 0 0,-1 0-1,1 0 1,-1 0 0,0 0-1,1-4 1,3-7-2,0-1-1,-1 0 1,0 0-1,-2 0 1,0 0-1,0-1 1,-1-14-1,-8-110 18,-30-185-30,24 253 6,-2-1 0,-38-104 1,46 159-15,-1 0 0,-18-29 1,13 25-149,12 21 172,1-1 0,0 1 0,0-1-1,-1 1 1,1 0 0,0-1 0,0 1-1,0-1 1,0 1 0,-1 0 0,1-1-1,0 1 1,0-1 0,0 1 0,0-1-1,0 1 1,0-1 0,0 1 0,0 0 0,0-1-1,1 1 1,-1-1 0,0 1 0,0-1-1,0 1 1,0 0 0,1-1 0,-1 1-1,0-1 1,0 1 0,1-1 0,0 0 20,0 0 0,1 1 0,-1-1 1,0 0-1,1 0 0,-1 1 0,0-1 1,1 1-1,-1 0 0,3-1 0,5 0 127,0 0 0,14 0-1,-21 1-147,302-6 619,-269 5-603,429 4 90,-398-2-115,46 4 36,33 0-309,-129-6-1006,-9-2-980,-4-3-3602,-3 6 210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10752,'0'-4'305,"0"1"0,-1-1 0,1 1 0,1-1 0,-1 1 0,0-1 0,1 1 0,0-1 0,0 1 0,0 0 0,0 0 0,0-1 0,1 1 0,-1 0 1,1 0-1,0 0 0,0 0 0,0 1 0,0-1 0,1 0 0,-1 1 0,1 0 0,0-1 0,4-2 0,1 0 28,0 0 0,0 0 0,0 1 0,1 0 0,0 1 0,-1-1 0,1 2 0,1-1-1,-1 1 1,0 1 0,0 0 0,1 0 0,-1 1 0,16 1 0,-18-1-208,1 1 0,-1 0-1,0 1 1,1 0 0,-1 0 0,0 1 0,0-1-1,0 2 1,0-1 0,-1 1 0,1 0 0,-1 0-1,0 0 1,0 1 0,-1 0 0,1 0 0,-1 1-1,7 9 1,-8-9-7,0 1-1,-1 0 1,1 0-1,-1 1 1,0-1 0,-1 1-1,0-1 1,0 1-1,-1 0 1,0 0-1,0-1 1,-1 1-1,0 11 1,-3 0 45,0 1-1,-1-1 1,-1 0-1,-8 21 1,2-8-63,-2 3-9,1 0 0,-9 54 0,21-85-99,-1 1-1,1-1 0,0 0 1,0 1-1,0-1 1,1 0-1,-1 1 0,1-1 1,0 0-1,2 6 1,-2-8 8,0 0 0,0 0 0,1 0 0,-1 1 1,1-1-1,-1 0 0,1-1 0,0 1 0,0 0 1,0 0-1,0-1 0,0 1 0,0-1 0,0 0 1,0 1-1,0-1 0,1 0 0,-1 0 0,5 0 0,12 4 55,0-2 0,0 0 0,22 0-1,63-3 123,-47-1-157,41 5-1404,-78-2-2318,26 8-1,-3 1-1864,10-2 15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8704,'-5'-3'824,"0"-1"-1,1 0 1,-1 0 0,-4-6 0,8 9-567,0 0-1,1 0 1,-1 0 0,0 0 0,0-1 0,1 1-1,-1 0 1,0 0 0,1-1 0,-1 1 0,1-1-1,0 1 1,-1 0 0,1-1 0,0 1 0,0-1-1,0 1 1,0 0 0,0-1 0,0 1 0,1-1-1,-1 1 1,1-3 0,-1 4-139,1-1 0,-1 0 0,1 1 0,0-1 0,-1 0 0,1 1 0,-1-1 0,1 1 0,0-1 0,-1 1 0,1-1 0,0 1 0,0 0 0,-1-1 0,1 1 0,0 0 0,0 0 0,0-1 0,-1 1 0,1 0 0,0 0 0,0 0 0,0 0 0,-1 0 0,1 0 0,0 0 1,0 0-1,0 0 0,0 1 0,-1-1 0,1 0 0,0 0 0,1 2 0,2-1 92,-1 0 0,0 1 0,0-1 0,1 1 0,-1 0 0,4 4 0,-2-1-53,-1 0 1,0 0 0,0 1 0,-1 0-1,0-1 1,0 1 0,0 0 0,3 11-1,-5-16-142,17 54 357,18 82 0,-15-48-289,-1-15 14,30 128-3639,-48-195 2997,2 18-1338,-4-24 1589,0 0 0,0 1 1,0-1-1,0 0 0,0 0 0,0 0 0,0 0 0,0 0 1,-1 0-1,1 0 0,0 0 0,-1 0 0,1 0 0,-1 0 1,1 0-1,-1 0 0,1 0 0,-2 1 0,-6 2-4420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34 6912,'-1'-1'676,"0"-1"-1,0 1 1,0 0 0,0 0 0,1-1-1,-1 1 1,0 0 0,1-1 0,-1 1-1,0-3 1,-3-7 2104,3 10-2649,1 1 1,-1-1 0,0 1-1,1-1 1,-1 1 0,0-1-1,0 1 1,0 0 0,0 0-1,1-1 1,-1 1 0,0 0-1,0 0 1,0 0 0,0 0-1,0 0 1,-1 0 0,-20 2 727,18-1-611,-9 0 49,0 2 0,1 0 0,-1 0 1,1 1-1,0 1 0,0 0 0,0 0 0,-11 8 0,8-3-83,0 1-1,1 0 1,1 0 0,0 1-1,-16 20 1,11-9-85,2 0 1,0 2-1,1 0 1,1 1-1,2 0 1,1 1-1,-9 32 1,16-45-73,0 1 0,1 0 0,1-1-1,1 1 1,0 0 0,1 0 0,1 0 0,0 0 0,1 0 0,0 0 0,1-1 0,1 1-1,0-1 1,1 0 0,1 0 0,0 0 0,1-1 0,0 0 0,1 0 0,13 15 0,-15-20-29,0-1 0,1 0 0,0-1 0,0 1 0,1-1 0,0-1 0,10 7 0,-1-4-2,1 0 1,24 8 0,-33-13-26,0 0 1,0-1 0,0-1 0,0 1 0,0-1 0,0-1 0,1 0 0,-1 0 0,17-3 0,-19 1-231,0 0 0,-1 0 0,1 0 1,-1-1-1,1 1 0,-1-2 0,0 1 0,0-1 1,0 0-1,-1 0 0,0 0 0,1-1 0,6-8 1,20-30-6066,-23 28 871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10624,'-16'-29'3936,"16"29"-3040,4 0 927,-1 0 193,11 5-640,8 2-160,19 1-640,8 1-192,8-2-256,2 1-96,-5 1 0,-6-6-256,-3 1-96,0-1-1920,3 2-864,10-5-2431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9728,'-5'-6'6486,"0"0"1567,4 6-8011,1 1 0,-1-1 1,1 0-1,-1 1 1,1-1-1,0 0 0,-1 1 1,1-1-1,0 0 1,-1 1-1,1-1 0,0 1 1,0-1-1,-1 0 1,1 1-1,0-1 0,0 1 1,0-1-1,0 1 0,0-1 1,-1 2-1,-4 16 281,1 1-1,0 0 0,1 0 1,1 0-1,1 0 1,1 0-1,0 1 1,2-1-1,0 0 0,10 37 1,-10-47-308,2 0-1,-1 1 1,1-1 0,1-1 0,-1 1 0,2-1 0,-1 1 0,1-1-1,0-1 1,1 1 0,0-1 0,0-1 0,12 10 0,-10-9-4,0-1 1,0-1 0,0 0 0,1 0 0,0-1 0,-1 0 0,2-1 0,-1 0 0,0 0 0,0-1 0,1-1 0,16 1-1,-24-2-199,0 0 0,0 0 0,0-1 0,0 1 0,5-3 0,-8 3 77,0 0 0,1 0 0,-1 0 0,0 0 0,1 0 0,-1 0 0,0 0 0,1-1 0,-1 1 0,0 0-1,0 0 1,1 0 0,-1-1 0,0 1 0,0 0 0,0 0 0,1-1 0,-1 1 0,0 0 0,0 0 0,0-1 0,1 1 0,-1 0-1,0-1 1,0 1 0,0 0 0,0 0 0,0-1 0,0 1 0,0 0 0,0-1 0,0 1 0,0 0 0,0-1 0,0 1 0,0 0-1,0-1 1,0 1 0,0 0 0,0-1 0,0 1 0,-1 0 0,1 0 0,0-1 0,0 1 0,0 0 0,0-1 0,-1 1 0,1 0-1,0 0 1,0-1 0,-1 1 0,1 0 0,0 0 0,0 0 0,-1 0 0,1-1 0,0 1 0,-1 0 0,1 0 0,-5-1-6118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10496,'-10'1'2848,"6"-1"165,4-1-2107,27-6 2054,-23 6-2766,-1 0 0,1-1 0,-1 1 0,0-1 0,0 0-1,0 0 1,1 0 0,-2 0 0,1-1 0,0 1 0,3-5 0,14-10 1602,-19 17-1172,-1 1-91,-1 5-239,1 1 1,-1-1-1,-4 12 0,4-14-287,0 0 0,0 0 0,0 1-1,0-1 1,1 0 0,-1 0 0,1 1 0,0-1-1,1 1 1,-1-1 0,2 5 0,6 8-1545,4-1-4759,0-5 650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11776,'3'7'7915,"0"4"-4062,6 38-3625,-6-31 666,11 58-555,26 129 253,-31-170-502,2-1 0,1 0 0,31 59 0,-41-90-83,7 14 58,0 0-1,1-1 1,1-1-1,0 1 1,22 21-1,-31-35-39,0 0 1,-1-1-1,1 0 0,0 1 1,0-1-1,0 0 0,0 0 0,0 0 1,1 0-1,-1 0 0,0 0 0,0-1 1,0 1-1,1-1 0,-1 0 1,0 1-1,1-1 0,-1 0 0,0 0 1,1-1-1,-1 1 0,0 0 0,4-2 1,-3 1-12,0-1 1,-1 1 0,0-1-1,1 0 1,-1 1 0,0-1-1,0 0 1,0 0 0,0-1-1,0 1 1,0 0 0,-1-1-1,1 1 1,-1-1 0,0 1-1,1-1 1,-1 0 0,1-5-1,2-7 10,-1-1-1,-1 0 0,0 0 0,-1 0 0,-1 0 0,-3-28 0,-3 3 37,-14-57 1,7 52-69,-1-1 0,-22-44 0,23 63-6,-1 1-1,-2 0 1,-1 0 0,-24-28-1,39 52-3,0 0 0,-1 0-1,1 0 1,0 0 0,1 0-1,-3-7 1,4 10 18,0 0-1,0-1 0,0 1 1,0-1-1,0 1 0,0 0 1,0-1-1,1 1 0,-1 0 1,0-1-1,0 1 0,0 0 1,1-1-1,-1 1 0,0 0 1,0-1-1,1 1 0,-1 0 1,0 0-1,1-1 1,-1 1-1,0 0 0,1 0 1,-1 0-1,1-1 0,-1 1 1,0 0-1,1 0 0,-1 0 1,1 0-1,-1 0 0,0 0 1,1 0-1,-1 0 0,1 0 1,0 0-1,1-1 4,23-3 38,35-3 0,-2 1-33,160-33 81,113-14 78,-64 48-465,-155 13-2833,-75-4-495,-1 7-2475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9344,'-15'-21'3061,"15"21"-3000,0-1 1,0 1-1,-1-1 0,1 1 1,0 0-1,0-1 0,-1 1 1,1-1-1,0 1 0,0-1 0,0 1 1,0-1-1,0 1 0,0-1 1,0 0-1,0 1 0,0-1 1,0 1-1,0-1 0,0 1 1,0-1-1,0 1 0,0-1 1,1 1-1,-1-1 0,0 1 1,0-1-1,1 1 0,-1 0 1,0-1-1,1 1 0,-1-1 0,0 1 1,1-1-1,3-7 6806,15 11-4723,2 3-1575,0-2 1,-1 0-1,36 0 1,28 6 363,-65-6-647,-12-3-111,0 0 1,0 0-1,0 1 1,0 0 0,0 1-1,0-1 1,-1 1-1,9 5 1,-14-7-143,0-1-1,0 1 0,-1-1 1,1 1-1,0 0 1,-1-1-1,1 1 0,-1 0 1,1-1-1,-1 1 1,1 0-1,-1 0 0,1-1 1,-1 1-1,0 0 1,1 0-1,-1 0 0,0 0 1,0-1-1,1 1 1,-1 0-1,0 0 1,0 0-1,0 0 0,0 0 1,0 0-1,-1 0 1,1-1-1,0 1 0,0 0 1,0 0-1,-1 0 1,1 0-1,0-1 0,-1 1 1,1 0-1,-2 1 1,-1 2 38,0 0 1,-1 0-1,1-1 0,-1 1 1,-6 3-1,2 0-72,3-3 31,-3 3-31,1-1 1,0 1-1,0 1 1,-8 10-1,13-15-9,1-1 0,-1 1 0,1-1-1,0 1 1,0 0 0,0 0 0,0-1 0,0 1-1,1 0 1,-1 0 0,1 0 0,0 0 0,0 0-1,0-1 1,0 1 0,0 0 0,1 0 0,-1 0-1,1 0 1,1 3 0,3 5 3,0 1 0,1-1 0,0 0 1,14 18-1,36 39 10,-22-29-20,3 10-70,-33-43 141,0 0-1,-1 0 1,0 0-1,0 1 1,-1-1-1,4 11 1,-6-14-28,0 0-1,0 0 1,1 0-1,-2 0 1,1-1-1,0 1 1,-1 0-1,1 0 1,-1 0-1,0-1 1,0 1-1,0 0 1,0-1-1,0 1 1,0 0-1,-1-1 1,1 0-1,-1 1 1,0-1-1,0 0 1,0 0-1,0 0 1,0 0-1,0 0 1,-1-1-1,-3 3 1,-2 1 20,0-1 0,0 1 1,0-2-1,-1 1 1,0-1-1,-17 3 0,9-4-154,0 0 0,0-2-1,0 0 1,0-1 0,-30-5 0,18 2-1083,-1 3-3070,12 6-3941,12-2 26,2-6 2523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 9984,'-1'-1'387,"0"1"-1,-1-1 1,1 1 0,0 0 0,-1-1 0,1 1 0,0 0-1,0 0 1,-1 0 0,1 0 0,0 0 0,-1 0 0,1 0 0,0 0-1,-1 1 1,1-1 0,0 0 0,-2 2 0,0-1 143,0 0 1,1 1 0,-1 0 0,1 0-1,-1 0 1,1 0 0,-4 4-1,2-2-217,1 0-1,0 0 0,0 1 1,0 0-1,0-1 1,1 1-1,0 0 0,0 0 1,-2 6-1,4-9-295,0 0 0,0 0 0,0 0 0,0 0 0,1 0 0,-1 0-1,0 0 1,1 0 0,0 0 0,-1-1 0,1 1 0,0 0 0,0 0 0,0-1-1,0 1 1,0-1 0,0 1 0,1-1 0,-1 1 0,0-1 0,1 1 0,1 0-1,-2-1 11,0 0-1,0 0 1,0-1-1,0 1 0,1 0 1,-1-1-1,0 1 1,0-1-1,0 1 0,1-1 1,-1 0-1,0 1 0,0-1 1,1 0-1,-1 0 1,0 0-1,0 0 0,1 0 1,-1 0-1,0 0 1,1 0-1,-1-1 0,0 1 1,0 0-1,1-1 0,-1 1 1,0-1-1,0 0 1,0 1-1,0-1 0,0 0 1,0 1-1,2-3 1,-2 2 23,1-1 0,-1 0 1,0 1-1,0-1 0,0 0 1,0 0-1,-1 0 0,1 0 1,0 0-1,-1 0 0,1 1 1,-1-1-1,0-1 1,0 1-1,1 0 0,-1 0 1,-1 0-1,1 0 0,0 0 1,0 0-1,-1 0 0,1 0 1,-1 0-1,0 1 0,1-1 1,-1 0-1,0 0 1,0 0-1,0 1 0,0-1 1,-1 0-1,1 1 0,0-1 1,-1 1-1,1-1 0,-1 1 1,1 0-1,-1 0 0,0 0 1,0 0-1,1 0 0,-4-1 1,3 1-39,1 1 1,-1 0 0,0 0 0,0 0-1,0 0 1,0 0 0,0 0-1,0 0 1,1 1 0,-1-1-1,0 1 1,0-1 0,1 1-1,-1-1 1,0 1 0,0 0-1,1 0 1,-1 0 0,1 0-1,-1 0 1,1 1 0,-3 1 0,1 0 6,0 0 1,1-1 0,-1 1 0,1 1 0,-1-1 0,1 0 0,0 0 0,0 1 0,-2 6-1,4-9-10,-1 1-1,1 0 0,0 0 0,0 0 0,0-1 0,0 1 0,0 0 0,0 0 0,0 0 1,1 0-1,-1-1 0,1 1 0,-1 0 0,1 0 0,0-1 0,0 1 0,-1-1 0,1 1 1,1 0-1,-1-1 0,0 0 0,0 1 0,0-1 0,1 0 0,-1 1 0,0-1 0,1 0 0,0 0 1,-1 0-1,4 1 0,-1 0 16,0 0 0,0 0 0,0-1 0,0 1-1,1-1 1,-1 0 0,1 0 0,-1 0 0,1-1 0,-1 0 0,6 0 0,-6-1 35,0 1-1,-1-1 0,1-1 1,0 1-1,0-1 1,-1 1-1,1-1 1,-1 0-1,1 0 1,-1-1-1,0 1 1,5-5-1,-7 6-36,0 0 0,0 1 1,0-1-1,-1 0 0,1 0 0,0 0 0,0-1 0,-1 1 1,1 0-1,-1 0 0,1 0 0,-1 0 0,1-1 1,-1 1-1,0 0 0,1-1 0,-1 1 0,0 0 0,0 0 1,0-1-1,0 1 0,0 0 0,0-1 0,-1 1 1,1 0-1,0 0 0,-1-1 0,1 1 0,-1 0 0,1 0 1,-1 0-1,1 0 0,-1-1 0,0 1 0,0 0 1,1 0-1,-1 0 0,0 0 0,0 1 0,-2-2 0,1 0-18,0 1 0,-1 0-1,1 0 1,0 1 0,-1-1-1,1 0 1,-1 1 0,1 0-1,-1-1 1,1 1 0,-1 0 0,1 0-1,-1 0 1,1 1 0,-1-1-1,1 1 1,0-1 0,-1 1-1,1 0 1,-1 0 0,1 0-1,0 0 1,0 0 0,0 0-1,0 1 1,0-1 0,0 1-1,-3 3 1,26-21-4164,-16 12 752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87 8320,'-12'4'836,"5"-1"-164,0-1 0,0 1 1,-1 0-1,2 1 0,-13 8 0,17-11 480,8 0-144,0-1 0,0 1 0,0-1 0,0 0-1,7-1 1,21 1 262,43 12 684,-49-7-1567,0-1 1,0-1-1,36 0 1,195-35 703,-20 1-438,72 24-359,-85 5-60,140-22 251,72-2-192,231 58-93,-479-17 22,375-19 610,-4-12-608,-163 46-240,-107-8 165,-278-22-293,0-1-1,0 0 1,0 0-1,14-4 0,-21 3-12,0 0 0,-1 0-1,1-1 1,-1 1 0,0-1-1,0 0 1,0-1 0,0 1-1,0-1 1,7-8 0,-2 3-1885,10-13-3492,-19 20 4536,0 1-1,0 0 1,-1 0 0,1 0-1,-1 0 1,1-1-1,-1 1 1,0 0-1,1-1 1,-1 1 0,0-2-1,0-5-3998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10368,'-7'-3'1898,"7"3"-1730,-1-1 1,1 1-1,-1 0 0,0-1 0,1 1 1,-1 0-1,1 0 0,-1-1 0,0 1 1,1 0-1,-1 0 0,0 0 0,1 0 1,-1 0-1,0 0 0,0 0 0,1 0 1,-1 0-1,0 0 0,1 0 0,-2 1 1,15 4 2022,1-1-1570,1-1 0,-1 0 0,28 1 0,46-3 308,-51-1-326,-1 0-156,3 1-137,0-2 0,-1-1-1,58-11 1,-65 1-4790,-30 12 1291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7552,'4'-18'1268,"-1"7"159,-1-1 0,0 1 0,0-16 0,-2 26-510,0 1-192,2 1-646,-1-1 0,0 0 0,0 0 0,0 1-1,0-1 1,0 1 0,0-1 0,0 1 0,0 0 0,0-1-1,0 1 1,0 0 0,0 0 0,0-1 0,-1 1 0,1 0-1,0 0 1,1 2 0,10 20 610,-3 3-136,-1 0 0,-2 0 0,5 39 0,-5-29-179,19 125 699,4 25-719,-17-127-257,21 63 1,-2-41 91,-27-73-122,0 1-1,1-1 0,0-1 0,0 1 1,1-1-1,0 1 0,8 6 1,-12-13-44,-1 1 1,1-1 0,0 0 0,-1 1 0,1-1 0,0 0-1,0 0 1,0 0 0,0 0 0,0-1 0,0 1-1,1 0 1,-1-1 0,0 0 0,0 1 0,0-1-1,4 0 1,-4-1-7,0 1-1,1-1 1,-1 0-1,0 1 1,1-1-1,-1-1 1,0 1-1,0 0 1,0 0-1,0-1 1,0 1-1,0-1 1,-1 1-1,1-1 1,0 0-1,1-2 1,5-8 2,0-1 0,-1 1 0,0-2 0,-1 1 0,0-1 0,-1 1 0,-1-1 0,0-1 1,2-21-1,0-5 25,-3 1 1,-2-52 0,-4 16-46,-4 0 0,-3 1-1,-28-101 1,-5 50-301,42 124 289,1 1 10,0 0-1,-1 0 0,1 0 0,-1 0 0,1 0 1,0 0-1,0 0 0,0 0 0,0 0 1,0 0-1,0-1 0,0 1 0,0 0 1,0 0-1,0 0 0,0 0 0,1 0 1,-1 0-1,0 0 0,1 0 0,-1 0 1,1 0-1,-1 1 0,1-1 0,-1 0 1,1 0-1,0 0 0,-1 0 0,1 1 0,0-1 1,0 0-1,-1 1 0,1-1 0,0 0 1,0 1-1,1-1 0,4-1 130,-1 0 1,1 0-1,-1 1 0,1-1 1,9 1-1,10-1 363,37 2 0,-18 1-331,29-1-87,389-12-691,-446 11 309,-4-1-1002,0 1 0,-1 1 1,1 0-1,14 2 0,-7 4-4153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10368,'-17'-3'1525,"11"2"-544,0 0 1,1 0-1,-1 0 0,-7 1 0,38-1 316,29-6 0,-29 4-943,30-1 0,-40 4-124,1 1 0,-1 0 0,0 1 0,0 1 0,0 0 1,27 10-1,-37-11-124,0 0 0,0 1 1,0 0-1,0-1 1,0 1-1,-1 1 1,1-1-1,-1 1 0,0 0 1,0 0-1,0 0 1,0 0-1,-1 1 0,0-1 1,0 1-1,0 0 1,0 0-1,-1 0 0,0 1 1,0-1-1,2 8 1,-3-7-6,-1 0-1,1-1 1,-1 1 0,0 0 0,-1 0 0,1-1 0,-1 1 0,0 0 0,-1-1 0,1 1 0,-1-1 0,-5 10 0,-2 2 83,-1-1 1,-18 24 0,16-24-148,-17 29 1,25-36-22,-6 13 133,10-21-134,0 0 0,0 0 0,-1 0 0,1 0 0,0 0 0,1 0 0,-1 0 0,0 0 0,0 0 0,0 0 0,1 0 0,-1 0 0,0 0 0,1 0 0,-1 0 0,1 0 0,-1 0 0,1 0 0,0-1 0,0 2 0,4 3 9,0 0-1,0-1 1,0 0 0,1 0 0,-1-1 0,1 1-1,0-1 1,0 0 0,1-1 0,-1 1-1,8 1 1,12 2-24,38 4 0,-62-10 3,14 2-546,-1-1 0,0-1 0,1 0 0,20-3 0,-9 0-2729,-19 3 1007,0 0 0,-1 1-1,1 0 1,0 0 0,10 3 0,10 4-2423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5:3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9216,'-5'-1'467,"-1"0"3716,12-2-217,1 0-3729,21-6 668,1 0 1,35-5-1,58-3-75,-92 14-507,0 2 0,0 0-1,0 2 1,0 2 0,0 0-1,0 2 1,34 10 0,-54-12-142,0 0 1,0 1 0,-1 0-1,1 1 1,-1-1 0,15 12-1,-21-14-113,0 1 0,0-1 0,-1 1 0,1 0 0,-1 0 0,1 0 0,-1 1 0,0-1 0,-1 0 0,1 1 0,0-1 0,-1 1 0,0 0 0,0-1 0,0 1-1,0 0 1,0 0 0,-1 0 0,0-1 0,0 8 0,-1 5 46,-1-1 0,-1 0 0,0 1 0,-1-1 0,-10 23 0,-38 68 98,36-77-237,2 0 0,0 0-1,-12 42 1,25-68 19,0 1 0,1-1 0,-1 1 0,1-1 1,-1 1-1,1-1 0,0 1 0,0-1 0,0 1 0,1 0 1,0-1-1,-1 0 0,1 1 0,0-1 0,0 1 0,1-1 1,-1 0-1,1 0 0,0 0 0,0 0 0,0 0 0,0 0 1,0 0-1,0-1 0,1 1 0,-1-1 0,1 1 0,0-1 1,0 0-1,0 0 0,4 2 0,82 36-102,-64-30 88,-1 0 0,0 2 0,-1 1 0,25 18 0,-34-21 59,-1 2-1,0-1 1,0 2 0,-2 0-1,1 0 1,-2 1-1,0 0 1,0 1-1,-2 0 1,0 1 0,0 0-1,-2 0 1,0 0-1,-1 1 1,0 0 0,3 26-1,-8-38 2,1-1 1,-1 1-1,-1 0 1,1-1-1,0 1 0,-1 0 1,0-1-1,0 1 0,-1-1 1,1 1-1,-1-1 0,0 0 1,0 1-1,0-1 0,-1 0 1,1-1-1,-1 1 0,0 0 1,0-1-1,-1 1 0,1-1 1,-1 0-1,1 0 0,-1 0 1,-5 2-1,-8 4 64,0 0 0,-1-1 0,-1-1 0,-28 8-1,43-14-98,-56 13-170,0-2 0,-82 5 0,10-1-5734,122-15 4500,-2 1-2612,5 0-6339,2 0 5700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9600,'-1'0'298,"-1"0"-1,1 0 1,-1 0 0,1 0 0,-1 1 0,1-1 0,-1 0 0,1 1 0,0-1 0,-1 1 0,1 0-1,0 0 1,-1-1 0,1 1 0,0 0 0,0 0 0,-1 0 0,1 0 0,0 0 0,0 1-1,0-1 1,1 0 0,-1 0 0,0 1 0,-1 1 0,1-1-240,0-1 0,0 1-1,0-1 1,1 1 0,-1-1 0,0 1 0,1-1-1,-1 1 1,1-1 0,0 1 0,-1 0 0,1-1 0,0 1-1,0 0 1,0-1 0,0 1 0,0 0 0,1-1 0,-1 1-1,0-1 1,1 1 0,-1 0 0,1-1 0,-1 1-1,1-1 1,1 3 0,-1-4-12,0 1 1,0 0-1,0-1 0,0 1 1,0-1-1,0 1 0,1-1 1,-1 0-1,0 1 0,0-1 1,0 0-1,0 0 0,1 0 1,-1 1-1,0-2 0,0 1 1,0 0-1,0 0 0,1 0 1,-1 0-1,0-1 0,0 1 0,0 0 1,2-2-1,1 1 115,1-1 0,0-1 0,-1 1 0,5-4 0,-1 0 151,0-1 0,0 0 1,7-10-1,13-11 1788,-41 52-585,7-14-1531,0 1 1,1 0 0,1 0 0,-1 0 0,-3 20 0,7-30 2,1-1 1,0 1-1,0 0 0,0 0 1,0 0-1,0 0 1,0-1-1,0 1 0,0 0 1,0 0-1,0 0 1,1-1-1,-1 1 0,0 0 1,0 0-1,1 0 1,-1-1-1,1 1 1,-1 0-1,1-1 0,-1 1 1,1 0-1,-1-1 1,1 1-1,-1-1 0,1 1 1,0-1-1,-1 1 1,1-1-1,0 1 0,-1-1 1,1 1-1,0-1 1,0 0-1,-1 0 0,2 1 1,4 0-683,-1-1 0,0 1-1,1-1 1,10-1 0,3 1-3411,6 3-1200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10624,'-23'0'4032,"19"5"-3136,4-2 383,0-3 1,4 4-352,5 1 0,9 2-384,9-7-96,12 0-256,6 3-64,5 2 0,-5-1-64,-11-1-64,-2 2-832,-5-1-384,-5 4-1312,1-4-543,-5-1-1537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89 8448,'0'-16'3447,"0"-23"2036,0 37-5220,0 0 1,-1 0 0,1 0-1,0 0 1,-1 0 0,0 0-1,1 0 1,-1 0 0,0 0-1,0 1 1,0-1 0,0 0-1,-1 0 1,-1-2 0,2 4-206,0-1 1,1 1-1,-1 0 1,0-1-1,0 1 1,1 0-1,-1 0 1,0 0-1,0 0 1,0 0-1,1 0 1,-1 0-1,0 0 1,0 0-1,0 0 1,1 0-1,-1 0 1,0 0 0,0 1-1,1-1 1,-1 0-1,0 0 1,1 1-1,-1-1 1,0 1-1,1-1 1,-1 1-1,0-1 1,1 1-1,-1-1 1,0 2-1,-21 21 787,18-19-688,-8 12 157,0-1 1,1 1-1,1 1 0,0 0 0,-8 21 0,14-30-248,1 0 0,1 0-1,-1 0 1,1 1-1,1-1 1,-1 1 0,2-1-1,-1 1 1,1-1-1,0 1 1,1 0 0,0-1-1,0 1 1,4 11 0,0-8-8,0 0 1,1 0 0,0-1-1,1 0 1,0 0 0,11 11 0,55 54 133,-67-70-172,-3-3-198,29 25 740,-30-26-836,0-1 0,1 1 0,-1-1 0,1 0-1,-1 0 1,1 1 0,0-2 0,-1 1 0,1 0-1,0 0 1,5 0 0,-8-3-3896,0-4 1209,0-1-2670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11264,'0'0'136,"0"0"0,0 0 1,0 0-1,0 0 0,-1-1 0,1 1 1,0 0-1,0 0 0,0 0 1,0 0-1,0-1 0,0 1 0,0 0 1,0 0-1,0 0 0,0-1 1,0 1-1,0 0 0,0 0 1,0 0-1,0 0 0,0-1 0,0 1 1,0 0-1,0 0 0,0 0 1,0 0-1,0-1 0,0 1 0,1 0 1,-1 0-1,0 0 0,0 0 1,0-1-1,0 1 0,0 0 0,0 0 1,1 0-1,-1 0 0,0 0 1,0 0-1,0 0 0,1-1 1,12-5 2493,-8 4-2169,0 1 0,0 0 0,0 0 0,6 0 1,-11 1-435,0 0 1,1 0 0,-1 0 0,0 0 0,0 0 0,1 1 0,-1-1-1,0 0 1,0 0 0,0 0 0,1 0 0,-1 1 0,0-1-1,0 0 1,0 0 0,0 0 0,1 1 0,-1-1 0,0 0 0,0 0-1,0 1 1,0-1 0,0 0 0,0 0 0,0 1 0,0-1-1,0 0 1,0 1 0,0-1 0,0 0 0,0 0 0,0 1-1,0-1 1,0 0 0,0 0 0,0 1 0,0-1 0,0 0-1,0 1-61,-1-1 0,1 0 0,0 1 0,0-1-1,0 0 1,0 1 0,0-1 0,0 0-1,0 1 1,0-1 0,0 0 0,0 1-1,0-1 1,0 0 0,0 1 0,0-1 0,0 0-1,1 1 1,-1-1 0,0 0 0,0 1-1,0-1 1,0 0 0,1 0 0,-1 1-1,0-1 1,0 0 0,0 0 0,1 1-1,-1-1 1,0 0 0,1 0 0,-1 0 0,0 0-1,0 1 1,1-1 0,-1 0 0,0 0-1,1 0 1,-1 0 0,1 0 0,24 5-7059,-8-2 2069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91 10112,'-8'-12'1750,"-12"-20"1384,19 30-2731,0 0-1,0-1 1,0 1-1,1-1 1,-1 1-1,1-1 1,-1 1-1,1-1 1,0 1-1,0-1 1,0 1-1,0-4 1,0 5-361,0 1 0,0-1 1,1 1-1,-1-1 0,0 1 0,0-1 1,0 1-1,0-1 0,1 1 0,-1-1 1,0 1-1,1 0 0,-1-1 0,0 1 1,0-1-1,1 1 0,-1 0 0,1-1 1,-1 1-1,0 0 0,1 0 1,-1-1-1,1 1 0,-1 0 0,1 0 1,-1 0-1,1-1 0,-1 1 0,1 0 1,-1 0-1,1 0 0,-1 0 0,1 0 1,-1 0-1,1 0 0,-1 0 0,1 0 1,-1 0-1,1 0 0,-1 0 1,1 1-1,-1-1 0,0 0 0,1 0 1,0 1-1,1 0 53,1 0 0,-1 0 0,0 0 0,0 1 0,1-1 0,-1 1 0,3 3 0,-3-3 9,0 1 1,0-1 0,0 1 0,0 0-1,0 0 1,-1 0 0,0 0-1,1 0 1,-1 0 0,0 0 0,1 5-1,-1 2 133,0 0 0,-1 16 0,0-16-135,0 69 359,5 162 78,-2-211-507,1-1-1,1 1 1,2-2-1,0 1 1,3-1 0,12 29-1,-20-52-16,0-1-1,1 0 0,-1 0 1,1-1-1,0 1 0,-1 0 1,2-1-1,-1 0 0,0 0 1,1 0-1,-1 0 0,8 4 1,-9-6-9,0 0 1,0 0 0,0-1 0,1 1 0,-1 0-1,0-1 1,1 0 0,-1 1 0,1-1-1,-1 0 1,0 0 0,1 0 0,-1-1 0,0 1-1,1-1 1,-1 1 0,0-1 0,1 0-1,-1 0 1,0 0 0,0 0 0,0 0 0,0 0-1,0 0 1,3-3 0,-1 0 3,1 0 0,-1 0-1,-1-1 1,1 1 0,-1-1 0,0 0 0,0 0 0,0 0 0,0 0-1,-1-1 1,0 1 0,2-8 0,1-9 18,5-41 1,-9 50-43,5-45-34,-1-76 0,-6 96 61,-2 0 0,-2 1 1,-10-42-1,-7 11-157,22 67 142,0 1 0,0-1 0,0 1 0,0-1 0,0 1 0,0-1 0,0 1 0,0-1 0,1 1 0,-1-1 0,0 1 0,0-1 0,0 1 0,1-1 0,-1 1 0,0-1 0,1 1 0,-1 0 0,0-1 0,1 1 0,-1-1 0,0 1 0,1 0 0,-1-1 0,1 1 0,-1 0 0,1 0 0,-1-1 0,1 1 0,-1 0 0,1 0 0,-1 0 0,1-1 0,20-2-4,-20 3 5,104-6 149,-40 4-82,417-10-144,-276 11-3711,-193 1 3389,0 0-391,-5 0-27,-1 0 0,0 0 0,1 0 0,-1 1 0,0 0 0,11 4 0,-15-4-18,0 0 1,0 1-1,0 0 1,-1-1-1,5 5 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 11136,'-1'-3'554,"0"2"-436,1 0 0,-1 0 0,1 0 0,-1 0 1,1 0-1,-1 0 0,1 0 0,0 0 0,0 0 0,0 0 1,-1 0-1,1 0 0,0 0 0,0 1 0,0-1 0,1 0 1,-1 0-1,0 0 0,0 0 0,0 0 0,1 0 0,-1 0 1,0 0-1,1 0 0,-1 0 0,1 0 0,-1 0 0,1 1 1,0-1-1,-1 0 0,1 0 0,0 1 0,-1-1 0,1 0 1,0 1-1,0-1 0,0 1 0,0-1 0,8-5 390,1 1 0,-1 0 0,1 0 0,-1 1 0,1 1 1,1-1-1,-1 2 0,0-1 0,1 1 0,19 0 0,-12 1-129,0 2-1,0 0 1,-1 1 0,1 1 0,31 10-1,-44-12-271,0 1-1,0 0 0,-1 0 1,1 0-1,-1 0 0,0 1 1,1 0-1,3 3 0,-7-5-79,0 0-1,0 0 0,-1 0 1,1 0-1,0 0 0,0 0 1,-1 0-1,1 0 0,-1 0 1,1 0-1,-1 0 0,1 0 1,-1 1-1,1-1 0,-1 0 0,0 0 1,0 0-1,0 1 0,0-1 1,0 0-1,0 0 0,0 1 1,0-1-1,0 0 0,-1 0 1,1 0-1,0 0 0,-1 1 1,1-1-1,-1 0 0,1 0 1,-1 0-1,0 0 0,1 0 1,-1 0-1,0 0 0,-1 1 1,-18 18 350,15-16-337,1 0 0,0 1 1,0-1-1,0 1 0,-4 6 0,6-8-47,0 1 1,0 0-1,1 0 0,-1 0 1,1 1-1,0-1 0,0 0 1,0 0-1,1 1 0,-1 4 0,1-3 23,1 1 0,0 0 0,0 0 0,1 0 0,4 12 0,11 34 3,15 39-124,-27-78 247,0 0 1,-1 0-1,0 1 0,-1-1 0,-1 1 0,0 0 1,-1 0-1,-1 16 0,0-27-93,-1-1-1,1 0 0,-1 1 1,1-1-1,-1 0 1,0 0-1,0 0 0,-1 1 1,1-1-1,-1 0 0,1-1 1,-1 1-1,0 0 1,0 0-1,0-1 0,-5 5 1,4-4-18,-1-1-1,1 0 1,-1 0 0,0-1 0,1 1-1,-1-1 1,0 1 0,0-1 0,0 0-1,0-1 1,0 1 0,0-1 0,-7 1-1,-11-3-89,1 0-1,-39-9 1,35 5-2023,-41-3 1,40 10-1785,7 5-2411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32 8064,'1'-4'712,"-1"2"-401,1 0-1,-1 1 1,1-1-1,-1 0 1,0 0 0,0 0-1,0 1 1,0-5-1,0 6-235,-1-1-1,1 1 1,0-1-1,-1 1 1,1-1-1,-1 1 1,1-1 0,0 1-1,-1-1 1,1 1-1,-1 0 1,1-1-1,-1 1 1,1 0 0,-1-1-1,0 1 1,1 0-1,-1 0 1,1 0-1,-1-1 1,0 1-1,1 0 1,-1 0 0,1 0-1,-1 0 1,0 0-1,1 0 1,-1 0-1,1 0 1,-1 0 0,0 1-1,1-1 1,-2 0-1,-8 2 193,-1 1 0,1 0 0,0 0 0,0 1 0,0 0 0,0 0 0,1 1 0,0 1 0,0 0 0,0 0 0,-11 11 0,1 1-25,0 2 0,1 0-1,-20 31 1,-4 13 560,2 1 1,-42 97 0,42-67 27,-34 123 1,62-171-722,1 0 0,2 1 0,3-1-1,2 2 1,2-1 0,5 71 0,1-84-122,1 0 0,1 0-1,2 0 1,2-1 0,1 0-1,2-1 1,1-1 0,1 0 0,30 46-1,-23-47-713,2 0 1,1-1-1,2-2 0,1 0 0,0-2 0,60 41 0,0-13-4520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9216,'9'-6'650,"0"0"0,0 1 0,0 1 0,1-1 0,-1 1 0,1 1 0,0 0 0,18-3 0,-18 5-51,-1 1 0,1 0 0,-1 0-1,1 0 1,-1 2 0,1-1 0,-1 1-1,0 0 1,0 1 0,12 5 0,-15-5-448,-1-1 0,1 2 0,-1-1 0,1 0-1,-1 1 1,0 0 0,-1 0 0,1 0 0,-1 1 0,0 0 0,6 8 0,0-1 38,12 17 252,-2 0 0,0 1 0,23 50 0,29 97 197,-66-162-582,15 47 252,-2 1 0,-4 2 0,13 105 0,-17-78-267,-1 146-1,-19-99-2734,5-102-1221,-11 42 1,2-25-1723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107 236 8064,'1'-19'783,"0"5"-184,0-1 1,1 1 0,1 0-1,4-16 1,22-69 4024,-26 78-2797,-5 12-626,2 9-1164,0 0-1,0-1 1,0 1 0,-1 0-1,1 0 1,0 0-1,0 0 1,0 0-1,-1 0 1,1 0-1,0 0 1,0 0-1,0 0 1,-1 0 0,1 0-1,0 0 1,0 0-1,0 0 1,-1 0-1,1 0 1,0 0-1,0 0 1,0 1 0,0-1-1,-1 0 1,1 0-1,0 0 1,0 0-1,0 0 1,0 0-1,-1 1 1,1-1-1,0 0 1,0 0 0,0 0-1,0 0 1,0 1-1,0-1 1,-1 0-1,-3 7 143,-1 0 0,1 0-1,0 0 1,1 0-1,-1 1 1,-1 8 0,0-5-11,-13 42 594,1 1-1,-12 75 1,-4 112 569,20 193-35,15-361-1108,19 105 1,-15-144-172,2-1 0,1 0 0,2-1 1,1 0-1,21 39 0,-14-38 31,32 45 0,-44-68-200,1 0 0,1 0 0,0-1 0,0 0 0,0-1 0,1 0 0,22 13 0,-30-20-81,1 0 1,-1 0-1,0 0 0,1 0 1,-1 0-1,1-1 0,4 2 1,-7-2 76,1 0 1,-1 0-1,1 0 1,-1-1-1,1 1 1,-1 0 0,1 0-1,0 0 1,-1 0-1,1-1 1,-1 1-1,0 0 1,1 0-1,-1-1 1,1 1 0,-1 0-1,1-1 1,-1 1-1,0 0 1,1-1-1,-1 1 1,0-1-1,1 1 1,-1-1 0,0 1-1,1-1 1,-1 1-1,0-1 1,0 1-1,0-1 1,0 1-1,0-1 1,1 1 0,-1-1-1,0 1 1,0-1-1,0 0 1,0 1-1,0-1 1,-1 0-1,1-21-5491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11648,'-31'-8'4288,"31"8"-3329,4 0 737,5 5 32,9-2-640,14 1-160,8-1-480,4-3-192,1 0-160,0-3-160,-6 3 32,-3-4-320,-5 1-96,-4 3-1600,-4 0-672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11392,'-12'-17'5015,"11"16"-932,10 26-3151,-1 1 0,-1 0-1,6 48 1,3 16-526,-2-36-185,3-1-1,2-1 1,2 0-1,2-1 0,55 86 1,-73-130-189,1 2 16,0 0 0,1 0 0,0-1 0,8 9 1,-13-16-35,0 1 0,0-1 0,-1 1 1,1-1-1,0 0 0,0 0 0,0 0 1,0 0-1,0 0 0,1 0 1,-1 0-1,0-1 0,0 1 0,1-1 1,-1 0-1,0 1 0,0-1 0,1 0 1,-1-1-1,0 1 0,1 0 0,-1 0 1,0-1-1,4-1 0,-2 0-4,-1 1 0,0-1 1,0 0-1,0 0 0,0-1 0,0 1 0,0-1 0,-1 1 0,1-1 1,-1 0-1,0 0 0,0 0 0,3-6 0,0 0-2,-1 0 0,-1-1 0,0 1 0,2-12 0,2-15 19,-3 0 1,0 0 0,-3 0 0,-3-36 0,-24-146-39,22 195-3,-19-80 66,21 94-65,-1 0 1,-1 1-1,1-1 1,-1 1-1,-1 0 0,1 0 1,-2 0-1,-11-13 1,1 10-91,10 7-21,16 5 58,13 3 163,0-1 0,1-1 1,30-2-1,72-10 90,-96 7-172,204-16 155,112-13-494,-242 18-2508,-77 14-736,-12 6-2522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9216,'-1'-3'327,"1"1"0,0 0 0,-1-1 1,1 1-1,0 0 0,1-1 0,-1 1 1,0 0-1,1-4 0,0 5-140,-1 0-1,1 0 1,0 0-1,-1 0 1,1 0-1,0 0 1,0 0-1,-1 0 1,1 1-1,0-1 1,0 0-1,0 0 1,0 1-1,0-1 1,1 1-1,-1-1 1,0 1-1,0-1 1,0 1-1,0-1 1,2 1-1,-1 0 23,0-1 0,-1 1 0,1 0 0,0 0-1,0 0 1,-1 0 0,1 1 0,0-1 0,-1 0-1,1 1 1,0-1 0,-1 1 0,1-1 0,-1 1-1,1 0 1,-1 0 0,1 0 0,-1 0 0,0 0-1,1 0 1,-1 0 0,0 0 0,2 2 0,0 1 36,0 0 1,0 0-1,0 1 1,0-1 0,-1 1-1,4 9 1,2 12 54,-2 1 1,-1 0-1,-1 0 1,1 39-1,-2-35-170,14 303 509,-2-30-1459,-12-273 164,-2-19-334,1 1 0,-2 0 0,0 0 0,-3 25 0,3-37 771,0 0 0,-1 0-1,1 0 1,0 0 0,-1-1-1,1 1 1,0 0-1,-1 0 1,1 0 0,-1 0-1,0 0 1,1-1 0,-1 1-1,-1 1 1,2-2-13,0 0 0,-1 0 0,1 1 0,-1-1 1,1 0-1,0 0 0,-1 0 0,1 0 0,-1 0 0,1 0 0,0 0 0,-1 0 1,1 0-1,-1 0 0,1 0 0,0 0 0,-1 0 0,1 0 0,-1-1 1,0 1-1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10368,'-4'-1'564,"-8"-5"2281,12 5-2726,0 1 0,1-1 0,-1 1 0,0-1 0,1 1 0,-1-1 0,0 1 0,1 0 0,-1-1 0,1 1 0,-1-1 0,1 1 0,-1 0 1,1-1-1,-1 1 0,1 0 0,-1 0 0,1 0 0,-1-1 0,1 1 0,-1 0 0,1 0 0,1 0 0,2-2 356,1 1 0,0 0-1,-1 0 1,1 0 0,0 1 0,0-1-1,7 1 1,37 6 825,-35-5-878,11 3 75,-1 0-1,1 1 1,37 13 0,-55-15-366,0 0 1,0 0-1,0 0 1,0 1-1,-1 0 1,1 1-1,-1-1 1,0 1-1,0 1 1,-1-1-1,0 1 1,0 0-1,0 0 1,0 0-1,6 14 1,-7-10-11,0 0 0,-1 0 0,0 0 1,-1 1-1,0-1 0,-1 1 1,0-1-1,-1 14 0,-2 9 173,-8 42-1,0 6-100,9-75-199,1 0 0,0 0 0,1 0 0,-1 0 0,1 1 0,0-1 0,1-1 0,1 8 0,-2-11 14,0 0 1,0 1 0,1-1 0,-1 0-1,0 1 1,1-1 0,-1 0-1,1 0 1,0 0 0,0 0-1,0-1 1,0 1 0,0 0 0,0-1-1,0 1 1,1-1 0,-1 0-1,0 0 1,1 0 0,3 1-1,3 0 35,1 0-1,0-1 1,0 0-1,0-1 0,0 0 1,0-1-1,13-1 1,23-8-1933,-2-1-4751,-22 6 572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8832,'-4'-1'1243,"-7"2"908,8 3 2609,6-4-1025,8 3-2126,20 9 161,-20-7-1477,0-1 1,0 0-1,18 3 1,-11-5-226,-1-1 1,1-1 0,-1 0-1,1-1 1,-1-1-1,23-6 1,-18 5-1196,-2 4-3341,-6 1-1451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5632,'1'-1'146,"0"0"-1,0 0 1,0 0 0,0-1 0,0 1-1,0 0 1,0 0 0,1 0 0,-1 0 0,0 1-1,1-1 1,-1 0 0,1 1 0,-1-1-1,0 0 1,1 1 0,-1 0 0,3-1-1,2 0-471,1 1-1,-1 0 1,9 0 0,-1 1 2067,-13-1-386,-1 0-33,1 0-1018,0 0 0,0 0 0,0 0 0,0 0-1,-1 0 1,1 0 0,0 0 0,0 0 0,0-1-1,0 1 1,0 0 0,-1 0 0,1-1 0,0 1-1,0-1 1,0 1 0,-1-1 0,1 1 0,0-1-1,0-1 4383,-11 7-2387,3 1-2112,0 0-1,1 1 0,0 0 0,0 0 1,0 0-1,1 0 0,0 1 0,0 0 1,1 0-1,0 1 0,-5 14 0,4-7-88,1 1 0,0-1-1,1 1 1,1 0 0,0 25-1,2-29-2,1-1 0,0 1 0,1 0 0,1-1-1,0 0 1,1 1 0,0-1 0,1-1 0,0 1-1,1 0 1,0-1 0,1-1 0,0 1-1,0-1 1,1 0 0,1 0 0,0-1 0,0 0-1,1-1 1,0 0 0,15 9 0,-20-14-150,0-1 1,0 1 0,0-1-1,1 0 1,-1-1-1,1 1 1,-1-1 0,1 0-1,9 0 1,-19-13-8175,3 5 1920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12032,'0'0'119,"0"-1"1,0 1 0,0 0-1,0 0 1,0-1 0,0 1 0,0 0-1,-1 0 1,1 0 0,0-1-1,0 1 1,0 0 0,0 0-1,0 0 1,-1-1 0,1 1 0,0 0-1,0 0 1,0 0 0,-1 0-1,1 0 1,0 0 0,0-1-1,-1 1 1,1 0 0,0 0 0,0 0-1,0 0 1,-1 0 0,1 0-1,0 0 1,0 0 0,-1 0-1,1 0 1,0 0 0,0 0 0,-1 0-1,1 0 1,-1 11 2658,1 2-2006,-3 1-71,1-9-483,1 0-1,-1 1 1,0 10-1,2-15-193,0 0 1,0 0-1,0 0 1,0 0-1,1 0 0,-1 0 1,0 0-1,0 0 0,1 0 1,-1 0-1,0 0 1,1 0-1,-1 0 0,1 0 1,-1-1-1,1 1 1,0 0-1,-1 0 0,1 0 1,0-1-1,-1 1 0,1 0 1,0-1-1,0 1 1,0 0-1,1 0 0,-1-1 18,0 0-1,1 0 0,-1 0 1,0 0-1,1 0 0,-1 0 1,0 0-1,0 0 1,1-1-1,-1 1 0,0 0 1,0-1-1,1 1 0,-1-1 1,0 0-1,2-1 0,20-13 566,-21 13-482,14-7 725,-11 8-180,-8 9-105,-4 2-274,3-6-360,1 0 1,0 0-1,1 1 0,-4 5 0,6-9 11,0-1 1,0 0-1,0 0 1,0 0-1,0 0 1,0 1-1,0-1 1,0 0-1,0 0 0,0 0 1,0 0-1,0 0 1,0 1-1,0-1 1,0 0-1,0 0 1,0 0-1,0 0 1,0 1-1,0-1 1,0 0-1,0 0 0,0 0 1,0 0-1,1 0 1,-1 0-1,0 1 1,0-1-1,0 0 1,0 0-1,0 0 1,0 0-1,1 0 0,-1 0 1,0 0-1,0 0 1,0 0-1,0 0 1,1 0-1,-1 0 1,0 1-1,0-1 1,0 0-1,0 0 1,0 0-1,1 0 0,-1 0 1,0-1-1,0 1 1,0 0-1,0 0 1,1 0-1,-1 0 1,0 0-1,0 0 1,0 0-1,0 0 0,0 0 1,1 0-1,-1-1 1,13-3-2710,-10 3 1743,11 0-3029,3 1-843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9 158 12800,'-7'-16'4202,"7"15"-4134,-1 1 0,1 0 0,0 0 0,0 0 1,0-1-1,0 1 0,0 0 0,0 0 0,0-1 0,-1 1 0,1 0 0,0-1 0,0 1 0,0 0 0,0 0 0,0-1 1,0 1-1,0 0 0,0 0 0,1-1 0,-1 1 0,0 0 0,0 0 0,0-1 0,0 1 0,0 0 0,0 0 0,0-1 1,0 1-1,1 0 0,-1 0 0,0 0 0,0-1 0,0 1 0,1 0 0,-1 0 0,0 0 0,0 0 0,0-1 0,1 1 1,-1 0-1,0 0 0,0 0 0,1 0 0,-1 0 0,0 0 0,0 0 0,1 0 0,-1 0 0,0 0 0,1 0 0,-1 0 0,0 0 1,0 0-1,1 0 0,-1 0 0,0 0 0,0 0 0,1 0 0,-1 0 0,0 0 0,0 0 0,1 1 0,1 0 88,0 1-1,0-1 1,0 1-1,-1 0 0,1 0 1,-1 0-1,1 0 1,-1 0-1,0 0 0,1 0 1,0 3-1,12 32 618,-8-20-445,14 45 291,16 79 0,-22-78-316,27 72 1,-35-118-246,0-1 43,0 1-1,1-1 1,0-1-1,2 1 1,12 17-1,-20-32-69,1 1 0,-1 0-1,1 0 1,0-1 0,-1 1-1,1 0 1,0-1 0,0 0-1,0 1 1,0-1 0,0 0-1,3 1 1,-4-2-20,0 0 0,0 0 0,0 0 1,1 0-1,-1 0 0,0 0 0,0 0 0,0 0 0,1-1 0,-1 1 1,0 0-1,0-1 0,0 1 0,0-1 0,0 1 0,0-1 0,0 1 1,0-1-1,0 0 0,0 0 0,0 1 0,0-1 0,-1 0 0,2-2 1,3-3 6,0-1 1,-1 0-1,0 0 1,0-1-1,0 1 1,-1-1-1,-1 0 1,1 0-1,-1 0 1,0 0 0,0-9-1,1-18-3,-1-46-1,-2 66-4,0-51 0,-2 1 1,-4 0 0,-26-122-1,28 172-86,-1 0 0,-9-16-1,14 30 72,0 1 1,0-1-1,0 0 0,0 1 0,0-1 1,0 1-1,0-1 0,0 1 0,0-1 1,1 1-1,-1-1 0,0 1 0,0-1 1,0 1-1,0-1 0,1 1 0,-1-1 1,0 1-1,1-1 0,-1 1 0,0 0 1,1-1-1,-1 1 0,1-1 0,-1 1 1,0 0-1,1-1 0,-1 1 0,1 0 1,-1 0-1,1-1 0,-1 1 0,1 0 1,-1 0-1,1 0 0,-1 0 0,2 0 1,28-8 37,-21 6-19,32-6 24,66-6 0,44 8 113,5-1-96,6-4-804,-55 6-3013,-93 5 2206,0 0 1,0 1 0,0 0 0,15 4 0,0 3-3586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11136,'0'0'115,"0"0"1,0 0-1,-1 0 1,1 0-1,0-1 1,-1 1-1,1 0 1,0 0-1,0 0 0,0-1 1,-1 1-1,1 0 1,0 0-1,0-1 1,0 1-1,0 0 1,-1-1-1,1 1 1,0 0-1,0-1 1,0 1-1,0 0 1,0-1-1,0 1 1,0 0-1,0-1 1,0 1-1,0 0 1,0 0-1,0-1 1,0 1-1,0 0 0,0-1 1,0 1-1,1-1 134,0 0 0,-1 1-1,1-1 1,0 1 0,-1-1-1,1 1 1,0-1-1,0 1 1,0 0 0,-1-1-1,1 1 1,2 0-1,30-4 3646,34 3-1648,83 2-865,-142 0-1275,1 0 1,0 0 0,-1 1-1,16 4 1,-21-4-32,1-1 1,-1 0-1,0 1 0,1 0 1,-1-1-1,0 1 1,0 1-1,-1-1 0,1 0 1,0 1-1,-1-1 1,1 1-1,-1 0 0,3 4 1,-5-7-56,1 1 0,-1-1 1,0 1-1,0 0 0,1-1 0,-1 1 0,0-1 1,0 1-1,0 0 0,0-1 0,0 1 1,0 0-1,0-1 0,0 1 0,0 0 0,0-1 1,0 1-1,0-1 0,-1 1 0,1 0 1,0-1-1,0 1 0,-1-1 0,1 1 1,0 0-1,-1 0 0,-16 13 259,15-12-297,-1-1 0,1 1 0,0 0 0,0 0 0,0 0 0,-3 3-1,4-2 21,-1-1-1,1 1 0,0-1 0,0 1 1,0-1-1,0 1 0,1 0 0,-1-1 1,1 1-1,-1 0 0,1 0 0,0-1 1,0 5-1,1-3-6,0 1 0,0-1 0,1 1 0,-1-1 1,1 0-1,0 0 0,3 6 0,27 41-104,10 19 163,-37-60-8,0 1 0,-1 0 1,0 0-1,5 22 0,-7-23 64,-1 0-1,0 0 1,0 0-1,-1 0 1,0 0-1,-4 19 1,3-24-84,0-1 0,0 0 0,0 0-1,-1 0 1,0-1 0,0 1 0,0 0 0,0-1 0,0 1 0,-1-1 0,1 1 0,-1-1 0,0 0 0,0 0 0,0-1 0,-1 1 0,1-1 0,-1 1-1,-4 1 1,-5 1-239,-1 0-1,1-1 0,-1-1 0,0 0 0,0-1 0,0-1 0,-1 0 0,-14-1 0,17-1-855,8-2-1368,15-7-3260,-7 7 4890,10-12-4958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3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13952,'-12'-13'4511,"12"13"-4473,1 0 0,-1 0 0,0 0 0,0 0 0,0 0 0,0 0 0,0 0 0,0 0 0,0 0 0,0-1 0,0 1 0,0 0 0,0 0 0,1 0 0,-1 0 0,0 0 0,0 0 0,0 0 0,0 0 0,0 0 0,0 0 0,0 0 0,0 0 0,0 0 0,0 0 0,0 0 0,0 0 0,0 0 0,0 0 0,0-1 0,0 1 0,1 0-1,-1 0 1,0 0 0,0 0 0,0 0 0,0 0 0,0 0 0,0 0 0,0 0 0,0 0 0,0-1 0,0 1 0,0 0 0,0 0 0,0 0 0,-1 0 0,1 0 0,0 0 0,7 0 447,-1 0 0,0 1 0,0 0 1,0 0-1,0 1 0,0-1 0,0 1 0,-1 1 0,1-1 0,7 5 0,-4-1-177,-1-1 0,-1 1 0,1 1 0,-1-1-1,12 16 1,-1 3-105,0 0 0,-3 2 0,16 33-1,3 12 396,-3 0-1,32 115 0,-50-138-407,-2-1-1,-3 1 0,5 93 1,-16-30 103,-28 166 0,26-246-321,1-3-268,-2 0-1,-14 44 1,17-67-245,1 0 0,-1 0 1,0 0-1,-1-1 0,-6 8 0,4-6-1406,0 0-1,-1 0 1,-8 5 0,-7 7-4026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11648,'-15'1'3606,"9"0"-1444,10 2 752,-2-2-2534,0 0 1,0 0-1,-1 0 1,1 0-1,0 0 0,-1 0 1,1 1-1,1 1 0,-2-2-269,1 0 0,-1 1 0,1-1 0,-1 0-1,1 0 1,-1 0 0,1 0 0,0 0 0,-1 0-1,1-1 1,0 1 0,3 0 0,18 1 243,0-1 0,0-1 1,41-5-1,-16 1-128,-2-1-78,-29 3-136,0 1 1,0 0-1,33 3 0,-49-2-69,0 0 0,0 0 1,0 0-1,0 0 0,0 1 0,-1-1 0,1 0 1,0 1-1,0-1 0,0 1 0,0-1 1,-1 1-1,2 0 0,-2-1-25,1 1 0,-1-1 0,0 0-1,0 1 1,0-1 0,0 1 0,1-1-1,-1 0 1,0 1 0,0-1 0,0 0 0,0 1-1,0-1 1,0 1 0,0-1 0,0 0 0,0 1-1,0-1 1,0 0 0,0 1 0,0-1 0,-1 1-1,0 2-593,0-1-1,-1 1 0,1-1 1,-1 1-1,0-1 1,-3 4-1,0 0-600,-17 23-4706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16128,'5'15'6047,"8"-10"-4703,23-5 352,-4-8-160,16-4-800,15-4-128,0 1-384,-6 6-160,-12 6-32,-9 3-544,-9 7-192,-11 5-2688,2 0-1120,-4-12-1983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8320,'-5'-2'430,"-2"-1"21,0 0 0,1 1 0,-1 0-1,0 0 1,0 0 0,0 1 0,-8-1 0,-33 2 3825,35 0-1918,13 0-2305,0 0-1,0 0 1,-1 0-1,1 0 1,0 0-1,0 0 1,-1-1-1,1 1 1,0 0-1,0 1 1,-1-1-1,1 0 1,0 0-1,0 0 1,-1 0-1,1 0 1,0 0-1,0 0 1,0 0-1,-1 0 1,1 0-1,0 1 1,0-1-1,-1 0 1,1 0-1,0 0 1,0 0-1,0 1 1,0-1-1,-1 0 1,1 0-1,0 0 0,0 1 1,0-1-1,0 0 1,0 0-1,0 1 1,-1-1-1,2 1 3,-1-1-1,0 1 0,0-1 1,1 0-1,-1 1 0,0-1 1,1 0-1,-1 1 0,0-1 1,1 0-1,-1 1 1,1-1-1,-1 0 0,0 0 1,1 1-1,-1-1 0,1 0 1,-1 0-1,1 0 0,-1 0 1,1 1-1,80 16 2490,-48-8-2083,1-2 0,50 5 1,73-3-208,-41-4-89,-86-4-173,-14-1 32,27 4-1,-40-3-46,0-1 0,0 1 1,0 0-1,0 0 0,0 0 0,0 0 0,0 0 1,-1 1-1,1-1 0,0 1 0,-1 0 0,0-1 1,1 1-1,-1 0 0,2 3 0,3 6-1145,-2-3-1851,4-3-1887,3 2-1184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11136,'-41'-17'4224,"41"22"-3296,-4 14 735,4-11 65,13 4-800,14 4-256,26-1-288,32-3-32,13-3-192,5-1 128,4-1 32,-1 1-160,-7 1-32,-19-2-1408,-12 1-576,-20-1-1887,-8-2-769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8064,'5'-46'4712,"-5"26"1077,0 20-5710,-1 0 1,1 0 0,0 0-1,0 0 1,-1 0 0,1 1-1,0-1 1,0 0 0,-1 0 0,1 0-1,0 1 1,0-1 0,0 0-1,-1 0 1,1 1 0,0-1-1,0 0 1,0 0 0,0 1-1,0-1 1,0 0 0,-1 0-1,1 1 1,0-1 0,0 0-1,0 1 1,0-1 0,0 0-1,0 1 1,0-1 0,0 0-1,0 1 1,6 72 1275,-2-35-1019,2 23 80,51 377 757,-10-264-1045,-39-152-76,0 0-1,2 0 1,1-1-1,0 0 1,23 29-1,-31-46-36,0 0 0,1 0 0,0 0-1,0 0 1,0-1 0,0 0 0,1 0 0,-1 0-1,10 4 1,-12-6-7,0 0 1,1 0-1,-1-1 0,0 1 0,1-1 0,-1 1 0,1-1 1,-1 0-1,1 0 0,-1 0 0,1 0 0,-1-1 0,1 1 1,-1-1-1,0 0 0,1 1 0,-1-1 0,0 0 1,1 0-1,-1 0 0,0-1 0,3-1 0,0-2 14,1 0 0,-1 0-1,0-1 1,0 0 0,0 0-1,-1 0 1,0-1 0,0 1-1,-1-1 1,0 0 0,0 0-1,0 0 1,-1 0 0,2-12 0,0 1-4,-2 1 1,0-1 0,-2 1-1,0-1 1,-3-27 0,-91-404-103,57 298 93,29 116 4,-1-7-3,-2 1 0,-20-50 0,30 89-28,0 1 1,0 0 0,0-1-1,0 1 1,0-1 0,0 1-1,0 0 1,-3-2 0,2 2-81,7 6 80,0-1 145,-1-1 0,1 0 0,0 0 1,0 0-1,0 0 0,0-1 0,0 0 1,1 0-1,-1-1 0,1 1 0,8 0 1,6 0 171,40-2-1,-27-1-257,432-2 108,-131 7-157,-148 0 107,-91-1-110,116-4-192,-183-4-718,-28 5 756,1 0 0,-1 0-1,1 0 1,-1 0 0,1 0-1,-1-1 1,1 1-1,-1 0 1,1 0 0,-1 0-1,0-1 1,1 1 0,-1 0-1,1-1 1,-1 1 0,0 0-1,1-1 1,-1 1 0,1-1-1,-1 1 1,0 0-1,0-1 1,1 1 0,-1-1-1,0 1 1,0-1 0,0 1-1,1-1 1,-1 1 0,0-1-1,0 1 1,0-1-1,0 1 1,0-1 0,0 1-1,0-1 1,0 1 0,0-1-1,0 1 1,-1-1 0,1 1-1,0-1 1,0 1 0,0-1-1,-1 0 1,1 1 17,0 0 1,0-1-1,0 1 1,0 0-1,-1 0 1,1 0-1,0 0 1,0 0-1,0-1 1,-1 1-1,1 0 1,0 0-1,0 0 1,0 0-1,-1 0 1,1 0-1,0 0 1,0 0-1,0 0 1,-1 0-1,1 0 1,0 0-1,0 0 1,-1 0-1,1 0 1,0 0-1,0 0 1,0 0-1,-1 0 1,1 0-1,0 0 1,0 0-1,-1 0 1,1 0-1,0 0 1,0 1-1,0-1 1,-1 0-1,-1 1-926,-14 3-3080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10368,'-2'-1'962,"1"1"-778,1 0 1,-1 0-1,0 0 1,1 0-1,-1 0 1,1-1-1,-1 1 1,1 0-1,-1 0 1,0-1 0,1 1-1,-1 0 1,1-1-1,-1 1 1,1 0-1,0-1 1,-1 1-1,1-1 1,-1 1-1,1-1 1,0 0 1324,0 1 118,3-1-1235,0 0-1,0 0 1,0 1 0,0-1 0,0 0-1,1 1 1,-1 0 0,0 0 0,7 0 0,2 1-33,7-1-159,-1 1 0,0 1 0,0 0 0,0 1 0,0 1 1,22 9-1,-28-9-35,0 2 1,0 0-1,-1 0 1,1 1-1,-2 0 1,1 1-1,-1 0 1,0 1-1,15 17 1,-18-18-27,-1 1 1,0-1-1,0 2 0,0-1 1,-1 1-1,0-1 0,-1 1 1,0 1-1,-1-1 1,3 16-1,-5-18-76,0 1 0,0-1 0,-1 1 0,-1 0 0,1-1 0,-1 1 0,-1-1 0,1 0 1,-1 1-1,-1-1 0,0 0 0,0 0 0,-7 12 0,-2 0-15,-22 28 1,18-29-95,-13 25 0,28-41 47,-1-1-1,0 1 0,1 0 1,0 0-1,0-1 0,-1 1 1,2 0-1,-1 0 1,0 0-1,1 1 0,-1-1 1,1 0-1,0 0 0,0 0 1,0 0-1,1 0 1,-1 0-1,1 0 0,-1 0 1,1 0-1,0 0 1,0 0-1,1 0 0,-1 0 1,0 0-1,1-1 0,0 1 1,0 0-1,-1-1 1,1 0-1,1 1 0,-1-1 1,0 0-1,1 0 0,-1 0 1,1-1-1,-1 1 1,1 0-1,0-1 0,0 0 1,3 2-1,3 0 30,0 0 1,1-1-1,-1 0 1,1 0-1,0-1 0,-1 0 1,18-1-1,73-9 128,-69 5-95,28-4-459,77-7 521,-44 15-9699,-67 2 3548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9984,'2'0'3285,"90"6"3061,2 8-3546,90 3-1628,-61-15-4098,-47-3-3325,-36-3 1697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94 6656,'2'-4'524,"0"-1"1,0 1 0,0 0 0,0 0-1,1 0 1,0 0 0,0 0-1,0 0 1,4-3 0,-1 0 473,-5 7-809,0-1 1,-1 0-1,1 0 0,0 1 1,-1-1-1,1 0 1,0 0-1,-1 0 0,1 0 1,-1 0-1,0 0 1,1 0-1,-1 0 0,0 0 1,0 0-1,1 0 0,-1 0 1,0 0-1,0 0 1,0 0-1,0 0 0,0 0 1,-1 0-1,1-1 1,0 1-1,0 0 0,-1 0 1,1 0-1,-1 0 0,1 1 1,-1-3-1,0 2-28,0 0 0,0 0 0,0 0-1,0 1 1,0-1 0,0 0 0,0 0 0,-1 1 0,1-1-1,0 1 1,0-1 0,-1 1 0,1-1 0,0 1-1,0 0 1,-1 0 0,1-1 0,0 1 0,-1 0-1,1 0 1,0 0 0,-1 0 0,-1 1 0,-1 0 61,-1 1 0,1 0 0,0 0 0,0 0 0,0 0 1,0 0-1,0 1 0,0 0 0,1 0 0,-1 0 0,-3 5 0,-4 4 79,2 0 0,-9 13 0,9-11-194,1 0 0,1 1 1,0 0-1,1 0 1,1 0-1,-5 25 1,7-29-64,1 1-1,1-1 1,0 1 0,1-1-1,0 1 1,1-1 0,0 1-1,0-1 1,7 22 0,-5-25-31,1-1 1,-1 0 0,1 0-1,0-1 1,1 1-1,0-1 1,0 0 0,0 0-1,1 0 1,0-1-1,0 0 1,8 5 0,4 2 25,0-1 1,0-2 0,30 12 0,-36-16-42,1 0 1,0-2-1,13 4 1,-20-7-368,-1 1 0,0-1 0,0 0 0,8-1 0,-10 1-301,0-1-1,0 1 1,0-1 0,0 0 0,0 0 0,0 0 0,0-1 0,3-2-1,-5 4 482,-1 0 0,0 0 0,1 0 0,-1 0-1,0-1 1,0 1 0,1 0 0,-1 0-1,0 0 1,0-1 0,0 1 0,1 0 0,-1 0-1,0-1 1,0 1 0,0 0 0,0-1-1,1 1 1,-1 0 0,0-1 0,0 1 0,0 0-1,0 0 1,0-1 0,-3-13-5160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13312,'-3'-17'4287,"2"13"-2505,1 17 1503,0-6-3204,0-1 1,0 1-1,1-1 1,0 1-1,0-1 1,1 0-1,-1 1 1,1-1-1,1 0 1,4 9-1,-7-15-73,1 1-1,-1-1 1,0 1 0,1-1 0,-1 1 0,0-1-1,1 1 1,-1-1 0,0 1 0,0 0-1,0-1 1,0 1 0,0-1 0,1 1-1,-1 0 1,0-1 0,0 1 0,0-1 0,-1 1-1,1 0 1,0-1 0,0 1 0,0-1-1,0 1 1,0 0 0,-1-1 0,1 1-1,0-1 1,-1 1 0,0 1 7,-1-1-1,1 0 1,-1 0 0,1 0-1,-1 0 1,0-1 0,1 1-1,-3 0 1,-12 8-2817,18-8-452,13-1-889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12288,'-4'-13'3935,"5"14"-101,6 25-1508,13 121-815,10 51-503,-24-172-929,1-1 0,1-1 0,2 0-1,0 0 1,24 41 0,-20-45-34,0 0 0,1-1-1,17 17 1,-26-29-28,1-1-1,-1 0 1,1-1 0,0 1-1,1-1 1,-1-1 0,1 1-1,0-2 1,0 1 0,1-1-1,12 4 1,-18-6-11,0-1 0,0 0 0,0 1 0,0-1-1,0 0 1,-1-1 0,1 1 0,0 0 0,0-1 0,0 1 0,0-1 0,-1 0 0,1 0 0,0 0 0,-1 0 0,1-1 0,-1 1-1,1-1 1,-1 0 0,0 1 0,0-1 0,1 0 0,-1 0 0,-1 0 0,1-1 0,0 1 0,0 0 0,-1-1 0,1 1 0,-1-1-1,2-5 1,1-4 0,0-1 0,-1 0 0,0 1-1,-1-1 1,1-23 0,-2 3 1,-2 0 1,-1-1-1,-1 1 1,-9-37-1,-4 4-20,-24-64 0,31 104 12,0 2 0,-2 0 0,0 0 0,-2 1 1,0 0-1,-19-24 0,25 38 4,8 6 4,8 5 30,-6-1-14,47 10 181,1-2 0,0-3 0,87 0 0,157-22 155,-284 15-356,368-16-306,-217 19-2583,-152-2 2096,24 2-1061,-32-2 1413,-1 1 1,1-1-1,-1 0 1,1 1-1,-1-1 1,1 0-1,-1 1 0,1 0 1,-1-1-1,0 1 1,1 0-1,-1 0 1,0 0-1,0-1 0,0 1 1,2 3-1,2 3-4436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 12160,'6'-3'1228,"1"0"1,-1 0 0,1 1-1,0-1 1,0 2 0,0-1 0,10 0-1,51 1 2322,-37 1-3596,-10 1 171,1 0 1,0 2-1,26 5 1,-34-4 58,1 0 1,-1 1 0,0 0 0,-1 1-1,23 13 1,-33-17-114,1 0-1,-1 1 0,0-1 0,0 1 1,0-1-1,0 1 0,0 0 1,0 0-1,-1 1 0,0-1 1,1 0-1,-1 1 0,0-1 1,-1 1-1,1 0 0,-1 0 1,1-1-1,-1 1 0,0 0 1,-1 0-1,1 0 0,-1 0 1,0 1-1,0-1 0,0 0 1,0 0-1,0 0 0,-1 0 1,-1 4-1,-2 3 33,0 0 0,-1 0 0,0-1 1,0 1-1,-1-1 0,-1-1 0,0 1 0,0-1 0,-9 8 0,13-14-111,0 1-1,1-1 0,-1 0 1,1 1-1,-1-1 1,1 1-1,0 0 0,0 0 1,1-1-1,-1 1 0,1 1 1,0-1-1,0 0 0,0 0 1,1 0-1,-1 0 0,1 1 1,0-1-1,0 0 1,1 0-1,-1 1 0,1-1 1,0 0-1,0 0 0,0 0 1,1 0-1,-1 0 0,3 4 1,7 13-75,-5-10 94,0 0 0,-1 1 0,0 0 0,0 0 0,-2 0 0,5 22 0,-8-31 2,1 0-1,-1 0 1,0-1-1,-1 1 1,1 0-1,0 0 1,-1 0-1,0 0 1,0 0-1,0 0 1,0-1-1,0 1 1,0 0-1,-1-1 1,1 1-1,-1-1 1,0 1-1,1-1 1,-1 0-1,0 0 1,-1 0-1,1 0 1,0 0-1,-1 0 1,1-1-1,-1 1 1,1-1-1,-1 1 1,0-1-1,1 0 1,-6 1-1,-13 2 23,0 0 0,0-2 0,-30 0 0,-66-8 18,-1 0-2699,111 6 2119,2 0-176,0 0 1,0 0-1,1 0 0,-1 1 0,0-1 1,0 1-1,-6 3 0,-8 6-5627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1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9856,'1'-1'310,"-1"0"-1,1 0 1,0 0 0,0 0 0,0 0 0,0 0-1,0 1 1,0-1 0,1 0 0,-1 0 0,0 1-1,0-1 1,0 1 0,1-1 0,-1 1 0,0 0-1,1-1 1,-1 1 0,0 0 0,1 0 0,-1 0-1,0 0 1,1 0 0,-1 0 0,0 0 0,2 1-1,5 0 402,1 1 0,-1 1 0,10 3 0,4 2-426,-7-5 113,0-1-1,0 0 1,29-1 0,48-9 421,-56 5-648,598-45 2074,25 42-903,-167 4-647,279-17-148,-100 2-230,-461 13-253,232-8-21,420-51 149,-484 27 645,-264 35-509,-67 2-448,-19-6-371,-27 5 334,-1 0 0,1 0-1,0 0 1,0 0 0,0-1 0,0 1 0,-1 0-1,1-1 1,0 1 0,0-1 0,-1 1 0,1-1-1,0 1 1,-1-1 0,1 1 0,0-1 0,-1 0-1,1 1 1,-1-1 0,1 0 0,-1 0 0,0 1-1,1-1 1,-1 0 0,0 0 0,1-1 0,-3-4-3808,-9 5-380,-16 5-1414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6912,'0'0'2282,"0"0"-1268,0 0 63,0 0 139,0 0-144,0 0-48,0 0-117,5-1 324,-2 0-1043,1 0 0,-1 1 0,0-1-1,0 1 1,0 0 0,0 0 0,0 0-1,1 0 1,-1 0 0,0 1 0,0 0-1,0-1 1,0 1 0,5 2 0,-1 1 134,0-1 0,0 1 0,-1 0 0,12 10 0,-15-12-231,-1 0 0,1-1 0,0 1 0,0-1 0,0 0 0,0 0 0,0 0 0,0 0 0,0 0-1,0-1 1,0 1 0,1-1 0,-1 0 0,5 0 0,6-1 385,28-6 0,-27 4-285,-11 2-147,34-7 122,-1 3 0,1 0 1,54 2-1,-44 8-113,-27-3 117,-1 0 1,1-1 0,30-3 0,-36 1-107,0 0 0,0 1 0,0 0 0,23 5 0,-23-4 76,1 0 1,0-1-1,-1 0 0,1-2 1,27-5-1,-21 4-28,39-3 1,114 6-108,-165 0 29,0-2 0,0 1 0,12-4 0,-16 3-14,0 1-1,0-1 1,0 1 0,1 0 0,-1 1-1,0 0 1,1 0 0,-1 0 0,0 1 0,0-1-1,7 3 1,-3-1 90,1 0 0,0-1 1,-1 0-1,1-1 0,20-1 0,1 0 29,-17 2-135,-12-1 4,-1 0 1,1 0-1,0 0 0,0 0 1,0 0-1,-1-1 1,1 1-1,0-1 0,-1 0 1,5-1-1,2 1-120,-8 1 155,-1 0 5,0 0 37,0 0-10,0 0-70,0 0 11,0 0-117,-8 9-6587,11-1 326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4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17 150 5504,'-12'1'1770,"8"0"1111,7 2 3827,1-12-3417,-3 6 528,1 5-3700,0-1 0,1 0 0,-1 1 0,0-1 0,1 0 1,0 0-1,-1-1 0,1 1 0,-1 0 0,1-1 0,0 0 0,-1 1 1,1-1-1,0 0 0,0 0 0,-1-1 0,1 1 0,0-1 1,-1 1-1,1-1 0,4-1 0,2-3 254,-1 0-1,1 0 1,-1 0 0,13-12-1,-13 10-141,0 1 0,1 0 0,14-8-1,-17 12-197,-1 1-1,1 0 0,-1 0 1,1 0-1,0 0 0,-1 1 0,1 0 1,8 1-1,18-1-13,91-15 1,5-2 134,-108 16-118,0 1-1,0 1 1,1 0-1,28 7 1,-40-6-19,-1 0 1,1-1 0,0-1-1,-1 1 1,1-1 0,0-1-1,0 1 1,-1-1 0,1-1-1,0 0 1,-1 0-1,9-4 1,-2 1-11,1 1-1,0 1 1,0 0-1,0 1 1,0 1-1,0 0 1,1 1-1,15 3 1,-4-3-6,-1 0 0,0-2 0,1-1 0,28-7 0,-25 6 5,-1 2-1,54 2 1,-29 2 62,6-2-142,-60 0 122,-1 0 0,0 0-11,0 0-186,0 0-235,0-1 127,0 1 0,0-1 1,0 1-1,0 0 0,-1-1 1,1 1-1,0 0 0,0-1 1,0 1-1,0 0 1,-1-1-1,1 1 0,0 0 1,0 0-1,-1-1 0,1 1 1,0 0-1,0 0 0,-1-1 1,1 1-1,0 0 0,-1 0 1,1 0-1,-10 0-4052,-7 2-1824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9728,'0'-7'502,"0"-24"1382,5-35 0,-4 56-1326,1 0 0,0 0 1,1 0-1,0 1 0,0-1 0,1 1 0,9-16 0,-12 24-471,-1 0 0,0 1 0,1-1 0,-1 0 0,1 1 0,-1-1 0,1 0 0,-1 1 0,1-1 0,0 1 0,-1-1 0,1 1 0,0-1 0,-1 1 0,1-1 0,0 1 0,0 0 0,-1-1 0,2 1 0,-1 0-24,-1 0 1,1 0-1,-1 0 0,1 0 1,-1 0-1,1 1 0,-1-1 0,1 0 1,-1 0-1,1 1 0,-1-1 0,0 0 1,1 1-1,-1-1 0,1 0 1,-1 1-1,0-1 0,1 0 0,-1 1 1,0-1-1,1 1 0,-1 0 1,2 4 171,1 0 1,-1 0-1,0 0 1,1 8 0,3 15 244,-1 1 1,2 49-1,-6 59 306,-2-65-475,21 390 58,23-159-4716,-42-293 3940,0-5 5,0 0-1,-1 0 0,2-1 0,-1 1 0,0-1 0,1 1 1,0-1-1,4 8 0,-3-11-900,0-6-295,5-19-2754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4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8064,'1'-1'361,"-1"1"1,1-1-1,-1 0 0,1 1 1,-1-1-1,0 0 1,1 0-1,-1 1 1,0-1-1,0 0 0,1 0 1,-1 0-1,0 1 1,0-1-1,0 0 1,0 0-1,0 0 0,0 1 1,0-1-1,0 0 1,0 0-1,-1 1 1,1-3-1,0 3-294,0 0 0,-1 0-1,1-1 1,0 1 0,0 0 0,0 0 0,0-1 0,0 1-1,0 0 1,0 0 0,-1 0 0,1-1 0,0 1 0,0 0 0,0 0-1,0 0 1,-1-1 0,1 1 0,0 0 0,0 0 0,-1 0-1,1 0 1,0 0 0,0 0 0,0 0 0,-1 0 0,1-1-1,0 1 1,0 0 0,-1 0 0,1 0 0,0 0 0,0 0-1,-1 0 1,1 0 0,0 0 0,0 0 0,-1 1 0,1-1-1,0 0 1,0 0 0,-1 0 0,1 0 0,0 0 0,0 0-1,-1 0 1,1 1 0,0-1 0,0 0 0,0 0 0,-1 0 0,1 0-1,0 1 1,0-1 0,0 0 0,0 0 0,0 1 0,0-1-1,-1 0 1,1 0 0,0 0 0,0 1 0,0-1-7,0 1 0,-1-1 1,1 0-1,0 1 0,0-1 0,0 0 1,-1 1-1,1-1 0,0 0 0,0 1 1,0-1-1,0 1 0,0-1 1,0 0-1,0 1 0,0-1 0,0 1 1,0-1-1,0 0 0,0 1 1,0-1-1,0 1 0,0-1 0,0 0 1,0 1-1,0-1 0,1 0 1,-1 1-1,1 0 32,-1-1 1,1 1-1,-1-1 0,1 0 1,0 1-1,-1-1 0,1 0 1,0 0-1,-1 1 1,1-1-1,0 0 0,0 0 1,-1 0-1,2 0 0,28-2 1699,-27 2-1558,10-1-65,-1 1 0,1 1 0,-1 0 0,1 1 0,23 6 0,-24-5-169,1 0 0,1-1 0,-1 0 0,0-1 0,15 0 1,-26-2 2,11 1 77,1-1 0,-1-1-1,0-1 1,0 0 0,21-7-1,-44 9-1700,6-1-3897,10-7-3771,3-2 2522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6784,'-3'-7'1328,"1"-9"9215,2 15-10031,0 1-32,0 0-133,10 1 794,-3 1-935,0-1 0,1 0 0,-1 0 0,0-1-1,9 0 1,20 2 95,93 17 1171,-127-18-1402,-1-1 0,1 0 1,-1 0-1,0 1 0,1-1 0,-1 1 0,0-1 0,0 1 0,1-1 0,-1 1 0,0 0 0,0 0 0,0-1 0,0 1 1,0 0-1,0 0 0,2 2 0,-3-2-21,0 0 1,0-1-1,0 1 1,1 0-1,-1 0 1,0 0-1,0 0 1,0 0-1,-1 0 1,1-1-1,0 1 1,0 0-1,0 0 1,-1 0-1,1 0 1,0-1-1,-1 1 1,1 0-1,-1 0 1,1-1-1,-1 1 1,1 0-1,-1-1 1,1 1-1,-1 0 1,0-1-1,1 1 1,-1-1-1,-1 1 1,-11 10 121,-19 12-1,21-16-180,1 0-1,0 1 0,-16 16 1,25-24-3,0 1 0,0 0 0,0 0 0,1 0 0,-1 0 0,0 0 0,1 0 0,-1 0 0,0 0 0,1 0 0,-1 0 0,1 0 0,0 0 0,-1 0 0,1 0 0,0 0 0,0 1 0,0-1 0,0 0 0,0 0 0,0 0 0,0 0 0,0 1 0,0-1 0,0 0 0,0 0 0,1 0 0,-1 0 0,1 0 1,-1 0-1,1 0 0,-1 0 0,1 0 0,-1 0 0,1 0 0,0 0 0,1 1 0,2 2 20,1 0 0,1 0 0,-1 0-1,0-1 1,11 5 0,-1 0 2,-8-4-17,0 0 0,0 0 0,-1 1 1,1 0-1,-1 1 0,0-1 0,-1 1 0,1 1 0,-1-1 1,0 1-1,-1-1 0,0 1 0,0 1 0,4 8 1,-4-3 33,-1 1 0,0-1 0,-1 0 0,-1 1 1,0 0-1,-1-1 0,0 1 0,-1-1 1,0 1-1,-2-1 0,-5 24 0,7-34 4,0 0 0,0 0 0,0-1 0,0 1 0,-1 0 0,1-1 0,-1 1 0,1-1 0,-1 1-1,0-1 1,0 0 0,0 0 0,0 0 0,0 0 0,-1 0 0,1 0 0,0-1 0,-1 1 0,0-1 0,1 1 0,-4 0 0,-4 1 55,-1 0 0,1-1 0,0-1 0,-18 1 0,-6 1-198,15-1-498,18-2-670,5-2-361,32-6-4195,2-3 1160,3-1-325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 8704,'-3'-2'1606,"3"2"-1370,-1-1 0,1 1 0,-1-1 0,1 1 0,-1-1 0,1 1 0,0-1 0,-1 0 0,1 1 0,-1-1 0,1 1 0,0-1 0,0 0 0,-1 1 0,1-1 0,0 0 0,0 1 0,0-1 0,0 0 0,0 0 0,0 1 0,0-2 0,0 2-136,0 0-1,0-1 1,0 1 0,0 0-1,0-1 1,0 1-1,0 0 1,0 0 0,0-1-1,0 1 1,-1 0-1,1-1 1,0 1 0,0 0-1,0 0 1,0-1-1,0 1 1,-1 0 0,1 0-1,0 0 1,0-1-1,0 1 1,-1 0 0,1 0-1,0 0 1,0-1-1,-1 1 1,1 0-1,0 0 1,0 0 0,-1 0-1,1 0 1,0 0-1,0 0 1,-1-1 0,1 1-1,0 0 1,-1 0-1,1 0 1,0 0 0,-1 0-1,1 0 1,0 1-1,0-1 1,-1 0 0,1 0-1,0 0 1,-1 0-1,1 0 1,0 0 0,0 0-1,-1 0 1,1 1-1,0-1 1,0 0 0,-1 1-1,-14 11 1568,9-2-1437,0 1 0,1 0 0,0 0-1,1 0 1,1 1 0,-1 0 0,2-1 0,0 1 0,-1 15 0,3-21-207,0 1 0,0-1 1,1 0-1,0 0 0,0 0 1,1 0-1,0 0 0,0-1 1,0 1-1,0 0 0,1-1 1,0 1-1,0-1 0,1 0 1,0 0-1,-1 0 0,8 6 1,-6-7 1,0 1 0,0-1 1,0 0-1,1 0 1,-1 0-1,1-1 1,0 0-1,0 0 0,0 0 1,0-1-1,1 0 1,-1 0-1,1-1 0,-1 1 1,12-1-1,-18-1-192,1-1 0,-1 1-1,0-1 1,0 0 0,0 1-1,0-1 1,0 1 0,0-1-1,0 1 1,0-1 0,0 0-1,0 1 1,0-1 0,0 1-1,0-1 1,0 0 0,0 1-1,-1-1 1,1 1 0,0-1-1,-1 0 1,0-2-1373,0-37-11473,1 14 7984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9856,'-13'-8'4517,"13"7"-3680,0 1-101,0 0-101,3-2 346,0 0 4043,33-36-4581,-35 37-150,-1 1-261,1 0 0,-1 0 0,0 0 1,0 0-1,1 0 0,-1 0 0,0 0 0,0 0 0,0 0 1,0 0-1,1 1 0,-1-1 0,0 0 0,0 0 0,0 0 1,0 0-1,1 0 0,-1 1 0,0-1 0,0 0 0,0 0 1,0 0-1,0 1 0,0-1 0,0 0 0,1 0 0,-1 0 1,0 1-1,0-1 0,0 0 0,0 1 0,0 0-23,0 0-1,0 0 1,0 0-1,0 0 1,0 0-1,0 0 1,0 0-1,1 0 1,-1-1-1,0 1 1,1 0-1,-1 0 1,1 0-1,-1 0 1,1 0-1,-1 0 1,1-1-1,-1 1 1,1 0-1,0 0 1,0-1-1,-1 1 1,1-1-1,0 1 1,1 0-1,8 8 54,-10-9-59,1 0 1,-1 1-1,0-1 0,0 0 1,1 1-1,-1-1 1,0 0-1,1 1 0,-1-1 1,0 0-1,0 0 1,1 1-1,-1-1 0,1 0 1,-1 0-1,0 0 1,1 1-1,-1-1 0,1 0 1,-1 0-1,0 0 1,1 0-1,-1 0 0,1 0 1,-1 0-1,0 0 0,1 0 1,-1 0-1,1 0 1,-1 0-1,1-1 0,0 1 28,0 0 75,-11 1-1290,-1 2-4320,14 1 49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12416,'-4'-2'2848,"4"2"-2750,0 0 0,0 0 0,0 0 0,0 0 0,0 0-1,0 0 1,0 0 0,0 0 0,0 0 0,0 0 0,0 0-1,0 0 1,0 0 0,0 0 0,0 0 0,0-1 0,0 1-1,0 0 1,0 0 0,0 0 0,0 0 0,0 0 0,0 0-1,0 0 1,0 0 0,0 0 0,0 0 0,0 0 0,11-2 1821,54-10 212,41-10 298,-102 20-2284,0 1 1,0 0-1,0 0 1,0 0-1,1 1 1,-1-1-1,0 1 1,0 0 0,7 1-1,-10 0-101,0-1 0,0 0-1,0 1 1,0-1 0,0 0 0,0 1-1,0-1 1,-1 1 0,1 0 0,0-1-1,0 1 1,-1 0 0,1-1 0,0 1-1,-1 0 1,1 0 0,0 1 0,0 0 10,0 0 0,-1 0 1,1 0-1,-1 0 1,0 0-1,1 0 0,-1 0 1,0 0-1,0 0 1,0 0-1,-1 3 1,0 1 23,0 0 0,0 0 0,-1 0 1,0-1-1,0 1 0,-1 0 1,0-1-1,-5 10 0,-4 1 200,-18 20 0,21-27-213,1 0-1,1 0 1,-1 1-1,2 0 1,-1 0-1,-6 16 0,13-25-56,-1 0 0,1 0 0,-1 0 0,1 0 0,0 0 0,0 0-1,-1 1 1,1-1 0,0 0 0,0 0 0,0 0 0,0 0 0,0 1 0,1-1-1,-1 0 1,0 0 0,1 0 0,-1 0 0,0 0 0,1 0 0,-1 1-1,1-1 1,0 0 0,-1 0 0,1-1 0,0 1 0,-1 0 0,1 0-1,0 0 1,0 0 0,0-1 0,0 1 0,0 0 0,0-1 0,0 1 0,1 0-1,5 2 12,-1-1 1,1 0-1,0 0 0,0-1 0,7 1 0,0 1-46,5-1-316,1 0 0,36-1 1,-27-2-3600,-29 1 3477,1 0 0,0 0 0,-1 0 0,1 0 1,0 0-1,-1 0 0,1 0 0,-1 0 1,1 1-1,0-1 0,-1 0 0,1 0 0,-1 0 1,1 1-1,0-1 0,-1 0 0,1 1 0,-1-1 1,1 1-1,1 7-5076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4 244 5632,'0'0'192,"0"0"1,-1 0-1,1 0 0,0-1 1,0 1-1,-1 0 0,1 0 1,0-1-1,0 1 0,-1 0 1,1-1-1,0 1 0,0 0 1,0 0-1,0-1 1,0 1-1,0 0 0,-1-1 1,1 1-1,0 0 0,0-1 1,0 1-1,0 0 0,0-1 1,0 1-1,0 0 1,0-1-1,1 1 0,-1 0 1,0-1-1,2-17 1918,-1 7 2387,-1 10-4065,0 1-85,0 0-33,0 0-127,0 0-64,18-16 1397,-1 1-470,-16 15-932,4-5 15,0 1 60,-1 1 1,1-1-1,0 1 1,0 1-1,0-1 0,0 1 1,9-3-1,11-5-65,63-27 173,9-4-90,-74 29-125,49-20 12,-65 30-76,-1 0 0,0 0 0,1 0 0,0 1 0,-1 0 1,1 0-1,0 1 0,-1 0 0,9 1 0,-12 0 22,0 0-1,1 0 1,-1 0 0,0 1 0,0-1-1,0 1 1,0-1 0,0 1 0,0 0-1,0 1 1,-1-1 0,1 0 0,-1 1-1,0-1 1,1 1 0,-1 0 0,0 0-1,-1 0 1,1 0 0,0 0 0,-1 0-1,2 6 1,0 0 60,0 0-1,-1 0 1,0 0-1,-1 0 1,0 1-1,0-1 1,-1 13 0,-3 4 120,-1 0 0,-1 1 0,-1-2 0,-18 48 0,-52 96-110,65-148-85,-4 10-48,-26 58-56,35-76 104,2 1 1,0-1 0,0 1-1,-2 26 1,6-36 5,0-1 0,0 1 1,0 0-1,1 0 0,-1 0 1,1-1-1,0 1 0,0 0 0,0 0 1,1-1-1,-1 1 0,1-1 1,0 0-1,0 1 0,0-1 0,1 0 1,-1 0-1,1 0 0,-1 0 1,1-1-1,0 1 0,0-1 0,0 0 1,0 0-1,5 3 0,3 0 64,-1 0 0,1-1-1,0 0 1,0-1 0,0 0-1,0-1 1,15 2-1,128 0 335,-107-5-228,86 9 0,-94-4-176,43 0 1,-85-3-31,-7-2-3012,9 1 2717,1 0 0,0 0 0,-1 0 0,1 0 1,-1 0-1,1 0 0,0 0 0,-1 0 0,1-1 0,0 1 1,-1 0-1,1 0 0,0 0 0,-1-1 0,1 1 0,0 0 0,0 0 1,-1-1-1,1 1 0,0 0 0,0-1 0,-1 0 0,0-6-6199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8448,'0'0'2816,"0"0"-1616,0 0-224,0 0 10,0 0-148,0 0-65,0 0-107,0 0-84,0 0-220,0 0 17,0 0 64,18 4 2207,-14-3-2455,-1 1-1,0-1 0,1 0 0,-1 0 0,1 0 0,-1 0 1,1 0-1,7 0 0,33-2 237,-21 0-284,83 1 349,-99-2-5540,-3 0-350,0 3 4819,9 5-4001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2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5376,'1'-1'405,"0"-1"1,0 1 0,0-1-1,0 0 1,-1 1 0,1-1-1,0 0 1,-1 0 0,1-3-1,0-3 7330,8 21-6396,-5 2-1114,-1-1 1,0 1-1,-1 0 1,0 0-1,-2 27 0,4 31 39,2-29-99,1 63 1,-7-48 15,0-59-426,5-7-2251,-5 6 2332,0 1 0,0-1 0,1 1 0,-1-1 1,0 1-1,0-1 0,1 1 0,-1 0 0,0-1 0,0 1 0,1 0 1,-1-1-1,0 1 0,1 0 0,-1-1 0,1 1 0,-1 0 1,0 0-1,1-1 0,-1 1 0,1 0 0,-1 0 0,1 0 0,-1-1 1,1 1-1,-1 0 0,1 0 0,-1 0 0,1 0 0,-1 0 1,1 0-1,-1 0 0,0 0 0,1 0 0,0 1 0,11 2-3894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 8320,'1'-1'608,"0"0"1,-1-1 0,1 1-1,0 0 1,-1 0 0,1-1 0,-1 1-1,0 0 1,1-1 0,-1 1-1,0 0 1,0-1 0,0-1-1,0 3-522,0 0 0,0-1-1,0 1 1,1-1 0,-1 1 0,0 0-1,-1-1 1,1 1 0,0-1-1,0 1 1,0 0 0,0-1-1,0 1 1,0-1 0,0 1-1,-1 0 1,1-1 0,0 1 0,0 0-1,0-1 1,-1 1 0,1 0-1,0-1 1,-1 1 0,1 0-1,0 0 1,0-1 0,-1 1 0,1 0-1,-1 0 1,1-1 0,0 1-1,-1 0 1,1 0 0,0 0-1,-1 0 1,1 0 0,-1 0 0,1 0-1,0 0 1,-1 0 0,1 0-1,-1 0 1,1 0 0,-1 0-1,-2 1 14,0 0-1,-1 0 0,1 0 0,0 0 0,0 1 0,0 0 1,1-1-1,-1 1 0,0 0 0,1 0 0,-1 1 0,-2 2 1,1 0 8,0 0 0,1 0 0,-1 0 0,1 1 0,-5 11 0,3-4 63,1 0 0,1 0 0,0 0 0,0 1 0,0 18 0,2-22-13,1 0 0,0 1 0,1-1 0,0 1 0,1-1 0,3 12 0,-4-19-100,0 1 1,1 0 0,-1 0 0,1-1 0,0 1 0,0-1 0,0 1-1,1-1 1,-1 0 0,1 0 0,0 0 0,0 0 0,0-1 0,0 1 0,0-1-1,0 1 1,1-1 0,-1 0 0,5 1 0,1 0 20,1 0 1,0 0 0,-1-1-1,1-1 1,13 2-1,-17-3-57,0 0 0,-1 0-1,1 0 1,0-1 0,-1 0-1,1 0 1,0 0 0,-1-1-1,1 0 1,7-4 0,-12 6-40,-1 0 1,1-1-1,-1 1 1,1 0-1,-1-1 1,1 1-1,-1 0 1,0-1-1,1 1 1,-1-1-1,1 1 1,-1-1-1,0 1 1,1-1-1,-1 0 1,0 1-1,0-1 1,0 1 0,1-1-1,-1 0 1,0 1-1,0-1 1,0 1-1,0-1 1,0 0-1,0 1 1,0-1-1,0 1 1,0-1-1,0 0 1,0 1-1,-1-1 1,1 1-1,0-1 1,0 0-1,-1 1 1,1-1 0,0 1-1,-1-1 1,1 1-1,0-1 1,-1 1-1,1-1 1,-2 0-1,0-2-669,-1 1 0,0-1 0,0 1 0,0-1 0,-6-2 0,-9-4-5445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 10368,'-2'-3'425,"0"1"247,1 1-1,-1-1 1,1 0 0,0 0 0,-1 1-1,1-1 1,0 0 0,0 0-1,0 0 1,1 0 0,-1-1 0,0 1-1,1 0 1,-1-4 0,1 6-320,0 0-32,0 0-54,14-3-420,-14 3 141,1 1 0,0-1 0,0 0 0,-1 0 0,1 1-1,0-1 1,0 0 0,-1 1 0,1-1 0,0 1 0,-1-1 0,1 1 0,-1-1 0,1 1 0,-1 0 0,1-1 0,-1 1 0,1 0 0,-1-1 0,1 1 0,-1 0 0,0-1 0,0 1 0,1 1 0,3 23-1886,-4-22 1076,0 0-1,0 0 1,0 0-1,1 0 1,0-1-1,1 6 1,10 5-5428,2-3 1654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35 10880,'1'-4'1137,"0"-1"1,1 1 0,-1-1 0,1 1-1,4-7 1,-6 10 857,1 1-1846,0 0 0,-1 0 0,1 0 0,-1 0 0,1 1 0,-1-1 0,1 0 0,-1 0 0,1 1-1,-1-1 1,1 1 0,-1-1 0,1 0 0,-1 1 0,1-1 0,-1 1 0,0-1 0,1 1 0,-1-1 0,0 1 0,1-1 0,-1 1 0,0-1 0,0 1 0,0-1 0,1 1 0,-1 0 0,0-1 0,0 1 0,0-1 0,0 1 0,0 0 0,0-1 0,0 2 0,0 1-81,0-1 0,0 1 0,-1 0 0,1 0 0,-1 0 0,0 4 0,-8 13 136,-1 0-1,0-1 1,-17 24-1,7-12-163,8-13-77,2 0 0,0 0 1,1 1-1,-13 37 1,21-51 28,0 1-1,0-1 1,0 0 0,0 0 0,1 1-1,0-1 1,0 0 0,0 1-1,1-1 1,0 0 0,0 0 0,0 1-1,0-1 1,1 0 0,0 0 0,0 0-1,1-1 1,-1 1 0,1 0 0,0-1-1,0 0 1,0 0 0,1 0-1,6 6 1,6 2 8,0 0 0,1-2 0,0 0 0,28 11 0,6 4 0,0 4 2,-1 2 0,-2 2 0,-1 2-1,-2 2 1,76 81 0,-110-106 60,-1 1 0,-1 0 0,0 1 0,0 0 0,-1 1 0,-1 0 0,-1 0 0,0 0 0,-1 1 0,4 16 1,-8-22 60,1-1 1,-1 1-1,-1-1 1,1 1-1,-2 0 1,1-1-1,-1 1 1,-1-1-1,0 1 1,0-1-1,-1 0 1,0 0-1,0 0 1,-1 0-1,0-1 1,-1 1-1,0-1 1,-9 11-1,6-10-58,-1 0-1,0-1 1,0 0-1,-1-1 0,0 0 1,-1 0-1,1-1 1,-1-1-1,0 0 1,0 0-1,-22 5 1,11-4-40,1-2-1,-1-1 1,0 0 0,0-1 0,-36-3 0,44 0-129,0-1 0,1 0 0,-1-1 1,1-1-1,-1 0 0,1-1 0,1 0 1,-1-1-1,-14-9 0,16 7-498,0 0 0,0 0 0,0-1-1,1 0 1,-13-17 0,20 22-12,-1 0 1,1-1-1,0 1 0,0-1 0,1 0 1,-1 0-1,1 0 0,0 0 0,0-1 1,1 1-1,-1-7 0,4-12-5028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27 135 11264,'0'0'133,"0"0"0,0 0 0,0 0 0,0-1 0,0 1 0,0 0 0,0 0 0,0 0 0,0 0 0,-1 0 0,1-1 0,0 1 0,0 0 0,0 0 0,0 0 0,0 0 0,0 0 0,-1 0 1,1 0-1,0 0 0,0 0 0,0-1 0,0 1 0,-1 0 0,1 0 0,0 0 0,0 0 0,0 0 0,0 0 0,-1 0 0,1 0 0,0 0 0,0 0 0,0 0 0,0 0 0,-1 0 0,1 0 0,0 1 0,0-1 0,0 0 0,0 0 1,-1 0-1,1 0 0,0 0 0,0 0 0,0 0 0,0 0 0,0 0 0,0 1 0,-1-1 0,1 0 0,0 0 0,0 0 0,0 0 0,0 0 0,0 1 0,0-1 0,0 0 0,0 0 0,0 0 0,0 0 0,0 1 0,0-1 1,-9 21 2335,-1 29-1848,9-32-445,1 0 0,1 0 1,6 33-1,16 53-19,-21-99-145,32 110 40,-26-95-19,0-1-1,1 0 0,21 30 1,-27-43 46,1-1 0,0 0 0,1 0 1,0 0-1,9 8 0,-12-11-36,0-1 0,0 0 0,0 0 0,0 0 0,0 0 0,0 0-1,0-1 1,1 1 0,-1-1 0,0 1 0,0-1 0,1 0 0,-1 1-1,0-1 1,0 0 0,1-1 0,-1 1 0,0 0 0,0-1 0,5-1 0,-2 0 5,0-1 0,1 0 1,-1 0-1,0 0 0,0-1 1,-1 1-1,1-1 0,-1-1 1,0 1-1,0 0 1,0-1-1,0 0 0,-1 0 1,0 0-1,4-9 0,-3 5-21,0 0 0,-1 0-1,0 0 1,0 0-1,-1-1 1,-1 1 0,1-1-1,-2 0 1,1-11 0,-6-25 83,-19-81 0,14 82-85,-30-112-121,38 150 82,-5-21-32,7 26 37,-1 1-1,1-1 1,-1 1 0,0 0 0,1-1 0,-1 1 0,0 0 0,0-1-1,0 1 1,0 0 0,0 0 0,0 0 0,0-1 0,-2 0 0,3 2 6,0 0 0,0 0 0,0 0 0,0 0 0,0 0 1,0 0-1,-1 0 0,1 0 0,0 0 0,0 0 1,0 0-1,0 0 0,0 0 0,0 0 0,-1 0 1,1 0-1,0 0 0,0 0 0,0 0 0,0 0 0,0 1 1,0-1-1,0 0 0,0 0 0,-1 0 0,1 0 1,0 0-1,0 0 0,0 0 0,0 0 0,0 0 1,0 0-1,0 1 0,0-1 0,0 0 0,0 0 0,0 0 1,0 0-1,0 0 0,-1 0 0,1 0 0,0 1 1,0-1-1,0 0 0,0 0 0,0 0 0,0 0 1,0 0-1,0 1 0,1 6-86,1-4 102,-1-1-1,1 1 1,0-1 0,0 1-1,0-1 1,0 0 0,0 0-1,0 0 1,1 0-1,-1 0 1,1-1 0,-1 1-1,1-1 1,0 1 0,-1-1-1,7 2 1,0-1 63,0 1 1,0-2-1,1 1 1,12-1 0,-2 0 7,0-2 1,0-1 0,-1 0 0,31-9-1,77-28 40,-50 13-111,59-11-32,-110 31-143,1 1 0,1 1 0,30 0 0,-51 4-508,0 0 0,1 1 0,9 2 1,8 5-5121,-16-5 2233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 8704,'6'-10'5771,"10"-6"-2710,-14 14-1499,-4 4 1105,-8 8-1969,0 1 0,-15 22 0,9-12-387,10-13-250,1 0 0,0 0 0,0 0 0,1 1 0,0-1 0,1 1 0,-1 0 0,2 0 0,-1 1 0,1-1 0,1 0 0,0 1-1,0 10 1,1-14-36,0 0-1,1 1 1,0-1-1,0 0 0,1 0 1,-1 1-1,1-1 0,1 0 1,-1-1-1,1 1 1,0 0-1,0-1 0,1 1 1,-1-1-1,1 0 0,1 0 1,-1-1-1,0 1 0,1-1 1,8 6-1,-6-6 20,0 0 0,0 0-1,0-1 1,0 0 0,0 0-1,1-1 1,-1 0 0,1 0 0,0 0-1,-1-1 1,11 0 0,-13-1 26,0 0 0,0 0 0,0-1 0,0 0 0,0 0 0,0 0 0,0 0 0,0-1 0,-1 0 0,1 0 1,-1 0-1,1 0 0,-1-1 0,0 0 0,0 0 0,0 0 0,0 0 0,4-5 0,-7 7-43,0 0 0,0 0 0,-1 0-1,1 0 1,0 0 0,0 0 0,-1 0 0,1 0-1,-1-1 1,1 1 0,-1 0 0,0 0 0,1 0-1,-1-1 1,0 1 0,0 0 0,0 0 0,0-1 0,0 1-1,0 0 1,0 0 0,-1-3 0,1 2-9,-1 1 1,0-1-1,0 0 1,0 1-1,0-1 1,-1 1-1,1-1 1,0 1-1,-1 0 1,1-1-1,-1 1 1,1 0-1,-3-1 1,-6-4-21,-1 2 0,1 0 0,-1 0-1,-11-2 1,19 5-4,3 1-108,-1 0 1,1 0-1,-1 0 1,1 0 0,-1-1-1,1 1 1,-1 0-1,1 0 1,-1 0-1,1 0 1,-1 0-1,1-1 1,0 1-1,-1 0 1,1 0-1,-1-1 1,1 1 0,0 0-1,-1-1 1,1 1-1,0 0 1,-1-1-1,11-2-2922,23 4-2566,-4 5 280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8064,'-10'0'1870,"-14"0"8670,24 0-9836,0 0 112,0 1-730,0-1 0,0 0 0,0 0 0,0 1 0,0-1 0,0 0 0,1 0 0,-1 1 0,0-1 0,0 0 0,0 0 0,0 1 0,1-1 0,-1 0 0,0 0 0,0 0-1,1 0 1,-1 1 0,0-1 0,0 0 0,1 0 0,-1 0 0,0 0 0,1 0 0,47 8 1664,31 3-845,42 4-13,-43-16-576,-28-1-3,-49 2-185,-1 0-165,0 0-737,1-1-660,2-4-128,1 1 0,0 0 1,0 0-1,0 0 0,0 0 1,1 1-1,-1-1 0,7-2 1,-10 5 1104,17-11-4129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7040,'5'-3'-372,"-3"2"1068,-1 1 0,0-1 0,1 0 0,-1 0 0,0 1 0,0-1 0,1 0 0,-1 0 0,0 0 0,0-1 0,0 1 0,0 0 0,0 0 0,0 0 0,-1-1 0,1 1 0,0-1 1,-1 1-1,1 0 0,0-3 0,-1 4-628,0 0 1,0-1 0,0 1 0,0 0 0,-1 0 0,1 0-1,0-1 1,0 1 0,0 0 0,0 0 0,0 0 0,0 0-1,-1-1 1,1 1 0,0 0 0,0 0 0,0 0-1,-1 0 1,1 0 0,0 0 0,0-1 0,0 1 0,-1 0-1,1 0 1,0 0 0,0 0 0,0 0 0,-1 0-1,1 0 1,0 0 0,0 0 0,0 0 0,-1 0 0,1 0-1,0 0 1,0 0 0,-1 0 0,1 0 0,0 0-1,0 1 1,-1-1 0,-9 4 1019,7-1-974,0 0-1,1 0 0,0 1 0,-1-1 1,1 0-1,0 1 0,1 0 1,-1-1-1,-1 6 0,-9 35 77,10-36-176,1 1-1,0-1 1,1 0 0,0 0 0,0 0 0,1 1 0,0-1-1,1 0 1,0 0 0,5 14 0,-5-15 13,1 0 1,0 0 0,0-1 0,1 0-1,0 0 1,0 0 0,1 0-1,-1 0 1,1-1 0,0 0-1,1 0 1,9 7 0,-3-5 35,-1-1 0,1 0 0,0-1 0,1 0 0,25 6 0,-31-9-47,1-1 1,-1 0-1,0 0 1,1-1-1,-1 0 1,1 0-1,-1-1 0,0 0 1,1 0-1,-1-1 1,0 0-1,9-3 1,-15 4-41,1 1 1,0-1-1,-1 0 1,1 0 0,-1 0-1,1 0 1,-1 0-1,1-1 1,-1 1-1,0 0 1,1-1-1,-1 1 1,0-1 0,0 1-1,0-1 1,0 1-1,-1-1 1,2-2-1,-2 2-165,1 1 1,-1-1-1,0 1 0,0-1 0,0 1 0,0 0 0,0-1 0,-1 1 1,1-1-1,0 1 0,-1-1 0,1 1 0,-1 0 0,1-1 0,-1 1 1,0 0-1,1 0 0,-1-1 0,0 1 0,0 0 0,0 0 1,-2-2-1,-10-9-5086,-1 0-1439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11392,'1'-8'7760,"-7"17"-3297,6-8-4397,-1 0 0,1 0 1,-1 0-1,1 0 0,-1 0 0,1 0 0,0 0 0,-1 0 0,1 1 0,0-1 0,0 0 0,0 0 0,0 0 1,0 2-1,0-3-64,0 0 0,0 1 0,0-1 0,0 1 0,1-1 0,-1 0 0,0 1 0,0-1 1,0 1-1,0-1 0,1 0 0,-1 1 0,0-1 0,0 0 0,1 0 0,-1 1 0,0-1 0,0 0 1,1 1-1,-1-1 0,0 0 0,1 0 0,-1 0 0,0 1 0,1-1 0,-1 0 0,1 0 0,-1 0 1,0 0-1,1 0 0,-1 0 0,1 0 0,-1 0 0,0 0 0,1 0 0,-1 0 0,1 0 0,-1 0 1,0 0-1,1 0 0,-1 0 0,0 0 0,1 0 0,-1-1 0,1 1 0,8-4 2,0 0-1,-1-1 0,0 0 1,9-7-1,15-8 135,-24 15-98,-1 0-14,-9 7 84,-1 1-271,1-1 0,-1 1 0,1 0 0,-1 0 0,1 0 0,-3 7-1,4-9-151,1 0 0,-1 1 0,1-1 0,-1 0 0,1 1 0,-1-1 0,1 1 0,0-1 0,0 1-1,0-1 1,0 0 0,0 1 0,0-1 0,0 1 0,0-1 0,0 1 0,1-1 0,-1 1-1,1-1 1,-1 0 0,2 3 0,10 12-4993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 12032,'-3'-4'1259,"3"3"-1022,0 0 0,-1 0 0,1 0 0,-1 1 0,0-1 0,1 0 0,-1 0 0,0 1 0,1-1 0,-1 0 0,0 1 0,0-1 0,0 1 0,1-1 0,-1 1 0,0-1 0,-2 0 0,3 1-167,-1 1 0,1-1 0,0 0 0,-1 1 0,1-1 0,0 0 1,-1 1-1,1-1 0,0 1 0,0-1 0,-1 0 0,1 1 0,0-1 0,0 1 0,0-1 0,0 1 1,-1-1-1,1 1 0,0-1 0,0 0 0,0 1 0,0-1 0,0 1 0,0-1 0,0 1 0,0-1 1,1 1-1,0 19 729,-1-19-719,4 28 276,1 0-1,2-1 1,1 0-1,1 0 0,1 0 1,1-2-1,2 1 0,1-1 1,1-1-1,22 28 1,-32-45-271,1-1 0,0 0 0,0 0 0,1-1 1,0 1-1,0-2 0,12 8 0,-15-10-46,0-1-1,1 0 1,-1-1-1,1 1 0,-1-1 1,1 0-1,0 0 0,0 0 1,-1-1-1,1 1 1,0-1-1,0 0 0,-1-1 1,1 1-1,9-3 1,-9 2-3,0 0 0,-1-1 1,1 0-1,0 0 1,-1 0-1,1 0 1,-1-1-1,0 1 0,7-7 1,-9 7-24,1 0 1,-1-1-1,-1 1 1,1-1 0,0 1-1,-1-1 1,1 1-1,-1-1 1,0 0-1,0 0 1,0 0-1,0 0 1,0 0-1,-1 0 1,1 0-1,-1 0 1,0-4 0,-1-10 14,-1 1 1,-1-1 0,0 1-1,-2 0 1,-8-23 0,6 19-4,-5-17-37,-23-45 1,29 69 61,-1 0-1,-1 1 1,0 0 0,0 0 0,-2 0-1,-16-16 1,20 23-70,-3-2-5,9 5 48,6 3 42,11 1-38,-1-1 0,1-1 0,-1-1 0,1 0 0,18-4 0,-2 1 51,141-17 75,57-6-3149,-220 26 1663,-1 0 0,0 1-1,1 0 1,16 3 0,12 5-4112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20 8448,'0'-6'844,"1"6"-648,-1-1 0,0 1 0,0 0 0,0-1 0,0 1 0,0-1 0,0 1 1,0 0-1,1-1 0,-1 1 0,0-1 0,-1 1 0,1 0 0,0-1 0,0 1 1,0-1-1,0 1 0,0 0 0,0-1 0,0 1 0,-1 0 0,1-1 1,0 1-1,0 0 0,0-1 0,-1 1 0,1 0 0,0-1 0,0 1 0,-1 0 1,1-1-1,0 1 0,-1 0 0,1 0 0,0 0 0,-1-1 0,1 1 1,-1 0-1,1 0 0,0 0 0,-1 0 0,1 0 0,-1 0 0,1 0 0,0 0 1,-1 0-1,1 0 0,-1 0 0,0 0 0,-3 1 228,0 1 0,-1 0-1,1 0 1,0 0 0,0 0 0,0 0-1,0 1 1,0 0 0,-5 5 0,6-5-257,-9 6 184,1 1 0,0 0 0,0 1 0,1 0 0,-10 14 0,18-21-324,0-1 0,0 0-1,1 1 1,-1 0 0,1-1 0,-1 1 0,1 0 0,0 0 0,1-1 0,-1 1 0,1 4 0,0-5-19,0 0 1,0 0 0,1 0-1,0 0 1,-1-1 0,1 1-1,0 0 1,1 0 0,-1-1-1,0 1 1,1-1 0,-1 1-1,1-1 1,0 0 0,0 1 0,3 2-1,2 1 6,0-1-1,0 0 0,0 0 1,1-1-1,-1 0 0,1 0 1,0-1-1,0 0 0,0 0 1,14 2-1,-11-3 105,-1-1-1,1 1 1,0-2 0,0 0-1,0 0 1,0-1-1,-1 0 1,14-3-1,-20 3-40,-1 0 0,0 0 0,0-1 0,1 1 0,-1-1 0,0 1 0,0-1-1,0 0 1,-1 0 0,1 0 0,0-1 0,-1 1 0,1-1 0,3-4-1,-5 5-47,-1 1 0,1-1-1,0 0 1,0 1-1,-1-1 1,1 0-1,-1 0 1,0 1-1,0-1 1,1 0-1,-1 0 1,0 0-1,0 1 1,-1-1-1,1 0 1,0 0-1,-1 0 1,1 1-1,-1-1 1,1 0 0,-1 1-1,0-1 1,1 0-1,-1 1 1,0-1-1,0 1 1,-1-1-1,1 1 1,0 0-1,-2-2 1,-1 0-145,0 0 1,0 1-1,0 0 1,-1 0-1,1 0 0,0 0 1,-1 1-1,1-1 1,-1 1-1,0 0 1,1 1-1,-1-1 1,0 1-1,0 0 1,1 0-1,-1 0 0,-6 2 1,11-2-10,0 0-1,-1 1 1,1-1 0,0 0 0,-1 0-1,1 0 1,0 1 0,0-1 0,-1 0-1,1 0 1,0 1 0,-1-1 0,1 0 0,0 1-1,0-1 1,0 0 0,-1 1 0,1-1-1,0 0 1,0 1 0,0-1 0,0 0-1,0 1 1,0-1 0,0 0 0,0 1 0,0-1-1,0 1 1,0-1 0,0 0 0,0 1-1,0 0 1,5 12-4718,4-2-495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3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339 172 6784,'0'-1'168,"0"1"0,1-1 0,-1 0-1,0 1 1,0-1 0,0 1 0,0-1 0,1 0 0,-1 1 0,0-1 0,0 1 0,0-1 0,0 0 0,0 1 0,0-1 0,-1 0-1,1 1 1,0-2 0,-1-5 1906,1 6-1834,0-3 96,4-79 4447,-1 66-4394,0-10 1531,-3 27-1850,0-1 1,0 0-1,0 0 1,0 0-1,0 0 1,-1 0-1,1 0 1,0 1-1,0-1 1,-1 0-1,1 0 1,0 0-1,-1 1 1,1-1-1,-1 0 1,1 0-1,-1 1 0,0-1 1,1 0-1,-1 1 1,0-1-1,1 1 1,-2-2-1,0 2-28,1 0 0,-1 0 0,1-1-1,-1 1 1,1 0 0,-1 0 0,1 1-1,-1-1 1,1 0 0,-1 0 0,1 1-1,-1-1 1,1 1 0,-1-1 0,1 1-1,0-1 1,-3 2 0,2 0 33,0-1 1,0-1-1,0 1 0,0 0 1,0-1-1,-1 1 1,-1 0-1,-3-1-37,0 1 0,1 0 1,-1 0-1,1 1 0,-1 0 0,1 0 1,0 0-1,0 1 0,0 0 0,0 0 0,0 1 1,1 0-1,-1 0 0,-6 7 0,-6 6 105,0 1 1,-21 30-1,-42 60 977,76-101-1104,0 0 0,0 1 1,1-1-1,1 1 1,-1 0-1,-4 16 0,8-22 14,-1 1 0,1-1 0,0 1 0,-1 0 0,1-1 0,0 1 0,1-1 0,-1 1 0,0 0 0,1-1-1,-1 1 1,1-1 0,0 1 0,0-1 0,0 1 0,0-1 0,0 0 0,1 1 0,-1-1 0,1 0 0,-1 0 0,1 0 0,0 0-1,0 0 1,0-1 0,3 4 0,13 6 57,0 0 0,1 0 1,0-2-1,1-1 0,37 12 0,-50-19-76,0 1 0,0-2 1,1 1-1,-1-1 0,0 0 1,0 0-1,0-1 0,0 0 0,12-3 1,-2-1 66,0-1 0,26-12 0,-41 17-71,-1 1 1,1-1-1,-1 0 0,0 1 1,1-1-1,-1 0 1,1 0-1,-1 0 1,0 0-1,0 0 1,0-1-1,1 1 1,-1 0-1,0 0 1,-1-1-1,1 1 1,0-1-1,0 1 1,0-2-1,-1 1-2,0 1 1,0 0-1,0 0 0,-1 0 0,1 0 0,0-1 0,-1 1 0,1 0 0,-1 0 0,0 0 1,1 0-1,-1 0 0,0 0 0,1 0 0,-1 0 0,0 1 0,0-1 0,0 0 1,0 0-1,0 1 0,0-1 0,0 0 0,0 1 0,0-1 0,0 1 0,-2-1 1,-8-5-26,0 1 1,-1 0-1,0 1 1,0 0-1,0 1 1,-1 0-1,1 1 1,-1 1-1,1 0 1,-1 0 0,0 1-1,1 1 1,-1 0-1,1 1 1,-1 0-1,-20 7 1,30-8-11,0 1-1,0-1 1,0 1 0,1-1 0,-1 1 0,-3 2 0,6-3 2,-1-1 0,1 0 0,0 1 0,-1-1 0,1 0 0,0 1 0,0-1 0,-1 0 0,1 1 0,0-1 0,0 1 0,-1-1 0,1 1 0,0-1 0,0 0 0,0 1 0,0-1 0,0 1 0,0-1 0,0 1 0,0 0-61,0 0-1,1-1 0,-1 1 1,0-1-1,1 1 0,-1-1 1,0 1-1,1-1 0,-1 1 1,1-1-1,-1 0 0,1 1 1,-1-1-1,1 1 0,-1-1 1,1 0-1,-1 0 0,1 1 1,1-1-1,16 5-3025,7-5-2804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1188 7552,'-18'3'2411,"17"-3"-644,5 0 57,30-6 1283,130-22 552,-121 18-2414,78-30 0,138-78 77,30-12-383,-91 58-539,508-127 226,-610 175-590,491-122 103,-126 34-156,20-4 231,-343 79-66,-117 29-120,1 0 0,-1-1 0,-1-1 0,20-13 0,-37 21-79,1-1 1,-1 1 0,0-1 0,0 1 0,0-1 0,-1 0 0,1 0-1,-1 0 1,5-7 0,-5 6-597,-1 1 0,1-1 0,-1 0 0,0-1 0,1-5 0,3-6-3028,3 1-1999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5760,'-2'0'1197,"2"0"-1066,-1 0 0,1 0 0,-1 0 1,0 0-1,1 0 0,-1 0 0,1 0 0,-1 0 0,0 0 1,1 0-1,-1 1 0,1-1 0,-1 0 0,1 0 1,-1 1-1,0-1 0,0 5 5626,1-5-4979,0 0-10,0 0-224,0 0-155,0 0-90,0 0-48,0 0-54,0 0-64,0 0-117,0 0 38,0 0 63,0 0 128,0 0 81,0 0-28,0 0-15,0 0-11,0 0 11,0 1-272,0-1 0,0 0 1,0 0-1,0 0 0,0 1 0,0-1 1,0 0-1,0 0 0,0 0 1,0 0-1,0 1 0,0-1 1,0 0-1,0 0 0,0 0 0,0 0 1,1 1-1,-1-1 0,0 0 1,0 0-1,0 0 0,0 0 0,0 0 1,1 0-1,-1 0 0,0 1 1,0-1-1,0 0 0,0 0 1,1 0-1,-1 0 0,0 0 0,0 0 1,1 0 20,-1 0 21,0 0 6,0 0 85,5 2 373,-3-3-657,0 0-1,0-1 1,0 1-1,0-1 1,0 1-1,-1-1 1,1 0-1,-1 0 1,1 0 0,-1 0-1,2-3 1,11-18-5588,-1 7 1195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94 159 9984,'-17'-14'1250,"9"8"-690,1 0 1,1-1-1,-1 0 1,1 0-1,-7-10 1,5 4 138,5 8-66,0 0 1,-1 1-1,1-1 1,-6-5-1,34 20 1545,29 8-1,-42-14-1721,21 5 4,1-1 0,0-1 0,0-2 0,57 0-1,138-14 50,-196 7-410,219-26 323,-204 19-1306,-1-1 0,0-3-1,54-23 1,-74 24-2087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 9216,'-12'-3'2084,"4"1"-224,0 0 0,-1 0 1,-15-1-1,-1 5-14,23-1-1548,3 0-41,12 0 179,49-2 822,-19-1-541,-1 3-1,50 6 1,-81-5-617,0 0 0,0 1 1,-1 1-1,0-1 0,1 2 0,-1-1 1,-1 2-1,1-1 0,-1 1 0,0 1 0,13 11 1,-15-12-11,-1 1 1,0 0-1,0 0 1,-1 1-1,0 0 1,0 0-1,-1 0 1,0 0-1,0 1 0,-1-1 1,0 1-1,0 0 1,-1 0-1,1 11 1,-2-6-1,-1 0 1,0 1-1,-1-1 1,0 0-1,-1 0 1,-5 17-1,-31 82 179,21-64-201,5-17-2,-2 7 35,1 1 0,-13 70-1,25-105-76,1 1-1,-1 0 1,1 0-1,0 0 1,2 7-1,-2-11-11,0 0 1,1-1-1,-1 1 0,1 0 1,0 0-1,0-1 0,-1 1 1,1 0-1,0-1 1,0 1-1,0-1 0,1 1 1,-1-1-1,0 0 0,0 1 1,1-1-1,-1 0 0,1 0 1,-1 0-1,4 1 0,0 0 25,0 0-1,1 0 0,-1-1 1,1 0-1,-1 0 0,1-1 1,-1 1-1,11-2 0,5-1 56,21-4 0,-25 3-48,160-36 127,-164 36-317,0 1 1,0 0 0,25 0-1,-34 2-517,-1-1 0,1 1-1,-1-1 1,0 0-1,1 0 1,-1-1-1,0 1 1,0-1 0,0 1-1,0-1 1,3-2-1,11-6-2734,13-3-2703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20 131 6016,'-6'3'-1055,"-7"3"11531,13-4-5321,7-1-3689,22-3-84,32-4 0,-32 2-900,34-1 0,-38 5-406,0-2 0,0-1 0,-1-1 1,1-1-1,-1-1 0,33-13 0,94-48 1567,-150 67-1590,-1 0-154,0 0-246,0 0-346,10-5-3478,-9 4 3801,4-2-966,-1 1 0,1 0 0,0 0 0,6-2 0,7 3-3725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7552,'-1'-1'378,"1"1"0,-1 0-1,1-1 1,0 1 0,-1 0 0,1-1 0,0 1 0,-1-1 0,1 1 0,0 0-1,-1-1 1,1 1 0,0-1 0,0 1 0,0-1 0,-1 1 0,1-1 0,0 1 0,0-1-1,0 1 1,0-1 0,0 1 0,0-1 0,0 1 0,0-1 0,0 1 0,0-1-1,0 1 1,1-1 0,-1 1 0,0-1 0,1 0-159,0 0 0,0 0 0,0 0 0,-1 0 0,1 1 0,0-1 0,0 0 1,1 1-1,-1-1 0,0 1 0,0-1 0,2 0 0,4-1-176,1 1 1,-1-1-1,10 1 1,5 1 262,1 1 1,0 2-1,-1 0 0,1 1 0,-1 1 1,24 10-1,-46-15-302,12 3 210,-1 1 1,1 1-1,13 7 0,-23-11-156,0 0 0,0 0 0,-1 1 0,1-1 0,0 0 0,0 1 0,-1-1 0,1 1 0,-1-1 0,1 1 0,-1 0 0,0-1 0,1 1 0,-1 0 0,0 0 0,0 0 0,0 0 0,-1 0 0,1 0 0,0 0 0,-1 1 0,0-1 0,1 0 0,-1 0 0,0 0 0,0 3-1,-1-2-20,0 0 0,-1 0 0,1 0-1,-1-1 1,1 1 0,-1 0-1,0-1 1,0 1 0,0-1-1,0 0 1,-1 1 0,1-1 0,-1 0-1,1-1 1,-4 3 0,2-2-48,1 1 0,0-1 1,0 0-1,0 1 0,1 0 0,-1-1 1,1 1-1,-1 0 0,1 0 1,-3 6-1,4-6-5,0 0-1,1 1 1,-1-1 0,1 1 0,0-1 0,0 1 0,0-1-1,0 1 1,0-1 0,1 1 0,0-1 0,0 0 0,0 1 0,0-1-1,0 0 1,0 0 0,1 0 0,0 0 0,-1 0 0,1 0-1,0 0 1,4 4 0,6 6-2,0-1-1,1 0 1,18 13-1,-18-15 22,29 23-29,100 87-17,-137-116 67,-1 1 1,1 0 0,-1 0-1,0 1 1,0-1 0,-1 1-1,4 7 1,-6-11 4,0 0 0,-1 0 0,1-1 0,-1 1-1,1 0 1,-1 0 0,0 0 0,0 0 0,0 0 0,0 0 0,0 0 0,0-1 0,0 1 0,-1 0 0,1 0-1,0 0 1,-1 0 0,0-1 0,0 1 0,1 0 0,-1 0 0,0-1 0,0 1 0,0-1 0,-1 1 0,1-1-1,0 1 1,0-1 0,-1 0 0,-1 2 0,-5 2 16,0 0-1,-1 0 1,1-1-1,-1-1 1,1 1-1,-1-1 1,0-1-1,-11 3 1,-9 0 24,-40 1 0,-1-6 10,48 0-564,0 0 0,1 1 0,-38 6 0,57-6 308,0-1-108,1 0 1,-1 0 0,1 1 0,-1-1-1,1 0 1,0 1 0,-1 0-1,1-1 1,-1 1 0,1 0 0,0-1-1,-1 1 1,1 0 0,0 0 0,-2 2-1,3-3 214,0 0-1,0 0 0,0 0 1,0 1-1,0-1 1,0 0-1,0 0 0,1 0 1,-1 0-1,0 0 1,0 1-1,0-1 0,0 0 1,0 0-1,0 0 0,0 0 1,0 0-1,0 1 1,0-1-1,0 0 0,1 0 1,-1 0-1,0 0 0,0 0 1,0 0-1,0 0 1,0 0-1,0 0 0,1 1 1,-1-1-1,0 0 1,0 0-1,0 0 0,0 0 1,1 0-1,-1 0 0,0 0 1,0 0-1,0 0 1,0 0-1,0 0 0,1 0 1,-1 0-1,0 0 1,0 0-1,0 0 0,0-1 1,1 1-1,20-3-4008,12-4-842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73 8448,'11'-32'2757,"-10"30"-2560,-1 1-1,1-1 1,-1 0-1,1 0 1,-1 0-1,0 1 1,0-1-1,0 0 1,0 0-1,0 0 1,0 1-1,-1-1 1,1 0 0,-2-3-1,2 4-35,-1 0 0,1 1 0,-1-1 0,1 0 0,-1 1 0,0-1-1,1 0 1,-1 1 0,0-1 0,1 1 0,-1-1 0,0 1 0,0-1 0,0 1 0,1 0 0,-1-1 0,0 1-1,0 0 1,0 0 0,0-1 0,-1 1 0,-2 0 147,1 0 1,-1 1-1,0-1 0,1 1 0,-1 0 0,1 0 0,-1 0 1,0 0-1,1 0 0,0 1 0,-7 3 0,1 2-74,0 1 0,0 0 0,0 0-1,1 0 1,0 1 0,1 1 0,0-1-1,1 1 1,0 0 0,-8 19 0,1 1 125,1 1-1,-12 52 1,14-39-192,-8 90-1,17-106-129,0 1 0,2-1 0,2 0 0,7 41 0,-6-55-42,0 0 1,1-1 0,1 1 0,0-1 0,0-1-1,1 1 1,1-1 0,0 0 0,1-1 0,14 15 0,-7-10-15,1 0 0,1-2 0,1 0 0,0-1 0,35 18 0,-42-25-163,1 0 0,0-1 0,15 4 0,-24-8-108,-1 0-1,0 0 1,1 0-1,-1-1 1,1 0-1,-1 1 0,1-1 1,-1-1-1,1 1 1,-1 0-1,0-1 1,1 0-1,-1 1 1,0-1-1,1-1 1,-1 1-1,6-4 0,6-12-5260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12928,'5'-4'4831,"17"-4"-3775,28-4 352,-25 8-64,11 1-544,0 3-160,1 3-448,-6 1-96,-1 1-96,-3-2 0,-4 1 64,-5 1-1152,0-2-480,0-3-1376,4 0-575,-5 0-1281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4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9600,'-1'-1'201,"1"1"1,0-1 0,0 1-1,0-1 1,0 1-1,0-1 1,0 1 0,0-1-1,0 1 1,1 0-1,-1-1 1,0 1 0,0-1-1,0 1 1,0-1 0,1 1-1,-1-1 1,0 1-1,0 0 1,1-1 0,-1 1-1,0 0 1,1-1 0,-1 1 37,1 0 0,-1 0 1,1 0-1,-1 0 0,1 0 1,-1 0-1,0 0 0,1 0 1,-1 0-1,0 1 0,1-1 1,-1 0-1,1 0 0,-1 0 1,0 1-1,1-1 0,-1 0 1,0 0-1,0 1 0,1-1 1,15 20 3718,-8-4-3496,0-1-1,0 2 0,-2-1 1,8 28-1,0-1-202,5 7-44,39 72 1,37 40-1607,-93-157 571,1-1 1,0 1-1,0-1 0,1 0 1,6 7-1,-9-11 705,-1 0-1,0 0 0,0 0 1,0 0-1,0 0 0,0 0 0,0 0 1,0 0-1,0 0 0,1 0 1,-1 0-1,0 0 0,0 0 0,0 0 1,0 0-1,0 0 0,0 0 1,0 0-1,0 0 0,0 0 0,0-1 1,1 1-1,-1 0 0,0 0 1,0 0-1,0 0 0,0 0 0,0 0 1,0 0-1,0 0 0,0 0 1,0 0-1,0-1 0,0 1 0,0 0 1,0 0-1,0 0 0,0 0 1,0 0-1,0 0 0,0 0 1,0 0-1,0-1 0,0 1 0,0 0 1,0 0-1,0 0 0,0 0 1,0 0-1,0 0 0,0 0 0,0 0 1,0 0-1,0-1 0,0 1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13312,'-1'6'506,"1"1"1,0 0 0,1-1-1,0 1 1,0 0 0,0-1-1,1 1 1,0-1-1,0 1 1,1-1 0,4 8-1,16 23 2348,56 67-1,99 117 172,-142-170-2707,-2 1 0,41 89-1,-69-129-299,-1 2-1,0-1 0,0 0 0,3 24 0,-7-31-86,0 0 0,-1 0 0,0 1 1,-1-1-1,1 0 0,-1 0 0,0 0 0,0 1 0,-1-1 0,0 0 0,0-1 0,-6 12 0,1-6-867,0 0 1,-2-1-1,1 1 1,-1-1-1,-18 15 0,-12 13-4090,12-7-408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 9472,'-7'-2'1409,"0"0"0,1 0 1,-8-4-1,12 6-140,2 0-416,0 0-213,2-1-208,18-6 68,-9 3-298,-1 0 0,1 1 0,0 1 0,0-1 0,19 0 0,-13 2 70,1 1-1,-1 1 0,1 1 1,-1 0-1,0 1 0,27 8 1,-37-9-142,-1 1 1,1 0 0,0 0-1,-1 0 1,0 1-1,0 0 1,0 0 0,0 1-1,-1-1 1,0 1 0,0 0-1,0 1 1,0-1-1,-1 1 1,0 0 0,0 0-1,0 1 1,-1-1 0,2 8-1,-1-4-4,-2 1-1,0 0 0,0 0 1,-1 0-1,0 1 1,-1-1-1,0 0 0,-1 0 1,0 0-1,-1 0 1,-3 13-1,-7 16 42,-26 62 1,28-77-184,2-6-20,1-2-27,-7 23-1,13-36 64,0 0-1,0-1 0,0 1 1,0 0-1,1 0 1,0 0-1,0 0 0,0 0 1,0-1-1,1 1 1,0 0-1,1 4 1,-2-6 8,1 0 1,0-1 0,0 0 0,-1 1 0,1-1-1,0 1 1,0-1 0,0 0 0,1 0 0,-1 1-1,0-1 1,0 0 0,1 0 0,-1 0 0,1-1 0,-1 1-1,0 0 1,1 0 0,0-1 0,-1 1 0,1-1-1,-1 1 1,1-1 0,0 0 0,-1 0 0,1 0 0,0 1-1,-1-2 1,1 1 0,0 0 0,-1 0 0,3-1-1,5-1-1,0-1-1,0 0 0,0 0 1,12-7-1,-16 8-14,107-46 157,-44 21-3711,-28 11-3014,-21 11 1366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8448,'1'-2'521,"-1"0"1,1 0-1,-1 0 1,1 0-1,0 0 1,0 0-1,0 0 1,0 0-1,0 0 1,0 0 0,0 0-1,1 1 1,-1-1-1,1 1 1,1-3-1,0 2-76,0-1 0,1 0 0,-1 1 0,0 0 0,1 0 0,-1 0-1,5-2 1,-8 4-405,1 0 0,-1 0 1,0 0-1,1 0 0,-1 0 0,0 0 0,1 0 0,-1 0 0,0 0 0,1 0 0,-1 0 0,0 0 0,1 0 0,-1 0 0,0 0 0,1 0 0,-1 1 0,0-1 0,0 0 0,1 0 0,-1 0 0,0 0 0,1 1 0,-1-1 0,0 0 0,0 0 0,1 1 0,-1-1 1,0 0-1,0 0 0,0 1 0,1 0 0,3 11 628,-4-11-610,3 16 231,-1 1-1,0-1 0,-1 1 0,-2 19 1,0-15-277,1-1 0,4 29 0,3-21-80,0 1 0,2-1 1,15 30-1,-6-12-344,-14-33-868,-4-13 1095,-1-1 1,1 1-1,0-1 0,0 1 1,0-1-1,0 1 0,-1-1 1,1 1-1,0-1 1,-1 1-1,1-1 0,0 1 1,-1-1-1,1 1 0,0-1 1,-1 0-1,1 1 1,-1-1-1,1 0 0,-2 1 1,-3 4-4957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10624,'-27'8'3936,"23"4"-3040,-1 7 511,5-11 1,5 4-576,8 0-128,10-5-288,11 2-32,16-6-224,8-6-32,4-1 0,-4-1-64,-8 2-64,-7 3 32,-7 0-32,-4 3-1568,-10 2-672,1-5-3103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8576,'-7'4'1505,"5"-3"448,3-1 15,20-6 664,106-12 74,76-7-2436,-52 18-1307,-51 6-5312,-83 1 2349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62 7680,'-1'-2'230,"-1"-1"883,-1-1-1,0 0 1,1 1 0,0-1 0,-3-7 0,5 10-995,0 1 1,-1-1 0,1 0 0,0 0 0,0 0 0,0 1-1,0-1 1,0 0 0,0 0 0,0 0 0,0 1 0,0-1-1,1 0 1,-1 0 0,0 0 0,0 1 0,1-1-1,-1 0 1,0 0 0,1 1 0,-1-1 0,1 0 0,-1 1-1,1-1 1,-1 1 0,1-1 0,-1 0 0,1 1 0,0-1-1,-1 1 1,1 0 0,0-1 0,-1 1 0,1-1-1,0 1 1,0 0 0,-1 0 0,2-1 0,8-1 192,-1 1 0,1-1 1,0 2-1,-1-1 0,1 1 1,14 2-1,-4-1 48,-5 0 119,1 1-1,26 6 1,-37-7-259,1 0 1,-1 1 0,1 0 0,-1 1 0,0-1 0,0 1-1,0 0 1,0 0 0,0 0 0,6 7 0,-11-10-191,1 1-1,-1-1 1,1 1 0,-1 0-1,1 0 1,-1-1 0,0 1-1,1 0 1,-1 0 0,0 0-1,0-1 1,1 1 0,-1 0 0,0 0-1,0 0 1,0 0 0,0-1-1,0 1 1,0 0 0,0 0-1,-1 0 1,1 0 0,0-1-1,0 1 1,-1 0 0,1 0-1,0-1 1,-1 1 0,1 0 0,-1 0-1,1-1 1,-1 2 0,-3 2 203,0 0 0,0 1 0,-8 5 1,3-1-72,5-5-173,1 0-1,0 0 1,1 0 0,-1 0-1,1 1 1,-1-1-1,1 1 1,1-1 0,-1 1-1,1 0 1,-1 0-1,1 0 1,1 0 0,-1 0-1,1 0 1,0 0-1,0 0 1,0-1 0,1 1-1,0 0 1,0 0-1,3 10 1,3 5-55,1 0-1,1-1 1,1 1-1,12 17 1,-16-27 60,16 26-32,57 100 808,-77-132-703,0 0 0,0 0 0,0 0 0,-1 0 0,0 0 0,0 0 0,0 1 0,1 8 0,-2-12-44,0 1-1,0-1 0,-1 0 0,1 1 0,0-1 0,-1 0 0,1 1 0,-1-1 0,1 0 0,-1 0 1,0 0-1,1 1 0,-1-1 0,0 0 0,0 0 0,0 0 0,0 0 0,0 0 0,0 0 0,0-1 0,0 1 1,0 0-1,-1 0 0,1-1 0,0 1 0,0-1 0,-1 1 0,1-1 0,0 1 0,-2-1 0,-19 5 98,0-2 0,-41 3 0,35-5-1015,-33 7 1,51-6-353,0 0 0,1 1 0,-18 8 0,25-10 830,0 0-1,1 0 1,-1 0-1,0 0 1,1 0 0,-1 0-1,1 1 1,-1-1-1,1 1 1,-1-1 0,1 1-1,0-1 1,0 1 0,0 0-1,0 0 1,0-1-1,0 1 1,1 0 0,-2 3-1,-3 22-4599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 9856,'21'-24'4245,"30"-28"0,-40 39-1399,-8 9-1029,-5 7 587,-7 10-2055,-6 7-193,0 0 1,2 1-1,0 1 0,-9 23 1,20-38-184,-1 0 1,1 0-1,1 0 1,-1 0-1,1 0 1,0 0-1,1 0 1,0 8-1,1-10 23,-1 0 0,1 0 0,0 0 0,1-1 0,-1 1 0,1 0 1,0-1-1,0 0 0,0 1 0,1-1 0,0 0 0,-1 0 0,5 4 0,-1-2 0,0 0 0,1-1 0,-1 1 1,1-1-1,0-1 0,1 1 0,11 4 1,58 20-107,-60-24 117,15 6-26,-1 2 0,52 28 1,-64-29 135,-1 0 0,0 1-1,-1 1 1,0 0 0,19 22 0,-35-34-36,1 0-1,0 0 1,0 1 0,-1-1-1,1 0 1,-1 1 0,0 0 0,1-1-1,0 4 1,-2-6-50,0 1 0,0 0 0,0 0 0,0 0 0,0-1 0,0 1 1,-1 0-1,1 0 0,0 0 0,0-1 0,-1 1 0,1 0 0,0 0 0,-1-1 0,1 1 0,0 0 0,-1-1 1,1 1-1,-1 0 0,1-1 0,-1 1 0,0-1 0,1 1 0,-1-1 0,1 1 0,-1-1 0,0 1 0,0-1 0,1 0 1,-1 1-1,0-1 0,0 0 0,1 0 0,-1 1 0,0-1 0,-1 0 0,-13 3 122,0 0 1,0-1-1,-26 1 0,9-2-78,15 0-58,-50 4-255,-80-4 0,141-1-187,0-1-1,0 0 0,0 0 0,1-1 0,-1 0 0,-6-2 0,11 4 256,1 0-1,-1-1 1,0 1 0,1 0-1,-1 0 1,1-1-1,-1 1 1,1-1 0,-1 1-1,1 0 1,-1-1 0,1 1-1,-1-1 1,1 1-1,0-1 1,-1 1 0,1-1-1,0 1 1,-1-1-1,1 0 1,0 1 0,-1-1-1,1 0 1,0 1 0,0-1-1,0 1 1,0-1-1,0 0 1,0 1 0,0-1-1,0 0 1,0 1-1,0-1 1,0 0 0,0 1-1,0-1 1,1 0-1,-1 0 1,8-17-5680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44 115 10240,'-31'-18'3365,"29"17"-2757,-7-6-126,7 1 4886,24 6-2472,95 8-58,-65-8-2597,0-1 0,-1-3 1,64-14-1,-90 13-445,69-19-14,-76 18-2907,25-12 0,-17 4-4133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 7040,'-4'-1'694,"1"0"0,0 0 0,-1-1 0,1 1-1,0-1 1,0 0 0,0 0 0,1 0 0,-1 0 0,0-1 0,-3-4 0,1 3 1256,5 3-969,31-3 2251,-19 4-2832,0-1-1,0 2 1,0 0-1,0 0 1,0 1-1,-1 0 1,13 5-1,22 3 165,262 16 885,-173-20-1106,43-2-188,-154-6-552,-23 2 152,0 0 0,0 0 0,0 0 0,0-1 0,0 1 1,0 0-1,0-1 0,0 1 0,0-1 0,0 1 0,0-1 0,0 0 0,0 1 0,-1-1 0,1 0 0,0 0 0,1-1 0,-3-2-3088,-7 1-2261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13440,'4'3'5087,"10"-3"-3967,17 5 288,-8-5-160,17 4-512,8-4-32,6 0-224,5 0-32,-2-4-256,6-4-128,-9-1 32,-6 2-128,-3-1 0,-9-1-256,-9 2-128,-6 4-1536,1-6-640,1-3-3551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7296,'-18'0'3493,"18"0"-2538,0 0 26,0 0-181,0 0-117,0 0-139,0 0-80,0 0-144,13 7 2447,-11-6-2676,1 0-1,-1 0 0,0 0 0,1 0 0,-1-1 0,1 1 0,-1-1 0,1 1 0,-1-1 0,1 0 0,-1 0 0,1 0 0,-1-1 1,3 0-1,7 1 100,90-6 674,-19 0-342,-38 5-182,1 2 0,0 2 0,89 17 0,-124-17-301,-8-2-114,0-1 1,0 1-1,0 0 0,-1-1 0,1 1 1,0-1-1,0 0 0,0 0 0,0 0 0,0 0 1,0-1-1,5 0 0,-4 0-610,-3 2-6763,-5 2 3299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71 7040,'-2'-13'2568,"1"0"1,0-26-1,1 34-1585,0 5-210,0 4 117,0 41-94,5 210 1521,-1-201-2180,3-1 1,23 94 0,-19-109-86,2 0 0,1 0 0,26 48 0,-36-79 1,1-1 1,-1 1-1,1-1 1,0 1-1,1-1 1,-1-1 0,10 8-1,-13-11-24,0-1 0,0 1 0,0-1 0,1 0 0,-1 0 0,0 0 0,1 0 0,-1 0 0,1 0 0,-1-1 0,1 1 0,-1-1 0,1 1 0,-1-1 0,1 0 0,-1 0 0,1 0 0,-1-1 0,1 1 0,-1 0-1,1-1 1,-1 0 0,1 1 0,-1-1 0,1 0 0,2-2 0,1-1 3,-1 0-1,0-1 0,0 1 0,0-1 0,-1 0 0,0 0 1,0 0-1,0-1 0,0 0 0,-1 1 0,0-1 1,0 0-1,-1-1 0,1 1 0,-1 0 0,-1-1 0,2-6 1,1-14 17,-1-1 0,-1-49 1,-5-98-134,-1 131 59,-16-86 0,15 112 22,-12-33-1,14 44-46,-1-1-1,0 1 0,0 0 0,-1 0 0,1 0 0,-10-9 1,15 16 63,1 0 1,0 0 0,-1 0 0,1 0 0,0 0-1,0-1 1,-1 1 0,1 0 0,0-1-1,2-1 1,0 1 107,22-5 372,-1 2 0,42-2 0,54 6-280,-54 1-108,-65-1-121,222 3 332,-152 1-2028,82 16-1,-105-12-4858,-36-4 2209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8960,'-1'0'197,"1"-1"1,-1 0 0,1 0-1,-1 1 1,1-1-1,-1 0 1,1 0 0,0 0-1,-1 1 1,1-1 0,0 0-1,0 0 1,0 0-1,-1 0 1,1 0 0,0 0-1,0 1 1,0-1 0,1 0-1,-1 0 1,0 0-1,0 0 1,0 0 0,1-1-1,0 1 52,0-1-1,0 0 1,1 1-1,-1-1 1,0 1-1,1-1 1,-1 1 0,1-1-1,0 1 1,1-1-1,3-2 1,0 1 1,0 0-1,0 1 0,0-1 0,1 1 1,-1 1-1,1-1 0,-1 1 0,10-1 1,7 1 43,31 3 0,-38-1 68,-8-1-162,1 1 0,0 1 0,0 0 0,0 0 1,-1 1-1,1-1 0,-1 2 0,0-1 0,0 2 0,0-1 0,10 8 0,-15-10-110,-1 0 0,1 0 0,-1 0 0,1 1 0,-1-1 0,0 1 0,0-1 0,0 1 0,0 0 0,0 0 0,-1 0 0,1 0 0,1 5 0,-2-5-49,-1-1 0,0 1 1,1 0-1,-1 0 0,0-1 0,-1 1 0,1 0 0,0-1 0,-1 1 0,1 0 0,-1-1 1,0 1-1,0 0 0,0-1 0,0 1 0,0-1 0,-3 4 0,-9 11 69,-1 0 0,0-1 1,-28 24-1,24-23-153,0 0-1,-25 33 1,42-49 39,0 0 0,0 0 0,0 0 0,1 0 0,-1 0 0,0 0-1,1 0 1,-1 0 0,1 1 0,-1-1 0,1 0 0,0 0 0,-1 0 0,1 1 0,0-1-1,0 0 1,0 0 0,0 1 0,0-1 0,0 0 0,0 0 0,0 1 0,1-1 0,-1 0-1,0 0 1,1 1 0,0 0 0,1 0 5,-1 0 1,1-1-1,0 1 1,0-1-1,0 1 0,0-1 1,0 0-1,0 0 1,0 0-1,0 0 0,0 0 1,0 0-1,5 0 1,8 2 20,1-1 1,-1-1 0,22 0-1,-33-1-28,112 0-587,-39 0-6263,-58 0 1631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11136,'-17'-5'4224,"17"5"-3296,3 0 223,-3 0-127,14 0-224,-5 0 0,13 0-256,-4 0-64,9 5-288,-4-5-128,4 4-32,-6-1-32,6 2 64,0-1-256,4-4-96,-4 0-1472,9 0-672,-6 0-2847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0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57 7936,'1'-1'623,"1"0"0,0 0-1,-1 0 1,1-1 0,0 1 0,-1 0 0,1-1 0,-1 1 0,0 0 0,1-1 0,-1 0-1,0 1 1,1-3 0,-1 1-205,1 1 0,-1-1 0,0 1 0,0-1 0,-1 0 0,1 0 1,0 1-1,-1-1 0,1-3 0,-1 6-396,0-1 1,0 1 0,0 0 0,0 0-1,0 0 1,-1-1 0,1 1-1,0 0 1,0 0 0,0 0 0,0 0-1,0-1 1,0 1 0,0 0 0,0 0-1,0 0 1,0 0 0,0-1-1,-1 1 1,1 0 0,0 0 0,0 0-1,0 0 1,0 0 0,0 0-1,-1 0 1,1-1 0,0 1 0,0 0-1,0 0 1,0 0 0,-1 0-1,1 0 1,0 0 0,0 0 0,0 0-1,-1 0 1,1 0 0,0 0 0,0 0-1,-1 0 1,-10 4 566,-12 11 76,15-7-552,0 0 0,1 1 0,0 1 0,1-1 0,0 1 0,1 0 0,0 0 0,0 0 0,1 1 0,1 0 0,-1-1 0,2 1 0,0 1 1,-2 20-1,4-28-73,0-1 0,1 1 0,-1-1 0,1 1 0,0-1 0,0 0 0,0 1 1,0-1-1,0 0 0,1 0 0,0 0 0,3 6 0,-1-5 22,0 1 0,0-1 0,0 0-1,1 0 1,-1-1 0,1 1 0,6 2 0,1 1 18,1-1 1,0 0-1,1-1 0,-1-1 1,25 5-1,-13-3-733,-17-4-5846,-9-2 756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11264,'0'20'4224,"9"-13"-3296,18 13 159,-9-11-159,13 3-256,8 0 64,6-5-416,14 1-96,16-4-160,6-1-64,-6 6 32,-8-1-32,-5-1 0,-17 5-1408,-9 0-576,-5-4-2943,-1-4-1601,2-4 3136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29 8832,'-3'-3'702,"1"0"-176,0 1 0,0-1 0,-1 1 0,1 0 0,-1 0 0,1 0 0,-1 0 0,0 0 0,-4-2 0,7 4-469,-1 0 1,1-1-1,-1 1 0,1 0 0,-1 0 0,1 0 1,-1 0-1,0 0 0,1-1 0,-1 1 0,1 0 0,-1 0 1,1 0-1,-1 0 0,1 1 0,-1-1 0,1 0 1,-1 0-1,1 0 0,-1 0 0,1 1 0,-1-1 0,1 0 1,-1 0-1,1 1 0,-1-1 0,1 0 0,-1 1 1,1-1-1,0 0 0,-1 1 0,1-1 0,0 1 0,-1-1 1,1 0-1,0 1 0,0-1 0,-1 1 0,1-1 1,0 1-1,0-1 0,0 1 0,0 0 0,-1-1 0,1 1 1,0-1-1,0 1 0,0-1 0,0 1 0,0-1 1,0 1-1,1-1 0,-1 2 0,0-2 35,1 1 0,-1-1 0,1 1 1,-1-1-1,1 0 0,-1 1 0,1-1 0,0 0 0,-1 1 0,1-1 0,-1 0 0,1 0 0,0 0 1,-1 1-1,1-1 0,-1 0 0,1 0 0,0 0 0,-1 0 0,1 0 0,0 0 0,0-1 0,23 1 595,-18 0-303,-5 0-106,-2 1-97,-7 7-160,-6 5-28,14-12 4,0-1 0,0 0 0,-1 1-1,1-1 1,0 1 0,0-1 0,0 0 0,0 1 0,0-1 0,-1 0 0,1 1 0,0-1 0,0 1 0,0-1 0,0 0 0,0 1 0,0-1-1,0 1 1,0-1 0,0 0 0,1 1 0,-1-1 0,0 1 0,0-1 0,0 0 0,0 1 0,0-1 0,1 0 0,-1 1 0,0-1 0,0 0 0,1 1-1,-1-1 1,5 1-39,0-1 115,1 0 0,-1-1 1,11-2-1,-15 2-50,0 1 0,0 0 0,1 0 1,-1-1-1,0 1 0,0 0 0,0-1 0,0 1 0,0-1 0,0 1 0,-1-1 0,1 0 1,0 1-1,0-1 0,0 0 0,0 0 0,-1 1 0,1-1 0,0 0 0,-1 0 0,1 0 0,-1 0 1,1 0-1,-1 0 0,1 0 0,0-2 0,-2 3-16,1-1 0,0 1-1,0-1 1,0 1 0,0 0 0,-1-1 0,1 1-1,0 0 1,0-1 0,-1 1 0,1 0-1,0-1 1,0 1 0,-1 0 0,1-1 0,-1 1-1,1 0 1,0 0 0,-1-1 0,1 1 0,0 0-1,-1 0 1,1 0 0,-1 0 0,1 0 0,-1 0-1,1-1 1,0 1 0,-1 0 0,1 0 0,-1 0-1,0 0 1,-17 1-82,14 0 62,0 0-1,1 0 0,-1 1 0,0-1 1,-6 5-1,9-6 16,0 1 0,0-1 0,1 0 0,-1 1 0,1-1 0,-1 1-1,0 0 1,1-1 0,-1 1 0,1-1 0,-1 1 0,1 0 0,0 0 0,-1-1 0,0 2 0,1-1 3,0 0 1,0-1-1,0 1 1,1-1-1,-1 1 1,0-1-1,0 1 0,0-1 1,1 1-1,-1-1 1,0 1-1,0-1 1,1 1-1,-1-1 1,0 1-1,1-1 1,-1 0-1,0 1 1,1-1-1,-1 0 0,1 1 1,-1-1-1,1 0 1,-1 1-1,1-1 1,-1 0-1,1 0 1,2 2 9,0-1 0,0 0 0,0 1 0,-1-1 1,1-1-1,0 1 0,1 0 0,-1-1 0,0 0 0,0 1 1,0-1-1,5-1 0,-7 1-1492,-1 0-1355,0 0-2469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6912,'-1'-4'158,"-3"-14"4745,4 18-4777,0 0 0,0-1 0,0 1 0,0 0 0,0-1 1,0 1-1,0-1 0,0 1 0,1 0 0,-1-1 1,0 1-1,0 0 0,0-1 0,0 1 0,0 0 0,1-1 1,-1 1-1,0 0 0,0 0 0,0-1 0,1 1 1,-1 0-1,0 0 0,1-1 0,-1 1 0,0 0 1,0 0-1,1 0 0,-1-1 0,0 1 0,1 0 0,-1 0 1,0 0-1,1 0 0,-1 0 0,1 0 0,-1 0 1,0 0-1,1 0 0,-1 0 0,1 0-62,0 1-1,-1-1 1,1 1-1,-1 0 1,1-1-1,-1 1 1,1 0 0,-1 0-1,1-1 1,-1 1-1,0 0 1,1 0-1,-1 0 1,0 0-1,0-1 1,1 1 0,-1 0-1,0 0 1,0 1-1,0 1 143,2 7 23,0 0-1,-1 0 1,0 0 0,-1 0-1,0 11 1,-1 22 186,4-1-130,11 58 0,-10-79-223,1-1-1,1 0 1,0 0-1,2-1 0,10 20 1,-13-32 18,-1 1-1,1-2 1,1 1 0,-1 0 0,1-1 0,0 0 0,1 0-1,11 8 1,-15-13-55,-1 1-1,1 0 1,-1-1-1,1 1 0,0-1 1,0 0-1,-1 0 1,1 0-1,0 0 1,0-1-1,0 1 0,0-1 1,0 0-1,0 0 1,0 0-1,0 0 1,0 0-1,0 0 0,0-1 1,0 0-1,0 1 1,0-1-1,0 0 1,-1-1-1,1 1 0,0 0 1,3-3-1,-4 2-22,0 0 0,0 0 0,-1 1 0,1-1 0,0 0 0,-1-1 0,0 1 0,1 0 0,-1 0 0,0-1 0,0 1 0,0-1-1,-1 1 1,1-1 0,0-2 0,1-4-1,4-13 5,-1-1 0,-2 0 0,2-31 0,-7-70 2,0 96-40,-1 1 0,-2-1 0,-10-35 0,12 55 23,2 3-47,-1 1 0,1-1 0,0 0 1,-1-8-1,2 12 59,0 1 0,0-1 0,0 0 0,0 0 0,0 0 1,0 1-1,0-1 0,1 0 0,-1 0 0,0 1 0,0-1 1,1 0-1,-1 0 0,0 1 0,1-1 0,-1 0 0,1 1 0,-1-1 1,1 1-1,-1-1 0,1 0 0,0 1 0,-1-1 0,1 1 1,0-1-1,-1 1 0,1 0 0,0-1 0,-1 1 0,1 0 1,0 0-1,0-1 0,1 1 0,9-2 174,1 1 0,-1 1 0,18 1 0,7 0 27,119-1 41,-82 0-156,75 1 52,32 2-358,-103-2-3140,-75-1 3213,7 0-2158,0 0 0,17 3 0,-8 1-2199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 6656,'-5'-22'4016,"5"20"-3083,0 2-160,0 0-85,0 0-85,0 0-54,0 0-133,0 0 294,0 0 260,0 0 22,0 0-43,0 0-79,0 0-113,0 0-234,0 0-123,0 0-134,0 0-90,15 0 475,-1 0-278,0 1 0,-1 0 0,15 4 0,-24-4-244,0 0 0,0 0 0,0 0-1,0 0 1,0 1 0,-1 0 0,1 0 0,0 0-1,-1 0 1,1 0 0,-1 1 0,0-1-1,0 1 1,4 5 0,-6-7-94,-1 0 0,1 0 0,-1 0 0,1 0 0,-1 0 0,1 1 0,-1-1 0,0 0 0,0 0 0,1 0 0,-1 1 0,0-1 0,0 0 0,0 0 0,-1 0 0,1 1 0,0-1 0,0 0 0,-1 0 0,1 0 0,0 0 0,-1 1 0,1-1 0,-1 0 0,1 0 0,-2 1 0,-2 3-16,1 0 0,-1-1 0,0 0 0,-5 4 1,8-7-16,-19 16 69,-13 12-52,30-26-48,1-1 0,0 1 0,-1 0 0,1 0 0,0 0 0,1 0 0,-1 0 0,1 0 0,-2 5 0,2-4 20,1 0 0,1 0 0,-1 0 0,1 0-1,-1 1 1,1-1 0,0-1 0,0 1 0,1 0 0,2 6 0,-1-3 5,1 3 72,-1 1-1,0 0 1,0 0-1,-1 0 1,0 0-1,-1 0 0,-1 0 1,0 1-1,-1 11 1,1-19-44,-1 0-1,0 0 1,0 0 0,0 0-1,0 0 1,-1 0 0,1 0-1,-1 0 1,0 0 0,0-1-1,-1 1 1,1-1 0,-1 1-1,1-1 1,-1 0 0,0 0-1,-1 0 1,1-1 0,0 1-1,-1-1 1,1 0 0,-1 0-1,0 0 1,0 0 0,0-1-1,1 1 1,-8 1-1,-3-1-376,-1 1-1,-21 0 0,14-3-2819,-1 0-3578,14 0 1528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8320,'21'-7'4687,"12"-3"-2862,-6 3-591,0 0 1,1 2-1,52-3 1,278-4 1453,17-19-1541,-101 16-659,-256 14-459,278-6 545,-213 6-439,535-10 255,35-26-214,-120-14-107,-466 43-74,390-39-193,-426 44-180,38-4-643,-25-3-4086,-37 7 1836,-7 3 3103,0 0-1,0 0 0,0 0 1,-1 0-1,1 0 0,0 0 1,0 0-1,0 0 0,0 0 1,0 0-1,0 0 0,0 0 1,0 0-1,0 0 0,0 0 1,0 0-1,0 0 0,0 0 1,0 0-1,0 0 0,0 0 1,0 0-1,0 0 0,0-1 1,0 1-1,0 0 0,-1 0 1,1 0-1,0 0 0,0 0 1,0 0-1,0 0 0,0 0 1,0 0-1,0 0 0,0 0 1,0 0-1,0 0 0,0 0 1,0 0-1,0 0 0,0 0 1,0 0-1,0 0 0,0-1 1,-4 1-4584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68 9472,'1'-5'741,"-1"1"1,1 0 0,0 0-1,0-1 1,0 1 0,0 0-1,1 0 1,0 0 0,-1 1-1,1-1 1,1 0-1,-1 1 1,1-1 0,-1 1-1,6-5 1,-7 7-214,-3 2-181,-46 26 236,-74 55 0,71-46-667,46-32 71,1-1-1,-1 1 0,1 0 0,0 1 1,0-1-1,0 1 0,-4 5 0,8-9 16,-1 0 0,0 0 0,1 0-1,-1 0 1,0 1 0,1-1 0,0 0 0,-1 0-1,1 0 1,0 0 0,-1 0 0,1 1-1,0-1 1,0 0 0,0 0 0,0 0-1,0 1 1,0-1 0,0 0 0,1 0 0,-1 0-1,0 0 1,1 1 0,-1-1 0,1 0-1,-1 0 1,1 0 0,-1 0 0,1 0-1,0 0 1,0 0 0,-1 0 0,1 0 0,0-1-1,0 1 1,0 0 0,0 0 0,0-1-1,0 1 1,2 0 0,2 2 1,0-1 1,0-1-1,0 1 1,1-1-1,-1 0 1,0 0-1,9 0 1,39-1-83,-24-1 45,-11 1 38,1 2 0,0 0 1,-1 1-1,1 1 0,23 8 0,81 38-41,-104-41 43,11 5-5,1 2-1,-2 1 0,31 23 1,-47-30 132,-1 0 0,0 0 0,-1 1 0,0 1 1,-1 0-1,0 1 0,0 0 0,12 24 0,-20-32-27,1 0 0,-1 0 0,0 0 1,-1 0-1,1 1 0,-1-1 0,0 0 0,-1 1 0,1-1 0,-1 1 0,0-1 0,0 1 0,-1-1 0,1 1 0,-1-1 0,-1 0 0,-1 6 1,2-7-48,-1-1 0,0 0 0,1 1 1,-1-1-1,0 0 0,-1 0 1,1-1-1,-1 1 0,1 0 1,-1-1-1,0 1 0,-3 1 0,0 0-1,0 0-1,-1-1 0,1 0 1,-1-1-1,-13 5 0,3-4-11,0 0 0,-1-1 0,1-1 0,-27-1-1,-37-4 68,-113-3-220,165 7-189,19 1-118,-1 0 0,0-2 1,0 1-1,0-1 0,-16-4 0,26 5 325,1 0 0,-1-1 0,0 1 1,1 0-1,-1 0 0,1 0 0,-1-1 0,0 1 0,1 0 0,-1-1 0,1 1 0,-1-1 0,1 1 0,-1 0 0,1-1 1,0 1-1,-1-1 0,1 1 0,-1-1 0,1 1 0,0-1 0,0 1 0,-1-1 0,1 0 0,0 1 0,0-1 0,0 1 0,-1-1 1,1 0-1,0 1 0,0-1 0,0 0 0,0 1 0,0-1 0,0 1 0,0-1 0,1 0 0,-1 1 0,0-2 0,2-2-500,-1 1 0,1-1 0,0 1-1,0-1 1,3-3 0,-3 6 337,17-23-4899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10624,'-34'-12'4032,"34"12"-3136,12 3 607,-12-3 97,18 5-320,0-1-32,27 8-512,34 3-192,7-3-320,-20-4-160,28 1 32,-19-2-64,15-7 64,-19 0-1696,-8-7-672,-9 2-3583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9344,'-9'-7'3520,"9"7"-2752,0 0 768,0 0 223,0 0-159,9 0 0,0 3-320,4 1-160,10 1-608,7-2-192,10-3-64,10-3-128,16-6-96,10 6 64,-4-2 0,-15 5-1600,-16 5-640,-27 2-3103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11776,'5'8'4384,"22"-8"-3393,22 0 545,-22-5 0,12-2-480,6-1-64,9 1-512,3-2-128,2 1-224,-10 4-224,-5 1-96,-4 3-1824,-3 0-800,-6-8-2943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10496,'-23'-3'3936,"23"3"-3040,-4-4 287,4 4-63,4 0-352,10 0 0,-1 0-352,10 0-96,4 4-192,9-1-32,0 2 32,-2-1-160,7-1-32,-5 6-608,-5-6-224,4 2-992,-4-1-479,1-1-2209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 10368,'-1'-2'1093,"0"2"-858,0-1 1,1 1-1,-1-1 1,1 1-1,-1-1 0,1 0 1,-1 1-1,1-1 1,-1 0-1,1 1 1,0-1-1,-1 0 1,1 0-1,0 1 1,0-1-1,0 0 1,-1 0-1,1 1 1,0-2-1,0 2-189,0 0 0,1 0 0,-1-1 0,0 1 0,0 0 0,0 0 0,0 0 0,0 0 0,0 0 0,1 0 0,-1 0 0,0 0-1,0 0 1,0 0 0,0 0 0,0 0 0,1 0 0,-1 0 0,0 0 0,0 0 0,0 0 0,0 0 0,0 0 0,0 0 0,1 1 0,-1-1 0,0 0 0,0 0 0,0 0-1,0 0 1,0 0 0,0 0 0,0 0 0,0 0 0,1 0 0,-1 1 0,0-1 0,0 0 0,0 0 0,0 0 0,0 0 0,0 0 0,0 0 0,0 0 0,0 1 0,4 6 496,4 24 173,-3 0-1,5 53 1,-3 26-2,-5-53-536,2-1-1,23 107 1,-26-159-150,0 1 1,1 0 0,-1-1 0,1 0-1,0 1 1,0-1 0,0 0 0,1 0-1,3 4 1,-6-8-23,0 1 1,0-1-1,1 0 0,-1 0 0,0 1 1,1-1-1,-1 0 0,1 0 1,-1 1-1,0-1 0,1 0 1,-1 0-1,1 0 0,-1 0 0,1 1 1,-1-1-1,0 0 0,1 0 1,-1 0-1,1 0 0,-1 0 1,1 0-1,-1 0 0,1 0 0,-1-1 1,0 1-1,1 0 0,-1 0 1,1 0-1,-1 0 0,1 0 1,-1-1-1,1 1 0,10-13 108,-9 10-86,6-9 17,0 0-1,-1-1 1,0 1 0,-1-1-1,-1 0 1,0-1-1,-1 0 1,0 1 0,-1-1-1,2-28 1,2-25-39,-3 0 1,-10-133-1,5 189-75,-1 0 0,0 0-1,-1 0 1,0 1 0,-8-19 0,10 27-53,69-25 1723,-32 19-1057,0 2 0,65-4 0,75 9-117,-34 1-438,-57-1-50,260-20-388,-335 20 259,10-2-1588,30-1-1,-50 4 1670,0-1 0,0 1 0,1 0 0,-1 0 0,0 0 0,0 0 0,1 0 0,-1 0 0,0 0 0,0 0 0,1 0 0,-1 0 0,0 0 0,1 0 0,-1 0 0,0 0 0,0 0 0,1 0 0,-1 0 0,0 0 0,0 0 0,1 1 0,-1-1 0,0 0 0,0 0 0,1 0 0,-1 0 0,0 0 0,0 1-1,0-1 1,1 0 0,-1 0 0,0 1 0,0-1 0,0 0 0,0 0 0,0 0 0,0 1 0,1-1 0,-8 8-8023,2-3 5110,0 3-1099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8320,'0'-6'878,"0"0"0,0 0 1,1 0-1,2-10 1,-3 15-687,1-1 0,-1 1 1,1-1-1,-1 1 0,1 0 0,0-1 1,0 1-1,-1 0 0,1-1 1,0 1-1,0 0 0,0 0 1,0 0-1,0 0 0,0 0 1,1 0-1,-1 0 0,0 0 1,1 1-1,-1-1 0,0 0 1,1 1-1,-1-1 0,3 0 0,-3 1-90,0 0 0,0 0 0,-1 0 0,1 0 0,0 1-1,0-1 1,0 0 0,-1 0 0,1 1 0,0-1-1,0 0 1,-1 1 0,1-1 0,0 1 0,-1-1 0,1 1-1,0-1 1,-1 1 0,1-1 0,-1 1 0,1 0-1,-1-1 1,1 1 0,-1 0 0,0-1 0,1 1 0,-1 0-1,0 0 1,1-1 0,-1 3 0,7 27 679,-7-29-761,4 45 773,-2-1 1,-7 86 0,1-51-445,-16 504 115,17-332-7690,3-252 7113,0 0 0,0 1 0,0-1 0,0 0 1,0 1-1,0-1 0,-1 0 0,1 0 0,0 1 1,0-1-1,0 0 0,0 1 0,1-1 0,-1 0 0,0 1 1,0-1-1,0 0 0,0 0 0,0 1 0,0-1 0,0 0 1,0 0-1,1 1 0,-1-1 0,0 0 0,0 0 0,0 1 1,1-1-1,-1 0 0,0 0 0,0 0 0,1 1 0,4-9-3102,1-10-603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10880,'0'-2'485,"0"1"0,0 0 0,1 0 0,-1-1 0,0 1 0,1 0 0,-1-1 0,1 1 0,-1 0 0,1 0 0,1-2 0,13-13 1852,-11 13-2065,1-1-1,0 1 1,-1 0-1,1 0 1,10-3-1,-11 4-178,0 1 1,0 0-1,0 1 0,1-1 1,-1 1-1,0 0 0,1 0 1,-1 0-1,0 0 0,7 2 1,-9-1-27,0-1 0,0 1 0,0-1 0,0 1 0,0 0 0,0 0 0,0 0 0,0 0 0,0 0 0,-1 1 1,1-1-1,0 0 0,-1 1 0,1-1 0,-1 1 0,0 0 0,1-1 0,-1 1 0,0 0 0,0 0 1,0 0-1,0 0 0,-1 0 0,2 2 0,0 6 140,-1 0 0,0 0 0,0 0 1,-1 0-1,-1-1 0,1 1 0,-1 0 0,-1 0 0,0 0 1,-7 18-1,-2 1 41,-1-1 1,-21 35-1,32-62-255,1 0 0,-1 0 0,1 0 0,-1 0 0,1 0 0,0 0 0,-1 0 0,1 0 0,0 0 0,0 0 0,0 0 0,0 0 0,0 0 0,0 0 0,0 0 0,0 0 0,0 0 0,1 0-1,-1 0 1,0 0 0,1 0 0,-1 0 0,1 0 0,-1 0 0,1 0 0,-1 0 0,1-1 0,0 1 0,-1 0 0,1 0 0,0-1 0,-1 1 0,1 0 0,2 0 0,0 1 9,-1 0 1,1 0-1,0-1 0,1 1 0,-1-1 0,0 0 0,0 0 1,0 0-1,7 0 0,117 1-254,-68-3-4861,-50 1 1817,-4 3-1957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 10368,'-12'0'3429,"10"0"-1989,7 0 730,60 2 1812,-29 0-2805,64-6 0,-5-11-227,501-47-619,-336 62-3964,-254 0 2891,0 0 0,0 1 0,-1-1 0,1 1 0,0 1 0,0-1 1,11 5-1,-6 2-3994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 10624,'25'-12'4591,"-21"11"-4081,0-1 0,0 1 0,0-1 0,5-4 0,-7 5-300,-1 1 0,0-1 0,1 0 0,-1 1 0,1-1 1,-1 1-1,1 0 0,-1 0 0,1-1 0,-1 1 0,1 0 0,2 0 1,-1 0 134,-3 0-317,0 0 0,0 0 1,0 0-1,0 0 0,0 0 0,0 0 0,0 0 1,0 0-1,1 0 0,-1 0 0,0 0 0,0 0 1,0 0-1,0 0 0,0 0 0,0 0 0,0 0 1,0 0-1,0 0 0,0 0 0,1 0 0,-1 1 1,0-1-1,0 0 0,0 0 0,0 0 0,0 0 1,0 0-1,0 0 0,0 0 0,0 0 1,0 0-1,0 0 0,0 0 0,0 0 0,0 0 1,0 1-1,0-1 0,1 0 0,-1 0 0,0 0 1,0 0-1,0 0 0,0 0 0,0 0 0,0 0 1,0 0-1,0 1 0,0-1 0,-4 5 690,-9 5-201,-14 8-98,18-13-389,0 0 0,0 1 0,1 0 0,0 1 0,0 0 1,-9 10-1,16-17-35,1 1 1,-1-1 0,1 1 0,0-1 0,-1 1 0,1-1 0,0 1 0,-1 0 0,1-1-1,0 1 1,0-1 0,-1 1 0,1 0 0,0-1 0,0 1 0,0 0 0,0-1 0,0 1-1,0 0 1,0-1 0,0 1 0,0 0 0,0-1 0,0 1 0,0-1 0,1 1-1,-1 0 1,1 0 4,0 0 0,-1 0 0,1-1 0,0 1 0,0 0 0,0-1 0,0 1 0,0-1 0,0 1 0,0-1 0,0 1 0,0-1 0,0 0 0,2 1 0,7 0 26,0 0 0,19-2 0,-20 1-42,6 0 22,1 1-1,-1 0 1,24 5-1,-30-3-6,0-1-1,-1 2 1,1-1 0,-1 1-1,1 0 1,-1 1-1,8 6 1,-4-1-4,0 0 0,0 1 1,-1 1-1,-1 0 0,0 1 0,0 0 0,-1 0 1,-1 1-1,8 17 0,-13-24 132,-1-1 0,1 1 0,-1 0 1,-1 1-1,0-1 0,0 0 0,0 0 0,-1 1 0,0-1 1,-1 10-1,1-12-25,-1 0 1,0 0-1,0-1 1,0 1-1,0-1 1,-1 1-1,0-1 1,0 1-1,0-1 1,0 0-1,-1 0 1,0 0-1,0 0 1,0 0-1,0-1 1,-6 6-1,7-8-73,-1 1 1,0-1-1,1 1 0,-1-1 1,0 0-1,1 0 0,-1 0 1,0-1-1,0 1 0,0-1 1,0 1-1,0-1 0,0 0 0,0 0 1,0-1-1,0 1 0,1 0 1,-1-1-1,0 0 0,-5-1 1,-3-3-60,0 0 1,0-1-1,-17-11 1,19 10-69,-17-8-519,14 8-510,1 1 0,0-1-1,1-1 1,0 0-1,-15-15 1,24 22 649,0 0-1,0 0 1,0 0 0,1-1 0,-1 1-1,0 0 1,1 0 0,-1-1-1,1 1 1,-1 0 0,1 0-1,-1-1 1,1 1 0,0-1 0,0 1-1,-1 0 1,1-1 0,1-2-1,2-5-4027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12288,'-7'-4'1860,"-7"-7"2599,13 10-3979,1 1-384,1 0-37,1 0 0,-1 0-1,1 0 1,-1 0 0,1 0-1,-1 0 1,0 0 0,1 1-1,-1-1 1,1 1 0,-1-1-1,2 2 1,-1-2 48,13 6 299,0-1 0,1-1 0,-1 0 0,1-1 0,0-1 0,-1 0 0,18-1 0,18-6-2268,64-14 1,-101 16-147,24-9 0,1-7-3154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7936,'3'2'-395,"1"-1"7207,0-1 442,-1 2-6035,-1-1-1097,0 1 1,0-1-1,0 0 1,1 0-1,-1 0 1,1 0-1,-1 0 0,0 0 1,1 0-1,-1-1 1,4 1-1,31-1 322,-18 0-218,289-9 622,-280 8-865,-12 1-57,-1 0-1,1 0 1,20 5-1,-7-1-6261,-17-3 646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60 7424,'1'-1'412,"0"1"-1,1-1 1,-1 0 0,0 0 0,0 1 0,1-1-1,-1 0 1,0 0 0,0 0 0,0 0-1,0 0 1,0 0 0,0-1 0,0 1 0,-1 0-1,1 0 1,0-1 0,-1 1 0,1 0 0,-1-1-1,1 1 1,-1-1 0,0 1 0,1 0 0,-1-1-1,0-2 1,-2-14 1659,2 18-2016,0-1 0,0 1 0,0 0 0,0-1 1,0 1-1,0 0 0,0-1 0,0 1 0,0 0 0,-1-1 1,1 1-1,0 0 0,0 0 0,0-1 0,0 1 1,-1 0-1,1-1 0,0 1 0,0 0 0,-1 0 0,1-1 1,0 1-1,0 0 0,-1 0 0,1 0 0,0 0 1,-1-1-1,1 1 0,0 0 0,-1 0 0,1 0 0,0 0 1,-1 0-1,1 0 0,0 0 0,-1 0 0,1 0 0,0 0 1,-1 0-1,1 0 0,0 0 0,-1 0 0,1 0 1,0 0-1,-1 0 0,1 0 0,0 1 0,-1-1 0,-13 13 1002,-3 9-834,1 1 0,2 1 0,0 0 1,2 1-1,0 0 0,-8 30 0,17-47-179,1 0 0,0 0 0,1 0 0,0 0 0,0 1 0,1-1 0,0 0 0,2 14 0,-1-17-12,0 0 0,1 0 0,-1 0 0,1 0 0,0-1 0,0 1 0,0-1-1,1 1 1,-1-1 0,1 0 0,0 0 0,1 0 0,-1 0 0,8 6 0,-7-7-4,-1 0 1,1 0-1,0 0 1,0 0 0,0-1-1,0 0 1,0 0-1,1 0 1,-1 0-1,1-1 1,-1 1-1,1-1 1,0 0 0,-1-1-1,1 1 1,7-1-1,-11 0-83,0 0 0,0 0 0,0 0 0,0-1 0,0 1 0,0 0 0,0-1 0,0 1 0,0-1 0,-1 1 0,1-1 0,0 0 0,0 1 0,0-1 0,-1 1 0,1-1 0,-1 0 0,1 0 0,0 0 0,-1 1 0,1-1 0,-1 0 0,1-1 0,0 0-588,-1 0 1,1 0 0,-1-1-1,1 1 1,-1 0 0,0 0-1,0 0 1,0 0 0,-1-4-1,-2-13-5116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11136,'-3'-2'682,"1"1"1,0-1-1,-1 1 1,1-1-1,-1 1 1,1 0-1,-1 0 1,0 0-1,-4-1 1,5 2-506,0 0 1,0 0 0,-1 0-1,1 0 1,0 0-1,0 0 1,0 1 0,0-1-1,-1 1 1,1 0 0,0-1-1,0 1 1,-3 2-1,5-3-172,0 0 0,0 0 0,-1 0 0,1 0-1,0 0 1,0 0 0,0 1 0,-1-1 0,1 0 0,0 0-1,0 0 1,0 0 0,-1 0 0,1 1 0,0-1-1,0 0 1,0 0 0,0 0 0,0 1 0,-1-1 0,1 0-1,0 0 1,0 0 0,0 1 0,0-1 0,0 0-1,0 0 1,0 1 0,0-1 0,0 0 0,0 0-1,0 0 1,0 1 0,0-1 0,0 1 0,8 4 121,16 2 32,-22-7-136,15 6 135,-13-5 50,-1 0 0,1 0-1,0 0 1,-1 0 0,6 0 0,-8-1 59,-1 0-47,-3 4-142,3-4-110,0 0 0,0 0 0,1 0 0,-1 0 0,0 0 1,0 0-1,0 0 0,0 0 0,0 0 0,0 0 0,0 0 0,0 0 0,0 0 0,0 0 0,0 0 0,0 0 0,0 0 0,0 0 0,0 0 0,0 0 1,0 0-1,0 0 0,0 0 0,0 0 0,0 0 0,0 1 0,0-1 0,0 0 0,0 0 0,0 0 0,0 0 0,0 0 0,0 0 0,0 0 0,0 0 1,1 0-1,-1 0 0,0 0 0,0 0 0,0 0 0,0 0 0,0 0 0,-1 0 0,1 0 0,0 0 0,0 0 0,0 0 0,11 0-1978,10 0-3679,-15 0 1365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14 154 9472,'1'-10'1429,"1"1"0,1-1 1,0 0-1,0 1 0,6-13 0,-8 20-266,-5 48 1216,-27 319-1542,30-330-854,6 47 0,-4-70 69,1 0 0,0 0 1,1 0-1,1 0 0,0-1 0,0 1 1,9 14-1,-10-21 0,0-1 0,0 1 1,1-1-1,-1 0 0,1-1 0,0 1 0,1 0 0,-1-1 1,0 0-1,1 0 0,0-1 0,0 1 0,0-1 0,0 0 1,0 0-1,0 0 0,0-1 0,1 0 0,-1 0 1,0 0-1,1-1 0,-1 0 0,1 0 0,-1 0 0,1-1 1,-1 1-1,0-1 0,1-1 0,-1 1 0,0-1 0,0 0 1,0 0-1,0 0 0,0-1 0,0 0 0,8-6 1,-5 2-8,1-1 0,-1 0 0,-1 0 0,1-1 1,-1 0-1,9-17 0,28-63 81,-25 39-108,-2 0-1,-2-1 0,-2-1 1,-3-1-1,-1 0 0,-3 0 1,-2-66-1,-8 14-636,4 107 617,0-1 0,1 0-1,-1 0 1,1 0 0,-1 0-1,1 1 1,-1-1 0,1 0-1,0 0 1,-1 0 0,1 0 0,0 0-1,0 0 1,0-1 0,0 1-1,0 0 1,0 0 0,0 0-1,0-1 1,1 1 0,26 13 272,-26-14-252,13 6 107,1-2 0,-1 0 0,1-1 0,0-1 0,17 1 0,-11-1-53,159 16 167,241 28-126,-378-41-599,88 15 571,-90-10-3146,0 2-3344,-40-11 1163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8832,'-3'0'568,"3"0"-431,0 0-1,-1 1 1,1-1 0,0 0 0,-1 0 0,1 0 0,0 0 0,0 0-1,-1 0 1,1 0 0,0 0 0,-1 0 0,1 0 0,0 0 0,0 0-1,-1 0 1,1 0 0,0-1 0,-1 1 0,1 0 0,0 0 0,0 0-1,-1 0 1,1 0 0,0-1 0,0 1 0,0 0 0,-1 0 0,1 0 0,0-1-1,0 1 1,0 0 0,-1 0 0,1-1 0,0 1 0,0-1 0,0 1 1489,18-7 1819,5 5-2782,0 1 0,0 1-1,46 6 1,-58-4-456,1 1 0,-1 0-1,14 6 1,-19-6-78,-1-1 0,0 1 1,1 0-1,-1 0 0,-1 0 0,1 1 0,0 0 0,4 5 0,-8-8-85,0 0 0,0 0 0,0 0-1,0 0 1,0 0 0,-1-1 0,1 1 0,0 1 0,-1-1-1,1 0 1,-1 0 0,1 0 0,-1 0 0,0 0-1,1 0 1,-1 1 0,0-1 0,0 0 0,0 0-1,0 0 1,0 1 0,0-1 0,0 0 0,0 0-1,0 0 1,-1 1 0,1-1 0,0 0 0,-1 0-1,1 0 1,-1 0 0,1 0 0,-1 0 0,0 0 0,1 0-1,-1 0 1,0 0 0,0 0 0,0 0 0,1 0-1,-1-1 1,0 1 0,-2 1 0,-5 2 150,0 0 0,0 0 1,0 0-1,-18 4 0,9-3-42,15-4-164,-1 0 0,1 0 0,0 0-1,0 0 1,0 1 0,0-1 0,1 1 0,-1-1 0,0 1 0,1-1 0,-1 1 0,1 0-1,-1 0 1,1 0 0,0 0 0,0 0 0,0 0 0,0 0 0,0 0 0,0 1 0,1-1 0,-1 0-1,1 0 1,-1 1 0,1 3 0,0 6 5,0-1-1,1 0 1,1 0-1,3 14 1,0 0-4,-3-6-30,1-1 28,0 1 1,-2-1-1,0 0 0,-3 26 0,2-39 33,-1 0-1,0 0 1,0-1-1,-1 1 1,1-1 0,-1 1-1,0-1 1,0 1-1,0-1 1,-1 0-1,0 0 1,1 0-1,-2-1 1,1 1 0,0-1-1,-1 1 1,1-1-1,-1 0 1,0 0-1,0-1 1,-8 5 0,6-5 13,0 1 1,-1-1-1,0 0 1,1-1 0,-1 1-1,0-1 1,1-1 0,-1 1-1,-10-2 1,-5-1-1403,-33-7-1,54 9 1266,-19-2-6053,7 4-5686,4 1 7529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6400,'-27'4'2058,"27"-4"-2007,-1 0 0,1 0 0,-1 0 0,1 0-1,-1 0 1,1 0 0,-1 0 0,1 0-1,-1 0 1,1 1 0,0-1 0,-1 0 0,1 0-1,-1 0 1,1 0 0,0 1 0,-1-1 0,1 0-1,-1 1 1,1-1 0,0 0 0,-1 0-1,1 1 1,0-1 0,0 1 0,-1-1 0,1 0-1,0 1 1,0-1 0,-1 1 0,1-1 0,0 0-1,0 1 1,0-1 0,0 1 0,0-1-1,0 1 1,0-1 0,0 1 0,0-1 0,0 1-1,0-1 1,0 1 0,0-1 0,0 0 0,0 1-1,0-1 1,1 1 0,-1-1 0,0 1-1,1 0 1,14 16 1833,-14-16-1822,5 4 312,0 0-1,1 0 1,0-1 0,0 0-1,0 0 1,0-1 0,0 0-1,1 0 1,-1 0 0,1-1-1,0 0 1,0-1 0,0 0 0,0 0-1,12 0 1,6-3 530,0-2 0,0 0 0,37-11 1,-19 4-475,346-55 674,-247 52-885,0 5 0,271 20-1,-207 20-475,-72 5-5528,-112-28 3001,0-4-197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07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30 11008,'3'-4'687,"-1"2"0,0-1 0,1 0 0,0 0 0,0 1 0,-1-1 0,5-1 0,-6 3-508,0 0 0,0 1-1,0-1 1,0 1-1,0-1 1,0 1 0,0 0-1,0-1 1,1 1 0,-1 0-1,0 0 1,0-1 0,0 1-1,0 0 1,0 0-1,1 0 1,-1 1 0,0-1-1,0 0 1,0 0 0,0 1-1,0-1 1,0 0-1,0 1 1,0-1 0,0 1-1,0-1 1,2 3 0,-2-3-116,-1 1 1,1 0-1,0 0 0,-1 0 1,1-1-1,-1 1 1,0 0-1,1 0 0,-1 0 1,0 0-1,1 0 1,-1 0-1,0 0 0,0 0 1,0 0-1,0 0 1,0 0-1,0 0 1,0 0-1,0 0 0,-1 0 1,1 0-1,0 1 1,-11 23 270,-8 5-135,-2-1 1,-45 49-1,39-49-288,2 2 0,-23 35-1,45-61 58,0 0-1,1 0 1,-1 0-1,1 0 1,0 1-1,-2 9 1,4-14 24,0 1 0,-1 0-1,1 0 1,0 0 0,0 0 0,0 0 0,1 0-1,-1 0 1,0 0 0,1 0 0,-1 0 0,1-1-1,0 1 1,-1 0 0,1 0 0,0-1-1,0 1 1,0 0 0,1-1 0,-1 1 0,0-1-1,2 2 1,3 2-11,0-1 0,0 0 0,1 0 0,0 0 0,-1-1 0,11 4 0,48 11-90,2 2 69,-10 1 30,79 35 39,-110-44-9,0 2 1,-1 1-1,25 18 1,-23-11 26,-1 1 0,0 1-1,-2 2 1,-1 0 0,-1 2 0,-1 0 0,-2 1-1,28 55 1,-41-70 284,0-1 0,-1 1 0,-1 0 1,4 18-1,-7-29-225,-1 1 0,1-1 1,-1 1-1,0-1 0,0 1 1,0-1-1,0 1 0,-1-1 1,0 1-1,1-1 0,-1 1 1,0-1-1,-1 0 0,1 1 1,0-1-1,-1 0 0,0 0 1,0 0-1,0 0 0,0 0 1,0 0-1,-5 4 0,-1-2-15,0 0 0,0 0-1,0-1 1,0 0 0,-1 0-1,1-1 1,-17 4 0,-3-1 111,-33 3 1,23-6-518,0-1-1,0-3 1,-1 0 0,2-3 0,-1-1-1,0-2 1,-61-19 0,96 25 102,-1 0-241,-1-1 0,0 0 1,0 0-1,1 0 0,-7-4 1,10 5 172,0 0 1,0 0-1,0 0 1,0 0-1,0 0 1,0 0-1,0 0 0,1 0 1,-1-1-1,0 1 1,1 0-1,-1 0 1,1-1-1,-1 1 1,1 0-1,0-1 0,-1 1 1,1-1-1,0 1 1,0 0-1,0-1 1,0 1-1,0 0 1,0-1-1,1-1 1,7-27-5219,5-5 838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9856,'22'-21'3680,"-13"18"-2848,3-9 800,-3 7 191,-4 2-447,-1-1-64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22143,'-17'8'435,"-1"0"-1,1-2 1,-1 0-1,-23 4 1,-25 8 336,65-18-771,-43 18-58,40-17 51,1 1 1,0 0-1,-1 0 1,1 0 0,0 1-1,0-1 1,0 1-1,1-1 1,-6 7 0,8-9 5,0 1 1,0-1 0,-1 1 0,1-1 0,0 0 0,-1 1 0,1-1 0,0 1-1,0-1 1,0 1 0,0-1 0,-1 1 0,1-1 0,0 1 0,0-1 0,0 1 0,0-1-1,0 1 1,0-1 0,0 1 0,0-1 0,1 1 0,-1-1 0,0 1 0,0-1-1,0 1 1,0-1 0,1 1 0,-1-1 0,0 1 0,1-1 0,-1 0 0,0 1 0,1-1-1,-1 0 1,0 1 0,1-1 0,-1 0 0,0 1 0,1-1 0,-1 0 0,1 1-1,-1-1 1,1 0 0,-1 0 0,1 0 0,-1 0 0,2 1 0,2 0 0,1 0 0,0 0 0,0-1 0,5 1 0,-10-1 0,58 1-22,-29-1-27,37 5 1,-56-4 47,-1 1 0,1 0 0,-1 1 0,0 0 0,0 0-1,0 1 1,16 10 0,-16-8 6,0 1 0,0 0 0,-1 1 0,0-1-1,-1 2 1,1-1 0,-2 1 0,1 0 0,-1 0-1,9 20 1,-8-12 16,-1 0-1,0 1 1,-1-1-1,-1 1 1,4 35-1,-7-42 142,-1 1 1,0-1-1,-1 1 0,0-1 0,0 1 0,-2-1 0,1 0 1,-5 12-1,5-18-71,0 1 1,-1-1-1,1 1 0,-1-1 1,0 0-1,-1 0 0,1 0 1,-1-1-1,0 1 0,0-1 1,0 0-1,-1 0 0,0 0 1,1-1-1,-1 1 0,-1-1 1,-5 3-1,-2-1-22,-1-1-1,0-1 1,0 1 0,0-2-1,0 0 1,-26 0 0,18-3-59,1 0 1,-1-2-1,-38-9 1,56 11-106,-1 0 0,1-1 0,-1 1 0,1-1 0,0 0 0,-1-1 1,1 1-1,-5-4 0,9 5-76,-1 0 0,0 0 1,0 0-1,0 0 1,1 0-1,-1 0 0,0 0 1,1 0-1,-1 0 0,1 0 1,-1-1-1,1 1 0,-1 0 1,1 0-1,0 0 0,0-1 1,0 1-1,0 0 1,-1 0-1,2-1 0,-1 1 1,0 0-1,0 0 0,0-1 1,1 1-1,-1 0 0,0 0 1,1 0-1,-1 0 0,1-1 1,-1 1-1,1 0 1,0 0-1,0 0 0,-1 0 1,1 0-1,1-1 0,16-18-3845,3-7-1487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11648,'0'-5'4288,"13"5"-3329,10-4 513,-10 4-32,10 0-384,8 0 0,4 0-512,5 4-256,10-4-160,7 0-32,10 0 0,5-4-128,-10 1 32,-4-2-928,-14 1-416,-13 1-1280,-13-6-511,-13-6-1793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3T19:25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40 264 5888,'1'-3'2910,"-6"3"-1486,-8 7-137,11-5-1246,1-1 0,-1 1-1,1 0 1,0 0 0,0 0 0,0 0-1,0 1 1,0-1 0,0 0 0,0 0 0,1 0-1,-1 1 1,1 2 0,-1 35 86,2-11-14,-4 14 12,-2 105 176,14 51 553,2-99-618,8 50 98,7 131 264,-26-220-233,-10 72 0,3-52-279,0-3-27,1-14-2,2 1-1,7 84 1,-2-143-43,13 172 244,-11-121-69,-7 66 1,-2-68-95,-4 92 148,9-118-205,2 1 0,2-1 0,5 31 0,55 268 191,-60-314-237,0-1-1,0 1 0,8 17 0,-9-26 10,0-1 0,1 0 0,-1 1 0,1-1 0,0 0 0,0 0 0,0-1 0,1 1 0,-1-1 0,1 0 0,0 1 0,0-2 0,4 4 0,3 0-4,-1-1-1,22 7 0,-11-6 9,1-2 0,0 0-1,-1-1 1,34 0-1,-26-2 64,83 12-131,-65-7 116,56 2 0,85-23 60,-94 5-56,-8 3-14,153 7 0,-229 1-35,197 12 95,-151-13-73,93-9-1,-93 2-15,0 2-1,1 3 0,70 7 1,-59 2 37,83 5-61,-122-12 84,0 0-1,0-2 1,35-7 0,-28 2 5,15-4-9,0 2-1,88-4 1,-64 15-144,-21-1 154,88-8-1,-101 0-96,46-15 1,-55 12 47,1 2 0,0 2 0,35-3 0,-7 8-23,63 8 0,-71-2 69,106-5 0,-97-6-160,139-8 1,-171 14 99,123-2 156,-117-1-154,-1-1-1,45-11 0,63-34 86,-111 35-74,1 2-1,0 2 0,0 0 1,46-5-1,67 9-23,0-1-7,-120 3-22,-1-1 0,1-1 0,29-12 0,-3 1 89,-41 14-67,-1 1 0,1 1 1,-1 0-1,17 1 0,-16 0 3,1 0 1,-1-1-1,21-4 0,17-12 112,-35 12-105,0 0 0,0 1 0,18-3-1,-24 5-16,-7 1-2,1 0 0,0 1-1,-1-1 1,1 1-1,0 0 1,0 0 0,-1-1-1,1 1 1,3 1-1,3-2 26,-1 0-1,1 0 0,-1-1 0,1 0 1,-1 0-1,0-1 0,12-6 0,-1 1 16,4 2-65,-13 4 40,-1 0-1,16-7 1,-21 7 1,1 0 0,0 0 1,-1-1-1,1 1 0,-1-1 0,0 0 0,0 0 0,0 0 0,0 0 1,-1-1-1,1 1 0,3-8 0,-6 8 6,1 1 0,-1-1 0,0 0 0,0 0 0,0 0 0,0 0-1,0 0 1,-1 1 0,0-1 0,1 0 0,-1 0 0,0 1 0,0-1 0,0 0 0,-1 1 0,-1-4 0,1 3-14,0 0 1,1-1 0,0 1 0,-1 0 0,1-1 0,0 0-1,0 1 1,0-7 0,1-35-51,-1 0 60,2 1 1,8-52-1,-6 70-5,-1 0 0,-1 0-1,-3-35 1,1 52 22,0 0-1,-1 1 1,0 0-1,0-1 0,-1 1 1,0 0-1,-7-13 1,-1 2-20,-23-29 0,9 13-88,20 28 106,0-1 1,0 0-1,1 0 1,0 0-1,1 0 1,-5-15-1,7 18-16,0-1 0,0 0 1,1 0-1,0 0 0,0 0 0,0 0 0,1 0 1,0 0-1,0 0 0,0 0 0,3-6 0,13-48-39,18-101 0,-29 129 41,16-42-1,-5 17 98,-14 41-80,-1 0-1,0 0 1,-1-1 0,-2-28-1,1 23 2,2-35-1,1 47-60,-1 0 1,1 1-1,0 0 0,1 0 0,6-11 0,5-13 8,-9 16 52,-2 1 0,0-1 0,4-31 1,-4-52-4,-7 29 54,1 44-94,2 0-1,0 0 1,2 1-1,5-34 0,-5 53 25,4-20 6,0-1 0,-2 0 0,1-34 0,-12-71 51,0 0-48,3-68-27,4 194 20,-1 0 0,0 1-1,0-1 1,0 0 0,-1 0-1,0 1 1,0-1 0,-1 1-1,0-1 1,0 1 0,-6-9-1,6 10 34,0 1 0,-1-1 0,0 1 0,0 0-1,0 1 1,0-1 0,0 0 0,-1 1-1,0 0 1,1 0 0,-1 1 0,0-1 0,-1 1-1,-8-3 1,5 4 52,1 0-1,-1 0 1,1 1-1,-14 1 1,-2 0 41,-27-2 1,-55-9 0,72 6-34,0 2 0,-36 3 1,-70 11-68,43-3 28,-110-10 47,35-2 36,-152 24 43,168-10-101,-172-8 403,23-2-406,210 5-107,-337 4-4,300-12 29,-150 18-1,-35 1 116,193-23-108,-29 1-100,2 16 43,-59 1 51,125-18 59,58 3-43,0 1 0,-30 2 0,-36 13-242,69-9 254,0 0-1,0-1 1,0-2 0,0 0-1,-26-4 1,32 1-48,-9-3 0,1 2 0,-1 1 0,-49 2 0,-23 13 25,42-4-16,-78 1 0,107-10-6,-1 1 0,1 1 1,-1 1-1,1 2 0,0 1 1,0 1-1,-31 12 0,51-15-21,0 0 27,0-1 0,0 0 0,0 0 0,0-1 0,-1 0 0,1-1 0,-11 1 0,16-1 18,0-1 1,-1 1-1,1 0 1,0-1-1,0 1 1,0 1-1,0-1 1,-4 2 0,4-1-13,0-1 0,0 1 0,0-1 0,0 0 0,0 0 0,0-1 0,0 1 1,-4 0-1,-38-6 155,45 5-255,0 0-27,0 0-21,5 5-203,6 2-977,-3-2-84,0 0 0,0 1 0,-1 0-1,0 1 1,8 8 0,1 9-3024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5.xml"/><Relationship Id="rId21" Type="http://schemas.openxmlformats.org/officeDocument/2006/relationships/customXml" Target="../ink/ink527.xml"/><Relationship Id="rId42" Type="http://schemas.openxmlformats.org/officeDocument/2006/relationships/image" Target="../media/image538.png"/><Relationship Id="rId63" Type="http://schemas.openxmlformats.org/officeDocument/2006/relationships/customXml" Target="../ink/ink548.xml"/><Relationship Id="rId84" Type="http://schemas.openxmlformats.org/officeDocument/2006/relationships/image" Target="../media/image559.png"/><Relationship Id="rId138" Type="http://schemas.openxmlformats.org/officeDocument/2006/relationships/image" Target="../media/image586.png"/><Relationship Id="rId159" Type="http://schemas.openxmlformats.org/officeDocument/2006/relationships/customXml" Target="../ink/ink596.xml"/><Relationship Id="rId170" Type="http://schemas.openxmlformats.org/officeDocument/2006/relationships/image" Target="../media/image602.png"/><Relationship Id="rId191" Type="http://schemas.openxmlformats.org/officeDocument/2006/relationships/customXml" Target="../ink/ink612.xml"/><Relationship Id="rId205" Type="http://schemas.openxmlformats.org/officeDocument/2006/relationships/customXml" Target="../ink/ink619.xml"/><Relationship Id="rId226" Type="http://schemas.openxmlformats.org/officeDocument/2006/relationships/image" Target="../media/image630.png"/><Relationship Id="rId247" Type="http://schemas.openxmlformats.org/officeDocument/2006/relationships/customXml" Target="../ink/ink640.xml"/><Relationship Id="rId107" Type="http://schemas.openxmlformats.org/officeDocument/2006/relationships/customXml" Target="../ink/ink570.xml"/><Relationship Id="rId268" Type="http://schemas.openxmlformats.org/officeDocument/2006/relationships/image" Target="../media/image651.png"/><Relationship Id="rId289" Type="http://schemas.openxmlformats.org/officeDocument/2006/relationships/customXml" Target="../ink/ink661.xml"/><Relationship Id="rId11" Type="http://schemas.openxmlformats.org/officeDocument/2006/relationships/customXml" Target="../ink/ink522.xml"/><Relationship Id="rId32" Type="http://schemas.openxmlformats.org/officeDocument/2006/relationships/image" Target="../media/image533.png"/><Relationship Id="rId53" Type="http://schemas.openxmlformats.org/officeDocument/2006/relationships/customXml" Target="../ink/ink543.xml"/><Relationship Id="rId74" Type="http://schemas.openxmlformats.org/officeDocument/2006/relationships/image" Target="../media/image554.png"/><Relationship Id="rId128" Type="http://schemas.openxmlformats.org/officeDocument/2006/relationships/image" Target="../media/image581.png"/><Relationship Id="rId149" Type="http://schemas.openxmlformats.org/officeDocument/2006/relationships/customXml" Target="../ink/ink591.xml"/><Relationship Id="rId5" Type="http://schemas.openxmlformats.org/officeDocument/2006/relationships/customXml" Target="../ink/ink519.xml"/><Relationship Id="rId95" Type="http://schemas.openxmlformats.org/officeDocument/2006/relationships/customXml" Target="../ink/ink564.xml"/><Relationship Id="rId160" Type="http://schemas.openxmlformats.org/officeDocument/2006/relationships/image" Target="../media/image597.png"/><Relationship Id="rId181" Type="http://schemas.openxmlformats.org/officeDocument/2006/relationships/customXml" Target="../ink/ink607.xml"/><Relationship Id="rId216" Type="http://schemas.openxmlformats.org/officeDocument/2006/relationships/image" Target="../media/image625.png"/><Relationship Id="rId237" Type="http://schemas.openxmlformats.org/officeDocument/2006/relationships/customXml" Target="../ink/ink635.xml"/><Relationship Id="rId258" Type="http://schemas.openxmlformats.org/officeDocument/2006/relationships/image" Target="../media/image646.png"/><Relationship Id="rId279" Type="http://schemas.openxmlformats.org/officeDocument/2006/relationships/customXml" Target="../ink/ink656.xml"/><Relationship Id="rId22" Type="http://schemas.openxmlformats.org/officeDocument/2006/relationships/image" Target="../media/image528.png"/><Relationship Id="rId43" Type="http://schemas.openxmlformats.org/officeDocument/2006/relationships/customXml" Target="../ink/ink538.xml"/><Relationship Id="rId64" Type="http://schemas.openxmlformats.org/officeDocument/2006/relationships/image" Target="../media/image549.png"/><Relationship Id="rId118" Type="http://schemas.openxmlformats.org/officeDocument/2006/relationships/image" Target="../media/image576.png"/><Relationship Id="rId139" Type="http://schemas.openxmlformats.org/officeDocument/2006/relationships/customXml" Target="../ink/ink586.xml"/><Relationship Id="rId290" Type="http://schemas.openxmlformats.org/officeDocument/2006/relationships/image" Target="../media/image661.png"/><Relationship Id="rId85" Type="http://schemas.openxmlformats.org/officeDocument/2006/relationships/customXml" Target="../ink/ink559.xml"/><Relationship Id="rId150" Type="http://schemas.openxmlformats.org/officeDocument/2006/relationships/image" Target="../media/image592.png"/><Relationship Id="rId171" Type="http://schemas.openxmlformats.org/officeDocument/2006/relationships/customXml" Target="../ink/ink602.xml"/><Relationship Id="rId192" Type="http://schemas.openxmlformats.org/officeDocument/2006/relationships/image" Target="../media/image613.png"/><Relationship Id="rId206" Type="http://schemas.openxmlformats.org/officeDocument/2006/relationships/image" Target="../media/image620.png"/><Relationship Id="rId227" Type="http://schemas.openxmlformats.org/officeDocument/2006/relationships/customXml" Target="../ink/ink630.xml"/><Relationship Id="rId248" Type="http://schemas.openxmlformats.org/officeDocument/2006/relationships/image" Target="../media/image641.png"/><Relationship Id="rId269" Type="http://schemas.openxmlformats.org/officeDocument/2006/relationships/customXml" Target="../ink/ink651.xml"/><Relationship Id="rId12" Type="http://schemas.openxmlformats.org/officeDocument/2006/relationships/image" Target="../media/image523.png"/><Relationship Id="rId33" Type="http://schemas.openxmlformats.org/officeDocument/2006/relationships/customXml" Target="../ink/ink533.xml"/><Relationship Id="rId108" Type="http://schemas.openxmlformats.org/officeDocument/2006/relationships/image" Target="../media/image571.png"/><Relationship Id="rId129" Type="http://schemas.openxmlformats.org/officeDocument/2006/relationships/customXml" Target="../ink/ink581.xml"/><Relationship Id="rId280" Type="http://schemas.openxmlformats.org/officeDocument/2006/relationships/image" Target="../media/image657.png"/><Relationship Id="rId54" Type="http://schemas.openxmlformats.org/officeDocument/2006/relationships/image" Target="../media/image544.png"/><Relationship Id="rId75" Type="http://schemas.openxmlformats.org/officeDocument/2006/relationships/customXml" Target="../ink/ink554.xml"/><Relationship Id="rId96" Type="http://schemas.openxmlformats.org/officeDocument/2006/relationships/image" Target="../media/image565.png"/><Relationship Id="rId140" Type="http://schemas.openxmlformats.org/officeDocument/2006/relationships/image" Target="../media/image587.png"/><Relationship Id="rId161" Type="http://schemas.openxmlformats.org/officeDocument/2006/relationships/customXml" Target="../ink/ink597.xml"/><Relationship Id="rId182" Type="http://schemas.openxmlformats.org/officeDocument/2006/relationships/image" Target="../media/image608.png"/><Relationship Id="rId217" Type="http://schemas.openxmlformats.org/officeDocument/2006/relationships/customXml" Target="../ink/ink625.xml"/><Relationship Id="rId6" Type="http://schemas.openxmlformats.org/officeDocument/2006/relationships/image" Target="../media/image520.png"/><Relationship Id="rId238" Type="http://schemas.openxmlformats.org/officeDocument/2006/relationships/image" Target="../media/image636.png"/><Relationship Id="rId259" Type="http://schemas.openxmlformats.org/officeDocument/2006/relationships/customXml" Target="../ink/ink646.xml"/><Relationship Id="rId23" Type="http://schemas.openxmlformats.org/officeDocument/2006/relationships/customXml" Target="../ink/ink528.xml"/><Relationship Id="rId119" Type="http://schemas.openxmlformats.org/officeDocument/2006/relationships/customXml" Target="../ink/ink576.xml"/><Relationship Id="rId270" Type="http://schemas.openxmlformats.org/officeDocument/2006/relationships/image" Target="../media/image652.png"/><Relationship Id="rId291" Type="http://schemas.openxmlformats.org/officeDocument/2006/relationships/customXml" Target="../ink/ink662.xml"/><Relationship Id="rId44" Type="http://schemas.openxmlformats.org/officeDocument/2006/relationships/image" Target="../media/image539.png"/><Relationship Id="rId65" Type="http://schemas.openxmlformats.org/officeDocument/2006/relationships/customXml" Target="../ink/ink549.xml"/><Relationship Id="rId86" Type="http://schemas.openxmlformats.org/officeDocument/2006/relationships/image" Target="../media/image560.png"/><Relationship Id="rId130" Type="http://schemas.openxmlformats.org/officeDocument/2006/relationships/image" Target="../media/image582.png"/><Relationship Id="rId151" Type="http://schemas.openxmlformats.org/officeDocument/2006/relationships/customXml" Target="../ink/ink592.xml"/><Relationship Id="rId172" Type="http://schemas.openxmlformats.org/officeDocument/2006/relationships/image" Target="../media/image603.png"/><Relationship Id="rId193" Type="http://schemas.openxmlformats.org/officeDocument/2006/relationships/customXml" Target="../ink/ink613.xml"/><Relationship Id="rId207" Type="http://schemas.openxmlformats.org/officeDocument/2006/relationships/customXml" Target="../ink/ink620.xml"/><Relationship Id="rId228" Type="http://schemas.openxmlformats.org/officeDocument/2006/relationships/image" Target="../media/image631.png"/><Relationship Id="rId249" Type="http://schemas.openxmlformats.org/officeDocument/2006/relationships/customXml" Target="../ink/ink641.xml"/><Relationship Id="rId13" Type="http://schemas.openxmlformats.org/officeDocument/2006/relationships/customXml" Target="../ink/ink523.xml"/><Relationship Id="rId109" Type="http://schemas.openxmlformats.org/officeDocument/2006/relationships/customXml" Target="../ink/ink571.xml"/><Relationship Id="rId260" Type="http://schemas.openxmlformats.org/officeDocument/2006/relationships/image" Target="../media/image647.png"/><Relationship Id="rId281" Type="http://schemas.openxmlformats.org/officeDocument/2006/relationships/customXml" Target="../ink/ink657.xml"/><Relationship Id="rId34" Type="http://schemas.openxmlformats.org/officeDocument/2006/relationships/image" Target="../media/image534.png"/><Relationship Id="rId50" Type="http://schemas.openxmlformats.org/officeDocument/2006/relationships/image" Target="../media/image542.png"/><Relationship Id="rId55" Type="http://schemas.openxmlformats.org/officeDocument/2006/relationships/customXml" Target="../ink/ink544.xml"/><Relationship Id="rId76" Type="http://schemas.openxmlformats.org/officeDocument/2006/relationships/image" Target="../media/image555.png"/><Relationship Id="rId97" Type="http://schemas.openxmlformats.org/officeDocument/2006/relationships/customXml" Target="../ink/ink565.xml"/><Relationship Id="rId104" Type="http://schemas.openxmlformats.org/officeDocument/2006/relationships/image" Target="../media/image569.png"/><Relationship Id="rId120" Type="http://schemas.openxmlformats.org/officeDocument/2006/relationships/image" Target="../media/image577.png"/><Relationship Id="rId125" Type="http://schemas.openxmlformats.org/officeDocument/2006/relationships/customXml" Target="../ink/ink579.xml"/><Relationship Id="rId141" Type="http://schemas.openxmlformats.org/officeDocument/2006/relationships/customXml" Target="../ink/ink587.xml"/><Relationship Id="rId146" Type="http://schemas.openxmlformats.org/officeDocument/2006/relationships/image" Target="../media/image590.png"/><Relationship Id="rId167" Type="http://schemas.openxmlformats.org/officeDocument/2006/relationships/customXml" Target="../ink/ink600.xml"/><Relationship Id="rId188" Type="http://schemas.openxmlformats.org/officeDocument/2006/relationships/image" Target="../media/image611.png"/><Relationship Id="rId7" Type="http://schemas.openxmlformats.org/officeDocument/2006/relationships/customXml" Target="../ink/ink520.xml"/><Relationship Id="rId71" Type="http://schemas.openxmlformats.org/officeDocument/2006/relationships/customXml" Target="../ink/ink552.xml"/><Relationship Id="rId92" Type="http://schemas.openxmlformats.org/officeDocument/2006/relationships/image" Target="../media/image563.png"/><Relationship Id="rId162" Type="http://schemas.openxmlformats.org/officeDocument/2006/relationships/image" Target="../media/image598.png"/><Relationship Id="rId183" Type="http://schemas.openxmlformats.org/officeDocument/2006/relationships/customXml" Target="../ink/ink608.xml"/><Relationship Id="rId213" Type="http://schemas.openxmlformats.org/officeDocument/2006/relationships/customXml" Target="../ink/ink623.xml"/><Relationship Id="rId218" Type="http://schemas.openxmlformats.org/officeDocument/2006/relationships/image" Target="../media/image626.png"/><Relationship Id="rId234" Type="http://schemas.openxmlformats.org/officeDocument/2006/relationships/image" Target="../media/image634.png"/><Relationship Id="rId239" Type="http://schemas.openxmlformats.org/officeDocument/2006/relationships/customXml" Target="../ink/ink636.xml"/><Relationship Id="rId2" Type="http://schemas.openxmlformats.org/officeDocument/2006/relationships/image" Target="../media/image993.png"/><Relationship Id="rId29" Type="http://schemas.openxmlformats.org/officeDocument/2006/relationships/customXml" Target="../ink/ink531.xml"/><Relationship Id="rId250" Type="http://schemas.openxmlformats.org/officeDocument/2006/relationships/image" Target="../media/image642.png"/><Relationship Id="rId255" Type="http://schemas.openxmlformats.org/officeDocument/2006/relationships/customXml" Target="../ink/ink644.xml"/><Relationship Id="rId271" Type="http://schemas.openxmlformats.org/officeDocument/2006/relationships/customXml" Target="../ink/ink652.xml"/><Relationship Id="rId276" Type="http://schemas.openxmlformats.org/officeDocument/2006/relationships/image" Target="../media/image655.png"/><Relationship Id="rId292" Type="http://schemas.openxmlformats.org/officeDocument/2006/relationships/image" Target="../media/image662.png"/><Relationship Id="rId24" Type="http://schemas.openxmlformats.org/officeDocument/2006/relationships/image" Target="../media/image529.png"/><Relationship Id="rId40" Type="http://schemas.openxmlformats.org/officeDocument/2006/relationships/image" Target="../media/image537.png"/><Relationship Id="rId45" Type="http://schemas.openxmlformats.org/officeDocument/2006/relationships/customXml" Target="../ink/ink539.xml"/><Relationship Id="rId66" Type="http://schemas.openxmlformats.org/officeDocument/2006/relationships/image" Target="../media/image550.png"/><Relationship Id="rId87" Type="http://schemas.openxmlformats.org/officeDocument/2006/relationships/customXml" Target="../ink/ink560.xml"/><Relationship Id="rId110" Type="http://schemas.openxmlformats.org/officeDocument/2006/relationships/image" Target="../media/image572.png"/><Relationship Id="rId115" Type="http://schemas.openxmlformats.org/officeDocument/2006/relationships/customXml" Target="../ink/ink574.xml"/><Relationship Id="rId131" Type="http://schemas.openxmlformats.org/officeDocument/2006/relationships/customXml" Target="../ink/ink582.xml"/><Relationship Id="rId136" Type="http://schemas.openxmlformats.org/officeDocument/2006/relationships/image" Target="../media/image585.png"/><Relationship Id="rId157" Type="http://schemas.openxmlformats.org/officeDocument/2006/relationships/customXml" Target="../ink/ink595.xml"/><Relationship Id="rId178" Type="http://schemas.openxmlformats.org/officeDocument/2006/relationships/image" Target="../media/image606.png"/><Relationship Id="rId61" Type="http://schemas.openxmlformats.org/officeDocument/2006/relationships/customXml" Target="../ink/ink547.xml"/><Relationship Id="rId82" Type="http://schemas.openxmlformats.org/officeDocument/2006/relationships/image" Target="../media/image558.png"/><Relationship Id="rId152" Type="http://schemas.openxmlformats.org/officeDocument/2006/relationships/image" Target="../media/image593.png"/><Relationship Id="rId173" Type="http://schemas.openxmlformats.org/officeDocument/2006/relationships/customXml" Target="../ink/ink603.xml"/><Relationship Id="rId194" Type="http://schemas.openxmlformats.org/officeDocument/2006/relationships/image" Target="../media/image614.png"/><Relationship Id="rId199" Type="http://schemas.openxmlformats.org/officeDocument/2006/relationships/customXml" Target="../ink/ink616.xml"/><Relationship Id="rId203" Type="http://schemas.openxmlformats.org/officeDocument/2006/relationships/customXml" Target="../ink/ink618.xml"/><Relationship Id="rId208" Type="http://schemas.openxmlformats.org/officeDocument/2006/relationships/image" Target="../media/image621.png"/><Relationship Id="rId229" Type="http://schemas.openxmlformats.org/officeDocument/2006/relationships/customXml" Target="../ink/ink631.xml"/><Relationship Id="rId19" Type="http://schemas.openxmlformats.org/officeDocument/2006/relationships/customXml" Target="../ink/ink526.xml"/><Relationship Id="rId224" Type="http://schemas.openxmlformats.org/officeDocument/2006/relationships/image" Target="../media/image629.png"/><Relationship Id="rId240" Type="http://schemas.openxmlformats.org/officeDocument/2006/relationships/image" Target="../media/image637.png"/><Relationship Id="rId245" Type="http://schemas.openxmlformats.org/officeDocument/2006/relationships/customXml" Target="../ink/ink639.xml"/><Relationship Id="rId261" Type="http://schemas.openxmlformats.org/officeDocument/2006/relationships/customXml" Target="../ink/ink647.xml"/><Relationship Id="rId266" Type="http://schemas.openxmlformats.org/officeDocument/2006/relationships/image" Target="../media/image650.png"/><Relationship Id="rId287" Type="http://schemas.openxmlformats.org/officeDocument/2006/relationships/customXml" Target="../ink/ink660.xml"/><Relationship Id="rId14" Type="http://schemas.openxmlformats.org/officeDocument/2006/relationships/image" Target="../media/image524.png"/><Relationship Id="rId30" Type="http://schemas.openxmlformats.org/officeDocument/2006/relationships/image" Target="../media/image532.png"/><Relationship Id="rId35" Type="http://schemas.openxmlformats.org/officeDocument/2006/relationships/customXml" Target="../ink/ink534.xml"/><Relationship Id="rId56" Type="http://schemas.openxmlformats.org/officeDocument/2006/relationships/image" Target="../media/image545.png"/><Relationship Id="rId77" Type="http://schemas.openxmlformats.org/officeDocument/2006/relationships/customXml" Target="../ink/ink555.xml"/><Relationship Id="rId100" Type="http://schemas.openxmlformats.org/officeDocument/2006/relationships/image" Target="../media/image567.png"/><Relationship Id="rId105" Type="http://schemas.openxmlformats.org/officeDocument/2006/relationships/customXml" Target="../ink/ink569.xml"/><Relationship Id="rId126" Type="http://schemas.openxmlformats.org/officeDocument/2006/relationships/image" Target="../media/image580.png"/><Relationship Id="rId147" Type="http://schemas.openxmlformats.org/officeDocument/2006/relationships/customXml" Target="../ink/ink590.xml"/><Relationship Id="rId168" Type="http://schemas.openxmlformats.org/officeDocument/2006/relationships/image" Target="../media/image601.png"/><Relationship Id="rId282" Type="http://schemas.openxmlformats.org/officeDocument/2006/relationships/image" Target="../media/image658.png"/><Relationship Id="rId8" Type="http://schemas.openxmlformats.org/officeDocument/2006/relationships/image" Target="../media/image521.png"/><Relationship Id="rId51" Type="http://schemas.openxmlformats.org/officeDocument/2006/relationships/customXml" Target="../ink/ink542.xml"/><Relationship Id="rId72" Type="http://schemas.openxmlformats.org/officeDocument/2006/relationships/image" Target="../media/image553.png"/><Relationship Id="rId93" Type="http://schemas.openxmlformats.org/officeDocument/2006/relationships/customXml" Target="../ink/ink563.xml"/><Relationship Id="rId98" Type="http://schemas.openxmlformats.org/officeDocument/2006/relationships/image" Target="../media/image566.png"/><Relationship Id="rId121" Type="http://schemas.openxmlformats.org/officeDocument/2006/relationships/customXml" Target="../ink/ink577.xml"/><Relationship Id="rId142" Type="http://schemas.openxmlformats.org/officeDocument/2006/relationships/image" Target="../media/image588.png"/><Relationship Id="rId163" Type="http://schemas.openxmlformats.org/officeDocument/2006/relationships/customXml" Target="../ink/ink598.xml"/><Relationship Id="rId184" Type="http://schemas.openxmlformats.org/officeDocument/2006/relationships/image" Target="../media/image609.png"/><Relationship Id="rId189" Type="http://schemas.openxmlformats.org/officeDocument/2006/relationships/customXml" Target="../ink/ink611.xml"/><Relationship Id="rId219" Type="http://schemas.openxmlformats.org/officeDocument/2006/relationships/customXml" Target="../ink/ink626.xml"/><Relationship Id="rId3" Type="http://schemas.openxmlformats.org/officeDocument/2006/relationships/customXml" Target="../ink/ink518.xml"/><Relationship Id="rId214" Type="http://schemas.openxmlformats.org/officeDocument/2006/relationships/image" Target="../media/image624.png"/><Relationship Id="rId230" Type="http://schemas.openxmlformats.org/officeDocument/2006/relationships/image" Target="../media/image632.png"/><Relationship Id="rId235" Type="http://schemas.openxmlformats.org/officeDocument/2006/relationships/customXml" Target="../ink/ink634.xml"/><Relationship Id="rId251" Type="http://schemas.openxmlformats.org/officeDocument/2006/relationships/customXml" Target="../ink/ink642.xml"/><Relationship Id="rId256" Type="http://schemas.openxmlformats.org/officeDocument/2006/relationships/image" Target="../media/image645.png"/><Relationship Id="rId277" Type="http://schemas.openxmlformats.org/officeDocument/2006/relationships/customXml" Target="../ink/ink655.xml"/><Relationship Id="rId25" Type="http://schemas.openxmlformats.org/officeDocument/2006/relationships/customXml" Target="../ink/ink529.xml"/><Relationship Id="rId46" Type="http://schemas.openxmlformats.org/officeDocument/2006/relationships/image" Target="../media/image540.png"/><Relationship Id="rId67" Type="http://schemas.openxmlformats.org/officeDocument/2006/relationships/customXml" Target="../ink/ink550.xml"/><Relationship Id="rId116" Type="http://schemas.openxmlformats.org/officeDocument/2006/relationships/image" Target="../media/image575.png"/><Relationship Id="rId137" Type="http://schemas.openxmlformats.org/officeDocument/2006/relationships/customXml" Target="../ink/ink585.xml"/><Relationship Id="rId158" Type="http://schemas.openxmlformats.org/officeDocument/2006/relationships/image" Target="../media/image596.png"/><Relationship Id="rId272" Type="http://schemas.openxmlformats.org/officeDocument/2006/relationships/image" Target="../media/image653.png"/><Relationship Id="rId293" Type="http://schemas.openxmlformats.org/officeDocument/2006/relationships/customXml" Target="../ink/ink663.xml"/><Relationship Id="rId20" Type="http://schemas.openxmlformats.org/officeDocument/2006/relationships/image" Target="../media/image527.png"/><Relationship Id="rId41" Type="http://schemas.openxmlformats.org/officeDocument/2006/relationships/customXml" Target="../ink/ink537.xml"/><Relationship Id="rId62" Type="http://schemas.openxmlformats.org/officeDocument/2006/relationships/image" Target="../media/image548.png"/><Relationship Id="rId83" Type="http://schemas.openxmlformats.org/officeDocument/2006/relationships/customXml" Target="../ink/ink558.xml"/><Relationship Id="rId88" Type="http://schemas.openxmlformats.org/officeDocument/2006/relationships/image" Target="../media/image561.png"/><Relationship Id="rId111" Type="http://schemas.openxmlformats.org/officeDocument/2006/relationships/customXml" Target="../ink/ink572.xml"/><Relationship Id="rId132" Type="http://schemas.openxmlformats.org/officeDocument/2006/relationships/image" Target="../media/image583.png"/><Relationship Id="rId153" Type="http://schemas.openxmlformats.org/officeDocument/2006/relationships/customXml" Target="../ink/ink593.xml"/><Relationship Id="rId174" Type="http://schemas.openxmlformats.org/officeDocument/2006/relationships/image" Target="../media/image604.png"/><Relationship Id="rId179" Type="http://schemas.openxmlformats.org/officeDocument/2006/relationships/customXml" Target="../ink/ink606.xml"/><Relationship Id="rId195" Type="http://schemas.openxmlformats.org/officeDocument/2006/relationships/customXml" Target="../ink/ink614.xml"/><Relationship Id="rId209" Type="http://schemas.openxmlformats.org/officeDocument/2006/relationships/customXml" Target="../ink/ink621.xml"/><Relationship Id="rId190" Type="http://schemas.openxmlformats.org/officeDocument/2006/relationships/image" Target="../media/image612.png"/><Relationship Id="rId204" Type="http://schemas.openxmlformats.org/officeDocument/2006/relationships/image" Target="../media/image619.png"/><Relationship Id="rId220" Type="http://schemas.openxmlformats.org/officeDocument/2006/relationships/image" Target="../media/image627.png"/><Relationship Id="rId225" Type="http://schemas.openxmlformats.org/officeDocument/2006/relationships/customXml" Target="../ink/ink629.xml"/><Relationship Id="rId241" Type="http://schemas.openxmlformats.org/officeDocument/2006/relationships/customXml" Target="../ink/ink637.xml"/><Relationship Id="rId246" Type="http://schemas.openxmlformats.org/officeDocument/2006/relationships/image" Target="../media/image640.png"/><Relationship Id="rId267" Type="http://schemas.openxmlformats.org/officeDocument/2006/relationships/customXml" Target="../ink/ink650.xml"/><Relationship Id="rId288" Type="http://schemas.openxmlformats.org/officeDocument/2006/relationships/image" Target="../media/image660.png"/><Relationship Id="rId15" Type="http://schemas.openxmlformats.org/officeDocument/2006/relationships/customXml" Target="../ink/ink524.xml"/><Relationship Id="rId36" Type="http://schemas.openxmlformats.org/officeDocument/2006/relationships/image" Target="../media/image535.png"/><Relationship Id="rId57" Type="http://schemas.openxmlformats.org/officeDocument/2006/relationships/customXml" Target="../ink/ink545.xml"/><Relationship Id="rId106" Type="http://schemas.openxmlformats.org/officeDocument/2006/relationships/image" Target="../media/image570.png"/><Relationship Id="rId127" Type="http://schemas.openxmlformats.org/officeDocument/2006/relationships/customXml" Target="../ink/ink580.xml"/><Relationship Id="rId262" Type="http://schemas.openxmlformats.org/officeDocument/2006/relationships/image" Target="../media/image648.png"/><Relationship Id="rId283" Type="http://schemas.openxmlformats.org/officeDocument/2006/relationships/customXml" Target="../ink/ink658.xml"/><Relationship Id="rId10" Type="http://schemas.openxmlformats.org/officeDocument/2006/relationships/image" Target="../media/image522.png"/><Relationship Id="rId31" Type="http://schemas.openxmlformats.org/officeDocument/2006/relationships/customXml" Target="../ink/ink532.xml"/><Relationship Id="rId52" Type="http://schemas.openxmlformats.org/officeDocument/2006/relationships/image" Target="../media/image543.png"/><Relationship Id="rId73" Type="http://schemas.openxmlformats.org/officeDocument/2006/relationships/customXml" Target="../ink/ink553.xml"/><Relationship Id="rId78" Type="http://schemas.openxmlformats.org/officeDocument/2006/relationships/image" Target="../media/image556.png"/><Relationship Id="rId94" Type="http://schemas.openxmlformats.org/officeDocument/2006/relationships/image" Target="../media/image564.png"/><Relationship Id="rId99" Type="http://schemas.openxmlformats.org/officeDocument/2006/relationships/customXml" Target="../ink/ink566.xml"/><Relationship Id="rId101" Type="http://schemas.openxmlformats.org/officeDocument/2006/relationships/customXml" Target="../ink/ink567.xml"/><Relationship Id="rId122" Type="http://schemas.openxmlformats.org/officeDocument/2006/relationships/image" Target="../media/image578.png"/><Relationship Id="rId143" Type="http://schemas.openxmlformats.org/officeDocument/2006/relationships/customXml" Target="../ink/ink588.xml"/><Relationship Id="rId148" Type="http://schemas.openxmlformats.org/officeDocument/2006/relationships/image" Target="../media/image591.png"/><Relationship Id="rId164" Type="http://schemas.openxmlformats.org/officeDocument/2006/relationships/image" Target="../media/image599.png"/><Relationship Id="rId169" Type="http://schemas.openxmlformats.org/officeDocument/2006/relationships/customXml" Target="../ink/ink601.xml"/><Relationship Id="rId185" Type="http://schemas.openxmlformats.org/officeDocument/2006/relationships/customXml" Target="../ink/ink609.xml"/><Relationship Id="rId4" Type="http://schemas.openxmlformats.org/officeDocument/2006/relationships/image" Target="../media/image519.png"/><Relationship Id="rId9" Type="http://schemas.openxmlformats.org/officeDocument/2006/relationships/customXml" Target="../ink/ink521.xml"/><Relationship Id="rId180" Type="http://schemas.openxmlformats.org/officeDocument/2006/relationships/image" Target="../media/image607.png"/><Relationship Id="rId210" Type="http://schemas.openxmlformats.org/officeDocument/2006/relationships/image" Target="../media/image622.png"/><Relationship Id="rId215" Type="http://schemas.openxmlformats.org/officeDocument/2006/relationships/customXml" Target="../ink/ink624.xml"/><Relationship Id="rId236" Type="http://schemas.openxmlformats.org/officeDocument/2006/relationships/image" Target="../media/image635.png"/><Relationship Id="rId257" Type="http://schemas.openxmlformats.org/officeDocument/2006/relationships/customXml" Target="../ink/ink645.xml"/><Relationship Id="rId278" Type="http://schemas.openxmlformats.org/officeDocument/2006/relationships/image" Target="../media/image656.png"/><Relationship Id="rId26" Type="http://schemas.openxmlformats.org/officeDocument/2006/relationships/image" Target="../media/image530.png"/><Relationship Id="rId231" Type="http://schemas.openxmlformats.org/officeDocument/2006/relationships/customXml" Target="../ink/ink632.xml"/><Relationship Id="rId252" Type="http://schemas.openxmlformats.org/officeDocument/2006/relationships/image" Target="../media/image643.png"/><Relationship Id="rId273" Type="http://schemas.openxmlformats.org/officeDocument/2006/relationships/customXml" Target="../ink/ink653.xml"/><Relationship Id="rId294" Type="http://schemas.openxmlformats.org/officeDocument/2006/relationships/image" Target="../media/image663.png"/><Relationship Id="rId47" Type="http://schemas.openxmlformats.org/officeDocument/2006/relationships/customXml" Target="../ink/ink540.xml"/><Relationship Id="rId68" Type="http://schemas.openxmlformats.org/officeDocument/2006/relationships/image" Target="../media/image551.png"/><Relationship Id="rId89" Type="http://schemas.openxmlformats.org/officeDocument/2006/relationships/customXml" Target="../ink/ink561.xml"/><Relationship Id="rId112" Type="http://schemas.openxmlformats.org/officeDocument/2006/relationships/image" Target="../media/image573.png"/><Relationship Id="rId133" Type="http://schemas.openxmlformats.org/officeDocument/2006/relationships/customXml" Target="../ink/ink583.xml"/><Relationship Id="rId154" Type="http://schemas.openxmlformats.org/officeDocument/2006/relationships/image" Target="../media/image594.png"/><Relationship Id="rId175" Type="http://schemas.openxmlformats.org/officeDocument/2006/relationships/customXml" Target="../ink/ink604.xml"/><Relationship Id="rId196" Type="http://schemas.openxmlformats.org/officeDocument/2006/relationships/image" Target="../media/image615.png"/><Relationship Id="rId200" Type="http://schemas.openxmlformats.org/officeDocument/2006/relationships/image" Target="../media/image617.png"/><Relationship Id="rId16" Type="http://schemas.openxmlformats.org/officeDocument/2006/relationships/image" Target="../media/image525.png"/><Relationship Id="rId221" Type="http://schemas.openxmlformats.org/officeDocument/2006/relationships/customXml" Target="../ink/ink627.xml"/><Relationship Id="rId242" Type="http://schemas.openxmlformats.org/officeDocument/2006/relationships/image" Target="../media/image638.png"/><Relationship Id="rId263" Type="http://schemas.openxmlformats.org/officeDocument/2006/relationships/customXml" Target="../ink/ink648.xml"/><Relationship Id="rId284" Type="http://schemas.openxmlformats.org/officeDocument/2006/relationships/image" Target="../media/image504.png"/><Relationship Id="rId37" Type="http://schemas.openxmlformats.org/officeDocument/2006/relationships/customXml" Target="../ink/ink535.xml"/><Relationship Id="rId58" Type="http://schemas.openxmlformats.org/officeDocument/2006/relationships/image" Target="../media/image546.png"/><Relationship Id="rId79" Type="http://schemas.openxmlformats.org/officeDocument/2006/relationships/customXml" Target="../ink/ink556.xml"/><Relationship Id="rId102" Type="http://schemas.openxmlformats.org/officeDocument/2006/relationships/image" Target="../media/image568.png"/><Relationship Id="rId123" Type="http://schemas.openxmlformats.org/officeDocument/2006/relationships/customXml" Target="../ink/ink578.xml"/><Relationship Id="rId144" Type="http://schemas.openxmlformats.org/officeDocument/2006/relationships/image" Target="../media/image589.png"/><Relationship Id="rId90" Type="http://schemas.openxmlformats.org/officeDocument/2006/relationships/image" Target="../media/image562.png"/><Relationship Id="rId165" Type="http://schemas.openxmlformats.org/officeDocument/2006/relationships/customXml" Target="../ink/ink599.xml"/><Relationship Id="rId186" Type="http://schemas.openxmlformats.org/officeDocument/2006/relationships/image" Target="../media/image610.png"/><Relationship Id="rId211" Type="http://schemas.openxmlformats.org/officeDocument/2006/relationships/customXml" Target="../ink/ink622.xml"/><Relationship Id="rId232" Type="http://schemas.openxmlformats.org/officeDocument/2006/relationships/image" Target="../media/image633.png"/><Relationship Id="rId253" Type="http://schemas.openxmlformats.org/officeDocument/2006/relationships/customXml" Target="../ink/ink643.xml"/><Relationship Id="rId274" Type="http://schemas.openxmlformats.org/officeDocument/2006/relationships/image" Target="../media/image654.png"/><Relationship Id="rId27" Type="http://schemas.openxmlformats.org/officeDocument/2006/relationships/customXml" Target="../ink/ink530.xml"/><Relationship Id="rId48" Type="http://schemas.openxmlformats.org/officeDocument/2006/relationships/image" Target="../media/image541.png"/><Relationship Id="rId69" Type="http://schemas.openxmlformats.org/officeDocument/2006/relationships/customXml" Target="../ink/ink551.xml"/><Relationship Id="rId113" Type="http://schemas.openxmlformats.org/officeDocument/2006/relationships/customXml" Target="../ink/ink573.xml"/><Relationship Id="rId134" Type="http://schemas.openxmlformats.org/officeDocument/2006/relationships/image" Target="../media/image584.png"/><Relationship Id="rId80" Type="http://schemas.openxmlformats.org/officeDocument/2006/relationships/image" Target="../media/image557.png"/><Relationship Id="rId155" Type="http://schemas.openxmlformats.org/officeDocument/2006/relationships/customXml" Target="../ink/ink594.xml"/><Relationship Id="rId176" Type="http://schemas.openxmlformats.org/officeDocument/2006/relationships/image" Target="../media/image605.png"/><Relationship Id="rId197" Type="http://schemas.openxmlformats.org/officeDocument/2006/relationships/customXml" Target="../ink/ink615.xml"/><Relationship Id="rId201" Type="http://schemas.openxmlformats.org/officeDocument/2006/relationships/customXml" Target="../ink/ink617.xml"/><Relationship Id="rId222" Type="http://schemas.openxmlformats.org/officeDocument/2006/relationships/image" Target="../media/image628.png"/><Relationship Id="rId243" Type="http://schemas.openxmlformats.org/officeDocument/2006/relationships/customXml" Target="../ink/ink638.xml"/><Relationship Id="rId264" Type="http://schemas.openxmlformats.org/officeDocument/2006/relationships/image" Target="../media/image649.png"/><Relationship Id="rId285" Type="http://schemas.openxmlformats.org/officeDocument/2006/relationships/customXml" Target="../ink/ink659.xml"/><Relationship Id="rId17" Type="http://schemas.openxmlformats.org/officeDocument/2006/relationships/customXml" Target="../ink/ink525.xml"/><Relationship Id="rId38" Type="http://schemas.openxmlformats.org/officeDocument/2006/relationships/image" Target="../media/image536.png"/><Relationship Id="rId59" Type="http://schemas.openxmlformats.org/officeDocument/2006/relationships/customXml" Target="../ink/ink546.xml"/><Relationship Id="rId103" Type="http://schemas.openxmlformats.org/officeDocument/2006/relationships/customXml" Target="../ink/ink568.xml"/><Relationship Id="rId124" Type="http://schemas.openxmlformats.org/officeDocument/2006/relationships/image" Target="../media/image579.png"/><Relationship Id="rId70" Type="http://schemas.openxmlformats.org/officeDocument/2006/relationships/image" Target="../media/image552.png"/><Relationship Id="rId91" Type="http://schemas.openxmlformats.org/officeDocument/2006/relationships/customXml" Target="../ink/ink562.xml"/><Relationship Id="rId145" Type="http://schemas.openxmlformats.org/officeDocument/2006/relationships/customXml" Target="../ink/ink589.xml"/><Relationship Id="rId166" Type="http://schemas.openxmlformats.org/officeDocument/2006/relationships/image" Target="../media/image600.png"/><Relationship Id="rId187" Type="http://schemas.openxmlformats.org/officeDocument/2006/relationships/customXml" Target="../ink/ink6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3.png"/><Relationship Id="rId233" Type="http://schemas.openxmlformats.org/officeDocument/2006/relationships/customXml" Target="../ink/ink633.xml"/><Relationship Id="rId254" Type="http://schemas.openxmlformats.org/officeDocument/2006/relationships/image" Target="../media/image644.png"/><Relationship Id="rId28" Type="http://schemas.openxmlformats.org/officeDocument/2006/relationships/image" Target="../media/image531.png"/><Relationship Id="rId49" Type="http://schemas.openxmlformats.org/officeDocument/2006/relationships/customXml" Target="../ink/ink541.xml"/><Relationship Id="rId114" Type="http://schemas.openxmlformats.org/officeDocument/2006/relationships/image" Target="../media/image574.png"/><Relationship Id="rId275" Type="http://schemas.openxmlformats.org/officeDocument/2006/relationships/customXml" Target="../ink/ink654.xml"/><Relationship Id="rId60" Type="http://schemas.openxmlformats.org/officeDocument/2006/relationships/image" Target="../media/image547.png"/><Relationship Id="rId81" Type="http://schemas.openxmlformats.org/officeDocument/2006/relationships/customXml" Target="../ink/ink557.xml"/><Relationship Id="rId135" Type="http://schemas.openxmlformats.org/officeDocument/2006/relationships/customXml" Target="../ink/ink584.xml"/><Relationship Id="rId156" Type="http://schemas.openxmlformats.org/officeDocument/2006/relationships/image" Target="../media/image595.png"/><Relationship Id="rId177" Type="http://schemas.openxmlformats.org/officeDocument/2006/relationships/customXml" Target="../ink/ink605.xml"/><Relationship Id="rId198" Type="http://schemas.openxmlformats.org/officeDocument/2006/relationships/image" Target="../media/image616.png"/><Relationship Id="rId202" Type="http://schemas.openxmlformats.org/officeDocument/2006/relationships/image" Target="../media/image618.png"/><Relationship Id="rId223" Type="http://schemas.openxmlformats.org/officeDocument/2006/relationships/customXml" Target="../ink/ink628.xml"/><Relationship Id="rId244" Type="http://schemas.openxmlformats.org/officeDocument/2006/relationships/image" Target="../media/image639.png"/><Relationship Id="rId18" Type="http://schemas.openxmlformats.org/officeDocument/2006/relationships/image" Target="../media/image526.png"/><Relationship Id="rId39" Type="http://schemas.openxmlformats.org/officeDocument/2006/relationships/customXml" Target="../ink/ink536.xml"/><Relationship Id="rId265" Type="http://schemas.openxmlformats.org/officeDocument/2006/relationships/customXml" Target="../ink/ink649.xml"/><Relationship Id="rId286" Type="http://schemas.openxmlformats.org/officeDocument/2006/relationships/image" Target="../media/image65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1.xml"/><Relationship Id="rId21" Type="http://schemas.openxmlformats.org/officeDocument/2006/relationships/customXml" Target="../ink/ink673.xml"/><Relationship Id="rId42" Type="http://schemas.openxmlformats.org/officeDocument/2006/relationships/image" Target="../media/image683.png"/><Relationship Id="rId63" Type="http://schemas.openxmlformats.org/officeDocument/2006/relationships/customXml" Target="../ink/ink694.xml"/><Relationship Id="rId84" Type="http://schemas.openxmlformats.org/officeDocument/2006/relationships/image" Target="../media/image704.png"/><Relationship Id="rId138" Type="http://schemas.openxmlformats.org/officeDocument/2006/relationships/image" Target="../media/image731.png"/><Relationship Id="rId159" Type="http://schemas.openxmlformats.org/officeDocument/2006/relationships/customXml" Target="../ink/ink742.xml"/><Relationship Id="rId170" Type="http://schemas.openxmlformats.org/officeDocument/2006/relationships/image" Target="../media/image747.png"/><Relationship Id="rId191" Type="http://schemas.openxmlformats.org/officeDocument/2006/relationships/customXml" Target="../ink/ink758.xml"/><Relationship Id="rId205" Type="http://schemas.openxmlformats.org/officeDocument/2006/relationships/customXml" Target="../ink/ink765.xml"/><Relationship Id="rId226" Type="http://schemas.openxmlformats.org/officeDocument/2006/relationships/image" Target="../media/image775.png"/><Relationship Id="rId247" Type="http://schemas.openxmlformats.org/officeDocument/2006/relationships/customXml" Target="../ink/ink786.xml"/><Relationship Id="rId107" Type="http://schemas.openxmlformats.org/officeDocument/2006/relationships/customXml" Target="../ink/ink716.xml"/><Relationship Id="rId11" Type="http://schemas.openxmlformats.org/officeDocument/2006/relationships/customXml" Target="../ink/ink668.xml"/><Relationship Id="rId32" Type="http://schemas.openxmlformats.org/officeDocument/2006/relationships/image" Target="../media/image678.png"/><Relationship Id="rId53" Type="http://schemas.openxmlformats.org/officeDocument/2006/relationships/customXml" Target="../ink/ink689.xml"/><Relationship Id="rId74" Type="http://schemas.openxmlformats.org/officeDocument/2006/relationships/image" Target="../media/image699.png"/><Relationship Id="rId128" Type="http://schemas.openxmlformats.org/officeDocument/2006/relationships/image" Target="../media/image726.png"/><Relationship Id="rId149" Type="http://schemas.openxmlformats.org/officeDocument/2006/relationships/customXml" Target="../ink/ink737.xml"/><Relationship Id="rId5" Type="http://schemas.openxmlformats.org/officeDocument/2006/relationships/customXml" Target="../ink/ink665.xml"/><Relationship Id="rId95" Type="http://schemas.openxmlformats.org/officeDocument/2006/relationships/customXml" Target="../ink/ink710.xml"/><Relationship Id="rId160" Type="http://schemas.openxmlformats.org/officeDocument/2006/relationships/image" Target="../media/image742.png"/><Relationship Id="rId181" Type="http://schemas.openxmlformats.org/officeDocument/2006/relationships/customXml" Target="../ink/ink753.xml"/><Relationship Id="rId216" Type="http://schemas.openxmlformats.org/officeDocument/2006/relationships/image" Target="../media/image770.png"/><Relationship Id="rId237" Type="http://schemas.openxmlformats.org/officeDocument/2006/relationships/customXml" Target="../ink/ink781.xml"/><Relationship Id="rId258" Type="http://schemas.openxmlformats.org/officeDocument/2006/relationships/image" Target="../media/image791.png"/><Relationship Id="rId22" Type="http://schemas.openxmlformats.org/officeDocument/2006/relationships/image" Target="../media/image673.png"/><Relationship Id="rId43" Type="http://schemas.openxmlformats.org/officeDocument/2006/relationships/customXml" Target="../ink/ink684.xml"/><Relationship Id="rId64" Type="http://schemas.openxmlformats.org/officeDocument/2006/relationships/image" Target="../media/image694.png"/><Relationship Id="rId118" Type="http://schemas.openxmlformats.org/officeDocument/2006/relationships/image" Target="../media/image721.png"/><Relationship Id="rId139" Type="http://schemas.openxmlformats.org/officeDocument/2006/relationships/customXml" Target="../ink/ink732.xml"/><Relationship Id="rId85" Type="http://schemas.openxmlformats.org/officeDocument/2006/relationships/customXml" Target="../ink/ink705.xml"/><Relationship Id="rId150" Type="http://schemas.openxmlformats.org/officeDocument/2006/relationships/image" Target="../media/image737.png"/><Relationship Id="rId171" Type="http://schemas.openxmlformats.org/officeDocument/2006/relationships/customXml" Target="../ink/ink748.xml"/><Relationship Id="rId192" Type="http://schemas.openxmlformats.org/officeDocument/2006/relationships/image" Target="../media/image758.png"/><Relationship Id="rId206" Type="http://schemas.openxmlformats.org/officeDocument/2006/relationships/image" Target="../media/image765.png"/><Relationship Id="rId227" Type="http://schemas.openxmlformats.org/officeDocument/2006/relationships/customXml" Target="../ink/ink776.xml"/><Relationship Id="rId248" Type="http://schemas.openxmlformats.org/officeDocument/2006/relationships/image" Target="../media/image786.png"/><Relationship Id="rId12" Type="http://schemas.openxmlformats.org/officeDocument/2006/relationships/image" Target="../media/image668.png"/><Relationship Id="rId33" Type="http://schemas.openxmlformats.org/officeDocument/2006/relationships/customXml" Target="../ink/ink679.xml"/><Relationship Id="rId108" Type="http://schemas.openxmlformats.org/officeDocument/2006/relationships/image" Target="../media/image716.png"/><Relationship Id="rId129" Type="http://schemas.openxmlformats.org/officeDocument/2006/relationships/customXml" Target="../ink/ink727.xml"/><Relationship Id="rId54" Type="http://schemas.openxmlformats.org/officeDocument/2006/relationships/image" Target="../media/image689.png"/><Relationship Id="rId75" Type="http://schemas.openxmlformats.org/officeDocument/2006/relationships/customXml" Target="../ink/ink700.xml"/><Relationship Id="rId96" Type="http://schemas.openxmlformats.org/officeDocument/2006/relationships/image" Target="../media/image710.png"/><Relationship Id="rId140" Type="http://schemas.openxmlformats.org/officeDocument/2006/relationships/image" Target="../media/image732.png"/><Relationship Id="rId161" Type="http://schemas.openxmlformats.org/officeDocument/2006/relationships/customXml" Target="../ink/ink743.xml"/><Relationship Id="rId182" Type="http://schemas.openxmlformats.org/officeDocument/2006/relationships/image" Target="../media/image753.png"/><Relationship Id="rId217" Type="http://schemas.openxmlformats.org/officeDocument/2006/relationships/customXml" Target="../ink/ink7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5.png"/><Relationship Id="rId212" Type="http://schemas.openxmlformats.org/officeDocument/2006/relationships/image" Target="../media/image768.png"/><Relationship Id="rId233" Type="http://schemas.openxmlformats.org/officeDocument/2006/relationships/customXml" Target="../ink/ink779.xml"/><Relationship Id="rId238" Type="http://schemas.openxmlformats.org/officeDocument/2006/relationships/image" Target="../media/image781.png"/><Relationship Id="rId254" Type="http://schemas.openxmlformats.org/officeDocument/2006/relationships/image" Target="../media/image789.png"/><Relationship Id="rId259" Type="http://schemas.openxmlformats.org/officeDocument/2006/relationships/customXml" Target="../ink/ink792.xml"/><Relationship Id="rId23" Type="http://schemas.openxmlformats.org/officeDocument/2006/relationships/customXml" Target="../ink/ink674.xml"/><Relationship Id="rId28" Type="http://schemas.openxmlformats.org/officeDocument/2006/relationships/image" Target="../media/image676.png"/><Relationship Id="rId49" Type="http://schemas.openxmlformats.org/officeDocument/2006/relationships/customXml" Target="../ink/ink687.xml"/><Relationship Id="rId114" Type="http://schemas.openxmlformats.org/officeDocument/2006/relationships/image" Target="../media/image719.png"/><Relationship Id="rId119" Type="http://schemas.openxmlformats.org/officeDocument/2006/relationships/customXml" Target="../ink/ink722.xml"/><Relationship Id="rId44" Type="http://schemas.openxmlformats.org/officeDocument/2006/relationships/image" Target="../media/image684.png"/><Relationship Id="rId60" Type="http://schemas.openxmlformats.org/officeDocument/2006/relationships/image" Target="../media/image692.png"/><Relationship Id="rId65" Type="http://schemas.openxmlformats.org/officeDocument/2006/relationships/customXml" Target="../ink/ink695.xml"/><Relationship Id="rId81" Type="http://schemas.openxmlformats.org/officeDocument/2006/relationships/customXml" Target="../ink/ink703.xml"/><Relationship Id="rId86" Type="http://schemas.openxmlformats.org/officeDocument/2006/relationships/image" Target="../media/image705.png"/><Relationship Id="rId130" Type="http://schemas.openxmlformats.org/officeDocument/2006/relationships/image" Target="../media/image727.png"/><Relationship Id="rId135" Type="http://schemas.openxmlformats.org/officeDocument/2006/relationships/customXml" Target="../ink/ink730.xml"/><Relationship Id="rId151" Type="http://schemas.openxmlformats.org/officeDocument/2006/relationships/customXml" Target="../ink/ink738.xml"/><Relationship Id="rId156" Type="http://schemas.openxmlformats.org/officeDocument/2006/relationships/image" Target="../media/image740.png"/><Relationship Id="rId177" Type="http://schemas.openxmlformats.org/officeDocument/2006/relationships/customXml" Target="../ink/ink751.xml"/><Relationship Id="rId198" Type="http://schemas.openxmlformats.org/officeDocument/2006/relationships/image" Target="../media/image761.png"/><Relationship Id="rId172" Type="http://schemas.openxmlformats.org/officeDocument/2006/relationships/image" Target="../media/image748.png"/><Relationship Id="rId193" Type="http://schemas.openxmlformats.org/officeDocument/2006/relationships/customXml" Target="../ink/ink759.xml"/><Relationship Id="rId202" Type="http://schemas.openxmlformats.org/officeDocument/2006/relationships/image" Target="../media/image763.png"/><Relationship Id="rId207" Type="http://schemas.openxmlformats.org/officeDocument/2006/relationships/customXml" Target="../ink/ink766.xml"/><Relationship Id="rId223" Type="http://schemas.openxmlformats.org/officeDocument/2006/relationships/customXml" Target="../ink/ink774.xml"/><Relationship Id="rId228" Type="http://schemas.openxmlformats.org/officeDocument/2006/relationships/image" Target="../media/image776.png"/><Relationship Id="rId244" Type="http://schemas.openxmlformats.org/officeDocument/2006/relationships/image" Target="../media/image784.png"/><Relationship Id="rId249" Type="http://schemas.openxmlformats.org/officeDocument/2006/relationships/customXml" Target="../ink/ink787.xml"/><Relationship Id="rId13" Type="http://schemas.openxmlformats.org/officeDocument/2006/relationships/customXml" Target="../ink/ink669.xml"/><Relationship Id="rId18" Type="http://schemas.openxmlformats.org/officeDocument/2006/relationships/image" Target="../media/image671.png"/><Relationship Id="rId39" Type="http://schemas.openxmlformats.org/officeDocument/2006/relationships/customXml" Target="../ink/ink682.xml"/><Relationship Id="rId109" Type="http://schemas.openxmlformats.org/officeDocument/2006/relationships/customXml" Target="../ink/ink717.xml"/><Relationship Id="rId260" Type="http://schemas.openxmlformats.org/officeDocument/2006/relationships/image" Target="../media/image792.png"/><Relationship Id="rId34" Type="http://schemas.openxmlformats.org/officeDocument/2006/relationships/image" Target="../media/image679.png"/><Relationship Id="rId50" Type="http://schemas.openxmlformats.org/officeDocument/2006/relationships/image" Target="../media/image687.png"/><Relationship Id="rId55" Type="http://schemas.openxmlformats.org/officeDocument/2006/relationships/customXml" Target="../ink/ink690.xml"/><Relationship Id="rId76" Type="http://schemas.openxmlformats.org/officeDocument/2006/relationships/image" Target="../media/image700.png"/><Relationship Id="rId97" Type="http://schemas.openxmlformats.org/officeDocument/2006/relationships/customXml" Target="../ink/ink711.xml"/><Relationship Id="rId104" Type="http://schemas.openxmlformats.org/officeDocument/2006/relationships/image" Target="../media/image714.png"/><Relationship Id="rId120" Type="http://schemas.openxmlformats.org/officeDocument/2006/relationships/image" Target="../media/image722.png"/><Relationship Id="rId125" Type="http://schemas.openxmlformats.org/officeDocument/2006/relationships/customXml" Target="../ink/ink725.xml"/><Relationship Id="rId141" Type="http://schemas.openxmlformats.org/officeDocument/2006/relationships/customXml" Target="../ink/ink733.xml"/><Relationship Id="rId146" Type="http://schemas.openxmlformats.org/officeDocument/2006/relationships/image" Target="../media/image735.png"/><Relationship Id="rId167" Type="http://schemas.openxmlformats.org/officeDocument/2006/relationships/customXml" Target="../ink/ink746.xml"/><Relationship Id="rId188" Type="http://schemas.openxmlformats.org/officeDocument/2006/relationships/image" Target="../media/image756.png"/><Relationship Id="rId7" Type="http://schemas.openxmlformats.org/officeDocument/2006/relationships/customXml" Target="../ink/ink666.xml"/><Relationship Id="rId71" Type="http://schemas.openxmlformats.org/officeDocument/2006/relationships/customXml" Target="../ink/ink698.xml"/><Relationship Id="rId92" Type="http://schemas.openxmlformats.org/officeDocument/2006/relationships/image" Target="../media/image708.png"/><Relationship Id="rId162" Type="http://schemas.openxmlformats.org/officeDocument/2006/relationships/image" Target="../media/image743.png"/><Relationship Id="rId183" Type="http://schemas.openxmlformats.org/officeDocument/2006/relationships/customXml" Target="../ink/ink754.xml"/><Relationship Id="rId213" Type="http://schemas.openxmlformats.org/officeDocument/2006/relationships/customXml" Target="../ink/ink769.xml"/><Relationship Id="rId218" Type="http://schemas.openxmlformats.org/officeDocument/2006/relationships/image" Target="../media/image771.png"/><Relationship Id="rId234" Type="http://schemas.openxmlformats.org/officeDocument/2006/relationships/image" Target="../media/image779.png"/><Relationship Id="rId239" Type="http://schemas.openxmlformats.org/officeDocument/2006/relationships/customXml" Target="../ink/ink782.xml"/><Relationship Id="rId2" Type="http://schemas.openxmlformats.org/officeDocument/2006/relationships/image" Target="../media/image1010.png"/><Relationship Id="rId29" Type="http://schemas.openxmlformats.org/officeDocument/2006/relationships/customXml" Target="../ink/ink677.xml"/><Relationship Id="rId250" Type="http://schemas.openxmlformats.org/officeDocument/2006/relationships/image" Target="../media/image787.png"/><Relationship Id="rId255" Type="http://schemas.openxmlformats.org/officeDocument/2006/relationships/customXml" Target="../ink/ink790.xml"/><Relationship Id="rId24" Type="http://schemas.openxmlformats.org/officeDocument/2006/relationships/image" Target="../media/image674.png"/><Relationship Id="rId40" Type="http://schemas.openxmlformats.org/officeDocument/2006/relationships/image" Target="../media/image682.png"/><Relationship Id="rId45" Type="http://schemas.openxmlformats.org/officeDocument/2006/relationships/customXml" Target="../ink/ink685.xml"/><Relationship Id="rId66" Type="http://schemas.openxmlformats.org/officeDocument/2006/relationships/image" Target="../media/image695.png"/><Relationship Id="rId87" Type="http://schemas.openxmlformats.org/officeDocument/2006/relationships/customXml" Target="../ink/ink706.xml"/><Relationship Id="rId110" Type="http://schemas.openxmlformats.org/officeDocument/2006/relationships/image" Target="../media/image717.png"/><Relationship Id="rId115" Type="http://schemas.openxmlformats.org/officeDocument/2006/relationships/customXml" Target="../ink/ink720.xml"/><Relationship Id="rId131" Type="http://schemas.openxmlformats.org/officeDocument/2006/relationships/customXml" Target="../ink/ink728.xml"/><Relationship Id="rId136" Type="http://schemas.openxmlformats.org/officeDocument/2006/relationships/image" Target="../media/image730.png"/><Relationship Id="rId157" Type="http://schemas.openxmlformats.org/officeDocument/2006/relationships/customXml" Target="../ink/ink741.xml"/><Relationship Id="rId178" Type="http://schemas.openxmlformats.org/officeDocument/2006/relationships/image" Target="../media/image751.png"/><Relationship Id="rId61" Type="http://schemas.openxmlformats.org/officeDocument/2006/relationships/customXml" Target="../ink/ink693.xml"/><Relationship Id="rId82" Type="http://schemas.openxmlformats.org/officeDocument/2006/relationships/image" Target="../media/image703.png"/><Relationship Id="rId152" Type="http://schemas.openxmlformats.org/officeDocument/2006/relationships/image" Target="../media/image738.png"/><Relationship Id="rId173" Type="http://schemas.openxmlformats.org/officeDocument/2006/relationships/customXml" Target="../ink/ink749.xml"/><Relationship Id="rId194" Type="http://schemas.openxmlformats.org/officeDocument/2006/relationships/image" Target="../media/image759.png"/><Relationship Id="rId199" Type="http://schemas.openxmlformats.org/officeDocument/2006/relationships/customXml" Target="../ink/ink762.xml"/><Relationship Id="rId203" Type="http://schemas.openxmlformats.org/officeDocument/2006/relationships/customXml" Target="../ink/ink764.xml"/><Relationship Id="rId208" Type="http://schemas.openxmlformats.org/officeDocument/2006/relationships/image" Target="../media/image766.png"/><Relationship Id="rId229" Type="http://schemas.openxmlformats.org/officeDocument/2006/relationships/customXml" Target="../ink/ink777.xml"/><Relationship Id="rId19" Type="http://schemas.openxmlformats.org/officeDocument/2006/relationships/customXml" Target="../ink/ink672.xml"/><Relationship Id="rId224" Type="http://schemas.openxmlformats.org/officeDocument/2006/relationships/image" Target="../media/image774.png"/><Relationship Id="rId240" Type="http://schemas.openxmlformats.org/officeDocument/2006/relationships/image" Target="../media/image782.png"/><Relationship Id="rId245" Type="http://schemas.openxmlformats.org/officeDocument/2006/relationships/customXml" Target="../ink/ink785.xml"/><Relationship Id="rId14" Type="http://schemas.openxmlformats.org/officeDocument/2006/relationships/image" Target="../media/image669.png"/><Relationship Id="rId30" Type="http://schemas.openxmlformats.org/officeDocument/2006/relationships/image" Target="../media/image677.png"/><Relationship Id="rId35" Type="http://schemas.openxmlformats.org/officeDocument/2006/relationships/customXml" Target="../ink/ink680.xml"/><Relationship Id="rId56" Type="http://schemas.openxmlformats.org/officeDocument/2006/relationships/image" Target="../media/image690.png"/><Relationship Id="rId77" Type="http://schemas.openxmlformats.org/officeDocument/2006/relationships/customXml" Target="../ink/ink701.xml"/><Relationship Id="rId100" Type="http://schemas.openxmlformats.org/officeDocument/2006/relationships/image" Target="../media/image712.png"/><Relationship Id="rId105" Type="http://schemas.openxmlformats.org/officeDocument/2006/relationships/customXml" Target="../ink/ink715.xml"/><Relationship Id="rId126" Type="http://schemas.openxmlformats.org/officeDocument/2006/relationships/image" Target="../media/image725.png"/><Relationship Id="rId147" Type="http://schemas.openxmlformats.org/officeDocument/2006/relationships/customXml" Target="../ink/ink736.xml"/><Relationship Id="rId168" Type="http://schemas.openxmlformats.org/officeDocument/2006/relationships/image" Target="../media/image746.png"/><Relationship Id="rId8" Type="http://schemas.openxmlformats.org/officeDocument/2006/relationships/image" Target="../media/image666.png"/><Relationship Id="rId51" Type="http://schemas.openxmlformats.org/officeDocument/2006/relationships/customXml" Target="../ink/ink688.xml"/><Relationship Id="rId72" Type="http://schemas.openxmlformats.org/officeDocument/2006/relationships/image" Target="../media/image698.png"/><Relationship Id="rId93" Type="http://schemas.openxmlformats.org/officeDocument/2006/relationships/customXml" Target="../ink/ink709.xml"/><Relationship Id="rId98" Type="http://schemas.openxmlformats.org/officeDocument/2006/relationships/image" Target="../media/image711.png"/><Relationship Id="rId121" Type="http://schemas.openxmlformats.org/officeDocument/2006/relationships/customXml" Target="../ink/ink723.xml"/><Relationship Id="rId142" Type="http://schemas.openxmlformats.org/officeDocument/2006/relationships/image" Target="../media/image733.png"/><Relationship Id="rId163" Type="http://schemas.openxmlformats.org/officeDocument/2006/relationships/customXml" Target="../ink/ink744.xml"/><Relationship Id="rId184" Type="http://schemas.openxmlformats.org/officeDocument/2006/relationships/image" Target="../media/image754.png"/><Relationship Id="rId189" Type="http://schemas.openxmlformats.org/officeDocument/2006/relationships/customXml" Target="../ink/ink757.xml"/><Relationship Id="rId219" Type="http://schemas.openxmlformats.org/officeDocument/2006/relationships/customXml" Target="../ink/ink772.xml"/><Relationship Id="rId3" Type="http://schemas.openxmlformats.org/officeDocument/2006/relationships/customXml" Target="../ink/ink664.xml"/><Relationship Id="rId214" Type="http://schemas.openxmlformats.org/officeDocument/2006/relationships/image" Target="../media/image769.png"/><Relationship Id="rId230" Type="http://schemas.openxmlformats.org/officeDocument/2006/relationships/image" Target="../media/image777.png"/><Relationship Id="rId235" Type="http://schemas.openxmlformats.org/officeDocument/2006/relationships/customXml" Target="../ink/ink780.xml"/><Relationship Id="rId251" Type="http://schemas.openxmlformats.org/officeDocument/2006/relationships/customXml" Target="../ink/ink788.xml"/><Relationship Id="rId256" Type="http://schemas.openxmlformats.org/officeDocument/2006/relationships/image" Target="../media/image790.png"/><Relationship Id="rId25" Type="http://schemas.openxmlformats.org/officeDocument/2006/relationships/customXml" Target="../ink/ink675.xml"/><Relationship Id="rId46" Type="http://schemas.openxmlformats.org/officeDocument/2006/relationships/image" Target="../media/image685.png"/><Relationship Id="rId67" Type="http://schemas.openxmlformats.org/officeDocument/2006/relationships/customXml" Target="../ink/ink696.xml"/><Relationship Id="rId116" Type="http://schemas.openxmlformats.org/officeDocument/2006/relationships/image" Target="../media/image720.png"/><Relationship Id="rId137" Type="http://schemas.openxmlformats.org/officeDocument/2006/relationships/customXml" Target="../ink/ink731.xml"/><Relationship Id="rId158" Type="http://schemas.openxmlformats.org/officeDocument/2006/relationships/image" Target="../media/image741.png"/><Relationship Id="rId20" Type="http://schemas.openxmlformats.org/officeDocument/2006/relationships/image" Target="../media/image672.png"/><Relationship Id="rId41" Type="http://schemas.openxmlformats.org/officeDocument/2006/relationships/customXml" Target="../ink/ink683.xml"/><Relationship Id="rId62" Type="http://schemas.openxmlformats.org/officeDocument/2006/relationships/image" Target="../media/image693.png"/><Relationship Id="rId83" Type="http://schemas.openxmlformats.org/officeDocument/2006/relationships/customXml" Target="../ink/ink704.xml"/><Relationship Id="rId88" Type="http://schemas.openxmlformats.org/officeDocument/2006/relationships/image" Target="../media/image706.png"/><Relationship Id="rId111" Type="http://schemas.openxmlformats.org/officeDocument/2006/relationships/customXml" Target="../ink/ink718.xml"/><Relationship Id="rId132" Type="http://schemas.openxmlformats.org/officeDocument/2006/relationships/image" Target="../media/image728.png"/><Relationship Id="rId153" Type="http://schemas.openxmlformats.org/officeDocument/2006/relationships/customXml" Target="../ink/ink739.xml"/><Relationship Id="rId174" Type="http://schemas.openxmlformats.org/officeDocument/2006/relationships/image" Target="../media/image749.png"/><Relationship Id="rId179" Type="http://schemas.openxmlformats.org/officeDocument/2006/relationships/customXml" Target="../ink/ink752.xml"/><Relationship Id="rId195" Type="http://schemas.openxmlformats.org/officeDocument/2006/relationships/customXml" Target="../ink/ink760.xml"/><Relationship Id="rId209" Type="http://schemas.openxmlformats.org/officeDocument/2006/relationships/customXml" Target="../ink/ink767.xml"/><Relationship Id="rId190" Type="http://schemas.openxmlformats.org/officeDocument/2006/relationships/image" Target="../media/image757.png"/><Relationship Id="rId204" Type="http://schemas.openxmlformats.org/officeDocument/2006/relationships/image" Target="../media/image764.png"/><Relationship Id="rId220" Type="http://schemas.openxmlformats.org/officeDocument/2006/relationships/image" Target="../media/image772.png"/><Relationship Id="rId225" Type="http://schemas.openxmlformats.org/officeDocument/2006/relationships/customXml" Target="../ink/ink775.xml"/><Relationship Id="rId241" Type="http://schemas.openxmlformats.org/officeDocument/2006/relationships/customXml" Target="../ink/ink783.xml"/><Relationship Id="rId246" Type="http://schemas.openxmlformats.org/officeDocument/2006/relationships/image" Target="../media/image785.png"/><Relationship Id="rId15" Type="http://schemas.openxmlformats.org/officeDocument/2006/relationships/customXml" Target="../ink/ink670.xml"/><Relationship Id="rId36" Type="http://schemas.openxmlformats.org/officeDocument/2006/relationships/image" Target="../media/image680.png"/><Relationship Id="rId57" Type="http://schemas.openxmlformats.org/officeDocument/2006/relationships/customXml" Target="../ink/ink691.xml"/><Relationship Id="rId106" Type="http://schemas.openxmlformats.org/officeDocument/2006/relationships/image" Target="../media/image715.png"/><Relationship Id="rId127" Type="http://schemas.openxmlformats.org/officeDocument/2006/relationships/customXml" Target="../ink/ink726.xml"/><Relationship Id="rId10" Type="http://schemas.openxmlformats.org/officeDocument/2006/relationships/image" Target="../media/image667.png"/><Relationship Id="rId31" Type="http://schemas.openxmlformats.org/officeDocument/2006/relationships/customXml" Target="../ink/ink678.xml"/><Relationship Id="rId52" Type="http://schemas.openxmlformats.org/officeDocument/2006/relationships/image" Target="../media/image688.png"/><Relationship Id="rId73" Type="http://schemas.openxmlformats.org/officeDocument/2006/relationships/customXml" Target="../ink/ink699.xml"/><Relationship Id="rId78" Type="http://schemas.openxmlformats.org/officeDocument/2006/relationships/image" Target="../media/image701.png"/><Relationship Id="rId94" Type="http://schemas.openxmlformats.org/officeDocument/2006/relationships/image" Target="../media/image709.png"/><Relationship Id="rId99" Type="http://schemas.openxmlformats.org/officeDocument/2006/relationships/customXml" Target="../ink/ink712.xml"/><Relationship Id="rId101" Type="http://schemas.openxmlformats.org/officeDocument/2006/relationships/customXml" Target="../ink/ink713.xml"/><Relationship Id="rId122" Type="http://schemas.openxmlformats.org/officeDocument/2006/relationships/image" Target="../media/image723.png"/><Relationship Id="rId143" Type="http://schemas.openxmlformats.org/officeDocument/2006/relationships/customXml" Target="../ink/ink734.xml"/><Relationship Id="rId148" Type="http://schemas.openxmlformats.org/officeDocument/2006/relationships/image" Target="../media/image736.png"/><Relationship Id="rId164" Type="http://schemas.openxmlformats.org/officeDocument/2006/relationships/image" Target="../media/image744.png"/><Relationship Id="rId169" Type="http://schemas.openxmlformats.org/officeDocument/2006/relationships/customXml" Target="../ink/ink747.xml"/><Relationship Id="rId185" Type="http://schemas.openxmlformats.org/officeDocument/2006/relationships/customXml" Target="../ink/ink755.xml"/><Relationship Id="rId4" Type="http://schemas.openxmlformats.org/officeDocument/2006/relationships/image" Target="../media/image664.png"/><Relationship Id="rId9" Type="http://schemas.openxmlformats.org/officeDocument/2006/relationships/customXml" Target="../ink/ink667.xml"/><Relationship Id="rId180" Type="http://schemas.openxmlformats.org/officeDocument/2006/relationships/image" Target="../media/image752.png"/><Relationship Id="rId210" Type="http://schemas.openxmlformats.org/officeDocument/2006/relationships/image" Target="../media/image767.png"/><Relationship Id="rId215" Type="http://schemas.openxmlformats.org/officeDocument/2006/relationships/customXml" Target="../ink/ink770.xml"/><Relationship Id="rId236" Type="http://schemas.openxmlformats.org/officeDocument/2006/relationships/image" Target="../media/image780.png"/><Relationship Id="rId257" Type="http://schemas.openxmlformats.org/officeDocument/2006/relationships/customXml" Target="../ink/ink791.xml"/><Relationship Id="rId26" Type="http://schemas.openxmlformats.org/officeDocument/2006/relationships/image" Target="../media/image675.png"/><Relationship Id="rId231" Type="http://schemas.openxmlformats.org/officeDocument/2006/relationships/customXml" Target="../ink/ink778.xml"/><Relationship Id="rId252" Type="http://schemas.openxmlformats.org/officeDocument/2006/relationships/image" Target="../media/image788.png"/><Relationship Id="rId47" Type="http://schemas.openxmlformats.org/officeDocument/2006/relationships/customXml" Target="../ink/ink686.xml"/><Relationship Id="rId68" Type="http://schemas.openxmlformats.org/officeDocument/2006/relationships/image" Target="../media/image696.png"/><Relationship Id="rId89" Type="http://schemas.openxmlformats.org/officeDocument/2006/relationships/customXml" Target="../ink/ink707.xml"/><Relationship Id="rId112" Type="http://schemas.openxmlformats.org/officeDocument/2006/relationships/image" Target="../media/image718.png"/><Relationship Id="rId133" Type="http://schemas.openxmlformats.org/officeDocument/2006/relationships/customXml" Target="../ink/ink729.xml"/><Relationship Id="rId154" Type="http://schemas.openxmlformats.org/officeDocument/2006/relationships/image" Target="../media/image739.png"/><Relationship Id="rId175" Type="http://schemas.openxmlformats.org/officeDocument/2006/relationships/customXml" Target="../ink/ink750.xml"/><Relationship Id="rId196" Type="http://schemas.openxmlformats.org/officeDocument/2006/relationships/image" Target="../media/image760.png"/><Relationship Id="rId200" Type="http://schemas.openxmlformats.org/officeDocument/2006/relationships/image" Target="../media/image762.png"/><Relationship Id="rId16" Type="http://schemas.openxmlformats.org/officeDocument/2006/relationships/image" Target="../media/image670.png"/><Relationship Id="rId221" Type="http://schemas.openxmlformats.org/officeDocument/2006/relationships/customXml" Target="../ink/ink773.xml"/><Relationship Id="rId242" Type="http://schemas.openxmlformats.org/officeDocument/2006/relationships/image" Target="../media/image783.png"/><Relationship Id="rId37" Type="http://schemas.openxmlformats.org/officeDocument/2006/relationships/customXml" Target="../ink/ink681.xml"/><Relationship Id="rId58" Type="http://schemas.openxmlformats.org/officeDocument/2006/relationships/image" Target="../media/image691.png"/><Relationship Id="rId79" Type="http://schemas.openxmlformats.org/officeDocument/2006/relationships/customXml" Target="../ink/ink702.xml"/><Relationship Id="rId102" Type="http://schemas.openxmlformats.org/officeDocument/2006/relationships/image" Target="../media/image713.png"/><Relationship Id="rId123" Type="http://schemas.openxmlformats.org/officeDocument/2006/relationships/customXml" Target="../ink/ink724.xml"/><Relationship Id="rId144" Type="http://schemas.openxmlformats.org/officeDocument/2006/relationships/image" Target="../media/image734.png"/><Relationship Id="rId90" Type="http://schemas.openxmlformats.org/officeDocument/2006/relationships/image" Target="../media/image707.png"/><Relationship Id="rId165" Type="http://schemas.openxmlformats.org/officeDocument/2006/relationships/customXml" Target="../ink/ink745.xml"/><Relationship Id="rId186" Type="http://schemas.openxmlformats.org/officeDocument/2006/relationships/image" Target="../media/image755.png"/><Relationship Id="rId211" Type="http://schemas.openxmlformats.org/officeDocument/2006/relationships/customXml" Target="../ink/ink768.xml"/><Relationship Id="rId232" Type="http://schemas.openxmlformats.org/officeDocument/2006/relationships/image" Target="../media/image778.png"/><Relationship Id="rId253" Type="http://schemas.openxmlformats.org/officeDocument/2006/relationships/customXml" Target="../ink/ink789.xml"/><Relationship Id="rId27" Type="http://schemas.openxmlformats.org/officeDocument/2006/relationships/customXml" Target="../ink/ink676.xml"/><Relationship Id="rId48" Type="http://schemas.openxmlformats.org/officeDocument/2006/relationships/image" Target="../media/image686.png"/><Relationship Id="rId69" Type="http://schemas.openxmlformats.org/officeDocument/2006/relationships/customXml" Target="../ink/ink697.xml"/><Relationship Id="rId113" Type="http://schemas.openxmlformats.org/officeDocument/2006/relationships/customXml" Target="../ink/ink719.xml"/><Relationship Id="rId134" Type="http://schemas.openxmlformats.org/officeDocument/2006/relationships/image" Target="../media/image729.png"/><Relationship Id="rId80" Type="http://schemas.openxmlformats.org/officeDocument/2006/relationships/image" Target="../media/image702.png"/><Relationship Id="rId155" Type="http://schemas.openxmlformats.org/officeDocument/2006/relationships/customXml" Target="../ink/ink740.xml"/><Relationship Id="rId176" Type="http://schemas.openxmlformats.org/officeDocument/2006/relationships/image" Target="../media/image750.png"/><Relationship Id="rId197" Type="http://schemas.openxmlformats.org/officeDocument/2006/relationships/customXml" Target="../ink/ink761.xml"/><Relationship Id="rId201" Type="http://schemas.openxmlformats.org/officeDocument/2006/relationships/customXml" Target="../ink/ink763.xml"/><Relationship Id="rId222" Type="http://schemas.openxmlformats.org/officeDocument/2006/relationships/image" Target="../media/image773.png"/><Relationship Id="rId243" Type="http://schemas.openxmlformats.org/officeDocument/2006/relationships/customXml" Target="../ink/ink784.xml"/><Relationship Id="rId17" Type="http://schemas.openxmlformats.org/officeDocument/2006/relationships/customXml" Target="../ink/ink671.xml"/><Relationship Id="rId38" Type="http://schemas.openxmlformats.org/officeDocument/2006/relationships/image" Target="../media/image681.png"/><Relationship Id="rId59" Type="http://schemas.openxmlformats.org/officeDocument/2006/relationships/customXml" Target="../ink/ink692.xml"/><Relationship Id="rId103" Type="http://schemas.openxmlformats.org/officeDocument/2006/relationships/customXml" Target="../ink/ink714.xml"/><Relationship Id="rId124" Type="http://schemas.openxmlformats.org/officeDocument/2006/relationships/image" Target="../media/image724.png"/><Relationship Id="rId70" Type="http://schemas.openxmlformats.org/officeDocument/2006/relationships/image" Target="../media/image697.png"/><Relationship Id="rId91" Type="http://schemas.openxmlformats.org/officeDocument/2006/relationships/customXml" Target="../ink/ink708.xml"/><Relationship Id="rId145" Type="http://schemas.openxmlformats.org/officeDocument/2006/relationships/customXml" Target="../ink/ink735.xml"/><Relationship Id="rId166" Type="http://schemas.openxmlformats.org/officeDocument/2006/relationships/image" Target="../media/image745.png"/><Relationship Id="rId187" Type="http://schemas.openxmlformats.org/officeDocument/2006/relationships/customXml" Target="../ink/ink75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4.png"/><Relationship Id="rId117" Type="http://schemas.openxmlformats.org/officeDocument/2006/relationships/customXml" Target="../ink/ink850.xml"/><Relationship Id="rId21" Type="http://schemas.openxmlformats.org/officeDocument/2006/relationships/customXml" Target="../ink/ink802.xml"/><Relationship Id="rId42" Type="http://schemas.openxmlformats.org/officeDocument/2006/relationships/image" Target="../media/image812.png"/><Relationship Id="rId47" Type="http://schemas.openxmlformats.org/officeDocument/2006/relationships/customXml" Target="../ink/ink815.xml"/><Relationship Id="rId63" Type="http://schemas.openxmlformats.org/officeDocument/2006/relationships/customXml" Target="../ink/ink823.xml"/><Relationship Id="rId68" Type="http://schemas.openxmlformats.org/officeDocument/2006/relationships/image" Target="../media/image825.png"/><Relationship Id="rId84" Type="http://schemas.openxmlformats.org/officeDocument/2006/relationships/image" Target="../media/image833.png"/><Relationship Id="rId89" Type="http://schemas.openxmlformats.org/officeDocument/2006/relationships/customXml" Target="../ink/ink836.xml"/><Relationship Id="rId112" Type="http://schemas.openxmlformats.org/officeDocument/2006/relationships/image" Target="../media/image846.png"/><Relationship Id="rId133" Type="http://schemas.openxmlformats.org/officeDocument/2006/relationships/customXml" Target="../ink/ink858.xml"/><Relationship Id="rId138" Type="http://schemas.openxmlformats.org/officeDocument/2006/relationships/image" Target="../media/image859.png"/><Relationship Id="rId154" Type="http://schemas.openxmlformats.org/officeDocument/2006/relationships/image" Target="../media/image867.png"/><Relationship Id="rId159" Type="http://schemas.openxmlformats.org/officeDocument/2006/relationships/customXml" Target="../ink/ink871.xml"/><Relationship Id="rId175" Type="http://schemas.openxmlformats.org/officeDocument/2006/relationships/customXml" Target="../ink/ink879.xml"/><Relationship Id="rId170" Type="http://schemas.openxmlformats.org/officeDocument/2006/relationships/image" Target="../media/image875.png"/><Relationship Id="rId16" Type="http://schemas.openxmlformats.org/officeDocument/2006/relationships/image" Target="../media/image799.png"/><Relationship Id="rId107" Type="http://schemas.openxmlformats.org/officeDocument/2006/relationships/customXml" Target="../ink/ink845.xml"/><Relationship Id="rId11" Type="http://schemas.openxmlformats.org/officeDocument/2006/relationships/customXml" Target="../ink/ink797.xml"/><Relationship Id="rId32" Type="http://schemas.openxmlformats.org/officeDocument/2006/relationships/image" Target="../media/image807.png"/><Relationship Id="rId37" Type="http://schemas.openxmlformats.org/officeDocument/2006/relationships/customXml" Target="../ink/ink810.xml"/><Relationship Id="rId53" Type="http://schemas.openxmlformats.org/officeDocument/2006/relationships/customXml" Target="../ink/ink818.xml"/><Relationship Id="rId58" Type="http://schemas.openxmlformats.org/officeDocument/2006/relationships/image" Target="../media/image820.png"/><Relationship Id="rId74" Type="http://schemas.openxmlformats.org/officeDocument/2006/relationships/image" Target="../media/image828.png"/><Relationship Id="rId79" Type="http://schemas.openxmlformats.org/officeDocument/2006/relationships/customXml" Target="../ink/ink831.xml"/><Relationship Id="rId102" Type="http://schemas.openxmlformats.org/officeDocument/2006/relationships/image" Target="../media/image841.png"/><Relationship Id="rId123" Type="http://schemas.openxmlformats.org/officeDocument/2006/relationships/customXml" Target="../ink/ink853.xml"/><Relationship Id="rId128" Type="http://schemas.openxmlformats.org/officeDocument/2006/relationships/image" Target="../media/image854.png"/><Relationship Id="rId144" Type="http://schemas.openxmlformats.org/officeDocument/2006/relationships/image" Target="../media/image862.png"/><Relationship Id="rId149" Type="http://schemas.openxmlformats.org/officeDocument/2006/relationships/customXml" Target="../ink/ink866.xml"/><Relationship Id="rId5" Type="http://schemas.openxmlformats.org/officeDocument/2006/relationships/customXml" Target="../ink/ink794.xml"/><Relationship Id="rId90" Type="http://schemas.openxmlformats.org/officeDocument/2006/relationships/image" Target="../media/image836.png"/><Relationship Id="rId95" Type="http://schemas.openxmlformats.org/officeDocument/2006/relationships/customXml" Target="../ink/ink839.xml"/><Relationship Id="rId160" Type="http://schemas.openxmlformats.org/officeDocument/2006/relationships/image" Target="../media/image870.png"/><Relationship Id="rId165" Type="http://schemas.openxmlformats.org/officeDocument/2006/relationships/customXml" Target="../ink/ink874.xml"/><Relationship Id="rId181" Type="http://schemas.openxmlformats.org/officeDocument/2006/relationships/customXml" Target="../ink/ink882.xml"/><Relationship Id="rId22" Type="http://schemas.openxmlformats.org/officeDocument/2006/relationships/image" Target="../media/image802.png"/><Relationship Id="rId27" Type="http://schemas.openxmlformats.org/officeDocument/2006/relationships/customXml" Target="../ink/ink805.xml"/><Relationship Id="rId43" Type="http://schemas.openxmlformats.org/officeDocument/2006/relationships/customXml" Target="../ink/ink813.xml"/><Relationship Id="rId48" Type="http://schemas.openxmlformats.org/officeDocument/2006/relationships/image" Target="../media/image815.png"/><Relationship Id="rId64" Type="http://schemas.openxmlformats.org/officeDocument/2006/relationships/image" Target="../media/image823.png"/><Relationship Id="rId69" Type="http://schemas.openxmlformats.org/officeDocument/2006/relationships/customXml" Target="../ink/ink826.xml"/><Relationship Id="rId113" Type="http://schemas.openxmlformats.org/officeDocument/2006/relationships/customXml" Target="../ink/ink848.xml"/><Relationship Id="rId118" Type="http://schemas.openxmlformats.org/officeDocument/2006/relationships/image" Target="../media/image849.png"/><Relationship Id="rId134" Type="http://schemas.openxmlformats.org/officeDocument/2006/relationships/image" Target="../media/image857.png"/><Relationship Id="rId139" Type="http://schemas.openxmlformats.org/officeDocument/2006/relationships/customXml" Target="../ink/ink861.xml"/><Relationship Id="rId80" Type="http://schemas.openxmlformats.org/officeDocument/2006/relationships/image" Target="../media/image831.png"/><Relationship Id="rId85" Type="http://schemas.openxmlformats.org/officeDocument/2006/relationships/customXml" Target="../ink/ink834.xml"/><Relationship Id="rId150" Type="http://schemas.openxmlformats.org/officeDocument/2006/relationships/image" Target="../media/image865.png"/><Relationship Id="rId155" Type="http://schemas.openxmlformats.org/officeDocument/2006/relationships/customXml" Target="../ink/ink869.xml"/><Relationship Id="rId171" Type="http://schemas.openxmlformats.org/officeDocument/2006/relationships/customXml" Target="../ink/ink877.xml"/><Relationship Id="rId176" Type="http://schemas.openxmlformats.org/officeDocument/2006/relationships/image" Target="../media/image878.png"/><Relationship Id="rId12" Type="http://schemas.openxmlformats.org/officeDocument/2006/relationships/image" Target="../media/image797.png"/><Relationship Id="rId17" Type="http://schemas.openxmlformats.org/officeDocument/2006/relationships/customXml" Target="../ink/ink800.xml"/><Relationship Id="rId33" Type="http://schemas.openxmlformats.org/officeDocument/2006/relationships/customXml" Target="../ink/ink808.xml"/><Relationship Id="rId38" Type="http://schemas.openxmlformats.org/officeDocument/2006/relationships/image" Target="../media/image810.png"/><Relationship Id="rId59" Type="http://schemas.openxmlformats.org/officeDocument/2006/relationships/customXml" Target="../ink/ink821.xml"/><Relationship Id="rId103" Type="http://schemas.openxmlformats.org/officeDocument/2006/relationships/customXml" Target="../ink/ink843.xml"/><Relationship Id="rId108" Type="http://schemas.openxmlformats.org/officeDocument/2006/relationships/image" Target="../media/image844.png"/><Relationship Id="rId124" Type="http://schemas.openxmlformats.org/officeDocument/2006/relationships/image" Target="../media/image852.png"/><Relationship Id="rId129" Type="http://schemas.openxmlformats.org/officeDocument/2006/relationships/customXml" Target="../ink/ink856.xml"/><Relationship Id="rId54" Type="http://schemas.openxmlformats.org/officeDocument/2006/relationships/image" Target="../media/image818.png"/><Relationship Id="rId70" Type="http://schemas.openxmlformats.org/officeDocument/2006/relationships/image" Target="../media/image826.png"/><Relationship Id="rId75" Type="http://schemas.openxmlformats.org/officeDocument/2006/relationships/customXml" Target="../ink/ink829.xml"/><Relationship Id="rId91" Type="http://schemas.openxmlformats.org/officeDocument/2006/relationships/customXml" Target="../ink/ink837.xml"/><Relationship Id="rId96" Type="http://schemas.openxmlformats.org/officeDocument/2006/relationships/image" Target="../media/image838.png"/><Relationship Id="rId140" Type="http://schemas.openxmlformats.org/officeDocument/2006/relationships/image" Target="../media/image860.png"/><Relationship Id="rId145" Type="http://schemas.openxmlformats.org/officeDocument/2006/relationships/customXml" Target="../ink/ink864.xml"/><Relationship Id="rId161" Type="http://schemas.openxmlformats.org/officeDocument/2006/relationships/customXml" Target="../ink/ink872.xml"/><Relationship Id="rId166" Type="http://schemas.openxmlformats.org/officeDocument/2006/relationships/image" Target="../media/image873.png"/><Relationship Id="rId182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4.png"/><Relationship Id="rId23" Type="http://schemas.openxmlformats.org/officeDocument/2006/relationships/customXml" Target="../ink/ink803.xml"/><Relationship Id="rId28" Type="http://schemas.openxmlformats.org/officeDocument/2006/relationships/image" Target="../media/image805.png"/><Relationship Id="rId49" Type="http://schemas.openxmlformats.org/officeDocument/2006/relationships/customXml" Target="../ink/ink816.xml"/><Relationship Id="rId114" Type="http://schemas.openxmlformats.org/officeDocument/2006/relationships/image" Target="../media/image847.png"/><Relationship Id="rId119" Type="http://schemas.openxmlformats.org/officeDocument/2006/relationships/customXml" Target="../ink/ink851.xml"/><Relationship Id="rId44" Type="http://schemas.openxmlformats.org/officeDocument/2006/relationships/image" Target="../media/image813.png"/><Relationship Id="rId60" Type="http://schemas.openxmlformats.org/officeDocument/2006/relationships/image" Target="../media/image821.png"/><Relationship Id="rId65" Type="http://schemas.openxmlformats.org/officeDocument/2006/relationships/customXml" Target="../ink/ink824.xml"/><Relationship Id="rId81" Type="http://schemas.openxmlformats.org/officeDocument/2006/relationships/customXml" Target="../ink/ink832.xml"/><Relationship Id="rId86" Type="http://schemas.openxmlformats.org/officeDocument/2006/relationships/image" Target="../media/image834.png"/><Relationship Id="rId130" Type="http://schemas.openxmlformats.org/officeDocument/2006/relationships/image" Target="../media/image855.png"/><Relationship Id="rId135" Type="http://schemas.openxmlformats.org/officeDocument/2006/relationships/customXml" Target="../ink/ink859.xml"/><Relationship Id="rId151" Type="http://schemas.openxmlformats.org/officeDocument/2006/relationships/customXml" Target="../ink/ink867.xml"/><Relationship Id="rId156" Type="http://schemas.openxmlformats.org/officeDocument/2006/relationships/image" Target="../media/image868.png"/><Relationship Id="rId177" Type="http://schemas.openxmlformats.org/officeDocument/2006/relationships/customXml" Target="../ink/ink880.xml"/><Relationship Id="rId4" Type="http://schemas.openxmlformats.org/officeDocument/2006/relationships/image" Target="../media/image793.png"/><Relationship Id="rId9" Type="http://schemas.openxmlformats.org/officeDocument/2006/relationships/customXml" Target="../ink/ink796.xml"/><Relationship Id="rId172" Type="http://schemas.openxmlformats.org/officeDocument/2006/relationships/image" Target="../media/image876.png"/><Relationship Id="rId180" Type="http://schemas.openxmlformats.org/officeDocument/2006/relationships/image" Target="../media/image880.png"/><Relationship Id="rId13" Type="http://schemas.openxmlformats.org/officeDocument/2006/relationships/customXml" Target="../ink/ink798.xml"/><Relationship Id="rId18" Type="http://schemas.openxmlformats.org/officeDocument/2006/relationships/image" Target="../media/image800.png"/><Relationship Id="rId39" Type="http://schemas.openxmlformats.org/officeDocument/2006/relationships/customXml" Target="../ink/ink811.xml"/><Relationship Id="rId109" Type="http://schemas.openxmlformats.org/officeDocument/2006/relationships/customXml" Target="../ink/ink846.xml"/><Relationship Id="rId34" Type="http://schemas.openxmlformats.org/officeDocument/2006/relationships/image" Target="../media/image808.png"/><Relationship Id="rId50" Type="http://schemas.openxmlformats.org/officeDocument/2006/relationships/image" Target="../media/image816.png"/><Relationship Id="rId55" Type="http://schemas.openxmlformats.org/officeDocument/2006/relationships/customXml" Target="../ink/ink819.xml"/><Relationship Id="rId76" Type="http://schemas.openxmlformats.org/officeDocument/2006/relationships/image" Target="../media/image829.png"/><Relationship Id="rId97" Type="http://schemas.openxmlformats.org/officeDocument/2006/relationships/customXml" Target="../ink/ink840.xml"/><Relationship Id="rId104" Type="http://schemas.openxmlformats.org/officeDocument/2006/relationships/image" Target="../media/image842.png"/><Relationship Id="rId120" Type="http://schemas.openxmlformats.org/officeDocument/2006/relationships/image" Target="../media/image850.png"/><Relationship Id="rId125" Type="http://schemas.openxmlformats.org/officeDocument/2006/relationships/customXml" Target="../ink/ink854.xml"/><Relationship Id="rId141" Type="http://schemas.openxmlformats.org/officeDocument/2006/relationships/customXml" Target="../ink/ink862.xml"/><Relationship Id="rId146" Type="http://schemas.openxmlformats.org/officeDocument/2006/relationships/image" Target="../media/image863.png"/><Relationship Id="rId167" Type="http://schemas.openxmlformats.org/officeDocument/2006/relationships/customXml" Target="../ink/ink875.xml"/><Relationship Id="rId7" Type="http://schemas.openxmlformats.org/officeDocument/2006/relationships/customXml" Target="../ink/ink795.xml"/><Relationship Id="rId71" Type="http://schemas.openxmlformats.org/officeDocument/2006/relationships/customXml" Target="../ink/ink827.xml"/><Relationship Id="rId92" Type="http://schemas.openxmlformats.org/officeDocument/2006/relationships/image" Target="../media/image630.png"/><Relationship Id="rId162" Type="http://schemas.openxmlformats.org/officeDocument/2006/relationships/image" Target="../media/image871.png"/><Relationship Id="rId183" Type="http://schemas.openxmlformats.org/officeDocument/2006/relationships/customXml" Target="../ink/ink883.xml"/><Relationship Id="rId2" Type="http://schemas.openxmlformats.org/officeDocument/2006/relationships/image" Target="../media/image1110.png"/><Relationship Id="rId29" Type="http://schemas.openxmlformats.org/officeDocument/2006/relationships/customXml" Target="../ink/ink806.xml"/><Relationship Id="rId24" Type="http://schemas.openxmlformats.org/officeDocument/2006/relationships/image" Target="../media/image803.png"/><Relationship Id="rId40" Type="http://schemas.openxmlformats.org/officeDocument/2006/relationships/image" Target="../media/image811.png"/><Relationship Id="rId45" Type="http://schemas.openxmlformats.org/officeDocument/2006/relationships/customXml" Target="../ink/ink814.xml"/><Relationship Id="rId66" Type="http://schemas.openxmlformats.org/officeDocument/2006/relationships/image" Target="../media/image824.png"/><Relationship Id="rId87" Type="http://schemas.openxmlformats.org/officeDocument/2006/relationships/customXml" Target="../ink/ink835.xml"/><Relationship Id="rId110" Type="http://schemas.openxmlformats.org/officeDocument/2006/relationships/image" Target="../media/image845.png"/><Relationship Id="rId115" Type="http://schemas.openxmlformats.org/officeDocument/2006/relationships/customXml" Target="../ink/ink849.xml"/><Relationship Id="rId131" Type="http://schemas.openxmlformats.org/officeDocument/2006/relationships/customXml" Target="../ink/ink857.xml"/><Relationship Id="rId136" Type="http://schemas.openxmlformats.org/officeDocument/2006/relationships/image" Target="../media/image858.png"/><Relationship Id="rId157" Type="http://schemas.openxmlformats.org/officeDocument/2006/relationships/customXml" Target="../ink/ink870.xml"/><Relationship Id="rId178" Type="http://schemas.openxmlformats.org/officeDocument/2006/relationships/image" Target="../media/image879.png"/><Relationship Id="rId61" Type="http://schemas.openxmlformats.org/officeDocument/2006/relationships/customXml" Target="../ink/ink822.xml"/><Relationship Id="rId82" Type="http://schemas.openxmlformats.org/officeDocument/2006/relationships/image" Target="../media/image832.png"/><Relationship Id="rId152" Type="http://schemas.openxmlformats.org/officeDocument/2006/relationships/image" Target="../media/image866.png"/><Relationship Id="rId173" Type="http://schemas.openxmlformats.org/officeDocument/2006/relationships/customXml" Target="../ink/ink878.xml"/><Relationship Id="rId19" Type="http://schemas.openxmlformats.org/officeDocument/2006/relationships/customXml" Target="../ink/ink801.xml"/><Relationship Id="rId14" Type="http://schemas.openxmlformats.org/officeDocument/2006/relationships/image" Target="../media/image798.png"/><Relationship Id="rId30" Type="http://schemas.openxmlformats.org/officeDocument/2006/relationships/image" Target="../media/image806.png"/><Relationship Id="rId35" Type="http://schemas.openxmlformats.org/officeDocument/2006/relationships/customXml" Target="../ink/ink809.xml"/><Relationship Id="rId56" Type="http://schemas.openxmlformats.org/officeDocument/2006/relationships/image" Target="../media/image819.png"/><Relationship Id="rId77" Type="http://schemas.openxmlformats.org/officeDocument/2006/relationships/customXml" Target="../ink/ink830.xml"/><Relationship Id="rId100" Type="http://schemas.openxmlformats.org/officeDocument/2006/relationships/image" Target="../media/image840.png"/><Relationship Id="rId105" Type="http://schemas.openxmlformats.org/officeDocument/2006/relationships/customXml" Target="../ink/ink844.xml"/><Relationship Id="rId126" Type="http://schemas.openxmlformats.org/officeDocument/2006/relationships/image" Target="../media/image853.png"/><Relationship Id="rId147" Type="http://schemas.openxmlformats.org/officeDocument/2006/relationships/customXml" Target="../ink/ink865.xml"/><Relationship Id="rId168" Type="http://schemas.openxmlformats.org/officeDocument/2006/relationships/image" Target="../media/image874.png"/><Relationship Id="rId8" Type="http://schemas.openxmlformats.org/officeDocument/2006/relationships/image" Target="../media/image795.png"/><Relationship Id="rId51" Type="http://schemas.openxmlformats.org/officeDocument/2006/relationships/customXml" Target="../ink/ink817.xml"/><Relationship Id="rId72" Type="http://schemas.openxmlformats.org/officeDocument/2006/relationships/image" Target="../media/image827.png"/><Relationship Id="rId93" Type="http://schemas.openxmlformats.org/officeDocument/2006/relationships/customXml" Target="../ink/ink838.xml"/><Relationship Id="rId98" Type="http://schemas.openxmlformats.org/officeDocument/2006/relationships/image" Target="../media/image839.png"/><Relationship Id="rId121" Type="http://schemas.openxmlformats.org/officeDocument/2006/relationships/customXml" Target="../ink/ink852.xml"/><Relationship Id="rId142" Type="http://schemas.openxmlformats.org/officeDocument/2006/relationships/image" Target="../media/image861.png"/><Relationship Id="rId163" Type="http://schemas.openxmlformats.org/officeDocument/2006/relationships/customXml" Target="../ink/ink873.xml"/><Relationship Id="rId184" Type="http://schemas.openxmlformats.org/officeDocument/2006/relationships/image" Target="../media/image882.png"/><Relationship Id="rId3" Type="http://schemas.openxmlformats.org/officeDocument/2006/relationships/customXml" Target="../ink/ink793.xml"/><Relationship Id="rId25" Type="http://schemas.openxmlformats.org/officeDocument/2006/relationships/customXml" Target="../ink/ink804.xml"/><Relationship Id="rId46" Type="http://schemas.openxmlformats.org/officeDocument/2006/relationships/image" Target="../media/image814.png"/><Relationship Id="rId67" Type="http://schemas.openxmlformats.org/officeDocument/2006/relationships/customXml" Target="../ink/ink825.xml"/><Relationship Id="rId116" Type="http://schemas.openxmlformats.org/officeDocument/2006/relationships/image" Target="../media/image848.png"/><Relationship Id="rId137" Type="http://schemas.openxmlformats.org/officeDocument/2006/relationships/customXml" Target="../ink/ink860.xml"/><Relationship Id="rId158" Type="http://schemas.openxmlformats.org/officeDocument/2006/relationships/image" Target="../media/image869.png"/><Relationship Id="rId20" Type="http://schemas.openxmlformats.org/officeDocument/2006/relationships/image" Target="../media/image801.png"/><Relationship Id="rId41" Type="http://schemas.openxmlformats.org/officeDocument/2006/relationships/customXml" Target="../ink/ink812.xml"/><Relationship Id="rId62" Type="http://schemas.openxmlformats.org/officeDocument/2006/relationships/image" Target="../media/image822.png"/><Relationship Id="rId83" Type="http://schemas.openxmlformats.org/officeDocument/2006/relationships/customXml" Target="../ink/ink833.xml"/><Relationship Id="rId88" Type="http://schemas.openxmlformats.org/officeDocument/2006/relationships/image" Target="../media/image835.png"/><Relationship Id="rId111" Type="http://schemas.openxmlformats.org/officeDocument/2006/relationships/customXml" Target="../ink/ink847.xml"/><Relationship Id="rId132" Type="http://schemas.openxmlformats.org/officeDocument/2006/relationships/image" Target="../media/image856.png"/><Relationship Id="rId153" Type="http://schemas.openxmlformats.org/officeDocument/2006/relationships/customXml" Target="../ink/ink868.xml"/><Relationship Id="rId174" Type="http://schemas.openxmlformats.org/officeDocument/2006/relationships/image" Target="../media/image877.png"/><Relationship Id="rId179" Type="http://schemas.openxmlformats.org/officeDocument/2006/relationships/customXml" Target="../ink/ink881.xml"/><Relationship Id="rId15" Type="http://schemas.openxmlformats.org/officeDocument/2006/relationships/customXml" Target="../ink/ink799.xml"/><Relationship Id="rId36" Type="http://schemas.openxmlformats.org/officeDocument/2006/relationships/image" Target="../media/image809.png"/><Relationship Id="rId57" Type="http://schemas.openxmlformats.org/officeDocument/2006/relationships/customXml" Target="../ink/ink820.xml"/><Relationship Id="rId106" Type="http://schemas.openxmlformats.org/officeDocument/2006/relationships/image" Target="../media/image843.png"/><Relationship Id="rId127" Type="http://schemas.openxmlformats.org/officeDocument/2006/relationships/customXml" Target="../ink/ink855.xml"/><Relationship Id="rId10" Type="http://schemas.openxmlformats.org/officeDocument/2006/relationships/image" Target="../media/image796.png"/><Relationship Id="rId31" Type="http://schemas.openxmlformats.org/officeDocument/2006/relationships/customXml" Target="../ink/ink807.xml"/><Relationship Id="rId52" Type="http://schemas.openxmlformats.org/officeDocument/2006/relationships/image" Target="../media/image817.png"/><Relationship Id="rId73" Type="http://schemas.openxmlformats.org/officeDocument/2006/relationships/customXml" Target="../ink/ink828.xml"/><Relationship Id="rId78" Type="http://schemas.openxmlformats.org/officeDocument/2006/relationships/image" Target="../media/image830.png"/><Relationship Id="rId94" Type="http://schemas.openxmlformats.org/officeDocument/2006/relationships/image" Target="../media/image837.png"/><Relationship Id="rId99" Type="http://schemas.openxmlformats.org/officeDocument/2006/relationships/customXml" Target="../ink/ink841.xml"/><Relationship Id="rId101" Type="http://schemas.openxmlformats.org/officeDocument/2006/relationships/customXml" Target="../ink/ink842.xml"/><Relationship Id="rId122" Type="http://schemas.openxmlformats.org/officeDocument/2006/relationships/image" Target="../media/image851.png"/><Relationship Id="rId143" Type="http://schemas.openxmlformats.org/officeDocument/2006/relationships/customXml" Target="../ink/ink863.xml"/><Relationship Id="rId148" Type="http://schemas.openxmlformats.org/officeDocument/2006/relationships/image" Target="../media/image864.png"/><Relationship Id="rId164" Type="http://schemas.openxmlformats.org/officeDocument/2006/relationships/image" Target="../media/image872.png"/><Relationship Id="rId169" Type="http://schemas.openxmlformats.org/officeDocument/2006/relationships/customXml" Target="../ink/ink87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1.xml"/><Relationship Id="rId21" Type="http://schemas.openxmlformats.org/officeDocument/2006/relationships/customXml" Target="../ink/ink893.xml"/><Relationship Id="rId42" Type="http://schemas.openxmlformats.org/officeDocument/2006/relationships/image" Target="../media/image902.png"/><Relationship Id="rId63" Type="http://schemas.openxmlformats.org/officeDocument/2006/relationships/customXml" Target="../ink/ink914.xml"/><Relationship Id="rId84" Type="http://schemas.openxmlformats.org/officeDocument/2006/relationships/image" Target="../media/image923.png"/><Relationship Id="rId138" Type="http://schemas.openxmlformats.org/officeDocument/2006/relationships/image" Target="../media/image950.png"/><Relationship Id="rId159" Type="http://schemas.openxmlformats.org/officeDocument/2006/relationships/customXml" Target="../ink/ink962.xml"/><Relationship Id="rId170" Type="http://schemas.openxmlformats.org/officeDocument/2006/relationships/image" Target="../media/image966.png"/><Relationship Id="rId191" Type="http://schemas.openxmlformats.org/officeDocument/2006/relationships/customXml" Target="../ink/ink978.xml"/><Relationship Id="rId205" Type="http://schemas.openxmlformats.org/officeDocument/2006/relationships/customXml" Target="../ink/ink985.xml"/><Relationship Id="rId107" Type="http://schemas.openxmlformats.org/officeDocument/2006/relationships/customXml" Target="../ink/ink936.xml"/><Relationship Id="rId11" Type="http://schemas.openxmlformats.org/officeDocument/2006/relationships/customXml" Target="../ink/ink888.xml"/><Relationship Id="rId32" Type="http://schemas.openxmlformats.org/officeDocument/2006/relationships/image" Target="../media/image897.png"/><Relationship Id="rId53" Type="http://schemas.openxmlformats.org/officeDocument/2006/relationships/customXml" Target="../ink/ink909.xml"/><Relationship Id="rId74" Type="http://schemas.openxmlformats.org/officeDocument/2006/relationships/image" Target="../media/image918.png"/><Relationship Id="rId128" Type="http://schemas.openxmlformats.org/officeDocument/2006/relationships/image" Target="../media/image945.png"/><Relationship Id="rId149" Type="http://schemas.openxmlformats.org/officeDocument/2006/relationships/customXml" Target="../ink/ink957.xml"/><Relationship Id="rId5" Type="http://schemas.openxmlformats.org/officeDocument/2006/relationships/customXml" Target="../ink/ink885.xml"/><Relationship Id="rId90" Type="http://schemas.openxmlformats.org/officeDocument/2006/relationships/image" Target="../media/image926.png"/><Relationship Id="rId95" Type="http://schemas.openxmlformats.org/officeDocument/2006/relationships/customXml" Target="../ink/ink930.xml"/><Relationship Id="rId160" Type="http://schemas.openxmlformats.org/officeDocument/2006/relationships/image" Target="../media/image961.png"/><Relationship Id="rId165" Type="http://schemas.openxmlformats.org/officeDocument/2006/relationships/customXml" Target="../ink/ink965.xml"/><Relationship Id="rId181" Type="http://schemas.openxmlformats.org/officeDocument/2006/relationships/customXml" Target="../ink/ink973.xml"/><Relationship Id="rId186" Type="http://schemas.openxmlformats.org/officeDocument/2006/relationships/image" Target="../media/image974.png"/><Relationship Id="rId216" Type="http://schemas.openxmlformats.org/officeDocument/2006/relationships/image" Target="../media/image989.png"/><Relationship Id="rId211" Type="http://schemas.openxmlformats.org/officeDocument/2006/relationships/customXml" Target="../ink/ink988.xml"/><Relationship Id="rId22" Type="http://schemas.openxmlformats.org/officeDocument/2006/relationships/image" Target="../media/image892.png"/><Relationship Id="rId27" Type="http://schemas.openxmlformats.org/officeDocument/2006/relationships/customXml" Target="../ink/ink896.xml"/><Relationship Id="rId43" Type="http://schemas.openxmlformats.org/officeDocument/2006/relationships/customXml" Target="../ink/ink904.xml"/><Relationship Id="rId48" Type="http://schemas.openxmlformats.org/officeDocument/2006/relationships/image" Target="../media/image905.png"/><Relationship Id="rId64" Type="http://schemas.openxmlformats.org/officeDocument/2006/relationships/image" Target="../media/image913.png"/><Relationship Id="rId69" Type="http://schemas.openxmlformats.org/officeDocument/2006/relationships/customXml" Target="../ink/ink917.xml"/><Relationship Id="rId113" Type="http://schemas.openxmlformats.org/officeDocument/2006/relationships/customXml" Target="../ink/ink939.xml"/><Relationship Id="rId118" Type="http://schemas.openxmlformats.org/officeDocument/2006/relationships/image" Target="../media/image940.png"/><Relationship Id="rId134" Type="http://schemas.openxmlformats.org/officeDocument/2006/relationships/image" Target="../media/image948.png"/><Relationship Id="rId139" Type="http://schemas.openxmlformats.org/officeDocument/2006/relationships/customXml" Target="../ink/ink952.xml"/><Relationship Id="rId80" Type="http://schemas.openxmlformats.org/officeDocument/2006/relationships/image" Target="../media/image921.png"/><Relationship Id="rId85" Type="http://schemas.openxmlformats.org/officeDocument/2006/relationships/customXml" Target="../ink/ink925.xml"/><Relationship Id="rId150" Type="http://schemas.openxmlformats.org/officeDocument/2006/relationships/image" Target="../media/image956.png"/><Relationship Id="rId155" Type="http://schemas.openxmlformats.org/officeDocument/2006/relationships/customXml" Target="../ink/ink960.xml"/><Relationship Id="rId171" Type="http://schemas.openxmlformats.org/officeDocument/2006/relationships/customXml" Target="../ink/ink968.xml"/><Relationship Id="rId176" Type="http://schemas.openxmlformats.org/officeDocument/2006/relationships/image" Target="../media/image969.png"/><Relationship Id="rId192" Type="http://schemas.openxmlformats.org/officeDocument/2006/relationships/image" Target="../media/image977.png"/><Relationship Id="rId197" Type="http://schemas.openxmlformats.org/officeDocument/2006/relationships/customXml" Target="../ink/ink981.xml"/><Relationship Id="rId206" Type="http://schemas.openxmlformats.org/officeDocument/2006/relationships/image" Target="../media/image984.png"/><Relationship Id="rId201" Type="http://schemas.openxmlformats.org/officeDocument/2006/relationships/customXml" Target="../ink/ink983.xml"/><Relationship Id="rId222" Type="http://schemas.openxmlformats.org/officeDocument/2006/relationships/image" Target="../media/image992.png"/><Relationship Id="rId12" Type="http://schemas.openxmlformats.org/officeDocument/2006/relationships/image" Target="../media/image887.png"/><Relationship Id="rId17" Type="http://schemas.openxmlformats.org/officeDocument/2006/relationships/customXml" Target="../ink/ink891.xml"/><Relationship Id="rId33" Type="http://schemas.openxmlformats.org/officeDocument/2006/relationships/customXml" Target="../ink/ink899.xml"/><Relationship Id="rId38" Type="http://schemas.openxmlformats.org/officeDocument/2006/relationships/image" Target="../media/image900.png"/><Relationship Id="rId59" Type="http://schemas.openxmlformats.org/officeDocument/2006/relationships/customXml" Target="../ink/ink912.xml"/><Relationship Id="rId103" Type="http://schemas.openxmlformats.org/officeDocument/2006/relationships/customXml" Target="../ink/ink934.xml"/><Relationship Id="rId108" Type="http://schemas.openxmlformats.org/officeDocument/2006/relationships/image" Target="../media/image935.png"/><Relationship Id="rId124" Type="http://schemas.openxmlformats.org/officeDocument/2006/relationships/image" Target="../media/image943.png"/><Relationship Id="rId129" Type="http://schemas.openxmlformats.org/officeDocument/2006/relationships/customXml" Target="../ink/ink947.xml"/><Relationship Id="rId54" Type="http://schemas.openxmlformats.org/officeDocument/2006/relationships/image" Target="../media/image908.png"/><Relationship Id="rId70" Type="http://schemas.openxmlformats.org/officeDocument/2006/relationships/image" Target="../media/image916.png"/><Relationship Id="rId75" Type="http://schemas.openxmlformats.org/officeDocument/2006/relationships/customXml" Target="../ink/ink920.xml"/><Relationship Id="rId91" Type="http://schemas.openxmlformats.org/officeDocument/2006/relationships/customXml" Target="../ink/ink928.xml"/><Relationship Id="rId96" Type="http://schemas.openxmlformats.org/officeDocument/2006/relationships/image" Target="../media/image929.png"/><Relationship Id="rId140" Type="http://schemas.openxmlformats.org/officeDocument/2006/relationships/image" Target="../media/image951.png"/><Relationship Id="rId145" Type="http://schemas.openxmlformats.org/officeDocument/2006/relationships/customXml" Target="../ink/ink955.xml"/><Relationship Id="rId161" Type="http://schemas.openxmlformats.org/officeDocument/2006/relationships/customXml" Target="../ink/ink963.xml"/><Relationship Id="rId166" Type="http://schemas.openxmlformats.org/officeDocument/2006/relationships/image" Target="../media/image964.png"/><Relationship Id="rId182" Type="http://schemas.openxmlformats.org/officeDocument/2006/relationships/image" Target="../media/image972.png"/><Relationship Id="rId187" Type="http://schemas.openxmlformats.org/officeDocument/2006/relationships/customXml" Target="../ink/ink976.xml"/><Relationship Id="rId217" Type="http://schemas.openxmlformats.org/officeDocument/2006/relationships/customXml" Target="../ink/ink9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4.png"/><Relationship Id="rId212" Type="http://schemas.openxmlformats.org/officeDocument/2006/relationships/image" Target="../media/image987.png"/><Relationship Id="rId23" Type="http://schemas.openxmlformats.org/officeDocument/2006/relationships/customXml" Target="../ink/ink894.xml"/><Relationship Id="rId28" Type="http://schemas.openxmlformats.org/officeDocument/2006/relationships/image" Target="../media/image895.png"/><Relationship Id="rId49" Type="http://schemas.openxmlformats.org/officeDocument/2006/relationships/customXml" Target="../ink/ink907.xml"/><Relationship Id="rId114" Type="http://schemas.openxmlformats.org/officeDocument/2006/relationships/image" Target="../media/image938.png"/><Relationship Id="rId119" Type="http://schemas.openxmlformats.org/officeDocument/2006/relationships/customXml" Target="../ink/ink942.xml"/><Relationship Id="rId44" Type="http://schemas.openxmlformats.org/officeDocument/2006/relationships/image" Target="../media/image903.png"/><Relationship Id="rId60" Type="http://schemas.openxmlformats.org/officeDocument/2006/relationships/image" Target="../media/image911.png"/><Relationship Id="rId65" Type="http://schemas.openxmlformats.org/officeDocument/2006/relationships/customXml" Target="../ink/ink915.xml"/><Relationship Id="rId81" Type="http://schemas.openxmlformats.org/officeDocument/2006/relationships/customXml" Target="../ink/ink923.xml"/><Relationship Id="rId86" Type="http://schemas.openxmlformats.org/officeDocument/2006/relationships/image" Target="../media/image924.png"/><Relationship Id="rId130" Type="http://schemas.openxmlformats.org/officeDocument/2006/relationships/image" Target="../media/image946.png"/><Relationship Id="rId135" Type="http://schemas.openxmlformats.org/officeDocument/2006/relationships/customXml" Target="../ink/ink950.xml"/><Relationship Id="rId151" Type="http://schemas.openxmlformats.org/officeDocument/2006/relationships/customXml" Target="../ink/ink958.xml"/><Relationship Id="rId156" Type="http://schemas.openxmlformats.org/officeDocument/2006/relationships/image" Target="../media/image959.png"/><Relationship Id="rId177" Type="http://schemas.openxmlformats.org/officeDocument/2006/relationships/customXml" Target="../ink/ink971.xml"/><Relationship Id="rId198" Type="http://schemas.openxmlformats.org/officeDocument/2006/relationships/image" Target="../media/image980.png"/><Relationship Id="rId172" Type="http://schemas.openxmlformats.org/officeDocument/2006/relationships/image" Target="../media/image967.png"/><Relationship Id="rId193" Type="http://schemas.openxmlformats.org/officeDocument/2006/relationships/customXml" Target="../ink/ink979.xml"/><Relationship Id="rId202" Type="http://schemas.openxmlformats.org/officeDocument/2006/relationships/image" Target="../media/image982.png"/><Relationship Id="rId207" Type="http://schemas.openxmlformats.org/officeDocument/2006/relationships/customXml" Target="../ink/ink986.xml"/><Relationship Id="rId13" Type="http://schemas.openxmlformats.org/officeDocument/2006/relationships/customXml" Target="../ink/ink889.xml"/><Relationship Id="rId18" Type="http://schemas.openxmlformats.org/officeDocument/2006/relationships/image" Target="../media/image890.png"/><Relationship Id="rId39" Type="http://schemas.openxmlformats.org/officeDocument/2006/relationships/customXml" Target="../ink/ink902.xml"/><Relationship Id="rId109" Type="http://schemas.openxmlformats.org/officeDocument/2006/relationships/customXml" Target="../ink/ink937.xml"/><Relationship Id="rId34" Type="http://schemas.openxmlformats.org/officeDocument/2006/relationships/image" Target="../media/image898.png"/><Relationship Id="rId50" Type="http://schemas.openxmlformats.org/officeDocument/2006/relationships/image" Target="../media/image906.png"/><Relationship Id="rId55" Type="http://schemas.openxmlformats.org/officeDocument/2006/relationships/customXml" Target="../ink/ink910.xml"/><Relationship Id="rId76" Type="http://schemas.openxmlformats.org/officeDocument/2006/relationships/image" Target="../media/image919.png"/><Relationship Id="rId97" Type="http://schemas.openxmlformats.org/officeDocument/2006/relationships/customXml" Target="../ink/ink931.xml"/><Relationship Id="rId104" Type="http://schemas.openxmlformats.org/officeDocument/2006/relationships/image" Target="../media/image933.png"/><Relationship Id="rId120" Type="http://schemas.openxmlformats.org/officeDocument/2006/relationships/image" Target="../media/image941.png"/><Relationship Id="rId125" Type="http://schemas.openxmlformats.org/officeDocument/2006/relationships/customXml" Target="../ink/ink945.xml"/><Relationship Id="rId141" Type="http://schemas.openxmlformats.org/officeDocument/2006/relationships/customXml" Target="../ink/ink953.xml"/><Relationship Id="rId146" Type="http://schemas.openxmlformats.org/officeDocument/2006/relationships/image" Target="../media/image954.png"/><Relationship Id="rId167" Type="http://schemas.openxmlformats.org/officeDocument/2006/relationships/customXml" Target="../ink/ink966.xml"/><Relationship Id="rId188" Type="http://schemas.openxmlformats.org/officeDocument/2006/relationships/image" Target="../media/image975.png"/><Relationship Id="rId7" Type="http://schemas.openxmlformats.org/officeDocument/2006/relationships/customXml" Target="../ink/ink886.xml"/><Relationship Id="rId71" Type="http://schemas.openxmlformats.org/officeDocument/2006/relationships/customXml" Target="../ink/ink918.xml"/><Relationship Id="rId92" Type="http://schemas.openxmlformats.org/officeDocument/2006/relationships/image" Target="../media/image927.png"/><Relationship Id="rId162" Type="http://schemas.openxmlformats.org/officeDocument/2006/relationships/image" Target="../media/image962.png"/><Relationship Id="rId183" Type="http://schemas.openxmlformats.org/officeDocument/2006/relationships/customXml" Target="../ink/ink974.xml"/><Relationship Id="rId213" Type="http://schemas.openxmlformats.org/officeDocument/2006/relationships/customXml" Target="../ink/ink989.xml"/><Relationship Id="rId218" Type="http://schemas.openxmlformats.org/officeDocument/2006/relationships/image" Target="../media/image990.png"/><Relationship Id="rId2" Type="http://schemas.openxmlformats.org/officeDocument/2006/relationships/image" Target="../media/image1210.png"/><Relationship Id="rId29" Type="http://schemas.openxmlformats.org/officeDocument/2006/relationships/customXml" Target="../ink/ink897.xml"/><Relationship Id="rId24" Type="http://schemas.openxmlformats.org/officeDocument/2006/relationships/image" Target="../media/image893.png"/><Relationship Id="rId40" Type="http://schemas.openxmlformats.org/officeDocument/2006/relationships/image" Target="../media/image901.png"/><Relationship Id="rId45" Type="http://schemas.openxmlformats.org/officeDocument/2006/relationships/customXml" Target="../ink/ink905.xml"/><Relationship Id="rId66" Type="http://schemas.openxmlformats.org/officeDocument/2006/relationships/image" Target="../media/image914.png"/><Relationship Id="rId87" Type="http://schemas.openxmlformats.org/officeDocument/2006/relationships/customXml" Target="../ink/ink926.xml"/><Relationship Id="rId110" Type="http://schemas.openxmlformats.org/officeDocument/2006/relationships/image" Target="../media/image936.png"/><Relationship Id="rId115" Type="http://schemas.openxmlformats.org/officeDocument/2006/relationships/customXml" Target="../ink/ink940.xml"/><Relationship Id="rId131" Type="http://schemas.openxmlformats.org/officeDocument/2006/relationships/customXml" Target="../ink/ink948.xml"/><Relationship Id="rId136" Type="http://schemas.openxmlformats.org/officeDocument/2006/relationships/image" Target="../media/image949.png"/><Relationship Id="rId157" Type="http://schemas.openxmlformats.org/officeDocument/2006/relationships/customXml" Target="../ink/ink961.xml"/><Relationship Id="rId178" Type="http://schemas.openxmlformats.org/officeDocument/2006/relationships/image" Target="../media/image970.png"/><Relationship Id="rId61" Type="http://schemas.openxmlformats.org/officeDocument/2006/relationships/customXml" Target="../ink/ink913.xml"/><Relationship Id="rId82" Type="http://schemas.openxmlformats.org/officeDocument/2006/relationships/image" Target="../media/image922.png"/><Relationship Id="rId152" Type="http://schemas.openxmlformats.org/officeDocument/2006/relationships/image" Target="../media/image957.png"/><Relationship Id="rId173" Type="http://schemas.openxmlformats.org/officeDocument/2006/relationships/customXml" Target="../ink/ink969.xml"/><Relationship Id="rId194" Type="http://schemas.openxmlformats.org/officeDocument/2006/relationships/image" Target="../media/image978.png"/><Relationship Id="rId199" Type="http://schemas.openxmlformats.org/officeDocument/2006/relationships/customXml" Target="../ink/ink982.xml"/><Relationship Id="rId203" Type="http://schemas.openxmlformats.org/officeDocument/2006/relationships/customXml" Target="../ink/ink984.xml"/><Relationship Id="rId208" Type="http://schemas.openxmlformats.org/officeDocument/2006/relationships/image" Target="../media/image985.png"/><Relationship Id="rId19" Type="http://schemas.openxmlformats.org/officeDocument/2006/relationships/customXml" Target="../ink/ink892.xml"/><Relationship Id="rId14" Type="http://schemas.openxmlformats.org/officeDocument/2006/relationships/image" Target="../media/image888.png"/><Relationship Id="rId30" Type="http://schemas.openxmlformats.org/officeDocument/2006/relationships/image" Target="../media/image896.png"/><Relationship Id="rId35" Type="http://schemas.openxmlformats.org/officeDocument/2006/relationships/customXml" Target="../ink/ink900.xml"/><Relationship Id="rId56" Type="http://schemas.openxmlformats.org/officeDocument/2006/relationships/image" Target="../media/image909.png"/><Relationship Id="rId77" Type="http://schemas.openxmlformats.org/officeDocument/2006/relationships/customXml" Target="../ink/ink921.xml"/><Relationship Id="rId100" Type="http://schemas.openxmlformats.org/officeDocument/2006/relationships/image" Target="../media/image931.png"/><Relationship Id="rId105" Type="http://schemas.openxmlformats.org/officeDocument/2006/relationships/customXml" Target="../ink/ink935.xml"/><Relationship Id="rId126" Type="http://schemas.openxmlformats.org/officeDocument/2006/relationships/image" Target="../media/image944.png"/><Relationship Id="rId147" Type="http://schemas.openxmlformats.org/officeDocument/2006/relationships/customXml" Target="../ink/ink956.xml"/><Relationship Id="rId168" Type="http://schemas.openxmlformats.org/officeDocument/2006/relationships/image" Target="../media/image965.png"/><Relationship Id="rId8" Type="http://schemas.openxmlformats.org/officeDocument/2006/relationships/image" Target="../media/image885.png"/><Relationship Id="rId51" Type="http://schemas.openxmlformats.org/officeDocument/2006/relationships/customXml" Target="../ink/ink908.xml"/><Relationship Id="rId72" Type="http://schemas.openxmlformats.org/officeDocument/2006/relationships/image" Target="../media/image917.png"/><Relationship Id="rId93" Type="http://schemas.openxmlformats.org/officeDocument/2006/relationships/customXml" Target="../ink/ink929.xml"/><Relationship Id="rId98" Type="http://schemas.openxmlformats.org/officeDocument/2006/relationships/image" Target="../media/image930.png"/><Relationship Id="rId121" Type="http://schemas.openxmlformats.org/officeDocument/2006/relationships/customXml" Target="../ink/ink943.xml"/><Relationship Id="rId142" Type="http://schemas.openxmlformats.org/officeDocument/2006/relationships/image" Target="../media/image952.png"/><Relationship Id="rId163" Type="http://schemas.openxmlformats.org/officeDocument/2006/relationships/customXml" Target="../ink/ink964.xml"/><Relationship Id="rId184" Type="http://schemas.openxmlformats.org/officeDocument/2006/relationships/image" Target="../media/image973.png"/><Relationship Id="rId189" Type="http://schemas.openxmlformats.org/officeDocument/2006/relationships/customXml" Target="../ink/ink977.xml"/><Relationship Id="rId219" Type="http://schemas.openxmlformats.org/officeDocument/2006/relationships/customXml" Target="../ink/ink992.xml"/><Relationship Id="rId3" Type="http://schemas.openxmlformats.org/officeDocument/2006/relationships/customXml" Target="../ink/ink884.xml"/><Relationship Id="rId214" Type="http://schemas.openxmlformats.org/officeDocument/2006/relationships/image" Target="../media/image988.png"/><Relationship Id="rId25" Type="http://schemas.openxmlformats.org/officeDocument/2006/relationships/customXml" Target="../ink/ink895.xml"/><Relationship Id="rId46" Type="http://schemas.openxmlformats.org/officeDocument/2006/relationships/image" Target="../media/image904.png"/><Relationship Id="rId67" Type="http://schemas.openxmlformats.org/officeDocument/2006/relationships/customXml" Target="../ink/ink916.xml"/><Relationship Id="rId116" Type="http://schemas.openxmlformats.org/officeDocument/2006/relationships/image" Target="../media/image939.png"/><Relationship Id="rId137" Type="http://schemas.openxmlformats.org/officeDocument/2006/relationships/customXml" Target="../ink/ink951.xml"/><Relationship Id="rId158" Type="http://schemas.openxmlformats.org/officeDocument/2006/relationships/image" Target="../media/image960.png"/><Relationship Id="rId20" Type="http://schemas.openxmlformats.org/officeDocument/2006/relationships/image" Target="../media/image891.png"/><Relationship Id="rId41" Type="http://schemas.openxmlformats.org/officeDocument/2006/relationships/customXml" Target="../ink/ink903.xml"/><Relationship Id="rId62" Type="http://schemas.openxmlformats.org/officeDocument/2006/relationships/image" Target="../media/image912.png"/><Relationship Id="rId83" Type="http://schemas.openxmlformats.org/officeDocument/2006/relationships/customXml" Target="../ink/ink924.xml"/><Relationship Id="rId88" Type="http://schemas.openxmlformats.org/officeDocument/2006/relationships/image" Target="../media/image925.png"/><Relationship Id="rId111" Type="http://schemas.openxmlformats.org/officeDocument/2006/relationships/customXml" Target="../ink/ink938.xml"/><Relationship Id="rId132" Type="http://schemas.openxmlformats.org/officeDocument/2006/relationships/image" Target="../media/image947.png"/><Relationship Id="rId153" Type="http://schemas.openxmlformats.org/officeDocument/2006/relationships/customXml" Target="../ink/ink959.xml"/><Relationship Id="rId174" Type="http://schemas.openxmlformats.org/officeDocument/2006/relationships/image" Target="../media/image968.png"/><Relationship Id="rId179" Type="http://schemas.openxmlformats.org/officeDocument/2006/relationships/customXml" Target="../ink/ink972.xml"/><Relationship Id="rId195" Type="http://schemas.openxmlformats.org/officeDocument/2006/relationships/customXml" Target="../ink/ink980.xml"/><Relationship Id="rId209" Type="http://schemas.openxmlformats.org/officeDocument/2006/relationships/customXml" Target="../ink/ink987.xml"/><Relationship Id="rId190" Type="http://schemas.openxmlformats.org/officeDocument/2006/relationships/image" Target="../media/image976.png"/><Relationship Id="rId204" Type="http://schemas.openxmlformats.org/officeDocument/2006/relationships/image" Target="../media/image983.png"/><Relationship Id="rId220" Type="http://schemas.openxmlformats.org/officeDocument/2006/relationships/image" Target="../media/image991.png"/><Relationship Id="rId15" Type="http://schemas.openxmlformats.org/officeDocument/2006/relationships/customXml" Target="../ink/ink890.xml"/><Relationship Id="rId36" Type="http://schemas.openxmlformats.org/officeDocument/2006/relationships/image" Target="../media/image899.png"/><Relationship Id="rId57" Type="http://schemas.openxmlformats.org/officeDocument/2006/relationships/customXml" Target="../ink/ink911.xml"/><Relationship Id="rId106" Type="http://schemas.openxmlformats.org/officeDocument/2006/relationships/image" Target="../media/image934.png"/><Relationship Id="rId127" Type="http://schemas.openxmlformats.org/officeDocument/2006/relationships/customXml" Target="../ink/ink946.xml"/><Relationship Id="rId10" Type="http://schemas.openxmlformats.org/officeDocument/2006/relationships/image" Target="../media/image886.png"/><Relationship Id="rId31" Type="http://schemas.openxmlformats.org/officeDocument/2006/relationships/customXml" Target="../ink/ink898.xml"/><Relationship Id="rId52" Type="http://schemas.openxmlformats.org/officeDocument/2006/relationships/image" Target="../media/image907.png"/><Relationship Id="rId73" Type="http://schemas.openxmlformats.org/officeDocument/2006/relationships/customXml" Target="../ink/ink919.xml"/><Relationship Id="rId78" Type="http://schemas.openxmlformats.org/officeDocument/2006/relationships/image" Target="../media/image920.png"/><Relationship Id="rId94" Type="http://schemas.openxmlformats.org/officeDocument/2006/relationships/image" Target="../media/image928.png"/><Relationship Id="rId99" Type="http://schemas.openxmlformats.org/officeDocument/2006/relationships/customXml" Target="../ink/ink932.xml"/><Relationship Id="rId101" Type="http://schemas.openxmlformats.org/officeDocument/2006/relationships/customXml" Target="../ink/ink933.xml"/><Relationship Id="rId122" Type="http://schemas.openxmlformats.org/officeDocument/2006/relationships/image" Target="../media/image942.png"/><Relationship Id="rId143" Type="http://schemas.openxmlformats.org/officeDocument/2006/relationships/customXml" Target="../ink/ink954.xml"/><Relationship Id="rId148" Type="http://schemas.openxmlformats.org/officeDocument/2006/relationships/image" Target="../media/image955.png"/><Relationship Id="rId164" Type="http://schemas.openxmlformats.org/officeDocument/2006/relationships/image" Target="../media/image963.png"/><Relationship Id="rId169" Type="http://schemas.openxmlformats.org/officeDocument/2006/relationships/customXml" Target="../ink/ink967.xml"/><Relationship Id="rId185" Type="http://schemas.openxmlformats.org/officeDocument/2006/relationships/customXml" Target="../ink/ink975.xml"/><Relationship Id="rId4" Type="http://schemas.openxmlformats.org/officeDocument/2006/relationships/image" Target="../media/image883.png"/><Relationship Id="rId9" Type="http://schemas.openxmlformats.org/officeDocument/2006/relationships/customXml" Target="../ink/ink887.xml"/><Relationship Id="rId180" Type="http://schemas.openxmlformats.org/officeDocument/2006/relationships/image" Target="../media/image971.png"/><Relationship Id="rId210" Type="http://schemas.openxmlformats.org/officeDocument/2006/relationships/image" Target="../media/image986.png"/><Relationship Id="rId215" Type="http://schemas.openxmlformats.org/officeDocument/2006/relationships/customXml" Target="../ink/ink990.xml"/><Relationship Id="rId26" Type="http://schemas.openxmlformats.org/officeDocument/2006/relationships/image" Target="../media/image894.png"/><Relationship Id="rId47" Type="http://schemas.openxmlformats.org/officeDocument/2006/relationships/customXml" Target="../ink/ink906.xml"/><Relationship Id="rId68" Type="http://schemas.openxmlformats.org/officeDocument/2006/relationships/image" Target="../media/image915.png"/><Relationship Id="rId89" Type="http://schemas.openxmlformats.org/officeDocument/2006/relationships/customXml" Target="../ink/ink927.xml"/><Relationship Id="rId112" Type="http://schemas.openxmlformats.org/officeDocument/2006/relationships/image" Target="../media/image937.png"/><Relationship Id="rId133" Type="http://schemas.openxmlformats.org/officeDocument/2006/relationships/customXml" Target="../ink/ink949.xml"/><Relationship Id="rId154" Type="http://schemas.openxmlformats.org/officeDocument/2006/relationships/image" Target="../media/image958.png"/><Relationship Id="rId175" Type="http://schemas.openxmlformats.org/officeDocument/2006/relationships/customXml" Target="../ink/ink970.xml"/><Relationship Id="rId196" Type="http://schemas.openxmlformats.org/officeDocument/2006/relationships/image" Target="../media/image979.png"/><Relationship Id="rId200" Type="http://schemas.openxmlformats.org/officeDocument/2006/relationships/image" Target="../media/image981.png"/><Relationship Id="rId16" Type="http://schemas.openxmlformats.org/officeDocument/2006/relationships/image" Target="../media/image889.png"/><Relationship Id="rId221" Type="http://schemas.openxmlformats.org/officeDocument/2006/relationships/customXml" Target="../ink/ink993.xml"/><Relationship Id="rId37" Type="http://schemas.openxmlformats.org/officeDocument/2006/relationships/customXml" Target="../ink/ink901.xml"/><Relationship Id="rId58" Type="http://schemas.openxmlformats.org/officeDocument/2006/relationships/image" Target="../media/image910.png"/><Relationship Id="rId79" Type="http://schemas.openxmlformats.org/officeDocument/2006/relationships/customXml" Target="../ink/ink922.xml"/><Relationship Id="rId102" Type="http://schemas.openxmlformats.org/officeDocument/2006/relationships/image" Target="../media/image932.png"/><Relationship Id="rId123" Type="http://schemas.openxmlformats.org/officeDocument/2006/relationships/customXml" Target="../ink/ink944.xml"/><Relationship Id="rId144" Type="http://schemas.openxmlformats.org/officeDocument/2006/relationships/image" Target="../media/image9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38.png"/><Relationship Id="rId42" Type="http://schemas.openxmlformats.org/officeDocument/2006/relationships/image" Target="../media/image42.png"/><Relationship Id="rId47" Type="http://schemas.openxmlformats.org/officeDocument/2006/relationships/customXml" Target="../ink/ink44.xml"/><Relationship Id="rId50" Type="http://schemas.openxmlformats.org/officeDocument/2006/relationships/image" Target="../media/image46.png"/><Relationship Id="rId55" Type="http://schemas.openxmlformats.org/officeDocument/2006/relationships/customXml" Target="../ink/ink48.xml"/><Relationship Id="rId7" Type="http://schemas.openxmlformats.org/officeDocument/2006/relationships/customXml" Target="../ink/ink24.xml"/><Relationship Id="rId2" Type="http://schemas.openxmlformats.org/officeDocument/2006/relationships/image" Target="../media/image2100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customXml" Target="../ink/ink35.xml"/><Relationship Id="rId41" Type="http://schemas.openxmlformats.org/officeDocument/2006/relationships/customXml" Target="../ink/ink41.xml"/><Relationship Id="rId54" Type="http://schemas.openxmlformats.org/officeDocument/2006/relationships/image" Target="../media/image48.png"/><Relationship Id="rId6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customXml" Target="../ink/ink26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customXml" Target="../ink/ink39.xml"/><Relationship Id="rId40" Type="http://schemas.openxmlformats.org/officeDocument/2006/relationships/image" Target="../media/image41.png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8" Type="http://schemas.openxmlformats.org/officeDocument/2006/relationships/image" Target="../media/image50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61" Type="http://schemas.openxmlformats.org/officeDocument/2006/relationships/customXml" Target="../ink/ink51.xml"/><Relationship Id="rId10" Type="http://schemas.openxmlformats.org/officeDocument/2006/relationships/image" Target="../media/image26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4" Type="http://schemas.openxmlformats.org/officeDocument/2006/relationships/image" Target="../media/image43.png"/><Relationship Id="rId52" Type="http://schemas.openxmlformats.org/officeDocument/2006/relationships/image" Target="../media/image47.png"/><Relationship Id="rId6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customXml" Target="../ink/ink25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customXml" Target="../ink/ink34.xml"/><Relationship Id="rId30" Type="http://schemas.openxmlformats.org/officeDocument/2006/relationships/image" Target="../media/image36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45.png"/><Relationship Id="rId56" Type="http://schemas.openxmlformats.org/officeDocument/2006/relationships/image" Target="../media/image49.png"/><Relationship Id="rId8" Type="http://schemas.openxmlformats.org/officeDocument/2006/relationships/image" Target="../media/image25.png"/><Relationship Id="rId51" Type="http://schemas.openxmlformats.org/officeDocument/2006/relationships/customXml" Target="../ink/ink46.xml"/><Relationship Id="rId3" Type="http://schemas.openxmlformats.org/officeDocument/2006/relationships/customXml" Target="../ink/ink22.xml"/><Relationship Id="rId12" Type="http://schemas.openxmlformats.org/officeDocument/2006/relationships/image" Target="../media/image27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40.png"/><Relationship Id="rId46" Type="http://schemas.openxmlformats.org/officeDocument/2006/relationships/image" Target="../media/image44.png"/><Relationship Id="rId59" Type="http://schemas.openxmlformats.org/officeDocument/2006/relationships/customXml" Target="../ink/ink5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.png"/><Relationship Id="rId21" Type="http://schemas.openxmlformats.org/officeDocument/2006/relationships/customXml" Target="../ink/ink61.xml"/><Relationship Id="rId42" Type="http://schemas.openxmlformats.org/officeDocument/2006/relationships/image" Target="../media/image72.png"/><Relationship Id="rId47" Type="http://schemas.openxmlformats.org/officeDocument/2006/relationships/customXml" Target="../ink/ink74.xml"/><Relationship Id="rId63" Type="http://schemas.openxmlformats.org/officeDocument/2006/relationships/customXml" Target="../ink/ink82.xml"/><Relationship Id="rId68" Type="http://schemas.openxmlformats.org/officeDocument/2006/relationships/image" Target="../media/image85.png"/><Relationship Id="rId84" Type="http://schemas.openxmlformats.org/officeDocument/2006/relationships/image" Target="../media/image93.png"/><Relationship Id="rId89" Type="http://schemas.openxmlformats.org/officeDocument/2006/relationships/customXml" Target="../ink/ink95.xml"/><Relationship Id="rId112" Type="http://schemas.openxmlformats.org/officeDocument/2006/relationships/image" Target="../media/image107.png"/><Relationship Id="rId2" Type="http://schemas.openxmlformats.org/officeDocument/2006/relationships/image" Target="../media/image3100.png"/><Relationship Id="rId16" Type="http://schemas.openxmlformats.org/officeDocument/2006/relationships/image" Target="../media/image59.png"/><Relationship Id="rId29" Type="http://schemas.openxmlformats.org/officeDocument/2006/relationships/customXml" Target="../ink/ink65.xml"/><Relationship Id="rId107" Type="http://schemas.openxmlformats.org/officeDocument/2006/relationships/customXml" Target="../ink/ink104.xml"/><Relationship Id="rId11" Type="http://schemas.openxmlformats.org/officeDocument/2006/relationships/customXml" Target="../ink/ink56.xml"/><Relationship Id="rId24" Type="http://schemas.openxmlformats.org/officeDocument/2006/relationships/image" Target="../media/image63.png"/><Relationship Id="rId32" Type="http://schemas.openxmlformats.org/officeDocument/2006/relationships/image" Target="../media/image67.png"/><Relationship Id="rId37" Type="http://schemas.openxmlformats.org/officeDocument/2006/relationships/customXml" Target="../ink/ink69.xml"/><Relationship Id="rId40" Type="http://schemas.openxmlformats.org/officeDocument/2006/relationships/image" Target="../media/image71.png"/><Relationship Id="rId45" Type="http://schemas.openxmlformats.org/officeDocument/2006/relationships/customXml" Target="../ink/ink73.xml"/><Relationship Id="rId53" Type="http://schemas.openxmlformats.org/officeDocument/2006/relationships/customXml" Target="../ink/ink77.xml"/><Relationship Id="rId58" Type="http://schemas.openxmlformats.org/officeDocument/2006/relationships/image" Target="../media/image80.png"/><Relationship Id="rId66" Type="http://schemas.openxmlformats.org/officeDocument/2006/relationships/image" Target="../media/image84.png"/><Relationship Id="rId74" Type="http://schemas.openxmlformats.org/officeDocument/2006/relationships/image" Target="../media/image88.png"/><Relationship Id="rId79" Type="http://schemas.openxmlformats.org/officeDocument/2006/relationships/customXml" Target="../ink/ink90.xml"/><Relationship Id="rId87" Type="http://schemas.openxmlformats.org/officeDocument/2006/relationships/customXml" Target="../ink/ink94.xml"/><Relationship Id="rId102" Type="http://schemas.openxmlformats.org/officeDocument/2006/relationships/image" Target="../media/image102.png"/><Relationship Id="rId110" Type="http://schemas.openxmlformats.org/officeDocument/2006/relationships/image" Target="../media/image106.png"/><Relationship Id="rId5" Type="http://schemas.openxmlformats.org/officeDocument/2006/relationships/customXml" Target="../ink/ink53.xml"/><Relationship Id="rId61" Type="http://schemas.openxmlformats.org/officeDocument/2006/relationships/customXml" Target="../ink/ink81.xml"/><Relationship Id="rId82" Type="http://schemas.openxmlformats.org/officeDocument/2006/relationships/image" Target="../media/image92.png"/><Relationship Id="rId90" Type="http://schemas.openxmlformats.org/officeDocument/2006/relationships/image" Target="../media/image96.png"/><Relationship Id="rId95" Type="http://schemas.openxmlformats.org/officeDocument/2006/relationships/customXml" Target="../ink/ink98.xml"/><Relationship Id="rId19" Type="http://schemas.openxmlformats.org/officeDocument/2006/relationships/customXml" Target="../ink/ink60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customXml" Target="../ink/ink64.xml"/><Relationship Id="rId30" Type="http://schemas.openxmlformats.org/officeDocument/2006/relationships/image" Target="../media/image66.png"/><Relationship Id="rId35" Type="http://schemas.openxmlformats.org/officeDocument/2006/relationships/customXml" Target="../ink/ink68.xml"/><Relationship Id="rId43" Type="http://schemas.openxmlformats.org/officeDocument/2006/relationships/customXml" Target="../ink/ink72.xml"/><Relationship Id="rId48" Type="http://schemas.openxmlformats.org/officeDocument/2006/relationships/image" Target="../media/image75.png"/><Relationship Id="rId56" Type="http://schemas.openxmlformats.org/officeDocument/2006/relationships/image" Target="../media/image79.png"/><Relationship Id="rId64" Type="http://schemas.openxmlformats.org/officeDocument/2006/relationships/image" Target="../media/image83.png"/><Relationship Id="rId69" Type="http://schemas.openxmlformats.org/officeDocument/2006/relationships/customXml" Target="../ink/ink85.xml"/><Relationship Id="rId77" Type="http://schemas.openxmlformats.org/officeDocument/2006/relationships/customXml" Target="../ink/ink89.xml"/><Relationship Id="rId100" Type="http://schemas.openxmlformats.org/officeDocument/2006/relationships/image" Target="../media/image101.png"/><Relationship Id="rId105" Type="http://schemas.openxmlformats.org/officeDocument/2006/relationships/customXml" Target="../ink/ink103.xml"/><Relationship Id="rId8" Type="http://schemas.openxmlformats.org/officeDocument/2006/relationships/image" Target="../media/image55.png"/><Relationship Id="rId51" Type="http://schemas.openxmlformats.org/officeDocument/2006/relationships/customXml" Target="../ink/ink76.xml"/><Relationship Id="rId72" Type="http://schemas.openxmlformats.org/officeDocument/2006/relationships/image" Target="../media/image87.png"/><Relationship Id="rId80" Type="http://schemas.openxmlformats.org/officeDocument/2006/relationships/image" Target="../media/image91.png"/><Relationship Id="rId85" Type="http://schemas.openxmlformats.org/officeDocument/2006/relationships/customXml" Target="../ink/ink93.xml"/><Relationship Id="rId93" Type="http://schemas.openxmlformats.org/officeDocument/2006/relationships/customXml" Target="../ink/ink97.xml"/><Relationship Id="rId98" Type="http://schemas.openxmlformats.org/officeDocument/2006/relationships/image" Target="../media/image100.png"/><Relationship Id="rId3" Type="http://schemas.openxmlformats.org/officeDocument/2006/relationships/customXml" Target="../ink/ink52.xml"/><Relationship Id="rId12" Type="http://schemas.openxmlformats.org/officeDocument/2006/relationships/image" Target="../media/image57.pn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70.png"/><Relationship Id="rId46" Type="http://schemas.openxmlformats.org/officeDocument/2006/relationships/image" Target="../media/image74.png"/><Relationship Id="rId59" Type="http://schemas.openxmlformats.org/officeDocument/2006/relationships/customXml" Target="../ink/ink80.xml"/><Relationship Id="rId67" Type="http://schemas.openxmlformats.org/officeDocument/2006/relationships/customXml" Target="../ink/ink84.xml"/><Relationship Id="rId103" Type="http://schemas.openxmlformats.org/officeDocument/2006/relationships/customXml" Target="../ink/ink102.xml"/><Relationship Id="rId108" Type="http://schemas.openxmlformats.org/officeDocument/2006/relationships/image" Target="../media/image105.png"/><Relationship Id="rId20" Type="http://schemas.openxmlformats.org/officeDocument/2006/relationships/image" Target="../media/image61.png"/><Relationship Id="rId41" Type="http://schemas.openxmlformats.org/officeDocument/2006/relationships/customXml" Target="../ink/ink71.xml"/><Relationship Id="rId54" Type="http://schemas.openxmlformats.org/officeDocument/2006/relationships/image" Target="../media/image78.png"/><Relationship Id="rId62" Type="http://schemas.openxmlformats.org/officeDocument/2006/relationships/image" Target="../media/image82.png"/><Relationship Id="rId70" Type="http://schemas.openxmlformats.org/officeDocument/2006/relationships/image" Target="../media/image86.png"/><Relationship Id="rId75" Type="http://schemas.openxmlformats.org/officeDocument/2006/relationships/customXml" Target="../ink/ink88.xml"/><Relationship Id="rId83" Type="http://schemas.openxmlformats.org/officeDocument/2006/relationships/customXml" Target="../ink/ink92.xml"/><Relationship Id="rId88" Type="http://schemas.openxmlformats.org/officeDocument/2006/relationships/image" Target="../media/image95.png"/><Relationship Id="rId91" Type="http://schemas.openxmlformats.org/officeDocument/2006/relationships/customXml" Target="../ink/ink96.xml"/><Relationship Id="rId96" Type="http://schemas.openxmlformats.org/officeDocument/2006/relationships/image" Target="../media/image99.png"/><Relationship Id="rId111" Type="http://schemas.openxmlformats.org/officeDocument/2006/relationships/customXml" Target="../ink/ink10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65.png"/><Relationship Id="rId36" Type="http://schemas.openxmlformats.org/officeDocument/2006/relationships/image" Target="../media/image69.png"/><Relationship Id="rId49" Type="http://schemas.openxmlformats.org/officeDocument/2006/relationships/customXml" Target="../ink/ink75.xml"/><Relationship Id="rId57" Type="http://schemas.openxmlformats.org/officeDocument/2006/relationships/customXml" Target="../ink/ink79.xml"/><Relationship Id="rId106" Type="http://schemas.openxmlformats.org/officeDocument/2006/relationships/image" Target="../media/image104.png"/><Relationship Id="rId10" Type="http://schemas.openxmlformats.org/officeDocument/2006/relationships/image" Target="../media/image56.png"/><Relationship Id="rId31" Type="http://schemas.openxmlformats.org/officeDocument/2006/relationships/customXml" Target="../ink/ink66.xml"/><Relationship Id="rId44" Type="http://schemas.openxmlformats.org/officeDocument/2006/relationships/image" Target="../media/image73.png"/><Relationship Id="rId52" Type="http://schemas.openxmlformats.org/officeDocument/2006/relationships/image" Target="../media/image77.png"/><Relationship Id="rId60" Type="http://schemas.openxmlformats.org/officeDocument/2006/relationships/image" Target="../media/image81.png"/><Relationship Id="rId65" Type="http://schemas.openxmlformats.org/officeDocument/2006/relationships/customXml" Target="../ink/ink83.xml"/><Relationship Id="rId73" Type="http://schemas.openxmlformats.org/officeDocument/2006/relationships/customXml" Target="../ink/ink87.xml"/><Relationship Id="rId78" Type="http://schemas.openxmlformats.org/officeDocument/2006/relationships/image" Target="../media/image90.png"/><Relationship Id="rId81" Type="http://schemas.openxmlformats.org/officeDocument/2006/relationships/customXml" Target="../ink/ink91.xml"/><Relationship Id="rId86" Type="http://schemas.openxmlformats.org/officeDocument/2006/relationships/image" Target="../media/image94.png"/><Relationship Id="rId94" Type="http://schemas.openxmlformats.org/officeDocument/2006/relationships/image" Target="../media/image98.png"/><Relationship Id="rId99" Type="http://schemas.openxmlformats.org/officeDocument/2006/relationships/customXml" Target="../ink/ink100.xml"/><Relationship Id="rId101" Type="http://schemas.openxmlformats.org/officeDocument/2006/relationships/customXml" Target="../ink/ink101.xml"/><Relationship Id="rId4" Type="http://schemas.openxmlformats.org/officeDocument/2006/relationships/image" Target="../media/image53.png"/><Relationship Id="rId9" Type="http://schemas.openxmlformats.org/officeDocument/2006/relationships/customXml" Target="../ink/ink55.xml"/><Relationship Id="rId13" Type="http://schemas.openxmlformats.org/officeDocument/2006/relationships/customXml" Target="../ink/ink57.xml"/><Relationship Id="rId18" Type="http://schemas.openxmlformats.org/officeDocument/2006/relationships/image" Target="../media/image60.png"/><Relationship Id="rId39" Type="http://schemas.openxmlformats.org/officeDocument/2006/relationships/customXml" Target="../ink/ink70.xml"/><Relationship Id="rId109" Type="http://schemas.openxmlformats.org/officeDocument/2006/relationships/customXml" Target="../ink/ink105.xml"/><Relationship Id="rId34" Type="http://schemas.openxmlformats.org/officeDocument/2006/relationships/image" Target="../media/image68.png"/><Relationship Id="rId50" Type="http://schemas.openxmlformats.org/officeDocument/2006/relationships/image" Target="../media/image76.png"/><Relationship Id="rId55" Type="http://schemas.openxmlformats.org/officeDocument/2006/relationships/customXml" Target="../ink/ink78.xml"/><Relationship Id="rId76" Type="http://schemas.openxmlformats.org/officeDocument/2006/relationships/image" Target="../media/image89.png"/><Relationship Id="rId97" Type="http://schemas.openxmlformats.org/officeDocument/2006/relationships/customXml" Target="../ink/ink99.xml"/><Relationship Id="rId104" Type="http://schemas.openxmlformats.org/officeDocument/2006/relationships/image" Target="../media/image103.png"/><Relationship Id="rId7" Type="http://schemas.openxmlformats.org/officeDocument/2006/relationships/customXml" Target="../ink/ink54.xml"/><Relationship Id="rId71" Type="http://schemas.openxmlformats.org/officeDocument/2006/relationships/customXml" Target="../ink/ink86.xml"/><Relationship Id="rId92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.png"/><Relationship Id="rId21" Type="http://schemas.openxmlformats.org/officeDocument/2006/relationships/customXml" Target="../ink/ink116.xml"/><Relationship Id="rId42" Type="http://schemas.openxmlformats.org/officeDocument/2006/relationships/image" Target="../media/image127.png"/><Relationship Id="rId47" Type="http://schemas.openxmlformats.org/officeDocument/2006/relationships/customXml" Target="../ink/ink129.xml"/><Relationship Id="rId63" Type="http://schemas.openxmlformats.org/officeDocument/2006/relationships/customXml" Target="../ink/ink137.xml"/><Relationship Id="rId68" Type="http://schemas.openxmlformats.org/officeDocument/2006/relationships/image" Target="../media/image140.png"/><Relationship Id="rId84" Type="http://schemas.openxmlformats.org/officeDocument/2006/relationships/image" Target="../media/image148.png"/><Relationship Id="rId89" Type="http://schemas.openxmlformats.org/officeDocument/2006/relationships/customXml" Target="../ink/ink150.xml"/><Relationship Id="rId7" Type="http://schemas.openxmlformats.org/officeDocument/2006/relationships/customXml" Target="../ink/ink109.xml"/><Relationship Id="rId71" Type="http://schemas.openxmlformats.org/officeDocument/2006/relationships/customXml" Target="../ink/ink141.xml"/><Relationship Id="rId92" Type="http://schemas.openxmlformats.org/officeDocument/2006/relationships/image" Target="../media/image152.png"/><Relationship Id="rId2" Type="http://schemas.openxmlformats.org/officeDocument/2006/relationships/image" Target="../media/image4100.png"/><Relationship Id="rId16" Type="http://schemas.openxmlformats.org/officeDocument/2006/relationships/image" Target="../media/image114.png"/><Relationship Id="rId29" Type="http://schemas.openxmlformats.org/officeDocument/2006/relationships/customXml" Target="../ink/ink120.xml"/><Relationship Id="rId11" Type="http://schemas.openxmlformats.org/officeDocument/2006/relationships/customXml" Target="../ink/ink111.xml"/><Relationship Id="rId24" Type="http://schemas.openxmlformats.org/officeDocument/2006/relationships/image" Target="../media/image118.png"/><Relationship Id="rId32" Type="http://schemas.openxmlformats.org/officeDocument/2006/relationships/image" Target="../media/image122.png"/><Relationship Id="rId37" Type="http://schemas.openxmlformats.org/officeDocument/2006/relationships/customXml" Target="../ink/ink124.xml"/><Relationship Id="rId40" Type="http://schemas.openxmlformats.org/officeDocument/2006/relationships/image" Target="../media/image126.png"/><Relationship Id="rId45" Type="http://schemas.openxmlformats.org/officeDocument/2006/relationships/customXml" Target="../ink/ink128.xml"/><Relationship Id="rId53" Type="http://schemas.openxmlformats.org/officeDocument/2006/relationships/customXml" Target="../ink/ink132.xml"/><Relationship Id="rId58" Type="http://schemas.openxmlformats.org/officeDocument/2006/relationships/image" Target="../media/image135.png"/><Relationship Id="rId66" Type="http://schemas.openxmlformats.org/officeDocument/2006/relationships/image" Target="../media/image139.png"/><Relationship Id="rId74" Type="http://schemas.openxmlformats.org/officeDocument/2006/relationships/image" Target="../media/image143.png"/><Relationship Id="rId79" Type="http://schemas.openxmlformats.org/officeDocument/2006/relationships/customXml" Target="../ink/ink145.xml"/><Relationship Id="rId87" Type="http://schemas.openxmlformats.org/officeDocument/2006/relationships/customXml" Target="../ink/ink149.xml"/><Relationship Id="rId102" Type="http://schemas.openxmlformats.org/officeDocument/2006/relationships/image" Target="../media/image157.png"/><Relationship Id="rId5" Type="http://schemas.openxmlformats.org/officeDocument/2006/relationships/customXml" Target="../ink/ink108.xml"/><Relationship Id="rId61" Type="http://schemas.openxmlformats.org/officeDocument/2006/relationships/customXml" Target="../ink/ink136.xml"/><Relationship Id="rId82" Type="http://schemas.openxmlformats.org/officeDocument/2006/relationships/image" Target="../media/image147.png"/><Relationship Id="rId90" Type="http://schemas.openxmlformats.org/officeDocument/2006/relationships/image" Target="../media/image151.png"/><Relationship Id="rId95" Type="http://schemas.openxmlformats.org/officeDocument/2006/relationships/customXml" Target="../ink/ink153.xml"/><Relationship Id="rId19" Type="http://schemas.openxmlformats.org/officeDocument/2006/relationships/customXml" Target="../ink/ink115.xml"/><Relationship Id="rId14" Type="http://schemas.openxmlformats.org/officeDocument/2006/relationships/image" Target="../media/image113.png"/><Relationship Id="rId22" Type="http://schemas.openxmlformats.org/officeDocument/2006/relationships/image" Target="../media/image117.png"/><Relationship Id="rId27" Type="http://schemas.openxmlformats.org/officeDocument/2006/relationships/customXml" Target="../ink/ink119.xml"/><Relationship Id="rId30" Type="http://schemas.openxmlformats.org/officeDocument/2006/relationships/image" Target="../media/image121.png"/><Relationship Id="rId35" Type="http://schemas.openxmlformats.org/officeDocument/2006/relationships/customXml" Target="../ink/ink123.xml"/><Relationship Id="rId43" Type="http://schemas.openxmlformats.org/officeDocument/2006/relationships/customXml" Target="../ink/ink127.xml"/><Relationship Id="rId48" Type="http://schemas.openxmlformats.org/officeDocument/2006/relationships/image" Target="../media/image130.png"/><Relationship Id="rId56" Type="http://schemas.openxmlformats.org/officeDocument/2006/relationships/image" Target="../media/image134.png"/><Relationship Id="rId64" Type="http://schemas.openxmlformats.org/officeDocument/2006/relationships/image" Target="../media/image138.png"/><Relationship Id="rId69" Type="http://schemas.openxmlformats.org/officeDocument/2006/relationships/customXml" Target="../ink/ink140.xml"/><Relationship Id="rId77" Type="http://schemas.openxmlformats.org/officeDocument/2006/relationships/customXml" Target="../ink/ink144.xml"/><Relationship Id="rId100" Type="http://schemas.openxmlformats.org/officeDocument/2006/relationships/image" Target="../media/image156.png"/><Relationship Id="rId8" Type="http://schemas.openxmlformats.org/officeDocument/2006/relationships/image" Target="../media/image110.png"/><Relationship Id="rId51" Type="http://schemas.openxmlformats.org/officeDocument/2006/relationships/customXml" Target="../ink/ink131.xml"/><Relationship Id="rId72" Type="http://schemas.openxmlformats.org/officeDocument/2006/relationships/image" Target="../media/image142.png"/><Relationship Id="rId80" Type="http://schemas.openxmlformats.org/officeDocument/2006/relationships/image" Target="../media/image146.png"/><Relationship Id="rId85" Type="http://schemas.openxmlformats.org/officeDocument/2006/relationships/customXml" Target="../ink/ink148.xml"/><Relationship Id="rId93" Type="http://schemas.openxmlformats.org/officeDocument/2006/relationships/customXml" Target="../ink/ink152.xml"/><Relationship Id="rId98" Type="http://schemas.openxmlformats.org/officeDocument/2006/relationships/image" Target="../media/image155.png"/><Relationship Id="rId3" Type="http://schemas.openxmlformats.org/officeDocument/2006/relationships/customXml" Target="../ink/ink107.xml"/><Relationship Id="rId12" Type="http://schemas.openxmlformats.org/officeDocument/2006/relationships/image" Target="../media/image112.png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25.png"/><Relationship Id="rId46" Type="http://schemas.openxmlformats.org/officeDocument/2006/relationships/image" Target="../media/image129.png"/><Relationship Id="rId59" Type="http://schemas.openxmlformats.org/officeDocument/2006/relationships/customXml" Target="../ink/ink135.xml"/><Relationship Id="rId67" Type="http://schemas.openxmlformats.org/officeDocument/2006/relationships/customXml" Target="../ink/ink139.xml"/><Relationship Id="rId103" Type="http://schemas.openxmlformats.org/officeDocument/2006/relationships/customXml" Target="../ink/ink157.xml"/><Relationship Id="rId20" Type="http://schemas.openxmlformats.org/officeDocument/2006/relationships/image" Target="../media/image116.png"/><Relationship Id="rId41" Type="http://schemas.openxmlformats.org/officeDocument/2006/relationships/customXml" Target="../ink/ink126.xml"/><Relationship Id="rId54" Type="http://schemas.openxmlformats.org/officeDocument/2006/relationships/image" Target="../media/image133.png"/><Relationship Id="rId62" Type="http://schemas.openxmlformats.org/officeDocument/2006/relationships/image" Target="../media/image137.png"/><Relationship Id="rId70" Type="http://schemas.openxmlformats.org/officeDocument/2006/relationships/image" Target="../media/image141.png"/><Relationship Id="rId75" Type="http://schemas.openxmlformats.org/officeDocument/2006/relationships/customXml" Target="../ink/ink143.xml"/><Relationship Id="rId83" Type="http://schemas.openxmlformats.org/officeDocument/2006/relationships/customXml" Target="../ink/ink147.xml"/><Relationship Id="rId88" Type="http://schemas.openxmlformats.org/officeDocument/2006/relationships/image" Target="../media/image150.png"/><Relationship Id="rId91" Type="http://schemas.openxmlformats.org/officeDocument/2006/relationships/customXml" Target="../ink/ink151.xml"/><Relationship Id="rId9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20.png"/><Relationship Id="rId36" Type="http://schemas.openxmlformats.org/officeDocument/2006/relationships/image" Target="../media/image124.png"/><Relationship Id="rId49" Type="http://schemas.openxmlformats.org/officeDocument/2006/relationships/customXml" Target="../ink/ink130.xml"/><Relationship Id="rId57" Type="http://schemas.openxmlformats.org/officeDocument/2006/relationships/customXml" Target="../ink/ink134.xml"/><Relationship Id="rId10" Type="http://schemas.openxmlformats.org/officeDocument/2006/relationships/image" Target="../media/image111.png"/><Relationship Id="rId31" Type="http://schemas.openxmlformats.org/officeDocument/2006/relationships/customXml" Target="../ink/ink121.xml"/><Relationship Id="rId44" Type="http://schemas.openxmlformats.org/officeDocument/2006/relationships/image" Target="../media/image128.png"/><Relationship Id="rId52" Type="http://schemas.openxmlformats.org/officeDocument/2006/relationships/image" Target="../media/image132.png"/><Relationship Id="rId60" Type="http://schemas.openxmlformats.org/officeDocument/2006/relationships/image" Target="../media/image136.png"/><Relationship Id="rId65" Type="http://schemas.openxmlformats.org/officeDocument/2006/relationships/customXml" Target="../ink/ink138.xml"/><Relationship Id="rId73" Type="http://schemas.openxmlformats.org/officeDocument/2006/relationships/customXml" Target="../ink/ink142.xml"/><Relationship Id="rId78" Type="http://schemas.openxmlformats.org/officeDocument/2006/relationships/image" Target="../media/image145.png"/><Relationship Id="rId81" Type="http://schemas.openxmlformats.org/officeDocument/2006/relationships/customXml" Target="../ink/ink146.xml"/><Relationship Id="rId86" Type="http://schemas.openxmlformats.org/officeDocument/2006/relationships/image" Target="../media/image149.png"/><Relationship Id="rId94" Type="http://schemas.openxmlformats.org/officeDocument/2006/relationships/image" Target="../media/image153.png"/><Relationship Id="rId99" Type="http://schemas.openxmlformats.org/officeDocument/2006/relationships/customXml" Target="../ink/ink155.xml"/><Relationship Id="rId101" Type="http://schemas.openxmlformats.org/officeDocument/2006/relationships/customXml" Target="../ink/ink156.xml"/><Relationship Id="rId4" Type="http://schemas.openxmlformats.org/officeDocument/2006/relationships/image" Target="../media/image108.png"/><Relationship Id="rId9" Type="http://schemas.openxmlformats.org/officeDocument/2006/relationships/customXml" Target="../ink/ink110.xml"/><Relationship Id="rId13" Type="http://schemas.openxmlformats.org/officeDocument/2006/relationships/customXml" Target="../ink/ink112.xml"/><Relationship Id="rId18" Type="http://schemas.openxmlformats.org/officeDocument/2006/relationships/image" Target="../media/image115.png"/><Relationship Id="rId39" Type="http://schemas.openxmlformats.org/officeDocument/2006/relationships/customXml" Target="../ink/ink125.xml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133.xml"/><Relationship Id="rId76" Type="http://schemas.openxmlformats.org/officeDocument/2006/relationships/image" Target="../media/image144.png"/><Relationship Id="rId97" Type="http://schemas.openxmlformats.org/officeDocument/2006/relationships/customXml" Target="../ink/ink154.xml"/><Relationship Id="rId104" Type="http://schemas.openxmlformats.org/officeDocument/2006/relationships/image" Target="../media/image15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0.png"/><Relationship Id="rId117" Type="http://schemas.openxmlformats.org/officeDocument/2006/relationships/customXml" Target="../ink/ink215.xml"/><Relationship Id="rId21" Type="http://schemas.openxmlformats.org/officeDocument/2006/relationships/customXml" Target="../ink/ink167.xml"/><Relationship Id="rId42" Type="http://schemas.openxmlformats.org/officeDocument/2006/relationships/image" Target="../media/image178.png"/><Relationship Id="rId47" Type="http://schemas.openxmlformats.org/officeDocument/2006/relationships/customXml" Target="../ink/ink180.xml"/><Relationship Id="rId63" Type="http://schemas.openxmlformats.org/officeDocument/2006/relationships/customXml" Target="../ink/ink188.xml"/><Relationship Id="rId68" Type="http://schemas.openxmlformats.org/officeDocument/2006/relationships/image" Target="../media/image191.png"/><Relationship Id="rId84" Type="http://schemas.openxmlformats.org/officeDocument/2006/relationships/image" Target="../media/image199.png"/><Relationship Id="rId89" Type="http://schemas.openxmlformats.org/officeDocument/2006/relationships/customXml" Target="../ink/ink201.xml"/><Relationship Id="rId112" Type="http://schemas.openxmlformats.org/officeDocument/2006/relationships/image" Target="../media/image213.png"/><Relationship Id="rId133" Type="http://schemas.openxmlformats.org/officeDocument/2006/relationships/customXml" Target="../ink/ink223.xml"/><Relationship Id="rId138" Type="http://schemas.openxmlformats.org/officeDocument/2006/relationships/image" Target="../media/image226.png"/><Relationship Id="rId154" Type="http://schemas.openxmlformats.org/officeDocument/2006/relationships/image" Target="../media/image234.png"/><Relationship Id="rId16" Type="http://schemas.openxmlformats.org/officeDocument/2006/relationships/image" Target="../media/image165.png"/><Relationship Id="rId107" Type="http://schemas.openxmlformats.org/officeDocument/2006/relationships/customXml" Target="../ink/ink210.xml"/><Relationship Id="rId11" Type="http://schemas.openxmlformats.org/officeDocument/2006/relationships/customXml" Target="../ink/ink162.xml"/><Relationship Id="rId32" Type="http://schemas.openxmlformats.org/officeDocument/2006/relationships/image" Target="../media/image173.png"/><Relationship Id="rId37" Type="http://schemas.openxmlformats.org/officeDocument/2006/relationships/customXml" Target="../ink/ink175.xml"/><Relationship Id="rId53" Type="http://schemas.openxmlformats.org/officeDocument/2006/relationships/customXml" Target="../ink/ink183.xml"/><Relationship Id="rId58" Type="http://schemas.openxmlformats.org/officeDocument/2006/relationships/image" Target="../media/image186.png"/><Relationship Id="rId74" Type="http://schemas.openxmlformats.org/officeDocument/2006/relationships/image" Target="../media/image194.png"/><Relationship Id="rId79" Type="http://schemas.openxmlformats.org/officeDocument/2006/relationships/customXml" Target="../ink/ink196.xml"/><Relationship Id="rId102" Type="http://schemas.openxmlformats.org/officeDocument/2006/relationships/image" Target="../media/image208.png"/><Relationship Id="rId123" Type="http://schemas.openxmlformats.org/officeDocument/2006/relationships/customXml" Target="../ink/ink218.xml"/><Relationship Id="rId128" Type="http://schemas.openxmlformats.org/officeDocument/2006/relationships/image" Target="../media/image221.png"/><Relationship Id="rId144" Type="http://schemas.openxmlformats.org/officeDocument/2006/relationships/image" Target="../media/image229.png"/><Relationship Id="rId149" Type="http://schemas.openxmlformats.org/officeDocument/2006/relationships/customXml" Target="../ink/ink231.xml"/><Relationship Id="rId5" Type="http://schemas.openxmlformats.org/officeDocument/2006/relationships/customXml" Target="../ink/ink159.xml"/><Relationship Id="rId90" Type="http://schemas.openxmlformats.org/officeDocument/2006/relationships/image" Target="../media/image202.png"/><Relationship Id="rId95" Type="http://schemas.openxmlformats.org/officeDocument/2006/relationships/customXml" Target="../ink/ink204.xml"/><Relationship Id="rId22" Type="http://schemas.openxmlformats.org/officeDocument/2006/relationships/image" Target="../media/image168.png"/><Relationship Id="rId27" Type="http://schemas.openxmlformats.org/officeDocument/2006/relationships/customXml" Target="../ink/ink170.xml"/><Relationship Id="rId43" Type="http://schemas.openxmlformats.org/officeDocument/2006/relationships/customXml" Target="../ink/ink178.xml"/><Relationship Id="rId48" Type="http://schemas.openxmlformats.org/officeDocument/2006/relationships/image" Target="../media/image181.png"/><Relationship Id="rId64" Type="http://schemas.openxmlformats.org/officeDocument/2006/relationships/image" Target="../media/image189.png"/><Relationship Id="rId69" Type="http://schemas.openxmlformats.org/officeDocument/2006/relationships/customXml" Target="../ink/ink191.xml"/><Relationship Id="rId113" Type="http://schemas.openxmlformats.org/officeDocument/2006/relationships/customXml" Target="../ink/ink213.xml"/><Relationship Id="rId118" Type="http://schemas.openxmlformats.org/officeDocument/2006/relationships/image" Target="../media/image216.png"/><Relationship Id="rId134" Type="http://schemas.openxmlformats.org/officeDocument/2006/relationships/image" Target="../media/image224.png"/><Relationship Id="rId139" Type="http://schemas.openxmlformats.org/officeDocument/2006/relationships/customXml" Target="../ink/ink226.xml"/><Relationship Id="rId80" Type="http://schemas.openxmlformats.org/officeDocument/2006/relationships/image" Target="../media/image197.png"/><Relationship Id="rId85" Type="http://schemas.openxmlformats.org/officeDocument/2006/relationships/customXml" Target="../ink/ink199.xml"/><Relationship Id="rId150" Type="http://schemas.openxmlformats.org/officeDocument/2006/relationships/image" Target="../media/image232.png"/><Relationship Id="rId155" Type="http://schemas.openxmlformats.org/officeDocument/2006/relationships/customXml" Target="../ink/ink234.xml"/><Relationship Id="rId12" Type="http://schemas.openxmlformats.org/officeDocument/2006/relationships/image" Target="../media/image163.png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33" Type="http://schemas.openxmlformats.org/officeDocument/2006/relationships/customXml" Target="../ink/ink173.xml"/><Relationship Id="rId38" Type="http://schemas.openxmlformats.org/officeDocument/2006/relationships/image" Target="../media/image176.png"/><Relationship Id="rId46" Type="http://schemas.openxmlformats.org/officeDocument/2006/relationships/image" Target="../media/image180.png"/><Relationship Id="rId59" Type="http://schemas.openxmlformats.org/officeDocument/2006/relationships/customXml" Target="../ink/ink186.xml"/><Relationship Id="rId67" Type="http://schemas.openxmlformats.org/officeDocument/2006/relationships/customXml" Target="../ink/ink190.xml"/><Relationship Id="rId103" Type="http://schemas.openxmlformats.org/officeDocument/2006/relationships/customXml" Target="../ink/ink208.xml"/><Relationship Id="rId108" Type="http://schemas.openxmlformats.org/officeDocument/2006/relationships/image" Target="../media/image211.png"/><Relationship Id="rId116" Type="http://schemas.openxmlformats.org/officeDocument/2006/relationships/image" Target="../media/image215.png"/><Relationship Id="rId124" Type="http://schemas.openxmlformats.org/officeDocument/2006/relationships/image" Target="../media/image219.png"/><Relationship Id="rId129" Type="http://schemas.openxmlformats.org/officeDocument/2006/relationships/customXml" Target="../ink/ink221.xml"/><Relationship Id="rId137" Type="http://schemas.openxmlformats.org/officeDocument/2006/relationships/customXml" Target="../ink/ink225.xml"/><Relationship Id="rId20" Type="http://schemas.openxmlformats.org/officeDocument/2006/relationships/image" Target="../media/image167.png"/><Relationship Id="rId41" Type="http://schemas.openxmlformats.org/officeDocument/2006/relationships/customXml" Target="../ink/ink177.xml"/><Relationship Id="rId54" Type="http://schemas.openxmlformats.org/officeDocument/2006/relationships/image" Target="../media/image184.png"/><Relationship Id="rId62" Type="http://schemas.openxmlformats.org/officeDocument/2006/relationships/image" Target="../media/image188.png"/><Relationship Id="rId70" Type="http://schemas.openxmlformats.org/officeDocument/2006/relationships/image" Target="../media/image192.png"/><Relationship Id="rId75" Type="http://schemas.openxmlformats.org/officeDocument/2006/relationships/customXml" Target="../ink/ink194.xml"/><Relationship Id="rId83" Type="http://schemas.openxmlformats.org/officeDocument/2006/relationships/customXml" Target="../ink/ink198.xml"/><Relationship Id="rId88" Type="http://schemas.openxmlformats.org/officeDocument/2006/relationships/image" Target="../media/image201.png"/><Relationship Id="rId91" Type="http://schemas.openxmlformats.org/officeDocument/2006/relationships/customXml" Target="../ink/ink202.xml"/><Relationship Id="rId96" Type="http://schemas.openxmlformats.org/officeDocument/2006/relationships/image" Target="../media/image205.png"/><Relationship Id="rId111" Type="http://schemas.openxmlformats.org/officeDocument/2006/relationships/customXml" Target="../ink/ink212.xml"/><Relationship Id="rId132" Type="http://schemas.openxmlformats.org/officeDocument/2006/relationships/image" Target="../media/image223.png"/><Relationship Id="rId140" Type="http://schemas.openxmlformats.org/officeDocument/2006/relationships/image" Target="../media/image227.png"/><Relationship Id="rId145" Type="http://schemas.openxmlformats.org/officeDocument/2006/relationships/customXml" Target="../ink/ink229.xml"/><Relationship Id="rId153" Type="http://schemas.openxmlformats.org/officeDocument/2006/relationships/customXml" Target="../ink/ink2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171.png"/><Relationship Id="rId36" Type="http://schemas.openxmlformats.org/officeDocument/2006/relationships/image" Target="../media/image175.png"/><Relationship Id="rId49" Type="http://schemas.openxmlformats.org/officeDocument/2006/relationships/customXml" Target="../ink/ink181.xml"/><Relationship Id="rId57" Type="http://schemas.openxmlformats.org/officeDocument/2006/relationships/customXml" Target="../ink/ink185.xml"/><Relationship Id="rId106" Type="http://schemas.openxmlformats.org/officeDocument/2006/relationships/image" Target="../media/image210.png"/><Relationship Id="rId114" Type="http://schemas.openxmlformats.org/officeDocument/2006/relationships/image" Target="../media/image214.png"/><Relationship Id="rId119" Type="http://schemas.openxmlformats.org/officeDocument/2006/relationships/customXml" Target="../ink/ink216.xml"/><Relationship Id="rId127" Type="http://schemas.openxmlformats.org/officeDocument/2006/relationships/customXml" Target="../ink/ink220.xml"/><Relationship Id="rId10" Type="http://schemas.openxmlformats.org/officeDocument/2006/relationships/image" Target="../media/image162.png"/><Relationship Id="rId31" Type="http://schemas.openxmlformats.org/officeDocument/2006/relationships/customXml" Target="../ink/ink172.xml"/><Relationship Id="rId44" Type="http://schemas.openxmlformats.org/officeDocument/2006/relationships/image" Target="../media/image179.png"/><Relationship Id="rId52" Type="http://schemas.openxmlformats.org/officeDocument/2006/relationships/image" Target="../media/image183.png"/><Relationship Id="rId60" Type="http://schemas.openxmlformats.org/officeDocument/2006/relationships/image" Target="../media/image187.png"/><Relationship Id="rId65" Type="http://schemas.openxmlformats.org/officeDocument/2006/relationships/customXml" Target="../ink/ink189.xml"/><Relationship Id="rId73" Type="http://schemas.openxmlformats.org/officeDocument/2006/relationships/customXml" Target="../ink/ink193.xml"/><Relationship Id="rId78" Type="http://schemas.openxmlformats.org/officeDocument/2006/relationships/image" Target="../media/image196.png"/><Relationship Id="rId81" Type="http://schemas.openxmlformats.org/officeDocument/2006/relationships/customXml" Target="../ink/ink197.xml"/><Relationship Id="rId86" Type="http://schemas.openxmlformats.org/officeDocument/2006/relationships/image" Target="../media/image200.png"/><Relationship Id="rId94" Type="http://schemas.openxmlformats.org/officeDocument/2006/relationships/image" Target="../media/image204.png"/><Relationship Id="rId99" Type="http://schemas.openxmlformats.org/officeDocument/2006/relationships/customXml" Target="../ink/ink206.xml"/><Relationship Id="rId101" Type="http://schemas.openxmlformats.org/officeDocument/2006/relationships/customXml" Target="../ink/ink207.xml"/><Relationship Id="rId122" Type="http://schemas.openxmlformats.org/officeDocument/2006/relationships/image" Target="../media/image218.png"/><Relationship Id="rId130" Type="http://schemas.openxmlformats.org/officeDocument/2006/relationships/image" Target="../media/image222.png"/><Relationship Id="rId135" Type="http://schemas.openxmlformats.org/officeDocument/2006/relationships/customXml" Target="../ink/ink224.xml"/><Relationship Id="rId143" Type="http://schemas.openxmlformats.org/officeDocument/2006/relationships/customXml" Target="../ink/ink228.xml"/><Relationship Id="rId148" Type="http://schemas.openxmlformats.org/officeDocument/2006/relationships/image" Target="../media/image231.png"/><Relationship Id="rId151" Type="http://schemas.openxmlformats.org/officeDocument/2006/relationships/customXml" Target="../ink/ink232.xml"/><Relationship Id="rId156" Type="http://schemas.openxmlformats.org/officeDocument/2006/relationships/image" Target="../media/image235.png"/><Relationship Id="rId4" Type="http://schemas.openxmlformats.org/officeDocument/2006/relationships/image" Target="../media/image1590.png"/><Relationship Id="rId9" Type="http://schemas.openxmlformats.org/officeDocument/2006/relationships/customXml" Target="../ink/ink161.xml"/><Relationship Id="rId13" Type="http://schemas.openxmlformats.org/officeDocument/2006/relationships/customXml" Target="../ink/ink163.xml"/><Relationship Id="rId18" Type="http://schemas.openxmlformats.org/officeDocument/2006/relationships/image" Target="../media/image166.png"/><Relationship Id="rId39" Type="http://schemas.openxmlformats.org/officeDocument/2006/relationships/customXml" Target="../ink/ink176.xml"/><Relationship Id="rId109" Type="http://schemas.openxmlformats.org/officeDocument/2006/relationships/customXml" Target="../ink/ink211.xml"/><Relationship Id="rId34" Type="http://schemas.openxmlformats.org/officeDocument/2006/relationships/image" Target="../media/image174.png"/><Relationship Id="rId50" Type="http://schemas.openxmlformats.org/officeDocument/2006/relationships/image" Target="../media/image182.png"/><Relationship Id="rId55" Type="http://schemas.openxmlformats.org/officeDocument/2006/relationships/customXml" Target="../ink/ink184.xml"/><Relationship Id="rId76" Type="http://schemas.openxmlformats.org/officeDocument/2006/relationships/image" Target="../media/image195.png"/><Relationship Id="rId97" Type="http://schemas.openxmlformats.org/officeDocument/2006/relationships/customXml" Target="../ink/ink205.xml"/><Relationship Id="rId104" Type="http://schemas.openxmlformats.org/officeDocument/2006/relationships/image" Target="../media/image209.png"/><Relationship Id="rId120" Type="http://schemas.openxmlformats.org/officeDocument/2006/relationships/image" Target="../media/image217.png"/><Relationship Id="rId125" Type="http://schemas.openxmlformats.org/officeDocument/2006/relationships/customXml" Target="../ink/ink219.xml"/><Relationship Id="rId141" Type="http://schemas.openxmlformats.org/officeDocument/2006/relationships/customXml" Target="../ink/ink227.xml"/><Relationship Id="rId146" Type="http://schemas.openxmlformats.org/officeDocument/2006/relationships/image" Target="../media/image230.png"/><Relationship Id="rId7" Type="http://schemas.openxmlformats.org/officeDocument/2006/relationships/customXml" Target="../ink/ink160.xml"/><Relationship Id="rId71" Type="http://schemas.openxmlformats.org/officeDocument/2006/relationships/customXml" Target="../ink/ink192.xml"/><Relationship Id="rId92" Type="http://schemas.openxmlformats.org/officeDocument/2006/relationships/image" Target="../media/image203.png"/><Relationship Id="rId2" Type="http://schemas.openxmlformats.org/officeDocument/2006/relationships/image" Target="../media/image159.png"/><Relationship Id="rId29" Type="http://schemas.openxmlformats.org/officeDocument/2006/relationships/customXml" Target="../ink/ink171.xml"/><Relationship Id="rId24" Type="http://schemas.openxmlformats.org/officeDocument/2006/relationships/image" Target="../media/image169.png"/><Relationship Id="rId40" Type="http://schemas.openxmlformats.org/officeDocument/2006/relationships/image" Target="../media/image177.png"/><Relationship Id="rId45" Type="http://schemas.openxmlformats.org/officeDocument/2006/relationships/customXml" Target="../ink/ink179.xml"/><Relationship Id="rId66" Type="http://schemas.openxmlformats.org/officeDocument/2006/relationships/image" Target="../media/image190.png"/><Relationship Id="rId87" Type="http://schemas.openxmlformats.org/officeDocument/2006/relationships/customXml" Target="../ink/ink200.xml"/><Relationship Id="rId110" Type="http://schemas.openxmlformats.org/officeDocument/2006/relationships/image" Target="../media/image212.png"/><Relationship Id="rId115" Type="http://schemas.openxmlformats.org/officeDocument/2006/relationships/customXml" Target="../ink/ink214.xml"/><Relationship Id="rId131" Type="http://schemas.openxmlformats.org/officeDocument/2006/relationships/customXml" Target="../ink/ink222.xml"/><Relationship Id="rId136" Type="http://schemas.openxmlformats.org/officeDocument/2006/relationships/image" Target="../media/image225.png"/><Relationship Id="rId61" Type="http://schemas.openxmlformats.org/officeDocument/2006/relationships/customXml" Target="../ink/ink187.xml"/><Relationship Id="rId82" Type="http://schemas.openxmlformats.org/officeDocument/2006/relationships/image" Target="../media/image198.png"/><Relationship Id="rId152" Type="http://schemas.openxmlformats.org/officeDocument/2006/relationships/image" Target="../media/image233.png"/><Relationship Id="rId19" Type="http://schemas.openxmlformats.org/officeDocument/2006/relationships/customXml" Target="../ink/ink166.xml"/><Relationship Id="rId14" Type="http://schemas.openxmlformats.org/officeDocument/2006/relationships/image" Target="../media/image164.png"/><Relationship Id="rId30" Type="http://schemas.openxmlformats.org/officeDocument/2006/relationships/image" Target="../media/image172.png"/><Relationship Id="rId35" Type="http://schemas.openxmlformats.org/officeDocument/2006/relationships/customXml" Target="../ink/ink174.xml"/><Relationship Id="rId56" Type="http://schemas.openxmlformats.org/officeDocument/2006/relationships/image" Target="../media/image185.png"/><Relationship Id="rId77" Type="http://schemas.openxmlformats.org/officeDocument/2006/relationships/customXml" Target="../ink/ink195.xml"/><Relationship Id="rId100" Type="http://schemas.openxmlformats.org/officeDocument/2006/relationships/image" Target="../media/image207.png"/><Relationship Id="rId105" Type="http://schemas.openxmlformats.org/officeDocument/2006/relationships/customXml" Target="../ink/ink209.xml"/><Relationship Id="rId126" Type="http://schemas.openxmlformats.org/officeDocument/2006/relationships/image" Target="../media/image220.png"/><Relationship Id="rId147" Type="http://schemas.openxmlformats.org/officeDocument/2006/relationships/customXml" Target="../ink/ink230.xml"/><Relationship Id="rId8" Type="http://schemas.openxmlformats.org/officeDocument/2006/relationships/image" Target="../media/image161.png"/><Relationship Id="rId51" Type="http://schemas.openxmlformats.org/officeDocument/2006/relationships/customXml" Target="../ink/ink182.xml"/><Relationship Id="rId72" Type="http://schemas.openxmlformats.org/officeDocument/2006/relationships/image" Target="../media/image193.png"/><Relationship Id="rId93" Type="http://schemas.openxmlformats.org/officeDocument/2006/relationships/customXml" Target="../ink/ink203.xml"/><Relationship Id="rId98" Type="http://schemas.openxmlformats.org/officeDocument/2006/relationships/image" Target="../media/image206.png"/><Relationship Id="rId121" Type="http://schemas.openxmlformats.org/officeDocument/2006/relationships/customXml" Target="../ink/ink217.xml"/><Relationship Id="rId142" Type="http://schemas.openxmlformats.org/officeDocument/2006/relationships/image" Target="../media/image228.png"/><Relationship Id="rId3" Type="http://schemas.openxmlformats.org/officeDocument/2006/relationships/customXml" Target="../ink/ink15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7.png"/><Relationship Id="rId117" Type="http://schemas.openxmlformats.org/officeDocument/2006/relationships/customXml" Target="../ink/ink292.xml"/><Relationship Id="rId21" Type="http://schemas.openxmlformats.org/officeDocument/2006/relationships/customXml" Target="../ink/ink244.xml"/><Relationship Id="rId42" Type="http://schemas.openxmlformats.org/officeDocument/2006/relationships/image" Target="../media/image255.png"/><Relationship Id="rId47" Type="http://schemas.openxmlformats.org/officeDocument/2006/relationships/customXml" Target="../ink/ink257.xml"/><Relationship Id="rId63" Type="http://schemas.openxmlformats.org/officeDocument/2006/relationships/customXml" Target="../ink/ink265.xml"/><Relationship Id="rId68" Type="http://schemas.openxmlformats.org/officeDocument/2006/relationships/image" Target="../media/image268.png"/><Relationship Id="rId84" Type="http://schemas.openxmlformats.org/officeDocument/2006/relationships/image" Target="../media/image276.png"/><Relationship Id="rId89" Type="http://schemas.openxmlformats.org/officeDocument/2006/relationships/customXml" Target="../ink/ink278.xml"/><Relationship Id="rId112" Type="http://schemas.openxmlformats.org/officeDocument/2006/relationships/image" Target="../media/image290.png"/><Relationship Id="rId133" Type="http://schemas.openxmlformats.org/officeDocument/2006/relationships/customXml" Target="../ink/ink300.xml"/><Relationship Id="rId138" Type="http://schemas.openxmlformats.org/officeDocument/2006/relationships/image" Target="../media/image303.png"/><Relationship Id="rId154" Type="http://schemas.openxmlformats.org/officeDocument/2006/relationships/image" Target="../media/image311.png"/><Relationship Id="rId159" Type="http://schemas.openxmlformats.org/officeDocument/2006/relationships/customXml" Target="../ink/ink313.xml"/><Relationship Id="rId175" Type="http://schemas.openxmlformats.org/officeDocument/2006/relationships/customXml" Target="../ink/ink321.xml"/><Relationship Id="rId170" Type="http://schemas.openxmlformats.org/officeDocument/2006/relationships/image" Target="../media/image319.png"/><Relationship Id="rId191" Type="http://schemas.openxmlformats.org/officeDocument/2006/relationships/customXml" Target="../ink/ink329.xml"/><Relationship Id="rId16" Type="http://schemas.openxmlformats.org/officeDocument/2006/relationships/image" Target="../media/image242.png"/><Relationship Id="rId107" Type="http://schemas.openxmlformats.org/officeDocument/2006/relationships/customXml" Target="../ink/ink287.xml"/><Relationship Id="rId11" Type="http://schemas.openxmlformats.org/officeDocument/2006/relationships/customXml" Target="../ink/ink239.xml"/><Relationship Id="rId32" Type="http://schemas.openxmlformats.org/officeDocument/2006/relationships/image" Target="../media/image250.png"/><Relationship Id="rId37" Type="http://schemas.openxmlformats.org/officeDocument/2006/relationships/customXml" Target="../ink/ink252.xml"/><Relationship Id="rId53" Type="http://schemas.openxmlformats.org/officeDocument/2006/relationships/customXml" Target="../ink/ink260.xml"/><Relationship Id="rId58" Type="http://schemas.openxmlformats.org/officeDocument/2006/relationships/image" Target="../media/image263.png"/><Relationship Id="rId74" Type="http://schemas.openxmlformats.org/officeDocument/2006/relationships/image" Target="../media/image271.png"/><Relationship Id="rId79" Type="http://schemas.openxmlformats.org/officeDocument/2006/relationships/customXml" Target="../ink/ink273.xml"/><Relationship Id="rId102" Type="http://schemas.openxmlformats.org/officeDocument/2006/relationships/image" Target="../media/image285.png"/><Relationship Id="rId123" Type="http://schemas.openxmlformats.org/officeDocument/2006/relationships/customXml" Target="../ink/ink295.xml"/><Relationship Id="rId128" Type="http://schemas.openxmlformats.org/officeDocument/2006/relationships/image" Target="../media/image298.png"/><Relationship Id="rId144" Type="http://schemas.openxmlformats.org/officeDocument/2006/relationships/image" Target="../media/image306.png"/><Relationship Id="rId149" Type="http://schemas.openxmlformats.org/officeDocument/2006/relationships/customXml" Target="../ink/ink308.xml"/><Relationship Id="rId5" Type="http://schemas.openxmlformats.org/officeDocument/2006/relationships/customXml" Target="../ink/ink236.xml"/><Relationship Id="rId90" Type="http://schemas.openxmlformats.org/officeDocument/2006/relationships/image" Target="../media/image279.png"/><Relationship Id="rId95" Type="http://schemas.openxmlformats.org/officeDocument/2006/relationships/customXml" Target="../ink/ink281.xml"/><Relationship Id="rId160" Type="http://schemas.openxmlformats.org/officeDocument/2006/relationships/image" Target="../media/image314.png"/><Relationship Id="rId165" Type="http://schemas.openxmlformats.org/officeDocument/2006/relationships/customXml" Target="../ink/ink316.xml"/><Relationship Id="rId181" Type="http://schemas.openxmlformats.org/officeDocument/2006/relationships/customXml" Target="../ink/ink324.xml"/><Relationship Id="rId186" Type="http://schemas.openxmlformats.org/officeDocument/2006/relationships/image" Target="../media/image327.png"/><Relationship Id="rId22" Type="http://schemas.openxmlformats.org/officeDocument/2006/relationships/image" Target="../media/image245.png"/><Relationship Id="rId27" Type="http://schemas.openxmlformats.org/officeDocument/2006/relationships/customXml" Target="../ink/ink247.xml"/><Relationship Id="rId43" Type="http://schemas.openxmlformats.org/officeDocument/2006/relationships/customXml" Target="../ink/ink255.xml"/><Relationship Id="rId48" Type="http://schemas.openxmlformats.org/officeDocument/2006/relationships/image" Target="../media/image258.png"/><Relationship Id="rId64" Type="http://schemas.openxmlformats.org/officeDocument/2006/relationships/image" Target="../media/image266.png"/><Relationship Id="rId69" Type="http://schemas.openxmlformats.org/officeDocument/2006/relationships/customXml" Target="../ink/ink268.xml"/><Relationship Id="rId113" Type="http://schemas.openxmlformats.org/officeDocument/2006/relationships/customXml" Target="../ink/ink290.xml"/><Relationship Id="rId118" Type="http://schemas.openxmlformats.org/officeDocument/2006/relationships/image" Target="../media/image293.png"/><Relationship Id="rId134" Type="http://schemas.openxmlformats.org/officeDocument/2006/relationships/image" Target="../media/image301.png"/><Relationship Id="rId139" Type="http://schemas.openxmlformats.org/officeDocument/2006/relationships/customXml" Target="../ink/ink303.xml"/><Relationship Id="rId80" Type="http://schemas.openxmlformats.org/officeDocument/2006/relationships/image" Target="../media/image274.png"/><Relationship Id="rId85" Type="http://schemas.openxmlformats.org/officeDocument/2006/relationships/customXml" Target="../ink/ink276.xml"/><Relationship Id="rId150" Type="http://schemas.openxmlformats.org/officeDocument/2006/relationships/image" Target="../media/image309.png"/><Relationship Id="rId155" Type="http://schemas.openxmlformats.org/officeDocument/2006/relationships/customXml" Target="../ink/ink311.xml"/><Relationship Id="rId171" Type="http://schemas.openxmlformats.org/officeDocument/2006/relationships/customXml" Target="../ink/ink319.xml"/><Relationship Id="rId176" Type="http://schemas.openxmlformats.org/officeDocument/2006/relationships/image" Target="../media/image322.png"/><Relationship Id="rId192" Type="http://schemas.openxmlformats.org/officeDocument/2006/relationships/image" Target="../media/image330.png"/><Relationship Id="rId12" Type="http://schemas.openxmlformats.org/officeDocument/2006/relationships/image" Target="../media/image240.png"/><Relationship Id="rId17" Type="http://schemas.openxmlformats.org/officeDocument/2006/relationships/customXml" Target="../ink/ink242.xml"/><Relationship Id="rId33" Type="http://schemas.openxmlformats.org/officeDocument/2006/relationships/customXml" Target="../ink/ink250.xml"/><Relationship Id="rId38" Type="http://schemas.openxmlformats.org/officeDocument/2006/relationships/image" Target="../media/image253.png"/><Relationship Id="rId59" Type="http://schemas.openxmlformats.org/officeDocument/2006/relationships/customXml" Target="../ink/ink263.xml"/><Relationship Id="rId103" Type="http://schemas.openxmlformats.org/officeDocument/2006/relationships/customXml" Target="../ink/ink285.xml"/><Relationship Id="rId108" Type="http://schemas.openxmlformats.org/officeDocument/2006/relationships/image" Target="../media/image288.png"/><Relationship Id="rId124" Type="http://schemas.openxmlformats.org/officeDocument/2006/relationships/image" Target="../media/image296.png"/><Relationship Id="rId129" Type="http://schemas.openxmlformats.org/officeDocument/2006/relationships/customXml" Target="../ink/ink298.xml"/><Relationship Id="rId54" Type="http://schemas.openxmlformats.org/officeDocument/2006/relationships/image" Target="../media/image261.png"/><Relationship Id="rId70" Type="http://schemas.openxmlformats.org/officeDocument/2006/relationships/image" Target="../media/image269.png"/><Relationship Id="rId75" Type="http://schemas.openxmlformats.org/officeDocument/2006/relationships/customXml" Target="../ink/ink271.xml"/><Relationship Id="rId91" Type="http://schemas.openxmlformats.org/officeDocument/2006/relationships/customXml" Target="../ink/ink279.xml"/><Relationship Id="rId96" Type="http://schemas.openxmlformats.org/officeDocument/2006/relationships/image" Target="../media/image282.png"/><Relationship Id="rId140" Type="http://schemas.openxmlformats.org/officeDocument/2006/relationships/image" Target="../media/image304.png"/><Relationship Id="rId145" Type="http://schemas.openxmlformats.org/officeDocument/2006/relationships/customXml" Target="../ink/ink306.xml"/><Relationship Id="rId161" Type="http://schemas.openxmlformats.org/officeDocument/2006/relationships/customXml" Target="../ink/ink314.xml"/><Relationship Id="rId166" Type="http://schemas.openxmlformats.org/officeDocument/2006/relationships/image" Target="../media/image317.png"/><Relationship Id="rId182" Type="http://schemas.openxmlformats.org/officeDocument/2006/relationships/image" Target="../media/image325.png"/><Relationship Id="rId187" Type="http://schemas.openxmlformats.org/officeDocument/2006/relationships/customXml" Target="../ink/ink3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23" Type="http://schemas.openxmlformats.org/officeDocument/2006/relationships/customXml" Target="../ink/ink245.xml"/><Relationship Id="rId28" Type="http://schemas.openxmlformats.org/officeDocument/2006/relationships/image" Target="../media/image248.png"/><Relationship Id="rId49" Type="http://schemas.openxmlformats.org/officeDocument/2006/relationships/customXml" Target="../ink/ink258.xml"/><Relationship Id="rId114" Type="http://schemas.openxmlformats.org/officeDocument/2006/relationships/image" Target="../media/image291.png"/><Relationship Id="rId119" Type="http://schemas.openxmlformats.org/officeDocument/2006/relationships/customXml" Target="../ink/ink293.xml"/><Relationship Id="rId44" Type="http://schemas.openxmlformats.org/officeDocument/2006/relationships/image" Target="../media/image256.png"/><Relationship Id="rId60" Type="http://schemas.openxmlformats.org/officeDocument/2006/relationships/image" Target="../media/image264.png"/><Relationship Id="rId65" Type="http://schemas.openxmlformats.org/officeDocument/2006/relationships/customXml" Target="../ink/ink266.xml"/><Relationship Id="rId81" Type="http://schemas.openxmlformats.org/officeDocument/2006/relationships/customXml" Target="../ink/ink274.xml"/><Relationship Id="rId86" Type="http://schemas.openxmlformats.org/officeDocument/2006/relationships/image" Target="../media/image277.png"/><Relationship Id="rId130" Type="http://schemas.openxmlformats.org/officeDocument/2006/relationships/image" Target="../media/image299.png"/><Relationship Id="rId135" Type="http://schemas.openxmlformats.org/officeDocument/2006/relationships/customXml" Target="../ink/ink301.xml"/><Relationship Id="rId151" Type="http://schemas.openxmlformats.org/officeDocument/2006/relationships/customXml" Target="../ink/ink309.xml"/><Relationship Id="rId156" Type="http://schemas.openxmlformats.org/officeDocument/2006/relationships/image" Target="../media/image312.png"/><Relationship Id="rId177" Type="http://schemas.openxmlformats.org/officeDocument/2006/relationships/customXml" Target="../ink/ink322.xml"/><Relationship Id="rId172" Type="http://schemas.openxmlformats.org/officeDocument/2006/relationships/image" Target="../media/image320.png"/><Relationship Id="rId13" Type="http://schemas.openxmlformats.org/officeDocument/2006/relationships/customXml" Target="../ink/ink240.xml"/><Relationship Id="rId18" Type="http://schemas.openxmlformats.org/officeDocument/2006/relationships/image" Target="../media/image243.png"/><Relationship Id="rId39" Type="http://schemas.openxmlformats.org/officeDocument/2006/relationships/customXml" Target="../ink/ink253.xml"/><Relationship Id="rId109" Type="http://schemas.openxmlformats.org/officeDocument/2006/relationships/customXml" Target="../ink/ink288.xml"/><Relationship Id="rId34" Type="http://schemas.openxmlformats.org/officeDocument/2006/relationships/image" Target="../media/image251.png"/><Relationship Id="rId50" Type="http://schemas.openxmlformats.org/officeDocument/2006/relationships/image" Target="../media/image259.png"/><Relationship Id="rId55" Type="http://schemas.openxmlformats.org/officeDocument/2006/relationships/customXml" Target="../ink/ink261.xml"/><Relationship Id="rId76" Type="http://schemas.openxmlformats.org/officeDocument/2006/relationships/image" Target="../media/image272.png"/><Relationship Id="rId97" Type="http://schemas.openxmlformats.org/officeDocument/2006/relationships/customXml" Target="../ink/ink282.xml"/><Relationship Id="rId104" Type="http://schemas.openxmlformats.org/officeDocument/2006/relationships/image" Target="../media/image286.png"/><Relationship Id="rId120" Type="http://schemas.openxmlformats.org/officeDocument/2006/relationships/image" Target="../media/image294.png"/><Relationship Id="rId125" Type="http://schemas.openxmlformats.org/officeDocument/2006/relationships/customXml" Target="../ink/ink296.xml"/><Relationship Id="rId141" Type="http://schemas.openxmlformats.org/officeDocument/2006/relationships/customXml" Target="../ink/ink304.xml"/><Relationship Id="rId146" Type="http://schemas.openxmlformats.org/officeDocument/2006/relationships/image" Target="../media/image307.png"/><Relationship Id="rId167" Type="http://schemas.openxmlformats.org/officeDocument/2006/relationships/customXml" Target="../ink/ink317.xml"/><Relationship Id="rId188" Type="http://schemas.openxmlformats.org/officeDocument/2006/relationships/image" Target="../media/image328.png"/><Relationship Id="rId7" Type="http://schemas.openxmlformats.org/officeDocument/2006/relationships/customXml" Target="../ink/ink237.xml"/><Relationship Id="rId71" Type="http://schemas.openxmlformats.org/officeDocument/2006/relationships/customXml" Target="../ink/ink269.xml"/><Relationship Id="rId92" Type="http://schemas.openxmlformats.org/officeDocument/2006/relationships/image" Target="../media/image280.png"/><Relationship Id="rId162" Type="http://schemas.openxmlformats.org/officeDocument/2006/relationships/image" Target="../media/image315.png"/><Relationship Id="rId183" Type="http://schemas.openxmlformats.org/officeDocument/2006/relationships/customXml" Target="../ink/ink325.xml"/><Relationship Id="rId2" Type="http://schemas.openxmlformats.org/officeDocument/2006/relationships/image" Target="../media/image6100.png"/><Relationship Id="rId29" Type="http://schemas.openxmlformats.org/officeDocument/2006/relationships/customXml" Target="../ink/ink248.xml"/><Relationship Id="rId24" Type="http://schemas.openxmlformats.org/officeDocument/2006/relationships/image" Target="../media/image246.png"/><Relationship Id="rId40" Type="http://schemas.openxmlformats.org/officeDocument/2006/relationships/image" Target="../media/image254.png"/><Relationship Id="rId45" Type="http://schemas.openxmlformats.org/officeDocument/2006/relationships/customXml" Target="../ink/ink256.xml"/><Relationship Id="rId66" Type="http://schemas.openxmlformats.org/officeDocument/2006/relationships/image" Target="../media/image267.png"/><Relationship Id="rId87" Type="http://schemas.openxmlformats.org/officeDocument/2006/relationships/customXml" Target="../ink/ink277.xml"/><Relationship Id="rId110" Type="http://schemas.openxmlformats.org/officeDocument/2006/relationships/image" Target="../media/image289.png"/><Relationship Id="rId115" Type="http://schemas.openxmlformats.org/officeDocument/2006/relationships/customXml" Target="../ink/ink291.xml"/><Relationship Id="rId131" Type="http://schemas.openxmlformats.org/officeDocument/2006/relationships/customXml" Target="../ink/ink299.xml"/><Relationship Id="rId136" Type="http://schemas.openxmlformats.org/officeDocument/2006/relationships/image" Target="../media/image302.png"/><Relationship Id="rId157" Type="http://schemas.openxmlformats.org/officeDocument/2006/relationships/customXml" Target="../ink/ink312.xml"/><Relationship Id="rId178" Type="http://schemas.openxmlformats.org/officeDocument/2006/relationships/image" Target="../media/image323.png"/><Relationship Id="rId61" Type="http://schemas.openxmlformats.org/officeDocument/2006/relationships/customXml" Target="../ink/ink264.xml"/><Relationship Id="rId82" Type="http://schemas.openxmlformats.org/officeDocument/2006/relationships/image" Target="../media/image275.png"/><Relationship Id="rId152" Type="http://schemas.openxmlformats.org/officeDocument/2006/relationships/image" Target="../media/image310.png"/><Relationship Id="rId173" Type="http://schemas.openxmlformats.org/officeDocument/2006/relationships/customXml" Target="../ink/ink320.xml"/><Relationship Id="rId19" Type="http://schemas.openxmlformats.org/officeDocument/2006/relationships/customXml" Target="../ink/ink243.xml"/><Relationship Id="rId14" Type="http://schemas.openxmlformats.org/officeDocument/2006/relationships/image" Target="../media/image241.png"/><Relationship Id="rId30" Type="http://schemas.openxmlformats.org/officeDocument/2006/relationships/image" Target="../media/image249.png"/><Relationship Id="rId35" Type="http://schemas.openxmlformats.org/officeDocument/2006/relationships/customXml" Target="../ink/ink251.xml"/><Relationship Id="rId56" Type="http://schemas.openxmlformats.org/officeDocument/2006/relationships/image" Target="../media/image262.png"/><Relationship Id="rId77" Type="http://schemas.openxmlformats.org/officeDocument/2006/relationships/customXml" Target="../ink/ink272.xml"/><Relationship Id="rId100" Type="http://schemas.openxmlformats.org/officeDocument/2006/relationships/image" Target="../media/image284.png"/><Relationship Id="rId105" Type="http://schemas.openxmlformats.org/officeDocument/2006/relationships/customXml" Target="../ink/ink286.xml"/><Relationship Id="rId126" Type="http://schemas.openxmlformats.org/officeDocument/2006/relationships/image" Target="../media/image297.png"/><Relationship Id="rId147" Type="http://schemas.openxmlformats.org/officeDocument/2006/relationships/customXml" Target="../ink/ink307.xml"/><Relationship Id="rId168" Type="http://schemas.openxmlformats.org/officeDocument/2006/relationships/image" Target="../media/image318.png"/><Relationship Id="rId8" Type="http://schemas.openxmlformats.org/officeDocument/2006/relationships/image" Target="../media/image238.png"/><Relationship Id="rId51" Type="http://schemas.openxmlformats.org/officeDocument/2006/relationships/customXml" Target="../ink/ink259.xml"/><Relationship Id="rId72" Type="http://schemas.openxmlformats.org/officeDocument/2006/relationships/image" Target="../media/image270.png"/><Relationship Id="rId93" Type="http://schemas.openxmlformats.org/officeDocument/2006/relationships/customXml" Target="../ink/ink280.xml"/><Relationship Id="rId98" Type="http://schemas.openxmlformats.org/officeDocument/2006/relationships/image" Target="../media/image283.png"/><Relationship Id="rId121" Type="http://schemas.openxmlformats.org/officeDocument/2006/relationships/customXml" Target="../ink/ink294.xml"/><Relationship Id="rId142" Type="http://schemas.openxmlformats.org/officeDocument/2006/relationships/image" Target="../media/image305.png"/><Relationship Id="rId163" Type="http://schemas.openxmlformats.org/officeDocument/2006/relationships/customXml" Target="../ink/ink315.xml"/><Relationship Id="rId184" Type="http://schemas.openxmlformats.org/officeDocument/2006/relationships/image" Target="../media/image326.png"/><Relationship Id="rId189" Type="http://schemas.openxmlformats.org/officeDocument/2006/relationships/customXml" Target="../ink/ink328.xml"/><Relationship Id="rId3" Type="http://schemas.openxmlformats.org/officeDocument/2006/relationships/customXml" Target="../ink/ink235.xml"/><Relationship Id="rId25" Type="http://schemas.openxmlformats.org/officeDocument/2006/relationships/customXml" Target="../ink/ink246.xml"/><Relationship Id="rId46" Type="http://schemas.openxmlformats.org/officeDocument/2006/relationships/image" Target="../media/image257.png"/><Relationship Id="rId67" Type="http://schemas.openxmlformats.org/officeDocument/2006/relationships/customXml" Target="../ink/ink267.xml"/><Relationship Id="rId116" Type="http://schemas.openxmlformats.org/officeDocument/2006/relationships/image" Target="../media/image292.png"/><Relationship Id="rId137" Type="http://schemas.openxmlformats.org/officeDocument/2006/relationships/customXml" Target="../ink/ink302.xml"/><Relationship Id="rId158" Type="http://schemas.openxmlformats.org/officeDocument/2006/relationships/image" Target="../media/image313.png"/><Relationship Id="rId20" Type="http://schemas.openxmlformats.org/officeDocument/2006/relationships/image" Target="../media/image244.png"/><Relationship Id="rId41" Type="http://schemas.openxmlformats.org/officeDocument/2006/relationships/customXml" Target="../ink/ink254.xml"/><Relationship Id="rId62" Type="http://schemas.openxmlformats.org/officeDocument/2006/relationships/image" Target="../media/image265.png"/><Relationship Id="rId83" Type="http://schemas.openxmlformats.org/officeDocument/2006/relationships/customXml" Target="../ink/ink275.xml"/><Relationship Id="rId88" Type="http://schemas.openxmlformats.org/officeDocument/2006/relationships/image" Target="../media/image278.png"/><Relationship Id="rId111" Type="http://schemas.openxmlformats.org/officeDocument/2006/relationships/customXml" Target="../ink/ink289.xml"/><Relationship Id="rId132" Type="http://schemas.openxmlformats.org/officeDocument/2006/relationships/image" Target="../media/image300.png"/><Relationship Id="rId153" Type="http://schemas.openxmlformats.org/officeDocument/2006/relationships/customXml" Target="../ink/ink310.xml"/><Relationship Id="rId174" Type="http://schemas.openxmlformats.org/officeDocument/2006/relationships/image" Target="../media/image321.png"/><Relationship Id="rId179" Type="http://schemas.openxmlformats.org/officeDocument/2006/relationships/customXml" Target="../ink/ink323.xml"/><Relationship Id="rId190" Type="http://schemas.openxmlformats.org/officeDocument/2006/relationships/image" Target="../media/image329.png"/><Relationship Id="rId15" Type="http://schemas.openxmlformats.org/officeDocument/2006/relationships/customXml" Target="../ink/ink241.xml"/><Relationship Id="rId36" Type="http://schemas.openxmlformats.org/officeDocument/2006/relationships/image" Target="../media/image252.png"/><Relationship Id="rId57" Type="http://schemas.openxmlformats.org/officeDocument/2006/relationships/customXml" Target="../ink/ink262.xml"/><Relationship Id="rId106" Type="http://schemas.openxmlformats.org/officeDocument/2006/relationships/image" Target="../media/image287.png"/><Relationship Id="rId127" Type="http://schemas.openxmlformats.org/officeDocument/2006/relationships/customXml" Target="../ink/ink297.xml"/><Relationship Id="rId10" Type="http://schemas.openxmlformats.org/officeDocument/2006/relationships/image" Target="../media/image239.png"/><Relationship Id="rId31" Type="http://schemas.openxmlformats.org/officeDocument/2006/relationships/customXml" Target="../ink/ink249.xml"/><Relationship Id="rId52" Type="http://schemas.openxmlformats.org/officeDocument/2006/relationships/image" Target="../media/image260.png"/><Relationship Id="rId73" Type="http://schemas.openxmlformats.org/officeDocument/2006/relationships/customXml" Target="../ink/ink270.xml"/><Relationship Id="rId78" Type="http://schemas.openxmlformats.org/officeDocument/2006/relationships/image" Target="../media/image273.png"/><Relationship Id="rId94" Type="http://schemas.openxmlformats.org/officeDocument/2006/relationships/image" Target="../media/image281.png"/><Relationship Id="rId99" Type="http://schemas.openxmlformats.org/officeDocument/2006/relationships/customXml" Target="../ink/ink283.xml"/><Relationship Id="rId101" Type="http://schemas.openxmlformats.org/officeDocument/2006/relationships/customXml" Target="../ink/ink284.xml"/><Relationship Id="rId122" Type="http://schemas.openxmlformats.org/officeDocument/2006/relationships/image" Target="../media/image295.png"/><Relationship Id="rId143" Type="http://schemas.openxmlformats.org/officeDocument/2006/relationships/customXml" Target="../ink/ink305.xml"/><Relationship Id="rId148" Type="http://schemas.openxmlformats.org/officeDocument/2006/relationships/image" Target="../media/image308.png"/><Relationship Id="rId164" Type="http://schemas.openxmlformats.org/officeDocument/2006/relationships/image" Target="../media/image316.png"/><Relationship Id="rId169" Type="http://schemas.openxmlformats.org/officeDocument/2006/relationships/customXml" Target="../ink/ink318.xml"/><Relationship Id="rId185" Type="http://schemas.openxmlformats.org/officeDocument/2006/relationships/customXml" Target="../ink/ink326.xml"/><Relationship Id="rId4" Type="http://schemas.openxmlformats.org/officeDocument/2006/relationships/image" Target="../media/image236.png"/><Relationship Id="rId9" Type="http://schemas.openxmlformats.org/officeDocument/2006/relationships/customXml" Target="../ink/ink238.xml"/><Relationship Id="rId180" Type="http://schemas.openxmlformats.org/officeDocument/2006/relationships/image" Target="../media/image32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2.png"/><Relationship Id="rId117" Type="http://schemas.openxmlformats.org/officeDocument/2006/relationships/customXml" Target="../ink/ink387.xml"/><Relationship Id="rId21" Type="http://schemas.openxmlformats.org/officeDocument/2006/relationships/customXml" Target="../ink/ink339.xml"/><Relationship Id="rId42" Type="http://schemas.openxmlformats.org/officeDocument/2006/relationships/image" Target="../media/image350.png"/><Relationship Id="rId47" Type="http://schemas.openxmlformats.org/officeDocument/2006/relationships/customXml" Target="../ink/ink352.xml"/><Relationship Id="rId63" Type="http://schemas.openxmlformats.org/officeDocument/2006/relationships/customXml" Target="../ink/ink360.xml"/><Relationship Id="rId68" Type="http://schemas.openxmlformats.org/officeDocument/2006/relationships/image" Target="../media/image363.png"/><Relationship Id="rId84" Type="http://schemas.openxmlformats.org/officeDocument/2006/relationships/image" Target="../media/image371.png"/><Relationship Id="rId89" Type="http://schemas.openxmlformats.org/officeDocument/2006/relationships/customXml" Target="../ink/ink373.xml"/><Relationship Id="rId112" Type="http://schemas.openxmlformats.org/officeDocument/2006/relationships/image" Target="../media/image385.png"/><Relationship Id="rId133" Type="http://schemas.openxmlformats.org/officeDocument/2006/relationships/customXml" Target="../ink/ink395.xml"/><Relationship Id="rId138" Type="http://schemas.openxmlformats.org/officeDocument/2006/relationships/image" Target="../media/image398.png"/><Relationship Id="rId16" Type="http://schemas.openxmlformats.org/officeDocument/2006/relationships/image" Target="../media/image337.png"/><Relationship Id="rId107" Type="http://schemas.openxmlformats.org/officeDocument/2006/relationships/customXml" Target="../ink/ink382.xml"/><Relationship Id="rId11" Type="http://schemas.openxmlformats.org/officeDocument/2006/relationships/customXml" Target="../ink/ink334.xml"/><Relationship Id="rId32" Type="http://schemas.openxmlformats.org/officeDocument/2006/relationships/image" Target="../media/image345.png"/><Relationship Id="rId37" Type="http://schemas.openxmlformats.org/officeDocument/2006/relationships/customXml" Target="../ink/ink347.xml"/><Relationship Id="rId53" Type="http://schemas.openxmlformats.org/officeDocument/2006/relationships/customXml" Target="../ink/ink355.xml"/><Relationship Id="rId58" Type="http://schemas.openxmlformats.org/officeDocument/2006/relationships/image" Target="../media/image358.png"/><Relationship Id="rId74" Type="http://schemas.openxmlformats.org/officeDocument/2006/relationships/image" Target="../media/image366.png"/><Relationship Id="rId79" Type="http://schemas.openxmlformats.org/officeDocument/2006/relationships/customXml" Target="../ink/ink368.xml"/><Relationship Id="rId102" Type="http://schemas.openxmlformats.org/officeDocument/2006/relationships/image" Target="../media/image380.png"/><Relationship Id="rId123" Type="http://schemas.openxmlformats.org/officeDocument/2006/relationships/customXml" Target="../ink/ink390.xml"/><Relationship Id="rId128" Type="http://schemas.openxmlformats.org/officeDocument/2006/relationships/image" Target="../media/image393.png"/><Relationship Id="rId5" Type="http://schemas.openxmlformats.org/officeDocument/2006/relationships/customXml" Target="../ink/ink331.xml"/><Relationship Id="rId90" Type="http://schemas.openxmlformats.org/officeDocument/2006/relationships/image" Target="../media/image374.png"/><Relationship Id="rId95" Type="http://schemas.openxmlformats.org/officeDocument/2006/relationships/customXml" Target="../ink/ink376.xml"/><Relationship Id="rId14" Type="http://schemas.openxmlformats.org/officeDocument/2006/relationships/image" Target="../media/image336.png"/><Relationship Id="rId22" Type="http://schemas.openxmlformats.org/officeDocument/2006/relationships/image" Target="../media/image340.png"/><Relationship Id="rId27" Type="http://schemas.openxmlformats.org/officeDocument/2006/relationships/customXml" Target="../ink/ink342.xml"/><Relationship Id="rId30" Type="http://schemas.openxmlformats.org/officeDocument/2006/relationships/image" Target="../media/image344.png"/><Relationship Id="rId35" Type="http://schemas.openxmlformats.org/officeDocument/2006/relationships/customXml" Target="../ink/ink346.xml"/><Relationship Id="rId43" Type="http://schemas.openxmlformats.org/officeDocument/2006/relationships/customXml" Target="../ink/ink350.xml"/><Relationship Id="rId48" Type="http://schemas.openxmlformats.org/officeDocument/2006/relationships/image" Target="../media/image353.png"/><Relationship Id="rId56" Type="http://schemas.openxmlformats.org/officeDocument/2006/relationships/image" Target="../media/image357.png"/><Relationship Id="rId64" Type="http://schemas.openxmlformats.org/officeDocument/2006/relationships/image" Target="../media/image361.png"/><Relationship Id="rId69" Type="http://schemas.openxmlformats.org/officeDocument/2006/relationships/customXml" Target="../ink/ink363.xml"/><Relationship Id="rId77" Type="http://schemas.openxmlformats.org/officeDocument/2006/relationships/customXml" Target="../ink/ink367.xml"/><Relationship Id="rId100" Type="http://schemas.openxmlformats.org/officeDocument/2006/relationships/image" Target="../media/image379.png"/><Relationship Id="rId105" Type="http://schemas.openxmlformats.org/officeDocument/2006/relationships/customXml" Target="../ink/ink381.xml"/><Relationship Id="rId113" Type="http://schemas.openxmlformats.org/officeDocument/2006/relationships/customXml" Target="../ink/ink385.xml"/><Relationship Id="rId118" Type="http://schemas.openxmlformats.org/officeDocument/2006/relationships/image" Target="../media/image388.png"/><Relationship Id="rId126" Type="http://schemas.openxmlformats.org/officeDocument/2006/relationships/image" Target="../media/image392.png"/><Relationship Id="rId134" Type="http://schemas.openxmlformats.org/officeDocument/2006/relationships/image" Target="../media/image396.png"/><Relationship Id="rId8" Type="http://schemas.openxmlformats.org/officeDocument/2006/relationships/image" Target="../media/image333.png"/><Relationship Id="rId51" Type="http://schemas.openxmlformats.org/officeDocument/2006/relationships/customXml" Target="../ink/ink354.xml"/><Relationship Id="rId72" Type="http://schemas.openxmlformats.org/officeDocument/2006/relationships/image" Target="../media/image365.png"/><Relationship Id="rId80" Type="http://schemas.openxmlformats.org/officeDocument/2006/relationships/image" Target="../media/image369.png"/><Relationship Id="rId85" Type="http://schemas.openxmlformats.org/officeDocument/2006/relationships/customXml" Target="../ink/ink371.xml"/><Relationship Id="rId93" Type="http://schemas.openxmlformats.org/officeDocument/2006/relationships/customXml" Target="../ink/ink375.xml"/><Relationship Id="rId98" Type="http://schemas.openxmlformats.org/officeDocument/2006/relationships/image" Target="../media/image378.png"/><Relationship Id="rId121" Type="http://schemas.openxmlformats.org/officeDocument/2006/relationships/customXml" Target="../ink/ink389.xml"/><Relationship Id="rId3" Type="http://schemas.openxmlformats.org/officeDocument/2006/relationships/customXml" Target="../ink/ink330.xml"/><Relationship Id="rId12" Type="http://schemas.openxmlformats.org/officeDocument/2006/relationships/image" Target="../media/image335.png"/><Relationship Id="rId17" Type="http://schemas.openxmlformats.org/officeDocument/2006/relationships/customXml" Target="../ink/ink337.xml"/><Relationship Id="rId25" Type="http://schemas.openxmlformats.org/officeDocument/2006/relationships/customXml" Target="../ink/ink341.xml"/><Relationship Id="rId33" Type="http://schemas.openxmlformats.org/officeDocument/2006/relationships/customXml" Target="../ink/ink345.xml"/><Relationship Id="rId38" Type="http://schemas.openxmlformats.org/officeDocument/2006/relationships/image" Target="../media/image348.png"/><Relationship Id="rId46" Type="http://schemas.openxmlformats.org/officeDocument/2006/relationships/image" Target="../media/image352.png"/><Relationship Id="rId59" Type="http://schemas.openxmlformats.org/officeDocument/2006/relationships/customXml" Target="../ink/ink358.xml"/><Relationship Id="rId67" Type="http://schemas.openxmlformats.org/officeDocument/2006/relationships/customXml" Target="../ink/ink362.xml"/><Relationship Id="rId103" Type="http://schemas.openxmlformats.org/officeDocument/2006/relationships/customXml" Target="../ink/ink380.xml"/><Relationship Id="rId108" Type="http://schemas.openxmlformats.org/officeDocument/2006/relationships/image" Target="../media/image383.png"/><Relationship Id="rId116" Type="http://schemas.openxmlformats.org/officeDocument/2006/relationships/image" Target="../media/image387.png"/><Relationship Id="rId124" Type="http://schemas.openxmlformats.org/officeDocument/2006/relationships/image" Target="../media/image391.png"/><Relationship Id="rId129" Type="http://schemas.openxmlformats.org/officeDocument/2006/relationships/customXml" Target="../ink/ink393.xml"/><Relationship Id="rId137" Type="http://schemas.openxmlformats.org/officeDocument/2006/relationships/customXml" Target="../ink/ink397.xml"/><Relationship Id="rId20" Type="http://schemas.openxmlformats.org/officeDocument/2006/relationships/image" Target="../media/image339.png"/><Relationship Id="rId41" Type="http://schemas.openxmlformats.org/officeDocument/2006/relationships/customXml" Target="../ink/ink349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70" Type="http://schemas.openxmlformats.org/officeDocument/2006/relationships/image" Target="../media/image364.png"/><Relationship Id="rId75" Type="http://schemas.openxmlformats.org/officeDocument/2006/relationships/customXml" Target="../ink/ink366.xml"/><Relationship Id="rId83" Type="http://schemas.openxmlformats.org/officeDocument/2006/relationships/customXml" Target="../ink/ink370.xml"/><Relationship Id="rId88" Type="http://schemas.openxmlformats.org/officeDocument/2006/relationships/image" Target="../media/image373.png"/><Relationship Id="rId91" Type="http://schemas.openxmlformats.org/officeDocument/2006/relationships/customXml" Target="../ink/ink374.xml"/><Relationship Id="rId96" Type="http://schemas.openxmlformats.org/officeDocument/2006/relationships/image" Target="../media/image377.png"/><Relationship Id="rId111" Type="http://schemas.openxmlformats.org/officeDocument/2006/relationships/customXml" Target="../ink/ink384.xml"/><Relationship Id="rId132" Type="http://schemas.openxmlformats.org/officeDocument/2006/relationships/image" Target="../media/image3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2.png"/><Relationship Id="rId15" Type="http://schemas.openxmlformats.org/officeDocument/2006/relationships/customXml" Target="../ink/ink336.xml"/><Relationship Id="rId23" Type="http://schemas.openxmlformats.org/officeDocument/2006/relationships/customXml" Target="../ink/ink340.xml"/><Relationship Id="rId28" Type="http://schemas.openxmlformats.org/officeDocument/2006/relationships/image" Target="../media/image343.png"/><Relationship Id="rId36" Type="http://schemas.openxmlformats.org/officeDocument/2006/relationships/image" Target="../media/image347.png"/><Relationship Id="rId49" Type="http://schemas.openxmlformats.org/officeDocument/2006/relationships/customXml" Target="../ink/ink353.xml"/><Relationship Id="rId57" Type="http://schemas.openxmlformats.org/officeDocument/2006/relationships/customXml" Target="../ink/ink357.xml"/><Relationship Id="rId106" Type="http://schemas.openxmlformats.org/officeDocument/2006/relationships/image" Target="../media/image382.png"/><Relationship Id="rId114" Type="http://schemas.openxmlformats.org/officeDocument/2006/relationships/image" Target="../media/image386.png"/><Relationship Id="rId119" Type="http://schemas.openxmlformats.org/officeDocument/2006/relationships/customXml" Target="../ink/ink388.xml"/><Relationship Id="rId127" Type="http://schemas.openxmlformats.org/officeDocument/2006/relationships/customXml" Target="../ink/ink392.xml"/><Relationship Id="rId10" Type="http://schemas.openxmlformats.org/officeDocument/2006/relationships/image" Target="../media/image334.png"/><Relationship Id="rId31" Type="http://schemas.openxmlformats.org/officeDocument/2006/relationships/customXml" Target="../ink/ink344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361.xml"/><Relationship Id="rId73" Type="http://schemas.openxmlformats.org/officeDocument/2006/relationships/customXml" Target="../ink/ink365.xml"/><Relationship Id="rId78" Type="http://schemas.openxmlformats.org/officeDocument/2006/relationships/image" Target="../media/image368.png"/><Relationship Id="rId81" Type="http://schemas.openxmlformats.org/officeDocument/2006/relationships/customXml" Target="../ink/ink369.xml"/><Relationship Id="rId86" Type="http://schemas.openxmlformats.org/officeDocument/2006/relationships/image" Target="../media/image372.png"/><Relationship Id="rId94" Type="http://schemas.openxmlformats.org/officeDocument/2006/relationships/image" Target="../media/image376.png"/><Relationship Id="rId99" Type="http://schemas.openxmlformats.org/officeDocument/2006/relationships/customXml" Target="../ink/ink378.xml"/><Relationship Id="rId101" Type="http://schemas.openxmlformats.org/officeDocument/2006/relationships/customXml" Target="../ink/ink379.xml"/><Relationship Id="rId122" Type="http://schemas.openxmlformats.org/officeDocument/2006/relationships/image" Target="../media/image390.png"/><Relationship Id="rId130" Type="http://schemas.openxmlformats.org/officeDocument/2006/relationships/image" Target="../media/image394.png"/><Relationship Id="rId135" Type="http://schemas.openxmlformats.org/officeDocument/2006/relationships/customXml" Target="../ink/ink396.xml"/><Relationship Id="rId4" Type="http://schemas.openxmlformats.org/officeDocument/2006/relationships/image" Target="../media/image3310.png"/><Relationship Id="rId9" Type="http://schemas.openxmlformats.org/officeDocument/2006/relationships/customXml" Target="../ink/ink333.xml"/><Relationship Id="rId13" Type="http://schemas.openxmlformats.org/officeDocument/2006/relationships/customXml" Target="../ink/ink335.xml"/><Relationship Id="rId18" Type="http://schemas.openxmlformats.org/officeDocument/2006/relationships/image" Target="../media/image338.png"/><Relationship Id="rId39" Type="http://schemas.openxmlformats.org/officeDocument/2006/relationships/customXml" Target="../ink/ink348.xml"/><Relationship Id="rId109" Type="http://schemas.openxmlformats.org/officeDocument/2006/relationships/customXml" Target="../ink/ink383.xml"/><Relationship Id="rId34" Type="http://schemas.openxmlformats.org/officeDocument/2006/relationships/image" Target="../media/image346.png"/><Relationship Id="rId50" Type="http://schemas.openxmlformats.org/officeDocument/2006/relationships/image" Target="../media/image354.png"/><Relationship Id="rId55" Type="http://schemas.openxmlformats.org/officeDocument/2006/relationships/customXml" Target="../ink/ink356.xml"/><Relationship Id="rId76" Type="http://schemas.openxmlformats.org/officeDocument/2006/relationships/image" Target="../media/image367.png"/><Relationship Id="rId97" Type="http://schemas.openxmlformats.org/officeDocument/2006/relationships/customXml" Target="../ink/ink377.xml"/><Relationship Id="rId104" Type="http://schemas.openxmlformats.org/officeDocument/2006/relationships/image" Target="../media/image381.png"/><Relationship Id="rId120" Type="http://schemas.openxmlformats.org/officeDocument/2006/relationships/image" Target="../media/image389.png"/><Relationship Id="rId125" Type="http://schemas.openxmlformats.org/officeDocument/2006/relationships/customXml" Target="../ink/ink391.xml"/><Relationship Id="rId7" Type="http://schemas.openxmlformats.org/officeDocument/2006/relationships/customXml" Target="../ink/ink332.xml"/><Relationship Id="rId71" Type="http://schemas.openxmlformats.org/officeDocument/2006/relationships/customXml" Target="../ink/ink364.xml"/><Relationship Id="rId92" Type="http://schemas.openxmlformats.org/officeDocument/2006/relationships/image" Target="../media/image375.png"/><Relationship Id="rId2" Type="http://schemas.openxmlformats.org/officeDocument/2006/relationships/image" Target="../media/image331.png"/><Relationship Id="rId29" Type="http://schemas.openxmlformats.org/officeDocument/2006/relationships/customXml" Target="../ink/ink343.xml"/><Relationship Id="rId24" Type="http://schemas.openxmlformats.org/officeDocument/2006/relationships/image" Target="../media/image341.png"/><Relationship Id="rId40" Type="http://schemas.openxmlformats.org/officeDocument/2006/relationships/image" Target="../media/image349.png"/><Relationship Id="rId45" Type="http://schemas.openxmlformats.org/officeDocument/2006/relationships/customXml" Target="../ink/ink351.xml"/><Relationship Id="rId66" Type="http://schemas.openxmlformats.org/officeDocument/2006/relationships/image" Target="../media/image362.png"/><Relationship Id="rId87" Type="http://schemas.openxmlformats.org/officeDocument/2006/relationships/customXml" Target="../ink/ink372.xml"/><Relationship Id="rId110" Type="http://schemas.openxmlformats.org/officeDocument/2006/relationships/image" Target="../media/image384.png"/><Relationship Id="rId115" Type="http://schemas.openxmlformats.org/officeDocument/2006/relationships/customXml" Target="../ink/ink386.xml"/><Relationship Id="rId131" Type="http://schemas.openxmlformats.org/officeDocument/2006/relationships/customXml" Target="../ink/ink394.xml"/><Relationship Id="rId136" Type="http://schemas.openxmlformats.org/officeDocument/2006/relationships/image" Target="../media/image397.png"/><Relationship Id="rId61" Type="http://schemas.openxmlformats.org/officeDocument/2006/relationships/customXml" Target="../ink/ink359.xml"/><Relationship Id="rId82" Type="http://schemas.openxmlformats.org/officeDocument/2006/relationships/image" Target="../media/image370.png"/><Relationship Id="rId19" Type="http://schemas.openxmlformats.org/officeDocument/2006/relationships/customXml" Target="../ink/ink33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5.xml"/><Relationship Id="rId21" Type="http://schemas.openxmlformats.org/officeDocument/2006/relationships/customXml" Target="../ink/ink407.xml"/><Relationship Id="rId42" Type="http://schemas.openxmlformats.org/officeDocument/2006/relationships/image" Target="../media/image418.png"/><Relationship Id="rId63" Type="http://schemas.openxmlformats.org/officeDocument/2006/relationships/customXml" Target="../ink/ink428.xml"/><Relationship Id="rId84" Type="http://schemas.openxmlformats.org/officeDocument/2006/relationships/image" Target="../media/image439.png"/><Relationship Id="rId138" Type="http://schemas.openxmlformats.org/officeDocument/2006/relationships/image" Target="../media/image466.png"/><Relationship Id="rId159" Type="http://schemas.openxmlformats.org/officeDocument/2006/relationships/customXml" Target="../ink/ink476.xml"/><Relationship Id="rId170" Type="http://schemas.openxmlformats.org/officeDocument/2006/relationships/image" Target="../media/image482.png"/><Relationship Id="rId191" Type="http://schemas.openxmlformats.org/officeDocument/2006/relationships/customXml" Target="../ink/ink492.xml"/><Relationship Id="rId205" Type="http://schemas.openxmlformats.org/officeDocument/2006/relationships/customXml" Target="../ink/ink499.xml"/><Relationship Id="rId226" Type="http://schemas.openxmlformats.org/officeDocument/2006/relationships/image" Target="../media/image510.png"/><Relationship Id="rId107" Type="http://schemas.openxmlformats.org/officeDocument/2006/relationships/customXml" Target="../ink/ink450.xml"/><Relationship Id="rId11" Type="http://schemas.openxmlformats.org/officeDocument/2006/relationships/customXml" Target="../ink/ink402.xml"/><Relationship Id="rId32" Type="http://schemas.openxmlformats.org/officeDocument/2006/relationships/image" Target="../media/image413.png"/><Relationship Id="rId53" Type="http://schemas.openxmlformats.org/officeDocument/2006/relationships/customXml" Target="../ink/ink423.xml"/><Relationship Id="rId74" Type="http://schemas.openxmlformats.org/officeDocument/2006/relationships/image" Target="../media/image434.png"/><Relationship Id="rId128" Type="http://schemas.openxmlformats.org/officeDocument/2006/relationships/image" Target="../media/image461.png"/><Relationship Id="rId149" Type="http://schemas.openxmlformats.org/officeDocument/2006/relationships/customXml" Target="../ink/ink471.xml"/><Relationship Id="rId5" Type="http://schemas.openxmlformats.org/officeDocument/2006/relationships/customXml" Target="../ink/ink399.xml"/><Relationship Id="rId95" Type="http://schemas.openxmlformats.org/officeDocument/2006/relationships/customXml" Target="../ink/ink444.xml"/><Relationship Id="rId160" Type="http://schemas.openxmlformats.org/officeDocument/2006/relationships/image" Target="../media/image477.png"/><Relationship Id="rId181" Type="http://schemas.openxmlformats.org/officeDocument/2006/relationships/customXml" Target="../ink/ink487.xml"/><Relationship Id="rId216" Type="http://schemas.openxmlformats.org/officeDocument/2006/relationships/image" Target="../media/image505.png"/><Relationship Id="rId237" Type="http://schemas.openxmlformats.org/officeDocument/2006/relationships/customXml" Target="../ink/ink515.xml"/><Relationship Id="rId22" Type="http://schemas.openxmlformats.org/officeDocument/2006/relationships/image" Target="../media/image408.png"/><Relationship Id="rId43" Type="http://schemas.openxmlformats.org/officeDocument/2006/relationships/customXml" Target="../ink/ink418.xml"/><Relationship Id="rId64" Type="http://schemas.openxmlformats.org/officeDocument/2006/relationships/image" Target="../media/image429.png"/><Relationship Id="rId118" Type="http://schemas.openxmlformats.org/officeDocument/2006/relationships/image" Target="../media/image456.png"/><Relationship Id="rId139" Type="http://schemas.openxmlformats.org/officeDocument/2006/relationships/customXml" Target="../ink/ink466.xml"/><Relationship Id="rId85" Type="http://schemas.openxmlformats.org/officeDocument/2006/relationships/customXml" Target="../ink/ink439.xml"/><Relationship Id="rId150" Type="http://schemas.openxmlformats.org/officeDocument/2006/relationships/image" Target="../media/image472.png"/><Relationship Id="rId171" Type="http://schemas.openxmlformats.org/officeDocument/2006/relationships/customXml" Target="../ink/ink482.xml"/><Relationship Id="rId192" Type="http://schemas.openxmlformats.org/officeDocument/2006/relationships/image" Target="../media/image493.png"/><Relationship Id="rId206" Type="http://schemas.openxmlformats.org/officeDocument/2006/relationships/image" Target="../media/image500.png"/><Relationship Id="rId227" Type="http://schemas.openxmlformats.org/officeDocument/2006/relationships/customXml" Target="../ink/ink510.xml"/><Relationship Id="rId201" Type="http://schemas.openxmlformats.org/officeDocument/2006/relationships/customXml" Target="../ink/ink497.xml"/><Relationship Id="rId222" Type="http://schemas.openxmlformats.org/officeDocument/2006/relationships/image" Target="../media/image508.png"/><Relationship Id="rId12" Type="http://schemas.openxmlformats.org/officeDocument/2006/relationships/image" Target="../media/image403.png"/><Relationship Id="rId17" Type="http://schemas.openxmlformats.org/officeDocument/2006/relationships/customXml" Target="../ink/ink405.xml"/><Relationship Id="rId33" Type="http://schemas.openxmlformats.org/officeDocument/2006/relationships/customXml" Target="../ink/ink413.xml"/><Relationship Id="rId38" Type="http://schemas.openxmlformats.org/officeDocument/2006/relationships/image" Target="../media/image416.png"/><Relationship Id="rId59" Type="http://schemas.openxmlformats.org/officeDocument/2006/relationships/customXml" Target="../ink/ink426.xml"/><Relationship Id="rId103" Type="http://schemas.openxmlformats.org/officeDocument/2006/relationships/customXml" Target="../ink/ink448.xml"/><Relationship Id="rId108" Type="http://schemas.openxmlformats.org/officeDocument/2006/relationships/image" Target="../media/image451.png"/><Relationship Id="rId124" Type="http://schemas.openxmlformats.org/officeDocument/2006/relationships/image" Target="../media/image459.png"/><Relationship Id="rId129" Type="http://schemas.openxmlformats.org/officeDocument/2006/relationships/customXml" Target="../ink/ink461.xml"/><Relationship Id="rId54" Type="http://schemas.openxmlformats.org/officeDocument/2006/relationships/image" Target="../media/image424.png"/><Relationship Id="rId70" Type="http://schemas.openxmlformats.org/officeDocument/2006/relationships/image" Target="../media/image432.png"/><Relationship Id="rId75" Type="http://schemas.openxmlformats.org/officeDocument/2006/relationships/customXml" Target="../ink/ink434.xml"/><Relationship Id="rId91" Type="http://schemas.openxmlformats.org/officeDocument/2006/relationships/customXml" Target="../ink/ink442.xml"/><Relationship Id="rId96" Type="http://schemas.openxmlformats.org/officeDocument/2006/relationships/image" Target="../media/image445.png"/><Relationship Id="rId140" Type="http://schemas.openxmlformats.org/officeDocument/2006/relationships/image" Target="../media/image467.png"/><Relationship Id="rId145" Type="http://schemas.openxmlformats.org/officeDocument/2006/relationships/customXml" Target="../ink/ink469.xml"/><Relationship Id="rId161" Type="http://schemas.openxmlformats.org/officeDocument/2006/relationships/customXml" Target="../ink/ink477.xml"/><Relationship Id="rId166" Type="http://schemas.openxmlformats.org/officeDocument/2006/relationships/image" Target="../media/image480.png"/><Relationship Id="rId182" Type="http://schemas.openxmlformats.org/officeDocument/2006/relationships/image" Target="../media/image488.png"/><Relationship Id="rId187" Type="http://schemas.openxmlformats.org/officeDocument/2006/relationships/customXml" Target="../ink/ink490.xml"/><Relationship Id="rId217" Type="http://schemas.openxmlformats.org/officeDocument/2006/relationships/customXml" Target="../ink/ink5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212" Type="http://schemas.openxmlformats.org/officeDocument/2006/relationships/image" Target="../media/image503.png"/><Relationship Id="rId233" Type="http://schemas.openxmlformats.org/officeDocument/2006/relationships/customXml" Target="../ink/ink513.xml"/><Relationship Id="rId238" Type="http://schemas.openxmlformats.org/officeDocument/2006/relationships/image" Target="../media/image516.png"/><Relationship Id="rId23" Type="http://schemas.openxmlformats.org/officeDocument/2006/relationships/customXml" Target="../ink/ink408.xml"/><Relationship Id="rId28" Type="http://schemas.openxmlformats.org/officeDocument/2006/relationships/image" Target="../media/image411.png"/><Relationship Id="rId49" Type="http://schemas.openxmlformats.org/officeDocument/2006/relationships/customXml" Target="../ink/ink421.xml"/><Relationship Id="rId114" Type="http://schemas.openxmlformats.org/officeDocument/2006/relationships/image" Target="../media/image454.png"/><Relationship Id="rId119" Type="http://schemas.openxmlformats.org/officeDocument/2006/relationships/customXml" Target="../ink/ink456.xml"/><Relationship Id="rId44" Type="http://schemas.openxmlformats.org/officeDocument/2006/relationships/image" Target="../media/image419.png"/><Relationship Id="rId60" Type="http://schemas.openxmlformats.org/officeDocument/2006/relationships/image" Target="../media/image427.png"/><Relationship Id="rId65" Type="http://schemas.openxmlformats.org/officeDocument/2006/relationships/customXml" Target="../ink/ink429.xml"/><Relationship Id="rId81" Type="http://schemas.openxmlformats.org/officeDocument/2006/relationships/customXml" Target="../ink/ink437.xml"/><Relationship Id="rId86" Type="http://schemas.openxmlformats.org/officeDocument/2006/relationships/image" Target="../media/image440.png"/><Relationship Id="rId130" Type="http://schemas.openxmlformats.org/officeDocument/2006/relationships/image" Target="../media/image462.png"/><Relationship Id="rId135" Type="http://schemas.openxmlformats.org/officeDocument/2006/relationships/customXml" Target="../ink/ink464.xml"/><Relationship Id="rId151" Type="http://schemas.openxmlformats.org/officeDocument/2006/relationships/customXml" Target="../ink/ink472.xml"/><Relationship Id="rId156" Type="http://schemas.openxmlformats.org/officeDocument/2006/relationships/image" Target="../media/image475.png"/><Relationship Id="rId177" Type="http://schemas.openxmlformats.org/officeDocument/2006/relationships/customXml" Target="../ink/ink485.xml"/><Relationship Id="rId198" Type="http://schemas.openxmlformats.org/officeDocument/2006/relationships/image" Target="../media/image496.png"/><Relationship Id="rId172" Type="http://schemas.openxmlformats.org/officeDocument/2006/relationships/image" Target="../media/image483.png"/><Relationship Id="rId193" Type="http://schemas.openxmlformats.org/officeDocument/2006/relationships/customXml" Target="../ink/ink493.xml"/><Relationship Id="rId202" Type="http://schemas.openxmlformats.org/officeDocument/2006/relationships/image" Target="../media/image498.png"/><Relationship Id="rId207" Type="http://schemas.openxmlformats.org/officeDocument/2006/relationships/customXml" Target="../ink/ink500.xml"/><Relationship Id="rId223" Type="http://schemas.openxmlformats.org/officeDocument/2006/relationships/customXml" Target="../ink/ink508.xml"/><Relationship Id="rId228" Type="http://schemas.openxmlformats.org/officeDocument/2006/relationships/image" Target="../media/image511.png"/><Relationship Id="rId13" Type="http://schemas.openxmlformats.org/officeDocument/2006/relationships/customXml" Target="../ink/ink403.xml"/><Relationship Id="rId18" Type="http://schemas.openxmlformats.org/officeDocument/2006/relationships/image" Target="../media/image406.png"/><Relationship Id="rId39" Type="http://schemas.openxmlformats.org/officeDocument/2006/relationships/customXml" Target="../ink/ink416.xml"/><Relationship Id="rId109" Type="http://schemas.openxmlformats.org/officeDocument/2006/relationships/customXml" Target="../ink/ink451.xml"/><Relationship Id="rId34" Type="http://schemas.openxmlformats.org/officeDocument/2006/relationships/image" Target="../media/image414.png"/><Relationship Id="rId50" Type="http://schemas.openxmlformats.org/officeDocument/2006/relationships/image" Target="../media/image422.png"/><Relationship Id="rId55" Type="http://schemas.openxmlformats.org/officeDocument/2006/relationships/customXml" Target="../ink/ink424.xml"/><Relationship Id="rId76" Type="http://schemas.openxmlformats.org/officeDocument/2006/relationships/image" Target="../media/image435.png"/><Relationship Id="rId97" Type="http://schemas.openxmlformats.org/officeDocument/2006/relationships/customXml" Target="../ink/ink445.xml"/><Relationship Id="rId104" Type="http://schemas.openxmlformats.org/officeDocument/2006/relationships/image" Target="../media/image449.png"/><Relationship Id="rId120" Type="http://schemas.openxmlformats.org/officeDocument/2006/relationships/image" Target="../media/image457.png"/><Relationship Id="rId125" Type="http://schemas.openxmlformats.org/officeDocument/2006/relationships/customXml" Target="../ink/ink459.xml"/><Relationship Id="rId141" Type="http://schemas.openxmlformats.org/officeDocument/2006/relationships/customXml" Target="../ink/ink467.xml"/><Relationship Id="rId146" Type="http://schemas.openxmlformats.org/officeDocument/2006/relationships/image" Target="../media/image470.png"/><Relationship Id="rId167" Type="http://schemas.openxmlformats.org/officeDocument/2006/relationships/customXml" Target="../ink/ink480.xml"/><Relationship Id="rId188" Type="http://schemas.openxmlformats.org/officeDocument/2006/relationships/image" Target="../media/image491.png"/><Relationship Id="rId7" Type="http://schemas.openxmlformats.org/officeDocument/2006/relationships/customXml" Target="../ink/ink400.xml"/><Relationship Id="rId71" Type="http://schemas.openxmlformats.org/officeDocument/2006/relationships/customXml" Target="../ink/ink432.xml"/><Relationship Id="rId92" Type="http://schemas.openxmlformats.org/officeDocument/2006/relationships/image" Target="../media/image443.png"/><Relationship Id="rId162" Type="http://schemas.openxmlformats.org/officeDocument/2006/relationships/image" Target="../media/image478.png"/><Relationship Id="rId183" Type="http://schemas.openxmlformats.org/officeDocument/2006/relationships/customXml" Target="../ink/ink488.xml"/><Relationship Id="rId213" Type="http://schemas.openxmlformats.org/officeDocument/2006/relationships/customXml" Target="../ink/ink503.xml"/><Relationship Id="rId218" Type="http://schemas.openxmlformats.org/officeDocument/2006/relationships/image" Target="../media/image506.png"/><Relationship Id="rId234" Type="http://schemas.openxmlformats.org/officeDocument/2006/relationships/image" Target="../media/image514.png"/><Relationship Id="rId239" Type="http://schemas.openxmlformats.org/officeDocument/2006/relationships/customXml" Target="../ink/ink516.xml"/><Relationship Id="rId2" Type="http://schemas.openxmlformats.org/officeDocument/2006/relationships/image" Target="../media/image8100.png"/><Relationship Id="rId29" Type="http://schemas.openxmlformats.org/officeDocument/2006/relationships/customXml" Target="../ink/ink411.xml"/><Relationship Id="rId24" Type="http://schemas.openxmlformats.org/officeDocument/2006/relationships/image" Target="../media/image409.png"/><Relationship Id="rId40" Type="http://schemas.openxmlformats.org/officeDocument/2006/relationships/image" Target="../media/image417.png"/><Relationship Id="rId45" Type="http://schemas.openxmlformats.org/officeDocument/2006/relationships/customXml" Target="../ink/ink419.xml"/><Relationship Id="rId66" Type="http://schemas.openxmlformats.org/officeDocument/2006/relationships/image" Target="../media/image430.png"/><Relationship Id="rId87" Type="http://schemas.openxmlformats.org/officeDocument/2006/relationships/customXml" Target="../ink/ink440.xml"/><Relationship Id="rId110" Type="http://schemas.openxmlformats.org/officeDocument/2006/relationships/image" Target="../media/image452.png"/><Relationship Id="rId115" Type="http://schemas.openxmlformats.org/officeDocument/2006/relationships/customXml" Target="../ink/ink454.xml"/><Relationship Id="rId131" Type="http://schemas.openxmlformats.org/officeDocument/2006/relationships/customXml" Target="../ink/ink462.xml"/><Relationship Id="rId136" Type="http://schemas.openxmlformats.org/officeDocument/2006/relationships/image" Target="../media/image465.png"/><Relationship Id="rId157" Type="http://schemas.openxmlformats.org/officeDocument/2006/relationships/customXml" Target="../ink/ink475.xml"/><Relationship Id="rId178" Type="http://schemas.openxmlformats.org/officeDocument/2006/relationships/image" Target="../media/image486.png"/><Relationship Id="rId61" Type="http://schemas.openxmlformats.org/officeDocument/2006/relationships/customXml" Target="../ink/ink427.xml"/><Relationship Id="rId82" Type="http://schemas.openxmlformats.org/officeDocument/2006/relationships/image" Target="../media/image438.png"/><Relationship Id="rId152" Type="http://schemas.openxmlformats.org/officeDocument/2006/relationships/image" Target="../media/image473.png"/><Relationship Id="rId173" Type="http://schemas.openxmlformats.org/officeDocument/2006/relationships/customXml" Target="../ink/ink483.xml"/><Relationship Id="rId194" Type="http://schemas.openxmlformats.org/officeDocument/2006/relationships/image" Target="../media/image494.png"/><Relationship Id="rId199" Type="http://schemas.openxmlformats.org/officeDocument/2006/relationships/customXml" Target="../ink/ink496.xml"/><Relationship Id="rId203" Type="http://schemas.openxmlformats.org/officeDocument/2006/relationships/customXml" Target="../ink/ink498.xml"/><Relationship Id="rId208" Type="http://schemas.openxmlformats.org/officeDocument/2006/relationships/image" Target="../media/image501.png"/><Relationship Id="rId229" Type="http://schemas.openxmlformats.org/officeDocument/2006/relationships/customXml" Target="../ink/ink511.xml"/><Relationship Id="rId19" Type="http://schemas.openxmlformats.org/officeDocument/2006/relationships/customXml" Target="../ink/ink406.xml"/><Relationship Id="rId224" Type="http://schemas.openxmlformats.org/officeDocument/2006/relationships/image" Target="../media/image509.png"/><Relationship Id="rId240" Type="http://schemas.openxmlformats.org/officeDocument/2006/relationships/image" Target="../media/image517.png"/><Relationship Id="rId14" Type="http://schemas.openxmlformats.org/officeDocument/2006/relationships/image" Target="../media/image404.png"/><Relationship Id="rId30" Type="http://schemas.openxmlformats.org/officeDocument/2006/relationships/image" Target="../media/image412.png"/><Relationship Id="rId35" Type="http://schemas.openxmlformats.org/officeDocument/2006/relationships/customXml" Target="../ink/ink414.xml"/><Relationship Id="rId56" Type="http://schemas.openxmlformats.org/officeDocument/2006/relationships/image" Target="../media/image425.png"/><Relationship Id="rId77" Type="http://schemas.openxmlformats.org/officeDocument/2006/relationships/customXml" Target="../ink/ink435.xml"/><Relationship Id="rId100" Type="http://schemas.openxmlformats.org/officeDocument/2006/relationships/image" Target="../media/image447.png"/><Relationship Id="rId105" Type="http://schemas.openxmlformats.org/officeDocument/2006/relationships/customXml" Target="../ink/ink449.xml"/><Relationship Id="rId126" Type="http://schemas.openxmlformats.org/officeDocument/2006/relationships/image" Target="../media/image460.png"/><Relationship Id="rId147" Type="http://schemas.openxmlformats.org/officeDocument/2006/relationships/customXml" Target="../ink/ink470.xml"/><Relationship Id="rId168" Type="http://schemas.openxmlformats.org/officeDocument/2006/relationships/image" Target="../media/image481.png"/><Relationship Id="rId8" Type="http://schemas.openxmlformats.org/officeDocument/2006/relationships/image" Target="../media/image401.png"/><Relationship Id="rId51" Type="http://schemas.openxmlformats.org/officeDocument/2006/relationships/customXml" Target="../ink/ink422.xml"/><Relationship Id="rId72" Type="http://schemas.openxmlformats.org/officeDocument/2006/relationships/image" Target="../media/image433.png"/><Relationship Id="rId93" Type="http://schemas.openxmlformats.org/officeDocument/2006/relationships/customXml" Target="../ink/ink443.xml"/><Relationship Id="rId98" Type="http://schemas.openxmlformats.org/officeDocument/2006/relationships/image" Target="../media/image446.png"/><Relationship Id="rId121" Type="http://schemas.openxmlformats.org/officeDocument/2006/relationships/customXml" Target="../ink/ink457.xml"/><Relationship Id="rId142" Type="http://schemas.openxmlformats.org/officeDocument/2006/relationships/image" Target="../media/image468.png"/><Relationship Id="rId163" Type="http://schemas.openxmlformats.org/officeDocument/2006/relationships/customXml" Target="../ink/ink478.xml"/><Relationship Id="rId184" Type="http://schemas.openxmlformats.org/officeDocument/2006/relationships/image" Target="../media/image489.png"/><Relationship Id="rId189" Type="http://schemas.openxmlformats.org/officeDocument/2006/relationships/customXml" Target="../ink/ink491.xml"/><Relationship Id="rId219" Type="http://schemas.openxmlformats.org/officeDocument/2006/relationships/customXml" Target="../ink/ink506.xml"/><Relationship Id="rId3" Type="http://schemas.openxmlformats.org/officeDocument/2006/relationships/customXml" Target="../ink/ink398.xml"/><Relationship Id="rId214" Type="http://schemas.openxmlformats.org/officeDocument/2006/relationships/image" Target="../media/image504.png"/><Relationship Id="rId230" Type="http://schemas.openxmlformats.org/officeDocument/2006/relationships/image" Target="../media/image512.png"/><Relationship Id="rId235" Type="http://schemas.openxmlformats.org/officeDocument/2006/relationships/customXml" Target="../ink/ink514.xml"/><Relationship Id="rId25" Type="http://schemas.openxmlformats.org/officeDocument/2006/relationships/customXml" Target="../ink/ink409.xml"/><Relationship Id="rId46" Type="http://schemas.openxmlformats.org/officeDocument/2006/relationships/image" Target="../media/image420.png"/><Relationship Id="rId67" Type="http://schemas.openxmlformats.org/officeDocument/2006/relationships/customXml" Target="../ink/ink430.xml"/><Relationship Id="rId116" Type="http://schemas.openxmlformats.org/officeDocument/2006/relationships/image" Target="../media/image455.png"/><Relationship Id="rId137" Type="http://schemas.openxmlformats.org/officeDocument/2006/relationships/customXml" Target="../ink/ink465.xml"/><Relationship Id="rId158" Type="http://schemas.openxmlformats.org/officeDocument/2006/relationships/image" Target="../media/image476.png"/><Relationship Id="rId20" Type="http://schemas.openxmlformats.org/officeDocument/2006/relationships/image" Target="../media/image407.png"/><Relationship Id="rId41" Type="http://schemas.openxmlformats.org/officeDocument/2006/relationships/customXml" Target="../ink/ink417.xml"/><Relationship Id="rId62" Type="http://schemas.openxmlformats.org/officeDocument/2006/relationships/image" Target="../media/image428.png"/><Relationship Id="rId83" Type="http://schemas.openxmlformats.org/officeDocument/2006/relationships/customXml" Target="../ink/ink438.xml"/><Relationship Id="rId88" Type="http://schemas.openxmlformats.org/officeDocument/2006/relationships/image" Target="../media/image441.png"/><Relationship Id="rId111" Type="http://schemas.openxmlformats.org/officeDocument/2006/relationships/customXml" Target="../ink/ink452.xml"/><Relationship Id="rId132" Type="http://schemas.openxmlformats.org/officeDocument/2006/relationships/image" Target="../media/image463.png"/><Relationship Id="rId153" Type="http://schemas.openxmlformats.org/officeDocument/2006/relationships/customXml" Target="../ink/ink473.xml"/><Relationship Id="rId174" Type="http://schemas.openxmlformats.org/officeDocument/2006/relationships/image" Target="../media/image484.png"/><Relationship Id="rId179" Type="http://schemas.openxmlformats.org/officeDocument/2006/relationships/customXml" Target="../ink/ink486.xml"/><Relationship Id="rId195" Type="http://schemas.openxmlformats.org/officeDocument/2006/relationships/customXml" Target="../ink/ink494.xml"/><Relationship Id="rId209" Type="http://schemas.openxmlformats.org/officeDocument/2006/relationships/customXml" Target="../ink/ink501.xml"/><Relationship Id="rId190" Type="http://schemas.openxmlformats.org/officeDocument/2006/relationships/image" Target="../media/image492.png"/><Relationship Id="rId204" Type="http://schemas.openxmlformats.org/officeDocument/2006/relationships/image" Target="../media/image499.png"/><Relationship Id="rId220" Type="http://schemas.openxmlformats.org/officeDocument/2006/relationships/image" Target="../media/image507.png"/><Relationship Id="rId225" Type="http://schemas.openxmlformats.org/officeDocument/2006/relationships/customXml" Target="../ink/ink509.xml"/><Relationship Id="rId241" Type="http://schemas.openxmlformats.org/officeDocument/2006/relationships/customXml" Target="../ink/ink517.xml"/><Relationship Id="rId15" Type="http://schemas.openxmlformats.org/officeDocument/2006/relationships/customXml" Target="../ink/ink404.xml"/><Relationship Id="rId36" Type="http://schemas.openxmlformats.org/officeDocument/2006/relationships/image" Target="../media/image415.png"/><Relationship Id="rId57" Type="http://schemas.openxmlformats.org/officeDocument/2006/relationships/customXml" Target="../ink/ink425.xml"/><Relationship Id="rId106" Type="http://schemas.openxmlformats.org/officeDocument/2006/relationships/image" Target="../media/image450.png"/><Relationship Id="rId127" Type="http://schemas.openxmlformats.org/officeDocument/2006/relationships/customXml" Target="../ink/ink460.xml"/><Relationship Id="rId10" Type="http://schemas.openxmlformats.org/officeDocument/2006/relationships/image" Target="../media/image402.png"/><Relationship Id="rId31" Type="http://schemas.openxmlformats.org/officeDocument/2006/relationships/customXml" Target="../ink/ink412.xml"/><Relationship Id="rId52" Type="http://schemas.openxmlformats.org/officeDocument/2006/relationships/image" Target="../media/image423.png"/><Relationship Id="rId73" Type="http://schemas.openxmlformats.org/officeDocument/2006/relationships/customXml" Target="../ink/ink433.xml"/><Relationship Id="rId78" Type="http://schemas.openxmlformats.org/officeDocument/2006/relationships/image" Target="../media/image436.png"/><Relationship Id="rId94" Type="http://schemas.openxmlformats.org/officeDocument/2006/relationships/image" Target="../media/image444.png"/><Relationship Id="rId99" Type="http://schemas.openxmlformats.org/officeDocument/2006/relationships/customXml" Target="../ink/ink446.xml"/><Relationship Id="rId101" Type="http://schemas.openxmlformats.org/officeDocument/2006/relationships/customXml" Target="../ink/ink447.xml"/><Relationship Id="rId122" Type="http://schemas.openxmlformats.org/officeDocument/2006/relationships/image" Target="../media/image458.png"/><Relationship Id="rId143" Type="http://schemas.openxmlformats.org/officeDocument/2006/relationships/customXml" Target="../ink/ink468.xml"/><Relationship Id="rId148" Type="http://schemas.openxmlformats.org/officeDocument/2006/relationships/image" Target="../media/image471.png"/><Relationship Id="rId164" Type="http://schemas.openxmlformats.org/officeDocument/2006/relationships/image" Target="../media/image479.png"/><Relationship Id="rId169" Type="http://schemas.openxmlformats.org/officeDocument/2006/relationships/customXml" Target="../ink/ink481.xml"/><Relationship Id="rId185" Type="http://schemas.openxmlformats.org/officeDocument/2006/relationships/customXml" Target="../ink/ink489.xml"/><Relationship Id="rId4" Type="http://schemas.openxmlformats.org/officeDocument/2006/relationships/image" Target="../media/image399.png"/><Relationship Id="rId9" Type="http://schemas.openxmlformats.org/officeDocument/2006/relationships/customXml" Target="../ink/ink401.xml"/><Relationship Id="rId180" Type="http://schemas.openxmlformats.org/officeDocument/2006/relationships/image" Target="../media/image487.png"/><Relationship Id="rId210" Type="http://schemas.openxmlformats.org/officeDocument/2006/relationships/image" Target="../media/image502.png"/><Relationship Id="rId215" Type="http://schemas.openxmlformats.org/officeDocument/2006/relationships/customXml" Target="../ink/ink504.xml"/><Relationship Id="rId236" Type="http://schemas.openxmlformats.org/officeDocument/2006/relationships/image" Target="../media/image515.png"/><Relationship Id="rId26" Type="http://schemas.openxmlformats.org/officeDocument/2006/relationships/image" Target="../media/image410.png"/><Relationship Id="rId231" Type="http://schemas.openxmlformats.org/officeDocument/2006/relationships/customXml" Target="../ink/ink512.xml"/><Relationship Id="rId47" Type="http://schemas.openxmlformats.org/officeDocument/2006/relationships/customXml" Target="../ink/ink420.xml"/><Relationship Id="rId68" Type="http://schemas.openxmlformats.org/officeDocument/2006/relationships/image" Target="../media/image431.png"/><Relationship Id="rId89" Type="http://schemas.openxmlformats.org/officeDocument/2006/relationships/customXml" Target="../ink/ink441.xml"/><Relationship Id="rId112" Type="http://schemas.openxmlformats.org/officeDocument/2006/relationships/image" Target="../media/image453.png"/><Relationship Id="rId133" Type="http://schemas.openxmlformats.org/officeDocument/2006/relationships/customXml" Target="../ink/ink463.xml"/><Relationship Id="rId154" Type="http://schemas.openxmlformats.org/officeDocument/2006/relationships/image" Target="../media/image474.png"/><Relationship Id="rId175" Type="http://schemas.openxmlformats.org/officeDocument/2006/relationships/customXml" Target="../ink/ink484.xml"/><Relationship Id="rId196" Type="http://schemas.openxmlformats.org/officeDocument/2006/relationships/image" Target="../media/image495.png"/><Relationship Id="rId200" Type="http://schemas.openxmlformats.org/officeDocument/2006/relationships/image" Target="../media/image497.png"/><Relationship Id="rId16" Type="http://schemas.openxmlformats.org/officeDocument/2006/relationships/image" Target="../media/image405.png"/><Relationship Id="rId221" Type="http://schemas.openxmlformats.org/officeDocument/2006/relationships/customXml" Target="../ink/ink507.xml"/><Relationship Id="rId242" Type="http://schemas.openxmlformats.org/officeDocument/2006/relationships/image" Target="../media/image518.png"/><Relationship Id="rId37" Type="http://schemas.openxmlformats.org/officeDocument/2006/relationships/customXml" Target="../ink/ink415.xml"/><Relationship Id="rId58" Type="http://schemas.openxmlformats.org/officeDocument/2006/relationships/image" Target="../media/image426.png"/><Relationship Id="rId79" Type="http://schemas.openxmlformats.org/officeDocument/2006/relationships/customXml" Target="../ink/ink436.xml"/><Relationship Id="rId102" Type="http://schemas.openxmlformats.org/officeDocument/2006/relationships/image" Target="../media/image448.png"/><Relationship Id="rId123" Type="http://schemas.openxmlformats.org/officeDocument/2006/relationships/customXml" Target="../ink/ink458.xml"/><Relationship Id="rId144" Type="http://schemas.openxmlformats.org/officeDocument/2006/relationships/image" Target="../media/image469.png"/><Relationship Id="rId90" Type="http://schemas.openxmlformats.org/officeDocument/2006/relationships/image" Target="../media/image442.png"/><Relationship Id="rId165" Type="http://schemas.openxmlformats.org/officeDocument/2006/relationships/customXml" Target="../ink/ink479.xml"/><Relationship Id="rId186" Type="http://schemas.openxmlformats.org/officeDocument/2006/relationships/image" Target="../media/image490.png"/><Relationship Id="rId211" Type="http://schemas.openxmlformats.org/officeDocument/2006/relationships/customXml" Target="../ink/ink502.xml"/><Relationship Id="rId232" Type="http://schemas.openxmlformats.org/officeDocument/2006/relationships/image" Target="../media/image513.png"/><Relationship Id="rId27" Type="http://schemas.openxmlformats.org/officeDocument/2006/relationships/customXml" Target="../ink/ink410.xml"/><Relationship Id="rId48" Type="http://schemas.openxmlformats.org/officeDocument/2006/relationships/image" Target="../media/image421.png"/><Relationship Id="rId69" Type="http://schemas.openxmlformats.org/officeDocument/2006/relationships/customXml" Target="../ink/ink431.xml"/><Relationship Id="rId113" Type="http://schemas.openxmlformats.org/officeDocument/2006/relationships/customXml" Target="../ink/ink453.xml"/><Relationship Id="rId134" Type="http://schemas.openxmlformats.org/officeDocument/2006/relationships/image" Target="../media/image464.png"/><Relationship Id="rId80" Type="http://schemas.openxmlformats.org/officeDocument/2006/relationships/image" Target="../media/image437.png"/><Relationship Id="rId155" Type="http://schemas.openxmlformats.org/officeDocument/2006/relationships/customXml" Target="../ink/ink474.xml"/><Relationship Id="rId176" Type="http://schemas.openxmlformats.org/officeDocument/2006/relationships/image" Target="../media/image485.png"/><Relationship Id="rId197" Type="http://schemas.openxmlformats.org/officeDocument/2006/relationships/customXml" Target="../ink/ink4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6.8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Complex Numbers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1990481" cy="1578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1990481" cy="1578061"/>
              </a:xfrm>
              <a:prstGeom prst="rect">
                <a:avLst/>
              </a:prstGeom>
              <a:blipFill>
                <a:blip r:embed="rId2"/>
                <a:stretch>
                  <a:fillRect r="-61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6D126C-0C12-4FAB-83B4-30724C4FD7F8}"/>
                  </a:ext>
                </a:extLst>
              </p14:cNvPr>
              <p14:cNvContentPartPr/>
              <p14:nvPr/>
            </p14:nvContentPartPr>
            <p14:xfrm>
              <a:off x="341830" y="2021707"/>
              <a:ext cx="156240" cy="76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6D126C-0C12-4FAB-83B4-30724C4FD7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190" y="2012707"/>
                <a:ext cx="173880" cy="77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C5A27F0-C28A-4E3A-B1B5-FA333D515A75}"/>
              </a:ext>
            </a:extLst>
          </p:cNvPr>
          <p:cNvGrpSpPr/>
          <p:nvPr/>
        </p:nvGrpSpPr>
        <p:grpSpPr>
          <a:xfrm>
            <a:off x="2352790" y="1698067"/>
            <a:ext cx="2733480" cy="860040"/>
            <a:chOff x="2352790" y="1698067"/>
            <a:chExt cx="273348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70FE282-B428-4AC1-A3E7-FA5FB5FEE460}"/>
                    </a:ext>
                  </a:extLst>
                </p14:cNvPr>
                <p14:cNvContentPartPr/>
                <p14:nvPr/>
              </p14:nvContentPartPr>
              <p14:xfrm>
                <a:off x="2636470" y="1828747"/>
                <a:ext cx="105480" cy="89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70FE282-B428-4AC1-A3E7-FA5FB5FEE4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27470" y="1820107"/>
                  <a:ext cx="123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1406F5E-0E92-4159-BDC3-3A9B13EFF4B5}"/>
                    </a:ext>
                  </a:extLst>
                </p14:cNvPr>
                <p14:cNvContentPartPr/>
                <p14:nvPr/>
              </p14:nvContentPartPr>
              <p14:xfrm>
                <a:off x="3065590" y="1698067"/>
                <a:ext cx="2020680" cy="140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1406F5E-0E92-4159-BDC3-3A9B13EFF4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6590" y="1689427"/>
                  <a:ext cx="2038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B5238D-A0F4-49F9-B0B7-12DD725DBFEE}"/>
                    </a:ext>
                  </a:extLst>
                </p14:cNvPr>
                <p14:cNvContentPartPr/>
                <p14:nvPr/>
              </p14:nvContentPartPr>
              <p14:xfrm>
                <a:off x="3235870" y="1947907"/>
                <a:ext cx="135000" cy="537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B5238D-A0F4-49F9-B0B7-12DD725DBF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27230" y="1939267"/>
                  <a:ext cx="1526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04E100-3B86-4CCE-86EE-D31DF0BFB251}"/>
                    </a:ext>
                  </a:extLst>
                </p14:cNvPr>
                <p14:cNvContentPartPr/>
                <p14:nvPr/>
              </p14:nvContentPartPr>
              <p14:xfrm>
                <a:off x="3404350" y="2040787"/>
                <a:ext cx="279000" cy="37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04E100-3B86-4CCE-86EE-D31DF0BFB25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95350" y="2031787"/>
                  <a:ext cx="2966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5F48BF-CC3B-4283-83CC-3FFEFEC099F1}"/>
                    </a:ext>
                  </a:extLst>
                </p14:cNvPr>
                <p14:cNvContentPartPr/>
                <p14:nvPr/>
              </p14:nvContentPartPr>
              <p14:xfrm>
                <a:off x="2352790" y="2071747"/>
                <a:ext cx="106920" cy="48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5F48BF-CC3B-4283-83CC-3FFEFEC099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3790" y="2063107"/>
                  <a:ext cx="1245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3F9BD3-76CF-4760-9B34-D3EEB25AF535}"/>
                    </a:ext>
                  </a:extLst>
                </p14:cNvPr>
                <p14:cNvContentPartPr/>
                <p14:nvPr/>
              </p14:nvContentPartPr>
              <p14:xfrm>
                <a:off x="3996550" y="2075347"/>
                <a:ext cx="28800" cy="26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3F9BD3-76CF-4760-9B34-D3EEB25AF5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87910" y="2066347"/>
                  <a:ext cx="46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C9A555-01C4-4910-98F7-76223E7C4E8A}"/>
                    </a:ext>
                  </a:extLst>
                </p14:cNvPr>
                <p14:cNvContentPartPr/>
                <p14:nvPr/>
              </p14:nvContentPartPr>
              <p14:xfrm>
                <a:off x="3855430" y="2196667"/>
                <a:ext cx="333720" cy="4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C9A555-01C4-4910-98F7-76223E7C4E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46790" y="2187667"/>
                  <a:ext cx="351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5ECF59-0EA7-4FA5-A899-2EF6EEC1FB01}"/>
                    </a:ext>
                  </a:extLst>
                </p14:cNvPr>
                <p14:cNvContentPartPr/>
                <p14:nvPr/>
              </p14:nvContentPartPr>
              <p14:xfrm>
                <a:off x="4242070" y="1984987"/>
                <a:ext cx="154800" cy="176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5ECF59-0EA7-4FA5-A899-2EF6EEC1FB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33430" y="1975987"/>
                  <a:ext cx="172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A48849-16C2-4CCD-9ADB-06AB61AC9118}"/>
                    </a:ext>
                  </a:extLst>
                </p14:cNvPr>
                <p14:cNvContentPartPr/>
                <p14:nvPr/>
              </p14:nvContentPartPr>
              <p14:xfrm>
                <a:off x="4396870" y="2009827"/>
                <a:ext cx="49680" cy="319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A48849-16C2-4CCD-9ADB-06AB61AC91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87870" y="2000827"/>
                  <a:ext cx="67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217B3D-EAAC-4AB3-A9B4-01BF10F1D9E7}"/>
                    </a:ext>
                  </a:extLst>
                </p14:cNvPr>
                <p14:cNvContentPartPr/>
                <p14:nvPr/>
              </p14:nvContentPartPr>
              <p14:xfrm>
                <a:off x="4553470" y="2176507"/>
                <a:ext cx="88200" cy="13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217B3D-EAAC-4AB3-A9B4-01BF10F1D9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44830" y="2167507"/>
                  <a:ext cx="10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2333CC-03F5-4D88-95D8-309DC8A4B266}"/>
                    </a:ext>
                  </a:extLst>
                </p14:cNvPr>
                <p14:cNvContentPartPr/>
                <p14:nvPr/>
              </p14:nvContentPartPr>
              <p14:xfrm>
                <a:off x="4571470" y="2058427"/>
                <a:ext cx="50040" cy="2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2333CC-03F5-4D88-95D8-309DC8A4B2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62830" y="2049787"/>
                  <a:ext cx="67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9FF845-8B28-4BEF-B2ED-2A34EC532120}"/>
                    </a:ext>
                  </a:extLst>
                </p14:cNvPr>
                <p14:cNvContentPartPr/>
                <p14:nvPr/>
              </p14:nvContentPartPr>
              <p14:xfrm>
                <a:off x="4734910" y="1853587"/>
                <a:ext cx="136440" cy="55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9FF845-8B28-4BEF-B2ED-2A34EC5321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26270" y="1844587"/>
                  <a:ext cx="154080" cy="57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2DF8C3-C730-4E88-9DFF-BDA7DA760492}"/>
              </a:ext>
            </a:extLst>
          </p:cNvPr>
          <p:cNvGrpSpPr/>
          <p:nvPr/>
        </p:nvGrpSpPr>
        <p:grpSpPr>
          <a:xfrm>
            <a:off x="3240190" y="1074187"/>
            <a:ext cx="1526760" cy="585720"/>
            <a:chOff x="3240190" y="1074187"/>
            <a:chExt cx="15267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91E4BE-F37E-4E11-BDE3-A5A3F51A63EA}"/>
                    </a:ext>
                  </a:extLst>
                </p14:cNvPr>
                <p14:cNvContentPartPr/>
                <p14:nvPr/>
              </p14:nvContentPartPr>
              <p14:xfrm>
                <a:off x="3240190" y="1113067"/>
                <a:ext cx="14724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91E4BE-F37E-4E11-BDE3-A5A3F51A63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31190" y="1104067"/>
                  <a:ext cx="1648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F335BE-1C80-4CDA-8C1F-516A97BE7B77}"/>
                    </a:ext>
                  </a:extLst>
                </p14:cNvPr>
                <p14:cNvContentPartPr/>
                <p14:nvPr/>
              </p14:nvContentPartPr>
              <p14:xfrm>
                <a:off x="3431710" y="1196947"/>
                <a:ext cx="271440" cy="36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F335BE-1C80-4CDA-8C1F-516A97BE7B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23070" y="1188307"/>
                  <a:ext cx="289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D269B1-7EE4-4F49-9708-568635C02CB3}"/>
                    </a:ext>
                  </a:extLst>
                </p14:cNvPr>
                <p14:cNvContentPartPr/>
                <p14:nvPr/>
              </p14:nvContentPartPr>
              <p14:xfrm>
                <a:off x="3882790" y="1245547"/>
                <a:ext cx="63000" cy="26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D269B1-7EE4-4F49-9708-568635C02C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74150" y="1236547"/>
                  <a:ext cx="80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403B45-1326-4BAB-A8FE-605C33889F75}"/>
                    </a:ext>
                  </a:extLst>
                </p14:cNvPr>
                <p14:cNvContentPartPr/>
                <p14:nvPr/>
              </p14:nvContentPartPr>
              <p14:xfrm>
                <a:off x="3828430" y="1372267"/>
                <a:ext cx="220320" cy="1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403B45-1326-4BAB-A8FE-605C33889F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19430" y="1363267"/>
                  <a:ext cx="23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22CFA8-6D4C-4770-9CCC-34B5DDFEB890}"/>
                    </a:ext>
                  </a:extLst>
                </p14:cNvPr>
                <p14:cNvContentPartPr/>
                <p14:nvPr/>
              </p14:nvContentPartPr>
              <p14:xfrm>
                <a:off x="4131550" y="1226467"/>
                <a:ext cx="143280" cy="163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22CFA8-6D4C-4770-9CCC-34B5DDFEB8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22550" y="1217467"/>
                  <a:ext cx="16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DF3DA5-952E-463A-88DF-74DC37B20AC9}"/>
                    </a:ext>
                  </a:extLst>
                </p14:cNvPr>
                <p14:cNvContentPartPr/>
                <p14:nvPr/>
              </p14:nvContentPartPr>
              <p14:xfrm>
                <a:off x="4287790" y="1208467"/>
                <a:ext cx="46440" cy="37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DF3DA5-952E-463A-88DF-74DC37B20A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79150" y="1199467"/>
                  <a:ext cx="64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C9AA05-E970-4F09-866F-4FA39145466E}"/>
                    </a:ext>
                  </a:extLst>
                </p14:cNvPr>
                <p14:cNvContentPartPr/>
                <p14:nvPr/>
              </p14:nvContentPartPr>
              <p14:xfrm>
                <a:off x="4491910" y="1395307"/>
                <a:ext cx="81360" cy="146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C9AA05-E970-4F09-866F-4FA3914546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83270" y="1386307"/>
                  <a:ext cx="99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5D15BB-F939-468B-9D5B-0E573EA97A4E}"/>
                    </a:ext>
                  </a:extLst>
                </p14:cNvPr>
                <p14:cNvContentPartPr/>
                <p14:nvPr/>
              </p14:nvContentPartPr>
              <p14:xfrm>
                <a:off x="4492630" y="1250587"/>
                <a:ext cx="51840" cy="1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5D15BB-F939-468B-9D5B-0E573EA97A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83990" y="1241947"/>
                  <a:ext cx="69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D03A53-84CA-4B5B-8B7B-9A7764666613}"/>
                    </a:ext>
                  </a:extLst>
                </p14:cNvPr>
                <p14:cNvContentPartPr/>
                <p14:nvPr/>
              </p14:nvContentPartPr>
              <p14:xfrm>
                <a:off x="4653910" y="1074187"/>
                <a:ext cx="113040" cy="56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D03A53-84CA-4B5B-8B7B-9A776466661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44910" y="1065187"/>
                  <a:ext cx="130680" cy="58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3E4891-60E9-4C0B-9CCA-2544BF6540C1}"/>
                  </a:ext>
                </a:extLst>
              </p14:cNvPr>
              <p14:cNvContentPartPr/>
              <p14:nvPr/>
            </p14:nvContentPartPr>
            <p14:xfrm>
              <a:off x="5524750" y="1496467"/>
              <a:ext cx="209160" cy="1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3E4891-60E9-4C0B-9CCA-2544BF6540C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15750" y="1487827"/>
                <a:ext cx="226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13A9A0-1E6E-4104-9902-AC2F28EA0A05}"/>
                  </a:ext>
                </a:extLst>
              </p14:cNvPr>
              <p14:cNvContentPartPr/>
              <p14:nvPr/>
            </p14:nvContentPartPr>
            <p14:xfrm>
              <a:off x="5560030" y="1674667"/>
              <a:ext cx="239760" cy="2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13A9A0-1E6E-4104-9902-AC2F28EA0A0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51030" y="1666027"/>
                <a:ext cx="25740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3221D70-8BD8-4436-B751-4700FBC265D2}"/>
              </a:ext>
            </a:extLst>
          </p:cNvPr>
          <p:cNvGrpSpPr/>
          <p:nvPr/>
        </p:nvGrpSpPr>
        <p:grpSpPr>
          <a:xfrm>
            <a:off x="6528070" y="1019107"/>
            <a:ext cx="2630880" cy="645480"/>
            <a:chOff x="6528070" y="1019107"/>
            <a:chExt cx="263088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CEF0FF-A9CC-45D9-8A30-BA91A660C715}"/>
                    </a:ext>
                  </a:extLst>
                </p14:cNvPr>
                <p14:cNvContentPartPr/>
                <p14:nvPr/>
              </p14:nvContentPartPr>
              <p14:xfrm>
                <a:off x="6528070" y="1123867"/>
                <a:ext cx="71280" cy="32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CEF0FF-A9CC-45D9-8A30-BA91A660C7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19070" y="1115227"/>
                  <a:ext cx="88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2A3E1E-379F-4236-A93A-DE00A12B1CF3}"/>
                    </a:ext>
                  </a:extLst>
                </p14:cNvPr>
                <p14:cNvContentPartPr/>
                <p14:nvPr/>
              </p14:nvContentPartPr>
              <p14:xfrm>
                <a:off x="6682510" y="1186507"/>
                <a:ext cx="252360" cy="29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2A3E1E-379F-4236-A93A-DE00A12B1C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73510" y="1177507"/>
                  <a:ext cx="270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917645-25B8-4094-9686-F6914F8CE943}"/>
                    </a:ext>
                  </a:extLst>
                </p14:cNvPr>
                <p14:cNvContentPartPr/>
                <p14:nvPr/>
              </p14:nvContentPartPr>
              <p14:xfrm>
                <a:off x="6783670" y="1139347"/>
                <a:ext cx="332640" cy="3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917645-25B8-4094-9686-F6914F8CE9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74670" y="1130707"/>
                  <a:ext cx="350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5CFD1D-CFBF-4B6C-A86F-4606F32084F2}"/>
                    </a:ext>
                  </a:extLst>
                </p14:cNvPr>
                <p14:cNvContentPartPr/>
                <p14:nvPr/>
              </p14:nvContentPartPr>
              <p14:xfrm>
                <a:off x="7167070" y="1272187"/>
                <a:ext cx="99360" cy="165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5CFD1D-CFBF-4B6C-A86F-4606F32084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58430" y="1263547"/>
                  <a:ext cx="117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A4CFC6-86D0-4C3D-BF0A-C8CA5F52CCFE}"/>
                    </a:ext>
                  </a:extLst>
                </p14:cNvPr>
                <p14:cNvContentPartPr/>
                <p14:nvPr/>
              </p14:nvContentPartPr>
              <p14:xfrm>
                <a:off x="7241230" y="1148347"/>
                <a:ext cx="38520" cy="1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A4CFC6-86D0-4C3D-BF0A-C8CA5F52CC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32590" y="1139707"/>
                  <a:ext cx="56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2656EF-F136-40FB-B27E-1F695619A48A}"/>
                    </a:ext>
                  </a:extLst>
                </p14:cNvPr>
                <p14:cNvContentPartPr/>
                <p14:nvPr/>
              </p14:nvContentPartPr>
              <p14:xfrm>
                <a:off x="7649830" y="1174987"/>
                <a:ext cx="6768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2656EF-F136-40FB-B27E-1F695619A4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41190" y="1166347"/>
                  <a:ext cx="85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9B300A-0CA2-4B4F-90C7-38EB12C1F3BF}"/>
                    </a:ext>
                  </a:extLst>
                </p14:cNvPr>
                <p14:cNvContentPartPr/>
                <p14:nvPr/>
              </p14:nvContentPartPr>
              <p14:xfrm>
                <a:off x="7552270" y="1249147"/>
                <a:ext cx="249480" cy="1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9B300A-0CA2-4B4F-90C7-38EB12C1F3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43270" y="1240147"/>
                  <a:ext cx="26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0F7963-D233-4085-BB62-08E4BA25FE93}"/>
                    </a:ext>
                  </a:extLst>
                </p14:cNvPr>
                <p14:cNvContentPartPr/>
                <p14:nvPr/>
              </p14:nvContentPartPr>
              <p14:xfrm>
                <a:off x="7963030" y="1151587"/>
                <a:ext cx="247680" cy="23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0F7963-D233-4085-BB62-08E4BA25FE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4390" y="1142947"/>
                  <a:ext cx="265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24B0C4-29AD-42DD-86A1-F07FF54C6441}"/>
                    </a:ext>
                  </a:extLst>
                </p14:cNvPr>
                <p14:cNvContentPartPr/>
                <p14:nvPr/>
              </p14:nvContentPartPr>
              <p14:xfrm>
                <a:off x="8243470" y="1176427"/>
                <a:ext cx="254520" cy="18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24B0C4-29AD-42DD-86A1-F07FF54C64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34470" y="1167787"/>
                  <a:ext cx="27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4F5296-3715-481A-895D-26675025A4DE}"/>
                    </a:ext>
                  </a:extLst>
                </p14:cNvPr>
                <p14:cNvContentPartPr/>
                <p14:nvPr/>
              </p14:nvContentPartPr>
              <p14:xfrm>
                <a:off x="8656750" y="1223227"/>
                <a:ext cx="96480" cy="13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4F5296-3715-481A-895D-26675025A4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47750" y="1214587"/>
                  <a:ext cx="114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84323A-A510-4112-B1F7-BE35E8EE1F4E}"/>
                    </a:ext>
                  </a:extLst>
                </p14:cNvPr>
                <p14:cNvContentPartPr/>
                <p14:nvPr/>
              </p14:nvContentPartPr>
              <p14:xfrm>
                <a:off x="8674390" y="1115227"/>
                <a:ext cx="54720" cy="1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84323A-A510-4112-B1F7-BE35E8EE1F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65390" y="1106227"/>
                  <a:ext cx="72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514770-8271-4224-9704-9C447C232737}"/>
                    </a:ext>
                  </a:extLst>
                </p14:cNvPr>
                <p14:cNvContentPartPr/>
                <p14:nvPr/>
              </p14:nvContentPartPr>
              <p14:xfrm>
                <a:off x="8833150" y="1019107"/>
                <a:ext cx="156240" cy="15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514770-8271-4224-9704-9C447C2327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24150" y="1010467"/>
                  <a:ext cx="173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61F485-2D8C-4BB9-B723-75B9C6A03868}"/>
                    </a:ext>
                  </a:extLst>
                </p14:cNvPr>
                <p14:cNvContentPartPr/>
                <p14:nvPr/>
              </p14:nvContentPartPr>
              <p14:xfrm>
                <a:off x="6531310" y="1541827"/>
                <a:ext cx="2627640" cy="12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61F485-2D8C-4BB9-B723-75B9C6A038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22670" y="1532827"/>
                  <a:ext cx="26452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12B776-BC7E-4753-8356-C330F0A8C70C}"/>
              </a:ext>
            </a:extLst>
          </p:cNvPr>
          <p:cNvGrpSpPr/>
          <p:nvPr/>
        </p:nvGrpSpPr>
        <p:grpSpPr>
          <a:xfrm>
            <a:off x="6512590" y="1684387"/>
            <a:ext cx="2670480" cy="543960"/>
            <a:chOff x="6512590" y="1684387"/>
            <a:chExt cx="26704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C38209-CC4B-4DE8-A849-E94CB4939FB0}"/>
                    </a:ext>
                  </a:extLst>
                </p14:cNvPr>
                <p14:cNvContentPartPr/>
                <p14:nvPr/>
              </p14:nvContentPartPr>
              <p14:xfrm>
                <a:off x="6512590" y="1804267"/>
                <a:ext cx="227520" cy="42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C38209-CC4B-4DE8-A849-E94CB4939F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03590" y="1795267"/>
                  <a:ext cx="245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C1476F-B9BA-4C0C-9E1F-84DEF330008B}"/>
                    </a:ext>
                  </a:extLst>
                </p14:cNvPr>
                <p14:cNvContentPartPr/>
                <p14:nvPr/>
              </p14:nvContentPartPr>
              <p14:xfrm>
                <a:off x="6876190" y="2009467"/>
                <a:ext cx="183600" cy="9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C1476F-B9BA-4C0C-9E1F-84DEF33000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67550" y="2000827"/>
                  <a:ext cx="20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CF6CA6-B9DB-4DB3-91AC-8887E1F8D933}"/>
                    </a:ext>
                  </a:extLst>
                </p14:cNvPr>
                <p14:cNvContentPartPr/>
                <p14:nvPr/>
              </p14:nvContentPartPr>
              <p14:xfrm>
                <a:off x="6945670" y="1910107"/>
                <a:ext cx="109440" cy="21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CF6CA6-B9DB-4DB3-91AC-8887E1F8D9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36670" y="1901107"/>
                  <a:ext cx="127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5F50FD-2564-4707-9D30-72756A5FEB52}"/>
                    </a:ext>
                  </a:extLst>
                </p14:cNvPr>
                <p14:cNvContentPartPr/>
                <p14:nvPr/>
              </p14:nvContentPartPr>
              <p14:xfrm>
                <a:off x="7149070" y="1871227"/>
                <a:ext cx="48600" cy="250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5F50FD-2564-4707-9D30-72756A5FEB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40430" y="1862227"/>
                  <a:ext cx="66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811A44-9372-45EA-8F62-302B81C6F4BD}"/>
                    </a:ext>
                  </a:extLst>
                </p14:cNvPr>
                <p14:cNvContentPartPr/>
                <p14:nvPr/>
              </p14:nvContentPartPr>
              <p14:xfrm>
                <a:off x="7274350" y="1856467"/>
                <a:ext cx="111240" cy="252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811A44-9372-45EA-8F62-302B81C6F4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65710" y="1847827"/>
                  <a:ext cx="128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30B557-3944-43D4-B269-C51A4413E2F9}"/>
                    </a:ext>
                  </a:extLst>
                </p14:cNvPr>
                <p14:cNvContentPartPr/>
                <p14:nvPr/>
              </p14:nvContentPartPr>
              <p14:xfrm>
                <a:off x="7509790" y="1993987"/>
                <a:ext cx="65520" cy="9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30B557-3944-43D4-B269-C51A4413E2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00790" y="1984987"/>
                  <a:ext cx="8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A8A937D-25F1-4104-B083-9E9181FF7DD1}"/>
                    </a:ext>
                  </a:extLst>
                </p14:cNvPr>
                <p14:cNvContentPartPr/>
                <p14:nvPr/>
              </p14:nvContentPartPr>
              <p14:xfrm>
                <a:off x="7522750" y="1857187"/>
                <a:ext cx="36360" cy="3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A8A937D-25F1-4104-B083-9E9181FF7D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13750" y="1848547"/>
                  <a:ext cx="54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33F011-CDDB-4C87-9176-ACD6F798A67D}"/>
                    </a:ext>
                  </a:extLst>
                </p14:cNvPr>
                <p14:cNvContentPartPr/>
                <p14:nvPr/>
              </p14:nvContentPartPr>
              <p14:xfrm>
                <a:off x="7671070" y="1962667"/>
                <a:ext cx="101520" cy="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33F011-CDDB-4C87-9176-ACD6F798A6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62070" y="1953667"/>
                  <a:ext cx="119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559B9C-DA1E-4C70-88F0-839DB80E2292}"/>
                    </a:ext>
                  </a:extLst>
                </p14:cNvPr>
                <p14:cNvContentPartPr/>
                <p14:nvPr/>
              </p14:nvContentPartPr>
              <p14:xfrm>
                <a:off x="7853230" y="1822267"/>
                <a:ext cx="39240" cy="215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559B9C-DA1E-4C70-88F0-839DB80E22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44590" y="1813627"/>
                  <a:ext cx="56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736741-4388-4303-8E6E-18F0FB03A64A}"/>
                    </a:ext>
                  </a:extLst>
                </p14:cNvPr>
                <p14:cNvContentPartPr/>
                <p14:nvPr/>
              </p14:nvContentPartPr>
              <p14:xfrm>
                <a:off x="7940350" y="1816147"/>
                <a:ext cx="112680" cy="217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736741-4388-4303-8E6E-18F0FB03A6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31710" y="1807147"/>
                  <a:ext cx="130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EE5AA9-D1B8-4A1B-9200-7C1142A18D89}"/>
                    </a:ext>
                  </a:extLst>
                </p14:cNvPr>
                <p14:cNvContentPartPr/>
                <p14:nvPr/>
              </p14:nvContentPartPr>
              <p14:xfrm>
                <a:off x="8143030" y="1909747"/>
                <a:ext cx="45000" cy="12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EE5AA9-D1B8-4A1B-9200-7C1142A18D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34390" y="1901107"/>
                  <a:ext cx="62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0EBD3E-15CC-489B-981D-EACCAED701F1}"/>
                    </a:ext>
                  </a:extLst>
                </p14:cNvPr>
                <p14:cNvContentPartPr/>
                <p14:nvPr/>
              </p14:nvContentPartPr>
              <p14:xfrm>
                <a:off x="8152390" y="1777987"/>
                <a:ext cx="45720" cy="41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0EBD3E-15CC-489B-981D-EACCAED701F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43390" y="1768987"/>
                  <a:ext cx="63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D2F965-37DE-4277-A765-D0F6C9715CC7}"/>
                    </a:ext>
                  </a:extLst>
                </p14:cNvPr>
                <p14:cNvContentPartPr/>
                <p14:nvPr/>
              </p14:nvContentPartPr>
              <p14:xfrm>
                <a:off x="8348230" y="1888507"/>
                <a:ext cx="191520" cy="16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D2F965-37DE-4277-A765-D0F6C9715C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39590" y="1879507"/>
                  <a:ext cx="20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0FEA08-6B45-4EAF-A74C-A7DC7EBC46E5}"/>
                    </a:ext>
                  </a:extLst>
                </p14:cNvPr>
                <p14:cNvContentPartPr/>
                <p14:nvPr/>
              </p14:nvContentPartPr>
              <p14:xfrm>
                <a:off x="8597350" y="1767187"/>
                <a:ext cx="35640" cy="23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0FEA08-6B45-4EAF-A74C-A7DC7EBC46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88350" y="1758547"/>
                  <a:ext cx="53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1EA6A7-60D5-4B15-B0C8-B1A1C0BE36D3}"/>
                    </a:ext>
                  </a:extLst>
                </p14:cNvPr>
                <p14:cNvContentPartPr/>
                <p14:nvPr/>
              </p14:nvContentPartPr>
              <p14:xfrm>
                <a:off x="8684470" y="1744507"/>
                <a:ext cx="144360" cy="28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1EA6A7-60D5-4B15-B0C8-B1A1C0BE36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75470" y="1735507"/>
                  <a:ext cx="162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0E62C7B-F163-4778-BC81-D5DDA7A9B2FA}"/>
                    </a:ext>
                  </a:extLst>
                </p14:cNvPr>
                <p14:cNvContentPartPr/>
                <p14:nvPr/>
              </p14:nvContentPartPr>
              <p14:xfrm>
                <a:off x="8940070" y="1885627"/>
                <a:ext cx="63360" cy="15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0E62C7B-F163-4778-BC81-D5DDA7A9B2F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31070" y="1876627"/>
                  <a:ext cx="81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0E1572-0629-496D-984D-120535DA0748}"/>
                    </a:ext>
                  </a:extLst>
                </p14:cNvPr>
                <p14:cNvContentPartPr/>
                <p14:nvPr/>
              </p14:nvContentPartPr>
              <p14:xfrm>
                <a:off x="8972830" y="1775827"/>
                <a:ext cx="57960" cy="2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0E1572-0629-496D-984D-120535DA07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64190" y="1766827"/>
                  <a:ext cx="75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E34D54-2F97-438E-8A10-61F1111AC4AC}"/>
                    </a:ext>
                  </a:extLst>
                </p14:cNvPr>
                <p14:cNvContentPartPr/>
                <p14:nvPr/>
              </p14:nvContentPartPr>
              <p14:xfrm>
                <a:off x="9076870" y="1684387"/>
                <a:ext cx="106200" cy="158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E34D54-2F97-438E-8A10-61F1111AC4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68230" y="1675747"/>
                  <a:ext cx="123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7BD9A1-A8EC-417E-BC11-AE802D9E6BAE}"/>
                    </a:ext>
                  </a:extLst>
                </p14:cNvPr>
                <p14:cNvContentPartPr/>
                <p14:nvPr/>
              </p14:nvContentPartPr>
              <p14:xfrm>
                <a:off x="7047190" y="1707067"/>
                <a:ext cx="1302840" cy="45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7BD9A1-A8EC-417E-BC11-AE802D9E6B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38550" y="1698427"/>
                  <a:ext cx="132048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1254B83-6D9D-4189-B850-9CC5234AC1D3}"/>
              </a:ext>
            </a:extLst>
          </p:cNvPr>
          <p:cNvGrpSpPr/>
          <p:nvPr/>
        </p:nvGrpSpPr>
        <p:grpSpPr>
          <a:xfrm>
            <a:off x="9393670" y="1407907"/>
            <a:ext cx="225000" cy="124200"/>
            <a:chOff x="9393670" y="1407907"/>
            <a:chExt cx="22500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3CAA40-4CA2-48DF-9FAB-F86E6E39E72F}"/>
                    </a:ext>
                  </a:extLst>
                </p14:cNvPr>
                <p14:cNvContentPartPr/>
                <p14:nvPr/>
              </p14:nvContentPartPr>
              <p14:xfrm>
                <a:off x="9393670" y="1407907"/>
                <a:ext cx="178920" cy="1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3CAA40-4CA2-48DF-9FAB-F86E6E39E7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84670" y="1398907"/>
                  <a:ext cx="196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49D250-2394-4081-8974-2AAC2B5262FB}"/>
                    </a:ext>
                  </a:extLst>
                </p14:cNvPr>
                <p14:cNvContentPartPr/>
                <p14:nvPr/>
              </p14:nvContentPartPr>
              <p14:xfrm>
                <a:off x="9409150" y="1501867"/>
                <a:ext cx="209520" cy="3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49D250-2394-4081-8974-2AAC2B5262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00510" y="1493227"/>
                  <a:ext cx="227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A325088-940A-4964-ACEC-E359A2CC1319}"/>
              </a:ext>
            </a:extLst>
          </p:cNvPr>
          <p:cNvGrpSpPr/>
          <p:nvPr/>
        </p:nvGrpSpPr>
        <p:grpSpPr>
          <a:xfrm>
            <a:off x="10079110" y="1031707"/>
            <a:ext cx="1810800" cy="779040"/>
            <a:chOff x="10079110" y="1031707"/>
            <a:chExt cx="181080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E2E228-121A-401E-BFFD-053D86FE52E2}"/>
                    </a:ext>
                  </a:extLst>
                </p14:cNvPr>
                <p14:cNvContentPartPr/>
                <p14:nvPr/>
              </p14:nvContentPartPr>
              <p14:xfrm>
                <a:off x="10088110" y="1106587"/>
                <a:ext cx="39240" cy="242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E2E228-121A-401E-BFFD-053D86FE52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9470" y="1097587"/>
                  <a:ext cx="56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5D705F-6F68-43A8-B21F-408A55F4285E}"/>
                    </a:ext>
                  </a:extLst>
                </p14:cNvPr>
                <p14:cNvContentPartPr/>
                <p14:nvPr/>
              </p14:nvContentPartPr>
              <p14:xfrm>
                <a:off x="10172350" y="1130707"/>
                <a:ext cx="164880" cy="22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5D705F-6F68-43A8-B21F-408A55F428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63710" y="1122067"/>
                  <a:ext cx="182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3608A2-4048-45F6-9780-D236F2BAA687}"/>
                    </a:ext>
                  </a:extLst>
                </p14:cNvPr>
                <p14:cNvContentPartPr/>
                <p14:nvPr/>
              </p14:nvContentPartPr>
              <p14:xfrm>
                <a:off x="10215190" y="1110907"/>
                <a:ext cx="205560" cy="56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3608A2-4048-45F6-9780-D236F2BAA68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06190" y="1101907"/>
                  <a:ext cx="223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DE0C4BD-4F24-49CD-85AA-2B42EDF22AD5}"/>
                    </a:ext>
                  </a:extLst>
                </p14:cNvPr>
                <p14:cNvContentPartPr/>
                <p14:nvPr/>
              </p14:nvContentPartPr>
              <p14:xfrm>
                <a:off x="10533070" y="1226467"/>
                <a:ext cx="38880" cy="12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DE0C4BD-4F24-49CD-85AA-2B42EDF22AD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24430" y="1217827"/>
                  <a:ext cx="56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7B9592-A7F2-48AD-89E8-287941F44F05}"/>
                    </a:ext>
                  </a:extLst>
                </p14:cNvPr>
                <p14:cNvContentPartPr/>
                <p14:nvPr/>
              </p14:nvContentPartPr>
              <p14:xfrm>
                <a:off x="10556830" y="1145467"/>
                <a:ext cx="18360" cy="1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7B9592-A7F2-48AD-89E8-287941F44F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48190" y="1136467"/>
                  <a:ext cx="3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F054F0-D3C6-454F-9CEB-87D6FEB0E8F5}"/>
                    </a:ext>
                  </a:extLst>
                </p14:cNvPr>
                <p14:cNvContentPartPr/>
                <p14:nvPr/>
              </p14:nvContentPartPr>
              <p14:xfrm>
                <a:off x="10759510" y="1146547"/>
                <a:ext cx="22680" cy="16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F054F0-D3C6-454F-9CEB-87D6FEB0E8F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50870" y="1137547"/>
                  <a:ext cx="4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BA7D20-D341-4E6A-AFD8-79B11307F318}"/>
                    </a:ext>
                  </a:extLst>
                </p14:cNvPr>
                <p14:cNvContentPartPr/>
                <p14:nvPr/>
              </p14:nvContentPartPr>
              <p14:xfrm>
                <a:off x="10690390" y="1217827"/>
                <a:ext cx="142920" cy="6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BA7D20-D341-4E6A-AFD8-79B11307F3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1750" y="1208827"/>
                  <a:ext cx="16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394BBF-8CC4-4265-BA06-E9E8026ED5A7}"/>
                    </a:ext>
                  </a:extLst>
                </p14:cNvPr>
                <p14:cNvContentPartPr/>
                <p14:nvPr/>
              </p14:nvContentPartPr>
              <p14:xfrm>
                <a:off x="10956430" y="1130347"/>
                <a:ext cx="127440" cy="17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394BBF-8CC4-4265-BA06-E9E8026ED5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47790" y="1121347"/>
                  <a:ext cx="145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70FBB6-EDBE-4A3C-8655-5BA69DF241CE}"/>
                    </a:ext>
                  </a:extLst>
                </p14:cNvPr>
                <p14:cNvContentPartPr/>
                <p14:nvPr/>
              </p14:nvContentPartPr>
              <p14:xfrm>
                <a:off x="11124190" y="1150867"/>
                <a:ext cx="117000" cy="122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70FBB6-EDBE-4A3C-8655-5BA69DF241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15550" y="1141867"/>
                  <a:ext cx="13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6FA94C-10FC-41C4-82DA-9AC51CB67520}"/>
                    </a:ext>
                  </a:extLst>
                </p14:cNvPr>
                <p14:cNvContentPartPr/>
                <p14:nvPr/>
              </p14:nvContentPartPr>
              <p14:xfrm>
                <a:off x="11383030" y="1031707"/>
                <a:ext cx="55800" cy="25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6FA94C-10FC-41C4-82DA-9AC51CB675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74030" y="1022707"/>
                  <a:ext cx="73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69C8CF-7F00-4185-9213-9021ED128A88}"/>
                    </a:ext>
                  </a:extLst>
                </p14:cNvPr>
                <p14:cNvContentPartPr/>
                <p14:nvPr/>
              </p14:nvContentPartPr>
              <p14:xfrm>
                <a:off x="11462230" y="1152307"/>
                <a:ext cx="102960" cy="1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69C8CF-7F00-4185-9213-9021ED128A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53590" y="1143667"/>
                  <a:ext cx="12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3D7DF8-F5F5-4A71-B896-CED4CB940250}"/>
                    </a:ext>
                  </a:extLst>
                </p14:cNvPr>
                <p14:cNvContentPartPr/>
                <p14:nvPr/>
              </p14:nvContentPartPr>
              <p14:xfrm>
                <a:off x="11630710" y="1078867"/>
                <a:ext cx="43560" cy="154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3D7DF8-F5F5-4A71-B896-CED4CB9402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22070" y="1070227"/>
                  <a:ext cx="61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8F6FCB-8605-41E9-B4EB-78997A1410B3}"/>
                    </a:ext>
                  </a:extLst>
                </p14:cNvPr>
                <p14:cNvContentPartPr/>
                <p14:nvPr/>
              </p14:nvContentPartPr>
              <p14:xfrm>
                <a:off x="11695510" y="1037467"/>
                <a:ext cx="96120" cy="30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8F6FCB-8605-41E9-B4EB-78997A1410B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86870" y="1028467"/>
                  <a:ext cx="113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06AFC4-6DCC-4F1D-A5E5-D1EC2960720B}"/>
                    </a:ext>
                  </a:extLst>
                </p14:cNvPr>
                <p14:cNvContentPartPr/>
                <p14:nvPr/>
              </p14:nvContentPartPr>
              <p14:xfrm>
                <a:off x="10079110" y="1393507"/>
                <a:ext cx="1810800" cy="62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06AFC4-6DCC-4F1D-A5E5-D1EC2960720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70470" y="1384867"/>
                  <a:ext cx="1828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A254EA-4AC9-4EC0-8CD2-8DE1545D0950}"/>
                    </a:ext>
                  </a:extLst>
                </p14:cNvPr>
                <p14:cNvContentPartPr/>
                <p14:nvPr/>
              </p14:nvContentPartPr>
              <p14:xfrm>
                <a:off x="10519030" y="1515907"/>
                <a:ext cx="170280" cy="29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A254EA-4AC9-4EC0-8CD2-8DE1545D095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10030" y="1506907"/>
                  <a:ext cx="187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61B039-F2D4-47ED-9399-BD12AA66994F}"/>
                    </a:ext>
                  </a:extLst>
                </p14:cNvPr>
                <p14:cNvContentPartPr/>
                <p14:nvPr/>
              </p14:nvContentPartPr>
              <p14:xfrm>
                <a:off x="10810630" y="1660267"/>
                <a:ext cx="138600" cy="3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61B039-F2D4-47ED-9399-BD12AA6699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01630" y="1651267"/>
                  <a:ext cx="156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C98A0F-B1FE-484F-82CF-3437665B322A}"/>
                    </a:ext>
                  </a:extLst>
                </p14:cNvPr>
                <p14:cNvContentPartPr/>
                <p14:nvPr/>
              </p14:nvContentPartPr>
              <p14:xfrm>
                <a:off x="11069110" y="1567027"/>
                <a:ext cx="55080" cy="18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C98A0F-B1FE-484F-82CF-3437665B32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60110" y="1558027"/>
                  <a:ext cx="72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1228FC-63FB-48E7-AE72-4F5FA6BC3230}"/>
                    </a:ext>
                  </a:extLst>
                </p14:cNvPr>
                <p14:cNvContentPartPr/>
                <p14:nvPr/>
              </p14:nvContentPartPr>
              <p14:xfrm>
                <a:off x="11224630" y="1573147"/>
                <a:ext cx="125280" cy="19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1228FC-63FB-48E7-AE72-4F5FA6BC32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15630" y="1564507"/>
                  <a:ext cx="142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322B85F-9178-4F38-9A33-00BA886813EB}"/>
                    </a:ext>
                  </a:extLst>
                </p14:cNvPr>
                <p14:cNvContentPartPr/>
                <p14:nvPr/>
              </p14:nvContentPartPr>
              <p14:xfrm>
                <a:off x="11457550" y="1518427"/>
                <a:ext cx="68040" cy="253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322B85F-9178-4F38-9A33-00BA886813E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48550" y="1509427"/>
                  <a:ext cx="85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8A7FA4-55AA-486B-A5AB-24351E8CAD11}"/>
                    </a:ext>
                  </a:extLst>
                </p14:cNvPr>
                <p14:cNvContentPartPr/>
                <p14:nvPr/>
              </p14:nvContentPartPr>
              <p14:xfrm>
                <a:off x="11550790" y="1635787"/>
                <a:ext cx="7560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8A7FA4-55AA-486B-A5AB-24351E8CAD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42150" y="1627147"/>
                  <a:ext cx="93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B51284-3851-468D-B860-5027C4C62107}"/>
                    </a:ext>
                  </a:extLst>
                </p14:cNvPr>
                <p14:cNvContentPartPr/>
                <p14:nvPr/>
              </p14:nvContentPartPr>
              <p14:xfrm>
                <a:off x="11656630" y="1598347"/>
                <a:ext cx="25920" cy="116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B51284-3851-468D-B860-5027C4C6210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47990" y="1589707"/>
                  <a:ext cx="43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B8B260-21C3-4881-B93C-AC4C46BE3E5D}"/>
                    </a:ext>
                  </a:extLst>
                </p14:cNvPr>
                <p14:cNvContentPartPr/>
                <p14:nvPr/>
              </p14:nvContentPartPr>
              <p14:xfrm>
                <a:off x="11725390" y="1509067"/>
                <a:ext cx="90720" cy="29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B8B260-21C3-4881-B93C-AC4C46BE3E5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16390" y="1500067"/>
                  <a:ext cx="1083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F84CEE1-4083-4A04-B48C-6DC0880122C4}"/>
              </a:ext>
            </a:extLst>
          </p:cNvPr>
          <p:cNvGrpSpPr/>
          <p:nvPr/>
        </p:nvGrpSpPr>
        <p:grpSpPr>
          <a:xfrm>
            <a:off x="2971630" y="3732067"/>
            <a:ext cx="344880" cy="188280"/>
            <a:chOff x="2971630" y="3732067"/>
            <a:chExt cx="3448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A72F64-894A-469D-A3F5-5EA3C71CD8E1}"/>
                    </a:ext>
                  </a:extLst>
                </p14:cNvPr>
                <p14:cNvContentPartPr/>
                <p14:nvPr/>
              </p14:nvContentPartPr>
              <p14:xfrm>
                <a:off x="2971630" y="3732067"/>
                <a:ext cx="339120" cy="4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A72F64-894A-469D-A3F5-5EA3C71CD8E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62990" y="3723427"/>
                  <a:ext cx="356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4B981C-890F-4154-8646-A831ACE8A055}"/>
                    </a:ext>
                  </a:extLst>
                </p14:cNvPr>
                <p14:cNvContentPartPr/>
                <p14:nvPr/>
              </p14:nvContentPartPr>
              <p14:xfrm>
                <a:off x="3078910" y="3894427"/>
                <a:ext cx="237600" cy="25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4B981C-890F-4154-8646-A831ACE8A05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69910" y="3885787"/>
                  <a:ext cx="2552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A14BFEB-AA55-44D5-BB8F-DBDFE391FC86}"/>
                  </a:ext>
                </a:extLst>
              </p14:cNvPr>
              <p14:cNvContentPartPr/>
              <p14:nvPr/>
            </p14:nvContentPartPr>
            <p14:xfrm>
              <a:off x="4159270" y="3270907"/>
              <a:ext cx="277560" cy="365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A14BFEB-AA55-44D5-BB8F-DBDFE391FC8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50630" y="3261907"/>
                <a:ext cx="2952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1E5C49-F25E-4A80-8A41-8ECC6A4A6A4E}"/>
                  </a:ext>
                </a:extLst>
              </p14:cNvPr>
              <p14:cNvContentPartPr/>
              <p14:nvPr/>
            </p14:nvContentPartPr>
            <p14:xfrm>
              <a:off x="4259710" y="3215107"/>
              <a:ext cx="353520" cy="9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1E5C49-F25E-4A80-8A41-8ECC6A4A6A4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251070" y="3206467"/>
                <a:ext cx="3711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9B9B846-B778-4C99-B0AB-C940F1E776C6}"/>
                  </a:ext>
                </a:extLst>
              </p14:cNvPr>
              <p14:cNvContentPartPr/>
              <p14:nvPr/>
            </p14:nvContentPartPr>
            <p14:xfrm>
              <a:off x="4699990" y="3390427"/>
              <a:ext cx="90000" cy="208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9B9B846-B778-4C99-B0AB-C940F1E776C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691350" y="3381427"/>
                <a:ext cx="107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079B62A-B742-4662-AB1E-DE9C6C76086C}"/>
                  </a:ext>
                </a:extLst>
              </p14:cNvPr>
              <p14:cNvContentPartPr/>
              <p14:nvPr/>
            </p14:nvContentPartPr>
            <p14:xfrm>
              <a:off x="4788550" y="3227347"/>
              <a:ext cx="47160" cy="63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079B62A-B742-4662-AB1E-DE9C6C76086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79550" y="3218347"/>
                <a:ext cx="64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940EFDB-6C67-468B-AACC-994F97D5CB92}"/>
                  </a:ext>
                </a:extLst>
              </p14:cNvPr>
              <p14:cNvContentPartPr/>
              <p14:nvPr/>
            </p14:nvContentPartPr>
            <p14:xfrm>
              <a:off x="4992670" y="3420307"/>
              <a:ext cx="198720" cy="6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940EFDB-6C67-468B-AACC-994F97D5CB9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984030" y="3411307"/>
                <a:ext cx="216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F9DB2CD-A362-4F89-88E7-361AF1BD0C51}"/>
                  </a:ext>
                </a:extLst>
              </p14:cNvPr>
              <p14:cNvContentPartPr/>
              <p14:nvPr/>
            </p14:nvContentPartPr>
            <p14:xfrm>
              <a:off x="5291110" y="3207907"/>
              <a:ext cx="194040" cy="381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F9DB2CD-A362-4F89-88E7-361AF1BD0C5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82470" y="3198907"/>
                <a:ext cx="211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CD0552C-1686-45F7-BA23-22FF6ABBD9F7}"/>
                  </a:ext>
                </a:extLst>
              </p14:cNvPr>
              <p14:cNvContentPartPr/>
              <p14:nvPr/>
            </p14:nvContentPartPr>
            <p14:xfrm>
              <a:off x="5560750" y="3218347"/>
              <a:ext cx="248760" cy="37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CD0552C-1686-45F7-BA23-22FF6ABBD9F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552110" y="3209707"/>
                <a:ext cx="26640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F826CF8-D8E7-461A-B909-FCF14D0758C5}"/>
              </a:ext>
            </a:extLst>
          </p:cNvPr>
          <p:cNvGrpSpPr/>
          <p:nvPr/>
        </p:nvGrpSpPr>
        <p:grpSpPr>
          <a:xfrm>
            <a:off x="4060990" y="3746107"/>
            <a:ext cx="2035800" cy="662400"/>
            <a:chOff x="4060990" y="3746107"/>
            <a:chExt cx="203580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BC3AC0-E89A-4BC8-9691-2C3CCE090EBE}"/>
                    </a:ext>
                  </a:extLst>
                </p14:cNvPr>
                <p14:cNvContentPartPr/>
                <p14:nvPr/>
              </p14:nvContentPartPr>
              <p14:xfrm>
                <a:off x="4060990" y="3746107"/>
                <a:ext cx="2035800" cy="129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BC3AC0-E89A-4BC8-9691-2C3CCE090E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52350" y="3737467"/>
                  <a:ext cx="2053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D5CF573-AAE9-4961-B3C9-3C4A7A16AA29}"/>
                    </a:ext>
                  </a:extLst>
                </p14:cNvPr>
                <p14:cNvContentPartPr/>
                <p14:nvPr/>
              </p14:nvContentPartPr>
              <p14:xfrm>
                <a:off x="4296790" y="4009987"/>
                <a:ext cx="204120" cy="398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D5CF573-AAE9-4961-B3C9-3C4A7A16AA2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88150" y="4001347"/>
                  <a:ext cx="2217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E8C8E2-3E73-42D3-AFC5-C03023956862}"/>
                    </a:ext>
                  </a:extLst>
                </p14:cNvPr>
                <p14:cNvContentPartPr/>
                <p14:nvPr/>
              </p14:nvContentPartPr>
              <p14:xfrm>
                <a:off x="4729150" y="4153987"/>
                <a:ext cx="258120" cy="2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E8C8E2-3E73-42D3-AFC5-C030239568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20150" y="4145347"/>
                  <a:ext cx="27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4AF9A5-4065-49CF-8426-CEFEDD5BCC39}"/>
                    </a:ext>
                  </a:extLst>
                </p14:cNvPr>
                <p14:cNvContentPartPr/>
                <p14:nvPr/>
              </p14:nvContentPartPr>
              <p14:xfrm>
                <a:off x="4849030" y="4061107"/>
                <a:ext cx="55080" cy="260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4AF9A5-4065-49CF-8426-CEFEDD5BCC3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840390" y="4052467"/>
                  <a:ext cx="72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A650B9C-C384-43B7-8A74-C58C807EB832}"/>
                    </a:ext>
                  </a:extLst>
                </p14:cNvPr>
                <p14:cNvContentPartPr/>
                <p14:nvPr/>
              </p14:nvContentPartPr>
              <p14:xfrm>
                <a:off x="5150710" y="3944827"/>
                <a:ext cx="23040" cy="346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A650B9C-C384-43B7-8A74-C58C807EB8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41710" y="3936187"/>
                  <a:ext cx="40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7C7DFD-C7B0-4891-839A-F47222E643F4}"/>
                    </a:ext>
                  </a:extLst>
                </p14:cNvPr>
                <p14:cNvContentPartPr/>
                <p14:nvPr/>
              </p14:nvContentPartPr>
              <p14:xfrm>
                <a:off x="5257270" y="3935467"/>
                <a:ext cx="201240" cy="374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7C7DFD-C7B0-4891-839A-F47222E643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48270" y="3926467"/>
                  <a:ext cx="21888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1F7B880-229C-4CB5-BEBE-04C552778FD9}"/>
                  </a:ext>
                </a:extLst>
              </p14:cNvPr>
              <p14:cNvContentPartPr/>
              <p14:nvPr/>
            </p14:nvContentPartPr>
            <p14:xfrm>
              <a:off x="6392350" y="3609667"/>
              <a:ext cx="150120" cy="16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1F7B880-229C-4CB5-BEBE-04C552778FD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383710" y="3600667"/>
                <a:ext cx="167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BD44A18-8181-4C2B-B5F9-F14F54F6B7C6}"/>
                  </a:ext>
                </a:extLst>
              </p14:cNvPr>
              <p14:cNvContentPartPr/>
              <p14:nvPr/>
            </p14:nvContentPartPr>
            <p14:xfrm>
              <a:off x="6426910" y="3747907"/>
              <a:ext cx="200880" cy="25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BD44A18-8181-4C2B-B5F9-F14F54F6B7C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418270" y="3738907"/>
                <a:ext cx="2185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E728CFC-52EA-4C3C-9226-9C9872C8291A}"/>
              </a:ext>
            </a:extLst>
          </p:cNvPr>
          <p:cNvGrpSpPr/>
          <p:nvPr/>
        </p:nvGrpSpPr>
        <p:grpSpPr>
          <a:xfrm>
            <a:off x="7155550" y="3114307"/>
            <a:ext cx="2074680" cy="912960"/>
            <a:chOff x="7155550" y="3114307"/>
            <a:chExt cx="207468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5D8783A-3F78-4E8C-B4B0-198F08B4A1EF}"/>
                    </a:ext>
                  </a:extLst>
                </p14:cNvPr>
                <p14:cNvContentPartPr/>
                <p14:nvPr/>
              </p14:nvContentPartPr>
              <p14:xfrm>
                <a:off x="7155550" y="3372427"/>
                <a:ext cx="257400" cy="6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5D8783A-3F78-4E8C-B4B0-198F08B4A1E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46910" y="3363427"/>
                  <a:ext cx="275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E62425-9A9E-41C5-ABB3-2FE18F6B96D2}"/>
                    </a:ext>
                  </a:extLst>
                </p14:cNvPr>
                <p14:cNvContentPartPr/>
                <p14:nvPr/>
              </p14:nvContentPartPr>
              <p14:xfrm>
                <a:off x="7505110" y="3168667"/>
                <a:ext cx="272160" cy="350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E62425-9A9E-41C5-ABB3-2FE18F6B96D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96470" y="3160027"/>
                  <a:ext cx="289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D0E6350-DAD8-42F4-9473-88A1D7499856}"/>
                    </a:ext>
                  </a:extLst>
                </p14:cNvPr>
                <p14:cNvContentPartPr/>
                <p14:nvPr/>
              </p14:nvContentPartPr>
              <p14:xfrm>
                <a:off x="7841710" y="3189907"/>
                <a:ext cx="293400" cy="29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D0E6350-DAD8-42F4-9473-88A1D74998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32710" y="3181267"/>
                  <a:ext cx="311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02D70ED-584E-453D-8942-01FC4FD75691}"/>
                    </a:ext>
                  </a:extLst>
                </p14:cNvPr>
                <p14:cNvContentPartPr/>
                <p14:nvPr/>
              </p14:nvContentPartPr>
              <p14:xfrm>
                <a:off x="8258590" y="3256867"/>
                <a:ext cx="241920" cy="46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02D70ED-584E-453D-8942-01FC4FD7569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9950" y="3247867"/>
                  <a:ext cx="259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81EDAD-E821-4C90-A836-D1757ECB0F47}"/>
                    </a:ext>
                  </a:extLst>
                </p14:cNvPr>
                <p14:cNvContentPartPr/>
                <p14:nvPr/>
              </p14:nvContentPartPr>
              <p14:xfrm>
                <a:off x="8344990" y="3168667"/>
                <a:ext cx="45360" cy="239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81EDAD-E821-4C90-A836-D1757ECB0F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35990" y="3160027"/>
                  <a:ext cx="63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DED96A-E55F-43B2-BD51-C78EEE21B446}"/>
                    </a:ext>
                  </a:extLst>
                </p14:cNvPr>
                <p14:cNvContentPartPr/>
                <p14:nvPr/>
              </p14:nvContentPartPr>
              <p14:xfrm>
                <a:off x="8606710" y="3153907"/>
                <a:ext cx="164160" cy="244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DED96A-E55F-43B2-BD51-C78EEE21B44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98070" y="3145267"/>
                  <a:ext cx="181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F374AC-FBC8-400B-85D3-E850021E9E6E}"/>
                    </a:ext>
                  </a:extLst>
                </p14:cNvPr>
                <p14:cNvContentPartPr/>
                <p14:nvPr/>
              </p14:nvContentPartPr>
              <p14:xfrm>
                <a:off x="8645230" y="3114307"/>
                <a:ext cx="239760" cy="3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F374AC-FBC8-400B-85D3-E850021E9E6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36590" y="3105307"/>
                  <a:ext cx="25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C852CC-091D-4415-A91F-00DDC311F7F7}"/>
                    </a:ext>
                  </a:extLst>
                </p14:cNvPr>
                <p14:cNvContentPartPr/>
                <p14:nvPr/>
              </p14:nvContentPartPr>
              <p14:xfrm>
                <a:off x="8925310" y="3262627"/>
                <a:ext cx="81000" cy="147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C852CC-091D-4415-A91F-00DDC311F7F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16310" y="3253987"/>
                  <a:ext cx="98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ABB310-A62E-455C-A431-975BC6D8E6C5}"/>
                    </a:ext>
                  </a:extLst>
                </p14:cNvPr>
                <p14:cNvContentPartPr/>
                <p14:nvPr/>
              </p14:nvContentPartPr>
              <p14:xfrm>
                <a:off x="8983270" y="3152467"/>
                <a:ext cx="28800" cy="16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ABB310-A62E-455C-A431-975BC6D8E6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74270" y="3143827"/>
                  <a:ext cx="4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B64F1FB-96CD-43A8-81EC-0FE31420289C}"/>
                    </a:ext>
                  </a:extLst>
                </p14:cNvPr>
                <p14:cNvContentPartPr/>
                <p14:nvPr/>
              </p14:nvContentPartPr>
              <p14:xfrm>
                <a:off x="7504030" y="3532267"/>
                <a:ext cx="1726200" cy="132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B64F1FB-96CD-43A8-81EC-0FE31420289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95030" y="3523627"/>
                  <a:ext cx="1743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57BDCA-1E5A-4B08-A035-24C09765E2A6}"/>
                    </a:ext>
                  </a:extLst>
                </p14:cNvPr>
                <p14:cNvContentPartPr/>
                <p14:nvPr/>
              </p14:nvContentPartPr>
              <p14:xfrm>
                <a:off x="8998030" y="3134107"/>
                <a:ext cx="20880" cy="2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57BDCA-1E5A-4B08-A035-24C09765E2A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89390" y="3125467"/>
                  <a:ext cx="38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C8DA4C9-1A3D-4AA5-B20E-7237FE95CBAA}"/>
                    </a:ext>
                  </a:extLst>
                </p14:cNvPr>
                <p14:cNvContentPartPr/>
                <p14:nvPr/>
              </p14:nvContentPartPr>
              <p14:xfrm>
                <a:off x="8001550" y="3779587"/>
                <a:ext cx="294480" cy="247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C8DA4C9-1A3D-4AA5-B20E-7237FE95CBA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92550" y="3770947"/>
                  <a:ext cx="312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C123EBF-490A-4D74-BB78-C553C9310BA4}"/>
                    </a:ext>
                  </a:extLst>
                </p14:cNvPr>
                <p14:cNvContentPartPr/>
                <p14:nvPr/>
              </p14:nvContentPartPr>
              <p14:xfrm>
                <a:off x="8396830" y="3744667"/>
                <a:ext cx="195480" cy="254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C123EBF-490A-4D74-BB78-C553C9310B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87830" y="3735667"/>
                  <a:ext cx="213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63E8598-98E7-466C-B974-6DBBBA87F8B3}"/>
                    </a:ext>
                  </a:extLst>
                </p14:cNvPr>
                <p14:cNvContentPartPr/>
                <p14:nvPr/>
              </p14:nvContentPartPr>
              <p14:xfrm>
                <a:off x="8428870" y="3680947"/>
                <a:ext cx="308160" cy="32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63E8598-98E7-466C-B974-6DBBBA87F8B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19870" y="3672307"/>
                  <a:ext cx="3258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0744B38-0471-4E6E-BD69-AFD2B2863FE5}"/>
                  </a:ext>
                </a:extLst>
              </p14:cNvPr>
              <p14:cNvContentPartPr/>
              <p14:nvPr/>
            </p14:nvContentPartPr>
            <p14:xfrm>
              <a:off x="9419230" y="3414187"/>
              <a:ext cx="110160" cy="4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0744B38-0471-4E6E-BD69-AFD2B2863FE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410230" y="3405187"/>
                <a:ext cx="1278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52A3180-73E1-47AE-A8DC-1DDEB7E052E8}"/>
                  </a:ext>
                </a:extLst>
              </p14:cNvPr>
              <p14:cNvContentPartPr/>
              <p14:nvPr/>
            </p14:nvContentPartPr>
            <p14:xfrm>
              <a:off x="9449830" y="3526507"/>
              <a:ext cx="133200" cy="11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52A3180-73E1-47AE-A8DC-1DDEB7E052E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440830" y="3517507"/>
                <a:ext cx="1508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8EC26DF-8647-408A-83D7-0A9AD18BACD3}"/>
              </a:ext>
            </a:extLst>
          </p:cNvPr>
          <p:cNvGrpSpPr/>
          <p:nvPr/>
        </p:nvGrpSpPr>
        <p:grpSpPr>
          <a:xfrm>
            <a:off x="9805510" y="3172267"/>
            <a:ext cx="675360" cy="592560"/>
            <a:chOff x="9805510" y="3172267"/>
            <a:chExt cx="67536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FA34B01-24F1-481B-B953-D895421C9F89}"/>
                    </a:ext>
                  </a:extLst>
                </p14:cNvPr>
                <p14:cNvContentPartPr/>
                <p14:nvPr/>
              </p14:nvContentPartPr>
              <p14:xfrm>
                <a:off x="9805510" y="3334987"/>
                <a:ext cx="137160" cy="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FA34B01-24F1-481B-B953-D895421C9F8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96870" y="3326347"/>
                  <a:ext cx="154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866CC6-A376-472F-9F03-41B46FDEFBBC}"/>
                    </a:ext>
                  </a:extLst>
                </p14:cNvPr>
                <p14:cNvContentPartPr/>
                <p14:nvPr/>
              </p14:nvContentPartPr>
              <p14:xfrm>
                <a:off x="10034470" y="3172267"/>
                <a:ext cx="108720" cy="22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866CC6-A376-472F-9F03-41B46FDEFBB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25470" y="3163267"/>
                  <a:ext cx="126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5F3642-1B0B-4A98-9F24-17EFD2F3657D}"/>
                    </a:ext>
                  </a:extLst>
                </p14:cNvPr>
                <p14:cNvContentPartPr/>
                <p14:nvPr/>
              </p14:nvContentPartPr>
              <p14:xfrm>
                <a:off x="10189270" y="3194947"/>
                <a:ext cx="158760" cy="182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5F3642-1B0B-4A98-9F24-17EFD2F3657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80270" y="3186307"/>
                  <a:ext cx="176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7E7A6C-2E94-4007-90E3-0FBCBBBDE90B}"/>
                    </a:ext>
                  </a:extLst>
                </p14:cNvPr>
                <p14:cNvContentPartPr/>
                <p14:nvPr/>
              </p14:nvContentPartPr>
              <p14:xfrm>
                <a:off x="9873190" y="3452707"/>
                <a:ext cx="607680" cy="61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7E7A6C-2E94-4007-90E3-0FBCBBBDE9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64190" y="3444067"/>
                  <a:ext cx="625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F5F8D1-ED48-4D26-9EAB-219F1006248B}"/>
                    </a:ext>
                  </a:extLst>
                </p14:cNvPr>
                <p14:cNvContentPartPr/>
                <p14:nvPr/>
              </p14:nvContentPartPr>
              <p14:xfrm>
                <a:off x="10031230" y="3590947"/>
                <a:ext cx="155520" cy="17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F5F8D1-ED48-4D26-9EAB-219F100624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22590" y="3581947"/>
                  <a:ext cx="173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282334-6516-4886-9D67-4BD84E5D0AAE}"/>
                    </a:ext>
                  </a:extLst>
                </p14:cNvPr>
                <p14:cNvContentPartPr/>
                <p14:nvPr/>
              </p14:nvContentPartPr>
              <p14:xfrm>
                <a:off x="10266670" y="3585187"/>
                <a:ext cx="89280" cy="153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282334-6516-4886-9D67-4BD84E5D0AA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57670" y="3576547"/>
                  <a:ext cx="106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FCEFEB-8B07-4EDE-B846-AF06A773BE29}"/>
                    </a:ext>
                  </a:extLst>
                </p14:cNvPr>
                <p14:cNvContentPartPr/>
                <p14:nvPr/>
              </p14:nvContentPartPr>
              <p14:xfrm>
                <a:off x="10294030" y="3575107"/>
                <a:ext cx="157680" cy="16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FCEFEB-8B07-4EDE-B846-AF06A773BE2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85030" y="3566107"/>
                  <a:ext cx="175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FFD8C27-8274-4898-A277-5827B0E865FC}"/>
              </a:ext>
            </a:extLst>
          </p:cNvPr>
          <p:cNvGrpSpPr/>
          <p:nvPr/>
        </p:nvGrpSpPr>
        <p:grpSpPr>
          <a:xfrm>
            <a:off x="10787950" y="3308347"/>
            <a:ext cx="182160" cy="191520"/>
            <a:chOff x="10787950" y="3308347"/>
            <a:chExt cx="1821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3254000-AEA2-4EF5-A327-54EB3818BB97}"/>
                    </a:ext>
                  </a:extLst>
                </p14:cNvPr>
                <p14:cNvContentPartPr/>
                <p14:nvPr/>
              </p14:nvContentPartPr>
              <p14:xfrm>
                <a:off x="10787950" y="3389707"/>
                <a:ext cx="182160" cy="16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3254000-AEA2-4EF5-A327-54EB3818BB9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78950" y="3380707"/>
                  <a:ext cx="199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ADD4F2-20CC-48CE-9C30-EDB77131E787}"/>
                    </a:ext>
                  </a:extLst>
                </p14:cNvPr>
                <p14:cNvContentPartPr/>
                <p14:nvPr/>
              </p14:nvContentPartPr>
              <p14:xfrm>
                <a:off x="10834750" y="3308347"/>
                <a:ext cx="79200" cy="19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ADD4F2-20CC-48CE-9C30-EDB77131E78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825750" y="3299707"/>
                  <a:ext cx="968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E408D8F-AB7E-494D-BC6A-C0E964CD0668}"/>
              </a:ext>
            </a:extLst>
          </p:cNvPr>
          <p:cNvGrpSpPr/>
          <p:nvPr/>
        </p:nvGrpSpPr>
        <p:grpSpPr>
          <a:xfrm>
            <a:off x="11186110" y="3077227"/>
            <a:ext cx="567000" cy="384840"/>
            <a:chOff x="11186110" y="3077227"/>
            <a:chExt cx="567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D7F5AE-DAC8-40B8-A1F9-B8529E6F779D}"/>
                    </a:ext>
                  </a:extLst>
                </p14:cNvPr>
                <p14:cNvContentPartPr/>
                <p14:nvPr/>
              </p14:nvContentPartPr>
              <p14:xfrm>
                <a:off x="11232910" y="3156787"/>
                <a:ext cx="159120" cy="194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D7F5AE-DAC8-40B8-A1F9-B8529E6F779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223910" y="3148147"/>
                  <a:ext cx="176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24D95E-90F6-4A12-84C0-89A69BD4C498}"/>
                    </a:ext>
                  </a:extLst>
                </p14:cNvPr>
                <p14:cNvContentPartPr/>
                <p14:nvPr/>
              </p14:nvContentPartPr>
              <p14:xfrm>
                <a:off x="11305270" y="3131587"/>
                <a:ext cx="210600" cy="36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24D95E-90F6-4A12-84C0-89A69BD4C49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296270" y="3122587"/>
                  <a:ext cx="228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B80FA2E-2D6D-4122-84C3-023C02DE1D8B}"/>
                    </a:ext>
                  </a:extLst>
                </p14:cNvPr>
                <p14:cNvContentPartPr/>
                <p14:nvPr/>
              </p14:nvContentPartPr>
              <p14:xfrm>
                <a:off x="11575270" y="3214747"/>
                <a:ext cx="54000" cy="14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B80FA2E-2D6D-4122-84C3-023C02DE1D8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66630" y="3206107"/>
                  <a:ext cx="71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7728DA-F774-46F6-8F79-37C32CBE2DBA}"/>
                    </a:ext>
                  </a:extLst>
                </p14:cNvPr>
                <p14:cNvContentPartPr/>
                <p14:nvPr/>
              </p14:nvContentPartPr>
              <p14:xfrm>
                <a:off x="11624230" y="3077227"/>
                <a:ext cx="31320" cy="42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7728DA-F774-46F6-8F79-37C32CBE2DB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15590" y="3068587"/>
                  <a:ext cx="48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581E60B-BE74-4663-B96E-66CED1A44E9B}"/>
                    </a:ext>
                  </a:extLst>
                </p14:cNvPr>
                <p14:cNvContentPartPr/>
                <p14:nvPr/>
              </p14:nvContentPartPr>
              <p14:xfrm>
                <a:off x="11186110" y="3434347"/>
                <a:ext cx="567000" cy="27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581E60B-BE74-4663-B96E-66CED1A44E9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77470" y="3425347"/>
                  <a:ext cx="584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0A424F3-194B-4F7C-AFD7-3A51813044A3}"/>
              </a:ext>
            </a:extLst>
          </p:cNvPr>
          <p:cNvGrpSpPr/>
          <p:nvPr/>
        </p:nvGrpSpPr>
        <p:grpSpPr>
          <a:xfrm>
            <a:off x="11266390" y="3597787"/>
            <a:ext cx="352080" cy="165240"/>
            <a:chOff x="11266390" y="3597787"/>
            <a:chExt cx="35208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8A99F4-FB50-4DB0-89B2-51B21BCCCBF3}"/>
                    </a:ext>
                  </a:extLst>
                </p14:cNvPr>
                <p14:cNvContentPartPr/>
                <p14:nvPr/>
              </p14:nvContentPartPr>
              <p14:xfrm>
                <a:off x="11266390" y="3598867"/>
                <a:ext cx="122400" cy="12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8A99F4-FB50-4DB0-89B2-51B21BCCCBF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257750" y="3590227"/>
                  <a:ext cx="140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431B46-0014-489C-A6DE-5263F3FC2C70}"/>
                    </a:ext>
                  </a:extLst>
                </p14:cNvPr>
                <p14:cNvContentPartPr/>
                <p14:nvPr/>
              </p14:nvContentPartPr>
              <p14:xfrm>
                <a:off x="11480950" y="3600667"/>
                <a:ext cx="75240" cy="162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431B46-0014-489C-A6DE-5263F3FC2C7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471950" y="3592027"/>
                  <a:ext cx="9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035196-3FC1-4ABD-8D13-1C7D5E4B55AB}"/>
                    </a:ext>
                  </a:extLst>
                </p14:cNvPr>
                <p14:cNvContentPartPr/>
                <p14:nvPr/>
              </p14:nvContentPartPr>
              <p14:xfrm>
                <a:off x="11467270" y="3597787"/>
                <a:ext cx="151200" cy="4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035196-3FC1-4ABD-8D13-1C7D5E4B55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58270" y="3588787"/>
                  <a:ext cx="168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4B6D2D7-1741-4994-9762-7A1D90ABDB46}"/>
              </a:ext>
            </a:extLst>
          </p:cNvPr>
          <p:cNvGrpSpPr/>
          <p:nvPr/>
        </p:nvGrpSpPr>
        <p:grpSpPr>
          <a:xfrm>
            <a:off x="9374230" y="3886147"/>
            <a:ext cx="2478600" cy="1246680"/>
            <a:chOff x="9374230" y="3886147"/>
            <a:chExt cx="2478600" cy="12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C7C83BD-F2E4-4EF6-B2D1-8052B56C9F31}"/>
                    </a:ext>
                  </a:extLst>
                </p14:cNvPr>
                <p14:cNvContentPartPr/>
                <p14:nvPr/>
              </p14:nvContentPartPr>
              <p14:xfrm>
                <a:off x="9374230" y="4509307"/>
                <a:ext cx="173880" cy="31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C7C83BD-F2E4-4EF6-B2D1-8052B56C9F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65230" y="4500667"/>
                  <a:ext cx="191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D11F4B3-9A44-4302-80B4-9ECAA170AF8C}"/>
                    </a:ext>
                  </a:extLst>
                </p14:cNvPr>
                <p14:cNvContentPartPr/>
                <p14:nvPr/>
              </p14:nvContentPartPr>
              <p14:xfrm>
                <a:off x="9431830" y="4620547"/>
                <a:ext cx="186840" cy="2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D11F4B3-9A44-4302-80B4-9ECAA170AF8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23190" y="4611907"/>
                  <a:ext cx="20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65C442E-346B-4BAC-8F5B-6892B9DA96DD}"/>
                    </a:ext>
                  </a:extLst>
                </p14:cNvPr>
                <p14:cNvContentPartPr/>
                <p14:nvPr/>
              </p14:nvContentPartPr>
              <p14:xfrm>
                <a:off x="9828190" y="4481947"/>
                <a:ext cx="170640" cy="1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65C442E-346B-4BAC-8F5B-6892B9DA96D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19550" y="4473307"/>
                  <a:ext cx="18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96FE318-F9BB-4B23-8545-5F97554DE4BD}"/>
                    </a:ext>
                  </a:extLst>
                </p14:cNvPr>
                <p14:cNvContentPartPr/>
                <p14:nvPr/>
              </p14:nvContentPartPr>
              <p14:xfrm>
                <a:off x="10119070" y="4299787"/>
                <a:ext cx="91440" cy="164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96FE318-F9BB-4B23-8545-5F97554DE4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10430" y="4291147"/>
                  <a:ext cx="109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7C0B3D-80B7-4035-A7F3-F219ACCCE26E}"/>
                    </a:ext>
                  </a:extLst>
                </p14:cNvPr>
                <p14:cNvContentPartPr/>
                <p14:nvPr/>
              </p14:nvContentPartPr>
              <p14:xfrm>
                <a:off x="10221670" y="4308427"/>
                <a:ext cx="30240" cy="274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7C0B3D-80B7-4035-A7F3-F219ACCCE2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13030" y="4299787"/>
                  <a:ext cx="47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34C047A-61D9-45ED-B1B6-AE3521AF8DB9}"/>
                    </a:ext>
                  </a:extLst>
                </p14:cNvPr>
                <p14:cNvContentPartPr/>
                <p14:nvPr/>
              </p14:nvContentPartPr>
              <p14:xfrm>
                <a:off x="9929350" y="4667707"/>
                <a:ext cx="429120" cy="9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34C047A-61D9-45ED-B1B6-AE3521AF8DB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20350" y="4658707"/>
                  <a:ext cx="446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D72AE6B-994A-4206-88E7-D412F487678D}"/>
                    </a:ext>
                  </a:extLst>
                </p14:cNvPr>
                <p14:cNvContentPartPr/>
                <p14:nvPr/>
              </p14:nvContentPartPr>
              <p14:xfrm>
                <a:off x="10103230" y="4718827"/>
                <a:ext cx="119880" cy="197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D72AE6B-994A-4206-88E7-D412F487678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94230" y="4710187"/>
                  <a:ext cx="137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D8B3DDF-9E00-4F6E-A581-96F468BACC67}"/>
                    </a:ext>
                  </a:extLst>
                </p14:cNvPr>
                <p14:cNvContentPartPr/>
                <p14:nvPr/>
              </p14:nvContentPartPr>
              <p14:xfrm>
                <a:off x="10129870" y="4703347"/>
                <a:ext cx="174240" cy="28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D8B3DDF-9E00-4F6E-A581-96F468BACC6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21230" y="4694347"/>
                  <a:ext cx="19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5EEE881-B2BA-4E52-B619-691D91690252}"/>
                    </a:ext>
                  </a:extLst>
                </p14:cNvPr>
                <p14:cNvContentPartPr/>
                <p14:nvPr/>
              </p14:nvContentPartPr>
              <p14:xfrm>
                <a:off x="11215630" y="4082707"/>
                <a:ext cx="42480" cy="26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5EEE881-B2BA-4E52-B619-691D916902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06630" y="4074067"/>
                  <a:ext cx="60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8EDCAE-2DB1-4581-9582-0F9154CB3025}"/>
                    </a:ext>
                  </a:extLst>
                </p14:cNvPr>
                <p14:cNvContentPartPr/>
                <p14:nvPr/>
              </p14:nvContentPartPr>
              <p14:xfrm>
                <a:off x="10768870" y="4413907"/>
                <a:ext cx="31320" cy="216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8EDCAE-2DB1-4581-9582-0F9154CB30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59870" y="4404907"/>
                  <a:ext cx="48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6CD2719-5020-4386-9CB3-D71A57B10111}"/>
                    </a:ext>
                  </a:extLst>
                </p14:cNvPr>
                <p14:cNvContentPartPr/>
                <p14:nvPr/>
              </p14:nvContentPartPr>
              <p14:xfrm>
                <a:off x="10661950" y="4498147"/>
                <a:ext cx="259920" cy="14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6CD2719-5020-4386-9CB3-D71A57B101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53310" y="4489147"/>
                  <a:ext cx="277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AE82266-721F-4770-B79E-926F6C879979}"/>
                    </a:ext>
                  </a:extLst>
                </p14:cNvPr>
                <p14:cNvContentPartPr/>
                <p14:nvPr/>
              </p14:nvContentPartPr>
              <p14:xfrm>
                <a:off x="11145790" y="4215547"/>
                <a:ext cx="72720" cy="234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AE82266-721F-4770-B79E-926F6C87997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36790" y="4206907"/>
                  <a:ext cx="90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6BBD1E8-4C5C-4F37-9330-725FE4144214}"/>
                    </a:ext>
                  </a:extLst>
                </p14:cNvPr>
                <p14:cNvContentPartPr/>
                <p14:nvPr/>
              </p14:nvContentPartPr>
              <p14:xfrm>
                <a:off x="10982710" y="4516507"/>
                <a:ext cx="507600" cy="44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6BBD1E8-4C5C-4F37-9330-725FE414421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73710" y="4507507"/>
                  <a:ext cx="525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5151BBA-7D6E-47AA-9D72-B3266773700D}"/>
                    </a:ext>
                  </a:extLst>
                </p14:cNvPr>
                <p14:cNvContentPartPr/>
                <p14:nvPr/>
              </p14:nvContentPartPr>
              <p14:xfrm>
                <a:off x="11154790" y="4658347"/>
                <a:ext cx="117360" cy="185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5151BBA-7D6E-47AA-9D72-B3266773700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45790" y="4649347"/>
                  <a:ext cx="135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FE935B1-0FD9-4231-A70B-C2575CC18402}"/>
                    </a:ext>
                  </a:extLst>
                </p14:cNvPr>
                <p14:cNvContentPartPr/>
                <p14:nvPr/>
              </p14:nvContentPartPr>
              <p14:xfrm>
                <a:off x="11195830" y="4623427"/>
                <a:ext cx="186840" cy="16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FE935B1-0FD9-4231-A70B-C2575CC1840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86830" y="4614427"/>
                  <a:ext cx="204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694F7C-E645-451E-8F62-89E62892BC58}"/>
                    </a:ext>
                  </a:extLst>
                </p14:cNvPr>
                <p14:cNvContentPartPr/>
                <p14:nvPr/>
              </p14:nvContentPartPr>
              <p14:xfrm>
                <a:off x="9620470" y="3886147"/>
                <a:ext cx="2232360" cy="1246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694F7C-E645-451E-8F62-89E62892BC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11830" y="3877147"/>
                  <a:ext cx="2250000" cy="126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341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1990481" cy="1575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6+2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1990481" cy="1575047"/>
              </a:xfrm>
              <a:prstGeom prst="rect">
                <a:avLst/>
              </a:prstGeom>
              <a:blipFill>
                <a:blip r:embed="rId2"/>
                <a:stretch>
                  <a:fillRect r="-613" b="-5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0F0E3DA-76AE-4E9A-9DCB-6C11409FB686}"/>
              </a:ext>
            </a:extLst>
          </p:cNvPr>
          <p:cNvGrpSpPr/>
          <p:nvPr/>
        </p:nvGrpSpPr>
        <p:grpSpPr>
          <a:xfrm>
            <a:off x="2521630" y="1709587"/>
            <a:ext cx="1810800" cy="156240"/>
            <a:chOff x="2521630" y="1709587"/>
            <a:chExt cx="181080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B649A7-66D2-4844-8C83-1E57A0DFA691}"/>
                    </a:ext>
                  </a:extLst>
                </p14:cNvPr>
                <p14:cNvContentPartPr/>
                <p14:nvPr/>
              </p14:nvContentPartPr>
              <p14:xfrm>
                <a:off x="2521630" y="1764667"/>
                <a:ext cx="132840" cy="101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B649A7-66D2-4844-8C83-1E57A0DFA6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12990" y="1756027"/>
                  <a:ext cx="150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34892E3-2FAE-437C-9D26-AF44CC658981}"/>
                    </a:ext>
                  </a:extLst>
                </p14:cNvPr>
                <p14:cNvContentPartPr/>
                <p14:nvPr/>
              </p14:nvContentPartPr>
              <p14:xfrm>
                <a:off x="2970910" y="1709587"/>
                <a:ext cx="1361520" cy="6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34892E3-2FAE-437C-9D26-AF44CC6589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62270" y="1700587"/>
                  <a:ext cx="13791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D2766D-D42F-4CD0-A287-65ADF071839B}"/>
              </a:ext>
            </a:extLst>
          </p:cNvPr>
          <p:cNvGrpSpPr/>
          <p:nvPr/>
        </p:nvGrpSpPr>
        <p:grpSpPr>
          <a:xfrm>
            <a:off x="3020590" y="1831987"/>
            <a:ext cx="1174680" cy="515160"/>
            <a:chOff x="3020590" y="1831987"/>
            <a:chExt cx="117468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FEA8CD-672F-4360-ACDC-D66CCA6C210D}"/>
                    </a:ext>
                  </a:extLst>
                </p14:cNvPr>
                <p14:cNvContentPartPr/>
                <p14:nvPr/>
              </p14:nvContentPartPr>
              <p14:xfrm>
                <a:off x="3133630" y="1873027"/>
                <a:ext cx="244800" cy="397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FEA8CD-672F-4360-ACDC-D66CCA6C21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24990" y="1864387"/>
                  <a:ext cx="2624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D904E8-B5CF-424E-AA4C-7F292436702E}"/>
                    </a:ext>
                  </a:extLst>
                </p14:cNvPr>
                <p14:cNvContentPartPr/>
                <p14:nvPr/>
              </p14:nvContentPartPr>
              <p14:xfrm>
                <a:off x="3497590" y="2082547"/>
                <a:ext cx="15264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D904E8-B5CF-424E-AA4C-7F29243670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88950" y="2073547"/>
                  <a:ext cx="170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3FFAE6-143B-49CE-8A00-9040FD20F1B4}"/>
                    </a:ext>
                  </a:extLst>
                </p14:cNvPr>
                <p14:cNvContentPartPr/>
                <p14:nvPr/>
              </p14:nvContentPartPr>
              <p14:xfrm>
                <a:off x="3693070" y="1928827"/>
                <a:ext cx="175320" cy="319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3FFAE6-143B-49CE-8A00-9040FD20F1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84430" y="1919827"/>
                  <a:ext cx="192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59FC74-6C19-476A-BE1F-3CFC2A767C73}"/>
                    </a:ext>
                  </a:extLst>
                </p14:cNvPr>
                <p14:cNvContentPartPr/>
                <p14:nvPr/>
              </p14:nvContentPartPr>
              <p14:xfrm>
                <a:off x="3928510" y="2122507"/>
                <a:ext cx="73440" cy="12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59FC74-6C19-476A-BE1F-3CFC2A767C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870" y="2113507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96FDCA-AFDD-42B1-AC38-EADAF533660E}"/>
                    </a:ext>
                  </a:extLst>
                </p14:cNvPr>
                <p14:cNvContentPartPr/>
                <p14:nvPr/>
              </p14:nvContentPartPr>
              <p14:xfrm>
                <a:off x="3945430" y="2041147"/>
                <a:ext cx="4212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96FDCA-AFDD-42B1-AC38-EADAF53366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36790" y="2032147"/>
                  <a:ext cx="5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C70385-0C54-4B02-9274-399C113F5C2A}"/>
                    </a:ext>
                  </a:extLst>
                </p14:cNvPr>
                <p14:cNvContentPartPr/>
                <p14:nvPr/>
              </p14:nvContentPartPr>
              <p14:xfrm>
                <a:off x="4030390" y="1881667"/>
                <a:ext cx="164880" cy="39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C70385-0C54-4B02-9274-399C113F5C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21390" y="1873027"/>
                  <a:ext cx="1825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A71CE1-02AE-41D5-8BEA-E1DBD49E65A9}"/>
                    </a:ext>
                  </a:extLst>
                </p14:cNvPr>
                <p14:cNvContentPartPr/>
                <p14:nvPr/>
              </p14:nvContentPartPr>
              <p14:xfrm>
                <a:off x="3020590" y="1831987"/>
                <a:ext cx="135360" cy="51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A71CE1-02AE-41D5-8BEA-E1DBD49E65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11950" y="1822987"/>
                  <a:ext cx="15300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D91404A-1A98-4EF7-8701-B79CBED15170}"/>
                  </a:ext>
                </a:extLst>
              </p14:cNvPr>
              <p14:cNvContentPartPr/>
              <p14:nvPr/>
            </p14:nvContentPartPr>
            <p14:xfrm>
              <a:off x="2403190" y="2060947"/>
              <a:ext cx="113040" cy="47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D91404A-1A98-4EF7-8701-B79CBED151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94190" y="2052307"/>
                <a:ext cx="1306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F9CA72-F6CC-49FE-A65E-6C0592958F7D}"/>
                  </a:ext>
                </a:extLst>
              </p14:cNvPr>
              <p14:cNvContentPartPr/>
              <p14:nvPr/>
            </p14:nvContentPartPr>
            <p14:xfrm>
              <a:off x="353710" y="2068507"/>
              <a:ext cx="134640" cy="63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F9CA72-F6CC-49FE-A65E-6C0592958F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4710" y="2059867"/>
                <a:ext cx="152280" cy="65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BE19532-CD31-45F3-B049-9C0568D9DC65}"/>
              </a:ext>
            </a:extLst>
          </p:cNvPr>
          <p:cNvGrpSpPr/>
          <p:nvPr/>
        </p:nvGrpSpPr>
        <p:grpSpPr>
          <a:xfrm>
            <a:off x="2953990" y="1054747"/>
            <a:ext cx="1239480" cy="604080"/>
            <a:chOff x="2953990" y="1054747"/>
            <a:chExt cx="123948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8F0B52-70E0-4FEA-9F35-3390DD2C6239}"/>
                    </a:ext>
                  </a:extLst>
                </p14:cNvPr>
                <p14:cNvContentPartPr/>
                <p14:nvPr/>
              </p14:nvContentPartPr>
              <p14:xfrm>
                <a:off x="2953990" y="1054747"/>
                <a:ext cx="216360" cy="604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8F0B52-70E0-4FEA-9F35-3390DD2C62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44990" y="1046107"/>
                  <a:ext cx="2340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29D0E4-3EAA-4965-ABEA-6CCDBFEC6277}"/>
                    </a:ext>
                  </a:extLst>
                </p14:cNvPr>
                <p14:cNvContentPartPr/>
                <p14:nvPr/>
              </p14:nvContentPartPr>
              <p14:xfrm>
                <a:off x="3139030" y="1182187"/>
                <a:ext cx="207360" cy="39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29D0E4-3EAA-4965-ABEA-6CCDBFEC62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30390" y="1173187"/>
                  <a:ext cx="225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26F715-7706-42FE-A174-044E7B7BD3E6}"/>
                    </a:ext>
                  </a:extLst>
                </p14:cNvPr>
                <p14:cNvContentPartPr/>
                <p14:nvPr/>
              </p14:nvContentPartPr>
              <p14:xfrm>
                <a:off x="3421990" y="1387747"/>
                <a:ext cx="223560" cy="2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26F715-7706-42FE-A174-044E7B7BD3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13350" y="1379107"/>
                  <a:ext cx="241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83F61C-D2C4-4C01-8603-579C7DAE7176}"/>
                    </a:ext>
                  </a:extLst>
                </p14:cNvPr>
                <p14:cNvContentPartPr/>
                <p14:nvPr/>
              </p14:nvContentPartPr>
              <p14:xfrm>
                <a:off x="3685510" y="1220707"/>
                <a:ext cx="157680" cy="29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83F61C-D2C4-4C01-8603-579C7DAE71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6870" y="1211707"/>
                  <a:ext cx="175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5835D8-1340-4457-A78B-5A4795D220C0}"/>
                    </a:ext>
                  </a:extLst>
                </p14:cNvPr>
                <p14:cNvContentPartPr/>
                <p14:nvPr/>
              </p14:nvContentPartPr>
              <p14:xfrm>
                <a:off x="3892510" y="1425907"/>
                <a:ext cx="91440" cy="11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5835D8-1340-4457-A78B-5A4795D220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3870" y="1416907"/>
                  <a:ext cx="109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496001-2C5A-45C1-B7D5-291567C85B9E}"/>
                    </a:ext>
                  </a:extLst>
                </p14:cNvPr>
                <p14:cNvContentPartPr/>
                <p14:nvPr/>
              </p14:nvContentPartPr>
              <p14:xfrm>
                <a:off x="3925990" y="1296667"/>
                <a:ext cx="4428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496001-2C5A-45C1-B7D5-291567C85B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17350" y="1288027"/>
                  <a:ext cx="61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0E3BF4-EE79-458B-802A-CBC40ED48089}"/>
                    </a:ext>
                  </a:extLst>
                </p14:cNvPr>
                <p14:cNvContentPartPr/>
                <p14:nvPr/>
              </p14:nvContentPartPr>
              <p14:xfrm>
                <a:off x="4044790" y="1061587"/>
                <a:ext cx="148680" cy="50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0E3BF4-EE79-458B-802A-CBC40ED480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36150" y="1052587"/>
                  <a:ext cx="16632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CACF91-65B4-4FD1-9C6A-6F9ABBB3EDD4}"/>
                  </a:ext>
                </a:extLst>
              </p14:cNvPr>
              <p14:cNvContentPartPr/>
              <p14:nvPr/>
            </p14:nvContentPartPr>
            <p14:xfrm>
              <a:off x="4702870" y="1639027"/>
              <a:ext cx="206280" cy="16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CACF91-65B4-4FD1-9C6A-6F9ABBB3EDD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93870" y="1630387"/>
                <a:ext cx="223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516E0E-D747-4F75-B43D-212EDBB5C753}"/>
                  </a:ext>
                </a:extLst>
              </p14:cNvPr>
              <p14:cNvContentPartPr/>
              <p14:nvPr/>
            </p14:nvContentPartPr>
            <p14:xfrm>
              <a:off x="4741750" y="1807147"/>
              <a:ext cx="204120" cy="2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516E0E-D747-4F75-B43D-212EDBB5C75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32750" y="1798147"/>
                <a:ext cx="221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C03CE3-9C0B-4ADA-9B95-608A1838869E}"/>
                  </a:ext>
                </a:extLst>
              </p14:cNvPr>
              <p14:cNvContentPartPr/>
              <p14:nvPr/>
            </p14:nvContentPartPr>
            <p14:xfrm>
              <a:off x="5810950" y="1185427"/>
              <a:ext cx="64440" cy="323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C03CE3-9C0B-4ADA-9B95-608A1838869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02310" y="1176787"/>
                <a:ext cx="820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9321AC-4BFC-42F2-B1E1-1B93B74E354A}"/>
                  </a:ext>
                </a:extLst>
              </p14:cNvPr>
              <p14:cNvContentPartPr/>
              <p14:nvPr/>
            </p14:nvContentPartPr>
            <p14:xfrm>
              <a:off x="5926510" y="1200547"/>
              <a:ext cx="258120" cy="371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9321AC-4BFC-42F2-B1E1-1B93B74E35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17510" y="1191907"/>
                <a:ext cx="275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C0E5F9-7673-43CF-B73F-24D6C1F7306F}"/>
                  </a:ext>
                </a:extLst>
              </p14:cNvPr>
              <p14:cNvContentPartPr/>
              <p14:nvPr/>
            </p14:nvContentPartPr>
            <p14:xfrm>
              <a:off x="6314230" y="1348147"/>
              <a:ext cx="153360" cy="13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C0E5F9-7673-43CF-B73F-24D6C1F730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05230" y="1339507"/>
                <a:ext cx="171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E09A859-3A56-462C-8590-9BD423BF0A08}"/>
                  </a:ext>
                </a:extLst>
              </p14:cNvPr>
              <p14:cNvContentPartPr/>
              <p14:nvPr/>
            </p14:nvContentPartPr>
            <p14:xfrm>
              <a:off x="6600430" y="1173547"/>
              <a:ext cx="97920" cy="155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E09A859-3A56-462C-8590-9BD423BF0A0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91790" y="1164547"/>
                <a:ext cx="115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11AD9D2-3949-4D42-AD1F-5EEFCE4577A7}"/>
                  </a:ext>
                </a:extLst>
              </p14:cNvPr>
              <p14:cNvContentPartPr/>
              <p14:nvPr/>
            </p14:nvContentPartPr>
            <p14:xfrm>
              <a:off x="6749830" y="1106587"/>
              <a:ext cx="36360" cy="348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11AD9D2-3949-4D42-AD1F-5EEFCE4577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41190" y="1097587"/>
                <a:ext cx="540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08A2DF1-8475-4875-BFFE-27CCD7EA4E66}"/>
                  </a:ext>
                </a:extLst>
              </p14:cNvPr>
              <p14:cNvContentPartPr/>
              <p14:nvPr/>
            </p14:nvContentPartPr>
            <p14:xfrm>
              <a:off x="6951070" y="1252387"/>
              <a:ext cx="95760" cy="169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8A2DF1-8475-4875-BFFE-27CCD7EA4E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42070" y="1243387"/>
                <a:ext cx="1134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BE085A-9AD1-4D4C-85E4-15047B26102A}"/>
                  </a:ext>
                </a:extLst>
              </p14:cNvPr>
              <p14:cNvContentPartPr/>
              <p14:nvPr/>
            </p14:nvContentPartPr>
            <p14:xfrm>
              <a:off x="7042510" y="1147267"/>
              <a:ext cx="46800" cy="20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BE085A-9AD1-4D4C-85E4-15047B26102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33510" y="1138267"/>
                <a:ext cx="64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F31135-95CF-43E2-A8F5-3BE5AFB1BB84}"/>
                  </a:ext>
                </a:extLst>
              </p14:cNvPr>
              <p14:cNvContentPartPr/>
              <p14:nvPr/>
            </p14:nvContentPartPr>
            <p14:xfrm>
              <a:off x="7304590" y="1259227"/>
              <a:ext cx="156600" cy="13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F31135-95CF-43E2-A8F5-3BE5AFB1BB8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95950" y="1250227"/>
                <a:ext cx="174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8F6A447-E592-4FEA-842D-87B3C459BFA6}"/>
                  </a:ext>
                </a:extLst>
              </p14:cNvPr>
              <p14:cNvContentPartPr/>
              <p14:nvPr/>
            </p14:nvContentPartPr>
            <p14:xfrm>
              <a:off x="7383430" y="1167787"/>
              <a:ext cx="74520" cy="253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8F6A447-E592-4FEA-842D-87B3C459BF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74790" y="1159147"/>
                <a:ext cx="921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368EB1-AEC6-41F0-8BF6-0FEBC4D2D5E3}"/>
                  </a:ext>
                </a:extLst>
              </p14:cNvPr>
              <p14:cNvContentPartPr/>
              <p14:nvPr/>
            </p14:nvContentPartPr>
            <p14:xfrm>
              <a:off x="7585030" y="1092907"/>
              <a:ext cx="172800" cy="359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368EB1-AEC6-41F0-8BF6-0FEBC4D2D5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76030" y="1083907"/>
                <a:ext cx="190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6A324C1-1EDC-4E16-937C-D8348C1886C9}"/>
                  </a:ext>
                </a:extLst>
              </p14:cNvPr>
              <p14:cNvContentPartPr/>
              <p14:nvPr/>
            </p14:nvContentPartPr>
            <p14:xfrm>
              <a:off x="7821190" y="1297027"/>
              <a:ext cx="84600" cy="141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6A324C1-1EDC-4E16-937C-D8348C1886C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12190" y="1288387"/>
                <a:ext cx="102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C31EE0-CB80-4A72-9F65-C1FC803F03DA}"/>
                  </a:ext>
                </a:extLst>
              </p14:cNvPr>
              <p14:cNvContentPartPr/>
              <p14:nvPr/>
            </p14:nvContentPartPr>
            <p14:xfrm>
              <a:off x="7905430" y="1183267"/>
              <a:ext cx="38880" cy="22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C31EE0-CB80-4A72-9F65-C1FC803F03D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96430" y="1174267"/>
                <a:ext cx="56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BA0E5EC-2A29-4873-9FD2-68C8BBAB052D}"/>
                  </a:ext>
                </a:extLst>
              </p14:cNvPr>
              <p14:cNvContentPartPr/>
              <p14:nvPr/>
            </p14:nvContentPartPr>
            <p14:xfrm>
              <a:off x="7619950" y="1343827"/>
              <a:ext cx="137520" cy="85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BA0E5EC-2A29-4873-9FD2-68C8BBAB052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10950" y="1334827"/>
                <a:ext cx="1551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F4AAAA9-FB9D-4A3D-9478-86E560182B9B}"/>
                  </a:ext>
                </a:extLst>
              </p14:cNvPr>
              <p14:cNvContentPartPr/>
              <p14:nvPr/>
            </p14:nvContentPartPr>
            <p14:xfrm>
              <a:off x="8141230" y="1242667"/>
              <a:ext cx="200520" cy="16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F4AAAA9-FB9D-4A3D-9478-86E560182B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32230" y="1234027"/>
                <a:ext cx="21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E21B3-A25C-4A4A-82FA-8AB2A0A6928F}"/>
                  </a:ext>
                </a:extLst>
              </p14:cNvPr>
              <p14:cNvContentPartPr/>
              <p14:nvPr/>
            </p14:nvContentPartPr>
            <p14:xfrm>
              <a:off x="8382070" y="1094347"/>
              <a:ext cx="225360" cy="292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E21B3-A25C-4A4A-82FA-8AB2A0A6928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73070" y="1085347"/>
                <a:ext cx="2430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8A602C4-5BD8-4048-B93A-82EF578F4F5B}"/>
                  </a:ext>
                </a:extLst>
              </p14:cNvPr>
              <p14:cNvContentPartPr/>
              <p14:nvPr/>
            </p14:nvContentPartPr>
            <p14:xfrm>
              <a:off x="8681590" y="1248067"/>
              <a:ext cx="111960" cy="163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8A602C4-5BD8-4048-B93A-82EF578F4F5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72590" y="1239067"/>
                <a:ext cx="129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B0682A8-8806-47B7-A614-2754E1CBCD7F}"/>
                  </a:ext>
                </a:extLst>
              </p14:cNvPr>
              <p14:cNvContentPartPr/>
              <p14:nvPr/>
            </p14:nvContentPartPr>
            <p14:xfrm>
              <a:off x="8717950" y="1152667"/>
              <a:ext cx="52920" cy="29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B0682A8-8806-47B7-A614-2754E1CBCD7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709310" y="1144027"/>
                <a:ext cx="70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11C55DD-67CE-4160-83E9-44203094E4EB}"/>
                  </a:ext>
                </a:extLst>
              </p14:cNvPr>
              <p14:cNvContentPartPr/>
              <p14:nvPr/>
            </p14:nvContentPartPr>
            <p14:xfrm>
              <a:off x="8855470" y="1028107"/>
              <a:ext cx="148320" cy="164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11C55DD-67CE-4160-83E9-44203094E4E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46830" y="1019107"/>
                <a:ext cx="1659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FF83989-1342-4959-8E1C-BDE28D317E3C}"/>
                  </a:ext>
                </a:extLst>
              </p14:cNvPr>
              <p14:cNvContentPartPr/>
              <p14:nvPr/>
            </p14:nvContentPartPr>
            <p14:xfrm>
              <a:off x="9284230" y="1454707"/>
              <a:ext cx="216000" cy="37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FF83989-1342-4959-8E1C-BDE28D317E3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75590" y="1446067"/>
                <a:ext cx="233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668F8C-573D-4248-9EFC-363BC0573382}"/>
                  </a:ext>
                </a:extLst>
              </p14:cNvPr>
              <p14:cNvContentPartPr/>
              <p14:nvPr/>
            </p14:nvContentPartPr>
            <p14:xfrm>
              <a:off x="9380710" y="1564507"/>
              <a:ext cx="127440" cy="11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668F8C-573D-4248-9EFC-363BC057338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371710" y="1555867"/>
                <a:ext cx="145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2C705C4-27A0-4BF5-A078-02B0D367151F}"/>
                  </a:ext>
                </a:extLst>
              </p14:cNvPr>
              <p14:cNvContentPartPr/>
              <p14:nvPr/>
            </p14:nvContentPartPr>
            <p14:xfrm>
              <a:off x="8194150" y="1054027"/>
              <a:ext cx="814320" cy="334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2C705C4-27A0-4BF5-A078-02B0D367151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85510" y="1045387"/>
                <a:ext cx="83196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2F924B-374D-4A3A-B056-8F824C1E5C6A}"/>
              </a:ext>
            </a:extLst>
          </p:cNvPr>
          <p:cNvGrpSpPr/>
          <p:nvPr/>
        </p:nvGrpSpPr>
        <p:grpSpPr>
          <a:xfrm>
            <a:off x="8497270" y="264547"/>
            <a:ext cx="423720" cy="195840"/>
            <a:chOff x="8497270" y="264547"/>
            <a:chExt cx="4237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CD3939F-2D15-437D-915F-9F4E781EE1D2}"/>
                    </a:ext>
                  </a:extLst>
                </p14:cNvPr>
                <p14:cNvContentPartPr/>
                <p14:nvPr/>
              </p14:nvContentPartPr>
              <p14:xfrm>
                <a:off x="8569630" y="282187"/>
                <a:ext cx="61560" cy="178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CD3939F-2D15-437D-915F-9F4E781EE1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60990" y="273547"/>
                  <a:ext cx="79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CE4DC1-DBAC-4048-876F-63263CC09D6D}"/>
                    </a:ext>
                  </a:extLst>
                </p14:cNvPr>
                <p14:cNvContentPartPr/>
                <p14:nvPr/>
              </p14:nvContentPartPr>
              <p14:xfrm>
                <a:off x="8497270" y="357787"/>
                <a:ext cx="209520" cy="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CE4DC1-DBAC-4048-876F-63263CC09D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88630" y="349147"/>
                  <a:ext cx="22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D4BE82-70FD-4DBE-A334-30DD98D939CB}"/>
                    </a:ext>
                  </a:extLst>
                </p14:cNvPr>
                <p14:cNvContentPartPr/>
                <p14:nvPr/>
              </p14:nvContentPartPr>
              <p14:xfrm>
                <a:off x="8754310" y="264547"/>
                <a:ext cx="166680" cy="18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D4BE82-70FD-4DBE-A334-30DD98D939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45670" y="255547"/>
                  <a:ext cx="1843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AAB0725-4B78-43C8-BFE3-D35459245E70}"/>
              </a:ext>
            </a:extLst>
          </p:cNvPr>
          <p:cNvGrpSpPr/>
          <p:nvPr/>
        </p:nvGrpSpPr>
        <p:grpSpPr>
          <a:xfrm>
            <a:off x="8218270" y="564787"/>
            <a:ext cx="1060200" cy="330840"/>
            <a:chOff x="8218270" y="564787"/>
            <a:chExt cx="10602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628550-DFA1-4C5E-BE64-2C3FE79D47D5}"/>
                    </a:ext>
                  </a:extLst>
                </p14:cNvPr>
                <p14:cNvContentPartPr/>
                <p14:nvPr/>
              </p14:nvContentPartPr>
              <p14:xfrm>
                <a:off x="8344990" y="765667"/>
                <a:ext cx="117720" cy="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628550-DFA1-4C5E-BE64-2C3FE79D47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36350" y="756667"/>
                  <a:ext cx="135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3DC6563-8BA5-45DB-AA07-D304732EA258}"/>
                    </a:ext>
                  </a:extLst>
                </p14:cNvPr>
                <p14:cNvContentPartPr/>
                <p14:nvPr/>
              </p14:nvContentPartPr>
              <p14:xfrm>
                <a:off x="8526430" y="617347"/>
                <a:ext cx="132120" cy="22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3DC6563-8BA5-45DB-AA07-D304732EA2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17790" y="608707"/>
                  <a:ext cx="149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8D7F3F-3CBE-4CDA-B5AB-ECFA9ED9E929}"/>
                    </a:ext>
                  </a:extLst>
                </p14:cNvPr>
                <p14:cNvContentPartPr/>
                <p14:nvPr/>
              </p14:nvContentPartPr>
              <p14:xfrm>
                <a:off x="8770510" y="584587"/>
                <a:ext cx="77400" cy="30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8D7F3F-3CBE-4CDA-B5AB-ECFA9ED9E9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61510" y="575947"/>
                  <a:ext cx="95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B7FDC51-0B85-40C3-B7EE-0724D01EA059}"/>
                    </a:ext>
                  </a:extLst>
                </p14:cNvPr>
                <p14:cNvContentPartPr/>
                <p14:nvPr/>
              </p14:nvContentPartPr>
              <p14:xfrm>
                <a:off x="8860510" y="741187"/>
                <a:ext cx="122040" cy="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B7FDC51-0B85-40C3-B7EE-0724D01EA0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51510" y="732547"/>
                  <a:ext cx="139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778FC2-A268-48DD-BF28-B2E716CA3D30}"/>
                    </a:ext>
                  </a:extLst>
                </p14:cNvPr>
                <p14:cNvContentPartPr/>
                <p14:nvPr/>
              </p14:nvContentPartPr>
              <p14:xfrm>
                <a:off x="9016030" y="651907"/>
                <a:ext cx="38880" cy="147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778FC2-A268-48DD-BF28-B2E716CA3D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07030" y="642907"/>
                  <a:ext cx="5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E50C040-9BD3-4489-BB1E-82EA2936D5E0}"/>
                    </a:ext>
                  </a:extLst>
                </p14:cNvPr>
                <p14:cNvContentPartPr/>
                <p14:nvPr/>
              </p14:nvContentPartPr>
              <p14:xfrm>
                <a:off x="9101350" y="589987"/>
                <a:ext cx="92160" cy="253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E50C040-9BD3-4489-BB1E-82EA2936D5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92350" y="581347"/>
                  <a:ext cx="109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1DAF6F-008F-445B-B51D-7B8538872819}"/>
                    </a:ext>
                  </a:extLst>
                </p14:cNvPr>
                <p14:cNvContentPartPr/>
                <p14:nvPr/>
              </p14:nvContentPartPr>
              <p14:xfrm>
                <a:off x="8218270" y="564787"/>
                <a:ext cx="1060200" cy="330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1DAF6F-008F-445B-B51D-7B85388728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09270" y="555787"/>
                  <a:ext cx="107784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98A524D-CBFA-401B-BFDE-4733B039D1AB}"/>
                  </a:ext>
                </a:extLst>
              </p14:cNvPr>
              <p14:cNvContentPartPr/>
              <p14:nvPr/>
            </p14:nvContentPartPr>
            <p14:xfrm>
              <a:off x="9828190" y="1591507"/>
              <a:ext cx="1460880" cy="66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98A524D-CBFA-401B-BFDE-4733B039D1A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819550" y="1582867"/>
                <a:ext cx="147852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50E5091-1F43-497D-88A6-DDB415E2261A}"/>
              </a:ext>
            </a:extLst>
          </p:cNvPr>
          <p:cNvGrpSpPr/>
          <p:nvPr/>
        </p:nvGrpSpPr>
        <p:grpSpPr>
          <a:xfrm>
            <a:off x="9944830" y="1118107"/>
            <a:ext cx="1078200" cy="371880"/>
            <a:chOff x="9944830" y="1118107"/>
            <a:chExt cx="10782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EF2FA8-6D3C-4E01-9FF7-6948026AD4FD}"/>
                    </a:ext>
                  </a:extLst>
                </p14:cNvPr>
                <p14:cNvContentPartPr/>
                <p14:nvPr/>
              </p14:nvContentPartPr>
              <p14:xfrm>
                <a:off x="9944830" y="1121347"/>
                <a:ext cx="34560" cy="29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EF2FA8-6D3C-4E01-9FF7-6948026AD4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36190" y="1112707"/>
                  <a:ext cx="52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81BC78-7B30-407F-B200-B3134153299E}"/>
                    </a:ext>
                  </a:extLst>
                </p14:cNvPr>
                <p14:cNvContentPartPr/>
                <p14:nvPr/>
              </p14:nvContentPartPr>
              <p14:xfrm>
                <a:off x="10093150" y="1118107"/>
                <a:ext cx="83880" cy="18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81BC78-7B30-407F-B200-B3134153299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84510" y="1109107"/>
                  <a:ext cx="10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509D5B-306B-468F-8CB2-FA8656CBD957}"/>
                    </a:ext>
                  </a:extLst>
                </p14:cNvPr>
                <p14:cNvContentPartPr/>
                <p14:nvPr/>
              </p14:nvContentPartPr>
              <p14:xfrm>
                <a:off x="10182070" y="1146907"/>
                <a:ext cx="51120" cy="343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509D5B-306B-468F-8CB2-FA8656CBD9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73070" y="1138267"/>
                  <a:ext cx="68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8ED32E4-24DB-43BE-A3AA-072433160A6E}"/>
                    </a:ext>
                  </a:extLst>
                </p14:cNvPr>
                <p14:cNvContentPartPr/>
                <p14:nvPr/>
              </p14:nvContentPartPr>
              <p14:xfrm>
                <a:off x="10381870" y="1287307"/>
                <a:ext cx="234720" cy="1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8ED32E4-24DB-43BE-A3AA-072433160A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73230" y="1278667"/>
                  <a:ext cx="25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241CF98-5115-4348-992B-25D9CE102D92}"/>
                    </a:ext>
                  </a:extLst>
                </p14:cNvPr>
                <p14:cNvContentPartPr/>
                <p14:nvPr/>
              </p14:nvContentPartPr>
              <p14:xfrm>
                <a:off x="10463590" y="1201987"/>
                <a:ext cx="60120" cy="220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241CF98-5115-4348-992B-25D9CE102D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54950" y="1192987"/>
                  <a:ext cx="77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D59F16-6617-4695-82DE-264070B75E21}"/>
                    </a:ext>
                  </a:extLst>
                </p14:cNvPr>
                <p14:cNvContentPartPr/>
                <p14:nvPr/>
              </p14:nvContentPartPr>
              <p14:xfrm>
                <a:off x="10646470" y="1163107"/>
                <a:ext cx="225720" cy="265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D59F16-6617-4695-82DE-264070B75E2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37830" y="1154467"/>
                  <a:ext cx="243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E4C02C-5860-404E-93B2-2C7A2AD66F31}"/>
                    </a:ext>
                  </a:extLst>
                </p14:cNvPr>
                <p14:cNvContentPartPr/>
                <p14:nvPr/>
              </p14:nvContentPartPr>
              <p14:xfrm>
                <a:off x="10953910" y="1300627"/>
                <a:ext cx="69120" cy="128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E4C02C-5860-404E-93B2-2C7A2AD66F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44910" y="1291627"/>
                  <a:ext cx="86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239F14-E8A6-42EE-958A-E138694C17A4}"/>
                    </a:ext>
                  </a:extLst>
                </p14:cNvPr>
                <p14:cNvContentPartPr/>
                <p14:nvPr/>
              </p14:nvContentPartPr>
              <p14:xfrm>
                <a:off x="10950670" y="1165267"/>
                <a:ext cx="44640" cy="18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239F14-E8A6-42EE-958A-E138694C17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41670" y="1156627"/>
                  <a:ext cx="62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857130-F011-40CC-9079-4F622CA0DC14}"/>
                    </a:ext>
                  </a:extLst>
                </p14:cNvPr>
                <p14:cNvContentPartPr/>
                <p14:nvPr/>
              </p14:nvContentPartPr>
              <p14:xfrm>
                <a:off x="10929790" y="1156987"/>
                <a:ext cx="70200" cy="39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857130-F011-40CC-9079-4F622CA0DC1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20790" y="1147987"/>
                  <a:ext cx="878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1DD5E7D-C49A-48D6-926E-46393AF5E88A}"/>
              </a:ext>
            </a:extLst>
          </p:cNvPr>
          <p:cNvGrpSpPr/>
          <p:nvPr/>
        </p:nvGrpSpPr>
        <p:grpSpPr>
          <a:xfrm>
            <a:off x="8313310" y="2773027"/>
            <a:ext cx="396720" cy="265680"/>
            <a:chOff x="8313310" y="2773027"/>
            <a:chExt cx="3967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E6C6166-2863-4D0C-9223-59F2604AAF6D}"/>
                    </a:ext>
                  </a:extLst>
                </p14:cNvPr>
                <p14:cNvContentPartPr/>
                <p14:nvPr/>
              </p14:nvContentPartPr>
              <p14:xfrm>
                <a:off x="8388910" y="2792467"/>
                <a:ext cx="28080" cy="185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E6C6166-2863-4D0C-9223-59F2604AAF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80270" y="2783467"/>
                  <a:ext cx="45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CF9D7B-B7A0-4975-A91B-FE828FB2CF60}"/>
                    </a:ext>
                  </a:extLst>
                </p14:cNvPr>
                <p14:cNvContentPartPr/>
                <p14:nvPr/>
              </p14:nvContentPartPr>
              <p14:xfrm>
                <a:off x="8313310" y="2902987"/>
                <a:ext cx="202320" cy="13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CF9D7B-B7A0-4975-A91B-FE828FB2CF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04310" y="2894347"/>
                  <a:ext cx="21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F70025-C0D0-4DD9-A766-65D017B6B6B3}"/>
                    </a:ext>
                  </a:extLst>
                </p14:cNvPr>
                <p14:cNvContentPartPr/>
                <p14:nvPr/>
              </p14:nvContentPartPr>
              <p14:xfrm>
                <a:off x="8564590" y="2773027"/>
                <a:ext cx="145440" cy="265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F70025-C0D0-4DD9-A766-65D017B6B6B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55590" y="2764387"/>
                  <a:ext cx="16308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6B18037-AAA3-4434-9F0C-47F63A0482D8}"/>
                  </a:ext>
                </a:extLst>
              </p14:cNvPr>
              <p14:cNvContentPartPr/>
              <p14:nvPr/>
            </p14:nvContentPartPr>
            <p14:xfrm>
              <a:off x="8284150" y="3156787"/>
              <a:ext cx="417960" cy="24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6B18037-AAA3-4434-9F0C-47F63A0482D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75150" y="3148147"/>
                <a:ext cx="4356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EC43D97-C1C4-401E-9DDC-314212646478}"/>
              </a:ext>
            </a:extLst>
          </p:cNvPr>
          <p:cNvGrpSpPr/>
          <p:nvPr/>
        </p:nvGrpSpPr>
        <p:grpSpPr>
          <a:xfrm>
            <a:off x="5770630" y="1630387"/>
            <a:ext cx="3286080" cy="961920"/>
            <a:chOff x="5770630" y="1630387"/>
            <a:chExt cx="328608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C83369D-A718-49BF-A9DA-56E86162D12E}"/>
                    </a:ext>
                  </a:extLst>
                </p14:cNvPr>
                <p14:cNvContentPartPr/>
                <p14:nvPr/>
              </p14:nvContentPartPr>
              <p14:xfrm>
                <a:off x="5770630" y="1630387"/>
                <a:ext cx="3234240" cy="133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C83369D-A718-49BF-A9DA-56E86162D12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61630" y="1621747"/>
                  <a:ext cx="325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144D39-1382-4559-88A8-DDF74092D619}"/>
                    </a:ext>
                  </a:extLst>
                </p14:cNvPr>
                <p14:cNvContentPartPr/>
                <p14:nvPr/>
              </p14:nvContentPartPr>
              <p14:xfrm>
                <a:off x="5981590" y="1924867"/>
                <a:ext cx="226080" cy="33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144D39-1382-4559-88A8-DDF74092D61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72950" y="1915867"/>
                  <a:ext cx="243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E5113E-0D1A-4D61-AA97-D5AB3040158C}"/>
                    </a:ext>
                  </a:extLst>
                </p14:cNvPr>
                <p14:cNvContentPartPr/>
                <p14:nvPr/>
              </p14:nvContentPartPr>
              <p14:xfrm>
                <a:off x="6287950" y="1927747"/>
                <a:ext cx="252360" cy="348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E5113E-0D1A-4D61-AA97-D5AB3040158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79310" y="1918747"/>
                  <a:ext cx="270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B82E4BC-D530-4D49-BEFB-ADFE4E184589}"/>
                    </a:ext>
                  </a:extLst>
                </p14:cNvPr>
                <p14:cNvContentPartPr/>
                <p14:nvPr/>
              </p14:nvContentPartPr>
              <p14:xfrm>
                <a:off x="6704470" y="2077147"/>
                <a:ext cx="173880" cy="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B82E4BC-D530-4D49-BEFB-ADFE4E18458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95830" y="2068147"/>
                  <a:ext cx="19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2D897F-A9CB-4985-A4D2-DB565CBFE1BC}"/>
                    </a:ext>
                  </a:extLst>
                </p14:cNvPr>
                <p14:cNvContentPartPr/>
                <p14:nvPr/>
              </p14:nvContentPartPr>
              <p14:xfrm>
                <a:off x="7018030" y="1889587"/>
                <a:ext cx="29160" cy="25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2D897F-A9CB-4985-A4D2-DB565CBFE1B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09030" y="1880947"/>
                  <a:ext cx="46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C49D90-6B4D-4B2D-8E26-604EDD3BFC05}"/>
                    </a:ext>
                  </a:extLst>
                </p14:cNvPr>
                <p14:cNvContentPartPr/>
                <p14:nvPr/>
              </p14:nvContentPartPr>
              <p14:xfrm>
                <a:off x="7122070" y="1876987"/>
                <a:ext cx="154440" cy="25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C49D90-6B4D-4B2D-8E26-604EDD3BFC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13430" y="1867987"/>
                  <a:ext cx="172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A7FF8D-C08B-4885-90BB-FFCA90B84C67}"/>
                    </a:ext>
                  </a:extLst>
                </p14:cNvPr>
                <p14:cNvContentPartPr/>
                <p14:nvPr/>
              </p14:nvContentPartPr>
              <p14:xfrm>
                <a:off x="7357510" y="2022427"/>
                <a:ext cx="87120" cy="11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A7FF8D-C08B-4885-90BB-FFCA90B84C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48510" y="2013787"/>
                  <a:ext cx="104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8FAB604-5F04-4ADB-BB2D-90CDAA60AE9A}"/>
                    </a:ext>
                  </a:extLst>
                </p14:cNvPr>
                <p14:cNvContentPartPr/>
                <p14:nvPr/>
              </p14:nvContentPartPr>
              <p14:xfrm>
                <a:off x="7378750" y="1885627"/>
                <a:ext cx="51840" cy="2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8FAB604-5F04-4ADB-BB2D-90CDAA60AE9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69750" y="1876627"/>
                  <a:ext cx="69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1FC4619-366C-493C-B4CB-F0E1150AE4BC}"/>
                    </a:ext>
                  </a:extLst>
                </p14:cNvPr>
                <p14:cNvContentPartPr/>
                <p14:nvPr/>
              </p14:nvContentPartPr>
              <p14:xfrm>
                <a:off x="7641910" y="1918387"/>
                <a:ext cx="40680" cy="17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1FC4619-366C-493C-B4CB-F0E1150AE4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33270" y="1909387"/>
                  <a:ext cx="5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94B185-495C-40E9-9684-5854CBF27D5F}"/>
                    </a:ext>
                  </a:extLst>
                </p14:cNvPr>
                <p14:cNvContentPartPr/>
                <p14:nvPr/>
              </p14:nvContentPartPr>
              <p14:xfrm>
                <a:off x="7552270" y="2026747"/>
                <a:ext cx="181800" cy="1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94B185-495C-40E9-9684-5854CBF27D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43270" y="2018107"/>
                  <a:ext cx="19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38D5F3-44BD-44C5-AE2E-4EABE8603D03}"/>
                    </a:ext>
                  </a:extLst>
                </p14:cNvPr>
                <p14:cNvContentPartPr/>
                <p14:nvPr/>
              </p14:nvContentPartPr>
              <p14:xfrm>
                <a:off x="7828390" y="1886347"/>
                <a:ext cx="48240" cy="183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38D5F3-44BD-44C5-AE2E-4EABE8603D0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19390" y="1877707"/>
                  <a:ext cx="65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E4C652-50DE-49EB-87EC-CBED14C5EF12}"/>
                    </a:ext>
                  </a:extLst>
                </p14:cNvPr>
                <p14:cNvContentPartPr/>
                <p14:nvPr/>
              </p14:nvContentPartPr>
              <p14:xfrm>
                <a:off x="7913710" y="1872667"/>
                <a:ext cx="114120" cy="18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E4C652-50DE-49EB-87EC-CBED14C5EF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05070" y="1864027"/>
                  <a:ext cx="131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05C1F0-AF27-4C13-A04A-70A0D587363A}"/>
                    </a:ext>
                  </a:extLst>
                </p14:cNvPr>
                <p14:cNvContentPartPr/>
                <p14:nvPr/>
              </p14:nvContentPartPr>
              <p14:xfrm>
                <a:off x="8117110" y="1948627"/>
                <a:ext cx="36000" cy="11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05C1F0-AF27-4C13-A04A-70A0D58736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08470" y="1939987"/>
                  <a:ext cx="5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E111A2-F87B-4D6B-9FF4-7E1319EE7C9C}"/>
                    </a:ext>
                  </a:extLst>
                </p14:cNvPr>
                <p14:cNvContentPartPr/>
                <p14:nvPr/>
              </p14:nvContentPartPr>
              <p14:xfrm>
                <a:off x="8099110" y="1837387"/>
                <a:ext cx="47520" cy="2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E111A2-F87B-4D6B-9FF4-7E1319EE7C9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90470" y="1828387"/>
                  <a:ext cx="65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E9ECDE-3F74-4C06-B2A6-F5A8AAEC8917}"/>
                    </a:ext>
                  </a:extLst>
                </p14:cNvPr>
                <p14:cNvContentPartPr/>
                <p14:nvPr/>
              </p14:nvContentPartPr>
              <p14:xfrm>
                <a:off x="8311510" y="1919827"/>
                <a:ext cx="149400" cy="1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E9ECDE-3F74-4C06-B2A6-F5A8AAEC891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02870" y="1911187"/>
                  <a:ext cx="167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B4562F-A38A-4EF5-932E-3028EF0209CD}"/>
                    </a:ext>
                  </a:extLst>
                </p14:cNvPr>
                <p14:cNvContentPartPr/>
                <p14:nvPr/>
              </p14:nvContentPartPr>
              <p14:xfrm>
                <a:off x="8530030" y="1819747"/>
                <a:ext cx="9792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B4562F-A38A-4EF5-932E-3028EF0209C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21030" y="1811107"/>
                  <a:ext cx="115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6B39D78-7470-42D9-ADD7-8D565ECA8D87}"/>
                    </a:ext>
                  </a:extLst>
                </p14:cNvPr>
                <p14:cNvContentPartPr/>
                <p14:nvPr/>
              </p14:nvContentPartPr>
              <p14:xfrm>
                <a:off x="8638750" y="1788067"/>
                <a:ext cx="58320" cy="297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6B39D78-7470-42D9-ADD7-8D565ECA8D8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29750" y="1779427"/>
                  <a:ext cx="75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DD6226-45ED-4054-9AAE-44CE1A6C4565}"/>
                    </a:ext>
                  </a:extLst>
                </p14:cNvPr>
                <p14:cNvContentPartPr/>
                <p14:nvPr/>
              </p14:nvContentPartPr>
              <p14:xfrm>
                <a:off x="8805790" y="1943587"/>
                <a:ext cx="40320" cy="132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DD6226-45ED-4054-9AAE-44CE1A6C45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97150" y="1934947"/>
                  <a:ext cx="5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0B1C36-52DE-4281-962B-DD4E0B728E83}"/>
                    </a:ext>
                  </a:extLst>
                </p14:cNvPr>
                <p14:cNvContentPartPr/>
                <p14:nvPr/>
              </p14:nvContentPartPr>
              <p14:xfrm>
                <a:off x="8810830" y="1820467"/>
                <a:ext cx="33480" cy="3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0B1C36-52DE-4281-962B-DD4E0B728E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01830" y="1811467"/>
                  <a:ext cx="51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827771-85E5-4576-BFED-23A4796D3E93}"/>
                    </a:ext>
                  </a:extLst>
                </p14:cNvPr>
                <p14:cNvContentPartPr/>
                <p14:nvPr/>
              </p14:nvContentPartPr>
              <p14:xfrm>
                <a:off x="8929990" y="1743067"/>
                <a:ext cx="126720" cy="14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827771-85E5-4576-BFED-23A4796D3E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21350" y="1734427"/>
                  <a:ext cx="144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0B5AF9-C2BD-4C95-B52D-8749802CE402}"/>
                    </a:ext>
                  </a:extLst>
                </p14:cNvPr>
                <p14:cNvContentPartPr/>
                <p14:nvPr/>
              </p14:nvContentPartPr>
              <p14:xfrm>
                <a:off x="6819670" y="1764307"/>
                <a:ext cx="1415160" cy="47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0B5AF9-C2BD-4C95-B52D-8749802CE4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10670" y="1755667"/>
                  <a:ext cx="1432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8C60CB-3530-41E3-8113-20BD193B03AE}"/>
                    </a:ext>
                  </a:extLst>
                </p14:cNvPr>
                <p14:cNvContentPartPr/>
                <p14:nvPr/>
              </p14:nvContentPartPr>
              <p14:xfrm>
                <a:off x="8320870" y="1785907"/>
                <a:ext cx="660240" cy="352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8C60CB-3530-41E3-8113-20BD193B03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11870" y="1777267"/>
                  <a:ext cx="677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9A314FB-0EEE-4559-8A9C-DB9C8DB5E6B3}"/>
                    </a:ext>
                  </a:extLst>
                </p14:cNvPr>
                <p14:cNvContentPartPr/>
                <p14:nvPr/>
              </p14:nvContentPartPr>
              <p14:xfrm>
                <a:off x="8250670" y="2405107"/>
                <a:ext cx="135000" cy="29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9A314FB-0EEE-4559-8A9C-DB9C8DB5E6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41670" y="2396107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A6383B-8F18-4E23-8EAC-B781469F04F4}"/>
                    </a:ext>
                  </a:extLst>
                </p14:cNvPr>
                <p14:cNvContentPartPr/>
                <p14:nvPr/>
              </p14:nvContentPartPr>
              <p14:xfrm>
                <a:off x="8425270" y="2311147"/>
                <a:ext cx="77400" cy="109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A6383B-8F18-4E23-8EAC-B781469F04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16630" y="2302507"/>
                  <a:ext cx="9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848928-3BF2-40CC-AFC6-A23B30389ABB}"/>
                    </a:ext>
                  </a:extLst>
                </p14:cNvPr>
                <p14:cNvContentPartPr/>
                <p14:nvPr/>
              </p14:nvContentPartPr>
              <p14:xfrm>
                <a:off x="8518510" y="2322667"/>
                <a:ext cx="25560" cy="219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848928-3BF2-40CC-AFC6-A23B30389A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09510" y="2314027"/>
                  <a:ext cx="43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5688926-5A39-4E76-9F0A-68F511C119D2}"/>
                    </a:ext>
                  </a:extLst>
                </p14:cNvPr>
                <p14:cNvContentPartPr/>
                <p14:nvPr/>
              </p14:nvContentPartPr>
              <p14:xfrm>
                <a:off x="8627590" y="2265067"/>
                <a:ext cx="51480" cy="30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5688926-5A39-4E76-9F0A-68F511C119D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18950" y="2256427"/>
                  <a:ext cx="69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1699CCC-41DC-4CBA-AA86-801A7DF32024}"/>
                    </a:ext>
                  </a:extLst>
                </p14:cNvPr>
                <p14:cNvContentPartPr/>
                <p14:nvPr/>
              </p14:nvContentPartPr>
              <p14:xfrm>
                <a:off x="8665750" y="2446507"/>
                <a:ext cx="11124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1699CCC-41DC-4CBA-AA86-801A7DF3202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57110" y="2437867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7A045F-4738-40F5-BE61-B60B1E0A1F51}"/>
                    </a:ext>
                  </a:extLst>
                </p14:cNvPr>
                <p14:cNvContentPartPr/>
                <p14:nvPr/>
              </p14:nvContentPartPr>
              <p14:xfrm>
                <a:off x="8786350" y="2280907"/>
                <a:ext cx="151200" cy="31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7A045F-4738-40F5-BE61-B60B1E0A1F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77710" y="2271907"/>
                  <a:ext cx="1688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68E4A6-6BEA-41F5-8255-2AD7AA0FB67C}"/>
                    </a:ext>
                  </a:extLst>
                </p14:cNvPr>
                <p14:cNvContentPartPr/>
                <p14:nvPr/>
              </p14:nvContentPartPr>
              <p14:xfrm>
                <a:off x="6031270" y="2426707"/>
                <a:ext cx="587160" cy="52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68E4A6-6BEA-41F5-8255-2AD7AA0FB6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22630" y="2417707"/>
                  <a:ext cx="6048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C0E1534-3705-4CB6-82B5-1C5EC6D13171}"/>
              </a:ext>
            </a:extLst>
          </p:cNvPr>
          <p:cNvGrpSpPr/>
          <p:nvPr/>
        </p:nvGrpSpPr>
        <p:grpSpPr>
          <a:xfrm>
            <a:off x="10385110" y="1735867"/>
            <a:ext cx="502560" cy="374040"/>
            <a:chOff x="10385110" y="1735867"/>
            <a:chExt cx="50256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6CDDD25-7FBF-4A1A-9864-4A0D6F92B502}"/>
                    </a:ext>
                  </a:extLst>
                </p14:cNvPr>
                <p14:cNvContentPartPr/>
                <p14:nvPr/>
              </p14:nvContentPartPr>
              <p14:xfrm>
                <a:off x="10385110" y="1735867"/>
                <a:ext cx="132120" cy="18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6CDDD25-7FBF-4A1A-9864-4A0D6F92B50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76470" y="1726867"/>
                  <a:ext cx="149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E04286-EE96-4D76-8207-7023DBB7BFFC}"/>
                    </a:ext>
                  </a:extLst>
                </p14:cNvPr>
                <p14:cNvContentPartPr/>
                <p14:nvPr/>
              </p14:nvContentPartPr>
              <p14:xfrm>
                <a:off x="10519030" y="1806067"/>
                <a:ext cx="23760" cy="28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E04286-EE96-4D76-8207-7023DBB7BF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0390" y="1797427"/>
                  <a:ext cx="41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3654840-BCDF-4FDA-9BF4-6BD917BBD6EA}"/>
                    </a:ext>
                  </a:extLst>
                </p14:cNvPr>
                <p14:cNvContentPartPr/>
                <p14:nvPr/>
              </p14:nvContentPartPr>
              <p14:xfrm>
                <a:off x="10609030" y="1809667"/>
                <a:ext cx="278640" cy="300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3654840-BCDF-4FDA-9BF4-6BD917BBD6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00390" y="1801027"/>
                  <a:ext cx="29628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26A83D2-A921-4CD7-BC75-7001BDDF3502}"/>
                  </a:ext>
                </a:extLst>
              </p14:cNvPr>
              <p14:cNvContentPartPr/>
              <p14:nvPr/>
            </p14:nvContentPartPr>
            <p14:xfrm>
              <a:off x="5611870" y="4035547"/>
              <a:ext cx="268920" cy="30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26A83D2-A921-4CD7-BC75-7001BDDF350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603230" y="4026907"/>
                <a:ext cx="286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C8A5F8B-60F6-49F0-A55D-27FAFE5B32A4}"/>
                  </a:ext>
                </a:extLst>
              </p14:cNvPr>
              <p14:cNvContentPartPr/>
              <p14:nvPr/>
            </p14:nvContentPartPr>
            <p14:xfrm>
              <a:off x="5588830" y="4219867"/>
              <a:ext cx="278640" cy="22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C8A5F8B-60F6-49F0-A55D-27FAFE5B32A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579830" y="4211227"/>
                <a:ext cx="29628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8E0C7EA-D9FE-4698-90F0-7FB316F41C23}"/>
              </a:ext>
            </a:extLst>
          </p:cNvPr>
          <p:cNvGrpSpPr/>
          <p:nvPr/>
        </p:nvGrpSpPr>
        <p:grpSpPr>
          <a:xfrm>
            <a:off x="6238990" y="3758707"/>
            <a:ext cx="580680" cy="942120"/>
            <a:chOff x="6238990" y="3758707"/>
            <a:chExt cx="580680" cy="9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66188D-A15F-49B3-A60A-08CA6D11784D}"/>
                    </a:ext>
                  </a:extLst>
                </p14:cNvPr>
                <p14:cNvContentPartPr/>
                <p14:nvPr/>
              </p14:nvContentPartPr>
              <p14:xfrm>
                <a:off x="6380470" y="3758707"/>
                <a:ext cx="29160" cy="383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66188D-A15F-49B3-A60A-08CA6D1178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71830" y="3749707"/>
                  <a:ext cx="46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F3A3D3C-FE0F-47B4-9750-C23989E09D96}"/>
                    </a:ext>
                  </a:extLst>
                </p14:cNvPr>
                <p14:cNvContentPartPr/>
                <p14:nvPr/>
              </p14:nvContentPartPr>
              <p14:xfrm>
                <a:off x="6490990" y="3777787"/>
                <a:ext cx="109800" cy="225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F3A3D3C-FE0F-47B4-9750-C23989E09D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81990" y="3768787"/>
                  <a:ext cx="127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C8F9D1-EC3F-4980-B26C-FB1A2E70B0B2}"/>
                    </a:ext>
                  </a:extLst>
                </p14:cNvPr>
                <p14:cNvContentPartPr/>
                <p14:nvPr/>
              </p14:nvContentPartPr>
              <p14:xfrm>
                <a:off x="6628870" y="3773467"/>
                <a:ext cx="26640" cy="411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C8F9D1-EC3F-4980-B26C-FB1A2E70B0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20230" y="3764827"/>
                  <a:ext cx="442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E6262D-FF3D-424C-9C49-29CDCEF55C74}"/>
                    </a:ext>
                  </a:extLst>
                </p14:cNvPr>
                <p14:cNvContentPartPr/>
                <p14:nvPr/>
              </p14:nvContentPartPr>
              <p14:xfrm>
                <a:off x="6238990" y="4221667"/>
                <a:ext cx="573480" cy="3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E6262D-FF3D-424C-9C49-29CDCEF55C7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29990" y="4213027"/>
                  <a:ext cx="591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F9A778F-E937-4418-9CBC-F48CF63E0CD8}"/>
                    </a:ext>
                  </a:extLst>
                </p14:cNvPr>
                <p14:cNvContentPartPr/>
                <p14:nvPr/>
              </p14:nvContentPartPr>
              <p14:xfrm>
                <a:off x="6395950" y="4351267"/>
                <a:ext cx="75960" cy="13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F9A778F-E937-4418-9CBC-F48CF63E0CD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87310" y="4342627"/>
                  <a:ext cx="9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47377F-AE56-47C6-9DD8-7E2EFA6258A3}"/>
                    </a:ext>
                  </a:extLst>
                </p14:cNvPr>
                <p14:cNvContentPartPr/>
                <p14:nvPr/>
              </p14:nvContentPartPr>
              <p14:xfrm>
                <a:off x="6495670" y="4344067"/>
                <a:ext cx="52920" cy="35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47377F-AE56-47C6-9DD8-7E2EFA6258A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86670" y="4335427"/>
                  <a:ext cx="70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3706C7-A296-45B6-866F-E279D3A72E02}"/>
                    </a:ext>
                  </a:extLst>
                </p14:cNvPr>
                <p14:cNvContentPartPr/>
                <p14:nvPr/>
              </p14:nvContentPartPr>
              <p14:xfrm>
                <a:off x="6615190" y="4403107"/>
                <a:ext cx="204480" cy="27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3706C7-A296-45B6-866F-E279D3A72E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06190" y="4394107"/>
                  <a:ext cx="22212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8B848F-030C-40B0-ABBE-DD274C9B3875}"/>
                  </a:ext>
                </a:extLst>
              </p14:cNvPr>
              <p14:cNvContentPartPr/>
              <p14:nvPr/>
            </p14:nvContentPartPr>
            <p14:xfrm>
              <a:off x="7735510" y="3800107"/>
              <a:ext cx="231480" cy="288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8B848F-030C-40B0-ABBE-DD274C9B387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726510" y="3791107"/>
                <a:ext cx="24912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4ABC4F5-1041-41A5-AE08-5E0A3CC26FA0}"/>
              </a:ext>
            </a:extLst>
          </p:cNvPr>
          <p:cNvGrpSpPr/>
          <p:nvPr/>
        </p:nvGrpSpPr>
        <p:grpSpPr>
          <a:xfrm>
            <a:off x="7104430" y="4018987"/>
            <a:ext cx="335880" cy="284040"/>
            <a:chOff x="7104430" y="4018987"/>
            <a:chExt cx="3358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B1207E-08AD-4967-A162-9452936B7453}"/>
                    </a:ext>
                  </a:extLst>
                </p14:cNvPr>
                <p14:cNvContentPartPr/>
                <p14:nvPr/>
              </p14:nvContentPartPr>
              <p14:xfrm>
                <a:off x="7258150" y="4018987"/>
                <a:ext cx="29520" cy="284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B1207E-08AD-4967-A162-9452936B745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49510" y="4009987"/>
                  <a:ext cx="47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40E110-977F-4628-AD31-50923FD117C6}"/>
                    </a:ext>
                  </a:extLst>
                </p14:cNvPr>
                <p14:cNvContentPartPr/>
                <p14:nvPr/>
              </p14:nvContentPartPr>
              <p14:xfrm>
                <a:off x="7104430" y="4149307"/>
                <a:ext cx="335880" cy="1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40E110-977F-4628-AD31-50923FD117C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95430" y="4140307"/>
                  <a:ext cx="3535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AA33577-98E1-45EE-82AC-5051197E6A67}"/>
              </a:ext>
            </a:extLst>
          </p:cNvPr>
          <p:cNvGrpSpPr/>
          <p:nvPr/>
        </p:nvGrpSpPr>
        <p:grpSpPr>
          <a:xfrm>
            <a:off x="8100550" y="3742507"/>
            <a:ext cx="70560" cy="323640"/>
            <a:chOff x="8100550" y="3742507"/>
            <a:chExt cx="7056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C39F47-F1D2-4819-BDF6-F0F7BE6580AC}"/>
                    </a:ext>
                  </a:extLst>
                </p14:cNvPr>
                <p14:cNvContentPartPr/>
                <p14:nvPr/>
              </p14:nvContentPartPr>
              <p14:xfrm>
                <a:off x="8100550" y="3904867"/>
                <a:ext cx="70560" cy="161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C39F47-F1D2-4819-BDF6-F0F7BE6580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91910" y="3895867"/>
                  <a:ext cx="88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D3327D-07BE-498F-890C-6C2822262C2F}"/>
                    </a:ext>
                  </a:extLst>
                </p14:cNvPr>
                <p14:cNvContentPartPr/>
                <p14:nvPr/>
              </p14:nvContentPartPr>
              <p14:xfrm>
                <a:off x="8103790" y="3742507"/>
                <a:ext cx="37440" cy="5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D3327D-07BE-498F-890C-6C2822262C2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95150" y="3733507"/>
                  <a:ext cx="550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C1393B1-6B6C-44FF-83B0-DA9F8FCEB068}"/>
              </a:ext>
            </a:extLst>
          </p:cNvPr>
          <p:cNvGrpSpPr/>
          <p:nvPr/>
        </p:nvGrpSpPr>
        <p:grpSpPr>
          <a:xfrm>
            <a:off x="7700230" y="4252987"/>
            <a:ext cx="640440" cy="435240"/>
            <a:chOff x="7700230" y="4252987"/>
            <a:chExt cx="64044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510DBC1-D171-450A-ADC6-60FBBFC6E357}"/>
                    </a:ext>
                  </a:extLst>
                </p14:cNvPr>
                <p14:cNvContentPartPr/>
                <p14:nvPr/>
              </p14:nvContentPartPr>
              <p14:xfrm>
                <a:off x="7700230" y="4252987"/>
                <a:ext cx="640440" cy="65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510DBC1-D171-450A-ADC6-60FBBFC6E35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91230" y="4243987"/>
                  <a:ext cx="65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8D9F66-3371-4D05-A6BB-408D22CB1FE5}"/>
                    </a:ext>
                  </a:extLst>
                </p14:cNvPr>
                <p14:cNvContentPartPr/>
                <p14:nvPr/>
              </p14:nvContentPartPr>
              <p14:xfrm>
                <a:off x="7856110" y="4382587"/>
                <a:ext cx="100800" cy="142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B8D9F66-3371-4D05-A6BB-408D22CB1FE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47470" y="4373587"/>
                  <a:ext cx="118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770CB16-6321-472F-86E4-89B19662DF5D}"/>
                    </a:ext>
                  </a:extLst>
                </p14:cNvPr>
                <p14:cNvContentPartPr/>
                <p14:nvPr/>
              </p14:nvContentPartPr>
              <p14:xfrm>
                <a:off x="7958350" y="4427227"/>
                <a:ext cx="59760" cy="261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770CB16-6321-472F-86E4-89B19662DF5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49350" y="4418227"/>
                  <a:ext cx="77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0B4755-0F1A-444A-801B-7BD8073F357C}"/>
                    </a:ext>
                  </a:extLst>
                </p14:cNvPr>
                <p14:cNvContentPartPr/>
                <p14:nvPr/>
              </p14:nvContentPartPr>
              <p14:xfrm>
                <a:off x="8041510" y="4445227"/>
                <a:ext cx="203400" cy="24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0B4755-0F1A-444A-801B-7BD8073F357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32510" y="4436227"/>
                  <a:ext cx="22104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A56EE68-43E6-40DF-B810-B4FF577E525B}"/>
              </a:ext>
            </a:extLst>
          </p:cNvPr>
          <p:cNvGrpSpPr/>
          <p:nvPr/>
        </p:nvGrpSpPr>
        <p:grpSpPr>
          <a:xfrm>
            <a:off x="8653510" y="3387547"/>
            <a:ext cx="2900520" cy="1303560"/>
            <a:chOff x="8653510" y="3387547"/>
            <a:chExt cx="2900520" cy="13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4D1DCDF-4968-4F16-B07A-F00BDF98014B}"/>
                    </a:ext>
                  </a:extLst>
                </p14:cNvPr>
                <p14:cNvContentPartPr/>
                <p14:nvPr/>
              </p14:nvContentPartPr>
              <p14:xfrm>
                <a:off x="8653510" y="4067587"/>
                <a:ext cx="186120" cy="18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4D1DCDF-4968-4F16-B07A-F00BDF98014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44510" y="4058587"/>
                  <a:ext cx="20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EA0E77-C12E-4751-8DCC-CD9B8D5CAD15}"/>
                    </a:ext>
                  </a:extLst>
                </p14:cNvPr>
                <p14:cNvContentPartPr/>
                <p14:nvPr/>
              </p14:nvContentPartPr>
              <p14:xfrm>
                <a:off x="8688430" y="4209787"/>
                <a:ext cx="172080" cy="3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EA0E77-C12E-4751-8DCC-CD9B8D5CAD1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79790" y="4200787"/>
                  <a:ext cx="189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9052317-E2BF-448E-814E-7E9433F11098}"/>
                    </a:ext>
                  </a:extLst>
                </p14:cNvPr>
                <p14:cNvContentPartPr/>
                <p14:nvPr/>
              </p14:nvContentPartPr>
              <p14:xfrm>
                <a:off x="9228790" y="3787147"/>
                <a:ext cx="220680" cy="274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9052317-E2BF-448E-814E-7E9433F110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19790" y="3778507"/>
                  <a:ext cx="238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EB26555-81D0-4BB5-987E-31E57FE7746A}"/>
                    </a:ext>
                  </a:extLst>
                </p14:cNvPr>
                <p14:cNvContentPartPr/>
                <p14:nvPr/>
              </p14:nvContentPartPr>
              <p14:xfrm>
                <a:off x="9088390" y="4102867"/>
                <a:ext cx="572760" cy="40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EB26555-81D0-4BB5-987E-31E57FE774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79390" y="4093867"/>
                  <a:ext cx="59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8DA0EB-BED8-4611-BDC4-34A3FEF2061E}"/>
                    </a:ext>
                  </a:extLst>
                </p14:cNvPr>
                <p14:cNvContentPartPr/>
                <p14:nvPr/>
              </p14:nvContentPartPr>
              <p14:xfrm>
                <a:off x="9208630" y="4241827"/>
                <a:ext cx="195840" cy="194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8DA0EB-BED8-4611-BDC4-34A3FEF206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99990" y="4233187"/>
                  <a:ext cx="213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0C242E-5FE1-42B8-A6EB-A73A8A0FC2EC}"/>
                    </a:ext>
                  </a:extLst>
                </p14:cNvPr>
                <p14:cNvContentPartPr/>
                <p14:nvPr/>
              </p14:nvContentPartPr>
              <p14:xfrm>
                <a:off x="9462790" y="4222747"/>
                <a:ext cx="204840" cy="21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0C242E-5FE1-42B8-A6EB-A73A8A0FC2E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53790" y="4213747"/>
                  <a:ext cx="22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95F93E2-BE98-4FC1-A13C-A00F725C16B8}"/>
                    </a:ext>
                  </a:extLst>
                </p14:cNvPr>
                <p14:cNvContentPartPr/>
                <p14:nvPr/>
              </p14:nvContentPartPr>
              <p14:xfrm>
                <a:off x="10062190" y="3993427"/>
                <a:ext cx="57240" cy="233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95F93E2-BE98-4FC1-A13C-A00F725C16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53190" y="3984787"/>
                  <a:ext cx="74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19F923-A53A-4439-8987-BFE488390A49}"/>
                    </a:ext>
                  </a:extLst>
                </p14:cNvPr>
                <p14:cNvContentPartPr/>
                <p14:nvPr/>
              </p14:nvContentPartPr>
              <p14:xfrm>
                <a:off x="9931150" y="4097827"/>
                <a:ext cx="346680" cy="1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19F923-A53A-4439-8987-BFE488390A4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22510" y="4088827"/>
                  <a:ext cx="364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4BFB94-A88D-4BC4-B24B-EF3A97E91421}"/>
                    </a:ext>
                  </a:extLst>
                </p14:cNvPr>
                <p14:cNvContentPartPr/>
                <p14:nvPr/>
              </p14:nvContentPartPr>
              <p14:xfrm>
                <a:off x="10586710" y="3831427"/>
                <a:ext cx="142560" cy="226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4BFB94-A88D-4BC4-B24B-EF3A97E9142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78070" y="3822787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0014EF8-164E-487D-BE70-8909E1AE51DF}"/>
                    </a:ext>
                  </a:extLst>
                </p14:cNvPr>
                <p14:cNvContentPartPr/>
                <p14:nvPr/>
              </p14:nvContentPartPr>
              <p14:xfrm>
                <a:off x="10605070" y="3666907"/>
                <a:ext cx="55440" cy="53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0014EF8-164E-487D-BE70-8909E1AE51D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96070" y="3658267"/>
                  <a:ext cx="73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221F010-21A1-4BF9-A532-EDA2D5ADD6F9}"/>
                    </a:ext>
                  </a:extLst>
                </p14:cNvPr>
                <p14:cNvContentPartPr/>
                <p14:nvPr/>
              </p14:nvContentPartPr>
              <p14:xfrm>
                <a:off x="10383310" y="4102867"/>
                <a:ext cx="528840" cy="43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221F010-21A1-4BF9-A532-EDA2D5ADD6F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74670" y="4093867"/>
                  <a:ext cx="546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E1AF02-75AC-4883-8054-FEBD3E64F458}"/>
                    </a:ext>
                  </a:extLst>
                </p14:cNvPr>
                <p14:cNvContentPartPr/>
                <p14:nvPr/>
              </p14:nvContentPartPr>
              <p14:xfrm>
                <a:off x="10478350" y="4257667"/>
                <a:ext cx="185040" cy="163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E1AF02-75AC-4883-8054-FEBD3E64F45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69350" y="4249027"/>
                  <a:ext cx="202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742E8C-CB67-4378-8F66-9187BD315FA3}"/>
                    </a:ext>
                  </a:extLst>
                </p14:cNvPr>
                <p14:cNvContentPartPr/>
                <p14:nvPr/>
              </p14:nvContentPartPr>
              <p14:xfrm>
                <a:off x="10743670" y="4244347"/>
                <a:ext cx="162000" cy="160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742E8C-CB67-4378-8F66-9187BD315F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34670" y="4235347"/>
                  <a:ext cx="179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C8771A-D58B-4066-B120-892B805D0F53}"/>
                    </a:ext>
                  </a:extLst>
                </p14:cNvPr>
                <p14:cNvContentPartPr/>
                <p14:nvPr/>
              </p14:nvContentPartPr>
              <p14:xfrm>
                <a:off x="8869870" y="3387547"/>
                <a:ext cx="2684160" cy="1303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C8771A-D58B-4066-B120-892B805D0F5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60870" y="3378547"/>
                  <a:ext cx="2701800" cy="132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517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Reciprocal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199048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199048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E22C401-6D87-4EEB-B813-6B0C4CC224AF}"/>
              </a:ext>
            </a:extLst>
          </p:cNvPr>
          <p:cNvGrpSpPr/>
          <p:nvPr/>
        </p:nvGrpSpPr>
        <p:grpSpPr>
          <a:xfrm>
            <a:off x="592030" y="2236627"/>
            <a:ext cx="1125000" cy="575280"/>
            <a:chOff x="592030" y="2236627"/>
            <a:chExt cx="112500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3144271-68DE-4B12-9DD8-4D55D6765C32}"/>
                    </a:ext>
                  </a:extLst>
                </p14:cNvPr>
                <p14:cNvContentPartPr/>
                <p14:nvPr/>
              </p14:nvContentPartPr>
              <p14:xfrm>
                <a:off x="973990" y="2236627"/>
                <a:ext cx="119160" cy="424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3144271-68DE-4B12-9DD8-4D55D6765C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5350" y="2227987"/>
                  <a:ext cx="136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B89AD2-BE42-4B30-94E2-0A2C3454A4C0}"/>
                    </a:ext>
                  </a:extLst>
                </p14:cNvPr>
                <p14:cNvContentPartPr/>
                <p14:nvPr/>
              </p14:nvContentPartPr>
              <p14:xfrm>
                <a:off x="592030" y="2709307"/>
                <a:ext cx="1125000" cy="10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B89AD2-BE42-4B30-94E2-0A2C3454A4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3030" y="2700667"/>
                  <a:ext cx="11426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2875CD-1399-4315-B599-E3EF3E70FAD2}"/>
              </a:ext>
            </a:extLst>
          </p:cNvPr>
          <p:cNvGrpSpPr/>
          <p:nvPr/>
        </p:nvGrpSpPr>
        <p:grpSpPr>
          <a:xfrm>
            <a:off x="747910" y="2950867"/>
            <a:ext cx="833040" cy="398880"/>
            <a:chOff x="747910" y="2950867"/>
            <a:chExt cx="8330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97A4F0-150E-4F02-8DB5-24263D7EFB40}"/>
                    </a:ext>
                  </a:extLst>
                </p14:cNvPr>
                <p14:cNvContentPartPr/>
                <p14:nvPr/>
              </p14:nvContentPartPr>
              <p14:xfrm>
                <a:off x="747910" y="2950867"/>
                <a:ext cx="56520" cy="39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97A4F0-150E-4F02-8DB5-24263D7EFB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910" y="2941867"/>
                  <a:ext cx="741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0C9F32-677B-4452-90FD-955248407551}"/>
                    </a:ext>
                  </a:extLst>
                </p14:cNvPr>
                <p14:cNvContentPartPr/>
                <p14:nvPr/>
              </p14:nvContentPartPr>
              <p14:xfrm>
                <a:off x="1041670" y="2994427"/>
                <a:ext cx="46440" cy="204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0C9F32-677B-4452-90FD-9552484075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2670" y="2985787"/>
                  <a:ext cx="64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E065D4-98D2-487B-9651-E2DBC433413F}"/>
                    </a:ext>
                  </a:extLst>
                </p14:cNvPr>
                <p14:cNvContentPartPr/>
                <p14:nvPr/>
              </p14:nvContentPartPr>
              <p14:xfrm>
                <a:off x="995230" y="3122947"/>
                <a:ext cx="19440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E065D4-98D2-487B-9651-E2DBC43341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6230" y="3113947"/>
                  <a:ext cx="212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DF0AE4-832B-4561-9D58-E3F418B7E2BC}"/>
                    </a:ext>
                  </a:extLst>
                </p14:cNvPr>
                <p14:cNvContentPartPr/>
                <p14:nvPr/>
              </p14:nvContentPartPr>
              <p14:xfrm>
                <a:off x="1223110" y="2955907"/>
                <a:ext cx="80280" cy="12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DF0AE4-832B-4561-9D58-E3F418B7E2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4110" y="2946907"/>
                  <a:ext cx="97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1FD739-3B26-4632-9BBE-593444F03C1E}"/>
                    </a:ext>
                  </a:extLst>
                </p14:cNvPr>
                <p14:cNvContentPartPr/>
                <p14:nvPr/>
              </p14:nvContentPartPr>
              <p14:xfrm>
                <a:off x="1323910" y="2968147"/>
                <a:ext cx="48600" cy="27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1FD739-3B26-4632-9BBE-593444F03C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15270" y="2959147"/>
                  <a:ext cx="66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194609-17E2-4939-A03B-EA3DF6054944}"/>
                    </a:ext>
                  </a:extLst>
                </p14:cNvPr>
                <p14:cNvContentPartPr/>
                <p14:nvPr/>
              </p14:nvContentPartPr>
              <p14:xfrm>
                <a:off x="1514350" y="3085867"/>
                <a:ext cx="66600" cy="115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194609-17E2-4939-A03B-EA3DF60549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5350" y="3076867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3CA71F-765B-4549-9F42-155BA7338493}"/>
                    </a:ext>
                  </a:extLst>
                </p14:cNvPr>
                <p14:cNvContentPartPr/>
                <p14:nvPr/>
              </p14:nvContentPartPr>
              <p14:xfrm>
                <a:off x="1505350" y="2951227"/>
                <a:ext cx="65160" cy="4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3CA71F-765B-4549-9F42-155BA73384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96350" y="2942227"/>
                  <a:ext cx="828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6A087DA-5B98-495B-A3CE-7936C5F818AC}"/>
                  </a:ext>
                </a:extLst>
              </p14:cNvPr>
              <p14:cNvContentPartPr/>
              <p14:nvPr/>
            </p14:nvContentPartPr>
            <p14:xfrm>
              <a:off x="2007910" y="2717587"/>
              <a:ext cx="55800" cy="29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6A087DA-5B98-495B-A3CE-7936C5F818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9270" y="2708947"/>
                <a:ext cx="73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144D21-287E-410B-A553-A799B2EB48F9}"/>
                  </a:ext>
                </a:extLst>
              </p14:cNvPr>
              <p14:cNvContentPartPr/>
              <p14:nvPr/>
            </p14:nvContentPartPr>
            <p14:xfrm>
              <a:off x="2431270" y="2604907"/>
              <a:ext cx="1011960" cy="45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144D21-287E-410B-A553-A799B2EB48F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2630" y="2595907"/>
                <a:ext cx="102960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2197AEB-0D3B-4826-BA3E-9992EFB82BE4}"/>
              </a:ext>
            </a:extLst>
          </p:cNvPr>
          <p:cNvGrpSpPr/>
          <p:nvPr/>
        </p:nvGrpSpPr>
        <p:grpSpPr>
          <a:xfrm>
            <a:off x="2531350" y="2178667"/>
            <a:ext cx="604800" cy="323640"/>
            <a:chOff x="2531350" y="2178667"/>
            <a:chExt cx="60480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ED14FA-FC75-4BA2-AA23-012A520D1629}"/>
                    </a:ext>
                  </a:extLst>
                </p14:cNvPr>
                <p14:cNvContentPartPr/>
                <p14:nvPr/>
              </p14:nvContentPartPr>
              <p14:xfrm>
                <a:off x="2531350" y="2178667"/>
                <a:ext cx="33840" cy="32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ED14FA-FC75-4BA2-AA23-012A520D16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22350" y="2169667"/>
                  <a:ext cx="51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2A7D0B-53A0-44CE-B80B-648520EC68B8}"/>
                    </a:ext>
                  </a:extLst>
                </p14:cNvPr>
                <p14:cNvContentPartPr/>
                <p14:nvPr/>
              </p14:nvContentPartPr>
              <p14:xfrm>
                <a:off x="2849230" y="2217907"/>
                <a:ext cx="87120" cy="10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2A7D0B-53A0-44CE-B80B-648520EC68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40590" y="2208907"/>
                  <a:ext cx="104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3FBDCD-4077-4E04-A50F-18C1DCC94C1B}"/>
                    </a:ext>
                  </a:extLst>
                </p14:cNvPr>
                <p14:cNvContentPartPr/>
                <p14:nvPr/>
              </p14:nvContentPartPr>
              <p14:xfrm>
                <a:off x="2957950" y="2217547"/>
                <a:ext cx="31320" cy="25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3FBDCD-4077-4E04-A50F-18C1DCC94C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48950" y="2208907"/>
                  <a:ext cx="48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F320B3-C064-4666-BAB2-1FF62BDA56FC}"/>
                    </a:ext>
                  </a:extLst>
                </p14:cNvPr>
                <p14:cNvContentPartPr/>
                <p14:nvPr/>
              </p14:nvContentPartPr>
              <p14:xfrm>
                <a:off x="3077110" y="2350747"/>
                <a:ext cx="59040" cy="12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F320B3-C064-4666-BAB2-1FF62BDA56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68470" y="2342107"/>
                  <a:ext cx="76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1D711B-F8E0-4147-9A0D-1DDF411F4EE8}"/>
                    </a:ext>
                  </a:extLst>
                </p14:cNvPr>
                <p14:cNvContentPartPr/>
                <p14:nvPr/>
              </p14:nvContentPartPr>
              <p14:xfrm>
                <a:off x="3092950" y="2256067"/>
                <a:ext cx="40320" cy="3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1D711B-F8E0-4147-9A0D-1DDF411F4EE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84310" y="2247427"/>
                  <a:ext cx="57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C974CD-63F2-47E8-957B-FF874BE6AA4F}"/>
                    </a:ext>
                  </a:extLst>
                </p14:cNvPr>
                <p14:cNvContentPartPr/>
                <p14:nvPr/>
              </p14:nvContentPartPr>
              <p14:xfrm>
                <a:off x="2696590" y="2356507"/>
                <a:ext cx="11592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C974CD-63F2-47E8-957B-FF874BE6AA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87950" y="2347867"/>
                  <a:ext cx="1335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1F8829-32EA-43FE-9F3F-5C9BAD099AF2}"/>
              </a:ext>
            </a:extLst>
          </p:cNvPr>
          <p:cNvGrpSpPr/>
          <p:nvPr/>
        </p:nvGrpSpPr>
        <p:grpSpPr>
          <a:xfrm>
            <a:off x="2613790" y="2746387"/>
            <a:ext cx="574200" cy="263520"/>
            <a:chOff x="2613790" y="2746387"/>
            <a:chExt cx="5742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F0977D-53BF-4127-A933-0BBD05B7EB22}"/>
                    </a:ext>
                  </a:extLst>
                </p14:cNvPr>
                <p14:cNvContentPartPr/>
                <p14:nvPr/>
              </p14:nvContentPartPr>
              <p14:xfrm>
                <a:off x="2613790" y="2746387"/>
                <a:ext cx="41760" cy="26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F0977D-53BF-4127-A933-0BBD05B7EB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04790" y="2737747"/>
                  <a:ext cx="59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43AFC1-BFAF-47DD-A2C9-6CB3735CC262}"/>
                    </a:ext>
                  </a:extLst>
                </p14:cNvPr>
                <p14:cNvContentPartPr/>
                <p14:nvPr/>
              </p14:nvContentPartPr>
              <p14:xfrm>
                <a:off x="2680390" y="2890027"/>
                <a:ext cx="130680" cy="1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43AFC1-BFAF-47DD-A2C9-6CB3735CC2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71750" y="2881387"/>
                  <a:ext cx="14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FABF0D-E384-491D-B0CF-705278356E25}"/>
                    </a:ext>
                  </a:extLst>
                </p14:cNvPr>
                <p14:cNvContentPartPr/>
                <p14:nvPr/>
              </p14:nvContentPartPr>
              <p14:xfrm>
                <a:off x="2939230" y="2747467"/>
                <a:ext cx="60840" cy="9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FABF0D-E384-491D-B0CF-705278356E2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30230" y="2738467"/>
                  <a:ext cx="78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DB0C7F-7687-4BE2-8B33-942ABD34A904}"/>
                    </a:ext>
                  </a:extLst>
                </p14:cNvPr>
                <p14:cNvContentPartPr/>
                <p14:nvPr/>
              </p14:nvContentPartPr>
              <p14:xfrm>
                <a:off x="2997910" y="2749267"/>
                <a:ext cx="29520" cy="22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DB0C7F-7687-4BE2-8B33-942ABD34A9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89270" y="2740627"/>
                  <a:ext cx="47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5B9083-B039-4667-9E2D-FB4ABA3994AD}"/>
                    </a:ext>
                  </a:extLst>
                </p14:cNvPr>
                <p14:cNvContentPartPr/>
                <p14:nvPr/>
              </p14:nvContentPartPr>
              <p14:xfrm>
                <a:off x="3124990" y="2898667"/>
                <a:ext cx="63000" cy="84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5B9083-B039-4667-9E2D-FB4ABA3994A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15990" y="2890027"/>
                  <a:ext cx="80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2C5F38-EF2F-470C-B2B2-3F47355752A3}"/>
                    </a:ext>
                  </a:extLst>
                </p14:cNvPr>
                <p14:cNvContentPartPr/>
                <p14:nvPr/>
              </p14:nvContentPartPr>
              <p14:xfrm>
                <a:off x="3141190" y="2774467"/>
                <a:ext cx="32400" cy="3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2C5F38-EF2F-470C-B2B2-3F47355752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32190" y="2765467"/>
                  <a:ext cx="500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79D530-A346-4D6B-AB81-83A7B734A791}"/>
              </a:ext>
            </a:extLst>
          </p:cNvPr>
          <p:cNvGrpSpPr/>
          <p:nvPr/>
        </p:nvGrpSpPr>
        <p:grpSpPr>
          <a:xfrm>
            <a:off x="3593710" y="2577187"/>
            <a:ext cx="146520" cy="117720"/>
            <a:chOff x="3593710" y="2577187"/>
            <a:chExt cx="14652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A138F3-B7A7-434E-BA24-8B0165D20E7A}"/>
                    </a:ext>
                  </a:extLst>
                </p14:cNvPr>
                <p14:cNvContentPartPr/>
                <p14:nvPr/>
              </p14:nvContentPartPr>
              <p14:xfrm>
                <a:off x="3593710" y="2577187"/>
                <a:ext cx="121680" cy="2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A138F3-B7A7-434E-BA24-8B0165D20E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85070" y="2568547"/>
                  <a:ext cx="13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6C7717-33BF-4653-93DD-D258910A72C7}"/>
                    </a:ext>
                  </a:extLst>
                </p14:cNvPr>
                <p14:cNvContentPartPr/>
                <p14:nvPr/>
              </p14:nvContentPartPr>
              <p14:xfrm>
                <a:off x="3611710" y="2687347"/>
                <a:ext cx="12852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6C7717-33BF-4653-93DD-D258910A72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02710" y="2678707"/>
                  <a:ext cx="146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6284110-B668-4731-B8A0-B9BC340409B4}"/>
              </a:ext>
            </a:extLst>
          </p:cNvPr>
          <p:cNvGrpSpPr/>
          <p:nvPr/>
        </p:nvGrpSpPr>
        <p:grpSpPr>
          <a:xfrm>
            <a:off x="4433230" y="2176507"/>
            <a:ext cx="1860480" cy="1221480"/>
            <a:chOff x="4433230" y="2176507"/>
            <a:chExt cx="1860480" cy="12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712066-7808-4B3E-8B10-5AB68794CA79}"/>
                    </a:ext>
                  </a:extLst>
                </p14:cNvPr>
                <p14:cNvContentPartPr/>
                <p14:nvPr/>
              </p14:nvContentPartPr>
              <p14:xfrm>
                <a:off x="4559230" y="2176507"/>
                <a:ext cx="44280" cy="35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712066-7808-4B3E-8B10-5AB68794CA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50590" y="2167867"/>
                  <a:ext cx="61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F6AF0C-AC18-4F23-852C-AC77869D7F1F}"/>
                    </a:ext>
                  </a:extLst>
                </p14:cNvPr>
                <p14:cNvContentPartPr/>
                <p14:nvPr/>
              </p14:nvContentPartPr>
              <p14:xfrm>
                <a:off x="4667950" y="2347507"/>
                <a:ext cx="18324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F6AF0C-AC18-4F23-852C-AC77869D7F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58950" y="2338867"/>
                  <a:ext cx="20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5528D4-B74E-47F1-AD15-14709EA80403}"/>
                    </a:ext>
                  </a:extLst>
                </p14:cNvPr>
                <p14:cNvContentPartPr/>
                <p14:nvPr/>
              </p14:nvContentPartPr>
              <p14:xfrm>
                <a:off x="4986190" y="2201347"/>
                <a:ext cx="139320" cy="13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5528D4-B74E-47F1-AD15-14709EA804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77550" y="2192347"/>
                  <a:ext cx="156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55FE76-3FCC-4469-A32A-7AF336EB9B75}"/>
                    </a:ext>
                  </a:extLst>
                </p14:cNvPr>
                <p14:cNvContentPartPr/>
                <p14:nvPr/>
              </p14:nvContentPartPr>
              <p14:xfrm>
                <a:off x="5127670" y="2176507"/>
                <a:ext cx="18720" cy="29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55FE76-3FCC-4469-A32A-7AF336EB9B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19030" y="2167507"/>
                  <a:ext cx="36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DEACC6-0ECC-422E-A568-C391E5E6E5EE}"/>
                    </a:ext>
                  </a:extLst>
                </p14:cNvPr>
                <p14:cNvContentPartPr/>
                <p14:nvPr/>
              </p14:nvContentPartPr>
              <p14:xfrm>
                <a:off x="5257630" y="2326627"/>
                <a:ext cx="73080" cy="13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DEACC6-0ECC-422E-A568-C391E5E6E5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48990" y="2317627"/>
                  <a:ext cx="90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DD25C0-9161-4D6C-ABD7-E792CFE12415}"/>
                    </a:ext>
                  </a:extLst>
                </p14:cNvPr>
                <p14:cNvContentPartPr/>
                <p14:nvPr/>
              </p14:nvContentPartPr>
              <p14:xfrm>
                <a:off x="5242510" y="2192347"/>
                <a:ext cx="53280" cy="5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DD25C0-9161-4D6C-ABD7-E792CFE124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33510" y="2183347"/>
                  <a:ext cx="7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04200C-143B-4C13-BED4-12EF1D6DC226}"/>
                    </a:ext>
                  </a:extLst>
                </p14:cNvPr>
                <p14:cNvContentPartPr/>
                <p14:nvPr/>
              </p14:nvContentPartPr>
              <p14:xfrm>
                <a:off x="4433230" y="2536147"/>
                <a:ext cx="1260360" cy="10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04200C-143B-4C13-BED4-12EF1D6DC2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24590" y="2527507"/>
                  <a:ext cx="127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6A1B1D-4301-45AB-A732-6331DF0CC1D7}"/>
                    </a:ext>
                  </a:extLst>
                </p14:cNvPr>
                <p14:cNvContentPartPr/>
                <p14:nvPr/>
              </p14:nvContentPartPr>
              <p14:xfrm>
                <a:off x="4500910" y="2760427"/>
                <a:ext cx="98280" cy="28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6A1B1D-4301-45AB-A732-6331DF0CC1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91910" y="2751427"/>
                  <a:ext cx="115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52CA18-8E3F-41A7-9C1C-F8538C9BE572}"/>
                    </a:ext>
                  </a:extLst>
                </p14:cNvPr>
                <p14:cNvContentPartPr/>
                <p14:nvPr/>
              </p14:nvContentPartPr>
              <p14:xfrm>
                <a:off x="4650670" y="2874547"/>
                <a:ext cx="78480" cy="1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52CA18-8E3F-41A7-9C1C-F8538C9BE5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41670" y="2865547"/>
                  <a:ext cx="96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A5F57C-5D23-4FD4-9F8B-DE464E6D03F1}"/>
                    </a:ext>
                  </a:extLst>
                </p14:cNvPr>
                <p14:cNvContentPartPr/>
                <p14:nvPr/>
              </p14:nvContentPartPr>
              <p14:xfrm>
                <a:off x="4767310" y="2749987"/>
                <a:ext cx="90360" cy="135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A5F57C-5D23-4FD4-9F8B-DE464E6D03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58310" y="2741347"/>
                  <a:ext cx="108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08B983-5A8F-496F-98C2-CB0600A46744}"/>
                    </a:ext>
                  </a:extLst>
                </p14:cNvPr>
                <p14:cNvContentPartPr/>
                <p14:nvPr/>
              </p14:nvContentPartPr>
              <p14:xfrm>
                <a:off x="4855510" y="2756107"/>
                <a:ext cx="45360" cy="21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08B983-5A8F-496F-98C2-CB0600A4674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46870" y="2747467"/>
                  <a:ext cx="63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CF6B24-A2AE-4826-AEE4-FC1BCF5D843D}"/>
                    </a:ext>
                  </a:extLst>
                </p14:cNvPr>
                <p14:cNvContentPartPr/>
                <p14:nvPr/>
              </p14:nvContentPartPr>
              <p14:xfrm>
                <a:off x="4963150" y="2870227"/>
                <a:ext cx="86400" cy="99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CF6B24-A2AE-4826-AEE4-FC1BCF5D84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54510" y="2861227"/>
                  <a:ext cx="104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50EA03-B3A6-47F5-8E96-E70C1263D1B5}"/>
                    </a:ext>
                  </a:extLst>
                </p14:cNvPr>
                <p14:cNvContentPartPr/>
                <p14:nvPr/>
              </p14:nvContentPartPr>
              <p14:xfrm>
                <a:off x="4954870" y="2750707"/>
                <a:ext cx="51840" cy="2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50EA03-B3A6-47F5-8E96-E70C1263D1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6230" y="2741707"/>
                  <a:ext cx="69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D7E97C-8F64-49EF-B3BE-ED35AAC6CFCC}"/>
                    </a:ext>
                  </a:extLst>
                </p14:cNvPr>
                <p14:cNvContentPartPr/>
                <p14:nvPr/>
              </p14:nvContentPartPr>
              <p14:xfrm>
                <a:off x="5115430" y="2849707"/>
                <a:ext cx="137880" cy="2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D7E97C-8F64-49EF-B3BE-ED35AAC6CF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6790" y="2840707"/>
                  <a:ext cx="155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CC57A0-7579-471A-BE33-DAB6798721AF}"/>
                    </a:ext>
                  </a:extLst>
                </p14:cNvPr>
                <p14:cNvContentPartPr/>
                <p14:nvPr/>
              </p14:nvContentPartPr>
              <p14:xfrm>
                <a:off x="5143150" y="2773387"/>
                <a:ext cx="27720" cy="168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CC57A0-7579-471A-BE33-DAB6798721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34150" y="2764747"/>
                  <a:ext cx="45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E4E8EC-7E1F-4C56-BD99-5B3581A3E3A6}"/>
                    </a:ext>
                  </a:extLst>
                </p14:cNvPr>
                <p14:cNvContentPartPr/>
                <p14:nvPr/>
              </p14:nvContentPartPr>
              <p14:xfrm>
                <a:off x="5292190" y="2751067"/>
                <a:ext cx="55080" cy="9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E4E8EC-7E1F-4C56-BD99-5B3581A3E3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83190" y="2742067"/>
                  <a:ext cx="7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2A6A71-6F19-4B48-BF9F-2BFE92423B77}"/>
                    </a:ext>
                  </a:extLst>
                </p14:cNvPr>
                <p14:cNvContentPartPr/>
                <p14:nvPr/>
              </p14:nvContentPartPr>
              <p14:xfrm>
                <a:off x="5351590" y="2740267"/>
                <a:ext cx="19800" cy="200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2A6A71-6F19-4B48-BF9F-2BFE92423B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42590" y="2731627"/>
                  <a:ext cx="37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0EE0C9-BEE1-472F-BB4E-633920C02C10}"/>
                    </a:ext>
                  </a:extLst>
                </p14:cNvPr>
                <p14:cNvContentPartPr/>
                <p14:nvPr/>
              </p14:nvContentPartPr>
              <p14:xfrm>
                <a:off x="5444830" y="2825947"/>
                <a:ext cx="63720" cy="11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0EE0C9-BEE1-472F-BB4E-633920C02C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35830" y="2816947"/>
                  <a:ext cx="81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500CE4-F1D2-4FB9-989E-F93B4EEC7324}"/>
                    </a:ext>
                  </a:extLst>
                </p14:cNvPr>
                <p14:cNvContentPartPr/>
                <p14:nvPr/>
              </p14:nvContentPartPr>
              <p14:xfrm>
                <a:off x="5497390" y="2745667"/>
                <a:ext cx="2304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500CE4-F1D2-4FB9-989E-F93B4EEC73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88390" y="2737027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33B93A-B7E6-4397-9B08-51BE2CD68F5D}"/>
                    </a:ext>
                  </a:extLst>
                </p14:cNvPr>
                <p14:cNvContentPartPr/>
                <p14:nvPr/>
              </p14:nvContentPartPr>
              <p14:xfrm>
                <a:off x="5561470" y="2781667"/>
                <a:ext cx="111240" cy="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33B93A-B7E6-4397-9B08-51BE2CD68F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52830" y="2772667"/>
                  <a:ext cx="128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24B896-D9CC-4E25-9502-A99B26D187E7}"/>
                    </a:ext>
                  </a:extLst>
                </p14:cNvPr>
                <p14:cNvContentPartPr/>
                <p14:nvPr/>
              </p14:nvContentPartPr>
              <p14:xfrm>
                <a:off x="5752990" y="2697787"/>
                <a:ext cx="33840" cy="19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24B896-D9CC-4E25-9502-A99B26D187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43990" y="2688787"/>
                  <a:ext cx="51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A07700-7455-4BDE-B19A-BBCF1AB292DA}"/>
                    </a:ext>
                  </a:extLst>
                </p14:cNvPr>
                <p14:cNvContentPartPr/>
                <p14:nvPr/>
              </p14:nvContentPartPr>
              <p14:xfrm>
                <a:off x="5830030" y="2687707"/>
                <a:ext cx="135360" cy="21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A07700-7455-4BDE-B19A-BBCF1AB292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21390" y="2678707"/>
                  <a:ext cx="153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025893-87E5-4709-8695-2C017ADA43A1}"/>
                    </a:ext>
                  </a:extLst>
                </p14:cNvPr>
                <p14:cNvContentPartPr/>
                <p14:nvPr/>
              </p14:nvContentPartPr>
              <p14:xfrm>
                <a:off x="6034510" y="2803627"/>
                <a:ext cx="76680" cy="113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025893-87E5-4709-8695-2C017ADA43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25870" y="2794987"/>
                  <a:ext cx="94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4A76B6-BF4A-4FB4-9B0A-03E4B3C89F33}"/>
                    </a:ext>
                  </a:extLst>
                </p14:cNvPr>
                <p14:cNvContentPartPr/>
                <p14:nvPr/>
              </p14:nvContentPartPr>
              <p14:xfrm>
                <a:off x="6064030" y="2700307"/>
                <a:ext cx="29520" cy="25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4A76B6-BF4A-4FB4-9B0A-03E4B3C89F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55030" y="2691667"/>
                  <a:ext cx="47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0E9FD3-C3F5-429D-969A-AB0D46222C68}"/>
                    </a:ext>
                  </a:extLst>
                </p14:cNvPr>
                <p14:cNvContentPartPr/>
                <p14:nvPr/>
              </p14:nvContentPartPr>
              <p14:xfrm>
                <a:off x="6174550" y="2607427"/>
                <a:ext cx="119160" cy="14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0E9FD3-C3F5-429D-969A-AB0D46222C6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65910" y="2598787"/>
                  <a:ext cx="136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FA7027-0BD9-465D-A740-6D9CFCABF34B}"/>
                    </a:ext>
                  </a:extLst>
                </p14:cNvPr>
                <p14:cNvContentPartPr/>
                <p14:nvPr/>
              </p14:nvContentPartPr>
              <p14:xfrm>
                <a:off x="4714030" y="2749987"/>
                <a:ext cx="718200" cy="29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FA7027-0BD9-465D-A740-6D9CFCABF34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05390" y="2741347"/>
                  <a:ext cx="735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087DDF-23CD-4BC3-A55C-F127DFE7B46C}"/>
                    </a:ext>
                  </a:extLst>
                </p14:cNvPr>
                <p14:cNvContentPartPr/>
                <p14:nvPr/>
              </p14:nvContentPartPr>
              <p14:xfrm>
                <a:off x="5537710" y="3200347"/>
                <a:ext cx="141120" cy="2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087DDF-23CD-4BC3-A55C-F127DFE7B46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29070" y="3191347"/>
                  <a:ext cx="158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B49AD8F-0A3C-4DA8-ACA0-0CC9C3D16D10}"/>
                    </a:ext>
                  </a:extLst>
                </p14:cNvPr>
                <p14:cNvContentPartPr/>
                <p14:nvPr/>
              </p14:nvContentPartPr>
              <p14:xfrm>
                <a:off x="5728510" y="3117187"/>
                <a:ext cx="28080" cy="19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B49AD8F-0A3C-4DA8-ACA0-0CC9C3D16D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19870" y="3108187"/>
                  <a:ext cx="45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49D0B2-91ED-4940-B67A-596D682391D6}"/>
                    </a:ext>
                  </a:extLst>
                </p14:cNvPr>
                <p14:cNvContentPartPr/>
                <p14:nvPr/>
              </p14:nvContentPartPr>
              <p14:xfrm>
                <a:off x="5769190" y="3118627"/>
                <a:ext cx="89280" cy="216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49D0B2-91ED-4940-B67A-596D682391D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60550" y="3109627"/>
                  <a:ext cx="10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C3509F-B86B-4A8F-B6D9-CC044FC84945}"/>
                    </a:ext>
                  </a:extLst>
                </p14:cNvPr>
                <p14:cNvContentPartPr/>
                <p14:nvPr/>
              </p14:nvContentPartPr>
              <p14:xfrm>
                <a:off x="5936590" y="3045187"/>
                <a:ext cx="56160" cy="27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C3509F-B86B-4A8F-B6D9-CC044FC8494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27590" y="3036547"/>
                  <a:ext cx="73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E28EF4-0BD2-4731-9119-2BF7150DB2F2}"/>
                    </a:ext>
                  </a:extLst>
                </p14:cNvPr>
                <p14:cNvContentPartPr/>
                <p14:nvPr/>
              </p14:nvContentPartPr>
              <p14:xfrm>
                <a:off x="5966110" y="3196747"/>
                <a:ext cx="91800" cy="1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E28EF4-0BD2-4731-9119-2BF7150DB2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57470" y="3188107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227549-CB5E-4F71-9972-4D66AA6CAD76}"/>
                    </a:ext>
                  </a:extLst>
                </p14:cNvPr>
                <p14:cNvContentPartPr/>
                <p14:nvPr/>
              </p14:nvContentPartPr>
              <p14:xfrm>
                <a:off x="6071950" y="3044467"/>
                <a:ext cx="160560" cy="28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227549-CB5E-4F71-9972-4D66AA6CAD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63310" y="3035827"/>
                  <a:ext cx="178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97EB18-172B-49D8-AB37-17C3DAC58AF8}"/>
                    </a:ext>
                  </a:extLst>
                </p14:cNvPr>
                <p14:cNvContentPartPr/>
                <p14:nvPr/>
              </p14:nvContentPartPr>
              <p14:xfrm>
                <a:off x="5268790" y="3139147"/>
                <a:ext cx="34920" cy="25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97EB18-172B-49D8-AB37-17C3DAC58A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60150" y="3130507"/>
                  <a:ext cx="5256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CB8DB53-80AF-45C5-A5DC-8948BBB89A92}"/>
              </a:ext>
            </a:extLst>
          </p:cNvPr>
          <p:cNvGrpSpPr/>
          <p:nvPr/>
        </p:nvGrpSpPr>
        <p:grpSpPr>
          <a:xfrm>
            <a:off x="5214790" y="3536227"/>
            <a:ext cx="611640" cy="342360"/>
            <a:chOff x="5214790" y="3536227"/>
            <a:chExt cx="61164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98FFA7-7755-42E5-BA6A-6A0953C5DCE3}"/>
                    </a:ext>
                  </a:extLst>
                </p14:cNvPr>
                <p14:cNvContentPartPr/>
                <p14:nvPr/>
              </p14:nvContentPartPr>
              <p14:xfrm>
                <a:off x="5214790" y="3606427"/>
                <a:ext cx="47520" cy="27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98FFA7-7755-42E5-BA6A-6A0953C5DCE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06150" y="3597427"/>
                  <a:ext cx="65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DF2096-73E9-4B20-A58C-85EEE340729E}"/>
                    </a:ext>
                  </a:extLst>
                </p14:cNvPr>
                <p14:cNvContentPartPr/>
                <p14:nvPr/>
              </p14:nvContentPartPr>
              <p14:xfrm>
                <a:off x="5369950" y="3709027"/>
                <a:ext cx="173160" cy="28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DF2096-73E9-4B20-A58C-85EEE340729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60950" y="3700387"/>
                  <a:ext cx="190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127838-F25D-40E8-B0D6-3B0F4330F0D9}"/>
                    </a:ext>
                  </a:extLst>
                </p14:cNvPr>
                <p14:cNvContentPartPr/>
                <p14:nvPr/>
              </p14:nvContentPartPr>
              <p14:xfrm>
                <a:off x="5433670" y="3616507"/>
                <a:ext cx="68760" cy="223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127838-F25D-40E8-B0D6-3B0F4330F0D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25030" y="3607507"/>
                  <a:ext cx="86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1550DE-C460-4C1B-B729-0C4A57EC814F}"/>
                    </a:ext>
                  </a:extLst>
                </p14:cNvPr>
                <p14:cNvContentPartPr/>
                <p14:nvPr/>
              </p14:nvContentPartPr>
              <p14:xfrm>
                <a:off x="5600350" y="3591667"/>
                <a:ext cx="56520" cy="233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1550DE-C460-4C1B-B729-0C4A57EC814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91710" y="3583027"/>
                  <a:ext cx="7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87C730-9D11-457E-B1DB-D3CBEC2D941C}"/>
                    </a:ext>
                  </a:extLst>
                </p14:cNvPr>
                <p14:cNvContentPartPr/>
                <p14:nvPr/>
              </p14:nvContentPartPr>
              <p14:xfrm>
                <a:off x="5718430" y="3536227"/>
                <a:ext cx="108000" cy="30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87C730-9D11-457E-B1DB-D3CBEC2D94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09430" y="3527587"/>
                  <a:ext cx="1256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1EA6F94-1608-4130-AB10-17D50DE637CF}"/>
              </a:ext>
            </a:extLst>
          </p:cNvPr>
          <p:cNvGrpSpPr/>
          <p:nvPr/>
        </p:nvGrpSpPr>
        <p:grpSpPr>
          <a:xfrm>
            <a:off x="5467150" y="4014667"/>
            <a:ext cx="280080" cy="290880"/>
            <a:chOff x="5467150" y="4014667"/>
            <a:chExt cx="2800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5FACEA-5917-4226-8EFA-DF76290D6F23}"/>
                    </a:ext>
                  </a:extLst>
                </p14:cNvPr>
                <p14:cNvContentPartPr/>
                <p14:nvPr/>
              </p14:nvContentPartPr>
              <p14:xfrm>
                <a:off x="5467150" y="4043467"/>
                <a:ext cx="51480" cy="21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5FACEA-5917-4226-8EFA-DF76290D6F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58510" y="4034467"/>
                  <a:ext cx="69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603C2F4-A934-4BFA-A66A-D0AC9733037F}"/>
                    </a:ext>
                  </a:extLst>
                </p14:cNvPr>
                <p14:cNvContentPartPr/>
                <p14:nvPr/>
              </p14:nvContentPartPr>
              <p14:xfrm>
                <a:off x="5574070" y="4014667"/>
                <a:ext cx="173160" cy="29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603C2F4-A934-4BFA-A66A-D0AC9733037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65070" y="4005667"/>
                  <a:ext cx="19080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49BBD48-9826-42B1-A94A-FE10F81DAC49}"/>
                  </a:ext>
                </a:extLst>
              </p14:cNvPr>
              <p14:cNvContentPartPr/>
              <p14:nvPr/>
            </p14:nvContentPartPr>
            <p14:xfrm>
              <a:off x="6844510" y="2362267"/>
              <a:ext cx="156240" cy="44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49BBD48-9826-42B1-A94A-FE10F81DAC4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35510" y="2353627"/>
                <a:ext cx="173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4FA84B5-224D-4529-9AB1-07020F6F76C0}"/>
                  </a:ext>
                </a:extLst>
              </p14:cNvPr>
              <p14:cNvContentPartPr/>
              <p14:nvPr/>
            </p14:nvContentPartPr>
            <p14:xfrm>
              <a:off x="6866470" y="2500507"/>
              <a:ext cx="146880" cy="17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4FA84B5-224D-4529-9AB1-07020F6F76C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857830" y="2491867"/>
                <a:ext cx="1645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0750D46-88E5-4DB1-90F2-1B24179544F2}"/>
              </a:ext>
            </a:extLst>
          </p:cNvPr>
          <p:cNvGrpSpPr/>
          <p:nvPr/>
        </p:nvGrpSpPr>
        <p:grpSpPr>
          <a:xfrm>
            <a:off x="7391710" y="1979227"/>
            <a:ext cx="1034280" cy="860760"/>
            <a:chOff x="7391710" y="1979227"/>
            <a:chExt cx="1034280" cy="86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1E4CE9-DAC2-4982-90ED-7FDEA4261693}"/>
                    </a:ext>
                  </a:extLst>
                </p14:cNvPr>
                <p14:cNvContentPartPr/>
                <p14:nvPr/>
              </p14:nvContentPartPr>
              <p14:xfrm>
                <a:off x="7751350" y="1979227"/>
                <a:ext cx="61920" cy="412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1E4CE9-DAC2-4982-90ED-7FDEA42616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42710" y="1970227"/>
                  <a:ext cx="79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172D51-401C-4F8B-B251-7FF70E6D6526}"/>
                    </a:ext>
                  </a:extLst>
                </p14:cNvPr>
                <p14:cNvContentPartPr/>
                <p14:nvPr/>
              </p14:nvContentPartPr>
              <p14:xfrm>
                <a:off x="7391710" y="2455147"/>
                <a:ext cx="103428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172D51-401C-4F8B-B251-7FF70E6D65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82710" y="2446507"/>
                  <a:ext cx="105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2E2BF3-1249-4643-A584-DD6D1124DF73}"/>
                    </a:ext>
                  </a:extLst>
                </p14:cNvPr>
                <p14:cNvContentPartPr/>
                <p14:nvPr/>
              </p14:nvContentPartPr>
              <p14:xfrm>
                <a:off x="7691950" y="2606347"/>
                <a:ext cx="75600" cy="233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2E2BF3-1249-4643-A584-DD6D1124DF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82950" y="2597347"/>
                  <a:ext cx="93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B6CF1C6-2917-4966-B160-A5C53BDEA5F0}"/>
                    </a:ext>
                  </a:extLst>
                </p14:cNvPr>
                <p14:cNvContentPartPr/>
                <p14:nvPr/>
              </p14:nvContentPartPr>
              <p14:xfrm>
                <a:off x="7796350" y="2560987"/>
                <a:ext cx="244800" cy="27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B6CF1C6-2917-4966-B160-A5C53BDEA5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87350" y="2551987"/>
                  <a:ext cx="262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D870F2-5E8A-41AE-9AD2-34B6D3D2CA17}"/>
                    </a:ext>
                  </a:extLst>
                </p14:cNvPr>
                <p14:cNvContentPartPr/>
                <p14:nvPr/>
              </p14:nvContentPartPr>
              <p14:xfrm>
                <a:off x="7900750" y="2161387"/>
                <a:ext cx="93240" cy="2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D870F2-5E8A-41AE-9AD2-34B6D3D2CA1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91750" y="2152387"/>
                  <a:ext cx="110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F3D2D8-F4AB-489C-A95E-F2533E7D46D4}"/>
                    </a:ext>
                  </a:extLst>
                </p14:cNvPr>
                <p14:cNvContentPartPr/>
                <p14:nvPr/>
              </p14:nvContentPartPr>
              <p14:xfrm>
                <a:off x="8049790" y="2053747"/>
                <a:ext cx="82080" cy="10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F3D2D8-F4AB-489C-A95E-F2533E7D46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41150" y="2045107"/>
                  <a:ext cx="99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3CC663-999D-44A7-AF27-50B89681CB94}"/>
                    </a:ext>
                  </a:extLst>
                </p14:cNvPr>
                <p14:cNvContentPartPr/>
                <p14:nvPr/>
              </p14:nvContentPartPr>
              <p14:xfrm>
                <a:off x="8149510" y="2067067"/>
                <a:ext cx="26280" cy="251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3CC663-999D-44A7-AF27-50B89681CB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40510" y="2058427"/>
                  <a:ext cx="43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2875A3-90E7-47CC-89A6-00296D35E953}"/>
                    </a:ext>
                  </a:extLst>
                </p14:cNvPr>
                <p14:cNvContentPartPr/>
                <p14:nvPr/>
              </p14:nvContentPartPr>
              <p14:xfrm>
                <a:off x="8257870" y="2176507"/>
                <a:ext cx="59040" cy="12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2875A3-90E7-47CC-89A6-00296D35E9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48870" y="2167507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DE6A9C-7316-46D5-8A9D-70258DE344DD}"/>
                    </a:ext>
                  </a:extLst>
                </p14:cNvPr>
                <p14:cNvContentPartPr/>
                <p14:nvPr/>
              </p14:nvContentPartPr>
              <p14:xfrm>
                <a:off x="8304670" y="2073907"/>
                <a:ext cx="64800" cy="2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DE6A9C-7316-46D5-8A9D-70258DE344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96030" y="2064907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4442F11-DFE1-4CEF-A00A-C4BC9D0E521A}"/>
              </a:ext>
            </a:extLst>
          </p:cNvPr>
          <p:cNvGrpSpPr/>
          <p:nvPr/>
        </p:nvGrpSpPr>
        <p:grpSpPr>
          <a:xfrm>
            <a:off x="8983990" y="1590787"/>
            <a:ext cx="2858760" cy="1486080"/>
            <a:chOff x="8983990" y="1590787"/>
            <a:chExt cx="2858760" cy="14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F7DE2C-9A1A-4B5C-9879-F06445326501}"/>
                    </a:ext>
                  </a:extLst>
                </p14:cNvPr>
                <p14:cNvContentPartPr/>
                <p14:nvPr/>
              </p14:nvContentPartPr>
              <p14:xfrm>
                <a:off x="9004510" y="2285227"/>
                <a:ext cx="127440" cy="24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F7DE2C-9A1A-4B5C-9879-F0644532650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95870" y="2276227"/>
                  <a:ext cx="145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473B33-78DF-4E4B-8D07-EA1CE9FE2EA4}"/>
                    </a:ext>
                  </a:extLst>
                </p14:cNvPr>
                <p14:cNvContentPartPr/>
                <p14:nvPr/>
              </p14:nvContentPartPr>
              <p14:xfrm>
                <a:off x="9010990" y="2400787"/>
                <a:ext cx="186840" cy="40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473B33-78DF-4E4B-8D07-EA1CE9FE2EA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02350" y="2391787"/>
                  <a:ext cx="204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D69197-EE0E-496A-84DA-7521A31E90BC}"/>
                    </a:ext>
                  </a:extLst>
                </p14:cNvPr>
                <p14:cNvContentPartPr/>
                <p14:nvPr/>
              </p14:nvContentPartPr>
              <p14:xfrm>
                <a:off x="9732070" y="1862947"/>
                <a:ext cx="61920" cy="398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D69197-EE0E-496A-84DA-7521A31E90B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23430" y="1854307"/>
                  <a:ext cx="79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BDB528-3110-4FA9-BC70-563234B70BF0}"/>
                    </a:ext>
                  </a:extLst>
                </p14:cNvPr>
                <p14:cNvContentPartPr/>
                <p14:nvPr/>
              </p14:nvContentPartPr>
              <p14:xfrm>
                <a:off x="9397270" y="2344627"/>
                <a:ext cx="738360" cy="1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BDB528-3110-4FA9-BC70-563234B70B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88270" y="2335627"/>
                  <a:ext cx="756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FC2217-70BB-4E49-B530-B2F7043FAD05}"/>
                    </a:ext>
                  </a:extLst>
                </p14:cNvPr>
                <p14:cNvContentPartPr/>
                <p14:nvPr/>
              </p14:nvContentPartPr>
              <p14:xfrm>
                <a:off x="9553870" y="2481067"/>
                <a:ext cx="96480" cy="252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FC2217-70BB-4E49-B530-B2F7043FAD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45230" y="2472427"/>
                  <a:ext cx="114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D0A986-0D94-450F-B93C-A0C4BF830D43}"/>
                    </a:ext>
                  </a:extLst>
                </p14:cNvPr>
                <p14:cNvContentPartPr/>
                <p14:nvPr/>
              </p14:nvContentPartPr>
              <p14:xfrm>
                <a:off x="9707950" y="2467747"/>
                <a:ext cx="208440" cy="311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D0A986-0D94-450F-B93C-A0C4BF830D4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99310" y="2458747"/>
                  <a:ext cx="226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4B8D905-599A-48E6-97D6-E7B4C8E03425}"/>
                    </a:ext>
                  </a:extLst>
                </p14:cNvPr>
                <p14:cNvContentPartPr/>
                <p14:nvPr/>
              </p14:nvContentPartPr>
              <p14:xfrm>
                <a:off x="10385830" y="2296387"/>
                <a:ext cx="258480" cy="17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4B8D905-599A-48E6-97D6-E7B4C8E0342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77190" y="2287747"/>
                  <a:ext cx="276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869FC5-254B-4CBA-9844-273595CA5B07}"/>
                    </a:ext>
                  </a:extLst>
                </p14:cNvPr>
                <p14:cNvContentPartPr/>
                <p14:nvPr/>
              </p14:nvContentPartPr>
              <p14:xfrm>
                <a:off x="10912150" y="1923427"/>
                <a:ext cx="123840" cy="166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869FC5-254B-4CBA-9844-273595CA5B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03510" y="1914787"/>
                  <a:ext cx="14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5DBB30-286A-46EB-8DF8-3D3E4E67FA75}"/>
                    </a:ext>
                  </a:extLst>
                </p14:cNvPr>
                <p14:cNvContentPartPr/>
                <p14:nvPr/>
              </p14:nvContentPartPr>
              <p14:xfrm>
                <a:off x="11060830" y="1943587"/>
                <a:ext cx="41040" cy="32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5DBB30-286A-46EB-8DF8-3D3E4E67FA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51830" y="1934947"/>
                  <a:ext cx="58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019C6-FFF3-4678-B3EE-78B086BCE1EE}"/>
                    </a:ext>
                  </a:extLst>
                </p14:cNvPr>
                <p14:cNvContentPartPr/>
                <p14:nvPr/>
              </p14:nvContentPartPr>
              <p14:xfrm>
                <a:off x="11222110" y="2090827"/>
                <a:ext cx="72000" cy="14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019C6-FFF3-4678-B3EE-78B086BCE1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13110" y="2082187"/>
                  <a:ext cx="8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39FDCB-FE42-4696-A1B4-4B208295EAE0}"/>
                    </a:ext>
                  </a:extLst>
                </p14:cNvPr>
                <p14:cNvContentPartPr/>
                <p14:nvPr/>
              </p14:nvContentPartPr>
              <p14:xfrm>
                <a:off x="11306710" y="1923787"/>
                <a:ext cx="46440" cy="3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39FDCB-FE42-4696-A1B4-4B208295EAE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98070" y="1915147"/>
                  <a:ext cx="64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690DD3-4BA1-4BFE-8EB9-57A31956CFD0}"/>
                    </a:ext>
                  </a:extLst>
                </p14:cNvPr>
                <p14:cNvContentPartPr/>
                <p14:nvPr/>
              </p14:nvContentPartPr>
              <p14:xfrm>
                <a:off x="10819990" y="2352187"/>
                <a:ext cx="615600" cy="2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690DD3-4BA1-4BFE-8EB9-57A31956CFD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11350" y="2343187"/>
                  <a:ext cx="63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4FCE9F1-55F8-44FF-9A38-5FD9D6E492DB}"/>
                    </a:ext>
                  </a:extLst>
                </p14:cNvPr>
                <p14:cNvContentPartPr/>
                <p14:nvPr/>
              </p14:nvContentPartPr>
              <p14:xfrm>
                <a:off x="11004670" y="2478907"/>
                <a:ext cx="18360" cy="19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4FCE9F1-55F8-44FF-9A38-5FD9D6E492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96030" y="2470267"/>
                  <a:ext cx="36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95F91F4-A971-4E68-84E1-4595F3AB7B4D}"/>
                    </a:ext>
                  </a:extLst>
                </p14:cNvPr>
                <p14:cNvContentPartPr/>
                <p14:nvPr/>
              </p14:nvContentPartPr>
              <p14:xfrm>
                <a:off x="11139670" y="2458027"/>
                <a:ext cx="177840" cy="23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95F91F4-A971-4E68-84E1-4595F3AB7B4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30670" y="2449387"/>
                  <a:ext cx="195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A3497D-C89E-43E2-8978-628C2041DA74}"/>
                    </a:ext>
                  </a:extLst>
                </p14:cNvPr>
                <p14:cNvContentPartPr/>
                <p14:nvPr/>
              </p14:nvContentPartPr>
              <p14:xfrm>
                <a:off x="8983990" y="1590787"/>
                <a:ext cx="2858760" cy="1486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A3497D-C89E-43E2-8978-628C2041DA7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75350" y="1581787"/>
                  <a:ext cx="2876400" cy="150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6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Reciprocal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3417859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3417859" cy="928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7AA7EDE-5958-4C59-B666-4090515E28D3}"/>
              </a:ext>
            </a:extLst>
          </p:cNvPr>
          <p:cNvGrpSpPr/>
          <p:nvPr/>
        </p:nvGrpSpPr>
        <p:grpSpPr>
          <a:xfrm>
            <a:off x="588790" y="2374507"/>
            <a:ext cx="2161440" cy="1390680"/>
            <a:chOff x="588790" y="2374507"/>
            <a:chExt cx="2161440" cy="13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8ABA68-30CB-43BE-AD63-E9990F1775FC}"/>
                    </a:ext>
                  </a:extLst>
                </p14:cNvPr>
                <p14:cNvContentPartPr/>
                <p14:nvPr/>
              </p14:nvContentPartPr>
              <p14:xfrm>
                <a:off x="1664470" y="2374507"/>
                <a:ext cx="32400" cy="66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8ABA68-30CB-43BE-AD63-E9990F1775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55470" y="2365867"/>
                  <a:ext cx="5004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E50067-305B-46F9-9514-3B0E19256487}"/>
                    </a:ext>
                  </a:extLst>
                </p14:cNvPr>
                <p14:cNvContentPartPr/>
                <p14:nvPr/>
              </p14:nvContentPartPr>
              <p14:xfrm>
                <a:off x="600670" y="3169747"/>
                <a:ext cx="2149560" cy="9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E50067-305B-46F9-9514-3B0E192564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1670" y="3160747"/>
                  <a:ext cx="2167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652D64-D926-4B92-AA8E-BA29DEC8AB08}"/>
                    </a:ext>
                  </a:extLst>
                </p14:cNvPr>
                <p14:cNvContentPartPr/>
                <p14:nvPr/>
              </p14:nvContentPartPr>
              <p14:xfrm>
                <a:off x="588790" y="3586267"/>
                <a:ext cx="26676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652D64-D926-4B92-AA8E-BA29DEC8AB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150" y="3577627"/>
                  <a:ext cx="284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6F6B3A-BBC5-4AA9-BE3C-BA952B47F188}"/>
                    </a:ext>
                  </a:extLst>
                </p14:cNvPr>
                <p14:cNvContentPartPr/>
                <p14:nvPr/>
              </p14:nvContentPartPr>
              <p14:xfrm>
                <a:off x="906670" y="3377107"/>
                <a:ext cx="514080" cy="38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6F6B3A-BBC5-4AA9-BE3C-BA952B47F1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7670" y="3368107"/>
                  <a:ext cx="5317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495148-A2A1-47A0-8341-D0E2E3BD9094}"/>
                    </a:ext>
                  </a:extLst>
                </p14:cNvPr>
                <p14:cNvContentPartPr/>
                <p14:nvPr/>
              </p14:nvContentPartPr>
              <p14:xfrm>
                <a:off x="1137430" y="3444787"/>
                <a:ext cx="297720" cy="22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95148-A2A1-47A0-8341-D0E2E3BD90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8430" y="3436147"/>
                  <a:ext cx="315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2EF5AA-4C09-4C29-B89E-2325D549F8AD}"/>
                    </a:ext>
                  </a:extLst>
                </p14:cNvPr>
                <p14:cNvContentPartPr/>
                <p14:nvPr/>
              </p14:nvContentPartPr>
              <p14:xfrm>
                <a:off x="1729990" y="3391867"/>
                <a:ext cx="87480" cy="250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2EF5AA-4C09-4C29-B89E-2325D549F8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20990" y="3383227"/>
                  <a:ext cx="105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A6719C-4FFD-4969-8CC4-CAE104F4B97F}"/>
                    </a:ext>
                  </a:extLst>
                </p14:cNvPr>
                <p14:cNvContentPartPr/>
                <p14:nvPr/>
              </p14:nvContentPartPr>
              <p14:xfrm>
                <a:off x="1691830" y="3526507"/>
                <a:ext cx="19764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A6719C-4FFD-4969-8CC4-CAE104F4B9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83190" y="3517507"/>
                  <a:ext cx="21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680453-4EA3-407C-86EA-96D11DC0806B}"/>
                    </a:ext>
                  </a:extLst>
                </p14:cNvPr>
                <p14:cNvContentPartPr/>
                <p14:nvPr/>
              </p14:nvContentPartPr>
              <p14:xfrm>
                <a:off x="2082790" y="3473587"/>
                <a:ext cx="99000" cy="15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680453-4EA3-407C-86EA-96D11DC080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74150" y="3464587"/>
                  <a:ext cx="116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742BC2-DBB8-4F08-AE07-0A238E76C38B}"/>
                    </a:ext>
                  </a:extLst>
                </p14:cNvPr>
                <p14:cNvContentPartPr/>
                <p14:nvPr/>
              </p14:nvContentPartPr>
              <p14:xfrm>
                <a:off x="2072350" y="3333907"/>
                <a:ext cx="40320" cy="5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742BC2-DBB8-4F08-AE07-0A238E76C3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63350" y="3325267"/>
                  <a:ext cx="57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CF0EF8-9C50-4CD9-A71D-2E7ABEBBD433}"/>
                    </a:ext>
                  </a:extLst>
                </p14:cNvPr>
                <p14:cNvContentPartPr/>
                <p14:nvPr/>
              </p14:nvContentPartPr>
              <p14:xfrm>
                <a:off x="2269270" y="3291427"/>
                <a:ext cx="462600" cy="29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CF0EF8-9C50-4CD9-A71D-2E7ABEBBD4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60630" y="3282427"/>
                  <a:ext cx="480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3D0FC7-2335-4ED4-B1B3-F6B919D82D9D}"/>
                    </a:ext>
                  </a:extLst>
                </p14:cNvPr>
                <p14:cNvContentPartPr/>
                <p14:nvPr/>
              </p14:nvContentPartPr>
              <p14:xfrm>
                <a:off x="2528110" y="3378187"/>
                <a:ext cx="154080" cy="22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3D0FC7-2335-4ED4-B1B3-F6B919D82D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9470" y="3369547"/>
                  <a:ext cx="1717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8AEB23-9F4C-4972-BC8B-1E17AB34FC51}"/>
              </a:ext>
            </a:extLst>
          </p:cNvPr>
          <p:cNvGrpSpPr/>
          <p:nvPr/>
        </p:nvGrpSpPr>
        <p:grpSpPr>
          <a:xfrm>
            <a:off x="3147670" y="2293867"/>
            <a:ext cx="2195640" cy="1539360"/>
            <a:chOff x="3147670" y="2293867"/>
            <a:chExt cx="2195640" cy="15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E6D5C9-AE68-42D3-BAA8-764DB3130139}"/>
                    </a:ext>
                  </a:extLst>
                </p14:cNvPr>
                <p14:cNvContentPartPr/>
                <p14:nvPr/>
              </p14:nvContentPartPr>
              <p14:xfrm>
                <a:off x="3147670" y="3145987"/>
                <a:ext cx="52560" cy="5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E6D5C9-AE68-42D3-BAA8-764DB31301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39030" y="3137347"/>
                  <a:ext cx="70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FBEAD4-B0EA-43BC-BC37-ECA2C566B9E8}"/>
                    </a:ext>
                  </a:extLst>
                </p14:cNvPr>
                <p14:cNvContentPartPr/>
                <p14:nvPr/>
              </p14:nvContentPartPr>
              <p14:xfrm>
                <a:off x="3463750" y="3070027"/>
                <a:ext cx="1798560" cy="5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FBEAD4-B0EA-43BC-BC37-ECA2C566B9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54750" y="3061027"/>
                  <a:ext cx="1816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E6B377-C254-47E6-9196-D120F44B765C}"/>
                    </a:ext>
                  </a:extLst>
                </p14:cNvPr>
                <p14:cNvContentPartPr/>
                <p14:nvPr/>
              </p14:nvContentPartPr>
              <p14:xfrm>
                <a:off x="3463750" y="2700307"/>
                <a:ext cx="18144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E6B377-C254-47E6-9196-D120F44B76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55110" y="2691667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388482-5A9B-457D-8CEB-B80E0B1B2A01}"/>
                    </a:ext>
                  </a:extLst>
                </p14:cNvPr>
                <p14:cNvContentPartPr/>
                <p14:nvPr/>
              </p14:nvContentPartPr>
              <p14:xfrm>
                <a:off x="3680110" y="2521747"/>
                <a:ext cx="409680" cy="34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388482-5A9B-457D-8CEB-B80E0B1B2A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1470" y="2513107"/>
                  <a:ext cx="427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4765D2-232D-4D4E-B835-0C32103C84F8}"/>
                    </a:ext>
                  </a:extLst>
                </p14:cNvPr>
                <p14:cNvContentPartPr/>
                <p14:nvPr/>
              </p14:nvContentPartPr>
              <p14:xfrm>
                <a:off x="3877030" y="2610667"/>
                <a:ext cx="232560" cy="165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4765D2-232D-4D4E-B835-0C32103C84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68030" y="2602027"/>
                  <a:ext cx="250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0EA252-08BB-4F43-A543-20DF8FB4A017}"/>
                    </a:ext>
                  </a:extLst>
                </p14:cNvPr>
                <p14:cNvContentPartPr/>
                <p14:nvPr/>
              </p14:nvContentPartPr>
              <p14:xfrm>
                <a:off x="4266190" y="2671867"/>
                <a:ext cx="14184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0EA252-08BB-4F43-A543-20DF8FB4A0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57550" y="2662867"/>
                  <a:ext cx="15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E7BE16-F84A-45A4-9995-02B379A39C49}"/>
                    </a:ext>
                  </a:extLst>
                </p14:cNvPr>
                <p14:cNvContentPartPr/>
                <p14:nvPr/>
              </p14:nvContentPartPr>
              <p14:xfrm>
                <a:off x="4589470" y="2622547"/>
                <a:ext cx="76680" cy="18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E7BE16-F84A-45A4-9995-02B379A39C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80830" y="2613907"/>
                  <a:ext cx="94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CEA9E3-EA28-44F8-8FB2-E3B1B4624C55}"/>
                    </a:ext>
                  </a:extLst>
                </p14:cNvPr>
                <p14:cNvContentPartPr/>
                <p14:nvPr/>
              </p14:nvContentPartPr>
              <p14:xfrm>
                <a:off x="4609270" y="2509147"/>
                <a:ext cx="3600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CEA9E3-EA28-44F8-8FB2-E3B1B4624C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00630" y="2500507"/>
                  <a:ext cx="5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25AA66-A19B-4935-8E37-8424B2870DD8}"/>
                    </a:ext>
                  </a:extLst>
                </p14:cNvPr>
                <p14:cNvContentPartPr/>
                <p14:nvPr/>
              </p14:nvContentPartPr>
              <p14:xfrm>
                <a:off x="4752910" y="2490787"/>
                <a:ext cx="451440" cy="25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25AA66-A19B-4935-8E37-8424B2870D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44270" y="2482147"/>
                  <a:ext cx="469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DB9251-B02B-419F-8853-D7ECAE59A7F8}"/>
                    </a:ext>
                  </a:extLst>
                </p14:cNvPr>
                <p14:cNvContentPartPr/>
                <p14:nvPr/>
              </p14:nvContentPartPr>
              <p14:xfrm>
                <a:off x="4953070" y="2587987"/>
                <a:ext cx="125640" cy="219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DB9251-B02B-419F-8853-D7ECAE59A7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44070" y="2578987"/>
                  <a:ext cx="143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35535E-08AD-43BE-9FA3-5B37E7707A08}"/>
                    </a:ext>
                  </a:extLst>
                </p14:cNvPr>
                <p14:cNvContentPartPr/>
                <p14:nvPr/>
              </p14:nvContentPartPr>
              <p14:xfrm>
                <a:off x="3342790" y="2309347"/>
                <a:ext cx="203040" cy="66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35535E-08AD-43BE-9FA3-5B37E7707A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34150" y="2300347"/>
                  <a:ext cx="22068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27288A-F2A1-4669-BF9C-E72A2AA5CF10}"/>
                    </a:ext>
                  </a:extLst>
                </p14:cNvPr>
                <p14:cNvContentPartPr/>
                <p14:nvPr/>
              </p14:nvContentPartPr>
              <p14:xfrm>
                <a:off x="5126950" y="2293867"/>
                <a:ext cx="209160" cy="51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27288A-F2A1-4669-BF9C-E72A2AA5CF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17950" y="2285227"/>
                  <a:ext cx="2268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38F926-4912-4562-B816-12FD691C69C5}"/>
                    </a:ext>
                  </a:extLst>
                </p14:cNvPr>
                <p14:cNvContentPartPr/>
                <p14:nvPr/>
              </p14:nvContentPartPr>
              <p14:xfrm>
                <a:off x="3407950" y="3230227"/>
                <a:ext cx="109080" cy="60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38F926-4912-4562-B816-12FD691C69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99310" y="3221227"/>
                  <a:ext cx="1267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0D78EC-5341-4F4E-9D4E-1F587E4C8C58}"/>
                    </a:ext>
                  </a:extLst>
                </p14:cNvPr>
                <p14:cNvContentPartPr/>
                <p14:nvPr/>
              </p14:nvContentPartPr>
              <p14:xfrm>
                <a:off x="3468430" y="3543787"/>
                <a:ext cx="141840" cy="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0D78EC-5341-4F4E-9D4E-1F587E4C8C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59790" y="3534787"/>
                  <a:ext cx="159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035581-674E-4AAF-A9BD-FE67B29F2CED}"/>
                    </a:ext>
                  </a:extLst>
                </p14:cNvPr>
                <p14:cNvContentPartPr/>
                <p14:nvPr/>
              </p14:nvContentPartPr>
              <p14:xfrm>
                <a:off x="3664990" y="3337147"/>
                <a:ext cx="466920" cy="30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035581-674E-4AAF-A9BD-FE67B29F2C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55990" y="3328507"/>
                  <a:ext cx="484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1D6A34-C968-40BF-A700-B4A1AB58FCB8}"/>
                    </a:ext>
                  </a:extLst>
                </p14:cNvPr>
                <p14:cNvContentPartPr/>
                <p14:nvPr/>
              </p14:nvContentPartPr>
              <p14:xfrm>
                <a:off x="3859030" y="3403027"/>
                <a:ext cx="219600" cy="19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1D6A34-C968-40BF-A700-B4A1AB58FC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50390" y="3394027"/>
                  <a:ext cx="237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132857-2C12-4B47-9549-9F2B36333BCE}"/>
                    </a:ext>
                  </a:extLst>
                </p14:cNvPr>
                <p14:cNvContentPartPr/>
                <p14:nvPr/>
              </p14:nvContentPartPr>
              <p14:xfrm>
                <a:off x="4381750" y="3443707"/>
                <a:ext cx="11124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132857-2C12-4B47-9549-9F2B36333B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73110" y="3434707"/>
                  <a:ext cx="12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76BBBF-06FF-42FE-BB50-1C8A350C0EB4}"/>
                    </a:ext>
                  </a:extLst>
                </p14:cNvPr>
                <p14:cNvContentPartPr/>
                <p14:nvPr/>
              </p14:nvContentPartPr>
              <p14:xfrm>
                <a:off x="4623310" y="3408067"/>
                <a:ext cx="73800" cy="18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76BBBF-06FF-42FE-BB50-1C8A350C0E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14670" y="3399427"/>
                  <a:ext cx="9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AA6928-9A56-4893-8358-BDC5F1B5CA1D}"/>
                    </a:ext>
                  </a:extLst>
                </p14:cNvPr>
                <p14:cNvContentPartPr/>
                <p14:nvPr/>
              </p14:nvContentPartPr>
              <p14:xfrm>
                <a:off x="4636990" y="3296467"/>
                <a:ext cx="39240" cy="4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AA6928-9A56-4893-8358-BDC5F1B5CA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27990" y="3287827"/>
                  <a:ext cx="5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7AC400-103C-4BEC-8DBF-94104D874975}"/>
                    </a:ext>
                  </a:extLst>
                </p14:cNvPr>
                <p14:cNvContentPartPr/>
                <p14:nvPr/>
              </p14:nvContentPartPr>
              <p14:xfrm>
                <a:off x="4781710" y="3249667"/>
                <a:ext cx="412920" cy="27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7AC400-103C-4BEC-8DBF-94104D8749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72710" y="3241027"/>
                  <a:ext cx="430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E4BD40-FECA-43A8-BC78-D67E113BF85B}"/>
                    </a:ext>
                  </a:extLst>
                </p14:cNvPr>
                <p14:cNvContentPartPr/>
                <p14:nvPr/>
              </p14:nvContentPartPr>
              <p14:xfrm>
                <a:off x="4958110" y="3369547"/>
                <a:ext cx="159120" cy="19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E4BD40-FECA-43A8-BC78-D67E113BF8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49470" y="3360547"/>
                  <a:ext cx="17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DABF80-D9DB-415B-BAD0-8A4F7F707032}"/>
                    </a:ext>
                  </a:extLst>
                </p14:cNvPr>
                <p14:cNvContentPartPr/>
                <p14:nvPr/>
              </p14:nvContentPartPr>
              <p14:xfrm>
                <a:off x="5203270" y="3143827"/>
                <a:ext cx="140040" cy="53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DABF80-D9DB-415B-BAD0-8A4F7F7070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94270" y="3135187"/>
                  <a:ext cx="157680" cy="54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33C9351-E41C-413F-86FB-6BFC588403F9}"/>
                  </a:ext>
                </a:extLst>
              </p14:cNvPr>
              <p14:cNvContentPartPr/>
              <p14:nvPr/>
            </p14:nvContentPartPr>
            <p14:xfrm>
              <a:off x="5767750" y="2923147"/>
              <a:ext cx="140040" cy="31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33C9351-E41C-413F-86FB-6BFC588403F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58750" y="2914147"/>
                <a:ext cx="157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509B07C-871C-49A1-8130-C624936C9BE7}"/>
                  </a:ext>
                </a:extLst>
              </p14:cNvPr>
              <p14:cNvContentPartPr/>
              <p14:nvPr/>
            </p14:nvContentPartPr>
            <p14:xfrm>
              <a:off x="5789710" y="3102787"/>
              <a:ext cx="170640" cy="23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509B07C-871C-49A1-8130-C624936C9BE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780710" y="3094147"/>
                <a:ext cx="18828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46BD921-7A5B-4ABC-A7EB-584DDE9908EB}"/>
              </a:ext>
            </a:extLst>
          </p:cNvPr>
          <p:cNvGrpSpPr/>
          <p:nvPr/>
        </p:nvGrpSpPr>
        <p:grpSpPr>
          <a:xfrm>
            <a:off x="6520510" y="2423467"/>
            <a:ext cx="2274120" cy="528480"/>
            <a:chOff x="6520510" y="2423467"/>
            <a:chExt cx="227412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7DBD87-D910-4230-89D4-8867AE73B9F3}"/>
                    </a:ext>
                  </a:extLst>
                </p14:cNvPr>
                <p14:cNvContentPartPr/>
                <p14:nvPr/>
              </p14:nvContentPartPr>
              <p14:xfrm>
                <a:off x="6520510" y="2677627"/>
                <a:ext cx="245520" cy="4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7DBD87-D910-4230-89D4-8867AE73B9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11510" y="2668627"/>
                  <a:ext cx="263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1E14B7-DBD8-4648-BD17-CAEB39D88427}"/>
                    </a:ext>
                  </a:extLst>
                </p14:cNvPr>
                <p14:cNvContentPartPr/>
                <p14:nvPr/>
              </p14:nvContentPartPr>
              <p14:xfrm>
                <a:off x="6865030" y="2476387"/>
                <a:ext cx="608040" cy="38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1E14B7-DBD8-4648-BD17-CAEB39D884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56030" y="2467387"/>
                  <a:ext cx="625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EF12AC-AFCB-4FF8-AE5F-1AAA2F410D63}"/>
                    </a:ext>
                  </a:extLst>
                </p14:cNvPr>
                <p14:cNvContentPartPr/>
                <p14:nvPr/>
              </p14:nvContentPartPr>
              <p14:xfrm>
                <a:off x="7122070" y="2567107"/>
                <a:ext cx="303480" cy="222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EF12AC-AFCB-4FF8-AE5F-1AAA2F410D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13430" y="2558467"/>
                  <a:ext cx="321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42F04B-FFCE-488F-A473-F1B3973E1B78}"/>
                    </a:ext>
                  </a:extLst>
                </p14:cNvPr>
                <p14:cNvContentPartPr/>
                <p14:nvPr/>
              </p14:nvContentPartPr>
              <p14:xfrm>
                <a:off x="7561990" y="2668987"/>
                <a:ext cx="220320" cy="1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42F04B-FFCE-488F-A473-F1B3973E1B7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52990" y="2660347"/>
                  <a:ext cx="23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362C9B-ADE8-4096-9683-1E9BB01E97B2}"/>
                    </a:ext>
                  </a:extLst>
                </p14:cNvPr>
                <p14:cNvContentPartPr/>
                <p14:nvPr/>
              </p14:nvContentPartPr>
              <p14:xfrm>
                <a:off x="7975630" y="2580787"/>
                <a:ext cx="114120" cy="182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362C9B-ADE8-4096-9683-1E9BB01E97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66990" y="2571787"/>
                  <a:ext cx="131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D518BB-B694-4CB4-B783-62DF601D0D6F}"/>
                    </a:ext>
                  </a:extLst>
                </p14:cNvPr>
                <p14:cNvContentPartPr/>
                <p14:nvPr/>
              </p14:nvContentPartPr>
              <p14:xfrm>
                <a:off x="7988950" y="2423467"/>
                <a:ext cx="12600" cy="4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D518BB-B694-4CB4-B783-62DF601D0D6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9950" y="2414467"/>
                  <a:ext cx="30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E34338-8E01-47E6-8ED3-6463DAB3BAA3}"/>
                    </a:ext>
                  </a:extLst>
                </p14:cNvPr>
                <p14:cNvContentPartPr/>
                <p14:nvPr/>
              </p14:nvContentPartPr>
              <p14:xfrm>
                <a:off x="8185150" y="2449747"/>
                <a:ext cx="523080" cy="269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E34338-8E01-47E6-8ED3-6463DAB3BAA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76150" y="2441107"/>
                  <a:ext cx="540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F757D17-F763-4176-B3DB-3CFBD46D6754}"/>
                    </a:ext>
                  </a:extLst>
                </p14:cNvPr>
                <p14:cNvContentPartPr/>
                <p14:nvPr/>
              </p14:nvContentPartPr>
              <p14:xfrm>
                <a:off x="8428870" y="2506267"/>
                <a:ext cx="183960" cy="21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F757D17-F763-4176-B3DB-3CFBD46D67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19870" y="2497627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E2D7C2-96EF-41B3-A6D7-9DCACBBCC1D6}"/>
                    </a:ext>
                  </a:extLst>
                </p14:cNvPr>
                <p14:cNvContentPartPr/>
                <p14:nvPr/>
              </p14:nvContentPartPr>
              <p14:xfrm>
                <a:off x="6763870" y="2863387"/>
                <a:ext cx="2030760" cy="88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E2D7C2-96EF-41B3-A6D7-9DCACBBCC1D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55230" y="2854387"/>
                  <a:ext cx="204840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23CB10-EDC0-4F8F-B9E1-0A568BAD05DA}"/>
                  </a:ext>
                </a:extLst>
              </p14:cNvPr>
              <p14:cNvContentPartPr/>
              <p14:nvPr/>
            </p14:nvContentPartPr>
            <p14:xfrm>
              <a:off x="6435190" y="2948707"/>
              <a:ext cx="496080" cy="19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23CB10-EDC0-4F8F-B9E1-0A568BAD05D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26190" y="2940067"/>
                <a:ext cx="513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C6D4B93-8742-4109-BDB4-F8A00592F95E}"/>
                  </a:ext>
                </a:extLst>
              </p14:cNvPr>
              <p14:cNvContentPartPr/>
              <p14:nvPr/>
            </p14:nvContentPartPr>
            <p14:xfrm>
              <a:off x="8764750" y="2820547"/>
              <a:ext cx="487440" cy="55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C6D4B93-8742-4109-BDB4-F8A00592F95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56110" y="2811907"/>
                <a:ext cx="505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B3AD6822-5F87-4E26-9FC5-BA1B91D7B573}"/>
              </a:ext>
            </a:extLst>
          </p:cNvPr>
          <p:cNvGrpSpPr/>
          <p:nvPr/>
        </p:nvGrpSpPr>
        <p:grpSpPr>
          <a:xfrm>
            <a:off x="6454270" y="2906587"/>
            <a:ext cx="2817360" cy="489960"/>
            <a:chOff x="6454270" y="2906587"/>
            <a:chExt cx="28173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C3C12B-273D-4C96-BF69-9F13D9773BDE}"/>
                    </a:ext>
                  </a:extLst>
                </p14:cNvPr>
                <p14:cNvContentPartPr/>
                <p14:nvPr/>
              </p14:nvContentPartPr>
              <p14:xfrm>
                <a:off x="8593390" y="3111427"/>
                <a:ext cx="123120" cy="1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C3C12B-273D-4C96-BF69-9F13D9773B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84750" y="3102787"/>
                  <a:ext cx="140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379C37-6839-4A0A-B25E-EB11034B9A10}"/>
                    </a:ext>
                  </a:extLst>
                </p14:cNvPr>
                <p14:cNvContentPartPr/>
                <p14:nvPr/>
              </p14:nvContentPartPr>
              <p14:xfrm>
                <a:off x="8801110" y="2958787"/>
                <a:ext cx="106200" cy="203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379C37-6839-4A0A-B25E-EB11034B9A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92110" y="2949787"/>
                  <a:ext cx="123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A91ED1A-C159-49D0-88A2-882B7D1F583D}"/>
                    </a:ext>
                  </a:extLst>
                </p14:cNvPr>
                <p14:cNvContentPartPr/>
                <p14:nvPr/>
              </p14:nvContentPartPr>
              <p14:xfrm>
                <a:off x="9028990" y="3061027"/>
                <a:ext cx="54720" cy="107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A91ED1A-C159-49D0-88A2-882B7D1F583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0350" y="3052027"/>
                  <a:ext cx="72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C2FC64-5786-4614-A956-50DF632B5E8E}"/>
                    </a:ext>
                  </a:extLst>
                </p14:cNvPr>
                <p14:cNvContentPartPr/>
                <p14:nvPr/>
              </p14:nvContentPartPr>
              <p14:xfrm>
                <a:off x="9046630" y="2961307"/>
                <a:ext cx="30600" cy="19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C2FC64-5786-4614-A956-50DF632B5E8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37990" y="2952667"/>
                  <a:ext cx="4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0A49F3-ED42-4E41-B8FC-6DD0EF8AFB2A}"/>
                    </a:ext>
                  </a:extLst>
                </p14:cNvPr>
                <p14:cNvContentPartPr/>
                <p14:nvPr/>
              </p14:nvContentPartPr>
              <p14:xfrm>
                <a:off x="9149230" y="2906587"/>
                <a:ext cx="122400" cy="109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0A49F3-ED42-4E41-B8FC-6DD0EF8AFB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0590" y="2897587"/>
                  <a:ext cx="140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A7094E-BBAD-4F51-B9DE-F77BB85C31CB}"/>
                    </a:ext>
                  </a:extLst>
                </p14:cNvPr>
                <p14:cNvContentPartPr/>
                <p14:nvPr/>
              </p14:nvContentPartPr>
              <p14:xfrm>
                <a:off x="6454270" y="3076147"/>
                <a:ext cx="339120" cy="309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A7094E-BBAD-4F51-B9DE-F77BB85C31C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45270" y="3067147"/>
                  <a:ext cx="356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B7A4DB-FD05-45E6-A1E0-FB759A7CFBFC}"/>
                    </a:ext>
                  </a:extLst>
                </p14:cNvPr>
                <p14:cNvContentPartPr/>
                <p14:nvPr/>
              </p14:nvContentPartPr>
              <p14:xfrm>
                <a:off x="6842710" y="3202867"/>
                <a:ext cx="93240" cy="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B7A4DB-FD05-45E6-A1E0-FB759A7CFBF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34070" y="3193867"/>
                  <a:ext cx="110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CBBA14-9A78-4628-AE07-96237819D8E3}"/>
                    </a:ext>
                  </a:extLst>
                </p14:cNvPr>
                <p14:cNvContentPartPr/>
                <p14:nvPr/>
              </p14:nvContentPartPr>
              <p14:xfrm>
                <a:off x="6879430" y="3103867"/>
                <a:ext cx="29160" cy="149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CBBA14-9A78-4628-AE07-96237819D8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70790" y="3095227"/>
                  <a:ext cx="4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F1E7CF-CE9F-4106-A75B-EFFB2BAC1F77}"/>
                    </a:ext>
                  </a:extLst>
                </p14:cNvPr>
                <p14:cNvContentPartPr/>
                <p14:nvPr/>
              </p14:nvContentPartPr>
              <p14:xfrm>
                <a:off x="7114150" y="3171547"/>
                <a:ext cx="76680" cy="117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F1E7CF-CE9F-4106-A75B-EFFB2BAC1F7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05150" y="3162907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921CC4-7608-4AD7-8D21-DF255F26D2E8}"/>
                    </a:ext>
                  </a:extLst>
                </p14:cNvPr>
                <p14:cNvContentPartPr/>
                <p14:nvPr/>
              </p14:nvContentPartPr>
              <p14:xfrm>
                <a:off x="7123870" y="3076147"/>
                <a:ext cx="22680" cy="3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921CC4-7608-4AD7-8D21-DF255F26D2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14870" y="3067147"/>
                  <a:ext cx="40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30CFBF2-25B6-4CF6-95E6-41C55C04F2E1}"/>
                    </a:ext>
                  </a:extLst>
                </p14:cNvPr>
                <p14:cNvContentPartPr/>
                <p14:nvPr/>
              </p14:nvContentPartPr>
              <p14:xfrm>
                <a:off x="7256710" y="3043027"/>
                <a:ext cx="353520" cy="249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30CFBF2-25B6-4CF6-95E6-41C55C04F2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7710" y="3034027"/>
                  <a:ext cx="371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FEE0EF-8C8A-4903-B73C-F192577A4B63}"/>
                    </a:ext>
                  </a:extLst>
                </p14:cNvPr>
                <p14:cNvContentPartPr/>
                <p14:nvPr/>
              </p14:nvContentPartPr>
              <p14:xfrm>
                <a:off x="7445710" y="3149227"/>
                <a:ext cx="95040" cy="13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FEE0EF-8C8A-4903-B73C-F192577A4B6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37070" y="3140587"/>
                  <a:ext cx="11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B501BB-369E-40F8-B63F-468F5D56C865}"/>
                    </a:ext>
                  </a:extLst>
                </p14:cNvPr>
                <p14:cNvContentPartPr/>
                <p14:nvPr/>
              </p14:nvContentPartPr>
              <p14:xfrm>
                <a:off x="7635790" y="3175147"/>
                <a:ext cx="160920" cy="2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B501BB-369E-40F8-B63F-468F5D56C8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27150" y="3166507"/>
                  <a:ext cx="178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0B5857-3985-4649-AF00-B5A809BF395C}"/>
                    </a:ext>
                  </a:extLst>
                </p14:cNvPr>
                <p14:cNvContentPartPr/>
                <p14:nvPr/>
              </p14:nvContentPartPr>
              <p14:xfrm>
                <a:off x="7949350" y="3151387"/>
                <a:ext cx="109800" cy="11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0B5857-3985-4649-AF00-B5A809BF39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40350" y="3142387"/>
                  <a:ext cx="127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393614-BBD7-473D-93AD-251C1B4B6DC1}"/>
                    </a:ext>
                  </a:extLst>
                </p14:cNvPr>
                <p14:cNvContentPartPr/>
                <p14:nvPr/>
              </p14:nvContentPartPr>
              <p14:xfrm>
                <a:off x="7953310" y="3003427"/>
                <a:ext cx="40680" cy="2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393614-BBD7-473D-93AD-251C1B4B6DC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4670" y="2994787"/>
                  <a:ext cx="5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A6A3AB-8514-486C-8909-3F34E8EBF7EF}"/>
                    </a:ext>
                  </a:extLst>
                </p14:cNvPr>
                <p14:cNvContentPartPr/>
                <p14:nvPr/>
              </p14:nvContentPartPr>
              <p14:xfrm>
                <a:off x="8094790" y="3027547"/>
                <a:ext cx="308520" cy="18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A6A3AB-8514-486C-8909-3F34E8EBF7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85790" y="3018907"/>
                  <a:ext cx="326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51021-4856-461D-B27B-09EF3296956F}"/>
                    </a:ext>
                  </a:extLst>
                </p14:cNvPr>
                <p14:cNvContentPartPr/>
                <p14:nvPr/>
              </p14:nvContentPartPr>
              <p14:xfrm>
                <a:off x="8296030" y="3121147"/>
                <a:ext cx="102240" cy="9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51021-4856-461D-B27B-09EF329695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87390" y="3112507"/>
                  <a:ext cx="119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426A16-8B4A-4E54-9A42-DE7072AD6411}"/>
                    </a:ext>
                  </a:extLst>
                </p14:cNvPr>
                <p14:cNvContentPartPr/>
                <p14:nvPr/>
              </p14:nvContentPartPr>
              <p14:xfrm>
                <a:off x="8269750" y="3049867"/>
                <a:ext cx="130680" cy="16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426A16-8B4A-4E54-9A42-DE7072AD64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60750" y="3040867"/>
                  <a:ext cx="148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30FB79A-1100-44BF-92F6-CEB47026940C}"/>
                    </a:ext>
                  </a:extLst>
                </p14:cNvPr>
                <p14:cNvContentPartPr/>
                <p14:nvPr/>
              </p14:nvContentPartPr>
              <p14:xfrm>
                <a:off x="7147270" y="2967427"/>
                <a:ext cx="1353600" cy="429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30FB79A-1100-44BF-92F6-CEB4702694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38270" y="2958427"/>
                  <a:ext cx="1371240" cy="44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1E94C28-9D0C-4004-8A8C-589AAEAE0D89}"/>
                  </a:ext>
                </a:extLst>
              </p14:cNvPr>
              <p14:cNvContentPartPr/>
              <p14:nvPr/>
            </p14:nvContentPartPr>
            <p14:xfrm>
              <a:off x="9491230" y="2687347"/>
              <a:ext cx="21600" cy="23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1E94C28-9D0C-4004-8A8C-589AAEAE0D8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82590" y="2678707"/>
                <a:ext cx="3924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1F4F57D6-E642-4E4F-A769-49CA6B0A210E}"/>
              </a:ext>
            </a:extLst>
          </p:cNvPr>
          <p:cNvGrpSpPr/>
          <p:nvPr/>
        </p:nvGrpSpPr>
        <p:grpSpPr>
          <a:xfrm>
            <a:off x="7010110" y="3514987"/>
            <a:ext cx="1482840" cy="420120"/>
            <a:chOff x="7010110" y="3514987"/>
            <a:chExt cx="14828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3206819-BD03-4DE1-BC33-B5C67F2EAE47}"/>
                    </a:ext>
                  </a:extLst>
                </p14:cNvPr>
                <p14:cNvContentPartPr/>
                <p14:nvPr/>
              </p14:nvContentPartPr>
              <p14:xfrm>
                <a:off x="7010110" y="3650707"/>
                <a:ext cx="298440" cy="28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3206819-BD03-4DE1-BC33-B5C67F2EAE4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01110" y="3641707"/>
                  <a:ext cx="316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DB64DE-EF95-4AED-9D8C-59C77EB48546}"/>
                    </a:ext>
                  </a:extLst>
                </p14:cNvPr>
                <p14:cNvContentPartPr/>
                <p14:nvPr/>
              </p14:nvContentPartPr>
              <p14:xfrm>
                <a:off x="7417990" y="3707947"/>
                <a:ext cx="218160" cy="51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DB64DE-EF95-4AED-9D8C-59C77EB485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09350" y="3698947"/>
                  <a:ext cx="235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D4FCB25-261F-4B7A-B714-50869FD25989}"/>
                    </a:ext>
                  </a:extLst>
                </p14:cNvPr>
                <p14:cNvContentPartPr/>
                <p14:nvPr/>
              </p14:nvContentPartPr>
              <p14:xfrm>
                <a:off x="7683670" y="3601027"/>
                <a:ext cx="210240" cy="23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D4FCB25-261F-4B7A-B714-50869FD2598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74670" y="3592387"/>
                  <a:ext cx="22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73C5AD-37F2-4500-A191-A666FE465156}"/>
                    </a:ext>
                  </a:extLst>
                </p14:cNvPr>
                <p14:cNvContentPartPr/>
                <p14:nvPr/>
              </p14:nvContentPartPr>
              <p14:xfrm>
                <a:off x="7991110" y="3521827"/>
                <a:ext cx="141120" cy="33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73C5AD-37F2-4500-A191-A666FE46515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82110" y="3512827"/>
                  <a:ext cx="158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038662-FADE-45D9-A281-FA70DE58E9FC}"/>
                    </a:ext>
                  </a:extLst>
                </p14:cNvPr>
                <p14:cNvContentPartPr/>
                <p14:nvPr/>
              </p14:nvContentPartPr>
              <p14:xfrm>
                <a:off x="8064190" y="3683467"/>
                <a:ext cx="149400" cy="1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038662-FADE-45D9-A281-FA70DE58E9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55190" y="3674827"/>
                  <a:ext cx="167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1FAFEB-EE75-4178-ABE7-07330FEA592D}"/>
                    </a:ext>
                  </a:extLst>
                </p14:cNvPr>
                <p14:cNvContentPartPr/>
                <p14:nvPr/>
              </p14:nvContentPartPr>
              <p14:xfrm>
                <a:off x="8239150" y="3599587"/>
                <a:ext cx="103320" cy="195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1FAFEB-EE75-4178-ABE7-07330FEA592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30150" y="3590947"/>
                  <a:ext cx="120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9B7D17-F421-4932-B00B-ABBB15D97C01}"/>
                    </a:ext>
                  </a:extLst>
                </p14:cNvPr>
                <p14:cNvContentPartPr/>
                <p14:nvPr/>
              </p14:nvContentPartPr>
              <p14:xfrm>
                <a:off x="8321230" y="3514987"/>
                <a:ext cx="171720" cy="36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9B7D17-F421-4932-B00B-ABBB15D97C0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12230" y="3506347"/>
                  <a:ext cx="18936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470590-C869-4006-95E1-A0C56D78F3FC}"/>
              </a:ext>
            </a:extLst>
          </p:cNvPr>
          <p:cNvGrpSpPr/>
          <p:nvPr/>
        </p:nvGrpSpPr>
        <p:grpSpPr>
          <a:xfrm>
            <a:off x="7388470" y="4073707"/>
            <a:ext cx="720360" cy="667080"/>
            <a:chOff x="7388470" y="4073707"/>
            <a:chExt cx="72036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F0A002A-87F2-4D45-8758-B84FBBB7476A}"/>
                    </a:ext>
                  </a:extLst>
                </p14:cNvPr>
                <p14:cNvContentPartPr/>
                <p14:nvPr/>
              </p14:nvContentPartPr>
              <p14:xfrm>
                <a:off x="7388470" y="4161547"/>
                <a:ext cx="223560" cy="211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F0A002A-87F2-4D45-8758-B84FBBB747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79470" y="4152547"/>
                  <a:ext cx="241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369E0B-F0EA-4533-B700-0C54C105CC7E}"/>
                    </a:ext>
                  </a:extLst>
                </p14:cNvPr>
                <p14:cNvContentPartPr/>
                <p14:nvPr/>
              </p14:nvContentPartPr>
              <p14:xfrm>
                <a:off x="7773670" y="4118347"/>
                <a:ext cx="51120" cy="159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369E0B-F0EA-4533-B700-0C54C105CC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64670" y="4109707"/>
                  <a:ext cx="68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54EE81-DBE9-43BF-85DD-B52FFC9F8263}"/>
                    </a:ext>
                  </a:extLst>
                </p14:cNvPr>
                <p14:cNvContentPartPr/>
                <p14:nvPr/>
              </p14:nvContentPartPr>
              <p14:xfrm>
                <a:off x="7730470" y="4181707"/>
                <a:ext cx="183600" cy="3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54EE81-DBE9-43BF-85DD-B52FFC9F826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21470" y="4172707"/>
                  <a:ext cx="201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643D3D-0B1B-42B6-BC74-0251D1DCE202}"/>
                    </a:ext>
                  </a:extLst>
                </p14:cNvPr>
                <p14:cNvContentPartPr/>
                <p14:nvPr/>
              </p14:nvContentPartPr>
              <p14:xfrm>
                <a:off x="7973830" y="4073707"/>
                <a:ext cx="135000" cy="250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643D3D-0B1B-42B6-BC74-0251D1DCE2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65190" y="4064707"/>
                  <a:ext cx="152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8458335-0A5B-4609-85E8-EF764B7D370A}"/>
                    </a:ext>
                  </a:extLst>
                </p14:cNvPr>
                <p14:cNvContentPartPr/>
                <p14:nvPr/>
              </p14:nvContentPartPr>
              <p14:xfrm>
                <a:off x="7720390" y="4526227"/>
                <a:ext cx="171720" cy="21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8458335-0A5B-4609-85E8-EF764B7D370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11390" y="4517227"/>
                  <a:ext cx="189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832548-F7BB-4C1E-8221-DE678D51EB35}"/>
                    </a:ext>
                  </a:extLst>
                </p14:cNvPr>
                <p14:cNvContentPartPr/>
                <p14:nvPr/>
              </p14:nvContentPartPr>
              <p14:xfrm>
                <a:off x="7749910" y="4459627"/>
                <a:ext cx="221760" cy="41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832548-F7BB-4C1E-8221-DE678D51EB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40910" y="4450987"/>
                  <a:ext cx="23940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76B3DAC-B46B-4EAE-AFA2-CC7B2C8A5FA2}"/>
                  </a:ext>
                </a:extLst>
              </p14:cNvPr>
              <p14:cNvContentPartPr/>
              <p14:nvPr/>
            </p14:nvContentPartPr>
            <p14:xfrm>
              <a:off x="9514990" y="2690227"/>
              <a:ext cx="305280" cy="21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76B3DAC-B46B-4EAE-AFA2-CC7B2C8A5FA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506350" y="2681227"/>
                <a:ext cx="322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464A5C6-2DD9-4F10-AD89-63FFE46BB759}"/>
                  </a:ext>
                </a:extLst>
              </p14:cNvPr>
              <p14:cNvContentPartPr/>
              <p14:nvPr/>
            </p14:nvContentPartPr>
            <p14:xfrm>
              <a:off x="9521470" y="2841427"/>
              <a:ext cx="241200" cy="28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464A5C6-2DD9-4F10-AD89-63FFE46BB75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512830" y="2832787"/>
                <a:ext cx="25884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33CCB88-BD48-4E0C-903D-319D404720E8}"/>
              </a:ext>
            </a:extLst>
          </p:cNvPr>
          <p:cNvGrpSpPr/>
          <p:nvPr/>
        </p:nvGrpSpPr>
        <p:grpSpPr>
          <a:xfrm>
            <a:off x="10137790" y="2286307"/>
            <a:ext cx="1675080" cy="799560"/>
            <a:chOff x="10137790" y="2286307"/>
            <a:chExt cx="1675080" cy="7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430534-02A9-4BB0-A418-78F9D7DB847F}"/>
                    </a:ext>
                  </a:extLst>
                </p14:cNvPr>
                <p14:cNvContentPartPr/>
                <p14:nvPr/>
              </p14:nvContentPartPr>
              <p14:xfrm>
                <a:off x="10137790" y="2522107"/>
                <a:ext cx="209160" cy="1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430534-02A9-4BB0-A418-78F9D7DB84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29150" y="2513107"/>
                  <a:ext cx="22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993A4AF-AD7A-46DD-B297-8ED5169DA246}"/>
                    </a:ext>
                  </a:extLst>
                </p14:cNvPr>
                <p14:cNvContentPartPr/>
                <p14:nvPr/>
              </p14:nvContentPartPr>
              <p14:xfrm>
                <a:off x="10385110" y="2326627"/>
                <a:ext cx="387000" cy="298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993A4AF-AD7A-46DD-B297-8ED5169DA2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76470" y="2317987"/>
                  <a:ext cx="404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BBEC72-2777-497E-9E69-143D921305E0}"/>
                    </a:ext>
                  </a:extLst>
                </p14:cNvPr>
                <p14:cNvContentPartPr/>
                <p14:nvPr/>
              </p14:nvContentPartPr>
              <p14:xfrm>
                <a:off x="10577710" y="2431027"/>
                <a:ext cx="172440" cy="132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BBEC72-2777-497E-9E69-143D921305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68710" y="2422027"/>
                  <a:ext cx="190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C81BF3-B8E4-4F2A-8247-2D25E7E70FC1}"/>
                    </a:ext>
                  </a:extLst>
                </p14:cNvPr>
                <p14:cNvContentPartPr/>
                <p14:nvPr/>
              </p14:nvContentPartPr>
              <p14:xfrm>
                <a:off x="10929790" y="2494747"/>
                <a:ext cx="123480" cy="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C81BF3-B8E4-4F2A-8247-2D25E7E70FC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20790" y="2485747"/>
                  <a:ext cx="14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2042E9-DBC6-4702-9768-E53E3AA62136}"/>
                    </a:ext>
                  </a:extLst>
                </p14:cNvPr>
                <p14:cNvContentPartPr/>
                <p14:nvPr/>
              </p14:nvContentPartPr>
              <p14:xfrm>
                <a:off x="11239390" y="2423107"/>
                <a:ext cx="69840" cy="114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2042E9-DBC6-4702-9768-E53E3AA6213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30390" y="2414467"/>
                  <a:ext cx="87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522422-B84F-4D5C-82A4-6471D4485B9D}"/>
                    </a:ext>
                  </a:extLst>
                </p14:cNvPr>
                <p14:cNvContentPartPr/>
                <p14:nvPr/>
              </p14:nvContentPartPr>
              <p14:xfrm>
                <a:off x="11242270" y="2286307"/>
                <a:ext cx="30240" cy="25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522422-B84F-4D5C-82A4-6471D4485B9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33270" y="2277307"/>
                  <a:ext cx="4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999CDE1-B3ED-424B-89DC-43CC1F02DFDF}"/>
                    </a:ext>
                  </a:extLst>
                </p14:cNvPr>
                <p14:cNvContentPartPr/>
                <p14:nvPr/>
              </p14:nvContentPartPr>
              <p14:xfrm>
                <a:off x="11435230" y="2320147"/>
                <a:ext cx="377640" cy="18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999CDE1-B3ED-424B-89DC-43CC1F02DF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26230" y="2311147"/>
                  <a:ext cx="395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B402D8-89E6-4AF2-B8AB-2284044C0649}"/>
                    </a:ext>
                  </a:extLst>
                </p14:cNvPr>
                <p14:cNvContentPartPr/>
                <p14:nvPr/>
              </p14:nvContentPartPr>
              <p14:xfrm>
                <a:off x="11600470" y="2383507"/>
                <a:ext cx="97920" cy="163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B402D8-89E6-4AF2-B8AB-2284044C064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591830" y="2374507"/>
                  <a:ext cx="115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C65480-AC78-4FA2-AE65-F67BE829AE2D}"/>
                    </a:ext>
                  </a:extLst>
                </p14:cNvPr>
                <p14:cNvContentPartPr/>
                <p14:nvPr/>
              </p14:nvContentPartPr>
              <p14:xfrm>
                <a:off x="10242550" y="2640547"/>
                <a:ext cx="1476000" cy="10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C65480-AC78-4FA2-AE65-F67BE829AE2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33910" y="2631547"/>
                  <a:ext cx="1493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1C8000-2FA1-4736-903F-81923DF1B4EC}"/>
                    </a:ext>
                  </a:extLst>
                </p14:cNvPr>
                <p14:cNvContentPartPr/>
                <p14:nvPr/>
              </p14:nvContentPartPr>
              <p14:xfrm>
                <a:off x="10881550" y="2830267"/>
                <a:ext cx="253080" cy="25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1C8000-2FA1-4736-903F-81923DF1B4E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72910" y="2821267"/>
                  <a:ext cx="270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094646-79EF-4305-99FF-AF8EB867F112}"/>
                    </a:ext>
                  </a:extLst>
                </p14:cNvPr>
                <p14:cNvContentPartPr/>
                <p14:nvPr/>
              </p14:nvContentPartPr>
              <p14:xfrm>
                <a:off x="10927990" y="2780587"/>
                <a:ext cx="277920" cy="2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094646-79EF-4305-99FF-AF8EB867F11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19350" y="2771587"/>
                  <a:ext cx="295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F1ED8BA-F578-4DF0-AD45-C2D9B79C5C57}"/>
              </a:ext>
            </a:extLst>
          </p:cNvPr>
          <p:cNvGrpSpPr/>
          <p:nvPr/>
        </p:nvGrpSpPr>
        <p:grpSpPr>
          <a:xfrm>
            <a:off x="9810550" y="3340387"/>
            <a:ext cx="2265120" cy="1137960"/>
            <a:chOff x="9810550" y="3340387"/>
            <a:chExt cx="2265120" cy="11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CF4279-7D78-4CF5-ABF7-EC134AA6D34D}"/>
                    </a:ext>
                  </a:extLst>
                </p14:cNvPr>
                <p14:cNvContentPartPr/>
                <p14:nvPr/>
              </p14:nvContentPartPr>
              <p14:xfrm>
                <a:off x="9824950" y="3881827"/>
                <a:ext cx="180360" cy="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CF4279-7D78-4CF5-ABF7-EC134AA6D3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16310" y="3872827"/>
                  <a:ext cx="19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A582271-EB3C-436C-9F97-1047129A157E}"/>
                    </a:ext>
                  </a:extLst>
                </p14:cNvPr>
                <p14:cNvContentPartPr/>
                <p14:nvPr/>
              </p14:nvContentPartPr>
              <p14:xfrm>
                <a:off x="9810550" y="4018987"/>
                <a:ext cx="203040" cy="2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A582271-EB3C-436C-9F97-1047129A157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01550" y="4009987"/>
                  <a:ext cx="22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2533050-6807-478A-9029-D3F99128CEB3}"/>
                    </a:ext>
                  </a:extLst>
                </p14:cNvPr>
                <p14:cNvContentPartPr/>
                <p14:nvPr/>
              </p14:nvContentPartPr>
              <p14:xfrm>
                <a:off x="10137790" y="3848707"/>
                <a:ext cx="141840" cy="16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2533050-6807-478A-9029-D3F99128CE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29150" y="3840067"/>
                  <a:ext cx="159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6A85E53-BC62-404E-9769-66F134D81E11}"/>
                    </a:ext>
                  </a:extLst>
                </p14:cNvPr>
                <p14:cNvContentPartPr/>
                <p14:nvPr/>
              </p14:nvContentPartPr>
              <p14:xfrm>
                <a:off x="10330750" y="3670147"/>
                <a:ext cx="447480" cy="249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6A85E53-BC62-404E-9769-66F134D81E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21750" y="3661507"/>
                  <a:ext cx="465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2A08D5-3EBF-4C98-BF3F-640B31205B6A}"/>
                    </a:ext>
                  </a:extLst>
                </p14:cNvPr>
                <p14:cNvContentPartPr/>
                <p14:nvPr/>
              </p14:nvContentPartPr>
              <p14:xfrm>
                <a:off x="10516870" y="3750427"/>
                <a:ext cx="119160" cy="121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2A08D5-3EBF-4C98-BF3F-640B31205B6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08230" y="3741787"/>
                  <a:ext cx="13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97CF652-F7EE-4573-AAE0-258A18795547}"/>
                    </a:ext>
                  </a:extLst>
                </p14:cNvPr>
                <p14:cNvContentPartPr/>
                <p14:nvPr/>
              </p14:nvContentPartPr>
              <p14:xfrm>
                <a:off x="10287550" y="3939067"/>
                <a:ext cx="441720" cy="2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97CF652-F7EE-4573-AAE0-258A1879554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78550" y="3930427"/>
                  <a:ext cx="459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DB9BBC-99DB-4600-8FD9-C8EE2E968696}"/>
                    </a:ext>
                  </a:extLst>
                </p14:cNvPr>
                <p14:cNvContentPartPr/>
                <p14:nvPr/>
              </p14:nvContentPartPr>
              <p14:xfrm>
                <a:off x="10441630" y="4038427"/>
                <a:ext cx="130320" cy="172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DB9BBC-99DB-4600-8FD9-C8EE2E9686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32990" y="4029427"/>
                  <a:ext cx="14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DD7B2AD-1A6C-4AA8-A8DD-3823A10AB8EC}"/>
                    </a:ext>
                  </a:extLst>
                </p14:cNvPr>
                <p14:cNvContentPartPr/>
                <p14:nvPr/>
              </p14:nvContentPartPr>
              <p14:xfrm>
                <a:off x="10494190" y="4017187"/>
                <a:ext cx="151560" cy="21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DD7B2AD-1A6C-4AA8-A8DD-3823A10AB8E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85550" y="4008547"/>
                  <a:ext cx="169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D1C14F-F5D0-4BCF-A4C1-C0C40C57C6C9}"/>
                    </a:ext>
                  </a:extLst>
                </p14:cNvPr>
                <p14:cNvContentPartPr/>
                <p14:nvPr/>
              </p14:nvContentPartPr>
              <p14:xfrm>
                <a:off x="10969750" y="3828907"/>
                <a:ext cx="202320" cy="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D1C14F-F5D0-4BCF-A4C1-C0C40C57C6C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0750" y="3819907"/>
                  <a:ext cx="219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4FB094-26C3-4786-BD90-3D191E8BF5D0}"/>
                    </a:ext>
                  </a:extLst>
                </p14:cNvPr>
                <p14:cNvContentPartPr/>
                <p14:nvPr/>
              </p14:nvContentPartPr>
              <p14:xfrm>
                <a:off x="11332630" y="3667627"/>
                <a:ext cx="52920" cy="14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4FB094-26C3-4786-BD90-3D191E8BF5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23630" y="3658987"/>
                  <a:ext cx="70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EF97DF-F42B-4A09-B94E-264C8BA00B67}"/>
                    </a:ext>
                  </a:extLst>
                </p14:cNvPr>
                <p14:cNvContentPartPr/>
                <p14:nvPr/>
              </p14:nvContentPartPr>
              <p14:xfrm>
                <a:off x="11354950" y="3583747"/>
                <a:ext cx="41760" cy="1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EF97DF-F42B-4A09-B94E-264C8BA00B6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46310" y="3575107"/>
                  <a:ext cx="59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19698DA-1794-4A8B-921F-CEEB698F067C}"/>
                    </a:ext>
                  </a:extLst>
                </p14:cNvPr>
                <p14:cNvContentPartPr/>
                <p14:nvPr/>
              </p14:nvContentPartPr>
              <p14:xfrm>
                <a:off x="11470510" y="3523987"/>
                <a:ext cx="527040" cy="28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19698DA-1794-4A8B-921F-CEEB698F06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61510" y="3514987"/>
                  <a:ext cx="544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EE11E5D-62D3-49EE-A4CD-4FA58FD7751A}"/>
                    </a:ext>
                  </a:extLst>
                </p14:cNvPr>
                <p14:cNvContentPartPr/>
                <p14:nvPr/>
              </p14:nvContentPartPr>
              <p14:xfrm>
                <a:off x="11688670" y="3626947"/>
                <a:ext cx="130680" cy="18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EE11E5D-62D3-49EE-A4CD-4FA58FD775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79670" y="3618307"/>
                  <a:ext cx="148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FDC168-5804-4E64-BEF4-12557C8C5CEA}"/>
                    </a:ext>
                  </a:extLst>
                </p14:cNvPr>
                <p14:cNvContentPartPr/>
                <p14:nvPr/>
              </p14:nvContentPartPr>
              <p14:xfrm>
                <a:off x="11290870" y="3923587"/>
                <a:ext cx="651960" cy="45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FDC168-5804-4E64-BEF4-12557C8C5CE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82230" y="3914587"/>
                  <a:ext cx="669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73F689-0AE9-43E3-9118-000A3A727434}"/>
                    </a:ext>
                  </a:extLst>
                </p14:cNvPr>
                <p14:cNvContentPartPr/>
                <p14:nvPr/>
              </p14:nvContentPartPr>
              <p14:xfrm>
                <a:off x="11593990" y="4048507"/>
                <a:ext cx="22680" cy="17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73F689-0AE9-43E3-9118-000A3A72743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85350" y="4039867"/>
                  <a:ext cx="40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A20638-EE9B-4209-8FCF-811A5AF279E5}"/>
                    </a:ext>
                  </a:extLst>
                </p14:cNvPr>
                <p14:cNvContentPartPr/>
                <p14:nvPr/>
              </p14:nvContentPartPr>
              <p14:xfrm>
                <a:off x="11520910" y="4050307"/>
                <a:ext cx="148680" cy="227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A20638-EE9B-4209-8FCF-811A5AF279E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11910" y="4041307"/>
                  <a:ext cx="166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9D65AC-FE60-4D8C-9221-621D28969C4B}"/>
                    </a:ext>
                  </a:extLst>
                </p14:cNvPr>
                <p14:cNvContentPartPr/>
                <p14:nvPr/>
              </p14:nvContentPartPr>
              <p14:xfrm>
                <a:off x="11568070" y="4017187"/>
                <a:ext cx="23148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9D65AC-FE60-4D8C-9221-621D28969C4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59430" y="4008547"/>
                  <a:ext cx="249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62D15E-6F23-402C-B09C-E8CC245A8F0F}"/>
                    </a:ext>
                  </a:extLst>
                </p14:cNvPr>
                <p14:cNvContentPartPr/>
                <p14:nvPr/>
              </p14:nvContentPartPr>
              <p14:xfrm>
                <a:off x="10070830" y="3340387"/>
                <a:ext cx="2004840" cy="1137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62D15E-6F23-402C-B09C-E8CC245A8F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62190" y="3331387"/>
                  <a:ext cx="2022480" cy="115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842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579806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+(3−3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5798062" cy="830997"/>
              </a:xfrm>
              <a:prstGeom prst="rect">
                <a:avLst/>
              </a:prstGeom>
              <a:blipFill>
                <a:blip r:embed="rId2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829986-BD13-40FB-AA3F-7D17D3AFF77B}"/>
                  </a:ext>
                </a:extLst>
              </p14:cNvPr>
              <p14:cNvContentPartPr/>
              <p14:nvPr/>
            </p14:nvContentPartPr>
            <p14:xfrm>
              <a:off x="747550" y="1738387"/>
              <a:ext cx="442080" cy="6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829986-BD13-40FB-AA3F-7D17D3AFF7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910" y="1729387"/>
                <a:ext cx="4597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200E1D-381E-4BA0-9F30-87550BD3F1FF}"/>
                  </a:ext>
                </a:extLst>
              </p14:cNvPr>
              <p14:cNvContentPartPr/>
              <p14:nvPr/>
            </p14:nvContentPartPr>
            <p14:xfrm>
              <a:off x="3795670" y="1761787"/>
              <a:ext cx="462600" cy="1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200E1D-381E-4BA0-9F30-87550BD3F1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7030" y="1752787"/>
                <a:ext cx="4802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64DEA-4E5D-42E5-B7A3-8B675F8ABBAF}"/>
              </a:ext>
            </a:extLst>
          </p:cNvPr>
          <p:cNvGrpSpPr/>
          <p:nvPr/>
        </p:nvGrpSpPr>
        <p:grpSpPr>
          <a:xfrm>
            <a:off x="1847350" y="1752067"/>
            <a:ext cx="748800" cy="217080"/>
            <a:chOff x="1847350" y="1752067"/>
            <a:chExt cx="7488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A8B794-7073-4D77-915F-22580928F8C9}"/>
                    </a:ext>
                  </a:extLst>
                </p14:cNvPr>
                <p14:cNvContentPartPr/>
                <p14:nvPr/>
              </p14:nvContentPartPr>
              <p14:xfrm>
                <a:off x="1905310" y="1752067"/>
                <a:ext cx="690840" cy="6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A8B794-7073-4D77-915F-22580928F8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6310" y="1743067"/>
                  <a:ext cx="708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B6284B-17E9-45B2-8682-44A3F4F9E2E7}"/>
                    </a:ext>
                  </a:extLst>
                </p14:cNvPr>
                <p14:cNvContentPartPr/>
                <p14:nvPr/>
              </p14:nvContentPartPr>
              <p14:xfrm>
                <a:off x="1847350" y="1912987"/>
                <a:ext cx="608760" cy="5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B6284B-17E9-45B2-8682-44A3F4F9E2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38350" y="1903987"/>
                  <a:ext cx="62640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052350-4A91-4E80-AC62-0FF1C54F9C48}"/>
                  </a:ext>
                </a:extLst>
              </p14:cNvPr>
              <p14:cNvContentPartPr/>
              <p14:nvPr/>
            </p14:nvContentPartPr>
            <p14:xfrm>
              <a:off x="5046310" y="1732627"/>
              <a:ext cx="52524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052350-4A91-4E80-AC62-0FF1C54F9C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310" y="1723987"/>
                <a:ext cx="542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B7C76-FAE7-453A-BC44-9E124787BA41}"/>
                  </a:ext>
                </a:extLst>
              </p14:cNvPr>
              <p14:cNvContentPartPr/>
              <p14:nvPr/>
            </p14:nvContentPartPr>
            <p14:xfrm>
              <a:off x="5012830" y="1985347"/>
              <a:ext cx="632880" cy="3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B7C76-FAE7-453A-BC44-9E124787BA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3830" y="1976347"/>
                <a:ext cx="6505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66475A5-7345-40AF-9CF3-CCB5BA79B692}"/>
              </a:ext>
            </a:extLst>
          </p:cNvPr>
          <p:cNvGrpSpPr/>
          <p:nvPr/>
        </p:nvGrpSpPr>
        <p:grpSpPr>
          <a:xfrm>
            <a:off x="386830" y="2051587"/>
            <a:ext cx="3268440" cy="1801800"/>
            <a:chOff x="386830" y="2051587"/>
            <a:chExt cx="3268440" cy="18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9B5666-D237-458B-9857-60BE7D66E2E4}"/>
                    </a:ext>
                  </a:extLst>
                </p14:cNvPr>
                <p14:cNvContentPartPr/>
                <p14:nvPr/>
              </p14:nvContentPartPr>
              <p14:xfrm>
                <a:off x="574390" y="2135467"/>
                <a:ext cx="104400" cy="340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9B5666-D237-458B-9857-60BE7D66E2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5390" y="2126827"/>
                  <a:ext cx="122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5AB472-51C2-4EC3-99DB-DEA9FD240B91}"/>
                    </a:ext>
                  </a:extLst>
                </p14:cNvPr>
                <p14:cNvContentPartPr/>
                <p14:nvPr/>
              </p14:nvContentPartPr>
              <p14:xfrm>
                <a:off x="482950" y="2284147"/>
                <a:ext cx="28944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5AB472-51C2-4EC3-99DB-DEA9FD240B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4310" y="2275147"/>
                  <a:ext cx="30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0F1D76-46DC-4FF4-8A48-E4F11D1C55A5}"/>
                    </a:ext>
                  </a:extLst>
                </p14:cNvPr>
                <p14:cNvContentPartPr/>
                <p14:nvPr/>
              </p14:nvContentPartPr>
              <p14:xfrm>
                <a:off x="805150" y="2051587"/>
                <a:ext cx="336240" cy="44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70F1D76-46DC-4FF4-8A48-E4F11D1C55A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6150" y="2042587"/>
                  <a:ext cx="353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59A7E6-1701-4AFC-98B1-845DC4131AEA}"/>
                    </a:ext>
                  </a:extLst>
                </p14:cNvPr>
                <p14:cNvContentPartPr/>
                <p14:nvPr/>
              </p14:nvContentPartPr>
              <p14:xfrm>
                <a:off x="386830" y="2514547"/>
                <a:ext cx="2422440" cy="19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59A7E6-1701-4AFC-98B1-845DC4131A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8190" y="2505907"/>
                  <a:ext cx="2440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A9A042-FD7A-4464-96E0-F3E249C144B7}"/>
                    </a:ext>
                  </a:extLst>
                </p14:cNvPr>
                <p14:cNvContentPartPr/>
                <p14:nvPr/>
              </p14:nvContentPartPr>
              <p14:xfrm>
                <a:off x="1696870" y="2242387"/>
                <a:ext cx="319680" cy="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A9A042-FD7A-4464-96E0-F3E249C144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87870" y="2233747"/>
                  <a:ext cx="337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6AAA94-2B6B-4F95-9FA5-01824CA19428}"/>
                    </a:ext>
                  </a:extLst>
                </p14:cNvPr>
                <p14:cNvContentPartPr/>
                <p14:nvPr/>
              </p14:nvContentPartPr>
              <p14:xfrm>
                <a:off x="2089990" y="2061307"/>
                <a:ext cx="215280" cy="31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6AAA94-2B6B-4F95-9FA5-01824CA194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0990" y="2052307"/>
                  <a:ext cx="232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0262D65-F649-45C6-96D8-43448EAC0FBC}"/>
                    </a:ext>
                  </a:extLst>
                </p14:cNvPr>
                <p14:cNvContentPartPr/>
                <p14:nvPr/>
              </p14:nvContentPartPr>
              <p14:xfrm>
                <a:off x="2457550" y="2223307"/>
                <a:ext cx="77400" cy="16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0262D65-F649-45C6-96D8-43448EAC0F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48910" y="2214667"/>
                  <a:ext cx="9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5EBF83-7DA6-486A-93F7-66A42C2F1ECF}"/>
                    </a:ext>
                  </a:extLst>
                </p14:cNvPr>
                <p14:cNvContentPartPr/>
                <p14:nvPr/>
              </p14:nvContentPartPr>
              <p14:xfrm>
                <a:off x="2510110" y="2077507"/>
                <a:ext cx="40320" cy="2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5EBF83-7DA6-486A-93F7-66A42C2F1E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01470" y="2068507"/>
                  <a:ext cx="57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A2BED3-C567-4433-A7B6-96AE03A3F340}"/>
                    </a:ext>
                  </a:extLst>
                </p14:cNvPr>
                <p14:cNvContentPartPr/>
                <p14:nvPr/>
              </p14:nvContentPartPr>
              <p14:xfrm>
                <a:off x="770590" y="2961307"/>
                <a:ext cx="397440" cy="587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A2BED3-C567-4433-A7B6-96AE03A3F3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1590" y="2952667"/>
                  <a:ext cx="4150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DC0AD0-90AB-4E9C-B1EB-FAAE8F444DFC}"/>
                    </a:ext>
                  </a:extLst>
                </p14:cNvPr>
                <p14:cNvContentPartPr/>
                <p14:nvPr/>
              </p14:nvContentPartPr>
              <p14:xfrm>
                <a:off x="1462510" y="3179467"/>
                <a:ext cx="235800" cy="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DC0AD0-90AB-4E9C-B1EB-FAAE8F444D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53510" y="3170467"/>
                  <a:ext cx="253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4E6F6F-903E-4538-9166-C2A17AAF9328}"/>
                    </a:ext>
                  </a:extLst>
                </p14:cNvPr>
                <p14:cNvContentPartPr/>
                <p14:nvPr/>
              </p14:nvContentPartPr>
              <p14:xfrm>
                <a:off x="1861030" y="2980387"/>
                <a:ext cx="284040" cy="38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4E6F6F-903E-4538-9166-C2A17AAF93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52030" y="2971747"/>
                  <a:ext cx="3016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8BB4E8-2C53-430F-BB36-5A200F5BFAA7}"/>
                    </a:ext>
                  </a:extLst>
                </p14:cNvPr>
                <p14:cNvContentPartPr/>
                <p14:nvPr/>
              </p14:nvContentPartPr>
              <p14:xfrm>
                <a:off x="1984510" y="2925307"/>
                <a:ext cx="413640" cy="5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8BB4E8-2C53-430F-BB36-5A200F5BFA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75870" y="2916667"/>
                  <a:ext cx="431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848947-5D1D-4515-896B-0E13D7F01B19}"/>
                    </a:ext>
                  </a:extLst>
                </p14:cNvPr>
                <p14:cNvContentPartPr/>
                <p14:nvPr/>
              </p14:nvContentPartPr>
              <p14:xfrm>
                <a:off x="2372230" y="3188107"/>
                <a:ext cx="143640" cy="24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848947-5D1D-4515-896B-0E13D7F01B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63230" y="3179107"/>
                  <a:ext cx="161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8926B5-DEC7-4C94-9F5A-46F199D90155}"/>
                    </a:ext>
                  </a:extLst>
                </p14:cNvPr>
                <p14:cNvContentPartPr/>
                <p14:nvPr/>
              </p14:nvContentPartPr>
              <p14:xfrm>
                <a:off x="2518390" y="3007387"/>
                <a:ext cx="41760" cy="5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8926B5-DEC7-4C94-9F5A-46F199D9015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9750" y="2998387"/>
                  <a:ext cx="59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BF1E29-E330-4375-AC98-9894493FBF66}"/>
                    </a:ext>
                  </a:extLst>
                </p14:cNvPr>
                <p14:cNvContentPartPr/>
                <p14:nvPr/>
              </p14:nvContentPartPr>
              <p14:xfrm>
                <a:off x="540910" y="2567827"/>
                <a:ext cx="3114360" cy="128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BF1E29-E330-4375-AC98-9894493FBF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1910" y="2559187"/>
                  <a:ext cx="3132000" cy="130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6224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618117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12−2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−(8−3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6181179" cy="830997"/>
              </a:xfrm>
              <a:prstGeom prst="rect">
                <a:avLst/>
              </a:prstGeom>
              <a:blipFill>
                <a:blip r:embed="rId2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80FD963-9196-446F-893E-3A1CBF723E87}"/>
              </a:ext>
            </a:extLst>
          </p:cNvPr>
          <p:cNvGrpSpPr/>
          <p:nvPr/>
        </p:nvGrpSpPr>
        <p:grpSpPr>
          <a:xfrm>
            <a:off x="518230" y="1076347"/>
            <a:ext cx="5887800" cy="1519200"/>
            <a:chOff x="518230" y="1076347"/>
            <a:chExt cx="5887800" cy="15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341A0C-0DF9-4EC7-A49F-867B8C7CDB09}"/>
                    </a:ext>
                  </a:extLst>
                </p14:cNvPr>
                <p14:cNvContentPartPr/>
                <p14:nvPr/>
              </p14:nvContentPartPr>
              <p14:xfrm>
                <a:off x="3221830" y="1076347"/>
                <a:ext cx="832320" cy="640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341A0C-0DF9-4EC7-A49F-867B8C7CDB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13190" y="1067347"/>
                  <a:ext cx="8499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4B65ED-1DBD-45B1-BCAA-F8A90849B61E}"/>
                    </a:ext>
                  </a:extLst>
                </p14:cNvPr>
                <p14:cNvContentPartPr/>
                <p14:nvPr/>
              </p14:nvContentPartPr>
              <p14:xfrm>
                <a:off x="3549070" y="1939987"/>
                <a:ext cx="16200" cy="330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4B65ED-1DBD-45B1-BCAA-F8A90849B6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0070" y="1930987"/>
                  <a:ext cx="33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1F5183-17FB-4B1B-8B69-713CF14DBD5E}"/>
                    </a:ext>
                  </a:extLst>
                </p14:cNvPr>
                <p14:cNvContentPartPr/>
                <p14:nvPr/>
              </p14:nvContentPartPr>
              <p14:xfrm>
                <a:off x="3397870" y="2088307"/>
                <a:ext cx="320040" cy="2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1F5183-17FB-4B1B-8B69-713CF14DBD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8870" y="2079667"/>
                  <a:ext cx="337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265743-4B2C-420A-BD0C-EB4C1BD84D2A}"/>
                    </a:ext>
                  </a:extLst>
                </p14:cNvPr>
                <p14:cNvContentPartPr/>
                <p14:nvPr/>
              </p14:nvContentPartPr>
              <p14:xfrm>
                <a:off x="3917710" y="1875907"/>
                <a:ext cx="317160" cy="71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265743-4B2C-420A-BD0C-EB4C1BD84D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8710" y="1867267"/>
                  <a:ext cx="33480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2EBAA4-9E0E-4C81-AC1B-0FF0AA800FF9}"/>
                    </a:ext>
                  </a:extLst>
                </p14:cNvPr>
                <p14:cNvContentPartPr/>
                <p14:nvPr/>
              </p14:nvContentPartPr>
              <p14:xfrm>
                <a:off x="4099870" y="2209627"/>
                <a:ext cx="267840" cy="4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2EBAA4-9E0E-4C81-AC1B-0FF0AA800F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1230" y="2200627"/>
                  <a:ext cx="285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79A658-0DC4-473F-BD83-7229DDC6EC88}"/>
                    </a:ext>
                  </a:extLst>
                </p14:cNvPr>
                <p14:cNvContentPartPr/>
                <p14:nvPr/>
              </p14:nvContentPartPr>
              <p14:xfrm>
                <a:off x="4414870" y="1977787"/>
                <a:ext cx="319320" cy="46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79A658-0DC4-473F-BD83-7229DDC6EC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06230" y="1969147"/>
                  <a:ext cx="3369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93BE7D-F5FC-4496-AD94-EF512B0AECA8}"/>
                    </a:ext>
                  </a:extLst>
                </p14:cNvPr>
                <p14:cNvContentPartPr/>
                <p14:nvPr/>
              </p14:nvContentPartPr>
              <p14:xfrm>
                <a:off x="4976110" y="2165347"/>
                <a:ext cx="339120" cy="21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93BE7D-F5FC-4496-AD94-EF512B0AEC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67110" y="2156707"/>
                  <a:ext cx="356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621964-412D-42EE-80D7-88268A08F14D}"/>
                    </a:ext>
                  </a:extLst>
                </p14:cNvPr>
                <p14:cNvContentPartPr/>
                <p14:nvPr/>
              </p14:nvContentPartPr>
              <p14:xfrm>
                <a:off x="5131630" y="2015587"/>
                <a:ext cx="83520" cy="37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621964-412D-42EE-80D7-88268A08F1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2630" y="2006587"/>
                  <a:ext cx="1011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EE77F1-8C6F-4DFD-8469-3609C1BD0943}"/>
                    </a:ext>
                  </a:extLst>
                </p14:cNvPr>
                <p14:cNvContentPartPr/>
                <p14:nvPr/>
              </p14:nvContentPartPr>
              <p14:xfrm>
                <a:off x="5402710" y="1999747"/>
                <a:ext cx="24840" cy="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EE77F1-8C6F-4DFD-8469-3609C1BD09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94070" y="1991107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0DC207-BB3D-4BC9-9851-375385F77D65}"/>
                    </a:ext>
                  </a:extLst>
                </p14:cNvPr>
                <p14:cNvContentPartPr/>
                <p14:nvPr/>
              </p14:nvContentPartPr>
              <p14:xfrm>
                <a:off x="5409190" y="1990387"/>
                <a:ext cx="323280" cy="36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0DC207-BB3D-4BC9-9851-375385F77D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00550" y="1981387"/>
                  <a:ext cx="3409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722911-26C2-4A70-9479-4872F8149C78}"/>
                    </a:ext>
                  </a:extLst>
                </p14:cNvPr>
                <p14:cNvContentPartPr/>
                <p14:nvPr/>
              </p14:nvContentPartPr>
              <p14:xfrm>
                <a:off x="5828950" y="2171827"/>
                <a:ext cx="160200" cy="20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722911-26C2-4A70-9479-4872F8149C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9950" y="2163187"/>
                  <a:ext cx="177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9D528F-6107-4AB3-B1EF-88EF29B16A1C}"/>
                    </a:ext>
                  </a:extLst>
                </p14:cNvPr>
                <p14:cNvContentPartPr/>
                <p14:nvPr/>
              </p14:nvContentPartPr>
              <p14:xfrm>
                <a:off x="5886550" y="2025307"/>
                <a:ext cx="77040" cy="30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9D528F-6107-4AB3-B1EF-88EF29B16A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77550" y="2016307"/>
                  <a:ext cx="94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296703-B2B0-4EFB-9334-E2B342317783}"/>
                    </a:ext>
                  </a:extLst>
                </p14:cNvPr>
                <p14:cNvContentPartPr/>
                <p14:nvPr/>
              </p14:nvContentPartPr>
              <p14:xfrm>
                <a:off x="6226390" y="1804987"/>
                <a:ext cx="179640" cy="65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296703-B2B0-4EFB-9334-E2B3423177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17750" y="1796347"/>
                  <a:ext cx="19728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50357A-7FDC-42F2-8AC9-1CAB83FBCDD8}"/>
                    </a:ext>
                  </a:extLst>
                </p14:cNvPr>
                <p14:cNvContentPartPr/>
                <p14:nvPr/>
              </p14:nvContentPartPr>
              <p14:xfrm>
                <a:off x="574030" y="2062387"/>
                <a:ext cx="20520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50357A-7FDC-42F2-8AC9-1CAB83FBCD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5390" y="2053747"/>
                  <a:ext cx="22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325E1C-599C-4368-A3D0-4AA6C30BBF8E}"/>
                    </a:ext>
                  </a:extLst>
                </p14:cNvPr>
                <p14:cNvContentPartPr/>
                <p14:nvPr/>
              </p14:nvContentPartPr>
              <p14:xfrm>
                <a:off x="1059310" y="1862947"/>
                <a:ext cx="344520" cy="40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325E1C-599C-4368-A3D0-4AA6C30BBF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0310" y="1853947"/>
                  <a:ext cx="3621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3F54C3-536E-4B19-85E5-D05BD1C5DD8F}"/>
                    </a:ext>
                  </a:extLst>
                </p14:cNvPr>
                <p14:cNvContentPartPr/>
                <p14:nvPr/>
              </p14:nvContentPartPr>
              <p14:xfrm>
                <a:off x="518230" y="2246707"/>
                <a:ext cx="2454840" cy="16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3F54C3-536E-4B19-85E5-D05BD1C5DD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9230" y="2238067"/>
                  <a:ext cx="24724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5B15A-2481-4E81-BF37-5B5F415EDAAD}"/>
              </a:ext>
            </a:extLst>
          </p:cNvPr>
          <p:cNvGrpSpPr/>
          <p:nvPr/>
        </p:nvGrpSpPr>
        <p:grpSpPr>
          <a:xfrm>
            <a:off x="2078830" y="1753867"/>
            <a:ext cx="740160" cy="354960"/>
            <a:chOff x="2078830" y="1753867"/>
            <a:chExt cx="74016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3E676E-68EB-4AF3-892E-9E477223B431}"/>
                    </a:ext>
                  </a:extLst>
                </p14:cNvPr>
                <p14:cNvContentPartPr/>
                <p14:nvPr/>
              </p14:nvContentPartPr>
              <p14:xfrm>
                <a:off x="2224630" y="1802827"/>
                <a:ext cx="53640" cy="30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3E676E-68EB-4AF3-892E-9E477223B4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15630" y="1793827"/>
                  <a:ext cx="71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7DD5C1-98F3-4AA1-A2B7-0CA4556C1E5B}"/>
                    </a:ext>
                  </a:extLst>
                </p14:cNvPr>
                <p14:cNvContentPartPr/>
                <p14:nvPr/>
              </p14:nvContentPartPr>
              <p14:xfrm>
                <a:off x="2078830" y="1948627"/>
                <a:ext cx="27792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7DD5C1-98F3-4AA1-A2B7-0CA4556C1E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69830" y="1939627"/>
                  <a:ext cx="295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9412F3-DD1A-407F-833E-FB92B93340FD}"/>
                    </a:ext>
                  </a:extLst>
                </p14:cNvPr>
                <p14:cNvContentPartPr/>
                <p14:nvPr/>
              </p14:nvContentPartPr>
              <p14:xfrm>
                <a:off x="2402470" y="1753867"/>
                <a:ext cx="174600" cy="33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9412F3-DD1A-407F-833E-FB92B93340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93470" y="1744867"/>
                  <a:ext cx="192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5A23EF-98A0-4EE7-B756-70FFDF2ACCEE}"/>
                    </a:ext>
                  </a:extLst>
                </p14:cNvPr>
                <p14:cNvContentPartPr/>
                <p14:nvPr/>
              </p14:nvContentPartPr>
              <p14:xfrm>
                <a:off x="2710630" y="1897507"/>
                <a:ext cx="106920" cy="20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5A23EF-98A0-4EE7-B756-70FFDF2ACCE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01630" y="1888867"/>
                  <a:ext cx="124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4ECBDF-D64C-4204-8469-DBFCCF0FB137}"/>
                    </a:ext>
                  </a:extLst>
                </p14:cNvPr>
                <p14:cNvContentPartPr/>
                <p14:nvPr/>
              </p14:nvContentPartPr>
              <p14:xfrm>
                <a:off x="2771830" y="1772947"/>
                <a:ext cx="47160" cy="5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4ECBDF-D64C-4204-8469-DBFCCF0FB1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62830" y="1764307"/>
                  <a:ext cx="648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3AD14B-9007-4C48-9CD8-F412331D5AF5}"/>
              </a:ext>
            </a:extLst>
          </p:cNvPr>
          <p:cNvGrpSpPr/>
          <p:nvPr/>
        </p:nvGrpSpPr>
        <p:grpSpPr>
          <a:xfrm>
            <a:off x="4171870" y="1083907"/>
            <a:ext cx="2399400" cy="547920"/>
            <a:chOff x="4171870" y="1083907"/>
            <a:chExt cx="239940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947C8C-F589-4A8B-B372-F8970B6E5C65}"/>
                    </a:ext>
                  </a:extLst>
                </p14:cNvPr>
                <p14:cNvContentPartPr/>
                <p14:nvPr/>
              </p14:nvContentPartPr>
              <p14:xfrm>
                <a:off x="4343590" y="1520227"/>
                <a:ext cx="7128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947C8C-F589-4A8B-B372-F8970B6E5C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34590" y="1511587"/>
                  <a:ext cx="88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0750E9-B9AD-4D58-8079-8392C62ECE80}"/>
                    </a:ext>
                  </a:extLst>
                </p14:cNvPr>
                <p14:cNvContentPartPr/>
                <p14:nvPr/>
              </p14:nvContentPartPr>
              <p14:xfrm>
                <a:off x="4171870" y="1083907"/>
                <a:ext cx="2399400" cy="54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0750E9-B9AD-4D58-8079-8392C62ECE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63230" y="1074907"/>
                  <a:ext cx="2417040" cy="56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71F666-9CE5-44CC-919F-957858212D11}"/>
              </a:ext>
            </a:extLst>
          </p:cNvPr>
          <p:cNvGrpSpPr/>
          <p:nvPr/>
        </p:nvGrpSpPr>
        <p:grpSpPr>
          <a:xfrm>
            <a:off x="603910" y="2582227"/>
            <a:ext cx="2577960" cy="1489320"/>
            <a:chOff x="603910" y="2582227"/>
            <a:chExt cx="2577960" cy="14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740871-DE2A-4322-A634-59E4E57D7D98}"/>
                    </a:ext>
                  </a:extLst>
                </p14:cNvPr>
                <p14:cNvContentPartPr/>
                <p14:nvPr/>
              </p14:nvContentPartPr>
              <p14:xfrm>
                <a:off x="874270" y="2941867"/>
                <a:ext cx="315000" cy="416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740871-DE2A-4322-A634-59E4E57D7D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5630" y="2932867"/>
                  <a:ext cx="3326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F9A1DD-BA7E-41F2-BA8D-ACDDEF2E595F}"/>
                    </a:ext>
                  </a:extLst>
                </p14:cNvPr>
                <p14:cNvContentPartPr/>
                <p14:nvPr/>
              </p14:nvContentPartPr>
              <p14:xfrm>
                <a:off x="1239310" y="2959507"/>
                <a:ext cx="37080" cy="76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F9A1DD-BA7E-41F2-BA8D-ACDDEF2E59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30310" y="2950507"/>
                  <a:ext cx="5472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3B9849-0176-4045-BC1F-8862DD4DDF53}"/>
                    </a:ext>
                  </a:extLst>
                </p14:cNvPr>
                <p14:cNvContentPartPr/>
                <p14:nvPr/>
              </p14:nvContentPartPr>
              <p14:xfrm>
                <a:off x="1758790" y="3070027"/>
                <a:ext cx="88920" cy="428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3B9849-0176-4045-BC1F-8862DD4DDF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50150" y="3061027"/>
                  <a:ext cx="106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649605-62AF-4C09-AB8E-B3277BEF40AD}"/>
                    </a:ext>
                  </a:extLst>
                </p14:cNvPr>
                <p14:cNvContentPartPr/>
                <p14:nvPr/>
              </p14:nvContentPartPr>
              <p14:xfrm>
                <a:off x="1616590" y="3252547"/>
                <a:ext cx="412920" cy="3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649605-62AF-4C09-AB8E-B3277BEF40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07590" y="3243547"/>
                  <a:ext cx="430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C2F18B-FB0E-4A0D-BAF7-510483B499D7}"/>
                    </a:ext>
                  </a:extLst>
                </p14:cNvPr>
                <p14:cNvContentPartPr/>
                <p14:nvPr/>
              </p14:nvContentPartPr>
              <p14:xfrm>
                <a:off x="2255950" y="3185587"/>
                <a:ext cx="213120" cy="37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C2F18B-FB0E-4A0D-BAF7-510483B499D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47310" y="3176947"/>
                  <a:ext cx="2307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C018C5-F529-4E12-905B-8B5C07D99D4B}"/>
                    </a:ext>
                  </a:extLst>
                </p14:cNvPr>
                <p14:cNvContentPartPr/>
                <p14:nvPr/>
              </p14:nvContentPartPr>
              <p14:xfrm>
                <a:off x="2438110" y="2991907"/>
                <a:ext cx="30240" cy="3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C018C5-F529-4E12-905B-8B5C07D99D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29470" y="2982907"/>
                  <a:ext cx="4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6BBECA-DDFA-46DA-B8A1-342A56C22CB9}"/>
                    </a:ext>
                  </a:extLst>
                </p14:cNvPr>
                <p14:cNvContentPartPr/>
                <p14:nvPr/>
              </p14:nvContentPartPr>
              <p14:xfrm>
                <a:off x="603910" y="2582227"/>
                <a:ext cx="2577960" cy="148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6BBECA-DDFA-46DA-B8A1-342A56C22C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5270" y="2573227"/>
                  <a:ext cx="2595600" cy="150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554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318907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(2−5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3189078" cy="830997"/>
              </a:xfrm>
              <a:prstGeom prst="rect">
                <a:avLst/>
              </a:prstGeom>
              <a:blipFill>
                <a:blip r:embed="rId2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A6AD141-8E94-404C-AB8A-47E2C01359DC}"/>
              </a:ext>
            </a:extLst>
          </p:cNvPr>
          <p:cNvGrpSpPr/>
          <p:nvPr/>
        </p:nvGrpSpPr>
        <p:grpSpPr>
          <a:xfrm>
            <a:off x="921070" y="570187"/>
            <a:ext cx="2063160" cy="456120"/>
            <a:chOff x="921070" y="570187"/>
            <a:chExt cx="20631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3EC7AF1-39B6-48E9-BB2B-5834C31DC5F7}"/>
                    </a:ext>
                  </a:extLst>
                </p14:cNvPr>
                <p14:cNvContentPartPr/>
                <p14:nvPr/>
              </p14:nvContentPartPr>
              <p14:xfrm>
                <a:off x="928270" y="797347"/>
                <a:ext cx="829440" cy="228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3EC7AF1-39B6-48E9-BB2B-5834C31DC5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9270" y="788707"/>
                  <a:ext cx="84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859F9E-093C-4C2B-9708-69BABD103389}"/>
                    </a:ext>
                  </a:extLst>
                </p14:cNvPr>
                <p14:cNvContentPartPr/>
                <p14:nvPr/>
              </p14:nvContentPartPr>
              <p14:xfrm>
                <a:off x="921070" y="570187"/>
                <a:ext cx="2063160" cy="38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859F9E-093C-4C2B-9708-69BABD1033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2430" y="561547"/>
                  <a:ext cx="2080800" cy="40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DD756-5AF4-4D3D-957F-A161536CD88A}"/>
                  </a:ext>
                </a:extLst>
              </p14:cNvPr>
              <p14:cNvContentPartPr/>
              <p14:nvPr/>
            </p14:nvContentPartPr>
            <p14:xfrm>
              <a:off x="3969190" y="1414747"/>
              <a:ext cx="273600" cy="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3DD756-5AF4-4D3D-957F-A161536CD8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0550" y="1406107"/>
                <a:ext cx="291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2BFB07-D1D5-4511-8B7A-B4F8F44FA719}"/>
                  </a:ext>
                </a:extLst>
              </p14:cNvPr>
              <p14:cNvContentPartPr/>
              <p14:nvPr/>
            </p14:nvContentPartPr>
            <p14:xfrm>
              <a:off x="3982150" y="1633267"/>
              <a:ext cx="327600" cy="2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2BFB07-D1D5-4511-8B7A-B4F8F44FA7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3510" y="1624267"/>
                <a:ext cx="3452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8A8DC-94D1-45BE-A0E2-756612D11872}"/>
              </a:ext>
            </a:extLst>
          </p:cNvPr>
          <p:cNvGrpSpPr/>
          <p:nvPr/>
        </p:nvGrpSpPr>
        <p:grpSpPr>
          <a:xfrm>
            <a:off x="4977910" y="1287667"/>
            <a:ext cx="1239840" cy="893160"/>
            <a:chOff x="4977910" y="1287667"/>
            <a:chExt cx="1239840" cy="8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75726D-42CE-4147-820B-B18C0B0F65AF}"/>
                    </a:ext>
                  </a:extLst>
                </p14:cNvPr>
                <p14:cNvContentPartPr/>
                <p14:nvPr/>
              </p14:nvContentPartPr>
              <p14:xfrm>
                <a:off x="4977910" y="1287667"/>
                <a:ext cx="739080" cy="89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75726D-42CE-4147-820B-B18C0B0F65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8910" y="1279027"/>
                  <a:ext cx="75672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7B5C34-40ED-4603-8A33-210736A1EE1B}"/>
                    </a:ext>
                  </a:extLst>
                </p14:cNvPr>
                <p14:cNvContentPartPr/>
                <p14:nvPr/>
              </p14:nvContentPartPr>
              <p14:xfrm>
                <a:off x="5992390" y="1791307"/>
                <a:ext cx="183960" cy="27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7B5C34-40ED-4603-8A33-210736A1EE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83750" y="1782307"/>
                  <a:ext cx="201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FE552A-460F-4CA5-8FDD-526D7E6BD653}"/>
                    </a:ext>
                  </a:extLst>
                </p14:cNvPr>
                <p14:cNvContentPartPr/>
                <p14:nvPr/>
              </p14:nvContentPartPr>
              <p14:xfrm>
                <a:off x="6179230" y="1550467"/>
                <a:ext cx="38520" cy="6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FE552A-460F-4CA5-8FDD-526D7E6BD6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0590" y="1541467"/>
                  <a:ext cx="5616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6A4995-3C2A-47D5-9308-9077C07C64A0}"/>
                  </a:ext>
                </a:extLst>
              </p14:cNvPr>
              <p14:cNvContentPartPr/>
              <p14:nvPr/>
            </p14:nvContentPartPr>
            <p14:xfrm>
              <a:off x="6611590" y="1780147"/>
              <a:ext cx="331200" cy="2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6A4995-3C2A-47D5-9308-9077C07C64A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2590" y="1771147"/>
                <a:ext cx="34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940097-555A-463D-98A6-073682DB047A}"/>
                  </a:ext>
                </a:extLst>
              </p14:cNvPr>
              <p14:cNvContentPartPr/>
              <p14:nvPr/>
            </p14:nvContentPartPr>
            <p14:xfrm>
              <a:off x="7266430" y="1396387"/>
              <a:ext cx="34560" cy="58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940097-555A-463D-98A6-073682DB04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7430" y="1387387"/>
                <a:ext cx="522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67C80C-7628-4682-92E2-A69864067F1B}"/>
                  </a:ext>
                </a:extLst>
              </p14:cNvPr>
              <p14:cNvContentPartPr/>
              <p14:nvPr/>
            </p14:nvContentPartPr>
            <p14:xfrm>
              <a:off x="7439950" y="1437427"/>
              <a:ext cx="309600" cy="542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67C80C-7628-4682-92E2-A69864067F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30950" y="1428787"/>
                <a:ext cx="32724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69F83FD-4408-42C7-9F93-40AA63004884}"/>
                  </a:ext>
                </a:extLst>
              </p14:cNvPr>
              <p14:cNvContentPartPr/>
              <p14:nvPr/>
            </p14:nvContentPartPr>
            <p14:xfrm>
              <a:off x="7573150" y="1404667"/>
              <a:ext cx="524880" cy="13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69F83FD-4408-42C7-9F93-40AA630048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64150" y="1395667"/>
                <a:ext cx="542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864726-A4F9-4F9B-94BC-313C310DCB8B}"/>
                  </a:ext>
                </a:extLst>
              </p14:cNvPr>
              <p14:cNvContentPartPr/>
              <p14:nvPr/>
            </p14:nvContentPartPr>
            <p14:xfrm>
              <a:off x="8156710" y="1681867"/>
              <a:ext cx="204840" cy="27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864726-A4F9-4F9B-94BC-313C310DCB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48070" y="1672867"/>
                <a:ext cx="222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14B5F24-C8A6-4E6F-8D78-15F0A3C5CAB4}"/>
              </a:ext>
            </a:extLst>
          </p:cNvPr>
          <p:cNvGrpSpPr/>
          <p:nvPr/>
        </p:nvGrpSpPr>
        <p:grpSpPr>
          <a:xfrm>
            <a:off x="8383870" y="1213867"/>
            <a:ext cx="502560" cy="262080"/>
            <a:chOff x="8383870" y="1213867"/>
            <a:chExt cx="5025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0477F0-28C7-4CAD-8C13-448B091523D5}"/>
                    </a:ext>
                  </a:extLst>
                </p14:cNvPr>
                <p14:cNvContentPartPr/>
                <p14:nvPr/>
              </p14:nvContentPartPr>
              <p14:xfrm>
                <a:off x="8383870" y="1439227"/>
                <a:ext cx="49680" cy="3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0477F0-28C7-4CAD-8C13-448B091523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75230" y="1430227"/>
                  <a:ext cx="67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5317DF-3834-46A0-B986-8D1C28C9CFE6}"/>
                    </a:ext>
                  </a:extLst>
                </p14:cNvPr>
                <p14:cNvContentPartPr/>
                <p14:nvPr/>
              </p14:nvContentPartPr>
              <p14:xfrm>
                <a:off x="8599150" y="1213867"/>
                <a:ext cx="287280" cy="255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5317DF-3834-46A0-B986-8D1C28C9CF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90510" y="1204867"/>
                  <a:ext cx="30492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F4468C-0491-43D9-9A7A-E0C72C0239B6}"/>
                  </a:ext>
                </a:extLst>
              </p14:cNvPr>
              <p14:cNvContentPartPr/>
              <p14:nvPr/>
            </p14:nvContentPartPr>
            <p14:xfrm>
              <a:off x="4288870" y="3105307"/>
              <a:ext cx="433080" cy="36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F4468C-0491-43D9-9A7A-E0C72C0239B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80230" y="3096307"/>
                <a:ext cx="450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F9362B-0F04-47D4-9A92-BE0BB4904CCC}"/>
                  </a:ext>
                </a:extLst>
              </p14:cNvPr>
              <p14:cNvContentPartPr/>
              <p14:nvPr/>
            </p14:nvContentPartPr>
            <p14:xfrm>
              <a:off x="4408030" y="3334987"/>
              <a:ext cx="33408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F9362B-0F04-47D4-9A92-BE0BB4904C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99030" y="3326347"/>
                <a:ext cx="35172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3CA4F19-0E18-4285-981A-422D5B373B52}"/>
              </a:ext>
            </a:extLst>
          </p:cNvPr>
          <p:cNvGrpSpPr/>
          <p:nvPr/>
        </p:nvGrpSpPr>
        <p:grpSpPr>
          <a:xfrm>
            <a:off x="8397550" y="160147"/>
            <a:ext cx="1294200" cy="549720"/>
            <a:chOff x="8397550" y="160147"/>
            <a:chExt cx="12942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1F49D4-982B-4F5C-BC9C-4BEBC02FA337}"/>
                    </a:ext>
                  </a:extLst>
                </p14:cNvPr>
                <p14:cNvContentPartPr/>
                <p14:nvPr/>
              </p14:nvContentPartPr>
              <p14:xfrm>
                <a:off x="8397550" y="391987"/>
                <a:ext cx="144360" cy="31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1F49D4-982B-4F5C-BC9C-4BEBC02FA3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88910" y="383347"/>
                  <a:ext cx="162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434096-4FE4-4861-8407-D769CE97459A}"/>
                    </a:ext>
                  </a:extLst>
                </p14:cNvPr>
                <p14:cNvContentPartPr/>
                <p14:nvPr/>
              </p14:nvContentPartPr>
              <p14:xfrm>
                <a:off x="8587630" y="193627"/>
                <a:ext cx="39960" cy="6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434096-4FE4-4861-8407-D769CE97459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78990" y="184987"/>
                  <a:ext cx="57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A521CA-7D49-4E72-8096-9C6C03782869}"/>
                    </a:ext>
                  </a:extLst>
                </p14:cNvPr>
                <p14:cNvContentPartPr/>
                <p14:nvPr/>
              </p14:nvContentPartPr>
              <p14:xfrm>
                <a:off x="8780590" y="160147"/>
                <a:ext cx="147600" cy="20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A521CA-7D49-4E72-8096-9C6C037828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1950" y="151507"/>
                  <a:ext cx="165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F4F305-63E1-45DF-8922-488304319DD4}"/>
                    </a:ext>
                  </a:extLst>
                </p14:cNvPr>
                <p14:cNvContentPartPr/>
                <p14:nvPr/>
              </p14:nvContentPartPr>
              <p14:xfrm>
                <a:off x="8972830" y="436267"/>
                <a:ext cx="8856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F4F305-63E1-45DF-8922-488304319D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63830" y="427267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869716-6CA9-4342-A66A-3A6494D37525}"/>
                    </a:ext>
                  </a:extLst>
                </p14:cNvPr>
                <p14:cNvContentPartPr/>
                <p14:nvPr/>
              </p14:nvContentPartPr>
              <p14:xfrm>
                <a:off x="8979310" y="504667"/>
                <a:ext cx="151200" cy="2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869716-6CA9-4342-A66A-3A6494D375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70310" y="496027"/>
                  <a:ext cx="168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9CBD3D-5037-4B4A-9DAE-277D9C444E3A}"/>
                    </a:ext>
                  </a:extLst>
                </p14:cNvPr>
                <p14:cNvContentPartPr/>
                <p14:nvPr/>
              </p14:nvContentPartPr>
              <p14:xfrm>
                <a:off x="9311230" y="461467"/>
                <a:ext cx="210600" cy="1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9CBD3D-5037-4B4A-9DAE-277D9C444E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02590" y="452467"/>
                  <a:ext cx="22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BE0666-4B86-4FD4-85F7-01E4652FC41F}"/>
                    </a:ext>
                  </a:extLst>
                </p14:cNvPr>
                <p14:cNvContentPartPr/>
                <p14:nvPr/>
              </p14:nvContentPartPr>
              <p14:xfrm>
                <a:off x="9642070" y="293707"/>
                <a:ext cx="49680" cy="40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BE0666-4B86-4FD4-85F7-01E4652FC4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33070" y="284707"/>
                  <a:ext cx="6732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C89EA9-6699-4C0E-9F6F-443079ED6411}"/>
              </a:ext>
            </a:extLst>
          </p:cNvPr>
          <p:cNvGrpSpPr/>
          <p:nvPr/>
        </p:nvGrpSpPr>
        <p:grpSpPr>
          <a:xfrm>
            <a:off x="5161870" y="2753227"/>
            <a:ext cx="869040" cy="790920"/>
            <a:chOff x="5161870" y="2753227"/>
            <a:chExt cx="869040" cy="7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328833B-1AAF-4417-9181-53C82AA2CFF5}"/>
                    </a:ext>
                  </a:extLst>
                </p14:cNvPr>
                <p14:cNvContentPartPr/>
                <p14:nvPr/>
              </p14:nvContentPartPr>
              <p14:xfrm>
                <a:off x="5161870" y="2753227"/>
                <a:ext cx="470880" cy="790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328833B-1AAF-4417-9181-53C82AA2CF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53230" y="2744227"/>
                  <a:ext cx="48852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62E20B-A26A-4BD9-90C3-F30676929EC3}"/>
                    </a:ext>
                  </a:extLst>
                </p14:cNvPr>
                <p14:cNvContentPartPr/>
                <p14:nvPr/>
              </p14:nvContentPartPr>
              <p14:xfrm>
                <a:off x="5878630" y="3185227"/>
                <a:ext cx="152280" cy="28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62E20B-A26A-4BD9-90C3-F30676929EC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69630" y="3176227"/>
                  <a:ext cx="169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AAF2F4-7DD0-4709-8E8F-51548301BE5D}"/>
                    </a:ext>
                  </a:extLst>
                </p14:cNvPr>
                <p14:cNvContentPartPr/>
                <p14:nvPr/>
              </p14:nvContentPartPr>
              <p14:xfrm>
                <a:off x="5982310" y="2983987"/>
                <a:ext cx="46800" cy="51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AAF2F4-7DD0-4709-8E8F-51548301BE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73670" y="2975347"/>
                  <a:ext cx="644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0D0C58-E86A-4518-8F0E-66737389B7EE}"/>
              </a:ext>
            </a:extLst>
          </p:cNvPr>
          <p:cNvGrpSpPr/>
          <p:nvPr/>
        </p:nvGrpSpPr>
        <p:grpSpPr>
          <a:xfrm>
            <a:off x="6458950" y="2767267"/>
            <a:ext cx="2112480" cy="636840"/>
            <a:chOff x="6458950" y="2767267"/>
            <a:chExt cx="211248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4DF5B3-4DF8-4D76-A0AF-E6451C8D5243}"/>
                    </a:ext>
                  </a:extLst>
                </p14:cNvPr>
                <p14:cNvContentPartPr/>
                <p14:nvPr/>
              </p14:nvContentPartPr>
              <p14:xfrm>
                <a:off x="6458950" y="3151387"/>
                <a:ext cx="35172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4DF5B3-4DF8-4D76-A0AF-E6451C8D52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50310" y="3142747"/>
                  <a:ext cx="36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42D57B-8AC6-4B35-BFBA-332BF9DFF4C7}"/>
                    </a:ext>
                  </a:extLst>
                </p14:cNvPr>
                <p14:cNvContentPartPr/>
                <p14:nvPr/>
              </p14:nvContentPartPr>
              <p14:xfrm>
                <a:off x="6988870" y="2912707"/>
                <a:ext cx="52200" cy="416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42D57B-8AC6-4B35-BFBA-332BF9DFF4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79870" y="2904067"/>
                  <a:ext cx="698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9BCDEED-C8B9-4769-9E6B-49E13DE104C9}"/>
                    </a:ext>
                  </a:extLst>
                </p14:cNvPr>
                <p14:cNvContentPartPr/>
                <p14:nvPr/>
              </p14:nvContentPartPr>
              <p14:xfrm>
                <a:off x="7180390" y="2945827"/>
                <a:ext cx="267840" cy="41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9BCDEED-C8B9-4769-9E6B-49E13DE104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1390" y="2937187"/>
                  <a:ext cx="2854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046B63-0EF5-4FA5-B966-3342197B2FA2}"/>
                    </a:ext>
                  </a:extLst>
                </p14:cNvPr>
                <p14:cNvContentPartPr/>
                <p14:nvPr/>
              </p14:nvContentPartPr>
              <p14:xfrm>
                <a:off x="7285870" y="2892907"/>
                <a:ext cx="352080" cy="2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046B63-0EF5-4FA5-B966-3342197B2F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76870" y="2883907"/>
                  <a:ext cx="369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A7762E-6CE8-4FDE-AC58-C0B2AFEC7088}"/>
                    </a:ext>
                  </a:extLst>
                </p14:cNvPr>
                <p14:cNvContentPartPr/>
                <p14:nvPr/>
              </p14:nvContentPartPr>
              <p14:xfrm>
                <a:off x="7732990" y="2767267"/>
                <a:ext cx="190440" cy="63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A7762E-6CE8-4FDE-AC58-C0B2AFEC70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24350" y="2758627"/>
                  <a:ext cx="2080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7AD12F-B3F8-4C40-A898-6003C37D88FD}"/>
                    </a:ext>
                  </a:extLst>
                </p14:cNvPr>
                <p14:cNvContentPartPr/>
                <p14:nvPr/>
              </p14:nvContentPartPr>
              <p14:xfrm>
                <a:off x="7876270" y="3051667"/>
                <a:ext cx="214200" cy="5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7AD12F-B3F8-4C40-A898-6003C37D88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67270" y="3042667"/>
                  <a:ext cx="231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C47356-123B-4D7F-B98E-5070FCF7C070}"/>
                    </a:ext>
                  </a:extLst>
                </p14:cNvPr>
                <p14:cNvContentPartPr/>
                <p14:nvPr/>
              </p14:nvContentPartPr>
              <p14:xfrm>
                <a:off x="8222590" y="2901187"/>
                <a:ext cx="106200" cy="35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C47356-123B-4D7F-B98E-5070FCF7C0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13950" y="2892187"/>
                  <a:ext cx="123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5905FB-295A-423B-AA5A-0D6DA7B3C9DE}"/>
                    </a:ext>
                  </a:extLst>
                </p14:cNvPr>
                <p14:cNvContentPartPr/>
                <p14:nvPr/>
              </p14:nvContentPartPr>
              <p14:xfrm>
                <a:off x="8356510" y="2784907"/>
                <a:ext cx="214920" cy="619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5905FB-295A-423B-AA5A-0D6DA7B3C9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47510" y="2775907"/>
                  <a:ext cx="232560" cy="63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DC87F1-6C82-45AB-876C-332C1AB80D45}"/>
              </a:ext>
            </a:extLst>
          </p:cNvPr>
          <p:cNvGrpSpPr/>
          <p:nvPr/>
        </p:nvGrpSpPr>
        <p:grpSpPr>
          <a:xfrm>
            <a:off x="4467430" y="4329307"/>
            <a:ext cx="329040" cy="186840"/>
            <a:chOff x="4467430" y="4329307"/>
            <a:chExt cx="3290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A44FF-2B01-4336-8B33-120092F267A2}"/>
                    </a:ext>
                  </a:extLst>
                </p14:cNvPr>
                <p14:cNvContentPartPr/>
                <p14:nvPr/>
              </p14:nvContentPartPr>
              <p14:xfrm>
                <a:off x="4467430" y="4329307"/>
                <a:ext cx="315360" cy="5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A44FF-2B01-4336-8B33-120092F267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58790" y="4320667"/>
                  <a:ext cx="333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0FA41E-F2E8-4EEF-AD29-58971C0CE987}"/>
                    </a:ext>
                  </a:extLst>
                </p14:cNvPr>
                <p14:cNvContentPartPr/>
                <p14:nvPr/>
              </p14:nvContentPartPr>
              <p14:xfrm>
                <a:off x="4491910" y="4488427"/>
                <a:ext cx="304560" cy="2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0FA41E-F2E8-4EEF-AD29-58971C0CE9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83270" y="4479427"/>
                  <a:ext cx="3222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9383038-C380-4872-A9A5-666E6BC748EB}"/>
              </a:ext>
            </a:extLst>
          </p:cNvPr>
          <p:cNvGrpSpPr/>
          <p:nvPr/>
        </p:nvGrpSpPr>
        <p:grpSpPr>
          <a:xfrm>
            <a:off x="5177350" y="4132747"/>
            <a:ext cx="1062000" cy="782640"/>
            <a:chOff x="5177350" y="4132747"/>
            <a:chExt cx="106200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52A510-2B42-4293-B528-4C6DEB38BEDE}"/>
                    </a:ext>
                  </a:extLst>
                </p14:cNvPr>
                <p14:cNvContentPartPr/>
                <p14:nvPr/>
              </p14:nvContentPartPr>
              <p14:xfrm>
                <a:off x="5177350" y="4132747"/>
                <a:ext cx="558000" cy="782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52A510-2B42-4293-B528-4C6DEB38BE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68710" y="4124107"/>
                  <a:ext cx="57564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A14777-A7F4-4D2E-A9E1-D851A4C92DE4}"/>
                    </a:ext>
                  </a:extLst>
                </p14:cNvPr>
                <p14:cNvContentPartPr/>
                <p14:nvPr/>
              </p14:nvContentPartPr>
              <p14:xfrm>
                <a:off x="6032710" y="4510387"/>
                <a:ext cx="166680" cy="28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A14777-A7F4-4D2E-A9E1-D851A4C92D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23710" y="4501747"/>
                  <a:ext cx="184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B9AF7E-3338-44C6-B2EB-AB2EB37C7FA4}"/>
                    </a:ext>
                  </a:extLst>
                </p14:cNvPr>
                <p14:cNvContentPartPr/>
                <p14:nvPr/>
              </p14:nvContentPartPr>
              <p14:xfrm>
                <a:off x="6174550" y="4233187"/>
                <a:ext cx="64800" cy="49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B9AF7E-3338-44C6-B2EB-AB2EB37C7F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65550" y="4224547"/>
                  <a:ext cx="824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644E4C7-A714-4C8E-B175-E105EA367576}"/>
              </a:ext>
            </a:extLst>
          </p:cNvPr>
          <p:cNvGrpSpPr/>
          <p:nvPr/>
        </p:nvGrpSpPr>
        <p:grpSpPr>
          <a:xfrm>
            <a:off x="6648310" y="4134187"/>
            <a:ext cx="1117800" cy="519480"/>
            <a:chOff x="6648310" y="4134187"/>
            <a:chExt cx="11178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2C0C57-E333-4074-AE49-8DB1E942D4A1}"/>
                    </a:ext>
                  </a:extLst>
                </p14:cNvPr>
                <p14:cNvContentPartPr/>
                <p14:nvPr/>
              </p14:nvContentPartPr>
              <p14:xfrm>
                <a:off x="6769990" y="4279987"/>
                <a:ext cx="56160" cy="37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2C0C57-E333-4074-AE49-8DB1E942D4A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60990" y="4270987"/>
                  <a:ext cx="738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BD985E-17ED-4652-B31F-F70CE63F91C9}"/>
                    </a:ext>
                  </a:extLst>
                </p14:cNvPr>
                <p14:cNvContentPartPr/>
                <p14:nvPr/>
              </p14:nvContentPartPr>
              <p14:xfrm>
                <a:off x="6648310" y="4418227"/>
                <a:ext cx="334080" cy="5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BD985E-17ED-4652-B31F-F70CE63F91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39670" y="4409227"/>
                  <a:ext cx="351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7664E2-4606-4C9F-9765-AD85143D817C}"/>
                    </a:ext>
                  </a:extLst>
                </p14:cNvPr>
                <p14:cNvContentPartPr/>
                <p14:nvPr/>
              </p14:nvContentPartPr>
              <p14:xfrm>
                <a:off x="7110910" y="4174507"/>
                <a:ext cx="66240" cy="43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7664E2-4606-4C9F-9765-AD85143D81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01910" y="4165867"/>
                  <a:ext cx="838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B535F2-1803-4135-9156-1D319498CEF3}"/>
                    </a:ext>
                  </a:extLst>
                </p14:cNvPr>
                <p14:cNvContentPartPr/>
                <p14:nvPr/>
              </p14:nvContentPartPr>
              <p14:xfrm>
                <a:off x="7299550" y="4197187"/>
                <a:ext cx="237960" cy="456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B535F2-1803-4135-9156-1D319498CEF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90910" y="4188547"/>
                  <a:ext cx="255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4EA5C2-700D-4AD1-9E92-77E2ED5BAE9D}"/>
                    </a:ext>
                  </a:extLst>
                </p14:cNvPr>
                <p14:cNvContentPartPr/>
                <p14:nvPr/>
              </p14:nvContentPartPr>
              <p14:xfrm>
                <a:off x="7369390" y="4134187"/>
                <a:ext cx="396720" cy="57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4EA5C2-700D-4AD1-9E92-77E2ED5BAE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60390" y="4125187"/>
                  <a:ext cx="4143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2EDB69E-898B-4089-B0F6-97BE0E453E1F}"/>
              </a:ext>
            </a:extLst>
          </p:cNvPr>
          <p:cNvGrpSpPr/>
          <p:nvPr/>
        </p:nvGrpSpPr>
        <p:grpSpPr>
          <a:xfrm>
            <a:off x="8260030" y="3657547"/>
            <a:ext cx="3015000" cy="1432440"/>
            <a:chOff x="8260030" y="3657547"/>
            <a:chExt cx="3015000" cy="14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F29BDF-1CE7-4481-9526-73806EA1D2E0}"/>
                    </a:ext>
                  </a:extLst>
                </p14:cNvPr>
                <p14:cNvContentPartPr/>
                <p14:nvPr/>
              </p14:nvContentPartPr>
              <p14:xfrm>
                <a:off x="8260030" y="4238227"/>
                <a:ext cx="223560" cy="2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F29BDF-1CE7-4481-9526-73806EA1D2E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51390" y="4229587"/>
                  <a:ext cx="241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BB2C42-7B3A-46CD-AF15-25C360F82124}"/>
                    </a:ext>
                  </a:extLst>
                </p14:cNvPr>
                <p14:cNvContentPartPr/>
                <p14:nvPr/>
              </p14:nvContentPartPr>
              <p14:xfrm>
                <a:off x="8292070" y="4328587"/>
                <a:ext cx="274680" cy="5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BB2C42-7B3A-46CD-AF15-25C360F8212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3430" y="4319587"/>
                  <a:ext cx="292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CB3B76-49A6-421E-8A21-E240558D2E3D}"/>
                    </a:ext>
                  </a:extLst>
                </p14:cNvPr>
                <p14:cNvContentPartPr/>
                <p14:nvPr/>
              </p14:nvContentPartPr>
              <p14:xfrm>
                <a:off x="8964550" y="4113307"/>
                <a:ext cx="23400" cy="430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CB3B76-49A6-421E-8A21-E240558D2E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55910" y="4104307"/>
                  <a:ext cx="410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C5ACAC-B06D-4322-BD4C-3E9C351494FA}"/>
                    </a:ext>
                  </a:extLst>
                </p14:cNvPr>
                <p14:cNvContentPartPr/>
                <p14:nvPr/>
              </p14:nvContentPartPr>
              <p14:xfrm>
                <a:off x="9128350" y="4085227"/>
                <a:ext cx="284040" cy="41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C5ACAC-B06D-4322-BD4C-3E9C351494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19350" y="4076227"/>
                  <a:ext cx="3016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9F61E36-52B4-48CB-9C5B-19605C58B24E}"/>
                    </a:ext>
                  </a:extLst>
                </p14:cNvPr>
                <p14:cNvContentPartPr/>
                <p14:nvPr/>
              </p14:nvContentPartPr>
              <p14:xfrm>
                <a:off x="9242110" y="4060027"/>
                <a:ext cx="330840" cy="1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9F61E36-52B4-48CB-9C5B-19605C58B2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33470" y="4051027"/>
                  <a:ext cx="348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8F1FEA2-F61E-4C7F-A7ED-D39BE577FB80}"/>
                    </a:ext>
                  </a:extLst>
                </p14:cNvPr>
                <p14:cNvContentPartPr/>
                <p14:nvPr/>
              </p14:nvContentPartPr>
              <p14:xfrm>
                <a:off x="9495910" y="4261627"/>
                <a:ext cx="372600" cy="1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8F1FEA2-F61E-4C7F-A7ED-D39BE577FB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87270" y="4252627"/>
                  <a:ext cx="390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1E85FD-36C5-4F6D-AEB9-CBAA0A67C6D7}"/>
                    </a:ext>
                  </a:extLst>
                </p14:cNvPr>
                <p14:cNvContentPartPr/>
                <p14:nvPr/>
              </p14:nvContentPartPr>
              <p14:xfrm>
                <a:off x="9667990" y="4093147"/>
                <a:ext cx="75600" cy="38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1E85FD-36C5-4F6D-AEB9-CBAA0A67C6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58990" y="4084147"/>
                  <a:ext cx="932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B8BF3C-578F-4943-9139-FE0CFAC22826}"/>
                    </a:ext>
                  </a:extLst>
                </p14:cNvPr>
                <p14:cNvContentPartPr/>
                <p14:nvPr/>
              </p14:nvContentPartPr>
              <p14:xfrm>
                <a:off x="9972550" y="4093507"/>
                <a:ext cx="291240" cy="457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B8BF3C-578F-4943-9139-FE0CFAC2282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63550" y="4084867"/>
                  <a:ext cx="3088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77FA71-3FF4-4BA6-8613-DB0D3EB3DD36}"/>
                    </a:ext>
                  </a:extLst>
                </p14:cNvPr>
                <p14:cNvContentPartPr/>
                <p14:nvPr/>
              </p14:nvContentPartPr>
              <p14:xfrm>
                <a:off x="10406350" y="4331827"/>
                <a:ext cx="66600" cy="16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77FA71-3FF4-4BA6-8613-DB0D3EB3DD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97350" y="4322827"/>
                  <a:ext cx="84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F43AA7-E44B-4058-83B8-BD483C80311C}"/>
                    </a:ext>
                  </a:extLst>
                </p14:cNvPr>
                <p14:cNvContentPartPr/>
                <p14:nvPr/>
              </p14:nvContentPartPr>
              <p14:xfrm>
                <a:off x="10450270" y="4216987"/>
                <a:ext cx="39600" cy="23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F43AA7-E44B-4058-83B8-BD483C80311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41270" y="4208347"/>
                  <a:ext cx="5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0F34D0-2D13-4DE7-96A5-BF24685322C0}"/>
                    </a:ext>
                  </a:extLst>
                </p14:cNvPr>
                <p14:cNvContentPartPr/>
                <p14:nvPr/>
              </p14:nvContentPartPr>
              <p14:xfrm>
                <a:off x="8341030" y="3657547"/>
                <a:ext cx="2934000" cy="143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0F34D0-2D13-4DE7-96A5-BF24685322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32030" y="3648907"/>
                  <a:ext cx="2951640" cy="145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619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420628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6+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(6−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4206280" cy="830997"/>
              </a:xfrm>
              <a:prstGeom prst="rect">
                <a:avLst/>
              </a:prstGeom>
              <a:blipFill>
                <a:blip r:embed="rId2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740CD17-CC72-44A8-AB1B-5D04D3C96AA8}"/>
              </a:ext>
            </a:extLst>
          </p:cNvPr>
          <p:cNvGrpSpPr/>
          <p:nvPr/>
        </p:nvGrpSpPr>
        <p:grpSpPr>
          <a:xfrm>
            <a:off x="894070" y="784387"/>
            <a:ext cx="2855880" cy="365400"/>
            <a:chOff x="894070" y="784387"/>
            <a:chExt cx="28558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E935BD-E023-4EF2-82D3-B5BC62CC4E38}"/>
                    </a:ext>
                  </a:extLst>
                </p14:cNvPr>
                <p14:cNvContentPartPr/>
                <p14:nvPr/>
              </p14:nvContentPartPr>
              <p14:xfrm>
                <a:off x="894070" y="784387"/>
                <a:ext cx="2197800" cy="26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E935BD-E023-4EF2-82D3-B5BC62CC4E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5430" y="775387"/>
                  <a:ext cx="2215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B49F875-E3B3-4158-B179-950191FF4EDE}"/>
                    </a:ext>
                  </a:extLst>
                </p14:cNvPr>
                <p14:cNvContentPartPr/>
                <p14:nvPr/>
              </p14:nvContentPartPr>
              <p14:xfrm>
                <a:off x="1232830" y="839107"/>
                <a:ext cx="2517120" cy="31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B49F875-E3B3-4158-B179-950191FF4E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23830" y="830107"/>
                  <a:ext cx="253476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81A360-CB7B-4582-9C67-EDA4F55667B2}"/>
              </a:ext>
            </a:extLst>
          </p:cNvPr>
          <p:cNvGrpSpPr/>
          <p:nvPr/>
        </p:nvGrpSpPr>
        <p:grpSpPr>
          <a:xfrm>
            <a:off x="2090710" y="1699147"/>
            <a:ext cx="1697760" cy="298080"/>
            <a:chOff x="2090710" y="1699147"/>
            <a:chExt cx="16977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54AEA4-60F6-4833-A0A2-8388FC869B2F}"/>
                    </a:ext>
                  </a:extLst>
                </p14:cNvPr>
                <p14:cNvContentPartPr/>
                <p14:nvPr/>
              </p14:nvContentPartPr>
              <p14:xfrm>
                <a:off x="2090710" y="1699147"/>
                <a:ext cx="863280" cy="111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54AEA4-60F6-4833-A0A2-8388FC869B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2070" y="1690147"/>
                  <a:ext cx="880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2747DA-8315-4C5B-86CC-54FC111C2DA8}"/>
                    </a:ext>
                  </a:extLst>
                </p14:cNvPr>
                <p14:cNvContentPartPr/>
                <p14:nvPr/>
              </p14:nvContentPartPr>
              <p14:xfrm>
                <a:off x="2098990" y="1738387"/>
                <a:ext cx="1689480" cy="25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2747DA-8315-4C5B-86CC-54FC111C2D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90350" y="1729747"/>
                  <a:ext cx="17071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4B25C7-3AA4-4ACD-B88B-09E1EA208904}"/>
              </a:ext>
            </a:extLst>
          </p:cNvPr>
          <p:cNvGrpSpPr/>
          <p:nvPr/>
        </p:nvGrpSpPr>
        <p:grpSpPr>
          <a:xfrm>
            <a:off x="388270" y="2510227"/>
            <a:ext cx="6075720" cy="821160"/>
            <a:chOff x="388270" y="2510227"/>
            <a:chExt cx="6075720" cy="82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EFB01D-37C3-4F0A-BD51-96976B3B5A6D}"/>
                    </a:ext>
                  </a:extLst>
                </p14:cNvPr>
                <p14:cNvContentPartPr/>
                <p14:nvPr/>
              </p14:nvContentPartPr>
              <p14:xfrm>
                <a:off x="388270" y="2836387"/>
                <a:ext cx="400320" cy="65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EFB01D-37C3-4F0A-BD51-96976B3B5A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270" y="2827747"/>
                  <a:ext cx="417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0BF8FC-2D91-4E6B-8368-A3B1245286ED}"/>
                    </a:ext>
                  </a:extLst>
                </p14:cNvPr>
                <p14:cNvContentPartPr/>
                <p14:nvPr/>
              </p14:nvContentPartPr>
              <p14:xfrm>
                <a:off x="493750" y="3108187"/>
                <a:ext cx="29916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0BF8FC-2D91-4E6B-8368-A3B1245286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4750" y="3099547"/>
                  <a:ext cx="316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A27D26-8320-448C-B10F-B0FAA5D7654B}"/>
                    </a:ext>
                  </a:extLst>
                </p14:cNvPr>
                <p14:cNvContentPartPr/>
                <p14:nvPr/>
              </p14:nvContentPartPr>
              <p14:xfrm>
                <a:off x="1251550" y="2725867"/>
                <a:ext cx="416520" cy="56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A27D26-8320-448C-B10F-B0FAA5D7654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42910" y="2716867"/>
                  <a:ext cx="4341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AFC9EC-1BD7-49CB-9092-C4B764219973}"/>
                    </a:ext>
                  </a:extLst>
                </p14:cNvPr>
                <p14:cNvContentPartPr/>
                <p14:nvPr/>
              </p14:nvContentPartPr>
              <p14:xfrm>
                <a:off x="1897390" y="2698867"/>
                <a:ext cx="414720" cy="62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AFC9EC-1BD7-49CB-9092-C4B7642199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88390" y="2690227"/>
                  <a:ext cx="4323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D363D5-0F1B-4C69-A15E-7D956CCD36ED}"/>
                    </a:ext>
                  </a:extLst>
                </p14:cNvPr>
                <p14:cNvContentPartPr/>
                <p14:nvPr/>
              </p14:nvContentPartPr>
              <p14:xfrm>
                <a:off x="2533870" y="2942947"/>
                <a:ext cx="376560" cy="23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D363D5-0F1B-4C69-A15E-7D956CCD36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24870" y="2933947"/>
                  <a:ext cx="39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8A3D10-AC93-4CCA-80AD-055A4136AED3}"/>
                    </a:ext>
                  </a:extLst>
                </p14:cNvPr>
                <p14:cNvContentPartPr/>
                <p14:nvPr/>
              </p14:nvContentPartPr>
              <p14:xfrm>
                <a:off x="2944630" y="2721907"/>
                <a:ext cx="413640" cy="55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8A3D10-AC93-4CCA-80AD-055A4136AE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5990" y="2712907"/>
                  <a:ext cx="4312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3E7212-8407-41B6-899C-87C5959F0145}"/>
                    </a:ext>
                  </a:extLst>
                </p14:cNvPr>
                <p14:cNvContentPartPr/>
                <p14:nvPr/>
              </p14:nvContentPartPr>
              <p14:xfrm>
                <a:off x="3576790" y="2990107"/>
                <a:ext cx="105480" cy="220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3E7212-8407-41B6-899C-87C5959F01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67790" y="2981467"/>
                  <a:ext cx="123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F910F-B10F-498C-9BF1-441C7BB84CE2}"/>
                    </a:ext>
                  </a:extLst>
                </p14:cNvPr>
                <p14:cNvContentPartPr/>
                <p14:nvPr/>
              </p14:nvContentPartPr>
              <p14:xfrm>
                <a:off x="3720790" y="2731627"/>
                <a:ext cx="37080" cy="4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F910F-B10F-498C-9BF1-441C7BB84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12150" y="2722987"/>
                  <a:ext cx="54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4DC282-4D40-4BE6-9814-3A0299D39ED6}"/>
                    </a:ext>
                  </a:extLst>
                </p14:cNvPr>
                <p14:cNvContentPartPr/>
                <p14:nvPr/>
              </p14:nvContentPartPr>
              <p14:xfrm>
                <a:off x="4221550" y="2834587"/>
                <a:ext cx="23040" cy="33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4DC282-4D40-4BE6-9814-3A0299D39ED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12550" y="2825587"/>
                  <a:ext cx="40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32AF22-3318-4113-A437-4DAED3319DE3}"/>
                    </a:ext>
                  </a:extLst>
                </p14:cNvPr>
                <p14:cNvContentPartPr/>
                <p14:nvPr/>
              </p14:nvContentPartPr>
              <p14:xfrm>
                <a:off x="4057750" y="2971747"/>
                <a:ext cx="435240" cy="1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32AF22-3318-4113-A437-4DAED3319D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49110" y="2962747"/>
                  <a:ext cx="452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9FDBDB-F48E-4A30-BFCF-44D4066CB6D4}"/>
                    </a:ext>
                  </a:extLst>
                </p14:cNvPr>
                <p14:cNvContentPartPr/>
                <p14:nvPr/>
              </p14:nvContentPartPr>
              <p14:xfrm>
                <a:off x="4513150" y="2731627"/>
                <a:ext cx="281520" cy="46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9FDBDB-F48E-4A30-BFCF-44D4066CB6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04510" y="2722627"/>
                  <a:ext cx="2991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FA523B-7824-4882-A976-BD8C41C930C0}"/>
                    </a:ext>
                  </a:extLst>
                </p14:cNvPr>
                <p14:cNvContentPartPr/>
                <p14:nvPr/>
              </p14:nvContentPartPr>
              <p14:xfrm>
                <a:off x="5004910" y="2983987"/>
                <a:ext cx="101160" cy="17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FA523B-7824-4882-A976-BD8C41C930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96270" y="2975347"/>
                  <a:ext cx="118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B31CD3-F121-4BC4-882E-C9926E74F847}"/>
                    </a:ext>
                  </a:extLst>
                </p14:cNvPr>
                <p14:cNvContentPartPr/>
                <p14:nvPr/>
              </p14:nvContentPartPr>
              <p14:xfrm>
                <a:off x="5116510" y="2745667"/>
                <a:ext cx="57240" cy="74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B31CD3-F121-4BC4-882E-C9926E74F8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07870" y="2737027"/>
                  <a:ext cx="74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9D1D68-395C-4969-92B2-5671753DB057}"/>
                    </a:ext>
                  </a:extLst>
                </p14:cNvPr>
                <p14:cNvContentPartPr/>
                <p14:nvPr/>
              </p14:nvContentPartPr>
              <p14:xfrm>
                <a:off x="5457790" y="2968507"/>
                <a:ext cx="30672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9D1D68-395C-4969-92B2-5671753DB0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48790" y="2959507"/>
                  <a:ext cx="32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810F7F-757F-491D-9ECA-1002EA1ABBD5}"/>
                    </a:ext>
                  </a:extLst>
                </p14:cNvPr>
                <p14:cNvContentPartPr/>
                <p14:nvPr/>
              </p14:nvContentPartPr>
              <p14:xfrm>
                <a:off x="5954230" y="2927107"/>
                <a:ext cx="187200" cy="25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810F7F-757F-491D-9ECA-1002EA1ABB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45590" y="2918467"/>
                  <a:ext cx="204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0AFB96-72B5-4689-852A-BBB4D5C69A05}"/>
                    </a:ext>
                  </a:extLst>
                </p14:cNvPr>
                <p14:cNvContentPartPr/>
                <p14:nvPr/>
              </p14:nvContentPartPr>
              <p14:xfrm>
                <a:off x="6066550" y="2687347"/>
                <a:ext cx="65160" cy="37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0AFB96-72B5-4689-852A-BBB4D5C69A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57910" y="2678707"/>
                  <a:ext cx="82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C1E1B2-4C0E-45E7-B687-25E56CC6EC2B}"/>
                    </a:ext>
                  </a:extLst>
                </p14:cNvPr>
                <p14:cNvContentPartPr/>
                <p14:nvPr/>
              </p14:nvContentPartPr>
              <p14:xfrm>
                <a:off x="6289750" y="2510227"/>
                <a:ext cx="174240" cy="29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C1E1B2-4C0E-45E7-B687-25E56CC6EC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81110" y="2501227"/>
                  <a:ext cx="191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95BB08-BD9F-4DCD-AD06-B5243E6C64D0}"/>
                    </a:ext>
                  </a:extLst>
                </p14:cNvPr>
                <p14:cNvContentPartPr/>
                <p14:nvPr/>
              </p14:nvContentPartPr>
              <p14:xfrm>
                <a:off x="2756350" y="2722987"/>
                <a:ext cx="2213640" cy="608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95BB08-BD9F-4DCD-AD06-B5243E6C64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47350" y="2714347"/>
                  <a:ext cx="223128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64D6E5-804C-4708-8C3E-87B06C536134}"/>
              </a:ext>
            </a:extLst>
          </p:cNvPr>
          <p:cNvGrpSpPr/>
          <p:nvPr/>
        </p:nvGrpSpPr>
        <p:grpSpPr>
          <a:xfrm>
            <a:off x="837910" y="3679507"/>
            <a:ext cx="3102840" cy="797400"/>
            <a:chOff x="837910" y="3679507"/>
            <a:chExt cx="310284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467890-E54B-4616-A921-5183DF6EBE91}"/>
                    </a:ext>
                  </a:extLst>
                </p14:cNvPr>
                <p14:cNvContentPartPr/>
                <p14:nvPr/>
              </p14:nvContentPartPr>
              <p14:xfrm>
                <a:off x="837910" y="4054987"/>
                <a:ext cx="349920" cy="4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467890-E54B-4616-A921-5183DF6EBE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9270" y="4046347"/>
                  <a:ext cx="367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6F09B0-7A1A-43DC-9634-F1856B0D4E26}"/>
                    </a:ext>
                  </a:extLst>
                </p14:cNvPr>
                <p14:cNvContentPartPr/>
                <p14:nvPr/>
              </p14:nvContentPartPr>
              <p14:xfrm>
                <a:off x="998470" y="4255507"/>
                <a:ext cx="317880" cy="2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6F09B0-7A1A-43DC-9634-F1856B0D4E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9470" y="4246867"/>
                  <a:ext cx="335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4A749C-EE31-481E-BFF6-E7F90F324797}"/>
                    </a:ext>
                  </a:extLst>
                </p14:cNvPr>
                <p14:cNvContentPartPr/>
                <p14:nvPr/>
              </p14:nvContentPartPr>
              <p14:xfrm>
                <a:off x="1674190" y="3943387"/>
                <a:ext cx="441000" cy="48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4A749C-EE31-481E-BFF6-E7F90F3247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65190" y="3934747"/>
                  <a:ext cx="4586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B7FFF8-9999-475F-81FA-E1583D821DBB}"/>
                    </a:ext>
                  </a:extLst>
                </p14:cNvPr>
                <p14:cNvContentPartPr/>
                <p14:nvPr/>
              </p14:nvContentPartPr>
              <p14:xfrm>
                <a:off x="2280430" y="3841147"/>
                <a:ext cx="355680" cy="63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B7FFF8-9999-475F-81FA-E1583D821D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71790" y="3832507"/>
                  <a:ext cx="37332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5285E4D-2D4D-4FC9-8FD1-CE09C0644D36}"/>
                    </a:ext>
                  </a:extLst>
                </p14:cNvPr>
                <p14:cNvContentPartPr/>
                <p14:nvPr/>
              </p14:nvContentPartPr>
              <p14:xfrm>
                <a:off x="2926990" y="4098547"/>
                <a:ext cx="270720" cy="1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5285E4D-2D4D-4FC9-8FD1-CE09C0644D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17990" y="4089547"/>
                  <a:ext cx="28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812BDB-8F5A-44D9-8216-228D3A3EEED1}"/>
                    </a:ext>
                  </a:extLst>
                </p14:cNvPr>
                <p14:cNvContentPartPr/>
                <p14:nvPr/>
              </p14:nvContentPartPr>
              <p14:xfrm>
                <a:off x="3436390" y="4034107"/>
                <a:ext cx="151560" cy="28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812BDB-8F5A-44D9-8216-228D3A3EEE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27390" y="4025467"/>
                  <a:ext cx="169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CC3B35-2573-40DB-A6DD-33F73C710916}"/>
                    </a:ext>
                  </a:extLst>
                </p14:cNvPr>
                <p14:cNvContentPartPr/>
                <p14:nvPr/>
              </p14:nvContentPartPr>
              <p14:xfrm>
                <a:off x="3577150" y="3849067"/>
                <a:ext cx="33120" cy="2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CC3B35-2573-40DB-A6DD-33F73C71091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68510" y="3840067"/>
                  <a:ext cx="50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5DC07D-E08A-4EAD-88AF-342EB69DD0AF}"/>
                    </a:ext>
                  </a:extLst>
                </p14:cNvPr>
                <p14:cNvContentPartPr/>
                <p14:nvPr/>
              </p14:nvContentPartPr>
              <p14:xfrm>
                <a:off x="3775150" y="3679507"/>
                <a:ext cx="165600" cy="209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5DC07D-E08A-4EAD-88AF-342EB69DD0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66510" y="3670867"/>
                  <a:ext cx="1832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16D3CA-76C5-42E6-90C8-111A03867C81}"/>
              </a:ext>
            </a:extLst>
          </p:cNvPr>
          <p:cNvGrpSpPr/>
          <p:nvPr/>
        </p:nvGrpSpPr>
        <p:grpSpPr>
          <a:xfrm>
            <a:off x="4503430" y="3903787"/>
            <a:ext cx="263880" cy="156600"/>
            <a:chOff x="4503430" y="3903787"/>
            <a:chExt cx="26388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C3A39D-8899-4A57-A345-F37A66DE6D03}"/>
                    </a:ext>
                  </a:extLst>
                </p14:cNvPr>
                <p14:cNvContentPartPr/>
                <p14:nvPr/>
              </p14:nvContentPartPr>
              <p14:xfrm>
                <a:off x="4503430" y="3903787"/>
                <a:ext cx="18576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C3A39D-8899-4A57-A345-F37A66DE6D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94430" y="3895147"/>
                  <a:ext cx="203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C51018-311C-451F-AB47-3E6C9CFC7FB3}"/>
                    </a:ext>
                  </a:extLst>
                </p14:cNvPr>
                <p14:cNvContentPartPr/>
                <p14:nvPr/>
              </p14:nvContentPartPr>
              <p14:xfrm>
                <a:off x="4571470" y="4050307"/>
                <a:ext cx="195840" cy="1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C51018-311C-451F-AB47-3E6C9CFC7F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62830" y="4041307"/>
                  <a:ext cx="213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FBAB90-A80E-439E-A00C-58DDAFCA75D7}"/>
              </a:ext>
            </a:extLst>
          </p:cNvPr>
          <p:cNvGrpSpPr/>
          <p:nvPr/>
        </p:nvGrpSpPr>
        <p:grpSpPr>
          <a:xfrm>
            <a:off x="5208670" y="3744667"/>
            <a:ext cx="2170440" cy="516240"/>
            <a:chOff x="5208670" y="3744667"/>
            <a:chExt cx="21704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3BA289-5A75-40B8-B97F-8BC1D63DF373}"/>
                    </a:ext>
                  </a:extLst>
                </p14:cNvPr>
                <p14:cNvContentPartPr/>
                <p14:nvPr/>
              </p14:nvContentPartPr>
              <p14:xfrm>
                <a:off x="5208670" y="3789667"/>
                <a:ext cx="286200" cy="44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3BA289-5A75-40B8-B97F-8BC1D63DF3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99670" y="3780667"/>
                  <a:ext cx="3038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8AD7DC-3702-44EB-B8CB-A26EB387547B}"/>
                    </a:ext>
                  </a:extLst>
                </p14:cNvPr>
                <p14:cNvContentPartPr/>
                <p14:nvPr/>
              </p14:nvContentPartPr>
              <p14:xfrm>
                <a:off x="5684590" y="3784627"/>
                <a:ext cx="327960" cy="476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8AD7DC-3702-44EB-B8CB-A26EB387547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75950" y="3775987"/>
                  <a:ext cx="345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ED3743-AE25-4FC9-BB38-27972B731B2E}"/>
                    </a:ext>
                  </a:extLst>
                </p14:cNvPr>
                <p14:cNvContentPartPr/>
                <p14:nvPr/>
              </p14:nvContentPartPr>
              <p14:xfrm>
                <a:off x="6157270" y="4014667"/>
                <a:ext cx="29592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ED3743-AE25-4FC9-BB38-27972B731B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48630" y="4005667"/>
                  <a:ext cx="31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07C7F8-D198-4F6B-94CA-183CB22833BC}"/>
                    </a:ext>
                  </a:extLst>
                </p14:cNvPr>
                <p14:cNvContentPartPr/>
                <p14:nvPr/>
              </p14:nvContentPartPr>
              <p14:xfrm>
                <a:off x="6661630" y="3764107"/>
                <a:ext cx="141120" cy="46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07C7F8-D198-4F6B-94CA-183CB22833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52990" y="3755107"/>
                  <a:ext cx="158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47D173-B37C-4C49-995E-7A746E69182D}"/>
                    </a:ext>
                  </a:extLst>
                </p14:cNvPr>
                <p14:cNvContentPartPr/>
                <p14:nvPr/>
              </p14:nvContentPartPr>
              <p14:xfrm>
                <a:off x="6760630" y="4014667"/>
                <a:ext cx="263520" cy="1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47D173-B37C-4C49-995E-7A746E6918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51990" y="4005667"/>
                  <a:ext cx="281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BFA78A-B372-457C-9255-B759E4BE5A60}"/>
                    </a:ext>
                  </a:extLst>
                </p14:cNvPr>
                <p14:cNvContentPartPr/>
                <p14:nvPr/>
              </p14:nvContentPartPr>
              <p14:xfrm>
                <a:off x="7090390" y="3824227"/>
                <a:ext cx="51120" cy="32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BFA78A-B372-457C-9255-B759E4BE5A6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81750" y="3815227"/>
                  <a:ext cx="68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C68E58-2D6A-4F26-85CB-E1A8E72CDEBE}"/>
                    </a:ext>
                  </a:extLst>
                </p14:cNvPr>
                <p14:cNvContentPartPr/>
                <p14:nvPr/>
              </p14:nvContentPartPr>
              <p14:xfrm>
                <a:off x="7256710" y="3744667"/>
                <a:ext cx="122400" cy="47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C68E58-2D6A-4F26-85CB-E1A8E72CDEB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47710" y="3735667"/>
                  <a:ext cx="140040" cy="49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97C085-0F2A-40A9-B622-FB3223B27CA0}"/>
              </a:ext>
            </a:extLst>
          </p:cNvPr>
          <p:cNvGrpSpPr/>
          <p:nvPr/>
        </p:nvGrpSpPr>
        <p:grpSpPr>
          <a:xfrm>
            <a:off x="7796350" y="3644947"/>
            <a:ext cx="1953720" cy="477000"/>
            <a:chOff x="7796350" y="3644947"/>
            <a:chExt cx="195372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694E71-238D-451F-A072-B03B91D8EB69}"/>
                    </a:ext>
                  </a:extLst>
                </p14:cNvPr>
                <p14:cNvContentPartPr/>
                <p14:nvPr/>
              </p14:nvContentPartPr>
              <p14:xfrm>
                <a:off x="7796350" y="3867787"/>
                <a:ext cx="252000" cy="3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694E71-238D-451F-A072-B03B91D8EB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87350" y="3858787"/>
                  <a:ext cx="269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B9F628-8DF9-469E-B885-A0D142042577}"/>
                    </a:ext>
                  </a:extLst>
                </p14:cNvPr>
                <p14:cNvContentPartPr/>
                <p14:nvPr/>
              </p14:nvContentPartPr>
              <p14:xfrm>
                <a:off x="7919830" y="3968587"/>
                <a:ext cx="220320" cy="1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B9F628-8DF9-469E-B885-A0D1420425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11190" y="3959947"/>
                  <a:ext cx="23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FD0851-713C-4C48-A217-35BB5DB6D3AD}"/>
                    </a:ext>
                  </a:extLst>
                </p14:cNvPr>
                <p14:cNvContentPartPr/>
                <p14:nvPr/>
              </p14:nvContentPartPr>
              <p14:xfrm>
                <a:off x="8436790" y="3692467"/>
                <a:ext cx="275760" cy="37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FD0851-713C-4C48-A217-35BB5DB6D3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28150" y="3683827"/>
                  <a:ext cx="293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FCDA36-7E2F-4DDB-B40C-095C1662AF8C}"/>
                    </a:ext>
                  </a:extLst>
                </p14:cNvPr>
                <p14:cNvContentPartPr/>
                <p14:nvPr/>
              </p14:nvContentPartPr>
              <p14:xfrm>
                <a:off x="8866990" y="3656107"/>
                <a:ext cx="282960" cy="42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FCDA36-7E2F-4DDB-B40C-095C1662AF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57990" y="3647467"/>
                  <a:ext cx="3006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9CF948-DA8B-4AA4-9F9F-D1B1E9E9AA67}"/>
                    </a:ext>
                  </a:extLst>
                </p14:cNvPr>
                <p14:cNvContentPartPr/>
                <p14:nvPr/>
              </p14:nvContentPartPr>
              <p14:xfrm>
                <a:off x="9405910" y="3660787"/>
                <a:ext cx="24480" cy="36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9CF948-DA8B-4AA4-9F9F-D1B1E9E9AA6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97270" y="3652147"/>
                  <a:ext cx="42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0668A88-4BC2-4859-9D82-6C420E8DD697}"/>
                    </a:ext>
                  </a:extLst>
                </p14:cNvPr>
                <p14:cNvContentPartPr/>
                <p14:nvPr/>
              </p14:nvContentPartPr>
              <p14:xfrm>
                <a:off x="9282790" y="3835747"/>
                <a:ext cx="252000" cy="4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0668A88-4BC2-4859-9D82-6C420E8DD6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73790" y="3827107"/>
                  <a:ext cx="26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0D712F-AC39-4934-956C-578F95D0606F}"/>
                    </a:ext>
                  </a:extLst>
                </p14:cNvPr>
                <p14:cNvContentPartPr/>
                <p14:nvPr/>
              </p14:nvContentPartPr>
              <p14:xfrm>
                <a:off x="9701470" y="3644947"/>
                <a:ext cx="48600" cy="47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0D712F-AC39-4934-956C-578F95D060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2470" y="3636307"/>
                  <a:ext cx="66240" cy="49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36500E-C4BA-41CA-80CA-8CC80B765AB7}"/>
              </a:ext>
            </a:extLst>
          </p:cNvPr>
          <p:cNvGrpSpPr/>
          <p:nvPr/>
        </p:nvGrpSpPr>
        <p:grpSpPr>
          <a:xfrm>
            <a:off x="8025670" y="4306987"/>
            <a:ext cx="2165760" cy="1115280"/>
            <a:chOff x="8025670" y="4306987"/>
            <a:chExt cx="216576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92F07F-C126-4F9F-839A-CD2A0599D9BE}"/>
                    </a:ext>
                  </a:extLst>
                </p14:cNvPr>
                <p14:cNvContentPartPr/>
                <p14:nvPr/>
              </p14:nvContentPartPr>
              <p14:xfrm>
                <a:off x="8025670" y="4726387"/>
                <a:ext cx="339120" cy="2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92F07F-C126-4F9F-839A-CD2A0599D9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17030" y="4717747"/>
                  <a:ext cx="356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E14440-8D54-4868-8A6A-253DB7A14F47}"/>
                    </a:ext>
                  </a:extLst>
                </p14:cNvPr>
                <p14:cNvContentPartPr/>
                <p14:nvPr/>
              </p14:nvContentPartPr>
              <p14:xfrm>
                <a:off x="8175070" y="4871827"/>
                <a:ext cx="30060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E14440-8D54-4868-8A6A-253DB7A14F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66070" y="4863187"/>
                  <a:ext cx="318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5C55B8-EE6D-4CE9-8106-3FCD20F3DE5B}"/>
                    </a:ext>
                  </a:extLst>
                </p14:cNvPr>
                <p14:cNvContentPartPr/>
                <p14:nvPr/>
              </p14:nvContentPartPr>
              <p14:xfrm>
                <a:off x="9021790" y="4639987"/>
                <a:ext cx="253440" cy="42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5C55B8-EE6D-4CE9-8106-3FCD20F3DE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13150" y="4631347"/>
                  <a:ext cx="2710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F85591-618C-46CB-B6DF-1674BA69BAAA}"/>
                    </a:ext>
                  </a:extLst>
                </p14:cNvPr>
                <p14:cNvContentPartPr/>
                <p14:nvPr/>
              </p14:nvContentPartPr>
              <p14:xfrm>
                <a:off x="9481870" y="4620907"/>
                <a:ext cx="233640" cy="50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F85591-618C-46CB-B6DF-1674BA69BA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72870" y="4612267"/>
                  <a:ext cx="2512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0B61A7-C1B1-4E7A-9378-F8F34CF2251E}"/>
                    </a:ext>
                  </a:extLst>
                </p14:cNvPr>
                <p14:cNvContentPartPr/>
                <p14:nvPr/>
              </p14:nvContentPartPr>
              <p14:xfrm>
                <a:off x="8605990" y="4306987"/>
                <a:ext cx="1585440" cy="111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0B61A7-C1B1-4E7A-9378-F8F34CF2251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97350" y="4297987"/>
                  <a:ext cx="1603080" cy="113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634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51080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51080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617FCC-72F1-444F-8068-D4E4E5EB5058}"/>
              </a:ext>
            </a:extLst>
          </p:cNvPr>
          <p:cNvGrpSpPr/>
          <p:nvPr/>
        </p:nvGrpSpPr>
        <p:grpSpPr>
          <a:xfrm>
            <a:off x="1198630" y="708787"/>
            <a:ext cx="3271680" cy="405720"/>
            <a:chOff x="1198630" y="708787"/>
            <a:chExt cx="32716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A8F143-F10B-48A6-81BD-042880FFC5E9}"/>
                    </a:ext>
                  </a:extLst>
                </p14:cNvPr>
                <p14:cNvContentPartPr/>
                <p14:nvPr/>
              </p14:nvContentPartPr>
              <p14:xfrm>
                <a:off x="1198630" y="708787"/>
                <a:ext cx="2360520" cy="394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A8F143-F10B-48A6-81BD-042880FFC5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9990" y="700147"/>
                  <a:ext cx="23781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E9C96C-8093-4170-92D2-3E37BBEC191D}"/>
                    </a:ext>
                  </a:extLst>
                </p14:cNvPr>
                <p14:cNvContentPartPr/>
                <p14:nvPr/>
              </p14:nvContentPartPr>
              <p14:xfrm>
                <a:off x="1662310" y="772147"/>
                <a:ext cx="2808000" cy="34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E9C96C-8093-4170-92D2-3E37BBEC19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53310" y="763147"/>
                  <a:ext cx="282564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964DE0-CCC0-4068-B990-F5FE598D6739}"/>
              </a:ext>
            </a:extLst>
          </p:cNvPr>
          <p:cNvGrpSpPr/>
          <p:nvPr/>
        </p:nvGrpSpPr>
        <p:grpSpPr>
          <a:xfrm>
            <a:off x="2765710" y="1653067"/>
            <a:ext cx="1824840" cy="293760"/>
            <a:chOff x="2765710" y="1653067"/>
            <a:chExt cx="18248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582E20-BF0A-4593-A7DE-B2C928DDE69C}"/>
                    </a:ext>
                  </a:extLst>
                </p14:cNvPr>
                <p14:cNvContentPartPr/>
                <p14:nvPr/>
              </p14:nvContentPartPr>
              <p14:xfrm>
                <a:off x="2817190" y="1662067"/>
                <a:ext cx="971640" cy="18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582E20-BF0A-4593-A7DE-B2C928DDE6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8190" y="1653067"/>
                  <a:ext cx="989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DE15F9-365E-465F-BE22-5544EBDEE852}"/>
                    </a:ext>
                  </a:extLst>
                </p14:cNvPr>
                <p14:cNvContentPartPr/>
                <p14:nvPr/>
              </p14:nvContentPartPr>
              <p14:xfrm>
                <a:off x="2765710" y="1653067"/>
                <a:ext cx="1824840" cy="29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DE15F9-365E-465F-BE22-5544EBDEE8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57070" y="1644067"/>
                  <a:ext cx="184248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D682C5-2C60-491C-8BAD-2BDCB71FBCF9}"/>
                  </a:ext>
                </a:extLst>
              </p14:cNvPr>
              <p14:cNvContentPartPr/>
              <p14:nvPr/>
            </p14:nvContentPartPr>
            <p14:xfrm>
              <a:off x="719110" y="3360547"/>
              <a:ext cx="243000" cy="14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D682C5-2C60-491C-8BAD-2BDCB71FBC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0110" y="3351907"/>
                <a:ext cx="2606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395F47E-0B0B-4631-B16A-329E76419029}"/>
                  </a:ext>
                </a:extLst>
              </p14:cNvPr>
              <p14:cNvContentPartPr/>
              <p14:nvPr/>
            </p14:nvContentPartPr>
            <p14:xfrm>
              <a:off x="747910" y="3509587"/>
              <a:ext cx="246240" cy="62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395F47E-0B0B-4631-B16A-329E764190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8910" y="3500947"/>
                <a:ext cx="26388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84CCC1B-97F8-4AC7-96D4-43DD184AFF74}"/>
              </a:ext>
            </a:extLst>
          </p:cNvPr>
          <p:cNvGrpSpPr/>
          <p:nvPr/>
        </p:nvGrpSpPr>
        <p:grpSpPr>
          <a:xfrm>
            <a:off x="1604350" y="3252187"/>
            <a:ext cx="711720" cy="514800"/>
            <a:chOff x="1604350" y="3252187"/>
            <a:chExt cx="71172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BB7349-7E9A-49E6-A988-4B36AB6526CD}"/>
                    </a:ext>
                  </a:extLst>
                </p14:cNvPr>
                <p14:cNvContentPartPr/>
                <p14:nvPr/>
              </p14:nvContentPartPr>
              <p14:xfrm>
                <a:off x="1604350" y="3475027"/>
                <a:ext cx="273600" cy="3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BB7349-7E9A-49E6-A988-4B36AB6526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95710" y="3466387"/>
                  <a:ext cx="291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80EE6F-37FA-46F4-BEBA-DCCE29D2CEF5}"/>
                    </a:ext>
                  </a:extLst>
                </p14:cNvPr>
                <p14:cNvContentPartPr/>
                <p14:nvPr/>
              </p14:nvContentPartPr>
              <p14:xfrm>
                <a:off x="2044990" y="3252187"/>
                <a:ext cx="271080" cy="51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80EE6F-37FA-46F4-BEBA-DCCE29D2CE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5990" y="3243547"/>
                  <a:ext cx="28872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6EA01E-04CE-4F13-B478-F389174D542A}"/>
              </a:ext>
            </a:extLst>
          </p:cNvPr>
          <p:cNvGrpSpPr/>
          <p:nvPr/>
        </p:nvGrpSpPr>
        <p:grpSpPr>
          <a:xfrm>
            <a:off x="400870" y="2219707"/>
            <a:ext cx="5400360" cy="721080"/>
            <a:chOff x="400870" y="2219707"/>
            <a:chExt cx="5400360" cy="7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7653E3-42A1-4718-ABC9-01C1C3C1D4A1}"/>
                    </a:ext>
                  </a:extLst>
                </p14:cNvPr>
                <p14:cNvContentPartPr/>
                <p14:nvPr/>
              </p14:nvContentPartPr>
              <p14:xfrm>
                <a:off x="400870" y="2547667"/>
                <a:ext cx="318240" cy="1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7653E3-42A1-4718-ABC9-01C1C3C1D4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2230" y="2538667"/>
                  <a:ext cx="335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206B41-A8D9-48ED-9F32-5D580161B568}"/>
                    </a:ext>
                  </a:extLst>
                </p14:cNvPr>
                <p14:cNvContentPartPr/>
                <p14:nvPr/>
              </p14:nvContentPartPr>
              <p14:xfrm>
                <a:off x="513910" y="2705347"/>
                <a:ext cx="230760" cy="3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206B41-A8D9-48ED-9F32-5D580161B5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4910" y="2696707"/>
                  <a:ext cx="248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6486E2-E5AB-4445-A3E1-BD28AFB17F99}"/>
                    </a:ext>
                  </a:extLst>
                </p14:cNvPr>
                <p14:cNvContentPartPr/>
                <p14:nvPr/>
              </p14:nvContentPartPr>
              <p14:xfrm>
                <a:off x="1163710" y="2563147"/>
                <a:ext cx="292680" cy="2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6486E2-E5AB-4445-A3E1-BD28AFB17F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4710" y="2554147"/>
                  <a:ext cx="310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133BAE-5B5A-4D62-94A7-6B641A654CE7}"/>
                    </a:ext>
                  </a:extLst>
                </p14:cNvPr>
                <p14:cNvContentPartPr/>
                <p14:nvPr/>
              </p14:nvContentPartPr>
              <p14:xfrm>
                <a:off x="1531630" y="2327707"/>
                <a:ext cx="346320" cy="57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133BAE-5B5A-4D62-94A7-6B641A654C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22630" y="2318707"/>
                  <a:ext cx="36396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0C3669-F368-4238-A5B7-9EBC5D45B63A}"/>
                    </a:ext>
                  </a:extLst>
                </p14:cNvPr>
                <p14:cNvContentPartPr/>
                <p14:nvPr/>
              </p14:nvContentPartPr>
              <p14:xfrm>
                <a:off x="2186110" y="2539027"/>
                <a:ext cx="335880" cy="4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0C3669-F368-4238-A5B7-9EBC5D45B6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77110" y="2530027"/>
                  <a:ext cx="353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C1318F-368D-4E55-83FF-F05E46CBF25B}"/>
                    </a:ext>
                  </a:extLst>
                </p14:cNvPr>
                <p14:cNvContentPartPr/>
                <p14:nvPr/>
              </p14:nvContentPartPr>
              <p14:xfrm>
                <a:off x="2346670" y="2431387"/>
                <a:ext cx="68040" cy="33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C1318F-368D-4E55-83FF-F05E46CBF2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37670" y="2422387"/>
                  <a:ext cx="85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CB4140-2303-4DB4-A3DE-AE4E3DFE1DE7}"/>
                    </a:ext>
                  </a:extLst>
                </p14:cNvPr>
                <p14:cNvContentPartPr/>
                <p14:nvPr/>
              </p14:nvContentPartPr>
              <p14:xfrm>
                <a:off x="2691910" y="2389627"/>
                <a:ext cx="271440" cy="36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CB4140-2303-4DB4-A3DE-AE4E3DFE1D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82910" y="2380987"/>
                  <a:ext cx="2890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5A8335-60F3-499B-B72A-270BFA2B5DA5}"/>
                    </a:ext>
                  </a:extLst>
                </p14:cNvPr>
                <p14:cNvContentPartPr/>
                <p14:nvPr/>
              </p14:nvContentPartPr>
              <p14:xfrm>
                <a:off x="3108430" y="2577907"/>
                <a:ext cx="78120" cy="180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5A8335-60F3-499B-B72A-270BFA2B5D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9430" y="2569267"/>
                  <a:ext cx="95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88BE0F-1819-4FF2-B3F9-C95B33135B01}"/>
                    </a:ext>
                  </a:extLst>
                </p14:cNvPr>
                <p14:cNvContentPartPr/>
                <p14:nvPr/>
              </p14:nvContentPartPr>
              <p14:xfrm>
                <a:off x="3139390" y="2400787"/>
                <a:ext cx="38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88BE0F-1819-4FF2-B3F9-C95B33135B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30750" y="2392147"/>
                  <a:ext cx="56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9E0DC7-6094-401C-A9CC-8F5511AFDC6C}"/>
                    </a:ext>
                  </a:extLst>
                </p14:cNvPr>
                <p14:cNvContentPartPr/>
                <p14:nvPr/>
              </p14:nvContentPartPr>
              <p14:xfrm>
                <a:off x="3432790" y="2549107"/>
                <a:ext cx="304200" cy="2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9E0DC7-6094-401C-A9CC-8F5511AFDC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23790" y="2540467"/>
                  <a:ext cx="32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3B5F6A-B5F2-4DC4-803F-15F314EC6E78}"/>
                    </a:ext>
                  </a:extLst>
                </p14:cNvPr>
                <p14:cNvContentPartPr/>
                <p14:nvPr/>
              </p14:nvContentPartPr>
              <p14:xfrm>
                <a:off x="3847870" y="2332387"/>
                <a:ext cx="217080" cy="45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3B5F6A-B5F2-4DC4-803F-15F314EC6E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39230" y="2323387"/>
                  <a:ext cx="2347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A2BFC8-46F1-41A1-BC6F-1EA39CD59FC5}"/>
                    </a:ext>
                  </a:extLst>
                </p14:cNvPr>
                <p14:cNvContentPartPr/>
                <p14:nvPr/>
              </p14:nvContentPartPr>
              <p14:xfrm>
                <a:off x="4234870" y="2605987"/>
                <a:ext cx="56160" cy="15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A2BFC8-46F1-41A1-BC6F-1EA39CD59F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26230" y="2597347"/>
                  <a:ext cx="73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D693D6-6C51-4A55-9AA1-8D46604C7599}"/>
                    </a:ext>
                  </a:extLst>
                </p14:cNvPr>
                <p14:cNvContentPartPr/>
                <p14:nvPr/>
              </p14:nvContentPartPr>
              <p14:xfrm>
                <a:off x="4266910" y="2443627"/>
                <a:ext cx="24120" cy="3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D693D6-6C51-4A55-9AA1-8D46604C75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57910" y="2434627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5120F4-B24C-4C60-8416-35A1BC904E64}"/>
                    </a:ext>
                  </a:extLst>
                </p14:cNvPr>
                <p14:cNvContentPartPr/>
                <p14:nvPr/>
              </p14:nvContentPartPr>
              <p14:xfrm>
                <a:off x="4649590" y="2518147"/>
                <a:ext cx="270360" cy="2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5120F4-B24C-4C60-8416-35A1BC904E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40950" y="2509507"/>
                  <a:ext cx="288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D6773C-B216-4638-A92C-3558A4E06F96}"/>
                    </a:ext>
                  </a:extLst>
                </p14:cNvPr>
                <p14:cNvContentPartPr/>
                <p14:nvPr/>
              </p14:nvContentPartPr>
              <p14:xfrm>
                <a:off x="4748590" y="2383867"/>
                <a:ext cx="123120" cy="342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D6773C-B216-4638-A92C-3558A4E06F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39950" y="2375227"/>
                  <a:ext cx="140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0D6E97-65E2-4CFE-BEDF-FA965D53480B}"/>
                    </a:ext>
                  </a:extLst>
                </p14:cNvPr>
                <p14:cNvContentPartPr/>
                <p14:nvPr/>
              </p14:nvContentPartPr>
              <p14:xfrm>
                <a:off x="5097070" y="2317987"/>
                <a:ext cx="203400" cy="38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0D6E97-65E2-4CFE-BEDF-FA965D5348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88070" y="2309347"/>
                  <a:ext cx="221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286196-DEA4-4C58-80A6-385C5080AB65}"/>
                    </a:ext>
                  </a:extLst>
                </p14:cNvPr>
                <p14:cNvContentPartPr/>
                <p14:nvPr/>
              </p14:nvContentPartPr>
              <p14:xfrm>
                <a:off x="5446270" y="2524987"/>
                <a:ext cx="81720" cy="193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286196-DEA4-4C58-80A6-385C5080AB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37630" y="2516347"/>
                  <a:ext cx="99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91C948-B64F-43A3-9E00-ACA67AB41770}"/>
                    </a:ext>
                  </a:extLst>
                </p14:cNvPr>
                <p14:cNvContentPartPr/>
                <p14:nvPr/>
              </p14:nvContentPartPr>
              <p14:xfrm>
                <a:off x="5481550" y="2330947"/>
                <a:ext cx="42120" cy="4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91C948-B64F-43A3-9E00-ACA67AB417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72910" y="2322307"/>
                  <a:ext cx="59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DE7C24-8BD1-4318-A90F-7D390FDE9EE6}"/>
                    </a:ext>
                  </a:extLst>
                </p14:cNvPr>
                <p14:cNvContentPartPr/>
                <p14:nvPr/>
              </p14:nvContentPartPr>
              <p14:xfrm>
                <a:off x="5628430" y="2219707"/>
                <a:ext cx="172800" cy="19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DE7C24-8BD1-4318-A90F-7D390FDE9EE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19790" y="2211067"/>
                  <a:ext cx="190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3AEB05-32F8-49FA-B308-C3C5EED753A1}"/>
                    </a:ext>
                  </a:extLst>
                </p14:cNvPr>
                <p14:cNvContentPartPr/>
                <p14:nvPr/>
              </p14:nvContentPartPr>
              <p14:xfrm>
                <a:off x="2531350" y="2832067"/>
                <a:ext cx="1746720" cy="10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3AEB05-32F8-49FA-B308-C3C5EED753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22350" y="2823427"/>
                  <a:ext cx="17643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10D610-2A09-4DB2-BD7D-350105AB19DF}"/>
              </a:ext>
            </a:extLst>
          </p:cNvPr>
          <p:cNvGrpSpPr/>
          <p:nvPr/>
        </p:nvGrpSpPr>
        <p:grpSpPr>
          <a:xfrm>
            <a:off x="2568790" y="3166507"/>
            <a:ext cx="2270880" cy="479880"/>
            <a:chOff x="2568790" y="3166507"/>
            <a:chExt cx="227088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7AAA34-25EB-4FD6-8DD0-EB6C1481EE9B}"/>
                    </a:ext>
                  </a:extLst>
                </p14:cNvPr>
                <p14:cNvContentPartPr/>
                <p14:nvPr/>
              </p14:nvContentPartPr>
              <p14:xfrm>
                <a:off x="2568790" y="3395467"/>
                <a:ext cx="229680" cy="2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7AAA34-25EB-4FD6-8DD0-EB6C1481EE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60150" y="3386467"/>
                  <a:ext cx="247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CA8AD5-CF48-4C2C-AAD0-BCAE0B196A6F}"/>
                    </a:ext>
                  </a:extLst>
                </p14:cNvPr>
                <p14:cNvContentPartPr/>
                <p14:nvPr/>
              </p14:nvContentPartPr>
              <p14:xfrm>
                <a:off x="2932750" y="3226987"/>
                <a:ext cx="195840" cy="18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CA8AD5-CF48-4C2C-AAD0-BCAE0B196A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23750" y="3218347"/>
                  <a:ext cx="213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C512B3-2F10-4534-973D-D55BA900AF96}"/>
                    </a:ext>
                  </a:extLst>
                </p14:cNvPr>
                <p14:cNvContentPartPr/>
                <p14:nvPr/>
              </p14:nvContentPartPr>
              <p14:xfrm>
                <a:off x="3144070" y="3205387"/>
                <a:ext cx="27720" cy="431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C512B3-2F10-4534-973D-D55BA900AF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35070" y="3196747"/>
                  <a:ext cx="45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D16786-CFEB-4A3E-804F-93EF2BF2515B}"/>
                    </a:ext>
                  </a:extLst>
                </p14:cNvPr>
                <p14:cNvContentPartPr/>
                <p14:nvPr/>
              </p14:nvContentPartPr>
              <p14:xfrm>
                <a:off x="3325510" y="3466387"/>
                <a:ext cx="82440" cy="18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D16786-CFEB-4A3E-804F-93EF2BF251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16510" y="3457747"/>
                  <a:ext cx="100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4972B0-3E7E-4EA0-9930-7849254F803F}"/>
                    </a:ext>
                  </a:extLst>
                </p14:cNvPr>
                <p14:cNvContentPartPr/>
                <p14:nvPr/>
              </p14:nvContentPartPr>
              <p14:xfrm>
                <a:off x="3372310" y="3284227"/>
                <a:ext cx="42120" cy="54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4972B0-3E7E-4EA0-9930-7849254F80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63670" y="3275587"/>
                  <a:ext cx="59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0243F0F-9FCD-46A1-A653-EEFC80C8DC2B}"/>
                    </a:ext>
                  </a:extLst>
                </p14:cNvPr>
                <p14:cNvContentPartPr/>
                <p14:nvPr/>
              </p14:nvContentPartPr>
              <p14:xfrm>
                <a:off x="3889990" y="3322747"/>
                <a:ext cx="56520" cy="29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0243F0F-9FCD-46A1-A653-EEFC80C8DC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81350" y="3314107"/>
                  <a:ext cx="74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990482B-CADB-4A3D-96E4-27951E694CB1}"/>
                    </a:ext>
                  </a:extLst>
                </p14:cNvPr>
                <p14:cNvContentPartPr/>
                <p14:nvPr/>
              </p14:nvContentPartPr>
              <p14:xfrm>
                <a:off x="3768670" y="3465307"/>
                <a:ext cx="32292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990482B-CADB-4A3D-96E4-27951E694C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60030" y="3456667"/>
                  <a:ext cx="34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53CAD9-437E-4A3F-B1F1-0EA17D09FB25}"/>
                    </a:ext>
                  </a:extLst>
                </p14:cNvPr>
                <p14:cNvContentPartPr/>
                <p14:nvPr/>
              </p14:nvContentPartPr>
              <p14:xfrm>
                <a:off x="4185550" y="3238507"/>
                <a:ext cx="225720" cy="36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53CAD9-437E-4A3F-B1F1-0EA17D09FB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76910" y="3229507"/>
                  <a:ext cx="243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2EC4DA-1835-4A6A-B614-8E7A7F07BC1D}"/>
                    </a:ext>
                  </a:extLst>
                </p14:cNvPr>
                <p14:cNvContentPartPr/>
                <p14:nvPr/>
              </p14:nvContentPartPr>
              <p14:xfrm>
                <a:off x="4515310" y="3455227"/>
                <a:ext cx="75240" cy="150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2EC4DA-1835-4A6A-B614-8E7A7F07BC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06670" y="3446587"/>
                  <a:ext cx="92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1BCE6D3-9279-4FC0-8928-1D017D913144}"/>
                    </a:ext>
                  </a:extLst>
                </p14:cNvPr>
                <p14:cNvContentPartPr/>
                <p14:nvPr/>
              </p14:nvContentPartPr>
              <p14:xfrm>
                <a:off x="4552030" y="3335347"/>
                <a:ext cx="30960" cy="2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1BCE6D3-9279-4FC0-8928-1D017D9131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43030" y="3326347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DD6064-84F8-4AEA-8EEC-8D0BCB9BAB75}"/>
                    </a:ext>
                  </a:extLst>
                </p14:cNvPr>
                <p14:cNvContentPartPr/>
                <p14:nvPr/>
              </p14:nvContentPartPr>
              <p14:xfrm>
                <a:off x="4725550" y="3166507"/>
                <a:ext cx="11412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DD6064-84F8-4AEA-8EEC-8D0BCB9BAB7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16910" y="3157507"/>
                  <a:ext cx="13176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7DF1DA1-43F6-49B0-9382-2AE4F9F77743}"/>
                  </a:ext>
                </a:extLst>
              </p14:cNvPr>
              <p14:cNvContentPartPr/>
              <p14:nvPr/>
            </p14:nvContentPartPr>
            <p14:xfrm>
              <a:off x="756190" y="4404187"/>
              <a:ext cx="257040" cy="3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7DF1DA1-43F6-49B0-9382-2AE4F9F777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7550" y="4395187"/>
                <a:ext cx="274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EB912F-D5C4-48CB-8696-BDA6F5BCAED3}"/>
                  </a:ext>
                </a:extLst>
              </p14:cNvPr>
              <p14:cNvContentPartPr/>
              <p14:nvPr/>
            </p14:nvContentPartPr>
            <p14:xfrm>
              <a:off x="802990" y="4580587"/>
              <a:ext cx="229320" cy="2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EB912F-D5C4-48CB-8696-BDA6F5BCAED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93990" y="4571947"/>
                <a:ext cx="2469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EBF0192-AFB1-47E4-B9F3-3B95B554A72F}"/>
              </a:ext>
            </a:extLst>
          </p:cNvPr>
          <p:cNvGrpSpPr/>
          <p:nvPr/>
        </p:nvGrpSpPr>
        <p:grpSpPr>
          <a:xfrm>
            <a:off x="1592110" y="4160107"/>
            <a:ext cx="672120" cy="518760"/>
            <a:chOff x="1592110" y="4160107"/>
            <a:chExt cx="6721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C27E49-CFD6-46C6-8871-484B72819312}"/>
                    </a:ext>
                  </a:extLst>
                </p14:cNvPr>
                <p14:cNvContentPartPr/>
                <p14:nvPr/>
              </p14:nvContentPartPr>
              <p14:xfrm>
                <a:off x="1592110" y="4404187"/>
                <a:ext cx="303480" cy="43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C27E49-CFD6-46C6-8871-484B728193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83470" y="4395187"/>
                  <a:ext cx="321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260D57-8714-44FD-8243-0A012EF5A0F9}"/>
                    </a:ext>
                  </a:extLst>
                </p14:cNvPr>
                <p14:cNvContentPartPr/>
                <p14:nvPr/>
              </p14:nvContentPartPr>
              <p14:xfrm>
                <a:off x="1971550" y="4160107"/>
                <a:ext cx="292680" cy="518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260D57-8714-44FD-8243-0A012EF5A0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62910" y="4151107"/>
                  <a:ext cx="31032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EE3FDDC-A58F-4339-8163-885710D52E9B}"/>
              </a:ext>
            </a:extLst>
          </p:cNvPr>
          <p:cNvGrpSpPr/>
          <p:nvPr/>
        </p:nvGrpSpPr>
        <p:grpSpPr>
          <a:xfrm>
            <a:off x="2631430" y="4021867"/>
            <a:ext cx="2450160" cy="594360"/>
            <a:chOff x="2631430" y="4021867"/>
            <a:chExt cx="24501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FCE454-4F77-4625-AB5F-1E69E70524A1}"/>
                    </a:ext>
                  </a:extLst>
                </p14:cNvPr>
                <p14:cNvContentPartPr/>
                <p14:nvPr/>
              </p14:nvContentPartPr>
              <p14:xfrm>
                <a:off x="2631430" y="4328587"/>
                <a:ext cx="267480" cy="2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FCE454-4F77-4625-AB5F-1E69E70524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22430" y="4319947"/>
                  <a:ext cx="285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0CB66B-35AE-4F32-8D04-B4B47911C14D}"/>
                    </a:ext>
                  </a:extLst>
                </p14:cNvPr>
                <p14:cNvContentPartPr/>
                <p14:nvPr/>
              </p14:nvContentPartPr>
              <p14:xfrm>
                <a:off x="3008350" y="4152907"/>
                <a:ext cx="173160" cy="225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0CB66B-35AE-4F32-8D04-B4B47911C1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99710" y="4144267"/>
                  <a:ext cx="19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046F9A0-45E6-49D9-8CA8-C582AB672B86}"/>
                    </a:ext>
                  </a:extLst>
                </p14:cNvPr>
                <p14:cNvContentPartPr/>
                <p14:nvPr/>
              </p14:nvContentPartPr>
              <p14:xfrm>
                <a:off x="3186550" y="4110787"/>
                <a:ext cx="32040" cy="505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046F9A0-45E6-49D9-8CA8-C582AB672B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77910" y="4102147"/>
                  <a:ext cx="496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5E44C3-6CD4-43FE-B334-BD2D7C92A86F}"/>
                    </a:ext>
                  </a:extLst>
                </p14:cNvPr>
                <p14:cNvContentPartPr/>
                <p14:nvPr/>
              </p14:nvContentPartPr>
              <p14:xfrm>
                <a:off x="3380230" y="4423987"/>
                <a:ext cx="95040" cy="163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5E44C3-6CD4-43FE-B334-BD2D7C92A8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71230" y="4415347"/>
                  <a:ext cx="112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BE3A9C-3EEE-4582-A3E4-3FBB3627E6B4}"/>
                    </a:ext>
                  </a:extLst>
                </p14:cNvPr>
                <p14:cNvContentPartPr/>
                <p14:nvPr/>
              </p14:nvContentPartPr>
              <p14:xfrm>
                <a:off x="3402190" y="4241467"/>
                <a:ext cx="25200" cy="50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BE3A9C-3EEE-4582-A3E4-3FBB3627E6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93190" y="4232827"/>
                  <a:ext cx="42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435F8B-2195-4E48-9A97-2E3288BF804D}"/>
                    </a:ext>
                  </a:extLst>
                </p14:cNvPr>
                <p14:cNvContentPartPr/>
                <p14:nvPr/>
              </p14:nvContentPartPr>
              <p14:xfrm>
                <a:off x="3844630" y="4210867"/>
                <a:ext cx="81000" cy="263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435F8B-2195-4E48-9A97-2E3288BF80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35630" y="4201867"/>
                  <a:ext cx="98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999EEF-DBEB-424C-9E4C-585321ADEE3E}"/>
                    </a:ext>
                  </a:extLst>
                </p14:cNvPr>
                <p14:cNvContentPartPr/>
                <p14:nvPr/>
              </p14:nvContentPartPr>
              <p14:xfrm>
                <a:off x="3775150" y="4329667"/>
                <a:ext cx="265320" cy="2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999EEF-DBEB-424C-9E4C-585321ADEE3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66150" y="4320667"/>
                  <a:ext cx="28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967365-9CC3-4698-B3C9-465367206BC9}"/>
                    </a:ext>
                  </a:extLst>
                </p14:cNvPr>
                <p14:cNvContentPartPr/>
                <p14:nvPr/>
              </p14:nvContentPartPr>
              <p14:xfrm>
                <a:off x="4068910" y="4174147"/>
                <a:ext cx="305280" cy="27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967365-9CC3-4698-B3C9-465367206B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60270" y="4165147"/>
                  <a:ext cx="322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9DAAEA-F265-4322-BEAB-0F0D7B7C7FC4}"/>
                    </a:ext>
                  </a:extLst>
                </p14:cNvPr>
                <p14:cNvContentPartPr/>
                <p14:nvPr/>
              </p14:nvContentPartPr>
              <p14:xfrm>
                <a:off x="4460950" y="4042027"/>
                <a:ext cx="89640" cy="436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9DAAEA-F265-4322-BEAB-0F0D7B7C7F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52310" y="4033027"/>
                  <a:ext cx="107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E618A3-14D7-45E6-AA8E-B3E1B2B740DA}"/>
                    </a:ext>
                  </a:extLst>
                </p14:cNvPr>
                <p14:cNvContentPartPr/>
                <p14:nvPr/>
              </p14:nvContentPartPr>
              <p14:xfrm>
                <a:off x="4557790" y="4252987"/>
                <a:ext cx="155160" cy="1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E618A3-14D7-45E6-AA8E-B3E1B2B740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49150" y="4243987"/>
                  <a:ext cx="172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DD384A0-4573-4801-A84B-23A651557B5A}"/>
                    </a:ext>
                  </a:extLst>
                </p14:cNvPr>
                <p14:cNvContentPartPr/>
                <p14:nvPr/>
              </p14:nvContentPartPr>
              <p14:xfrm>
                <a:off x="4811950" y="4118347"/>
                <a:ext cx="83880" cy="25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DD384A0-4573-4801-A84B-23A651557B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02950" y="4109707"/>
                  <a:ext cx="101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6881EC-87A3-496E-A1C0-B9048343E853}"/>
                    </a:ext>
                  </a:extLst>
                </p14:cNvPr>
                <p14:cNvContentPartPr/>
                <p14:nvPr/>
              </p14:nvContentPartPr>
              <p14:xfrm>
                <a:off x="4900870" y="4021867"/>
                <a:ext cx="180720" cy="438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6881EC-87A3-496E-A1C0-B9048343E8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91870" y="4013227"/>
                  <a:ext cx="19836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2E1650-359B-45BA-9745-133C982E2705}"/>
                  </a:ext>
                </a:extLst>
              </p14:cNvPr>
              <p14:cNvContentPartPr/>
              <p14:nvPr/>
            </p14:nvContentPartPr>
            <p14:xfrm>
              <a:off x="1051390" y="5211667"/>
              <a:ext cx="5400" cy="5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2E1650-359B-45BA-9745-133C982E270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42390" y="5202667"/>
                <a:ext cx="23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C4A0E64-8764-4CDF-B749-EAB94C5166E0}"/>
                  </a:ext>
                </a:extLst>
              </p14:cNvPr>
              <p14:cNvContentPartPr/>
              <p14:nvPr/>
            </p14:nvContentPartPr>
            <p14:xfrm>
              <a:off x="895870" y="5356747"/>
              <a:ext cx="18792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C4A0E64-8764-4CDF-B749-EAB94C5166E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6870" y="5348107"/>
                <a:ext cx="205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DDDF005-D24A-444C-8FE6-AD66E7011971}"/>
                  </a:ext>
                </a:extLst>
              </p14:cNvPr>
              <p14:cNvContentPartPr/>
              <p14:nvPr/>
            </p14:nvContentPartPr>
            <p14:xfrm>
              <a:off x="822790" y="5572387"/>
              <a:ext cx="312120" cy="22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DDDF005-D24A-444C-8FE6-AD66E701197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14150" y="5563747"/>
                <a:ext cx="3297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7503381F-4C72-4FED-AFD6-5A0698F80F09}"/>
              </a:ext>
            </a:extLst>
          </p:cNvPr>
          <p:cNvGrpSpPr/>
          <p:nvPr/>
        </p:nvGrpSpPr>
        <p:grpSpPr>
          <a:xfrm>
            <a:off x="1456750" y="5102947"/>
            <a:ext cx="2729160" cy="573120"/>
            <a:chOff x="1456750" y="5102947"/>
            <a:chExt cx="27291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E5D413-F159-451B-B6C4-AA5A1D02DBFD}"/>
                    </a:ext>
                  </a:extLst>
                </p14:cNvPr>
                <p14:cNvContentPartPr/>
                <p14:nvPr/>
              </p14:nvContentPartPr>
              <p14:xfrm>
                <a:off x="1456750" y="5398507"/>
                <a:ext cx="310680" cy="3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E5D413-F159-451B-B6C4-AA5A1D02DBF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47750" y="5389507"/>
                  <a:ext cx="32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5BBC7E-7973-4A7D-8CA8-DE2A2EFA3D75}"/>
                    </a:ext>
                  </a:extLst>
                </p14:cNvPr>
                <p14:cNvContentPartPr/>
                <p14:nvPr/>
              </p14:nvContentPartPr>
              <p14:xfrm>
                <a:off x="1877590" y="5142907"/>
                <a:ext cx="218160" cy="53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5BBC7E-7973-4A7D-8CA8-DE2A2EFA3D7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68590" y="5133907"/>
                  <a:ext cx="2358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68BE6E-6DF5-42A2-A408-3B07FA3F635E}"/>
                    </a:ext>
                  </a:extLst>
                </p14:cNvPr>
                <p14:cNvContentPartPr/>
                <p14:nvPr/>
              </p14:nvContentPartPr>
              <p14:xfrm>
                <a:off x="2330470" y="5332627"/>
                <a:ext cx="310320" cy="30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68BE6E-6DF5-42A2-A408-3B07FA3F635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21470" y="5323627"/>
                  <a:ext cx="327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3A4398-6323-40B6-ADE2-0E234E492321}"/>
                    </a:ext>
                  </a:extLst>
                </p14:cNvPr>
                <p14:cNvContentPartPr/>
                <p14:nvPr/>
              </p14:nvContentPartPr>
              <p14:xfrm>
                <a:off x="2739790" y="5133187"/>
                <a:ext cx="305640" cy="41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3A4398-6323-40B6-ADE2-0E234E4923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31150" y="5124187"/>
                  <a:ext cx="323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17C41A-BF15-42C4-8F74-999E8ACED196}"/>
                    </a:ext>
                  </a:extLst>
                </p14:cNvPr>
                <p14:cNvContentPartPr/>
                <p14:nvPr/>
              </p14:nvContentPartPr>
              <p14:xfrm>
                <a:off x="3279070" y="5316787"/>
                <a:ext cx="305280" cy="1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17C41A-BF15-42C4-8F74-999E8ACED1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70430" y="5308147"/>
                  <a:ext cx="32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BC8EA5-6BE0-4103-87BA-9E13A58ABA85}"/>
                    </a:ext>
                  </a:extLst>
                </p14:cNvPr>
                <p14:cNvContentPartPr/>
                <p14:nvPr/>
              </p14:nvContentPartPr>
              <p14:xfrm>
                <a:off x="3675070" y="5121307"/>
                <a:ext cx="160200" cy="21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BC8EA5-6BE0-4103-87BA-9E13A58ABA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66070" y="5112667"/>
                  <a:ext cx="177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1AC3E4-1AC8-4408-81E6-D4C4796CF644}"/>
                    </a:ext>
                  </a:extLst>
                </p14:cNvPr>
                <p14:cNvContentPartPr/>
                <p14:nvPr/>
              </p14:nvContentPartPr>
              <p14:xfrm>
                <a:off x="3858310" y="5102947"/>
                <a:ext cx="41760" cy="44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1AC3E4-1AC8-4408-81E6-D4C4796CF64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49670" y="5094307"/>
                  <a:ext cx="59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A65E53-45C0-48B7-AF01-C9E6F88D9EB7}"/>
                    </a:ext>
                  </a:extLst>
                </p14:cNvPr>
                <p14:cNvContentPartPr/>
                <p14:nvPr/>
              </p14:nvContentPartPr>
              <p14:xfrm>
                <a:off x="4070350" y="5320027"/>
                <a:ext cx="115560" cy="214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A65E53-45C0-48B7-AF01-C9E6F88D9EB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61710" y="5311387"/>
                  <a:ext cx="133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CDD951-E5C3-41AE-881A-D329A6FE349A}"/>
                    </a:ext>
                  </a:extLst>
                </p14:cNvPr>
                <p14:cNvContentPartPr/>
                <p14:nvPr/>
              </p14:nvContentPartPr>
              <p14:xfrm>
                <a:off x="4129750" y="5152627"/>
                <a:ext cx="48240" cy="2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CDD951-E5C3-41AE-881A-D329A6FE34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21110" y="5143987"/>
                  <a:ext cx="658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642E9EE-D9C0-44DF-AC7C-DF5744E34AA6}"/>
              </a:ext>
            </a:extLst>
          </p:cNvPr>
          <p:cNvGrpSpPr/>
          <p:nvPr/>
        </p:nvGrpSpPr>
        <p:grpSpPr>
          <a:xfrm>
            <a:off x="4778110" y="5139667"/>
            <a:ext cx="307440" cy="162000"/>
            <a:chOff x="4778110" y="5139667"/>
            <a:chExt cx="3074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8F1E74-A48E-4E38-AFCC-FC1ACC412621}"/>
                    </a:ext>
                  </a:extLst>
                </p14:cNvPr>
                <p14:cNvContentPartPr/>
                <p14:nvPr/>
              </p14:nvContentPartPr>
              <p14:xfrm>
                <a:off x="4778110" y="5139667"/>
                <a:ext cx="201600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8F1E74-A48E-4E38-AFCC-FC1ACC4126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69110" y="5131027"/>
                  <a:ext cx="21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D4B967C-4863-4AFE-B2D0-EF0E7E911045}"/>
                    </a:ext>
                  </a:extLst>
                </p14:cNvPr>
                <p14:cNvContentPartPr/>
                <p14:nvPr/>
              </p14:nvContentPartPr>
              <p14:xfrm>
                <a:off x="4824910" y="5274307"/>
                <a:ext cx="260640" cy="2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D4B967C-4863-4AFE-B2D0-EF0E7E9110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15910" y="5265307"/>
                  <a:ext cx="2782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86F848-2A0C-4774-9736-3ED2138E1C2A}"/>
              </a:ext>
            </a:extLst>
          </p:cNvPr>
          <p:cNvGrpSpPr/>
          <p:nvPr/>
        </p:nvGrpSpPr>
        <p:grpSpPr>
          <a:xfrm>
            <a:off x="5863510" y="4528027"/>
            <a:ext cx="2936520" cy="1315440"/>
            <a:chOff x="5863510" y="4528027"/>
            <a:chExt cx="2936520" cy="13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3F4BA6-44CB-4B2E-8C08-60B1A0470432}"/>
                    </a:ext>
                  </a:extLst>
                </p14:cNvPr>
                <p14:cNvContentPartPr/>
                <p14:nvPr/>
              </p14:nvContentPartPr>
              <p14:xfrm>
                <a:off x="6062950" y="5132827"/>
                <a:ext cx="250200" cy="10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3F4BA6-44CB-4B2E-8C08-60B1A04704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54310" y="5123827"/>
                  <a:ext cx="26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6A0D9EC-5AF4-45CE-8962-E16CD927C974}"/>
                    </a:ext>
                  </a:extLst>
                </p14:cNvPr>
                <p14:cNvContentPartPr/>
                <p14:nvPr/>
              </p14:nvContentPartPr>
              <p14:xfrm>
                <a:off x="6388030" y="4869667"/>
                <a:ext cx="369000" cy="613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6A0D9EC-5AF4-45CE-8962-E16CD927C97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79030" y="4861027"/>
                  <a:ext cx="38664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5CDD3A-292A-490F-A94E-05B052F04CC9}"/>
                    </a:ext>
                  </a:extLst>
                </p14:cNvPr>
                <p14:cNvContentPartPr/>
                <p14:nvPr/>
              </p14:nvContentPartPr>
              <p14:xfrm>
                <a:off x="7027030" y="5174227"/>
                <a:ext cx="249480" cy="1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5CDD3A-292A-490F-A94E-05B052F04C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18390" y="5165227"/>
                  <a:ext cx="267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5018BB-622E-44E1-9A6E-E12D406DCB63}"/>
                    </a:ext>
                  </a:extLst>
                </p14:cNvPr>
                <p14:cNvContentPartPr/>
                <p14:nvPr/>
              </p14:nvContentPartPr>
              <p14:xfrm>
                <a:off x="7338790" y="4953547"/>
                <a:ext cx="147600" cy="20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5018BB-622E-44E1-9A6E-E12D406DCB6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30150" y="4944547"/>
                  <a:ext cx="165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4767A4-568D-4F70-BDF0-A3146D6CA930}"/>
                    </a:ext>
                  </a:extLst>
                </p14:cNvPr>
                <p14:cNvContentPartPr/>
                <p14:nvPr/>
              </p14:nvContentPartPr>
              <p14:xfrm>
                <a:off x="7522030" y="4929787"/>
                <a:ext cx="38520" cy="46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4767A4-568D-4F70-BDF0-A3146D6CA93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3390" y="4920787"/>
                  <a:ext cx="561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64A958-97D5-4112-B6E2-E50780B24F4E}"/>
                    </a:ext>
                  </a:extLst>
                </p14:cNvPr>
                <p14:cNvContentPartPr/>
                <p14:nvPr/>
              </p14:nvContentPartPr>
              <p14:xfrm>
                <a:off x="7671070" y="5174227"/>
                <a:ext cx="83880" cy="20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64A958-97D5-4112-B6E2-E50780B24F4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62430" y="5165587"/>
                  <a:ext cx="10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3C4E17-5D35-40E4-A868-C7A004A22755}"/>
                    </a:ext>
                  </a:extLst>
                </p14:cNvPr>
                <p14:cNvContentPartPr/>
                <p14:nvPr/>
              </p14:nvContentPartPr>
              <p14:xfrm>
                <a:off x="7696630" y="5064787"/>
                <a:ext cx="22680" cy="4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3C4E17-5D35-40E4-A868-C7A004A227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87990" y="5055787"/>
                  <a:ext cx="4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657E65-BFD2-478A-91BE-BBD6530A1335}"/>
                    </a:ext>
                  </a:extLst>
                </p14:cNvPr>
                <p14:cNvContentPartPr/>
                <p14:nvPr/>
              </p14:nvContentPartPr>
              <p14:xfrm>
                <a:off x="5863510" y="4528027"/>
                <a:ext cx="2936520" cy="1315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657E65-BFD2-478A-91BE-BBD6530A133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54510" y="4519387"/>
                  <a:ext cx="2954160" cy="133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128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3339632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3339632" cy="928780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8E4169-B761-44FC-A442-7C5E47CCD266}"/>
              </a:ext>
            </a:extLst>
          </p:cNvPr>
          <p:cNvGrpSpPr/>
          <p:nvPr/>
        </p:nvGrpSpPr>
        <p:grpSpPr>
          <a:xfrm>
            <a:off x="3842830" y="912907"/>
            <a:ext cx="5180760" cy="1195920"/>
            <a:chOff x="3842830" y="912907"/>
            <a:chExt cx="5180760" cy="11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BAC52F-EF24-45C3-BED3-F8DAFE78FE7F}"/>
                    </a:ext>
                  </a:extLst>
                </p14:cNvPr>
                <p14:cNvContentPartPr/>
                <p14:nvPr/>
              </p14:nvContentPartPr>
              <p14:xfrm>
                <a:off x="3842830" y="1398547"/>
                <a:ext cx="230760" cy="18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BAC52F-EF24-45C3-BED3-F8DAFE78FE7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34190" y="1389547"/>
                  <a:ext cx="24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B9E2F6-91A5-402A-853B-0713A54BF0CF}"/>
                    </a:ext>
                  </a:extLst>
                </p14:cNvPr>
                <p14:cNvContentPartPr/>
                <p14:nvPr/>
              </p14:nvContentPartPr>
              <p14:xfrm>
                <a:off x="3872350" y="1524187"/>
                <a:ext cx="227160" cy="3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B9E2F6-91A5-402A-853B-0713A54BF0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63710" y="1515547"/>
                  <a:ext cx="24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7239DE-D84C-4F70-9C0D-DB211FD078CE}"/>
                    </a:ext>
                  </a:extLst>
                </p14:cNvPr>
                <p14:cNvContentPartPr/>
                <p14:nvPr/>
              </p14:nvContentPartPr>
              <p14:xfrm>
                <a:off x="4374910" y="1162027"/>
                <a:ext cx="252000" cy="80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7239DE-D84C-4F70-9C0D-DB211FD078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5910" y="1153387"/>
                  <a:ext cx="26964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10561B-5960-4A41-A900-998375021644}"/>
                    </a:ext>
                  </a:extLst>
                </p14:cNvPr>
                <p14:cNvContentPartPr/>
                <p14:nvPr/>
              </p14:nvContentPartPr>
              <p14:xfrm>
                <a:off x="4717630" y="1372627"/>
                <a:ext cx="740160" cy="39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10561B-5960-4A41-A900-9983750216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08630" y="1363627"/>
                  <a:ext cx="757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4919B9-89EA-4D74-910C-FECAD333B653}"/>
                    </a:ext>
                  </a:extLst>
                </p14:cNvPr>
                <p14:cNvContentPartPr/>
                <p14:nvPr/>
              </p14:nvContentPartPr>
              <p14:xfrm>
                <a:off x="5025790" y="1472347"/>
                <a:ext cx="269640" cy="30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4919B9-89EA-4D74-910C-FECAD333B6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6790" y="1463347"/>
                  <a:ext cx="287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D0197E-9435-440E-A897-79DA5F85BD14}"/>
                    </a:ext>
                  </a:extLst>
                </p14:cNvPr>
                <p14:cNvContentPartPr/>
                <p14:nvPr/>
              </p14:nvContentPartPr>
              <p14:xfrm>
                <a:off x="5739310" y="1550467"/>
                <a:ext cx="201960" cy="1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D0197E-9435-440E-A897-79DA5F85BD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0670" y="1541827"/>
                  <a:ext cx="21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5BF5A3-89B1-45B4-B256-4AE949096249}"/>
                    </a:ext>
                  </a:extLst>
                </p14:cNvPr>
                <p14:cNvContentPartPr/>
                <p14:nvPr/>
              </p14:nvContentPartPr>
              <p14:xfrm>
                <a:off x="6025150" y="1363987"/>
                <a:ext cx="230400" cy="31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5BF5A3-89B1-45B4-B256-4AE9490962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16150" y="1355347"/>
                  <a:ext cx="248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1A170A5-1B87-417C-B52D-65B2C505B879}"/>
                    </a:ext>
                  </a:extLst>
                </p14:cNvPr>
                <p14:cNvContentPartPr/>
                <p14:nvPr/>
              </p14:nvContentPartPr>
              <p14:xfrm>
                <a:off x="6389470" y="1548667"/>
                <a:ext cx="62280" cy="148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1A170A5-1B87-417C-B52D-65B2C505B8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80470" y="1540027"/>
                  <a:ext cx="79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C6179C-87D0-4A92-BF68-34535DD61914}"/>
                    </a:ext>
                  </a:extLst>
                </p14:cNvPr>
                <p14:cNvContentPartPr/>
                <p14:nvPr/>
              </p14:nvContentPartPr>
              <p14:xfrm>
                <a:off x="6394150" y="1417627"/>
                <a:ext cx="41400" cy="3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C6179C-87D0-4A92-BF68-34535DD619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5510" y="1408627"/>
                  <a:ext cx="59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09F307-2EC3-4634-8603-338DD338CA4E}"/>
                    </a:ext>
                  </a:extLst>
                </p14:cNvPr>
                <p14:cNvContentPartPr/>
                <p14:nvPr/>
              </p14:nvContentPartPr>
              <p14:xfrm>
                <a:off x="6542470" y="1195147"/>
                <a:ext cx="180720" cy="57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09F307-2EC3-4634-8603-338DD338CA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3470" y="1186507"/>
                  <a:ext cx="1983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96C561-FD27-4D36-BCC9-FDC8027E4F98}"/>
                    </a:ext>
                  </a:extLst>
                </p14:cNvPr>
                <p14:cNvContentPartPr/>
                <p14:nvPr/>
              </p14:nvContentPartPr>
              <p14:xfrm>
                <a:off x="6926590" y="1197307"/>
                <a:ext cx="184680" cy="57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96C561-FD27-4D36-BCC9-FDC8027E4F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17590" y="1188307"/>
                  <a:ext cx="2023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F59B8B7-DCAE-4797-8326-5F6E84327CA1}"/>
                    </a:ext>
                  </a:extLst>
                </p14:cNvPr>
                <p14:cNvContentPartPr/>
                <p14:nvPr/>
              </p14:nvContentPartPr>
              <p14:xfrm>
                <a:off x="7184710" y="1288027"/>
                <a:ext cx="727560" cy="335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F59B8B7-DCAE-4797-8326-5F6E84327C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76070" y="1279387"/>
                  <a:ext cx="745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763D41-74A4-4517-82A0-EEC313DA6C42}"/>
                    </a:ext>
                  </a:extLst>
                </p14:cNvPr>
                <p14:cNvContentPartPr/>
                <p14:nvPr/>
              </p14:nvContentPartPr>
              <p14:xfrm>
                <a:off x="7540390" y="1414747"/>
                <a:ext cx="218520" cy="225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763D41-74A4-4517-82A0-EEC313DA6C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31750" y="1406107"/>
                  <a:ext cx="236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EDECDC-771C-448B-8D88-5A51BD1BEFC2}"/>
                    </a:ext>
                  </a:extLst>
                </p14:cNvPr>
                <p14:cNvContentPartPr/>
                <p14:nvPr/>
              </p14:nvContentPartPr>
              <p14:xfrm>
                <a:off x="8095870" y="1435267"/>
                <a:ext cx="235080" cy="1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EDECDC-771C-448B-8D88-5A51BD1BEF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86870" y="1426267"/>
                  <a:ext cx="252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489F90-C663-4349-91BD-D661ABEBD764}"/>
                    </a:ext>
                  </a:extLst>
                </p14:cNvPr>
                <p14:cNvContentPartPr/>
                <p14:nvPr/>
              </p14:nvContentPartPr>
              <p14:xfrm>
                <a:off x="8401150" y="1264987"/>
                <a:ext cx="239760" cy="34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489F90-C663-4349-91BD-D661ABEBD7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92510" y="1255987"/>
                  <a:ext cx="2574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BD8289-1CC0-4BBC-94B9-4EEE321ED940}"/>
                    </a:ext>
                  </a:extLst>
                </p14:cNvPr>
                <p14:cNvContentPartPr/>
                <p14:nvPr/>
              </p14:nvContentPartPr>
              <p14:xfrm>
                <a:off x="8729110" y="1444627"/>
                <a:ext cx="80280" cy="15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BD8289-1CC0-4BBC-94B9-4EEE321ED9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20110" y="1435627"/>
                  <a:ext cx="97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35EE6C-CBBD-4321-B37C-F780CE6775F7}"/>
                    </a:ext>
                  </a:extLst>
                </p14:cNvPr>
                <p14:cNvContentPartPr/>
                <p14:nvPr/>
              </p14:nvContentPartPr>
              <p14:xfrm>
                <a:off x="8722270" y="1334107"/>
                <a:ext cx="38880" cy="3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35EE6C-CBBD-4321-B37C-F780CE6775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13630" y="1325107"/>
                  <a:ext cx="5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F97827-A616-433F-A621-C6435797D0BC}"/>
                    </a:ext>
                  </a:extLst>
                </p14:cNvPr>
                <p14:cNvContentPartPr/>
                <p14:nvPr/>
              </p14:nvContentPartPr>
              <p14:xfrm>
                <a:off x="8857270" y="1159507"/>
                <a:ext cx="166320" cy="535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F97827-A616-433F-A621-C6435797D0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48270" y="1150867"/>
                  <a:ext cx="1839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807588-FE3C-4B22-A8D2-571A0B62C22E}"/>
                    </a:ext>
                  </a:extLst>
                </p14:cNvPr>
                <p14:cNvContentPartPr/>
                <p14:nvPr/>
              </p14:nvContentPartPr>
              <p14:xfrm>
                <a:off x="4895470" y="947467"/>
                <a:ext cx="2349000" cy="24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807588-FE3C-4B22-A8D2-571A0B62C2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86830" y="938827"/>
                  <a:ext cx="2366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C93EED-78AA-4D30-864B-7713FDB3F31E}"/>
                    </a:ext>
                  </a:extLst>
                </p14:cNvPr>
                <p14:cNvContentPartPr/>
                <p14:nvPr/>
              </p14:nvContentPartPr>
              <p14:xfrm>
                <a:off x="5470390" y="912907"/>
                <a:ext cx="2822040" cy="31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C93EED-78AA-4D30-864B-7713FDB3F3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1390" y="904267"/>
                  <a:ext cx="2839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4C9D04-A20E-4094-AF3A-E58BC405A62C}"/>
                    </a:ext>
                  </a:extLst>
                </p14:cNvPr>
                <p14:cNvContentPartPr/>
                <p14:nvPr/>
              </p14:nvContentPartPr>
              <p14:xfrm>
                <a:off x="6301270" y="1833787"/>
                <a:ext cx="1182240" cy="9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4C9D04-A20E-4094-AF3A-E58BC405A6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92270" y="1825147"/>
                  <a:ext cx="1199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1947B4-CAEA-4123-9F85-F0DBA1DDD857}"/>
                    </a:ext>
                  </a:extLst>
                </p14:cNvPr>
                <p14:cNvContentPartPr/>
                <p14:nvPr/>
              </p14:nvContentPartPr>
              <p14:xfrm>
                <a:off x="6390190" y="1726147"/>
                <a:ext cx="2181600" cy="38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1947B4-CAEA-4123-9F85-F0DBA1DDD8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81550" y="1717147"/>
                  <a:ext cx="219924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B9EC04-FD61-4FEC-BA5A-56085E1EA864}"/>
              </a:ext>
            </a:extLst>
          </p:cNvPr>
          <p:cNvGrpSpPr/>
          <p:nvPr/>
        </p:nvGrpSpPr>
        <p:grpSpPr>
          <a:xfrm>
            <a:off x="3818710" y="2549467"/>
            <a:ext cx="1017720" cy="509400"/>
            <a:chOff x="3818710" y="2549467"/>
            <a:chExt cx="10177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7AA48C-6EF2-49C3-B3DF-9479B50E58BC}"/>
                    </a:ext>
                  </a:extLst>
                </p14:cNvPr>
                <p14:cNvContentPartPr/>
                <p14:nvPr/>
              </p14:nvContentPartPr>
              <p14:xfrm>
                <a:off x="3818710" y="2784907"/>
                <a:ext cx="320400" cy="1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7AA48C-6EF2-49C3-B3DF-9479B50E58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10070" y="2775907"/>
                  <a:ext cx="33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BA313D-4D2C-44D1-8060-1E69CA3156A5}"/>
                    </a:ext>
                  </a:extLst>
                </p14:cNvPr>
                <p14:cNvContentPartPr/>
                <p14:nvPr/>
              </p14:nvContentPartPr>
              <p14:xfrm>
                <a:off x="3924550" y="2928547"/>
                <a:ext cx="295920" cy="3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BA313D-4D2C-44D1-8060-1E69CA3156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15550" y="2919547"/>
                  <a:ext cx="31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AC4AA2-1FF1-4A9B-93B6-05B0CE9352C7}"/>
                    </a:ext>
                  </a:extLst>
                </p14:cNvPr>
                <p14:cNvContentPartPr/>
                <p14:nvPr/>
              </p14:nvContentPartPr>
              <p14:xfrm>
                <a:off x="4533310" y="2549467"/>
                <a:ext cx="303120" cy="509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AC4AA2-1FF1-4A9B-93B6-05B0CE9352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24310" y="2540467"/>
                  <a:ext cx="32076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6BE5282-E504-48AA-8DDE-C18B8ADDCBB0}"/>
              </a:ext>
            </a:extLst>
          </p:cNvPr>
          <p:cNvGrpSpPr/>
          <p:nvPr/>
        </p:nvGrpSpPr>
        <p:grpSpPr>
          <a:xfrm>
            <a:off x="5102470" y="2283427"/>
            <a:ext cx="4984560" cy="1008000"/>
            <a:chOff x="5102470" y="2283427"/>
            <a:chExt cx="4984560" cy="10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A5F40F-F563-4E17-8EE9-2D3FE3CF216D}"/>
                    </a:ext>
                  </a:extLst>
                </p14:cNvPr>
                <p14:cNvContentPartPr/>
                <p14:nvPr/>
              </p14:nvContentPartPr>
              <p14:xfrm>
                <a:off x="5102470" y="2764027"/>
                <a:ext cx="27360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A5F40F-F563-4E17-8EE9-2D3FE3CF21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93830" y="2755387"/>
                  <a:ext cx="29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71538E2-656D-409E-8B2A-1B3FD36DBBF4}"/>
                    </a:ext>
                  </a:extLst>
                </p14:cNvPr>
                <p14:cNvContentPartPr/>
                <p14:nvPr/>
              </p14:nvContentPartPr>
              <p14:xfrm>
                <a:off x="5531230" y="2542987"/>
                <a:ext cx="295920" cy="39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71538E2-656D-409E-8B2A-1B3FD36DBB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22590" y="2533987"/>
                  <a:ext cx="313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1D9A10-22D8-4289-A274-16707765FF26}"/>
                    </a:ext>
                  </a:extLst>
                </p14:cNvPr>
                <p14:cNvContentPartPr/>
                <p14:nvPr/>
              </p14:nvContentPartPr>
              <p14:xfrm>
                <a:off x="5962870" y="2747467"/>
                <a:ext cx="79200" cy="185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1D9A10-22D8-4289-A274-16707765FF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54230" y="2738467"/>
                  <a:ext cx="96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B541CF-3FB2-43A7-9F60-9E62CFAAA0EC}"/>
                    </a:ext>
                  </a:extLst>
                </p14:cNvPr>
                <p14:cNvContentPartPr/>
                <p14:nvPr/>
              </p14:nvContentPartPr>
              <p14:xfrm>
                <a:off x="6006070" y="2573227"/>
                <a:ext cx="61560" cy="3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B541CF-3FB2-43A7-9F60-9E62CFAAA0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97070" y="2564227"/>
                  <a:ext cx="79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6BDD02-6F8A-4DA0-9CAC-C819FB101CB0}"/>
                    </a:ext>
                  </a:extLst>
                </p14:cNvPr>
                <p14:cNvContentPartPr/>
                <p14:nvPr/>
              </p14:nvContentPartPr>
              <p14:xfrm>
                <a:off x="6217030" y="2533627"/>
                <a:ext cx="571680" cy="36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6BDD02-6F8A-4DA0-9CAC-C819FB101C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08030" y="2524627"/>
                  <a:ext cx="5893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DD58BF-2468-4DAE-9F19-6D7CA2E64C34}"/>
                    </a:ext>
                  </a:extLst>
                </p14:cNvPr>
                <p14:cNvContentPartPr/>
                <p14:nvPr/>
              </p14:nvContentPartPr>
              <p14:xfrm>
                <a:off x="6459670" y="2621827"/>
                <a:ext cx="201960" cy="248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DD58BF-2468-4DAE-9F19-6D7CA2E64C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51030" y="2613187"/>
                  <a:ext cx="219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818E3A-0EAA-467F-B2B8-E4792B082DE6}"/>
                    </a:ext>
                  </a:extLst>
                </p14:cNvPr>
                <p14:cNvContentPartPr/>
                <p14:nvPr/>
              </p14:nvContentPartPr>
              <p14:xfrm>
                <a:off x="6998590" y="2687347"/>
                <a:ext cx="264600" cy="1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818E3A-0EAA-467F-B2B8-E4792B082D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89950" y="2678707"/>
                  <a:ext cx="282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DCC70E-9FAB-46C1-8C44-355554E59F36}"/>
                    </a:ext>
                  </a:extLst>
                </p14:cNvPr>
                <p14:cNvContentPartPr/>
                <p14:nvPr/>
              </p14:nvContentPartPr>
              <p14:xfrm>
                <a:off x="7340230" y="2480347"/>
                <a:ext cx="236520" cy="33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DCC70E-9FAB-46C1-8C44-355554E59F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31590" y="2471347"/>
                  <a:ext cx="254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A8D8F5-9594-4B78-B6C6-BFFB1A6808FC}"/>
                    </a:ext>
                  </a:extLst>
                </p14:cNvPr>
                <p14:cNvContentPartPr/>
                <p14:nvPr/>
              </p14:nvContentPartPr>
              <p14:xfrm>
                <a:off x="7687990" y="2678707"/>
                <a:ext cx="89280" cy="17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A8D8F5-9594-4B78-B6C6-BFFB1A6808F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79350" y="2670067"/>
                  <a:ext cx="106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9AF9E4-C702-4EDE-976B-BAF4A3E7AD4D}"/>
                    </a:ext>
                  </a:extLst>
                </p14:cNvPr>
                <p14:cNvContentPartPr/>
                <p14:nvPr/>
              </p14:nvContentPartPr>
              <p14:xfrm>
                <a:off x="7687270" y="2527507"/>
                <a:ext cx="50040" cy="3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9AF9E4-C702-4EDE-976B-BAF4A3E7AD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78270" y="2518507"/>
                  <a:ext cx="67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D370DE-9B21-4B80-89D2-37191B2C67A0}"/>
                    </a:ext>
                  </a:extLst>
                </p14:cNvPr>
                <p14:cNvContentPartPr/>
                <p14:nvPr/>
              </p14:nvContentPartPr>
              <p14:xfrm>
                <a:off x="7927390" y="2473507"/>
                <a:ext cx="698760" cy="33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D370DE-9B21-4B80-89D2-37191B2C67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18750" y="2464867"/>
                  <a:ext cx="716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89C5E9-FD3B-43EF-A750-675BED3B9C08}"/>
                    </a:ext>
                  </a:extLst>
                </p14:cNvPr>
                <p14:cNvContentPartPr/>
                <p14:nvPr/>
              </p14:nvContentPartPr>
              <p14:xfrm>
                <a:off x="8202430" y="2580427"/>
                <a:ext cx="213120" cy="24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89C5E9-FD3B-43EF-A750-675BED3B9C0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93790" y="2571787"/>
                  <a:ext cx="230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991972-0DA8-468E-86BF-11EF76ECC800}"/>
                    </a:ext>
                  </a:extLst>
                </p14:cNvPr>
                <p14:cNvContentPartPr/>
                <p14:nvPr/>
              </p14:nvContentPartPr>
              <p14:xfrm>
                <a:off x="8886430" y="2622187"/>
                <a:ext cx="324360" cy="2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991972-0DA8-468E-86BF-11EF76ECC80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77430" y="2613187"/>
                  <a:ext cx="342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5E8B81-9029-400E-A3E0-7CCA565358EB}"/>
                    </a:ext>
                  </a:extLst>
                </p14:cNvPr>
                <p14:cNvContentPartPr/>
                <p14:nvPr/>
              </p14:nvContentPartPr>
              <p14:xfrm>
                <a:off x="8992990" y="2510947"/>
                <a:ext cx="86040" cy="28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5E8B81-9029-400E-A3E0-7CCA565358E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84350" y="2502307"/>
                  <a:ext cx="103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4B0FCD-C16C-49A2-AF17-896F58846D85}"/>
                    </a:ext>
                  </a:extLst>
                </p14:cNvPr>
                <p14:cNvContentPartPr/>
                <p14:nvPr/>
              </p14:nvContentPartPr>
              <p14:xfrm>
                <a:off x="9288910" y="2435347"/>
                <a:ext cx="181800" cy="19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4B0FCD-C16C-49A2-AF17-896F58846D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79910" y="2426347"/>
                  <a:ext cx="199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7052D4-A88C-4F56-A1F6-0D5CEAC1C27E}"/>
                    </a:ext>
                  </a:extLst>
                </p14:cNvPr>
                <p14:cNvContentPartPr/>
                <p14:nvPr/>
              </p14:nvContentPartPr>
              <p14:xfrm>
                <a:off x="9491230" y="2427067"/>
                <a:ext cx="69480" cy="36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7052D4-A88C-4F56-A1F6-0D5CEAC1C2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82230" y="2418067"/>
                  <a:ext cx="87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404498-B85B-4334-8A3E-20FB5EBE6311}"/>
                    </a:ext>
                  </a:extLst>
                </p14:cNvPr>
                <p14:cNvContentPartPr/>
                <p14:nvPr/>
              </p14:nvContentPartPr>
              <p14:xfrm>
                <a:off x="9688870" y="2595907"/>
                <a:ext cx="144360" cy="19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404498-B85B-4334-8A3E-20FB5EBE63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80230" y="2587267"/>
                  <a:ext cx="162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D23715-747F-4EA6-A8FE-0FA36D3058E3}"/>
                    </a:ext>
                  </a:extLst>
                </p14:cNvPr>
                <p14:cNvContentPartPr/>
                <p14:nvPr/>
              </p14:nvContentPartPr>
              <p14:xfrm>
                <a:off x="9718390" y="2419147"/>
                <a:ext cx="49320" cy="5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D23715-747F-4EA6-A8FE-0FA36D3058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09390" y="2410507"/>
                  <a:ext cx="66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1F3730-F9DF-47E9-BA41-F7AED6BB7BC7}"/>
                    </a:ext>
                  </a:extLst>
                </p14:cNvPr>
                <p14:cNvContentPartPr/>
                <p14:nvPr/>
              </p14:nvContentPartPr>
              <p14:xfrm>
                <a:off x="9889390" y="2283427"/>
                <a:ext cx="197640" cy="20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1F3730-F9DF-47E9-BA41-F7AED6BB7B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80390" y="2274787"/>
                  <a:ext cx="215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18AFEA4-ECA6-4319-8030-0A948B51173D}"/>
                    </a:ext>
                  </a:extLst>
                </p14:cNvPr>
                <p14:cNvContentPartPr/>
                <p14:nvPr/>
              </p14:nvContentPartPr>
              <p14:xfrm>
                <a:off x="5577670" y="2980387"/>
                <a:ext cx="2934720" cy="15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18AFEA4-ECA6-4319-8030-0A948B5117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69030" y="2971387"/>
                  <a:ext cx="295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408532-FD9A-4193-AF58-AE19BC1F504A}"/>
                    </a:ext>
                  </a:extLst>
                </p14:cNvPr>
                <p14:cNvContentPartPr/>
                <p14:nvPr/>
              </p14:nvContentPartPr>
              <p14:xfrm>
                <a:off x="9461350" y="2840347"/>
                <a:ext cx="385200" cy="3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408532-FD9A-4193-AF58-AE19BC1F50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52350" y="2831707"/>
                  <a:ext cx="40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D743FE6-8630-45E7-985F-4C69410C9247}"/>
                    </a:ext>
                  </a:extLst>
                </p14:cNvPr>
                <p14:cNvContentPartPr/>
                <p14:nvPr/>
              </p14:nvContentPartPr>
              <p14:xfrm>
                <a:off x="9565390" y="2921347"/>
                <a:ext cx="281160" cy="3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D743FE6-8630-45E7-985F-4C69410C92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56390" y="2912707"/>
                  <a:ext cx="298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D26048-8B65-4FF5-9047-C2AEC03A80A3}"/>
                    </a:ext>
                  </a:extLst>
                </p14:cNvPr>
                <p14:cNvContentPartPr/>
                <p14:nvPr/>
              </p14:nvContentPartPr>
              <p14:xfrm>
                <a:off x="9477910" y="3025747"/>
                <a:ext cx="93600" cy="141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D26048-8B65-4FF5-9047-C2AEC03A80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68910" y="3017107"/>
                  <a:ext cx="111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347D01-35FA-4B6F-A0CE-71EBA0702CA4}"/>
                    </a:ext>
                  </a:extLst>
                </p14:cNvPr>
                <p14:cNvContentPartPr/>
                <p14:nvPr/>
              </p14:nvContentPartPr>
              <p14:xfrm>
                <a:off x="9580510" y="3084427"/>
                <a:ext cx="15480" cy="180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347D01-35FA-4B6F-A0CE-71EBA0702C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71870" y="3075787"/>
                  <a:ext cx="33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AE6D0D-831C-49AA-AEFC-C782B2A8B04B}"/>
                    </a:ext>
                  </a:extLst>
                </p14:cNvPr>
                <p14:cNvContentPartPr/>
                <p14:nvPr/>
              </p14:nvContentPartPr>
              <p14:xfrm>
                <a:off x="9683470" y="3044467"/>
                <a:ext cx="52200" cy="214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AE6D0D-831C-49AA-AEFC-C782B2A8B0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74830" y="3035827"/>
                  <a:ext cx="69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C7A0DB-66E2-4099-8B0F-E8E2C69140B6}"/>
                    </a:ext>
                  </a:extLst>
                </p14:cNvPr>
                <p14:cNvContentPartPr/>
                <p14:nvPr/>
              </p14:nvContentPartPr>
              <p14:xfrm>
                <a:off x="9733870" y="3085507"/>
                <a:ext cx="186120" cy="12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C7A0DB-66E2-4099-8B0F-E8E2C69140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24870" y="3076867"/>
                  <a:ext cx="20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3339DB-5A85-46F3-84DE-585E6147A82B}"/>
                    </a:ext>
                  </a:extLst>
                </p14:cNvPr>
                <p14:cNvContentPartPr/>
                <p14:nvPr/>
              </p14:nvContentPartPr>
              <p14:xfrm>
                <a:off x="9958510" y="3012787"/>
                <a:ext cx="110160" cy="27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3339DB-5A85-46F3-84DE-585E6147A8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49510" y="3003787"/>
                  <a:ext cx="1278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E5C69DA-0A33-4932-B9C7-5D1ACA24DB69}"/>
              </a:ext>
            </a:extLst>
          </p:cNvPr>
          <p:cNvGrpSpPr/>
          <p:nvPr/>
        </p:nvGrpSpPr>
        <p:grpSpPr>
          <a:xfrm>
            <a:off x="3898990" y="3498067"/>
            <a:ext cx="7796520" cy="1814760"/>
            <a:chOff x="3898990" y="3498067"/>
            <a:chExt cx="7796520" cy="18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3291F5-CD35-4170-9633-A25B76503AA2}"/>
                    </a:ext>
                  </a:extLst>
                </p14:cNvPr>
                <p14:cNvContentPartPr/>
                <p14:nvPr/>
              </p14:nvContentPartPr>
              <p14:xfrm>
                <a:off x="3898990" y="3818827"/>
                <a:ext cx="311400" cy="27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3291F5-CD35-4170-9633-A25B76503A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90350" y="3809827"/>
                  <a:ext cx="32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47F7EB-9116-4022-826F-D8AE18D37CA0}"/>
                    </a:ext>
                  </a:extLst>
                </p14:cNvPr>
                <p14:cNvContentPartPr/>
                <p14:nvPr/>
              </p14:nvContentPartPr>
              <p14:xfrm>
                <a:off x="4029670" y="3924667"/>
                <a:ext cx="266400" cy="38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47F7EB-9116-4022-826F-D8AE18D37CA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20670" y="3915667"/>
                  <a:ext cx="284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0266BD-E5CF-49A8-82B3-9FC1DD274C7C}"/>
                    </a:ext>
                  </a:extLst>
                </p14:cNvPr>
                <p14:cNvContentPartPr/>
                <p14:nvPr/>
              </p14:nvContentPartPr>
              <p14:xfrm>
                <a:off x="4567150" y="3576547"/>
                <a:ext cx="314280" cy="54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0266BD-E5CF-49A8-82B3-9FC1DD274C7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58150" y="3567907"/>
                  <a:ext cx="33192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A5E1A9-7ED3-45F0-BCE3-591465539DEB}"/>
                    </a:ext>
                  </a:extLst>
                </p14:cNvPr>
                <p14:cNvContentPartPr/>
                <p14:nvPr/>
              </p14:nvContentPartPr>
              <p14:xfrm>
                <a:off x="5319550" y="3686347"/>
                <a:ext cx="48960" cy="287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A5E1A9-7ED3-45F0-BCE3-591465539D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10910" y="3677707"/>
                  <a:ext cx="66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2CF5FF4-09FD-41BB-A8A7-66E7B709A5A9}"/>
                    </a:ext>
                  </a:extLst>
                </p14:cNvPr>
                <p14:cNvContentPartPr/>
                <p14:nvPr/>
              </p14:nvContentPartPr>
              <p14:xfrm>
                <a:off x="5192830" y="3815947"/>
                <a:ext cx="29844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2CF5FF4-09FD-41BB-A8A7-66E7B709A5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83830" y="3806947"/>
                  <a:ext cx="316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7AEEC9-2397-4A02-BDB8-6842A6E5512D}"/>
                    </a:ext>
                  </a:extLst>
                </p14:cNvPr>
                <p14:cNvContentPartPr/>
                <p14:nvPr/>
              </p14:nvContentPartPr>
              <p14:xfrm>
                <a:off x="5629510" y="3615067"/>
                <a:ext cx="158760" cy="209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7AEEC9-2397-4A02-BDB8-6842A6E5512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20870" y="3606427"/>
                  <a:ext cx="17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5DD033-7CC1-4232-8B5E-7B0614E1BB87}"/>
                    </a:ext>
                  </a:extLst>
                </p14:cNvPr>
                <p14:cNvContentPartPr/>
                <p14:nvPr/>
              </p14:nvContentPartPr>
              <p14:xfrm>
                <a:off x="5789350" y="3648907"/>
                <a:ext cx="43560" cy="358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5DD033-7CC1-4232-8B5E-7B0614E1BB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80710" y="3640267"/>
                  <a:ext cx="61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585155-5DD1-4303-8DED-3163F6CD7FBD}"/>
                    </a:ext>
                  </a:extLst>
                </p14:cNvPr>
                <p14:cNvContentPartPr/>
                <p14:nvPr/>
              </p14:nvContentPartPr>
              <p14:xfrm>
                <a:off x="6021190" y="3583027"/>
                <a:ext cx="129960" cy="422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585155-5DD1-4303-8DED-3163F6CD7F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12550" y="3574387"/>
                  <a:ext cx="147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67E7C0-F916-4412-B9DE-02BEE23F48B7}"/>
                    </a:ext>
                  </a:extLst>
                </p14:cNvPr>
                <p14:cNvContentPartPr/>
                <p14:nvPr/>
              </p14:nvContentPartPr>
              <p14:xfrm>
                <a:off x="6134950" y="3800107"/>
                <a:ext cx="14004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67E7C0-F916-4412-B9DE-02BEE23F48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26310" y="3791467"/>
                  <a:ext cx="157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BA5942-3583-4029-9011-2295463EDDFF}"/>
                    </a:ext>
                  </a:extLst>
                </p14:cNvPr>
                <p14:cNvContentPartPr/>
                <p14:nvPr/>
              </p14:nvContentPartPr>
              <p14:xfrm>
                <a:off x="6319630" y="3691027"/>
                <a:ext cx="48960" cy="209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BA5942-3583-4029-9011-2295463EDDF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10630" y="3682387"/>
                  <a:ext cx="66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1FA2F7-908F-49B5-AF39-65B59F1DCEF2}"/>
                    </a:ext>
                  </a:extLst>
                </p14:cNvPr>
                <p14:cNvContentPartPr/>
                <p14:nvPr/>
              </p14:nvContentPartPr>
              <p14:xfrm>
                <a:off x="6370390" y="3612187"/>
                <a:ext cx="149760" cy="36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1FA2F7-908F-49B5-AF39-65B59F1DCE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61390" y="3603547"/>
                  <a:ext cx="167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EA0E05-FBB9-4DF8-8D5D-FFB4D24CEF48}"/>
                    </a:ext>
                  </a:extLst>
                </p14:cNvPr>
                <p14:cNvContentPartPr/>
                <p14:nvPr/>
              </p14:nvContentPartPr>
              <p14:xfrm>
                <a:off x="6700870" y="3728827"/>
                <a:ext cx="254880" cy="2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EA0E05-FBB9-4DF8-8D5D-FFB4D24CEF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91870" y="3720187"/>
                  <a:ext cx="272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55254AC-C77D-4F73-B735-1FBBD9B05BEF}"/>
                    </a:ext>
                  </a:extLst>
                </p14:cNvPr>
                <p14:cNvContentPartPr/>
                <p14:nvPr/>
              </p14:nvContentPartPr>
              <p14:xfrm>
                <a:off x="7064470" y="3546307"/>
                <a:ext cx="154080" cy="15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55254AC-C77D-4F73-B735-1FBBD9B05B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55470" y="3537667"/>
                  <a:ext cx="171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78A1A5-A348-42A6-8351-FBD6ADAFDC1A}"/>
                    </a:ext>
                  </a:extLst>
                </p14:cNvPr>
                <p14:cNvContentPartPr/>
                <p14:nvPr/>
              </p14:nvContentPartPr>
              <p14:xfrm>
                <a:off x="7252030" y="3542347"/>
                <a:ext cx="25920" cy="347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78A1A5-A348-42A6-8351-FBD6ADAFDC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43390" y="3533347"/>
                  <a:ext cx="43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D871F0-FCEF-4ACB-AD4A-FB2932119328}"/>
                    </a:ext>
                  </a:extLst>
                </p14:cNvPr>
                <p14:cNvContentPartPr/>
                <p14:nvPr/>
              </p14:nvContentPartPr>
              <p14:xfrm>
                <a:off x="7385590" y="3746827"/>
                <a:ext cx="84960" cy="131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D871F0-FCEF-4ACB-AD4A-FB29321193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76590" y="3737827"/>
                  <a:ext cx="102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6919C1-A104-43E3-B813-F85A183EFEB0}"/>
                    </a:ext>
                  </a:extLst>
                </p14:cNvPr>
                <p14:cNvContentPartPr/>
                <p14:nvPr/>
              </p14:nvContentPartPr>
              <p14:xfrm>
                <a:off x="7416550" y="3620827"/>
                <a:ext cx="34920" cy="16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6919C1-A104-43E3-B813-F85A183EFE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07910" y="3612187"/>
                  <a:ext cx="52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8EDE4A-2DFD-461A-B17F-8C6EFDA30C59}"/>
                    </a:ext>
                  </a:extLst>
                </p14:cNvPr>
                <p14:cNvContentPartPr/>
                <p14:nvPr/>
              </p14:nvContentPartPr>
              <p14:xfrm>
                <a:off x="7587190" y="3498067"/>
                <a:ext cx="544680" cy="320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8EDE4A-2DFD-461A-B17F-8C6EFDA30C5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78550" y="3489427"/>
                  <a:ext cx="562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F93E426-2B92-410A-8BDA-E2FE1E5C182A}"/>
                    </a:ext>
                  </a:extLst>
                </p14:cNvPr>
                <p14:cNvContentPartPr/>
                <p14:nvPr/>
              </p14:nvContentPartPr>
              <p14:xfrm>
                <a:off x="7875550" y="3626227"/>
                <a:ext cx="174240" cy="234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F93E426-2B92-410A-8BDA-E2FE1E5C18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66910" y="3617227"/>
                  <a:ext cx="191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D5CC68-760D-44D3-A91E-F9234BE5F236}"/>
                    </a:ext>
                  </a:extLst>
                </p14:cNvPr>
                <p14:cNvContentPartPr/>
                <p14:nvPr/>
              </p14:nvContentPartPr>
              <p14:xfrm>
                <a:off x="4046230" y="4647187"/>
                <a:ext cx="261360" cy="45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D5CC68-760D-44D3-A91E-F9234BE5F23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37590" y="4638187"/>
                  <a:ext cx="279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0380B3-08E8-4416-AB93-25A766AE3071}"/>
                    </a:ext>
                  </a:extLst>
                </p14:cNvPr>
                <p14:cNvContentPartPr/>
                <p14:nvPr/>
              </p14:nvContentPartPr>
              <p14:xfrm>
                <a:off x="4130110" y="4756267"/>
                <a:ext cx="181440" cy="69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0380B3-08E8-4416-AB93-25A766AE30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21470" y="4747627"/>
                  <a:ext cx="19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D25B0C-D812-43EE-9578-0D9B2CB2276D}"/>
                    </a:ext>
                  </a:extLst>
                </p14:cNvPr>
                <p14:cNvContentPartPr/>
                <p14:nvPr/>
              </p14:nvContentPartPr>
              <p14:xfrm>
                <a:off x="4619350" y="4487707"/>
                <a:ext cx="261720" cy="46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D25B0C-D812-43EE-9578-0D9B2CB227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10710" y="4479067"/>
                  <a:ext cx="2793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1B6862E-9E79-4029-A8DB-4A14266C0FFA}"/>
                    </a:ext>
                  </a:extLst>
                </p14:cNvPr>
                <p14:cNvContentPartPr/>
                <p14:nvPr/>
              </p14:nvContentPartPr>
              <p14:xfrm>
                <a:off x="5001310" y="4720627"/>
                <a:ext cx="186840" cy="1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1B6862E-9E79-4029-A8DB-4A14266C0F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92670" y="4711627"/>
                  <a:ext cx="20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110188-B68C-4418-AF13-EAF7F7CBED31}"/>
                    </a:ext>
                  </a:extLst>
                </p14:cNvPr>
                <p14:cNvContentPartPr/>
                <p14:nvPr/>
              </p14:nvContentPartPr>
              <p14:xfrm>
                <a:off x="5322430" y="4549267"/>
                <a:ext cx="146520" cy="207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110188-B68C-4418-AF13-EAF7F7CBED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13790" y="4540627"/>
                  <a:ext cx="164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D965BE5-3C7F-49CF-8925-644E1BDA2FF5}"/>
                    </a:ext>
                  </a:extLst>
                </p14:cNvPr>
                <p14:cNvContentPartPr/>
                <p14:nvPr/>
              </p14:nvContentPartPr>
              <p14:xfrm>
                <a:off x="5470750" y="4560427"/>
                <a:ext cx="16200" cy="392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D965BE5-3C7F-49CF-8925-644E1BDA2FF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62110" y="4551427"/>
                  <a:ext cx="33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9750B0-FFF1-431E-A49B-354051DC5761}"/>
                    </a:ext>
                  </a:extLst>
                </p14:cNvPr>
                <p14:cNvContentPartPr/>
                <p14:nvPr/>
              </p14:nvContentPartPr>
              <p14:xfrm>
                <a:off x="5740030" y="4717747"/>
                <a:ext cx="242640" cy="1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9750B0-FFF1-431E-A49B-354051DC57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31390" y="4708747"/>
                  <a:ext cx="260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3E369A-7979-4D65-B866-9929438C6996}"/>
                    </a:ext>
                  </a:extLst>
                </p14:cNvPr>
                <p14:cNvContentPartPr/>
                <p14:nvPr/>
              </p14:nvContentPartPr>
              <p14:xfrm>
                <a:off x="6138550" y="4531987"/>
                <a:ext cx="142920" cy="188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3E369A-7979-4D65-B866-9929438C699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29910" y="4522987"/>
                  <a:ext cx="16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C30607-CD42-42AB-A45D-EEE09807AA6F}"/>
                    </a:ext>
                  </a:extLst>
                </p14:cNvPr>
                <p14:cNvContentPartPr/>
                <p14:nvPr/>
              </p14:nvContentPartPr>
              <p14:xfrm>
                <a:off x="6309190" y="4510747"/>
                <a:ext cx="27000" cy="40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C30607-CD42-42AB-A45D-EEE09807AA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00190" y="4502107"/>
                  <a:ext cx="44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358117-EA6A-4331-89F2-E704C5DBC8C3}"/>
                    </a:ext>
                  </a:extLst>
                </p14:cNvPr>
                <p14:cNvContentPartPr/>
                <p14:nvPr/>
              </p14:nvContentPartPr>
              <p14:xfrm>
                <a:off x="6471190" y="4707667"/>
                <a:ext cx="93960" cy="175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358117-EA6A-4331-89F2-E704C5DBC8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62190" y="4698667"/>
                  <a:ext cx="111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0B9DAB-8969-4760-9FB6-510CD87E5292}"/>
                    </a:ext>
                  </a:extLst>
                </p14:cNvPr>
                <p14:cNvContentPartPr/>
                <p14:nvPr/>
              </p14:nvContentPartPr>
              <p14:xfrm>
                <a:off x="6516550" y="4535227"/>
                <a:ext cx="28080" cy="60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0B9DAB-8969-4760-9FB6-510CD87E52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07910" y="4526587"/>
                  <a:ext cx="45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516827-EB30-49A2-A378-73C27AF3FEC4}"/>
                    </a:ext>
                  </a:extLst>
                </p14:cNvPr>
                <p14:cNvContentPartPr/>
                <p14:nvPr/>
              </p14:nvContentPartPr>
              <p14:xfrm>
                <a:off x="6679990" y="4490947"/>
                <a:ext cx="541800" cy="32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516827-EB30-49A2-A378-73C27AF3FE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71350" y="4482307"/>
                  <a:ext cx="559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59FFC2-DAB8-4D29-B8E3-83CB4EF5507F}"/>
                    </a:ext>
                  </a:extLst>
                </p14:cNvPr>
                <p14:cNvContentPartPr/>
                <p14:nvPr/>
              </p14:nvContentPartPr>
              <p14:xfrm>
                <a:off x="6889150" y="4591747"/>
                <a:ext cx="183600" cy="26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59FFC2-DAB8-4D29-B8E3-83CB4EF5507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80510" y="4583107"/>
                  <a:ext cx="201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A4622D2-8A9B-4DD3-9BB1-2D6763A5EEA4}"/>
                    </a:ext>
                  </a:extLst>
                </p14:cNvPr>
                <p14:cNvContentPartPr/>
                <p14:nvPr/>
              </p14:nvContentPartPr>
              <p14:xfrm>
                <a:off x="7730470" y="4512187"/>
                <a:ext cx="175320" cy="30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A4622D2-8A9B-4DD3-9BB1-2D6763A5EEA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21470" y="4503187"/>
                  <a:ext cx="192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2240C0-0CE8-4136-998A-5E2059CE0206}"/>
                    </a:ext>
                  </a:extLst>
                </p14:cNvPr>
                <p14:cNvContentPartPr/>
                <p14:nvPr/>
              </p14:nvContentPartPr>
              <p14:xfrm>
                <a:off x="7802830" y="4616227"/>
                <a:ext cx="189360" cy="1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2240C0-0CE8-4136-998A-5E2059CE02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93830" y="4607587"/>
                  <a:ext cx="20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CB7A58-1A49-4C2E-B77D-82A1B4586ED4}"/>
                    </a:ext>
                  </a:extLst>
                </p14:cNvPr>
                <p14:cNvContentPartPr/>
                <p14:nvPr/>
              </p14:nvContentPartPr>
              <p14:xfrm>
                <a:off x="8465230" y="4311307"/>
                <a:ext cx="363240" cy="423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CB7A58-1A49-4C2E-B77D-82A1B4586ED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56590" y="4302307"/>
                  <a:ext cx="380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A42064-887C-4190-869A-78B52311510B}"/>
                    </a:ext>
                  </a:extLst>
                </p14:cNvPr>
                <p14:cNvContentPartPr/>
                <p14:nvPr/>
              </p14:nvContentPartPr>
              <p14:xfrm>
                <a:off x="8630830" y="4281427"/>
                <a:ext cx="425880" cy="32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A42064-887C-4190-869A-78B52311510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21830" y="4272787"/>
                  <a:ext cx="443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1ED08CE-EE96-4E24-A0A6-F756AAD0267E}"/>
                    </a:ext>
                  </a:extLst>
                </p14:cNvPr>
                <p14:cNvContentPartPr/>
                <p14:nvPr/>
              </p14:nvContentPartPr>
              <p14:xfrm>
                <a:off x="9198910" y="4473667"/>
                <a:ext cx="303840" cy="2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1ED08CE-EE96-4E24-A0A6-F756AAD0267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90270" y="4465027"/>
                  <a:ext cx="321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013A160-7E5D-4C24-A8EA-40E7ACB4CB61}"/>
                    </a:ext>
                  </a:extLst>
                </p14:cNvPr>
                <p14:cNvContentPartPr/>
                <p14:nvPr/>
              </p14:nvContentPartPr>
              <p14:xfrm>
                <a:off x="9653950" y="4292947"/>
                <a:ext cx="217800" cy="21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013A160-7E5D-4C24-A8EA-40E7ACB4CB6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45310" y="4283947"/>
                  <a:ext cx="235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AC006F5-FAFD-44EC-B6BC-6D0AC8AC3894}"/>
                    </a:ext>
                  </a:extLst>
                </p14:cNvPr>
                <p14:cNvContentPartPr/>
                <p14:nvPr/>
              </p14:nvContentPartPr>
              <p14:xfrm>
                <a:off x="9881110" y="4310227"/>
                <a:ext cx="50400" cy="39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AC006F5-FAFD-44EC-B6BC-6D0AC8AC389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72110" y="4301227"/>
                  <a:ext cx="68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C2252B-670D-4C61-8388-7ABEAA66EC3C}"/>
                    </a:ext>
                  </a:extLst>
                </p14:cNvPr>
                <p14:cNvContentPartPr/>
                <p14:nvPr/>
              </p14:nvContentPartPr>
              <p14:xfrm>
                <a:off x="10064710" y="4508587"/>
                <a:ext cx="81360" cy="17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C2252B-670D-4C61-8388-7ABEAA66EC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56070" y="4499947"/>
                  <a:ext cx="99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A6EC142-6B3B-484D-9C27-12E64FBC56ED}"/>
                    </a:ext>
                  </a:extLst>
                </p14:cNvPr>
                <p14:cNvContentPartPr/>
                <p14:nvPr/>
              </p14:nvContentPartPr>
              <p14:xfrm>
                <a:off x="10088830" y="4325347"/>
                <a:ext cx="36720" cy="79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A6EC142-6B3B-484D-9C27-12E64FBC56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80190" y="4316707"/>
                  <a:ext cx="54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25635D6-F75E-4B65-AC6D-72358FA5DC24}"/>
                    </a:ext>
                  </a:extLst>
                </p14:cNvPr>
                <p14:cNvContentPartPr/>
                <p14:nvPr/>
              </p14:nvContentPartPr>
              <p14:xfrm>
                <a:off x="10310230" y="4291867"/>
                <a:ext cx="587520" cy="32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25635D6-F75E-4B65-AC6D-72358FA5DC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01230" y="4283227"/>
                  <a:ext cx="605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8FC3A3-9F82-4302-AA22-3DD1C6086EC5}"/>
                    </a:ext>
                  </a:extLst>
                </p14:cNvPr>
                <p14:cNvContentPartPr/>
                <p14:nvPr/>
              </p14:nvContentPartPr>
              <p14:xfrm>
                <a:off x="10505710" y="4402747"/>
                <a:ext cx="232560" cy="282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8FC3A3-9F82-4302-AA22-3DD1C6086EC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96710" y="4393747"/>
                  <a:ext cx="250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EABB1D-8EE0-4C83-B04A-5BC0F928CFFD}"/>
                    </a:ext>
                  </a:extLst>
                </p14:cNvPr>
                <p14:cNvContentPartPr/>
                <p14:nvPr/>
              </p14:nvContentPartPr>
              <p14:xfrm>
                <a:off x="7932790" y="3829267"/>
                <a:ext cx="3762720" cy="1483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EABB1D-8EE0-4C83-B04A-5BC0F928CFF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23790" y="3820627"/>
                  <a:ext cx="3780360" cy="150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099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7840416" cy="1243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7840416" cy="1243674"/>
              </a:xfrm>
              <a:prstGeom prst="rect">
                <a:avLst/>
              </a:prstGeom>
              <a:blipFill>
                <a:blip r:embed="rId2"/>
                <a:stretch>
                  <a:fillRect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DDCD259-7591-48A2-A1A4-C016C24F26F0}"/>
              </a:ext>
            </a:extLst>
          </p:cNvPr>
          <p:cNvGrpSpPr/>
          <p:nvPr/>
        </p:nvGrpSpPr>
        <p:grpSpPr>
          <a:xfrm>
            <a:off x="1216630" y="681787"/>
            <a:ext cx="4874760" cy="444960"/>
            <a:chOff x="1216630" y="681787"/>
            <a:chExt cx="487476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A8334C-ADFD-47C3-BCFA-114E69351569}"/>
                    </a:ext>
                  </a:extLst>
                </p14:cNvPr>
                <p14:cNvContentPartPr/>
                <p14:nvPr/>
              </p14:nvContentPartPr>
              <p14:xfrm>
                <a:off x="1216630" y="681787"/>
                <a:ext cx="3230280" cy="419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A8334C-ADFD-47C3-BCFA-114E693515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07630" y="672787"/>
                  <a:ext cx="32479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036F45-5859-4750-B4FF-3FA2286E765E}"/>
                    </a:ext>
                  </a:extLst>
                </p14:cNvPr>
                <p14:cNvContentPartPr/>
                <p14:nvPr/>
              </p14:nvContentPartPr>
              <p14:xfrm>
                <a:off x="1809910" y="763867"/>
                <a:ext cx="4281480" cy="36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036F45-5859-4750-B4FF-3FA2286E76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01270" y="755227"/>
                  <a:ext cx="429912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AB6AA6-C1F1-480D-BD9B-C003E7E8F141}"/>
              </a:ext>
            </a:extLst>
          </p:cNvPr>
          <p:cNvGrpSpPr/>
          <p:nvPr/>
        </p:nvGrpSpPr>
        <p:grpSpPr>
          <a:xfrm>
            <a:off x="3279430" y="1889947"/>
            <a:ext cx="2951640" cy="433800"/>
            <a:chOff x="3279430" y="1889947"/>
            <a:chExt cx="29516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82E268F-09AB-48BC-BAA6-A32D4CD3F8C6}"/>
                    </a:ext>
                  </a:extLst>
                </p14:cNvPr>
                <p14:cNvContentPartPr/>
                <p14:nvPr/>
              </p14:nvContentPartPr>
              <p14:xfrm>
                <a:off x="3497590" y="1889947"/>
                <a:ext cx="1263600" cy="172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82E268F-09AB-48BC-BAA6-A32D4CD3F8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88950" y="1881307"/>
                  <a:ext cx="128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967E8F0-FD7C-4EE7-9F2D-8399359D26F5}"/>
                    </a:ext>
                  </a:extLst>
                </p14:cNvPr>
                <p14:cNvContentPartPr/>
                <p14:nvPr/>
              </p14:nvContentPartPr>
              <p14:xfrm>
                <a:off x="3279430" y="1949707"/>
                <a:ext cx="2951640" cy="37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967E8F0-FD7C-4EE7-9F2D-8399359D26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0790" y="1940707"/>
                  <a:ext cx="296928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9F773D-762E-44E9-976B-92578324D508}"/>
              </a:ext>
            </a:extLst>
          </p:cNvPr>
          <p:cNvGrpSpPr/>
          <p:nvPr/>
        </p:nvGrpSpPr>
        <p:grpSpPr>
          <a:xfrm>
            <a:off x="313750" y="2856187"/>
            <a:ext cx="940320" cy="524160"/>
            <a:chOff x="313750" y="2856187"/>
            <a:chExt cx="9403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2EF74-143A-4EDF-B882-A3BFDB527D28}"/>
                    </a:ext>
                  </a:extLst>
                </p14:cNvPr>
                <p14:cNvContentPartPr/>
                <p14:nvPr/>
              </p14:nvContentPartPr>
              <p14:xfrm>
                <a:off x="313750" y="2962027"/>
                <a:ext cx="241200" cy="1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2EF74-143A-4EDF-B882-A3BFDB527D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5110" y="2953027"/>
                  <a:ext cx="258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801796-C9E1-41D0-8CA8-E17AFA3410F1}"/>
                    </a:ext>
                  </a:extLst>
                </p14:cNvPr>
                <p14:cNvContentPartPr/>
                <p14:nvPr/>
              </p14:nvContentPartPr>
              <p14:xfrm>
                <a:off x="373870" y="3132667"/>
                <a:ext cx="241200" cy="1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801796-C9E1-41D0-8CA8-E17AFA3410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5230" y="3123667"/>
                  <a:ext cx="25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284670-7732-4887-91FD-7D020269F09A}"/>
                    </a:ext>
                  </a:extLst>
                </p14:cNvPr>
                <p14:cNvContentPartPr/>
                <p14:nvPr/>
              </p14:nvContentPartPr>
              <p14:xfrm>
                <a:off x="954910" y="2856187"/>
                <a:ext cx="299160" cy="52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284670-7732-4887-91FD-7D020269F0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5910" y="2847547"/>
                  <a:ext cx="316800" cy="54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749AA3-2B0A-4F9B-AD33-B6ED60151227}"/>
                  </a:ext>
                </a:extLst>
              </p14:cNvPr>
              <p14:cNvContentPartPr/>
              <p14:nvPr/>
            </p14:nvContentPartPr>
            <p14:xfrm>
              <a:off x="1630270" y="3008107"/>
              <a:ext cx="283320" cy="1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749AA3-2B0A-4F9B-AD33-B6ED601512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1630" y="2999467"/>
                <a:ext cx="30096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B97851F-DF89-44D1-A598-4373F7E3D447}"/>
              </a:ext>
            </a:extLst>
          </p:cNvPr>
          <p:cNvGrpSpPr/>
          <p:nvPr/>
        </p:nvGrpSpPr>
        <p:grpSpPr>
          <a:xfrm>
            <a:off x="2012950" y="2644867"/>
            <a:ext cx="5072400" cy="710640"/>
            <a:chOff x="2012950" y="2644867"/>
            <a:chExt cx="507240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1C7BCE-48A2-4ACE-AE6D-B4E4F90460C0}"/>
                    </a:ext>
                  </a:extLst>
                </p14:cNvPr>
                <p14:cNvContentPartPr/>
                <p14:nvPr/>
              </p14:nvContentPartPr>
              <p14:xfrm>
                <a:off x="2093950" y="2783467"/>
                <a:ext cx="855000" cy="46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1C7BCE-48A2-4ACE-AE6D-B4E4F90460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84950" y="2774467"/>
                  <a:ext cx="8726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9B970C-0AFA-4608-BD9A-BADF320BCD1A}"/>
                    </a:ext>
                  </a:extLst>
                </p14:cNvPr>
                <p14:cNvContentPartPr/>
                <p14:nvPr/>
              </p14:nvContentPartPr>
              <p14:xfrm>
                <a:off x="2394550" y="2998747"/>
                <a:ext cx="15912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9B970C-0AFA-4608-BD9A-BADF320BCD1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85910" y="2990107"/>
                  <a:ext cx="176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9FB7CB-7633-41B5-9D98-C473E07EC8FC}"/>
                    </a:ext>
                  </a:extLst>
                </p14:cNvPr>
                <p14:cNvContentPartPr/>
                <p14:nvPr/>
              </p14:nvContentPartPr>
              <p14:xfrm>
                <a:off x="2652670" y="2924227"/>
                <a:ext cx="166320" cy="25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9FB7CB-7633-41B5-9D98-C473E07EC8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44030" y="2915587"/>
                  <a:ext cx="183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1058D6-2A3F-4331-B864-D12DF690247E}"/>
                    </a:ext>
                  </a:extLst>
                </p14:cNvPr>
                <p14:cNvContentPartPr/>
                <p14:nvPr/>
              </p14:nvContentPartPr>
              <p14:xfrm>
                <a:off x="3274750" y="2992627"/>
                <a:ext cx="256680" cy="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1058D6-2A3F-4331-B864-D12DF69024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65750" y="2983987"/>
                  <a:ext cx="274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AB194-B932-418C-8A69-9C2075C86C37}"/>
                    </a:ext>
                  </a:extLst>
                </p14:cNvPr>
                <p14:cNvContentPartPr/>
                <p14:nvPr/>
              </p14:nvContentPartPr>
              <p14:xfrm>
                <a:off x="3374830" y="2855827"/>
                <a:ext cx="79560" cy="34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AB194-B932-418C-8A69-9C2075C86C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5830" y="2847187"/>
                  <a:ext cx="97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E730C4-745C-4421-9DB8-F4FCD96634DB}"/>
                    </a:ext>
                  </a:extLst>
                </p14:cNvPr>
                <p14:cNvContentPartPr/>
                <p14:nvPr/>
              </p14:nvContentPartPr>
              <p14:xfrm>
                <a:off x="3739510" y="2756107"/>
                <a:ext cx="901080" cy="40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E730C4-745C-4421-9DB8-F4FCD96634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30870" y="2747107"/>
                  <a:ext cx="918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8FF85F-1FEC-473C-BE6F-5EC4BA79A195}"/>
                    </a:ext>
                  </a:extLst>
                </p14:cNvPr>
                <p14:cNvContentPartPr/>
                <p14:nvPr/>
              </p14:nvContentPartPr>
              <p14:xfrm>
                <a:off x="4011670" y="2964187"/>
                <a:ext cx="187560" cy="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8FF85F-1FEC-473C-BE6F-5EC4BA79A1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03030" y="2955187"/>
                  <a:ext cx="20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56231A-C21D-4551-BEDC-307A58343051}"/>
                    </a:ext>
                  </a:extLst>
                </p14:cNvPr>
                <p14:cNvContentPartPr/>
                <p14:nvPr/>
              </p14:nvContentPartPr>
              <p14:xfrm>
                <a:off x="4301470" y="2864827"/>
                <a:ext cx="18756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56231A-C21D-4551-BEDC-307A583430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2830" y="2856187"/>
                  <a:ext cx="205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D23618-7A91-4C90-9864-A56C6F80C386}"/>
                    </a:ext>
                  </a:extLst>
                </p14:cNvPr>
                <p14:cNvContentPartPr/>
                <p14:nvPr/>
              </p14:nvContentPartPr>
              <p14:xfrm>
                <a:off x="4867750" y="2908387"/>
                <a:ext cx="273960" cy="1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D23618-7A91-4C90-9864-A56C6F80C3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59110" y="2899747"/>
                  <a:ext cx="291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A461E6-A089-407E-AFA3-EC0E36076D6E}"/>
                    </a:ext>
                  </a:extLst>
                </p14:cNvPr>
                <p14:cNvContentPartPr/>
                <p14:nvPr/>
              </p14:nvContentPartPr>
              <p14:xfrm>
                <a:off x="5287870" y="2672227"/>
                <a:ext cx="869760" cy="381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A461E6-A089-407E-AFA3-EC0E36076D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78870" y="2663227"/>
                  <a:ext cx="887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3DB16A-F500-48F9-9F94-652DB7755FAB}"/>
                    </a:ext>
                  </a:extLst>
                </p14:cNvPr>
                <p14:cNvContentPartPr/>
                <p14:nvPr/>
              </p14:nvContentPartPr>
              <p14:xfrm>
                <a:off x="5554990" y="2879587"/>
                <a:ext cx="170640" cy="1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3DB16A-F500-48F9-9F94-652DB7755F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46350" y="2870947"/>
                  <a:ext cx="188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6F999F-365F-4D34-B0B5-96AF8E1797CE}"/>
                    </a:ext>
                  </a:extLst>
                </p14:cNvPr>
                <p14:cNvContentPartPr/>
                <p14:nvPr/>
              </p14:nvContentPartPr>
              <p14:xfrm>
                <a:off x="5768470" y="2811907"/>
                <a:ext cx="20124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6F999F-365F-4D34-B0B5-96AF8E1797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59470" y="2803267"/>
                  <a:ext cx="21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AB2607-FCA6-4588-91DC-3AB090E82F16}"/>
                    </a:ext>
                  </a:extLst>
                </p14:cNvPr>
                <p14:cNvContentPartPr/>
                <p14:nvPr/>
              </p14:nvContentPartPr>
              <p14:xfrm>
                <a:off x="6330790" y="2644867"/>
                <a:ext cx="754560" cy="31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AB2607-FCA6-4588-91DC-3AB090E82F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22150" y="2635867"/>
                  <a:ext cx="772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F29C1D-C739-430A-835D-D857EC9ABE3C}"/>
                    </a:ext>
                  </a:extLst>
                </p14:cNvPr>
                <p14:cNvContentPartPr/>
                <p14:nvPr/>
              </p14:nvContentPartPr>
              <p14:xfrm>
                <a:off x="6636790" y="2771587"/>
                <a:ext cx="16272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F29C1D-C739-430A-835D-D857EC9ABE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27790" y="2762947"/>
                  <a:ext cx="180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7CD709-5230-4C6C-893E-F8F372546CB6}"/>
                    </a:ext>
                  </a:extLst>
                </p14:cNvPr>
                <p14:cNvContentPartPr/>
                <p14:nvPr/>
              </p14:nvContentPartPr>
              <p14:xfrm>
                <a:off x="6816790" y="2746747"/>
                <a:ext cx="203040" cy="20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7CD709-5230-4C6C-893E-F8F372546C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08150" y="2738107"/>
                  <a:ext cx="220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7ED32A-C9A4-43AC-A5DF-AF7651CEE3CF}"/>
                    </a:ext>
                  </a:extLst>
                </p14:cNvPr>
                <p14:cNvContentPartPr/>
                <p14:nvPr/>
              </p14:nvContentPartPr>
              <p14:xfrm>
                <a:off x="2012950" y="2710027"/>
                <a:ext cx="2782080" cy="64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7ED32A-C9A4-43AC-A5DF-AF7651CEE3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03950" y="2701387"/>
                  <a:ext cx="2799720" cy="66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BF9DAD-85A4-4F8A-A6F3-EA1324DBFCAC}"/>
              </a:ext>
            </a:extLst>
          </p:cNvPr>
          <p:cNvGrpSpPr/>
          <p:nvPr/>
        </p:nvGrpSpPr>
        <p:grpSpPr>
          <a:xfrm>
            <a:off x="560350" y="3950947"/>
            <a:ext cx="1856520" cy="494640"/>
            <a:chOff x="560350" y="3950947"/>
            <a:chExt cx="18565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F26A9-9D24-486E-B1CF-57862EB0036C}"/>
                    </a:ext>
                  </a:extLst>
                </p14:cNvPr>
                <p14:cNvContentPartPr/>
                <p14:nvPr/>
              </p14:nvContentPartPr>
              <p14:xfrm>
                <a:off x="560350" y="4187107"/>
                <a:ext cx="234000" cy="2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F26A9-9D24-486E-B1CF-57862EB003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1710" y="4178467"/>
                  <a:ext cx="251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0788B3-3807-481E-BA26-7C42DC503641}"/>
                    </a:ext>
                  </a:extLst>
                </p14:cNvPr>
                <p14:cNvContentPartPr/>
                <p14:nvPr/>
              </p14:nvContentPartPr>
              <p14:xfrm>
                <a:off x="581950" y="4295467"/>
                <a:ext cx="339480" cy="6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0788B3-3807-481E-BA26-7C42DC5036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3310" y="4286827"/>
                  <a:ext cx="357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FA2786-5A0B-4CC4-AF4F-3D9BC79EC9F9}"/>
                    </a:ext>
                  </a:extLst>
                </p14:cNvPr>
                <p14:cNvContentPartPr/>
                <p14:nvPr/>
              </p14:nvContentPartPr>
              <p14:xfrm>
                <a:off x="1263430" y="3950947"/>
                <a:ext cx="392400" cy="494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FA2786-5A0B-4CC4-AF4F-3D9BC79EC9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54790" y="3941947"/>
                  <a:ext cx="4100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9A2432-9E76-444D-ACEB-E0BFD7A34135}"/>
                    </a:ext>
                  </a:extLst>
                </p14:cNvPr>
                <p14:cNvContentPartPr/>
                <p14:nvPr/>
              </p14:nvContentPartPr>
              <p14:xfrm>
                <a:off x="2023390" y="4126627"/>
                <a:ext cx="393480" cy="3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9A2432-9E76-444D-ACEB-E0BFD7A341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14750" y="4117987"/>
                  <a:ext cx="411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5B9D32-374E-4417-9E25-E89BE7D9BBB9}"/>
              </a:ext>
            </a:extLst>
          </p:cNvPr>
          <p:cNvGrpSpPr/>
          <p:nvPr/>
        </p:nvGrpSpPr>
        <p:grpSpPr>
          <a:xfrm>
            <a:off x="2635390" y="3640987"/>
            <a:ext cx="5220720" cy="848520"/>
            <a:chOff x="2635390" y="3640987"/>
            <a:chExt cx="522072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FF83A2-F170-4637-8193-215DBFF4A018}"/>
                    </a:ext>
                  </a:extLst>
                </p14:cNvPr>
                <p14:cNvContentPartPr/>
                <p14:nvPr/>
              </p14:nvContentPartPr>
              <p14:xfrm>
                <a:off x="2635390" y="3747907"/>
                <a:ext cx="139680" cy="741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FF83A2-F170-4637-8193-215DBFF4A0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26750" y="3738907"/>
                  <a:ext cx="15732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586FB7-E3C3-4713-BFEA-F35D3A16CD02}"/>
                    </a:ext>
                  </a:extLst>
                </p14:cNvPr>
                <p14:cNvContentPartPr/>
                <p14:nvPr/>
              </p14:nvContentPartPr>
              <p14:xfrm>
                <a:off x="2842030" y="3923947"/>
                <a:ext cx="639360" cy="41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586FB7-E3C3-4713-BFEA-F35D3A16CD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33390" y="3914947"/>
                  <a:ext cx="657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F051AF-047C-4C26-8CA9-D9A6F3324C50}"/>
                    </a:ext>
                  </a:extLst>
                </p14:cNvPr>
                <p14:cNvContentPartPr/>
                <p14:nvPr/>
              </p14:nvContentPartPr>
              <p14:xfrm>
                <a:off x="3190870" y="4038427"/>
                <a:ext cx="191520" cy="195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F051AF-047C-4C26-8CA9-D9A6F3324C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81870" y="4029427"/>
                  <a:ext cx="209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CE20CE0-E910-4968-ADE4-CE50B3CB492E}"/>
                    </a:ext>
                  </a:extLst>
                </p14:cNvPr>
                <p14:cNvContentPartPr/>
                <p14:nvPr/>
              </p14:nvContentPartPr>
              <p14:xfrm>
                <a:off x="3755710" y="4051387"/>
                <a:ext cx="81000" cy="178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CE20CE0-E910-4968-ADE4-CE50B3CB49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47070" y="4042387"/>
                  <a:ext cx="98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47CDAD-338F-4431-9423-D6A570C43E7A}"/>
                    </a:ext>
                  </a:extLst>
                </p14:cNvPr>
                <p14:cNvContentPartPr/>
                <p14:nvPr/>
              </p14:nvContentPartPr>
              <p14:xfrm>
                <a:off x="3790630" y="3917467"/>
                <a:ext cx="36360" cy="3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47CDAD-338F-4431-9423-D6A570C43E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81630" y="3908827"/>
                  <a:ext cx="54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3780A0-5DB8-4CF6-A518-F6D5EC0D4FE7}"/>
                    </a:ext>
                  </a:extLst>
                </p14:cNvPr>
                <p14:cNvContentPartPr/>
                <p14:nvPr/>
              </p14:nvContentPartPr>
              <p14:xfrm>
                <a:off x="4030390" y="3739267"/>
                <a:ext cx="168840" cy="61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3780A0-5DB8-4CF6-A518-F6D5EC0D4F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21390" y="3730627"/>
                  <a:ext cx="1864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E4EA3F-F4DE-41B5-83D7-52EE20AE15F6}"/>
                    </a:ext>
                  </a:extLst>
                </p14:cNvPr>
                <p14:cNvContentPartPr/>
                <p14:nvPr/>
              </p14:nvContentPartPr>
              <p14:xfrm>
                <a:off x="4387150" y="3711187"/>
                <a:ext cx="145800" cy="62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E4EA3F-F4DE-41B5-83D7-52EE20AE15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78510" y="3702547"/>
                  <a:ext cx="1634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C69EC7-458A-4323-964B-4D88CDE1C350}"/>
                    </a:ext>
                  </a:extLst>
                </p14:cNvPr>
                <p14:cNvContentPartPr/>
                <p14:nvPr/>
              </p14:nvContentPartPr>
              <p14:xfrm>
                <a:off x="4686670" y="3820267"/>
                <a:ext cx="682920" cy="38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C69EC7-458A-4323-964B-4D88CDE1C3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78030" y="3811267"/>
                  <a:ext cx="700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D83691-B455-48DD-A66C-F93DB253A387}"/>
                    </a:ext>
                  </a:extLst>
                </p14:cNvPr>
                <p14:cNvContentPartPr/>
                <p14:nvPr/>
              </p14:nvContentPartPr>
              <p14:xfrm>
                <a:off x="5033710" y="3924667"/>
                <a:ext cx="220320" cy="24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D83691-B455-48DD-A66C-F93DB253A3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25070" y="3915667"/>
                  <a:ext cx="23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D730A0-683C-44E1-B409-2D55542B93E6}"/>
                    </a:ext>
                  </a:extLst>
                </p14:cNvPr>
                <p14:cNvContentPartPr/>
                <p14:nvPr/>
              </p14:nvContentPartPr>
              <p14:xfrm>
                <a:off x="5716270" y="3964987"/>
                <a:ext cx="97920" cy="19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D730A0-683C-44E1-B409-2D55542B93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07630" y="3956347"/>
                  <a:ext cx="115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354554-FEE3-41E8-94AC-E1BB2FC6A658}"/>
                    </a:ext>
                  </a:extLst>
                </p14:cNvPr>
                <p14:cNvContentPartPr/>
                <p14:nvPr/>
              </p14:nvContentPartPr>
              <p14:xfrm>
                <a:off x="5737870" y="3846187"/>
                <a:ext cx="28080" cy="27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354554-FEE3-41E8-94AC-E1BB2FC6A6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29230" y="3837547"/>
                  <a:ext cx="45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F0C285-D97F-40D3-9986-B24411084BE6}"/>
                    </a:ext>
                  </a:extLst>
                </p14:cNvPr>
                <p14:cNvContentPartPr/>
                <p14:nvPr/>
              </p14:nvContentPartPr>
              <p14:xfrm>
                <a:off x="5935510" y="3640987"/>
                <a:ext cx="166680" cy="66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F0C285-D97F-40D3-9986-B24411084B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26510" y="3631987"/>
                  <a:ext cx="18432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E4B0EE-A41A-4814-A8F9-1D8D551D0B30}"/>
                    </a:ext>
                  </a:extLst>
                </p14:cNvPr>
                <p14:cNvContentPartPr/>
                <p14:nvPr/>
              </p14:nvContentPartPr>
              <p14:xfrm>
                <a:off x="6435190" y="3867787"/>
                <a:ext cx="198360" cy="1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E4B0EE-A41A-4814-A8F9-1D8D551D0B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26190" y="3858787"/>
                  <a:ext cx="21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6465FE-C56F-49A9-A031-22436E9172F7}"/>
                    </a:ext>
                  </a:extLst>
                </p14:cNvPr>
                <p14:cNvContentPartPr/>
                <p14:nvPr/>
              </p14:nvContentPartPr>
              <p14:xfrm>
                <a:off x="6502510" y="4015747"/>
                <a:ext cx="141480" cy="1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6465FE-C56F-49A9-A031-22436E9172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93870" y="4006747"/>
                  <a:ext cx="159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D6524D-4041-4525-B132-992EF422465F}"/>
                    </a:ext>
                  </a:extLst>
                </p14:cNvPr>
                <p14:cNvContentPartPr/>
                <p14:nvPr/>
              </p14:nvContentPartPr>
              <p14:xfrm>
                <a:off x="7061230" y="3697147"/>
                <a:ext cx="381960" cy="410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D6524D-4041-4525-B132-992EF42246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52230" y="3688147"/>
                  <a:ext cx="3996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987B09-4B0C-4C7C-BD77-8A3D6E4638F9}"/>
                    </a:ext>
                  </a:extLst>
                </p14:cNvPr>
                <p14:cNvContentPartPr/>
                <p14:nvPr/>
              </p14:nvContentPartPr>
              <p14:xfrm>
                <a:off x="7634350" y="3848707"/>
                <a:ext cx="221760" cy="23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987B09-4B0C-4C7C-BD77-8A3D6E4638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25350" y="3840067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1B26393-8DD2-49AD-970B-8D75CD280005}"/>
              </a:ext>
            </a:extLst>
          </p:cNvPr>
          <p:cNvGrpSpPr/>
          <p:nvPr/>
        </p:nvGrpSpPr>
        <p:grpSpPr>
          <a:xfrm>
            <a:off x="8028190" y="3536587"/>
            <a:ext cx="874080" cy="508320"/>
            <a:chOff x="8028190" y="3536587"/>
            <a:chExt cx="87408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0486D1-38E9-404A-95EF-E355EE24389C}"/>
                    </a:ext>
                  </a:extLst>
                </p14:cNvPr>
                <p14:cNvContentPartPr/>
                <p14:nvPr/>
              </p14:nvContentPartPr>
              <p14:xfrm>
                <a:off x="8028190" y="3638107"/>
                <a:ext cx="286920" cy="38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0486D1-38E9-404A-95EF-E355EE2438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19550" y="3629107"/>
                  <a:ext cx="304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21CE711-CFB7-4980-94FE-F795B4F17489}"/>
                    </a:ext>
                  </a:extLst>
                </p14:cNvPr>
                <p14:cNvContentPartPr/>
                <p14:nvPr/>
              </p14:nvContentPartPr>
              <p14:xfrm>
                <a:off x="8436070" y="3831787"/>
                <a:ext cx="153720" cy="21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21CE711-CFB7-4980-94FE-F795B4F174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27070" y="3822787"/>
                  <a:ext cx="171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1B5AB4-BEC5-4EC2-B572-30CEA8931D8B}"/>
                    </a:ext>
                  </a:extLst>
                </p14:cNvPr>
                <p14:cNvContentPartPr/>
                <p14:nvPr/>
              </p14:nvContentPartPr>
              <p14:xfrm>
                <a:off x="8505190" y="3637747"/>
                <a:ext cx="6444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1B5AB4-BEC5-4EC2-B572-30CEA8931D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96190" y="3628747"/>
                  <a:ext cx="82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45F46A-662C-4C59-A7EA-7559E0149A82}"/>
                    </a:ext>
                  </a:extLst>
                </p14:cNvPr>
                <p14:cNvContentPartPr/>
                <p14:nvPr/>
              </p14:nvContentPartPr>
              <p14:xfrm>
                <a:off x="8672230" y="3536587"/>
                <a:ext cx="230040" cy="24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45F46A-662C-4C59-A7EA-7559E0149A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63590" y="3527947"/>
                  <a:ext cx="24768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8E2D0B9-C666-415A-B9E1-2D46DB24A75F}"/>
                  </a:ext>
                </a:extLst>
              </p14:cNvPr>
              <p14:cNvContentPartPr/>
              <p14:nvPr/>
            </p14:nvContentPartPr>
            <p14:xfrm>
              <a:off x="6850630" y="4524067"/>
              <a:ext cx="254880" cy="15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8E2D0B9-C666-415A-B9E1-2D46DB24A75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41990" y="4515427"/>
                <a:ext cx="272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C8FB591-E4B2-4A59-A4AB-15D957E95C61}"/>
                  </a:ext>
                </a:extLst>
              </p14:cNvPr>
              <p14:cNvContentPartPr/>
              <p14:nvPr/>
            </p14:nvContentPartPr>
            <p14:xfrm>
              <a:off x="6916510" y="4680667"/>
              <a:ext cx="223560" cy="24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C8FB591-E4B2-4A59-A4AB-15D957E95C6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07510" y="4671667"/>
                <a:ext cx="2412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3E8C603-A2E4-4B12-AB5D-DB71B89DD01E}"/>
              </a:ext>
            </a:extLst>
          </p:cNvPr>
          <p:cNvGrpSpPr/>
          <p:nvPr/>
        </p:nvGrpSpPr>
        <p:grpSpPr>
          <a:xfrm>
            <a:off x="7482790" y="4290427"/>
            <a:ext cx="1519200" cy="484200"/>
            <a:chOff x="7482790" y="4290427"/>
            <a:chExt cx="15192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29C2E7-C6AA-4F7C-AD12-93DCDC5BFFB6}"/>
                    </a:ext>
                  </a:extLst>
                </p14:cNvPr>
                <p14:cNvContentPartPr/>
                <p14:nvPr/>
              </p14:nvContentPartPr>
              <p14:xfrm>
                <a:off x="7482790" y="4416067"/>
                <a:ext cx="267480" cy="358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29C2E7-C6AA-4F7C-AD12-93DCDC5BFF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74150" y="4407427"/>
                  <a:ext cx="285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ACA77B0-F252-459F-94EA-A05887A7C2D4}"/>
                    </a:ext>
                  </a:extLst>
                </p14:cNvPr>
                <p14:cNvContentPartPr/>
                <p14:nvPr/>
              </p14:nvContentPartPr>
              <p14:xfrm>
                <a:off x="7938550" y="4549627"/>
                <a:ext cx="162720" cy="27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ACA77B0-F252-459F-94EA-A05887A7C2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29550" y="4540627"/>
                  <a:ext cx="180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28F84B-8D36-4603-AEDB-A0B34DC64122}"/>
                    </a:ext>
                  </a:extLst>
                </p14:cNvPr>
                <p14:cNvContentPartPr/>
                <p14:nvPr/>
              </p14:nvContentPartPr>
              <p14:xfrm>
                <a:off x="8145910" y="4438387"/>
                <a:ext cx="227160" cy="258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28F84B-8D36-4603-AEDB-A0B34DC641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36910" y="4429387"/>
                  <a:ext cx="244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1322C6-586C-48FA-81AA-01937BCEF2F5}"/>
                    </a:ext>
                  </a:extLst>
                </p14:cNvPr>
                <p14:cNvContentPartPr/>
                <p14:nvPr/>
              </p14:nvContentPartPr>
              <p14:xfrm>
                <a:off x="8411950" y="4334707"/>
                <a:ext cx="85680" cy="376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1322C6-586C-48FA-81AA-01937BCEF2F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03310" y="4325707"/>
                  <a:ext cx="103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8EFE95-4314-4C21-A0D8-7CD680CA8DAA}"/>
                    </a:ext>
                  </a:extLst>
                </p14:cNvPr>
                <p14:cNvContentPartPr/>
                <p14:nvPr/>
              </p14:nvContentPartPr>
              <p14:xfrm>
                <a:off x="8532910" y="4516507"/>
                <a:ext cx="14148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8EFE95-4314-4C21-A0D8-7CD680CA8D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24270" y="4507507"/>
                  <a:ext cx="15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0E6E9E-7FAD-48FC-8DAA-1F1B1AE92CAF}"/>
                    </a:ext>
                  </a:extLst>
                </p14:cNvPr>
                <p14:cNvContentPartPr/>
                <p14:nvPr/>
              </p14:nvContentPartPr>
              <p14:xfrm>
                <a:off x="8711470" y="4418227"/>
                <a:ext cx="101160" cy="24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0E6E9E-7FAD-48FC-8DAA-1F1B1AE92CA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02470" y="4409587"/>
                  <a:ext cx="118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2CA947-6BD8-474B-8343-01D6BA1E7372}"/>
                    </a:ext>
                  </a:extLst>
                </p14:cNvPr>
                <p14:cNvContentPartPr/>
                <p14:nvPr/>
              </p14:nvContentPartPr>
              <p14:xfrm>
                <a:off x="8844310" y="4290427"/>
                <a:ext cx="157680" cy="428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2CA947-6BD8-474B-8343-01D6BA1E737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5310" y="4281427"/>
                  <a:ext cx="17532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C419AAA-9DCD-429B-976C-F3269142237C}"/>
              </a:ext>
            </a:extLst>
          </p:cNvPr>
          <p:cNvGrpSpPr/>
          <p:nvPr/>
        </p:nvGrpSpPr>
        <p:grpSpPr>
          <a:xfrm>
            <a:off x="9347950" y="4267027"/>
            <a:ext cx="1584360" cy="1210680"/>
            <a:chOff x="9347950" y="4267027"/>
            <a:chExt cx="1584360" cy="12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18B951E-540B-454E-92D6-96BEAEFD92DF}"/>
                    </a:ext>
                  </a:extLst>
                </p14:cNvPr>
                <p14:cNvContentPartPr/>
                <p14:nvPr/>
              </p14:nvContentPartPr>
              <p14:xfrm>
                <a:off x="9354430" y="4399867"/>
                <a:ext cx="127440" cy="3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18B951E-540B-454E-92D6-96BEAEFD92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45790" y="4390867"/>
                  <a:ext cx="145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288A18-7D7B-4E95-9DD8-B9F7D9A931C7}"/>
                    </a:ext>
                  </a:extLst>
                </p14:cNvPr>
                <p14:cNvContentPartPr/>
                <p14:nvPr/>
              </p14:nvContentPartPr>
              <p14:xfrm>
                <a:off x="9347950" y="4499587"/>
                <a:ext cx="18684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F288A18-7D7B-4E95-9DD8-B9F7D9A931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39310" y="4490947"/>
                  <a:ext cx="20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1E9216-E670-413F-9A74-DBE6591287E1}"/>
                    </a:ext>
                  </a:extLst>
                </p14:cNvPr>
                <p14:cNvContentPartPr/>
                <p14:nvPr/>
              </p14:nvContentPartPr>
              <p14:xfrm>
                <a:off x="9897670" y="4267027"/>
                <a:ext cx="243720" cy="32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1E9216-E670-413F-9A74-DBE6591287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88670" y="4258387"/>
                  <a:ext cx="26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BE3C02-050C-4482-9047-7DBABF783921}"/>
                    </a:ext>
                  </a:extLst>
                </p14:cNvPr>
                <p14:cNvContentPartPr/>
                <p14:nvPr/>
              </p14:nvContentPartPr>
              <p14:xfrm>
                <a:off x="10399510" y="4311307"/>
                <a:ext cx="42120" cy="19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BE3C02-050C-4482-9047-7DBABF78392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90510" y="4302307"/>
                  <a:ext cx="59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CA785DE-1887-4935-B8A8-D8A28F416A80}"/>
                    </a:ext>
                  </a:extLst>
                </p14:cNvPr>
                <p14:cNvContentPartPr/>
                <p14:nvPr/>
              </p14:nvContentPartPr>
              <p14:xfrm>
                <a:off x="10335430" y="4413907"/>
                <a:ext cx="194760" cy="2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CA785DE-1887-4935-B8A8-D8A28F416A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26790" y="4404907"/>
                  <a:ext cx="212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B4510E-3F32-4C90-911F-E2E0F07DBDAC}"/>
                    </a:ext>
                  </a:extLst>
                </p14:cNvPr>
                <p14:cNvContentPartPr/>
                <p14:nvPr/>
              </p14:nvContentPartPr>
              <p14:xfrm>
                <a:off x="10614790" y="4278187"/>
                <a:ext cx="234720" cy="244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B4510E-3F32-4C90-911F-E2E0F07DBDA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05790" y="4269547"/>
                  <a:ext cx="252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108D744-6AA7-4C45-8ED1-E59841641520}"/>
                    </a:ext>
                  </a:extLst>
                </p14:cNvPr>
                <p14:cNvContentPartPr/>
                <p14:nvPr/>
              </p14:nvContentPartPr>
              <p14:xfrm>
                <a:off x="9739630" y="5005027"/>
                <a:ext cx="191520" cy="21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108D744-6AA7-4C45-8ED1-E598416415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30990" y="4996027"/>
                  <a:ext cx="20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ABAF09-E6B4-4797-9F2E-1E07D8F8EEBA}"/>
                    </a:ext>
                  </a:extLst>
                </p14:cNvPr>
                <p14:cNvContentPartPr/>
                <p14:nvPr/>
              </p14:nvContentPartPr>
              <p14:xfrm>
                <a:off x="9813790" y="5109067"/>
                <a:ext cx="201240" cy="20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ABAF09-E6B4-4797-9F2E-1E07D8F8EE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04790" y="5100067"/>
                  <a:ext cx="21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DE6CE9-2A9F-4128-A32C-41FC15FE16C7}"/>
                    </a:ext>
                  </a:extLst>
                </p14:cNvPr>
                <p14:cNvContentPartPr/>
                <p14:nvPr/>
              </p14:nvContentPartPr>
              <p14:xfrm>
                <a:off x="10298710" y="4903147"/>
                <a:ext cx="231480" cy="357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DE6CE9-2A9F-4128-A32C-41FC15FE16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89710" y="4894147"/>
                  <a:ext cx="2491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5C7593-A20E-4967-937A-10EAFB96EA86}"/>
                    </a:ext>
                  </a:extLst>
                </p14:cNvPr>
                <p14:cNvContentPartPr/>
                <p14:nvPr/>
              </p14:nvContentPartPr>
              <p14:xfrm>
                <a:off x="10338670" y="4843387"/>
                <a:ext cx="276480" cy="47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5C7593-A20E-4967-937A-10EAFB96EA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30030" y="4834387"/>
                  <a:ext cx="294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0887959-F5A0-46EB-84CA-A3525E226636}"/>
                    </a:ext>
                  </a:extLst>
                </p14:cNvPr>
                <p14:cNvContentPartPr/>
                <p14:nvPr/>
              </p14:nvContentPartPr>
              <p14:xfrm>
                <a:off x="10002430" y="4695787"/>
                <a:ext cx="929880" cy="78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0887959-F5A0-46EB-84CA-A3525E2266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93430" y="4686787"/>
                  <a:ext cx="947520" cy="79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381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1261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EAC9D1A-75EB-4BA1-AFF6-AB58AB6F77A2}"/>
              </a:ext>
            </a:extLst>
          </p:cNvPr>
          <p:cNvSpPr txBox="1">
            <a:spLocks/>
          </p:cNvSpPr>
          <p:nvPr/>
        </p:nvSpPr>
        <p:spPr>
          <a:xfrm>
            <a:off x="0" y="50630"/>
            <a:ext cx="12192000" cy="850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/>
              <p:nvPr/>
            </p:nvSpPr>
            <p:spPr>
              <a:xfrm>
                <a:off x="352491" y="977900"/>
                <a:ext cx="1607363" cy="1591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F1A65-DE42-4D53-88D0-3027F0AF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977900"/>
                <a:ext cx="1607363" cy="1591911"/>
              </a:xfrm>
              <a:prstGeom prst="rect">
                <a:avLst/>
              </a:prstGeom>
              <a:blipFill>
                <a:blip r:embed="rId2"/>
                <a:stretch>
                  <a:fillRect r="-1141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2D5BD2D-2923-4C72-9D45-50735A41BA3B}"/>
                  </a:ext>
                </a:extLst>
              </p14:cNvPr>
              <p14:cNvContentPartPr/>
              <p14:nvPr/>
            </p14:nvContentPartPr>
            <p14:xfrm>
              <a:off x="286750" y="2047267"/>
              <a:ext cx="150120" cy="67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2D5BD2D-2923-4C72-9D45-50735A41BA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750" y="2038627"/>
                <a:ext cx="16776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B9632AA-09E0-43FA-8CBD-D78D70A60F66}"/>
              </a:ext>
            </a:extLst>
          </p:cNvPr>
          <p:cNvGrpSpPr/>
          <p:nvPr/>
        </p:nvGrpSpPr>
        <p:grpSpPr>
          <a:xfrm>
            <a:off x="2040670" y="994627"/>
            <a:ext cx="2264400" cy="1564560"/>
            <a:chOff x="2040670" y="994627"/>
            <a:chExt cx="2264400" cy="15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D7590D-D7A1-41B4-B2F5-16FEEBAA99B7}"/>
                    </a:ext>
                  </a:extLst>
                </p14:cNvPr>
                <p14:cNvContentPartPr/>
                <p14:nvPr/>
              </p14:nvContentPartPr>
              <p14:xfrm>
                <a:off x="2276470" y="1813267"/>
                <a:ext cx="76680" cy="7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D7590D-D7A1-41B4-B2F5-16FEEBAA99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67470" y="1804627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7E9CB60-BBA9-4F28-9AB3-41077671B689}"/>
                    </a:ext>
                  </a:extLst>
                </p14:cNvPr>
                <p14:cNvContentPartPr/>
                <p14:nvPr/>
              </p14:nvContentPartPr>
              <p14:xfrm>
                <a:off x="2585710" y="1686547"/>
                <a:ext cx="1719360" cy="160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7E9CB60-BBA9-4F28-9AB3-41077671B6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7070" y="1677907"/>
                  <a:ext cx="1737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9F8B8D-3A92-4CDE-BB8E-3DF2EDB04184}"/>
                    </a:ext>
                  </a:extLst>
                </p14:cNvPr>
                <p14:cNvContentPartPr/>
                <p14:nvPr/>
              </p14:nvContentPartPr>
              <p14:xfrm>
                <a:off x="2883790" y="2010907"/>
                <a:ext cx="257760" cy="266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9F8B8D-3A92-4CDE-BB8E-3DF2EDB041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75150" y="2002267"/>
                  <a:ext cx="275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F02AC7-C475-49D4-8A05-FAED0E75DA9C}"/>
                    </a:ext>
                  </a:extLst>
                </p14:cNvPr>
                <p14:cNvContentPartPr/>
                <p14:nvPr/>
              </p14:nvContentPartPr>
              <p14:xfrm>
                <a:off x="3155230" y="2095507"/>
                <a:ext cx="204480" cy="1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F02AC7-C475-49D4-8A05-FAED0E75DA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6230" y="2086507"/>
                  <a:ext cx="22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B92D38-3488-45D6-8B88-37C2BB308E1B}"/>
                    </a:ext>
                  </a:extLst>
                </p14:cNvPr>
                <p14:cNvContentPartPr/>
                <p14:nvPr/>
              </p14:nvContentPartPr>
              <p14:xfrm>
                <a:off x="3490750" y="2093707"/>
                <a:ext cx="121320" cy="18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B92D38-3488-45D6-8B88-37C2BB308E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82110" y="2084707"/>
                  <a:ext cx="138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2F49BC-59E8-451C-9CE8-C4CB6B830368}"/>
                    </a:ext>
                  </a:extLst>
                </p14:cNvPr>
                <p14:cNvContentPartPr/>
                <p14:nvPr/>
              </p14:nvContentPartPr>
              <p14:xfrm>
                <a:off x="3553030" y="1956187"/>
                <a:ext cx="23040" cy="29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2F49BC-59E8-451C-9CE8-C4CB6B83036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44390" y="1947187"/>
                  <a:ext cx="4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67E2AC-B3FA-4C11-9E7E-973B60735275}"/>
                    </a:ext>
                  </a:extLst>
                </p14:cNvPr>
                <p14:cNvContentPartPr/>
                <p14:nvPr/>
              </p14:nvContentPartPr>
              <p14:xfrm>
                <a:off x="3709270" y="1899307"/>
                <a:ext cx="138960" cy="450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67E2AC-B3FA-4C11-9E7E-973B607352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00630" y="1890667"/>
                  <a:ext cx="1566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A7FDD3-FF0F-458C-8FD5-6A85F51E655D}"/>
                    </a:ext>
                  </a:extLst>
                </p14:cNvPr>
                <p14:cNvContentPartPr/>
                <p14:nvPr/>
              </p14:nvContentPartPr>
              <p14:xfrm>
                <a:off x="2784430" y="1898587"/>
                <a:ext cx="137160" cy="54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A7FDD3-FF0F-458C-8FD5-6A85F51E65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5430" y="1889587"/>
                  <a:ext cx="1548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016D69-8782-4BE4-AD94-39028ED89926}"/>
                    </a:ext>
                  </a:extLst>
                </p14:cNvPr>
                <p14:cNvContentPartPr/>
                <p14:nvPr/>
              </p14:nvContentPartPr>
              <p14:xfrm>
                <a:off x="2040670" y="2028547"/>
                <a:ext cx="185760" cy="53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016D69-8782-4BE4-AD94-39028ED899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2030" y="2019907"/>
                  <a:ext cx="2034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6E8B62-96FF-463A-91BC-84A87511515F}"/>
                    </a:ext>
                  </a:extLst>
                </p14:cNvPr>
                <p14:cNvContentPartPr/>
                <p14:nvPr/>
              </p14:nvContentPartPr>
              <p14:xfrm>
                <a:off x="2786230" y="1165627"/>
                <a:ext cx="236880" cy="39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6E8B62-96FF-463A-91BC-84A8751151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7590" y="1156987"/>
                  <a:ext cx="254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C47123-7792-4F5B-8AFA-C0A36A7D3E43}"/>
                    </a:ext>
                  </a:extLst>
                </p14:cNvPr>
                <p14:cNvContentPartPr/>
                <p14:nvPr/>
              </p14:nvContentPartPr>
              <p14:xfrm>
                <a:off x="2664550" y="994627"/>
                <a:ext cx="181440" cy="65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C47123-7792-4F5B-8AFA-C0A36A7D3E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55910" y="985627"/>
                  <a:ext cx="19908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98E543-6398-4042-A857-7FE6B6B24B51}"/>
                    </a:ext>
                  </a:extLst>
                </p14:cNvPr>
                <p14:cNvContentPartPr/>
                <p14:nvPr/>
              </p14:nvContentPartPr>
              <p14:xfrm>
                <a:off x="3263230" y="1390627"/>
                <a:ext cx="178560" cy="1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98E543-6398-4042-A857-7FE6B6B24B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54590" y="1381627"/>
                  <a:ext cx="196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951F55-8CA9-49E6-8ECB-45EC40080AF0}"/>
                    </a:ext>
                  </a:extLst>
                </p14:cNvPr>
                <p14:cNvContentPartPr/>
                <p14:nvPr/>
              </p14:nvContentPartPr>
              <p14:xfrm>
                <a:off x="3622510" y="1339147"/>
                <a:ext cx="145080" cy="253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951F55-8CA9-49E6-8ECB-45EC40080A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3510" y="1330507"/>
                  <a:ext cx="162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8D37D7-7148-4763-B04F-4515043ED8B0}"/>
                    </a:ext>
                  </a:extLst>
                </p14:cNvPr>
                <p14:cNvContentPartPr/>
                <p14:nvPr/>
              </p14:nvContentPartPr>
              <p14:xfrm>
                <a:off x="3672910" y="1188667"/>
                <a:ext cx="56520" cy="1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8D37D7-7148-4763-B04F-4515043ED8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63910" y="1179667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426302-CADE-4621-B85C-A7D071B7CEEF}"/>
                    </a:ext>
                  </a:extLst>
                </p14:cNvPr>
                <p14:cNvContentPartPr/>
                <p14:nvPr/>
              </p14:nvContentPartPr>
              <p14:xfrm>
                <a:off x="3822670" y="1002187"/>
                <a:ext cx="164160" cy="58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426302-CADE-4621-B85C-A7D071B7CE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13670" y="993187"/>
                  <a:ext cx="181800" cy="60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D2098E-6121-460B-90EC-BE889A501ADB}"/>
                  </a:ext>
                </a:extLst>
              </p14:cNvPr>
              <p14:cNvContentPartPr/>
              <p14:nvPr/>
            </p14:nvContentPartPr>
            <p14:xfrm>
              <a:off x="4756870" y="1608787"/>
              <a:ext cx="201960" cy="38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D2098E-6121-460B-90EC-BE889A501AD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47870" y="1600147"/>
                <a:ext cx="219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548119C-3710-4778-97D5-1F0EAF9F4581}"/>
                  </a:ext>
                </a:extLst>
              </p14:cNvPr>
              <p14:cNvContentPartPr/>
              <p14:nvPr/>
            </p14:nvContentPartPr>
            <p14:xfrm>
              <a:off x="4805830" y="1848547"/>
              <a:ext cx="179640" cy="20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548119C-3710-4778-97D5-1F0EAF9F45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97190" y="1839907"/>
                <a:ext cx="1972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31A683E-AB0C-47EC-B0F8-F16515DD6385}"/>
              </a:ext>
            </a:extLst>
          </p:cNvPr>
          <p:cNvGrpSpPr/>
          <p:nvPr/>
        </p:nvGrpSpPr>
        <p:grpSpPr>
          <a:xfrm>
            <a:off x="5930830" y="1159867"/>
            <a:ext cx="2356560" cy="624960"/>
            <a:chOff x="5930830" y="1159867"/>
            <a:chExt cx="235656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0A1CB4-9BBD-47ED-9FA8-C969B252482A}"/>
                    </a:ext>
                  </a:extLst>
                </p14:cNvPr>
                <p14:cNvContentPartPr/>
                <p14:nvPr/>
              </p14:nvContentPartPr>
              <p14:xfrm>
                <a:off x="5930830" y="1359667"/>
                <a:ext cx="271800" cy="2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0A1CB4-9BBD-47ED-9FA8-C969B25248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21830" y="1351027"/>
                  <a:ext cx="28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81D036-A648-4C63-AFAB-323DA48ED01E}"/>
                    </a:ext>
                  </a:extLst>
                </p14:cNvPr>
                <p14:cNvContentPartPr/>
                <p14:nvPr/>
              </p14:nvContentPartPr>
              <p14:xfrm>
                <a:off x="6316390" y="1222147"/>
                <a:ext cx="64800" cy="36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81D036-A648-4C63-AFAB-323DA48ED0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07390" y="1213147"/>
                  <a:ext cx="82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817D2F-9AA7-40D4-97F1-46935BD61CCF}"/>
                    </a:ext>
                  </a:extLst>
                </p14:cNvPr>
                <p14:cNvContentPartPr/>
                <p14:nvPr/>
              </p14:nvContentPartPr>
              <p14:xfrm>
                <a:off x="6440950" y="1214947"/>
                <a:ext cx="339840" cy="33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817D2F-9AA7-40D4-97F1-46935BD61C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31950" y="1205947"/>
                  <a:ext cx="357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CF6FED-26EF-4AAA-9F9C-57EA2715FEA4}"/>
                    </a:ext>
                  </a:extLst>
                </p14:cNvPr>
                <p14:cNvContentPartPr/>
                <p14:nvPr/>
              </p14:nvContentPartPr>
              <p14:xfrm>
                <a:off x="7078510" y="1213507"/>
                <a:ext cx="47520" cy="27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CF6FED-26EF-4AAA-9F9C-57EA2715FE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69510" y="1204867"/>
                  <a:ext cx="65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BE220B-5BED-4B98-A6A0-3A91FE292353}"/>
                    </a:ext>
                  </a:extLst>
                </p14:cNvPr>
                <p14:cNvContentPartPr/>
                <p14:nvPr/>
              </p14:nvContentPartPr>
              <p14:xfrm>
                <a:off x="6983830" y="1372267"/>
                <a:ext cx="274680" cy="2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BE220B-5BED-4B98-A6A0-3A91FE2923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75190" y="1363267"/>
                  <a:ext cx="292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07C1C0-1727-4137-BFF7-DE192E7BCCF4}"/>
                    </a:ext>
                  </a:extLst>
                </p14:cNvPr>
                <p14:cNvContentPartPr/>
                <p14:nvPr/>
              </p14:nvContentPartPr>
              <p14:xfrm>
                <a:off x="7414750" y="1185787"/>
                <a:ext cx="212760" cy="27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07C1C0-1727-4137-BFF7-DE192E7BCC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06110" y="1176787"/>
                  <a:ext cx="230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84B799-5D9D-46F7-98D6-514E46028F74}"/>
                    </a:ext>
                  </a:extLst>
                </p14:cNvPr>
                <p14:cNvContentPartPr/>
                <p14:nvPr/>
              </p14:nvContentPartPr>
              <p14:xfrm>
                <a:off x="7497910" y="1159867"/>
                <a:ext cx="25848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84B799-5D9D-46F7-98D6-514E46028F7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89270" y="1150867"/>
                  <a:ext cx="276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E8F8D6-9371-4D31-9A7A-32CD96E924B9}"/>
                    </a:ext>
                  </a:extLst>
                </p14:cNvPr>
                <p14:cNvContentPartPr/>
                <p14:nvPr/>
              </p14:nvContentPartPr>
              <p14:xfrm>
                <a:off x="7831990" y="1316467"/>
                <a:ext cx="90000" cy="14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E8F8D6-9371-4D31-9A7A-32CD96E924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22990" y="1307827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CA6DC3D-4AC7-4D2C-ACFF-F4940B389F66}"/>
                    </a:ext>
                  </a:extLst>
                </p14:cNvPr>
                <p14:cNvContentPartPr/>
                <p14:nvPr/>
              </p14:nvContentPartPr>
              <p14:xfrm>
                <a:off x="7898590" y="1173547"/>
                <a:ext cx="5976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CA6DC3D-4AC7-4D2C-ACFF-F4940B389F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89950" y="1164547"/>
                  <a:ext cx="7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754AC8-C12E-4430-A34A-175714023C7D}"/>
                    </a:ext>
                  </a:extLst>
                </p14:cNvPr>
                <p14:cNvContentPartPr/>
                <p14:nvPr/>
              </p14:nvContentPartPr>
              <p14:xfrm>
                <a:off x="5972590" y="1667107"/>
                <a:ext cx="2314800" cy="11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754AC8-C12E-4430-A34A-175714023C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63950" y="1658467"/>
                  <a:ext cx="2332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A7C3BB-4BFD-4BE9-AA37-07ED8458523B}"/>
                    </a:ext>
                  </a:extLst>
                </p14:cNvPr>
                <p14:cNvContentPartPr/>
                <p14:nvPr/>
              </p14:nvContentPartPr>
              <p14:xfrm>
                <a:off x="7892830" y="1170667"/>
                <a:ext cx="57240" cy="46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A7C3BB-4BFD-4BE9-AA37-07ED845852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84190" y="1162027"/>
                  <a:ext cx="748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E70FE6-2C5A-4BA1-8055-93DBAFE181E6}"/>
              </a:ext>
            </a:extLst>
          </p:cNvPr>
          <p:cNvGrpSpPr/>
          <p:nvPr/>
        </p:nvGrpSpPr>
        <p:grpSpPr>
          <a:xfrm>
            <a:off x="6122350" y="1817947"/>
            <a:ext cx="2049840" cy="436320"/>
            <a:chOff x="6122350" y="1817947"/>
            <a:chExt cx="204984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42C723-0C0A-485C-82E4-0C576937CB2F}"/>
                    </a:ext>
                  </a:extLst>
                </p14:cNvPr>
                <p14:cNvContentPartPr/>
                <p14:nvPr/>
              </p14:nvContentPartPr>
              <p14:xfrm>
                <a:off x="6122350" y="1895707"/>
                <a:ext cx="124920" cy="16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42C723-0C0A-485C-82E4-0C576937CB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13710" y="1886707"/>
                  <a:ext cx="142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719363-A2BF-4304-BBC2-3C2F99279F8D}"/>
                    </a:ext>
                  </a:extLst>
                </p14:cNvPr>
                <p14:cNvContentPartPr/>
                <p14:nvPr/>
              </p14:nvContentPartPr>
              <p14:xfrm>
                <a:off x="6258430" y="1873027"/>
                <a:ext cx="23040" cy="37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719363-A2BF-4304-BBC2-3C2F99279F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9430" y="1864387"/>
                  <a:ext cx="40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2E592D-ADB2-41D4-B292-C293AF66857E}"/>
                    </a:ext>
                  </a:extLst>
                </p14:cNvPr>
                <p14:cNvContentPartPr/>
                <p14:nvPr/>
              </p14:nvContentPartPr>
              <p14:xfrm>
                <a:off x="6432670" y="2051227"/>
                <a:ext cx="177840" cy="1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2E592D-ADB2-41D4-B292-C293AF6685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24030" y="2042227"/>
                  <a:ext cx="19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27FF2-4F4C-4106-8E79-47E0295E4B7D}"/>
                    </a:ext>
                  </a:extLst>
                </p14:cNvPr>
                <p14:cNvContentPartPr/>
                <p14:nvPr/>
              </p14:nvContentPartPr>
              <p14:xfrm>
                <a:off x="6650470" y="1884187"/>
                <a:ext cx="183240" cy="25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027FF2-4F4C-4106-8E79-47E0295E4B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41470" y="1875187"/>
                  <a:ext cx="200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F3288-0291-495A-8B78-CB408D85AAFA}"/>
                    </a:ext>
                  </a:extLst>
                </p14:cNvPr>
                <p14:cNvContentPartPr/>
                <p14:nvPr/>
              </p14:nvContentPartPr>
              <p14:xfrm>
                <a:off x="6890950" y="2056627"/>
                <a:ext cx="56520" cy="8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F3288-0291-495A-8B78-CB408D85AA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81950" y="2047627"/>
                  <a:ext cx="74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5D96D5-A57E-473A-8B17-D359A23AFAEA}"/>
                    </a:ext>
                  </a:extLst>
                </p14:cNvPr>
                <p14:cNvContentPartPr/>
                <p14:nvPr/>
              </p14:nvContentPartPr>
              <p14:xfrm>
                <a:off x="6888790" y="1933867"/>
                <a:ext cx="26280" cy="2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5D96D5-A57E-473A-8B17-D359A23AFA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79790" y="1925227"/>
                  <a:ext cx="4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76FBE1-CC49-4ECA-B610-C3E53BCE3812}"/>
                    </a:ext>
                  </a:extLst>
                </p14:cNvPr>
                <p14:cNvContentPartPr/>
                <p14:nvPr/>
              </p14:nvContentPartPr>
              <p14:xfrm>
                <a:off x="7076710" y="1992907"/>
                <a:ext cx="199800" cy="33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76FBE1-CC49-4ECA-B610-C3E53BCE381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68070" y="1983907"/>
                  <a:ext cx="217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554EBB-9DAC-46BE-BA5D-5E599E4ECE46}"/>
                    </a:ext>
                  </a:extLst>
                </p14:cNvPr>
                <p14:cNvContentPartPr/>
                <p14:nvPr/>
              </p14:nvContentPartPr>
              <p14:xfrm>
                <a:off x="7132870" y="1919467"/>
                <a:ext cx="55800" cy="19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554EBB-9DAC-46BE-BA5D-5E599E4ECE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23870" y="1910827"/>
                  <a:ext cx="73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65727B-AEC7-4139-ADF1-DA0201959B8C}"/>
                    </a:ext>
                  </a:extLst>
                </p14:cNvPr>
                <p14:cNvContentPartPr/>
                <p14:nvPr/>
              </p14:nvContentPartPr>
              <p14:xfrm>
                <a:off x="7293790" y="1879507"/>
                <a:ext cx="165600" cy="21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65727B-AEC7-4139-ADF1-DA0201959B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85150" y="1870507"/>
                  <a:ext cx="183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6EE5AA-8035-4E6B-83B7-DCFB5CB7BCC1}"/>
                    </a:ext>
                  </a:extLst>
                </p14:cNvPr>
                <p14:cNvContentPartPr/>
                <p14:nvPr/>
              </p14:nvContentPartPr>
              <p14:xfrm>
                <a:off x="7507990" y="2022787"/>
                <a:ext cx="41400" cy="7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6EE5AA-8035-4E6B-83B7-DCFB5CB7BCC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98990" y="2014147"/>
                  <a:ext cx="59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33B010-4BD6-485D-80CD-9D3E3CBAE6BA}"/>
                    </a:ext>
                  </a:extLst>
                </p14:cNvPr>
                <p14:cNvContentPartPr/>
                <p14:nvPr/>
              </p14:nvContentPartPr>
              <p14:xfrm>
                <a:off x="7522390" y="1886347"/>
                <a:ext cx="31680" cy="3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33B010-4BD6-485D-80CD-9D3E3CBAE6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13390" y="1877347"/>
                  <a:ext cx="49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3D6815-BC40-4AF8-BA62-ED1523177A05}"/>
                    </a:ext>
                  </a:extLst>
                </p14:cNvPr>
                <p14:cNvContentPartPr/>
                <p14:nvPr/>
              </p14:nvContentPartPr>
              <p14:xfrm>
                <a:off x="7687270" y="1984267"/>
                <a:ext cx="126720" cy="2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3D6815-BC40-4AF8-BA62-ED1523177A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78270" y="1975267"/>
                  <a:ext cx="144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755245-57D0-4031-9016-99357B1045F0}"/>
                    </a:ext>
                  </a:extLst>
                </p14:cNvPr>
                <p14:cNvContentPartPr/>
                <p14:nvPr/>
              </p14:nvContentPartPr>
              <p14:xfrm>
                <a:off x="7892470" y="1955107"/>
                <a:ext cx="72720" cy="149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755245-57D0-4031-9016-99357B1045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83830" y="1946467"/>
                  <a:ext cx="90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671324-97DF-4FC3-BCA5-5F30FDF45E0E}"/>
                    </a:ext>
                  </a:extLst>
                </p14:cNvPr>
                <p14:cNvContentPartPr/>
                <p14:nvPr/>
              </p14:nvContentPartPr>
              <p14:xfrm>
                <a:off x="7945750" y="1854667"/>
                <a:ext cx="3744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671324-97DF-4FC3-BCA5-5F30FDF45E0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36750" y="1845667"/>
                  <a:ext cx="55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0FC60C-C6C9-4E0E-BD55-E41CDC0A96D4}"/>
                    </a:ext>
                  </a:extLst>
                </p14:cNvPr>
                <p14:cNvContentPartPr/>
                <p14:nvPr/>
              </p14:nvContentPartPr>
              <p14:xfrm>
                <a:off x="8089390" y="1817947"/>
                <a:ext cx="82800" cy="115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0FC60C-C6C9-4E0E-BD55-E41CDC0A96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80390" y="1808947"/>
                  <a:ext cx="100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2F18DC-2FC4-4E03-A10B-CC017D96A781}"/>
                    </a:ext>
                  </a:extLst>
                </p14:cNvPr>
                <p14:cNvContentPartPr/>
                <p14:nvPr/>
              </p14:nvContentPartPr>
              <p14:xfrm>
                <a:off x="6521590" y="1841707"/>
                <a:ext cx="1035720" cy="41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2F18DC-2FC4-4E03-A10B-CC017D96A7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12590" y="1832707"/>
                  <a:ext cx="105336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9B887B8-E56B-4E77-86D6-351315F5132D}"/>
              </a:ext>
            </a:extLst>
          </p:cNvPr>
          <p:cNvGrpSpPr/>
          <p:nvPr/>
        </p:nvGrpSpPr>
        <p:grpSpPr>
          <a:xfrm>
            <a:off x="8627590" y="1520227"/>
            <a:ext cx="237960" cy="154800"/>
            <a:chOff x="8627590" y="1520227"/>
            <a:chExt cx="23796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7DB2F4-DB7A-4837-AFA1-FFF38A5EBBE3}"/>
                    </a:ext>
                  </a:extLst>
                </p14:cNvPr>
                <p14:cNvContentPartPr/>
                <p14:nvPr/>
              </p14:nvContentPartPr>
              <p14:xfrm>
                <a:off x="8627590" y="1520227"/>
                <a:ext cx="162360" cy="60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7DB2F4-DB7A-4837-AFA1-FFF38A5EBB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18590" y="1511587"/>
                  <a:ext cx="180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FA0E58-B28D-4C29-97AF-703872DDF930}"/>
                    </a:ext>
                  </a:extLst>
                </p14:cNvPr>
                <p14:cNvContentPartPr/>
                <p14:nvPr/>
              </p14:nvContentPartPr>
              <p14:xfrm>
                <a:off x="8656750" y="1667107"/>
                <a:ext cx="208800" cy="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FA0E58-B28D-4C29-97AF-703872DDF9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47750" y="1658467"/>
                  <a:ext cx="2264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81A5F8-EFFF-488C-B588-140E610F0105}"/>
                  </a:ext>
                </a:extLst>
              </p14:cNvPr>
              <p14:cNvContentPartPr/>
              <p14:nvPr/>
            </p14:nvContentPartPr>
            <p14:xfrm>
              <a:off x="9192430" y="1356787"/>
              <a:ext cx="28440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81A5F8-EFFF-488C-B588-140E610F010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83790" y="1347787"/>
                <a:ext cx="302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F7215A-C03D-45E6-9DE3-250B4501B5F7}"/>
                  </a:ext>
                </a:extLst>
              </p14:cNvPr>
              <p14:cNvContentPartPr/>
              <p14:nvPr/>
            </p14:nvContentPartPr>
            <p14:xfrm>
              <a:off x="9590950" y="1207747"/>
              <a:ext cx="44280" cy="316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F7215A-C03D-45E6-9DE3-250B4501B5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582310" y="1199107"/>
                <a:ext cx="619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896B4AD-A869-418A-9FAA-24F241F01E0B}"/>
                  </a:ext>
                </a:extLst>
              </p14:cNvPr>
              <p14:cNvContentPartPr/>
              <p14:nvPr/>
            </p14:nvContentPartPr>
            <p14:xfrm>
              <a:off x="9694630" y="1239067"/>
              <a:ext cx="208800" cy="234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896B4AD-A869-418A-9FAA-24F241F01E0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85990" y="1230427"/>
                <a:ext cx="2264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640DD76-78DE-44A6-9B86-898ECE1E4ADB}"/>
                  </a:ext>
                </a:extLst>
              </p14:cNvPr>
              <p14:cNvContentPartPr/>
              <p14:nvPr/>
            </p14:nvContentPartPr>
            <p14:xfrm>
              <a:off x="10136710" y="1243747"/>
              <a:ext cx="22680" cy="240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640DD76-78DE-44A6-9B86-898ECE1E4AD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128070" y="1235107"/>
                <a:ext cx="403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04123A-41BF-4544-A177-F450AD004994}"/>
                  </a:ext>
                </a:extLst>
              </p14:cNvPr>
              <p14:cNvContentPartPr/>
              <p14:nvPr/>
            </p14:nvContentPartPr>
            <p14:xfrm>
              <a:off x="10072630" y="1348867"/>
              <a:ext cx="172080" cy="30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04123A-41BF-4544-A177-F450AD00499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063630" y="1340227"/>
                <a:ext cx="189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97FB1B-2864-47FC-92FB-04904EE18A53}"/>
                  </a:ext>
                </a:extLst>
              </p14:cNvPr>
              <p14:cNvContentPartPr/>
              <p14:nvPr/>
            </p14:nvContentPartPr>
            <p14:xfrm>
              <a:off x="10341910" y="1246267"/>
              <a:ext cx="110520" cy="209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97FB1B-2864-47FC-92FB-04904EE18A5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333270" y="1237627"/>
                <a:ext cx="128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43AB74D-DCC0-4B2F-84AC-9CCB6E8411A7}"/>
                  </a:ext>
                </a:extLst>
              </p14:cNvPr>
              <p14:cNvContentPartPr/>
              <p14:nvPr/>
            </p14:nvContentPartPr>
            <p14:xfrm>
              <a:off x="10363150" y="1214947"/>
              <a:ext cx="229320" cy="29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43AB74D-DCC0-4B2F-84AC-9CCB6E8411A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54150" y="1206307"/>
                <a:ext cx="24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917896-42B3-490C-90E0-97975BC74F15}"/>
                  </a:ext>
                </a:extLst>
              </p14:cNvPr>
              <p14:cNvContentPartPr/>
              <p14:nvPr/>
            </p14:nvContentPartPr>
            <p14:xfrm>
              <a:off x="10690390" y="1351387"/>
              <a:ext cx="74520" cy="108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917896-42B3-490C-90E0-97975BC74F1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681750" y="1342387"/>
                <a:ext cx="92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28728EA-2EF5-4336-8313-5680A1D0D33B}"/>
                  </a:ext>
                </a:extLst>
              </p14:cNvPr>
              <p14:cNvContentPartPr/>
              <p14:nvPr/>
            </p14:nvContentPartPr>
            <p14:xfrm>
              <a:off x="10767070" y="1208107"/>
              <a:ext cx="32760" cy="31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28728EA-2EF5-4336-8313-5680A1D0D33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758430" y="1199107"/>
                <a:ext cx="504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6A8E48C-5DA9-429D-B47D-B2EE3117AF05}"/>
              </a:ext>
            </a:extLst>
          </p:cNvPr>
          <p:cNvGrpSpPr/>
          <p:nvPr/>
        </p:nvGrpSpPr>
        <p:grpSpPr>
          <a:xfrm>
            <a:off x="9339670" y="1591507"/>
            <a:ext cx="1779480" cy="402120"/>
            <a:chOff x="9339670" y="1591507"/>
            <a:chExt cx="17794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C9F5BE-D5A6-4E97-80A2-0923E0EDDAAE}"/>
                    </a:ext>
                  </a:extLst>
                </p14:cNvPr>
                <p14:cNvContentPartPr/>
                <p14:nvPr/>
              </p14:nvContentPartPr>
              <p14:xfrm>
                <a:off x="9339670" y="1591507"/>
                <a:ext cx="1779480" cy="4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C9F5BE-D5A6-4E97-80A2-0923E0EDDA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31030" y="1582867"/>
                  <a:ext cx="1797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2ADF01-FA6F-4217-AD0B-8C1CBF516BD1}"/>
                    </a:ext>
                  </a:extLst>
                </p14:cNvPr>
                <p14:cNvContentPartPr/>
                <p14:nvPr/>
              </p14:nvContentPartPr>
              <p14:xfrm>
                <a:off x="9557110" y="1770787"/>
                <a:ext cx="157320" cy="119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2ADF01-FA6F-4217-AD0B-8C1CBF516B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48470" y="1761787"/>
                  <a:ext cx="174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A8A57D-D48D-4964-AF91-579F3DC7AE9A}"/>
                    </a:ext>
                  </a:extLst>
                </p14:cNvPr>
                <p14:cNvContentPartPr/>
                <p14:nvPr/>
              </p14:nvContentPartPr>
              <p14:xfrm>
                <a:off x="9728830" y="1717507"/>
                <a:ext cx="50040" cy="27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A8A57D-D48D-4964-AF91-579F3DC7AE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20190" y="1708507"/>
                  <a:ext cx="67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8C9DED-27D4-4E24-B03B-7E6A2006206C}"/>
                    </a:ext>
                  </a:extLst>
                </p14:cNvPr>
                <p14:cNvContentPartPr/>
                <p14:nvPr/>
              </p14:nvContentPartPr>
              <p14:xfrm>
                <a:off x="9942310" y="1866907"/>
                <a:ext cx="147960" cy="1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8C9DED-27D4-4E24-B03B-7E6A2006206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33310" y="1858267"/>
                  <a:ext cx="165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F6660A-B467-401D-A0C7-B4F9D87B254D}"/>
                    </a:ext>
                  </a:extLst>
                </p14:cNvPr>
                <p14:cNvContentPartPr/>
                <p14:nvPr/>
              </p14:nvContentPartPr>
              <p14:xfrm>
                <a:off x="10208710" y="1738387"/>
                <a:ext cx="69480" cy="19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F6660A-B467-401D-A0C7-B4F9D87B25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99710" y="1729387"/>
                  <a:ext cx="87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3EFF60-30E6-49C0-BFE0-22E584B363D2}"/>
                    </a:ext>
                  </a:extLst>
                </p14:cNvPr>
                <p14:cNvContentPartPr/>
                <p14:nvPr/>
              </p14:nvContentPartPr>
              <p14:xfrm>
                <a:off x="10377190" y="1719667"/>
                <a:ext cx="93960" cy="234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3EFF60-30E6-49C0-BFE0-22E584B363D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68190" y="1710667"/>
                  <a:ext cx="111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B21D09-4E76-4EED-8A5A-FD701A8F73F6}"/>
                    </a:ext>
                  </a:extLst>
                </p14:cNvPr>
                <p14:cNvContentPartPr/>
                <p14:nvPr/>
              </p14:nvContentPartPr>
              <p14:xfrm>
                <a:off x="10510030" y="1820107"/>
                <a:ext cx="61920" cy="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B21D09-4E76-4EED-8A5A-FD701A8F73F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01390" y="1811107"/>
                  <a:ext cx="79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D755B8-58D8-4748-BBD5-8C73DDD34AD3}"/>
                    </a:ext>
                  </a:extLst>
                </p14:cNvPr>
                <p14:cNvContentPartPr/>
                <p14:nvPr/>
              </p14:nvContentPartPr>
              <p14:xfrm>
                <a:off x="10612270" y="1764307"/>
                <a:ext cx="39600" cy="11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D755B8-58D8-4748-BBD5-8C73DDD34A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03270" y="1755667"/>
                  <a:ext cx="57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D57F8C-79EB-4FD4-AB37-17062F92403A}"/>
                    </a:ext>
                  </a:extLst>
                </p14:cNvPr>
                <p14:cNvContentPartPr/>
                <p14:nvPr/>
              </p14:nvContentPartPr>
              <p14:xfrm>
                <a:off x="10706230" y="1756027"/>
                <a:ext cx="63000" cy="207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D57F8C-79EB-4FD4-AB37-17062F92403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97230" y="1747027"/>
                  <a:ext cx="806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0ECC9DC-9E88-4046-91DA-0FCBF9276BBC}"/>
                  </a:ext>
                </a:extLst>
              </p14:cNvPr>
              <p14:cNvContentPartPr/>
              <p14:nvPr/>
            </p14:nvContentPartPr>
            <p14:xfrm>
              <a:off x="9017470" y="2536507"/>
              <a:ext cx="203040" cy="18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0ECC9DC-9E88-4046-91DA-0FCBF9276BB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08830" y="2527867"/>
                <a:ext cx="220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A6679E6-1DB5-4D42-A93C-DC98D7BA8A95}"/>
                  </a:ext>
                </a:extLst>
              </p14:cNvPr>
              <p14:cNvContentPartPr/>
              <p14:nvPr/>
            </p14:nvContentPartPr>
            <p14:xfrm>
              <a:off x="9107830" y="2667547"/>
              <a:ext cx="175320" cy="13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A6679E6-1DB5-4D42-A93C-DC98D7BA8A9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98830" y="2658547"/>
                <a:ext cx="192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B6A69EC-BBE5-4811-B3B1-E79A96581F51}"/>
              </a:ext>
            </a:extLst>
          </p:cNvPr>
          <p:cNvGrpSpPr/>
          <p:nvPr/>
        </p:nvGrpSpPr>
        <p:grpSpPr>
          <a:xfrm>
            <a:off x="9534070" y="2297827"/>
            <a:ext cx="1641240" cy="789840"/>
            <a:chOff x="9534070" y="2297827"/>
            <a:chExt cx="1641240" cy="78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C5A8B1-2E07-4504-9D40-E9BFB0A72282}"/>
                    </a:ext>
                  </a:extLst>
                </p14:cNvPr>
                <p14:cNvContentPartPr/>
                <p14:nvPr/>
              </p14:nvContentPartPr>
              <p14:xfrm>
                <a:off x="9534070" y="2498347"/>
                <a:ext cx="200160" cy="1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C5A8B1-2E07-4504-9D40-E9BFB0A722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25430" y="2489347"/>
                  <a:ext cx="217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FCF4A4-8DA0-4B2B-A26B-6CCB8B8D2750}"/>
                    </a:ext>
                  </a:extLst>
                </p14:cNvPr>
                <p14:cNvContentPartPr/>
                <p14:nvPr/>
              </p14:nvContentPartPr>
              <p14:xfrm>
                <a:off x="9864910" y="2366227"/>
                <a:ext cx="23760" cy="272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FCF4A4-8DA0-4B2B-A26B-6CCB8B8D275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5910" y="2357587"/>
                  <a:ext cx="41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736975-D3EE-4B19-AE4C-C33DF2C29914}"/>
                    </a:ext>
                  </a:extLst>
                </p14:cNvPr>
                <p14:cNvContentPartPr/>
                <p14:nvPr/>
              </p14:nvContentPartPr>
              <p14:xfrm>
                <a:off x="9963550" y="2418787"/>
                <a:ext cx="160560" cy="212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736975-D3EE-4B19-AE4C-C33DF2C299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54550" y="2409787"/>
                  <a:ext cx="178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92036B-6D50-41F6-B752-6487F6F11366}"/>
                    </a:ext>
                  </a:extLst>
                </p14:cNvPr>
                <p14:cNvContentPartPr/>
                <p14:nvPr/>
              </p14:nvContentPartPr>
              <p14:xfrm>
                <a:off x="10403110" y="2346427"/>
                <a:ext cx="33840" cy="20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92036B-6D50-41F6-B752-6487F6F113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94110" y="2337427"/>
                  <a:ext cx="51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CB59A3-6161-4C33-931B-6FC0BB3911D0}"/>
                    </a:ext>
                  </a:extLst>
                </p14:cNvPr>
                <p14:cNvContentPartPr/>
                <p14:nvPr/>
              </p14:nvContentPartPr>
              <p14:xfrm>
                <a:off x="10312750" y="2436427"/>
                <a:ext cx="185040" cy="3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CB59A3-6161-4C33-931B-6FC0BB3911D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04110" y="2427427"/>
                  <a:ext cx="202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AD124E-696E-4DBD-98A3-BE6130F233EB}"/>
                    </a:ext>
                  </a:extLst>
                </p14:cNvPr>
                <p14:cNvContentPartPr/>
                <p14:nvPr/>
              </p14:nvContentPartPr>
              <p14:xfrm>
                <a:off x="10594630" y="2346067"/>
                <a:ext cx="110160" cy="19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AD124E-696E-4DBD-98A3-BE6130F233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85630" y="2337067"/>
                  <a:ext cx="12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A09241-1F2D-407A-B750-1FA119B58B93}"/>
                    </a:ext>
                  </a:extLst>
                </p14:cNvPr>
                <p14:cNvContentPartPr/>
                <p14:nvPr/>
              </p14:nvContentPartPr>
              <p14:xfrm>
                <a:off x="10642510" y="2319787"/>
                <a:ext cx="199080" cy="5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A09241-1F2D-407A-B750-1FA119B58B9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33510" y="2310787"/>
                  <a:ext cx="216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6AA5FA-42A2-4120-8547-85277BBD5231}"/>
                    </a:ext>
                  </a:extLst>
                </p14:cNvPr>
                <p14:cNvContentPartPr/>
                <p14:nvPr/>
              </p14:nvContentPartPr>
              <p14:xfrm>
                <a:off x="10916830" y="2444707"/>
                <a:ext cx="63000" cy="91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6AA5FA-42A2-4120-8547-85277BBD52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8190" y="2435707"/>
                  <a:ext cx="8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79C0FE-65F6-484E-B41F-806BCA6142EE}"/>
                    </a:ext>
                  </a:extLst>
                </p14:cNvPr>
                <p14:cNvContentPartPr/>
                <p14:nvPr/>
              </p14:nvContentPartPr>
              <p14:xfrm>
                <a:off x="10966510" y="2297827"/>
                <a:ext cx="18360" cy="2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79C0FE-65F6-484E-B41F-806BCA6142E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57510" y="2289187"/>
                  <a:ext cx="3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0C771D-71D4-4511-A6A3-EE649A15E85F}"/>
                    </a:ext>
                  </a:extLst>
                </p14:cNvPr>
                <p14:cNvContentPartPr/>
                <p14:nvPr/>
              </p14:nvContentPartPr>
              <p14:xfrm>
                <a:off x="9722350" y="2657827"/>
                <a:ext cx="1452960" cy="7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0C771D-71D4-4511-A6A3-EE649A15E8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13710" y="2648827"/>
                  <a:ext cx="147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C88610-73A1-42B8-BDDE-9A5487ED28BD}"/>
                    </a:ext>
                  </a:extLst>
                </p14:cNvPr>
                <p14:cNvContentPartPr/>
                <p14:nvPr/>
              </p14:nvContentPartPr>
              <p14:xfrm>
                <a:off x="10045990" y="2875987"/>
                <a:ext cx="84600" cy="87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C88610-73A1-42B8-BDDE-9A5487ED28B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37350" y="2867347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5120B4-B4E4-465C-A1CA-FE24ABD8E6BD}"/>
                    </a:ext>
                  </a:extLst>
                </p14:cNvPr>
                <p14:cNvContentPartPr/>
                <p14:nvPr/>
              </p14:nvContentPartPr>
              <p14:xfrm>
                <a:off x="10133830" y="2833147"/>
                <a:ext cx="32040" cy="248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5120B4-B4E4-465C-A1CA-FE24ABD8E6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24830" y="2824507"/>
                  <a:ext cx="49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90D93DC-2A6A-439B-8BE3-51EAD1C76575}"/>
                    </a:ext>
                  </a:extLst>
                </p14:cNvPr>
                <p14:cNvContentPartPr/>
                <p14:nvPr/>
              </p14:nvContentPartPr>
              <p14:xfrm>
                <a:off x="10365670" y="2843227"/>
                <a:ext cx="2160" cy="163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90D93DC-2A6A-439B-8BE3-51EAD1C765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57030" y="2834227"/>
                  <a:ext cx="19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E29A93-72A9-4432-B917-DE6E1F014883}"/>
                    </a:ext>
                  </a:extLst>
                </p14:cNvPr>
                <p14:cNvContentPartPr/>
                <p14:nvPr/>
              </p14:nvContentPartPr>
              <p14:xfrm>
                <a:off x="10309510" y="2787427"/>
                <a:ext cx="318600" cy="30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E29A93-72A9-4432-B917-DE6E1F0148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00870" y="2778787"/>
                  <a:ext cx="33624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528FE66-E5AD-49A5-9EE8-6442BDDFDA44}"/>
                  </a:ext>
                </a:extLst>
              </p14:cNvPr>
              <p14:cNvContentPartPr/>
              <p14:nvPr/>
            </p14:nvContentPartPr>
            <p14:xfrm>
              <a:off x="9121870" y="3628027"/>
              <a:ext cx="19656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528FE66-E5AD-49A5-9EE8-6442BDDFDA4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112870" y="3619027"/>
                <a:ext cx="214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C15E83E-2B20-4ADF-9F93-39458388E8B3}"/>
                  </a:ext>
                </a:extLst>
              </p14:cNvPr>
              <p14:cNvContentPartPr/>
              <p14:nvPr/>
            </p14:nvContentPartPr>
            <p14:xfrm>
              <a:off x="9182710" y="3792187"/>
              <a:ext cx="183600" cy="23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C15E83E-2B20-4ADF-9F93-39458388E8B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174070" y="3783187"/>
                <a:ext cx="20124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8B1B0E9-9D58-4B52-8DBF-1906F6557117}"/>
              </a:ext>
            </a:extLst>
          </p:cNvPr>
          <p:cNvGrpSpPr/>
          <p:nvPr/>
        </p:nvGrpSpPr>
        <p:grpSpPr>
          <a:xfrm>
            <a:off x="9648550" y="3374947"/>
            <a:ext cx="1469160" cy="698400"/>
            <a:chOff x="9648550" y="3374947"/>
            <a:chExt cx="146916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8447FC-BE94-4DC1-BA9A-BFB1FE6AAEDD}"/>
                    </a:ext>
                  </a:extLst>
                </p14:cNvPr>
                <p14:cNvContentPartPr/>
                <p14:nvPr/>
              </p14:nvContentPartPr>
              <p14:xfrm>
                <a:off x="9648550" y="3567907"/>
                <a:ext cx="13212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8447FC-BE94-4DC1-BA9A-BFB1FE6AAE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9550" y="3559267"/>
                  <a:ext cx="149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42292BB-7D14-401B-899F-8AE0BE8F1DBC}"/>
                    </a:ext>
                  </a:extLst>
                </p14:cNvPr>
                <p14:cNvContentPartPr/>
                <p14:nvPr/>
              </p14:nvContentPartPr>
              <p14:xfrm>
                <a:off x="9908830" y="3439387"/>
                <a:ext cx="10080" cy="20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42292BB-7D14-401B-899F-8AE0BE8F1DB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9830" y="3430747"/>
                  <a:ext cx="27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E5A5B2-3B51-4728-B48F-89EBFA164B83}"/>
                    </a:ext>
                  </a:extLst>
                </p14:cNvPr>
                <p14:cNvContentPartPr/>
                <p14:nvPr/>
              </p14:nvContentPartPr>
              <p14:xfrm>
                <a:off x="9986230" y="3445507"/>
                <a:ext cx="160920" cy="189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E5A5B2-3B51-4728-B48F-89EBFA164B8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77230" y="3436507"/>
                  <a:ext cx="178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34F0DD-C4F8-4065-98B8-8482DC914477}"/>
                    </a:ext>
                  </a:extLst>
                </p14:cNvPr>
                <p14:cNvContentPartPr/>
                <p14:nvPr/>
              </p14:nvContentPartPr>
              <p14:xfrm>
                <a:off x="10436590" y="3402667"/>
                <a:ext cx="26280" cy="141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34F0DD-C4F8-4065-98B8-8482DC9144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27590" y="3394027"/>
                  <a:ext cx="43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FF49CED-69CA-489B-8F2F-53D5F015CB3E}"/>
                    </a:ext>
                  </a:extLst>
                </p14:cNvPr>
                <p14:cNvContentPartPr/>
                <p14:nvPr/>
              </p14:nvContentPartPr>
              <p14:xfrm>
                <a:off x="10368910" y="3443707"/>
                <a:ext cx="135360" cy="1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FF49CED-69CA-489B-8F2F-53D5F015CB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60270" y="3435067"/>
                  <a:ext cx="153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349E33-2AA5-46B7-AB14-8F9FF55BF4B8}"/>
                    </a:ext>
                  </a:extLst>
                </p14:cNvPr>
                <p14:cNvContentPartPr/>
                <p14:nvPr/>
              </p14:nvContentPartPr>
              <p14:xfrm>
                <a:off x="10605070" y="3405907"/>
                <a:ext cx="67680" cy="168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349E33-2AA5-46B7-AB14-8F9FF55BF4B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96070" y="3397267"/>
                  <a:ext cx="8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FC8ED7F-C6D3-4586-BA26-C2FD0EAB5A58}"/>
                    </a:ext>
                  </a:extLst>
                </p14:cNvPr>
                <p14:cNvContentPartPr/>
                <p14:nvPr/>
              </p14:nvContentPartPr>
              <p14:xfrm>
                <a:off x="10610110" y="3385387"/>
                <a:ext cx="185040" cy="16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FC8ED7F-C6D3-4586-BA26-C2FD0EAB5A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01110" y="3376387"/>
                  <a:ext cx="202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98CC50-3CA9-4476-955F-1A497F0BFA31}"/>
                    </a:ext>
                  </a:extLst>
                </p14:cNvPr>
                <p14:cNvContentPartPr/>
                <p14:nvPr/>
              </p14:nvContentPartPr>
              <p14:xfrm>
                <a:off x="10873270" y="3471427"/>
                <a:ext cx="63360" cy="122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98CC50-3CA9-4476-955F-1A497F0BFA3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64270" y="3462427"/>
                  <a:ext cx="8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6AABBB-38FD-45F3-A2E4-63C47CF2FE7D}"/>
                    </a:ext>
                  </a:extLst>
                </p14:cNvPr>
                <p14:cNvContentPartPr/>
                <p14:nvPr/>
              </p14:nvContentPartPr>
              <p14:xfrm>
                <a:off x="10916110" y="3374947"/>
                <a:ext cx="47520" cy="1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6AABBB-38FD-45F3-A2E4-63C47CF2FE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07470" y="3366307"/>
                  <a:ext cx="65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5DEFC3-EFC0-448D-B1B9-1E6828BC5D5E}"/>
                    </a:ext>
                  </a:extLst>
                </p14:cNvPr>
                <p14:cNvContentPartPr/>
                <p14:nvPr/>
              </p14:nvContentPartPr>
              <p14:xfrm>
                <a:off x="9677710" y="3671227"/>
                <a:ext cx="1440000" cy="10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5DEFC3-EFC0-448D-B1B9-1E6828BC5D5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8710" y="3662587"/>
                  <a:ext cx="1457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F40D1F-A38C-497E-A811-0345E03C5EB3}"/>
                    </a:ext>
                  </a:extLst>
                </p14:cNvPr>
                <p14:cNvContentPartPr/>
                <p14:nvPr/>
              </p14:nvContentPartPr>
              <p14:xfrm>
                <a:off x="10337230" y="3835747"/>
                <a:ext cx="150120" cy="237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F40D1F-A38C-497E-A811-0345E03C5EB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28590" y="3827107"/>
                  <a:ext cx="167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410CEC-09F6-47DE-9554-249D1FF99F0D}"/>
                    </a:ext>
                  </a:extLst>
                </p14:cNvPr>
                <p14:cNvContentPartPr/>
                <p14:nvPr/>
              </p14:nvContentPartPr>
              <p14:xfrm>
                <a:off x="10346230" y="3817387"/>
                <a:ext cx="325080" cy="6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410CEC-09F6-47DE-9554-249D1FF99F0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37590" y="3808747"/>
                  <a:ext cx="3427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4884019-68B5-42CF-9992-A11FAE6E8A08}"/>
              </a:ext>
            </a:extLst>
          </p:cNvPr>
          <p:cNvGrpSpPr/>
          <p:nvPr/>
        </p:nvGrpSpPr>
        <p:grpSpPr>
          <a:xfrm>
            <a:off x="9129790" y="4429747"/>
            <a:ext cx="799920" cy="536400"/>
            <a:chOff x="9129790" y="4429747"/>
            <a:chExt cx="7999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64A3CA-A1BD-4775-8A48-CA1CF87C922D}"/>
                    </a:ext>
                  </a:extLst>
                </p14:cNvPr>
                <p14:cNvContentPartPr/>
                <p14:nvPr/>
              </p14:nvContentPartPr>
              <p14:xfrm>
                <a:off x="9129790" y="4520827"/>
                <a:ext cx="143640" cy="4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64A3CA-A1BD-4775-8A48-CA1CF87C92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21150" y="4511827"/>
                  <a:ext cx="161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FC49C9-5406-4397-896A-13D90B50AEF3}"/>
                    </a:ext>
                  </a:extLst>
                </p14:cNvPr>
                <p14:cNvContentPartPr/>
                <p14:nvPr/>
              </p14:nvContentPartPr>
              <p14:xfrm>
                <a:off x="9162190" y="4691827"/>
                <a:ext cx="133200" cy="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FC49C9-5406-4397-896A-13D90B50AEF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53550" y="4683187"/>
                  <a:ext cx="150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7A49634-C72B-4C70-9821-B749D9111062}"/>
                    </a:ext>
                  </a:extLst>
                </p14:cNvPr>
                <p14:cNvContentPartPr/>
                <p14:nvPr/>
              </p14:nvContentPartPr>
              <p14:xfrm>
                <a:off x="9454510" y="4553587"/>
                <a:ext cx="138240" cy="1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7A49634-C72B-4C70-9821-B749D911106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45870" y="4544947"/>
                  <a:ext cx="155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4A7CFE-675C-4A1E-9E91-750ECE7D8E4C}"/>
                    </a:ext>
                  </a:extLst>
                </p14:cNvPr>
                <p14:cNvContentPartPr/>
                <p14:nvPr/>
              </p14:nvContentPartPr>
              <p14:xfrm>
                <a:off x="9702910" y="4429747"/>
                <a:ext cx="16200" cy="231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4A7CFE-675C-4A1E-9E91-750ECE7D8E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93910" y="4421107"/>
                  <a:ext cx="3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1B89B9-30CA-4461-8EEC-7695B90AAE8E}"/>
                    </a:ext>
                  </a:extLst>
                </p14:cNvPr>
                <p14:cNvContentPartPr/>
                <p14:nvPr/>
              </p14:nvContentPartPr>
              <p14:xfrm>
                <a:off x="9531910" y="4440907"/>
                <a:ext cx="397800" cy="295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1B89B9-30CA-4461-8EEC-7695B90AAE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22910" y="4431907"/>
                  <a:ext cx="415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1E22E6-654E-45E2-8C03-10163E3FBEF2}"/>
                    </a:ext>
                  </a:extLst>
                </p14:cNvPr>
                <p14:cNvContentPartPr/>
                <p14:nvPr/>
              </p14:nvContentPartPr>
              <p14:xfrm>
                <a:off x="9701110" y="4785067"/>
                <a:ext cx="146880" cy="181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1E22E6-654E-45E2-8C03-10163E3FBEF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92470" y="4776067"/>
                  <a:ext cx="164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703EF8-28C5-49F8-A5A0-6A8B8386E5BE}"/>
                    </a:ext>
                  </a:extLst>
                </p14:cNvPr>
                <p14:cNvContentPartPr/>
                <p14:nvPr/>
              </p14:nvContentPartPr>
              <p14:xfrm>
                <a:off x="9735310" y="4776427"/>
                <a:ext cx="173880" cy="34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703EF8-28C5-49F8-A5A0-6A8B8386E5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26310" y="4767787"/>
                  <a:ext cx="1915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A4A558-3C03-45F1-885E-6494394642FF}"/>
              </a:ext>
            </a:extLst>
          </p:cNvPr>
          <p:cNvGrpSpPr/>
          <p:nvPr/>
        </p:nvGrpSpPr>
        <p:grpSpPr>
          <a:xfrm>
            <a:off x="10223470" y="4399867"/>
            <a:ext cx="880920" cy="612720"/>
            <a:chOff x="10223470" y="4399867"/>
            <a:chExt cx="88092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C743C7-02B3-4274-83C2-B5AFDD90DC51}"/>
                    </a:ext>
                  </a:extLst>
                </p14:cNvPr>
                <p14:cNvContentPartPr/>
                <p14:nvPr/>
              </p14:nvContentPartPr>
              <p14:xfrm>
                <a:off x="10223470" y="4636027"/>
                <a:ext cx="197280" cy="1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C743C7-02B3-4274-83C2-B5AFDD90DC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14830" y="4627027"/>
                  <a:ext cx="21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3933EC-ABCD-43CA-A455-8BEA44E0676D}"/>
                    </a:ext>
                  </a:extLst>
                </p14:cNvPr>
                <p14:cNvContentPartPr/>
                <p14:nvPr/>
              </p14:nvContentPartPr>
              <p14:xfrm>
                <a:off x="10326070" y="4533787"/>
                <a:ext cx="22680" cy="225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3933EC-ABCD-43CA-A455-8BEA44E0676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17430" y="4524787"/>
                  <a:ext cx="40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6EEE072-3A38-4CED-9E63-856BA00256B5}"/>
                    </a:ext>
                  </a:extLst>
                </p14:cNvPr>
                <p14:cNvContentPartPr/>
                <p14:nvPr/>
              </p14:nvContentPartPr>
              <p14:xfrm>
                <a:off x="10611190" y="4458187"/>
                <a:ext cx="154080" cy="208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6EEE072-3A38-4CED-9E63-856BA00256B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02550" y="4449187"/>
                  <a:ext cx="171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EAA7284-48EF-4271-8B08-38DF002D7F0D}"/>
                    </a:ext>
                  </a:extLst>
                </p14:cNvPr>
                <p14:cNvContentPartPr/>
                <p14:nvPr/>
              </p14:nvContentPartPr>
              <p14:xfrm>
                <a:off x="10683910" y="4434787"/>
                <a:ext cx="258480" cy="15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EAA7284-48EF-4271-8B08-38DF002D7F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75270" y="4425787"/>
                  <a:ext cx="276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480FF1-0476-44A2-994D-6F265991A923}"/>
                    </a:ext>
                  </a:extLst>
                </p14:cNvPr>
                <p14:cNvContentPartPr/>
                <p14:nvPr/>
              </p14:nvContentPartPr>
              <p14:xfrm>
                <a:off x="10991350" y="4526587"/>
                <a:ext cx="47880" cy="141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480FF1-0476-44A2-994D-6F265991A92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82350" y="4517947"/>
                  <a:ext cx="6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7C09BD-6436-4C6B-BF57-AD8CE46E3DCD}"/>
                    </a:ext>
                  </a:extLst>
                </p14:cNvPr>
                <p14:cNvContentPartPr/>
                <p14:nvPr/>
              </p14:nvContentPartPr>
              <p14:xfrm>
                <a:off x="11032390" y="4399867"/>
                <a:ext cx="35640" cy="3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7C09BD-6436-4C6B-BF57-AD8CE46E3DC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23390" y="4391227"/>
                  <a:ext cx="5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F2497F-F9A4-48C9-A8CB-302BC044E32A}"/>
                    </a:ext>
                  </a:extLst>
                </p14:cNvPr>
                <p14:cNvContentPartPr/>
                <p14:nvPr/>
              </p14:nvContentPartPr>
              <p14:xfrm>
                <a:off x="10590310" y="4710907"/>
                <a:ext cx="514080" cy="41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F2497F-F9A4-48C9-A8CB-302BC044E32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81670" y="4702267"/>
                  <a:ext cx="531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32E3A55-F4DA-4BA7-A76F-097F3C7150E0}"/>
                    </a:ext>
                  </a:extLst>
                </p14:cNvPr>
                <p14:cNvContentPartPr/>
                <p14:nvPr/>
              </p14:nvContentPartPr>
              <p14:xfrm>
                <a:off x="10807750" y="4826107"/>
                <a:ext cx="120600" cy="186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32E3A55-F4DA-4BA7-A76F-097F3C7150E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98750" y="4817107"/>
                  <a:ext cx="138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60B9E64-F44F-45DD-A591-4BBA3BFD3F74}"/>
                    </a:ext>
                  </a:extLst>
                </p14:cNvPr>
                <p14:cNvContentPartPr/>
                <p14:nvPr/>
              </p14:nvContentPartPr>
              <p14:xfrm>
                <a:off x="10887670" y="4782187"/>
                <a:ext cx="178560" cy="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60B9E64-F44F-45DD-A591-4BBA3BFD3F7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78670" y="4773547"/>
                  <a:ext cx="1962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D9528F3-3F12-4129-9336-EFF7BA801769}"/>
              </a:ext>
            </a:extLst>
          </p:cNvPr>
          <p:cNvGrpSpPr/>
          <p:nvPr/>
        </p:nvGrpSpPr>
        <p:grpSpPr>
          <a:xfrm>
            <a:off x="9232030" y="5130307"/>
            <a:ext cx="2140920" cy="763200"/>
            <a:chOff x="9232030" y="5130307"/>
            <a:chExt cx="214092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45C780-E64C-4D51-8900-1BE57790C68E}"/>
                    </a:ext>
                  </a:extLst>
                </p14:cNvPr>
                <p14:cNvContentPartPr/>
                <p14:nvPr/>
              </p14:nvContentPartPr>
              <p14:xfrm>
                <a:off x="9232030" y="5494987"/>
                <a:ext cx="168480" cy="42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45C780-E64C-4D51-8900-1BE57790C68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23390" y="5485987"/>
                  <a:ext cx="186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C9356B-7173-4AD5-AAC6-24CDF7710CB8}"/>
                    </a:ext>
                  </a:extLst>
                </p14:cNvPr>
                <p14:cNvContentPartPr/>
                <p14:nvPr/>
              </p14:nvContentPartPr>
              <p14:xfrm>
                <a:off x="9232390" y="5610907"/>
                <a:ext cx="239760" cy="1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C9356B-7173-4AD5-AAC6-24CDF7710C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223750" y="5601907"/>
                  <a:ext cx="257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C7916C-1629-480F-96D6-EFA7B29CD8ED}"/>
                    </a:ext>
                  </a:extLst>
                </p14:cNvPr>
                <p14:cNvContentPartPr/>
                <p14:nvPr/>
              </p14:nvContentPartPr>
              <p14:xfrm>
                <a:off x="9655030" y="5542867"/>
                <a:ext cx="194760" cy="1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C7916C-1629-480F-96D6-EFA7B29CD8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46030" y="5534227"/>
                  <a:ext cx="21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5AE9D4-CED8-47F3-ACC0-EE24258C483C}"/>
                    </a:ext>
                  </a:extLst>
                </p14:cNvPr>
                <p14:cNvContentPartPr/>
                <p14:nvPr/>
              </p14:nvContentPartPr>
              <p14:xfrm>
                <a:off x="9881110" y="5383387"/>
                <a:ext cx="247680" cy="28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5AE9D4-CED8-47F3-ACC0-EE24258C48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2470" y="5374747"/>
                  <a:ext cx="265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E30293-C2F0-49C0-B7D9-B0BD3AFBEC4F}"/>
                    </a:ext>
                  </a:extLst>
                </p14:cNvPr>
                <p14:cNvContentPartPr/>
                <p14:nvPr/>
              </p14:nvContentPartPr>
              <p14:xfrm>
                <a:off x="10308070" y="5428387"/>
                <a:ext cx="198000" cy="28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E30293-C2F0-49C0-B7D9-B0BD3AFBEC4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99070" y="5419387"/>
                  <a:ext cx="215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9CB341-4E4C-4AE2-BA17-A0DF9A64602A}"/>
                    </a:ext>
                  </a:extLst>
                </p14:cNvPr>
                <p14:cNvContentPartPr/>
                <p14:nvPr/>
              </p14:nvContentPartPr>
              <p14:xfrm>
                <a:off x="10361350" y="5335147"/>
                <a:ext cx="64080" cy="263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9CB341-4E4C-4AE2-BA17-A0DF9A64602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52710" y="5326147"/>
                  <a:ext cx="81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63B0815-FC4B-4185-A621-E672C251DFD2}"/>
                    </a:ext>
                  </a:extLst>
                </p14:cNvPr>
                <p14:cNvContentPartPr/>
                <p14:nvPr/>
              </p14:nvContentPartPr>
              <p14:xfrm>
                <a:off x="10674190" y="5437387"/>
                <a:ext cx="115920" cy="18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63B0815-FC4B-4185-A621-E672C251DFD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65190" y="5428387"/>
                  <a:ext cx="133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685AE82-3218-4B86-B1BB-0C0FBFE21C60}"/>
                    </a:ext>
                  </a:extLst>
                </p14:cNvPr>
                <p14:cNvContentPartPr/>
                <p14:nvPr/>
              </p14:nvContentPartPr>
              <p14:xfrm>
                <a:off x="10727830" y="5316067"/>
                <a:ext cx="42480" cy="3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685AE82-3218-4B86-B1BB-0C0FBFE21C6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18830" y="5307427"/>
                  <a:ext cx="6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A14A27-D0E4-45D8-9D7A-3EE7335D7663}"/>
                    </a:ext>
                  </a:extLst>
                </p14:cNvPr>
                <p14:cNvContentPartPr/>
                <p14:nvPr/>
              </p14:nvContentPartPr>
              <p14:xfrm>
                <a:off x="9523270" y="5130307"/>
                <a:ext cx="1849680" cy="763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A14A27-D0E4-45D8-9D7A-3EE7335D766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14630" y="5121307"/>
                  <a:ext cx="1867320" cy="78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5090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2231</TotalTime>
  <Words>68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Retrospect</vt:lpstr>
      <vt:lpstr>Section 6.8 The 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89</cp:revision>
  <cp:lastPrinted>2020-08-03T16:23:34Z</cp:lastPrinted>
  <dcterms:created xsi:type="dcterms:W3CDTF">2018-08-29T02:57:50Z</dcterms:created>
  <dcterms:modified xsi:type="dcterms:W3CDTF">2020-08-13T21:45:51Z</dcterms:modified>
</cp:coreProperties>
</file>