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308" r:id="rId3"/>
    <p:sldId id="309" r:id="rId4"/>
    <p:sldId id="310" r:id="rId5"/>
    <p:sldId id="311" r:id="rId6"/>
    <p:sldId id="312" r:id="rId7"/>
    <p:sldId id="314" r:id="rId8"/>
    <p:sldId id="315" r:id="rId9"/>
    <p:sldId id="316" r:id="rId10"/>
    <p:sldId id="317" r:id="rId11"/>
    <p:sldId id="318" r:id="rId12"/>
    <p:sldId id="320" r:id="rId13"/>
    <p:sldId id="319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Complex Numbers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990481" cy="15780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990481" cy="1578061"/>
              </a:xfrm>
              <a:prstGeom prst="rect">
                <a:avLst/>
              </a:prstGeom>
              <a:blipFill>
                <a:blip r:embed="rId2"/>
                <a:stretch>
                  <a:fillRect r="-613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41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990481" cy="15750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6+2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990481" cy="1575047"/>
              </a:xfrm>
              <a:prstGeom prst="rect">
                <a:avLst/>
              </a:prstGeom>
              <a:blipFill>
                <a:blip r:embed="rId2"/>
                <a:stretch>
                  <a:fillRect r="-613" b="-5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171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Reciprocal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99048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99048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Reciprocal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417859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417859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42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579806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+(3−3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5798062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24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618117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−(8−3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6181179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54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18907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(2−5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18907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19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0628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6+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(6−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06280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34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51080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510806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28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339632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339632" cy="928780"/>
              </a:xfrm>
              <a:prstGeom prst="rect">
                <a:avLst/>
              </a:prstGeom>
              <a:blipFill>
                <a:blip r:embed="rId2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99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7553478" cy="1243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7553478" cy="1243674"/>
              </a:xfrm>
              <a:prstGeom prst="rect">
                <a:avLst/>
              </a:prstGeom>
              <a:blipFill>
                <a:blip r:embed="rId2"/>
                <a:stretch>
                  <a:fillRect b="-6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81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607363" cy="15919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607363" cy="1591911"/>
              </a:xfrm>
              <a:prstGeom prst="rect">
                <a:avLst/>
              </a:prstGeom>
              <a:blipFill>
                <a:blip r:embed="rId2"/>
                <a:stretch>
                  <a:fillRect r="-1141" b="-4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0902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2222</TotalTime>
  <Words>68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Cambria Math</vt:lpstr>
      <vt:lpstr>Retrospect</vt:lpstr>
      <vt:lpstr>Section 6.8 The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87</cp:revision>
  <cp:lastPrinted>2020-08-03T16:23:34Z</cp:lastPrinted>
  <dcterms:created xsi:type="dcterms:W3CDTF">2018-08-29T02:57:50Z</dcterms:created>
  <dcterms:modified xsi:type="dcterms:W3CDTF">2020-08-13T21:46:07Z</dcterms:modified>
</cp:coreProperties>
</file>