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91" r:id="rId4"/>
    <p:sldId id="288" r:id="rId5"/>
    <p:sldId id="289" r:id="rId6"/>
    <p:sldId id="292" r:id="rId7"/>
    <p:sldId id="293" r:id="rId8"/>
    <p:sldId id="294" r:id="rId9"/>
    <p:sldId id="295" r:id="rId10"/>
    <p:sldId id="296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1:53:09.9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3993 3083 212 0,'-7'-19'79'0,"7"13"-61"0,0-6 12 15,0 5 4-15,0 1-7 16,0 0-1-16,0 0-6 15,0 6 0-15,4 0-11 16,3 0 6-16,0 9 2 0,4 10-1 16,-4 25 3-16,0 25 1 15,0-10 0-15,0-15-9 0,-4 53-2 16,11 32-5 0,1-13-1-16,2-10-1 0,1-2-2 15,3-7 1-15,4-9 1 16,-11-16-3-16,0-12 0 15,0-16 1-15,-3-13 2 16,-4-19 8-16,0-27 3 16,-4-23-4-16,-3-12-3 15,-3-25-3-15,-4-38 0 16,-4-9 0-16,1-45 1 16,-5 4-7-16,5-6 0 15,6 3 1-15,1 37 3 16,-1 29-2-16,1 22 0 15,-1 21-1-15,4 16-2 0,0 13-2 16,4 9 1-16,3 10 3 16,0 6 3-16,7 3-2 15,7 0-2-15,4 3 6 16,14 3 5-16,14-3 2 16,31 13 4-16,1-3-3 15,24 5 1-15,25 1-3 16,4-9 2-16,17-10-2 15,0-19 0-15,-7-9-1 16,11-1 0-16,0 1-4 16,-18 0-1-16,-14 3-8 15,-3 6-4-15,-1 3 2 16,-14 7 4-16,-13 3-25 16,-5 2-8-16,5-8-20 0,9 3-5 15,8-10-106 1</inkml:trace>
  <inkml:trace contextRef="#ctx0" brushRef="#br0" timeOffset="481.96">7987 2575 272 0,'-21'-19'104'0,"17"4"-81"0,-3 5 14 0,7 10-1 16</inkml:trace>
  <inkml:trace contextRef="#ctx0" brushRef="#br0" timeOffset="884.41">7962 2547 517 0,'11'38'33'16,"3"31"-18"-16,0 12-3 0,4 29 1 16,3 25-5-16,4 6-2 0,-1 22-3 15,1-6 0-15,0-22-4 16,-4-7 0-16,-4-12 1 16,-2-19 2-16,-1-21-1 15,-4-14-1-15,-6-49 12 16,-1-26-5-1,-3-15-1-15,-3-35-6 16,-4-34-2-16,-4-19 1 16,1-44 2-16,-1 0 0 15,0-25-1-15,1 16 1 16,6 34 1-16,-6 19-3 16,3 28 0-16,3 29-1 15,4 15 0-15,4 19-3 0,3 6 1 16,10 10 0-16,22 2 2 15,25-2 3-15,13 9 2 16,29-6 1-16,28 2 0 16,11 4 2-16,24-6 3 15,-45 3-4-15,48-3-3 16,1-4 1-16,-18 1 2 16,-24-10-4-16,-18 3-1 15,-18-12-49-15,-17 9-19 16,-18-2-100-1</inkml:trace>
  <inkml:trace contextRef="#ctx0" brushRef="#br0" timeOffset="2310.71">4484 6927 252 0,'-11'7'96'0,"8"-7"-75"0,-1 0 14 16,4 0 1-16,0 0-10 15,0 0-1-15,-3-4-1 16,3 1 2-16,-4-3-14 0,1-3 6 0,-1-1 3 15,4 4-5-15,0-7 1 16,0 4-1-16,0-13 2 16,4-25-6-16,3-16 1 15,7-6-6-15,3 7 1 16,-2 15-5-16,20-60 0 16,11-25 1-16,-4 16 0 15,-3 19 0-15,-7 19 0 16,-8 18-5-16,-3 16 1 15,1 19 0-15,-8 16 2 16,-7 15 1-16,0 10 1 16,0 15-2-16,0 26-2 15,-4 2-2-15,1-12 1 16,-1-9 1-16,5 12 0 0,-1-9 0 16,7 12 2-16,14 16-3 15,4-13 0-15,-4-15 1 16,14-22 0-16,8-13 0 15,-19-12 2-15,-2 3-3 16,6-13 0-16,7 4 1 16,-17 5 0-16,-4-2 0 15,-3 15 0-15,-1 13 4 16,-3 22 2-16,-3 12-5 16,-4 0 0-16,-3 10-1 15,-1-22 0-15,-3-7-3 16,4 17 2-16,-4-11 1 0,7 14 0 15,0 11-31-15,7-11-12 16,4-17-27-16,6-18-8 16,15-25-85-1</inkml:trace>
  <inkml:trace contextRef="#ctx0" brushRef="#br0" timeOffset="3091.33">5962 6278 324 0,'-7'3'121'0,"7"-3"-95"0,10 0 14 15,-2 0-3-15,6 0-5 16,7-3 1-16,7 0-10 16,-3 0-1-16,10 0-13 15,4 3 1-15,0 0 1 0,6 3-6 16,12 0-1-16,-4 0-2 15,0 0 1-15,-4 1-2 0,-3-4 2 16,-11-4-7-16,-3 1-1 16,-7-3-36-16,-8-3-13 15,-6-4-27-15,-8-3-10 16,-13 1-50 0</inkml:trace>
  <inkml:trace contextRef="#ctx0" brushRef="#br0" timeOffset="3317.63">6092 6485 384 0,'0'28'143'0,"8"-12"-112"0,6 12 10 0,-4-18-5 16,8 9-10-16,3-1-1 0,-7-5-9 15,0 3-5-15,14-4-6 16,18 1-2-16,-7-7 1 0,-7-3-2 15,14-3-2-15,14-3-17 16,-18 0-6-16,-3 0-38 16,-4 0-13-16,-3-1-98 15</inkml:trace>
  <inkml:trace contextRef="#ctx0" brushRef="#br0" timeOffset="3767.26">7433 5657 304 0,'-3'-9'115'0,"3"6"-89"0,0 3 10 0,0 0-2 0,3 3-6 16,1 6 1-16,3 10-8 15,0 3-2-15,0 13-11 16,0-1-1-16,0 4 0 0,0 3-1 16,0 12 1-16,0 3-4 15,0-9-2-15,-3-9 2 16,3 6 0-16,-4-6-6 16,1-4-2-16,-1-9-25 15,-3 3-8-15,0-6-26 16,-3-3-13-16,-1-3-64 15</inkml:trace>
  <inkml:trace contextRef="#ctx0" brushRef="#br0" timeOffset="4039.36">7137 5886 312 0,'3'7'118'0,"8"-1"-92"0,-1-3 15 0,-3 0 0 16,4 0-8-16,7 4 1 15,6-4-11-15,12 0-3 16,13 6-12-16,7-2-5 0,4-4 0 16,-7 3-2-16,4-3-1 15,-8-3 1-15,1-3 1 0,-5-3-14 16,-6 6-7-1,-7-3-30-15,-7-4-11 0,-11 7-101 16</inkml:trace>
  <inkml:trace contextRef="#ctx0" brushRef="#br0" timeOffset="4337.28">7094 6586 280 0,'0'9'107'0,"7"0"-83"0,8 1 24 0,-12-10 6 16,8 3-10-16,13 0-4 15,1 6-7-15,10-5-3 16,11-1-17-16,4 0-6 0,2 0 0 15,1 0-4-15,-17-3 0 16,-8 0-1-16,4-3-2 16,-4 0-19-16,7-13-10 15,18-3-23-15,4 1-7 16,-1-1-103 0</inkml:trace>
  <inkml:trace contextRef="#ctx0" brushRef="#br0" timeOffset="5117.88">8417 5689 304 0,'-7'-19'112'0,"7"10"-87"0,4-7 7 0,-1 10-3 15,1 3-1-15,3 9 6 16,0 13-10-16,0 15-5 16,0 10-10-16,0 12 0 0,4 38 4 15,-4-25-5-15,7 38-2 16,3 9-6-16,5-3 0 15,-5-28 0-15,1-13 0 0,-4-13 0 16,4-2 0-16,3 5 0 16,-4-21 2-16,1-19 3 15,0-25 4-15,-8 0-6 16,4-41-2-16,1-25 1 16,-8-19 1-16,-7-28-1 15,-7 0-2-15,-4 3 1 16,-3 7-1-16,0 12 0 15,0 22 0-15,3 9 0 16,0 22 2-16,4 7-6 16,4 15-1-1,6 6-1-15,8 13 2 16,10 0 2-16,22 0 3 0,16-3 2 16,12-3 5-16,7-7 3 15,24-9-2-15,14-3 2 16,1-3-4-16,10 0 1 15,7 0-5-15,-11 9-2 16,-13-3 0-16,-8 6-1 16,-3 4 0-16,-15 2 2 15,-9 4-14-15,-19 3-5 16,-10 3-20-16,-18 3-9 16,-10 3-22-16,-15 0-7 15,-6 4-75 1</inkml:trace>
  <inkml:trace contextRef="#ctx0" brushRef="#br0" timeOffset="5764.01">9320 5889 284 0,'7'-6'107'0,"1"6"-83"0,-1 0 17 0,-7 0 4 15,7 0-6-15,-4 3 1 16,1 0-7-16,-4 4-3 15,-7 2-16-15,-4 4-9 0,-7-1-3 16,-6 7 0-16,-1 6 1 16,0 3-1-16,4 1-2 15,4 2-2-15,2 0 1 16,5-2-1-16,3-4 0 16,3 0 0-16,4-6 0 15,4-1 2-15,10-8 0 16,7-1-3-16,7-6 0 15,8-3 2-15,2-3 0 16,1 3 1-16,0 0 0 0,-4 3-3 16,1 7 2-16,-5 2 1 15,1 4 0-15,0 3 0 16,-4 0 0-16,-3 6 0 16,-8-3 0-16,-3-7 0 15,-3 4 2-15,-7-3 10 16,-8-1 7-16,-3-2-1 15,-7-4-1-15,-4-2-3 16,-6-4-1-16,-8 3-7 16,-11-3-2-16,-2-3-2 15,-1 6-2-15,3-6 1 16,5 0 1-16,2-6-12 16,8 6-6-16,10-9-27 0,8-1-10 15,10 1-21-15,10-10-8 16,12-6-71-1</inkml:trace>
  <inkml:trace contextRef="#ctx0" brushRef="#br0" timeOffset="6019.61">9370 5814 324 0,'-25'-9'121'0,"25"9"-95"0,0 0 5 0,4 0-4 16,6 6-3-16,4-3 3 16,11-3-6-16,7 10-2 0,3-10-11 15,11 9 1-15,17-9 4 0,8 6-7 16,-4-6-3-16,-7 0-2 16,-11 0-1-16,-6 0-16 15,-8 0-6-15,-3 0-33 16,-8 0-13-16,-2-6-87 15</inkml:trace>
  <inkml:trace contextRef="#ctx0" brushRef="#br0" timeOffset="6529.46">10156 5864 272 0,'4'-9'101'0,"0"6"-78"0,-4-3 13 0,0 6 0 16,0-4-4-16,-4 1 3 16,-3-3-2-16,0 6 0 15,-4 6-18-15,-3 1 2 0,0 2 3 16,-4 4-7-16,-3 8 0 15,-7 5-5-15,-4 14-3 16,-6 17 0-16,-5 5 1 16,1 4 1-16,7-6 1 0,6 3-4 15,15-4-3-15,14 4-3 16,18-7-1-16,14-9-1 16,6-12 3-16,8-13 4 15,7-16 3-15,11-18 4 16,6-10 1-16,1-10 3 15,-8-5 2-15,-10-14-3 16,-7-11 0-16,-11-7-5 16,-13-6-3-16,-15 12 0 15,-14 0 1-15,-18 7-3 16,-17 5 0-16,-11 14-1 16,0 9-2-16,3 6-8 15,4 9-5-15,8 7-24 0,6 0-11 16,11 2-41-16,10-5-19 15,11 0-66 1</inkml:trace>
  <inkml:trace contextRef="#ctx0" brushRef="#br0" timeOffset="8181.14">4674 9175 312 0,'-3'0'115'0,"3"-6"-89"0,0-13 8 0,0 19-4 15,3-15-5-15,1-1 2 16,3-15-4-16,-4 6-2 15,8-16-11-15,-4 10 0 0,7-20 1 16,-3 11-4-16,10-42-2 16,18-18 0-16,0 9 1 15,10 6-1-15,-3 19 2 16,-7 10-4-16,-4 12 0 0,-3 13 1 16,-11 9 0-16,0 12 0 15,-7 13 0-15,-3 7-2 16,-1 12-2-16,-3 9 1 15,0 7-1-15,-3-10-3 16,3 16 2-16,4-10 3 16,-4 7 1-16,0-6-4 15,0 2 1-15,-4-9 0 16,4 4 2-16,0-7-1 16,4-3-1-16,7 0 1 15,-4-16-1-15,0-3 0 16,18-12 0-16,-11 6 0 15,7-10 0-15,-3 4 0 0,-1 2 2 16,5 11 5-16,-15 5 4 16,-7-3-6-16,-7 26-3 15,0-7 1-15,-4 37 2 16,-3-8-4-16,0 5-1 16,4-12-2-16,-1 3 0 15,4 10 2-15,0-16 2 16,0-13-19-16,11-3-8 15,-4-6-27-15,10-12-10 16,1-4-84 0,14-18-68-16,10-10 81 15</inkml:trace>
  <inkml:trace contextRef="#ctx0" brushRef="#br0" timeOffset="8542.26">6096 8696 284 0,'-14'6'107'0,"10"-6"-83"0,4 0 21 16,0 0 7-16,0 0-17 0,4 3-3 15,3 0-5-15,0 0-2 16,4 1-14-16,-4-1-4 0,14 0-1 16,-4 0-5-16,5 0-1 15,13 3 0-15,4 1 2 16,0-4-1-16,-18 0 2 15,0 0-48-15,-4 0-20 16,-2 0-104 0</inkml:trace>
  <inkml:trace contextRef="#ctx0" brushRef="#br0" timeOffset="8768.45">6089 8987 260 0,'-32'38'99'0,"29"-29"-77"15,-1 7 18-15,4-16 4 0,4 3-8 16,6 3-1-16,4 1-4 16,4-4-2-16,7-3-16 15,6 0 1-15,-6 0 0 0,7 3-7 16,0 0-4-16,3 3-5 16,-7 1 1-16,4-1-10 15,-4 0-5-15,0 1-45 16,-3-11-18-16,-4 4-74 15</inkml:trace>
  <inkml:trace contextRef="#ctx0" brushRef="#br0" timeOffset="9291.7">7288 8244 276 0,'-7'-9'104'0,"7"6"-81"0,0 0 20 15,0 3 3-15,0 0-11 0,4-4-1 16,3 4-8 0,0 4-4-16,4 2-12 0,-1 3 0 0,4 10 1 15,0 9-2-15,-3 7 0 16,0 18-5-16,-1 16-1 16,-3-3-1-16,0-3 1 15,7-10-2-15,-14-15-1 16,4-10-19-16,-1 0-8 15,1-6-21-15,-1-6-8 16,1-4-102 0</inkml:trace>
  <inkml:trace contextRef="#ctx0" brushRef="#br0" timeOffset="9547.35">7080 8464 292 0,'-7'12'110'0,"11"-2"-86"0,6 8 11 16,-3-8 1-16,4-4-9 15,-4-3-1-15,14 7-8 16,0-1-1-16,18-3-10 16,25 1-2-16,3-4 1 0,-7 0-3 15,-4-3 0-15,-10 0-1 16,-4 3 1-16,-13-3-24 15,-12 0-11-15,-3 0-58 16,0 3-27-16,-3 0-12 16</inkml:trace>
  <inkml:trace contextRef="#ctx0" brushRef="#br0" timeOffset="9819.1">6996 9150 356 0,'24'19'134'0,"-3"-13"-104"0,11-2 7 0,-14-4-5 16,3 6-12-16,7-3 1 15,11-3-12-15,10 6-3 0,4 1-4 16,0-4-2-16,0 0 1 0,0-3-1 15,-7 0 0-15,-4 0-36 16,-10 0-15-16,3-6-91 16,8-7-65-1,-1 0 82-15</inkml:trace>
  <inkml:trace contextRef="#ctx0" brushRef="#br0" timeOffset="10597.94">8135 8225 244 0,'-7'-18'93'0,"7"8"-72"0,0-2 14 0,0 5 2 0,0 1-4 16,0 6 14-1,4 10-11 1,3 11-19-16,0 11-1 0,-4 12 0 0,4 25-4 16,0-3 1-16,0-13-8 15,7 22-3-15,11 38-1 16,-4-31-1-16,-3-17 2 16,14 1 3-16,-11-9-2 15,11-17 0-15,-8-5 1 16,5-29 0-16,-5 0-2 15,1-31-2-15,7-19 3 16,-8-9 0-16,-10-22-1 16,-6-13-2-16,-8-3-2 0,-8-3 1 15,-9 3-1-15,-8-3 0 16,0 9 0-16,1 23 0 16,3 8 2-16,3 14 2 15,4 15-6-15,3 12 1 16,8 13-1-16,13 9-1 15,11 7 4-15,11 0 0 16,7 3 1-16,7-4 0 16,14 1 2-16,17-7 1 15,15-2 1-15,-7-7 2 16,3 0-1-16,11-7 0 16,7-5-3-16,-4-7 1 15,-10-9 0-15,-4 6 1 16,-3-3-2-16,-4 3-2 0,-11 3 1 15,-6 0-1-15,-15 10-3 16,-10 6 2-16,-7-4-15 16,-11 7-6-16,-7 7-25 15,-7-4-7-15,-10-3-82 16,-5 6-61 0,-6 3 81-16</inkml:trace>
  <inkml:trace contextRef="#ctx0" brushRef="#br0" timeOffset="11062.85">8819 8426 256 0,'0'0'96'0,"4"0"-75"0,7 3 14 0,-1-3 3 16,4 0-2-16,7-3 0 15,4 0-4-15,7 0 0 16,3-3-18-16,4-1 3 0,7 7 1 16,0 0-4-16,-4 7 0 15,-7 5-2-15,-10 10 2 16,-11 6-3-16,-14 10 1 0,-10 0-5 15,-8-1 1 1,-3-2-5-16,0-1-2 0,-4-3-3 16,4 1 1-16,0-4 1 15,6-3 0-15,5 7-3 16,6-7 0-16,8-3-1 16,6-4 3-16,5-2 0 15,9-13 3-15,11-6-1 16,4-3-1-16,4-4-2 15,-5 1-1-15,-6 3-31 16,-4-1-15-16,-6 1-37 16,-1 0-16-16,-7 3-44 15</inkml:trace>
  <inkml:trace contextRef="#ctx0" brushRef="#br0" timeOffset="11528.34">9617 8360 316 0,'3'-6'118'0,"-3"6"-92"0,0 0 8 0,0 0 0 16,-3 6-9-16,-4 4 0 16,-4-1-7-16,-3 10-1 15,0-3-10-15,0 2-2 0,3 1-1 16,1-3-2-16,3 0-2 15,3-4 1-15,4 7-1 0,4 0-5 16,3 3 1-16,3-4 2 16,4 1 3-16,7 0-2 15,4 0 0-15,7 0 3 16,7-4 1-16,0 1-4 16,3 0 1-16,-3-1 0 15,-4 1 0-15,-7 0 0 16,-3-4 2-16,-8-2 10 15,-6 5 7-15,-4-5 1 16,-10-7 3-16,-8 6-9 16,-7-5-1-16,-10-1-7 15,-4 0-2-15,-3-3-2 0,0 3 1 16,0 0-4-16,6-3 0 16,5 0-17-16,2 0-5 15,8 0-33-15,4-3-12 16,3-10-85-1,10-5-61-15,4-4 91 16</inkml:trace>
  <inkml:trace contextRef="#ctx0" brushRef="#br0" timeOffset="11725.17">9648 8345 332 0,'-7'-4'126'0,"14"4"-98"0,8-3 6 0,-1 0-6 16,7 0-10-16,11 0 0 16,10-3-8-16,4-1-4 0,3-2-3 15,-3 0-3-15,7 2 1 0,-4-2-41 16,1 9-18-16,3-10-96 16</inkml:trace>
  <inkml:trace contextRef="#ctx0" brushRef="#br0" timeOffset="12324.37">10576 8144 296 0,'-10'-16'110'0,"10"7"-86"0,0 9 16 0,0 0 2 16,0 0-10-16,0 9-1 16,0 1-4-16,0 15-2 15,0 3-14-15,-4 10 0 0,4 5 0 16,0 26 0-16,4 10 1 16,3-7-9-16,7-3-1 15,11-9-2-15,6-13 2 16,8-7-1-16,3-8 2 15,1-17 0-15,-8-5 3 16,0-10-1-16,-6-16 0 16,-5-15-1-16,-3-19 0 0,-6-7-2 15,-5-12-2-15,-6 0 1 16,-8-16 1-16,-3-12-1 16,-7 9-1-16,-4 13-2 15,4 25 1-15,4 12 1 16,-4 7 2-16,-4 0-6 15,7 12-1-15,8 6-1 16,6 10 4-16,8 6 1 16,10 4 1-16,7 2-3 15,4 0 2-15,14 1 3 16,21-1 1-16,14-6-1 16,4 7-2-16,-1-10 3 15,15-10 2-15,11 1-2 0,-12 0 0 16,-10-7 1-16,-10 0 0 15,-11 1-9-15,-14 2-2 16,-11 4-25-16,-13-1-9 16,-12 10-23-16,-6 0-8 15,-4 0-87 1</inkml:trace>
  <inkml:trace contextRef="#ctx0" brushRef="#br0" timeOffset="12789.58">11310 8316 296 0,'0'7'110'0,"4"-7"-86"0,6-3 20 15,1-1 2-15,3-2-9 16,4 0 1-16,3-4-9 16,3-2-3-16,5 2-14 15,2 7 1-15,8-3 1 0,3 6-1 16,1 6 0-16,-4-3-3 16,-8 7 1-16,-9 9 0 0,-15 0 3 15,-14 9-5-15,-18 9-1 16,-3 7-4-1,-4 3-1-15,0-3-1 0,4 0 1 16,3-6-4-16,8-4-2 16,6-2-1-16,7 2 3 15,4-6-5-15,11-3 2 16,10-6 2-16,18-9 1 16,10-1 1-16,4-9 2 15,0 0-19-15,-7-9-6 16,-4 5-23-16,-10-2-9 15,-4-3-28-15,-6 6-11 16,-8-7-55 0</inkml:trace>
  <inkml:trace contextRef="#ctx0" brushRef="#br0" timeOffset="14125.76">4773 11474 284 0,'-3'19'107'0,"3"-19"-83"0,0 6 10 15,0-6 0-15,0 0-2 16,0 0 4-16,0-6-5 16,0 2-1-16,-7-11-17 15,3-1 5-15,4-3 5 0,0 4-3 0,0-14 0 16,0-8-5-16,0-7-1 15,4-3-8-15,3-6-4 16,-4 15-1-16,8-40-1 16,6-7 4-16,8 3 2 15,7 7-2-15,7 16-1 16,-11 8-1-16,0 17-2 16,0 15 1-16,-3 13-1 15,0 9 0-15,-11 9 2 16,3 14-1-16,-3 11-1 15,1 10 1-15,-1-12-1 16,-4-1 0-16,4 4 0 16,8 6 0-16,-8-16 0 15,0-3-3-15,7-6 2 0,-3-3 3 16,17-20 1-16,25-18-1 16,7-12 1-16,-4 6-4 15,-6 3-2-15,-8 9 2 16,-10 10 2-16,-7 15 2 15,-8 10 3-15,-6-3-1 16,-11 21 0-16,0 17-3 16,-3-7 1-16,-4 6-2 15,3-22-1-15,-3-9-17 16,7 6-9-16,0 1-17 16,4-7-6-16,3-7-20 15,-3-5-7-15,-1-4-85 16</inkml:trace>
  <inkml:trace contextRef="#ctx0" brushRef="#br0" timeOffset="14427.29">6202 10756 364 0,'-7'9'134'0,"10"-6"-104"0,1 7 9 0,-1-7-3 0,4 3-12 16,4 0 0-16,7 1-11 15,6-1-3-15,12-3-6 16,6-3-1-16,4 0 3 0,-4 0-5 15,-7 3-3-15,-6 3-54 16,-1 1-23-16,-14 5-94 16</inkml:trace>
  <inkml:trace contextRef="#ctx0" brushRef="#br0" timeOffset="14621.17">6297 11079 348 0,'0'19'132'0,"0"-19"-103"0,25 9 1 0,-8-9-8 16,12 0-9-16,9 0 0 15,1 0-7-15,4-3-2 16,-1 3-2-16,-10 0-2 0,3 0 1 16,-3 3-50-16,-1-3-21 15,8-3-82 1</inkml:trace>
  <inkml:trace contextRef="#ctx0" brushRef="#br0" timeOffset="14998.22">7281 10358 352 0,'0'-4'132'0,"0"4"-103"0,0 4 7 15,0-1-1-15,4 3-12 16,3 7-1-16,4 5-6 15,-1 11-2-15,4 5-8 16,0 4-4-16,4 2 1 0,0-2-2 0,-1 9 2 16,4-3-2-16,-3 0-1 15,-4 9-17-15,-3-18-9 16,-4-7-17-16,0-3-8 16,-4-6-35-16,1-10-15 15,-8-3-21 1</inkml:trace>
  <inkml:trace contextRef="#ctx0" brushRef="#br0" timeOffset="15312.49">7112 10640 320 0,'-4'9'121'0,"4"-6"-95"0,4 4 9 0,0-7-1 0,3 3-5 16,0 0 3-16,3-3-4 16,8 0-3-16,-4 0-13 15,11 0-1-15,10 0 0 0,14 0-4 16,1 3-2-16,6-3-2 16,4 0-3-16,-7 0 1 15,0 0-1-15,0 0 0 16,0 0 2-16,-7-3-1 15,-8 0-1-15,-2-4-28 0,-15 4-11 16,-3-3-21-16,-8 3-5 16,-3 0-93-1</inkml:trace>
  <inkml:trace contextRef="#ctx0" brushRef="#br0" timeOffset="15703.51">7190 11204 336 0,'-4'0'126'0,"4"0"-98"0,4 0 6 15,-4 0-4-15,3 0-6 16,4 6 1-16,4-2-6 16,6-4-1-16,12 0-10 15,13 0-1-15,11 0 0 0,7-4-1 16,-4-2 1-16,4 6-4 15,-7-3-2-15,4 0-3 16,-4 0 1-16,-8 0-43 16,1-1-18-16,-3 1-59 0,-5-3-26 15,-6 0 25 1</inkml:trace>
  <inkml:trace contextRef="#ctx0" brushRef="#br0" timeOffset="16828.41">8347 10577 288 0,'3'-25'107'0,"4"9"-83"0,4-6 8 16,-4 13 1-16,0-4-4 15,4-2 5-15,-1-1-3 16,1 7-1-16,-1 6-17 16,-3-4 8-16,-3 14 2 0,-4 5-3 0,-4 7 1 15,-6 3-8-15,-8 3-3 16,1 0-5-16,-5-3-4 16,5 0 0-16,3-3-1 15,3-1 0-15,0-2 0 16,4-3-3-16,7-1 0 15,4-2 2-15,7-1 0 16,3-3 1-16,7-3 2 16,3-3-3-16,8 0 0 15,0 0 1-15,0 0 0 16,3 0 0-16,0 0 0 16,8 7-3-16,2 2 2 15,8 4 1-15,-3 2 2 16,-1 7-3-16,-6 7 0 15,-5 2 1-15,-6 3 0 16,-11 1 2-16,-3-4 3 0,-8 1-2 16,-10-10-2-16,-7 6 6 15,-7-9 5-15,-10-4-2 16,-12-2 2-16,-2-4-7 16,-1-3-3-16,3 1-1 15,-2-7-1-15,2 0 0 16,-6 0 0-16,3-7-16 15,15 1-4-15,2 0-10 16,1 0-4-16,0-4-14 16,7 1-5-16,7-1-5 15,3-2 1-15,11-10-86 16</inkml:trace>
  <inkml:trace contextRef="#ctx0" brushRef="#br0" timeOffset="17172.77">8509 10408 280 0,'-7'9'107'0,"7"-6"-83"0,3 4 8 0,1-4-2 0,0 0-3 16,3-3 1-16,0 6 0 16,3-3 2-16,4-3-16 15,4 0 5-15,3-3 4 0,4-3-10 16,10 0-2-16,15-4-7 16,2 1-1-16,1 2-1 15,-3 4-2-15,-8 3 1 16,-3 0 1-16,-7 0-12 15,-4 0-6-15,0-3-31 16,-3-3-15-16,3 0-104 16</inkml:trace>
  <inkml:trace contextRef="#ctx0" brushRef="#br0" timeOffset="17999.08">9384 10307 268 0,'-7'-18'101'0,"3"5"-78"0,-3 4 17 16,7 2 5-16,-3 1-2 15,-1 3 2-15,1 3-14 16,-1 3-7-16,1 10-13 16,-1 12-1-16,4 19 1 0,0 21-4 0,0 1 1 15,4 0-3-15,3 3 0 16,7 3-3-16,3 0-2 15,5-6 1-15,-5-25-1 16,-3-7 0-16,4-5 0 16,7-7 4-16,-4-19 5 15,0-19-3-15,0-12-1 16,-3-7-2-16,-4-9-3 16,-3 4 1-16,-4-20-1 15,-4-15 0-15,-3-3 0 16,-3 2 0-16,-4 7 2 15,-4 7-1-15,4 11 2 16,-4 14-2-16,4 9-1 0,0 6-2 16,0 9-1-16,4 7-1 15,3 6 0-15,7 0 0 16,7 0 3-16,7 0 0 16,18 6 1-16,17-6 2 15,11 0 3-15,4-6-2 16,6 6 0-16,15 0 1 15,3 0 0-15,-6 0 0 16,-12-10 0-16,-10 7-2 16,-14-3-2-16,-7-3 3 15,-11 5 0-15,-7 1-21 16,-10 0-8-16,-4 3-25 0,-3 0-7 16,-4 0-43-16,0 0-15 15,-7 0-14 1</inkml:trace>
  <inkml:trace contextRef="#ctx0" brushRef="#br0" timeOffset="18585.11">9860 10596 272 0,'-7'-10'101'0,"4"1"-78"0,-4 0 9 15,3 6-3-15,0-4-4 16,1 4 2-16,-1 0-9 15,4 0 0-15,0 3-11 16,0 0 2-16,7 0 2 0,4-3 2 16,7-4 3-16,3-2-1 15,4 0 4-15,6-1-5 16,-2 4 2-16,-1 3 0 16,0 9-1-16,0 7 4 0,0 5 0 15,-6 1 1 1,-5 9 0-16,-6-2-3 0,-8-1 0 15,-6 3-5-15,-4-3 0 16,-4 3-5-16,1-3-2 16,-1 0-5-16,0 7 0 15,1-4 0-15,3 6 0 16,0-2-3-16,3-4 0 16,4 0-1-16,4-6 3 15,6-3 0-15,8-7 1 16,7-2 0-16,6-7 0 15,5 0 0-15,-1-3 0 16,-7 0 0-16,-3 3 0 16,-4 0-29-16,-3 1-13 0,-1-1-27 15,-3 0-12-15,4-6-108 16</inkml:trace>
  <inkml:trace contextRef="#ctx0" brushRef="#br0" timeOffset="19754.43">10735 9787 276 0,'-7'0'104'0,"3"-3"-81"0,1-3 5 16,3 2-2-16,-4 1-2 15,1-3 3-15,-4 0-1 16,-4-4 1-16,-3 1-15 15,-4-4 6-15,-3-2 3 0,-3-1-7 16,-8-3-3-16,-10 0-2 16,-15 1 1-16,-17-4-3 15,-4 3 1-15,-3 0-5 16,-18-6 0-16,-13 6 1 16,-1 3 2-16,-7-2-1 0,-18 5 0 15,1 7-3-15,-5 3-2 16,-20 6 1-16,7 6-1 15,-11 7 0-15,-10 3 0 16,6 6-3-16,-9-3 2 16,6 3 1-16,7-6 2 15,-11 6-1-15,12-10 2 16,6-2-2-16,-14 6 2 16,11 0-2-16,3-4-1 15,-10 1 1-15,6 3-1 16,1 3 0-16,-14 3 2 15,10 15-3-15,-7 8-2 16,-3 5 2-16,13 6 0 0,-2 1 1 16,-8 3 0-16,-11 24 0 15,22 11 2-15,0-1-3 16,24-9-2-16,25-10 2 16,22 4 2-16,13 9-2 15,18 3 0-15,18-3 1 16,17-7 0-16,18 1-3 15,14 15 2-15,18 4 1 16,38-7 2-16,22-3 1 16,14-3 1-16,38 3 2 15,25 0 1-15,29-13 3 16,17-2 1-16,36-23-5 16,6-12-2-16,29-12-7 0,31-10 0 15,4-7 5-15,11-12 4 16,24-3-6-16,21-9-1 15,4-7 6-15,0-15 4 16,7-22 0-16,7-10 0 16,4-9-3-16,-11 0-1 15,-35-10-1-15,-8-21 0 16,-24-7-2-16,-25 10-2 16,-42 5 5-16,-21-11 1 15,-39-7 4-15,-46 16 1 16,-38 3 1-16,-36-3 0 15,-32-16-4-15,-32-3 0 16,-45 0-5-16,-36-19-2 16,-17-9-3-16,-46 18-1 0,-11 10-5 15,-35 10 0-15,-10 18 2 16,-25 12 1-16,-1 23-15 16,-16 16-4-16,13 8-37 15,0 11-13-15,25 8-128 16</inkml:trace>
  <inkml:trace contextRef="#ctx0" brushRef="#br0" timeOffset="23943.9">20189 3137 232 0,'4'-32'88'0,"0"20"-69"0,3-10 13 0,-4 15 0 15,1-8-4-15,-4 2 3 16,0 4-2-16,0 3 0 16,0-4-16-16,0 10 1 0,3 0 0 15,4 3 4-15,4 16 1 16,3 34-2-16,0 29 0 15,4 18-5-15,3 48 0 0,4 8-5 16,-4 1 1-16,-4-41-5 16,8 41 0-16,-7-41 1 15,-1 34 0-15,-3-34-2 16,-3-12-2-16,-4-23 1 16,0-12 1-16,-3-18-1 15,-1-29 2-15,1-29-2 16,-1-30-1-16,1-20-2 15,-1-43 1-15,1-32-1 16,3-37 0-16,3-19-7 16,1-19-4-16,0 6 4 15,-8 32 3-15,-3 25 6 16,-3 24 2-16,-1 26 0 16,1 29-2-16,-1 14-4 0,1 17 0 15,3 12-3-15,7 9 2 16,7 10 1-16,10-3 2 15,19 6 3-15,27 0 4 16,11 0 11-16,15 0 5 16,27 0-5-16,11-3-1 15,25-3-5-15,21-13-1 16,21-9 1-16,14-4 1 16,32-12-5-16,-4 0-4 15,26 7-4-15,-22 2 1 16,7 7 1-16,-18 6 0 15,7 3 0-15,-17 10 0 16,7 9-31-16,-21 0-12 0,-8-6-88 16,15 6-38-16,-43-4 22 15</inkml:trace>
  <inkml:trace contextRef="#ctx0" brushRef="#br0" timeOffset="25040.65">27721 2889 212 0,'-7'-79'82'0,"11"45"-64"0,-1-13 20 0,1 38 5 15,-1-1-13-15,-3 10-3 16,4 10 2-16,-1 18 2 15,1 19-17-15,-1 12 5 0,-3 32 2 16,0 28-7-16,0 7-1 16,-3 37-7-16,-1-6-2 0,1-1 0 15,-4 4 0-15,0-12-2 16,0-26 1-16,0-25-2 16,3-12 2-16,4-22-2 15,4-10-1-15,3-31 5 16,7-13 1-16,3-18 2 15,5-19 0-15,6-41 0 16,7-10 0-16,7-34-7 16,8-31-2-16,3-31 0 15,0-20 0-15,-7-2 1 16,-4 2 0-16,-10 20 0 16,-8 34 0-16,-6 24 4 0,-7 30 2 15,-1 21-5-15,-3 13 0 16,-3 15-6-16,3 10-1 15,0 12 3-15,0 7 1 16,11 5 2-16,13 8 0 16,26 2 8-16,17 3 5 15,18 1 2-15,42 2 1 16,14 4-8-16,46 0-3 16,14-4-1-16,28 1 0 15,15-7 4-15,-11 3 3 16,3-9-9-16,-24 10 0 15,-36-7-51-15,-24 3-19 16,-18 4-125 0</inkml:trace>
  <inkml:trace contextRef="#ctx0" brushRef="#br0" timeOffset="26196.44">21223 6153 228 0,'-3'-25'88'0,"3"9"-69"0,3-3 17 16,1 10 5-16,-1-1-9 0,1-2 1 15,3 3-1-15,0-1 0 16,3 4-17-16,1 3 6 0,3 9 3 16,4 19 3-16,-4 22 1 15,-4 10-9-15,1 15-1 16,-7 31-9-16,-4 19-3 16,-4-2-1-16,-3 24-1 15,-4-9-5-15,1-10 1 16,-1 0-2-16,1-27 0 15,3-23-14-15,0 10-6 16,-1-16-14-16,1-13-2 16,4-12-20-16,-1-19-8 15,4-3-81 1</inkml:trace>
  <inkml:trace contextRef="#ctx0" brushRef="#br0" timeOffset="26631.31">21297 6416 260 0,'-35'7'96'0,"28"-1"-75"0,3 3 3 16,4-6-2-16,0 13-3 15,4-3 1-15,6 12-3 16,5 3 0-16,9 3-9 15,4 1 4-15,8 2 1 0,-1-3-2 0,4-5-1 16,3-11-2-16,8 1 2 16,2-13 4-16,1-6 3 15,0-19 0-15,-3-16-1 16,-8-15-6-16,-3 6-4 16,-11-13 1-16,-10-15 0 15,-8-22-6-15,-17 6 0 16,-14 0 1-16,-14-9 1 15,-11-4-1-15,-3 13 1 16,3 25-4-16,-4 19 0 16,1 19-1-16,-4 28 0 15,4 19 0-15,6 9 0 16,15 7-3-16,17-1 1 16,15 7-7-16,14 6-3 0,10 0-32 15,7 10-13-15,22-7-101 16</inkml:trace>
  <inkml:trace contextRef="#ctx0" brushRef="#br0" timeOffset="26975.94">22468 5871 304 0,'-7'-7'115'0,"7"7"-89"0,0 0 3 0,0 0-2 16,0 4-1-16,4 11 5 15,-4 4-9-15,0 9 0 16,0 26-13-16,0 8 1 0,0 14 1 15,0-7-6-15,-4 12-1 16,1 7-2-16,-1 0 1 16,1-7-4-16,-1-9 0 15,1-6-37-15,-1-16-16 16,-3-15-42-16,4-13-14 0,-8-19-15 16</inkml:trace>
  <inkml:trace contextRef="#ctx0" brushRef="#br0" timeOffset="27157.77">22197 6285 296 0,'-18'-32'112'0,"18"26"-87"0,4 3-7 15,6 6 35 1,11 0-27-16,11 3-13 16,7-3-8-16,7 1-5 15,7-1 2-15,14 3 1 0,10 0-1 16,5 1-2-16,-12-1-37 15,-6 0-15-15,-4-3-91 16</inkml:trace>
  <inkml:trace contextRef="#ctx0" brushRef="#br0" timeOffset="27576.64">23086 5930 264 0,'-4'-19'101'0,"8"7"-78"0,3-7 13 0,-4 7 0 15,4-1-6-15,4 0 0 16,3-5-4-16,7 5-1 16,4-3-14-16,3 13 7 0,4 3 4 15,0 10 2-15,-4 9 3 0,-3 9-6 16,-4 12-1-16,-7 17-2 15,-14 12 0-15,-7 0-3 16,-14 3-1-16,-15-9-4 16,-6-4 1-16,0-2-6 15,6 5-1-15,5-8-4 16,10 2-1-16,6-6-1 16,15-6-2-16,22-3 3 15,16-10 2-15,12-12 0 16,3 0 2-16,0-13-4 15,3-3-2-15,-3-3-27 16,-4 0-10-16,-3-3-20 16,-7-3-5-16,0-3-38 15,0-4-14-15,-11-3-20 16</inkml:trace>
  <inkml:trace contextRef="#ctx0" brushRef="#br0" timeOffset="28013.89">23943 5940 304 0,'-3'0'115'0,"6"0"-89"0,1 0 5 16,3 0-1-16,3 0-10 0,4 0-2 15,11 0-6-15,10 0-2 16,11 0-6-16,0 6-3 0,0-3 0 16,-4-3-8-16,-3 9 0 15,-7-2-96-15,-8 5-41 16,-6 4 20-1</inkml:trace>
  <inkml:trace contextRef="#ctx0" brushRef="#br0" timeOffset="28193.89">24088 6259 328 0,'-64'29'123'0,"50"-20"-95"0,3 1-2 0,11-10-7 15,15 6-14-15,16-3-3 16,15-3 1-16,7-3-2 15,4-3-1-15,-5 2 3 0,1 4-13 16,-3 0-6-16,-1 4-112 16,-3-4-68-1,-7 0 85-15</inkml:trace>
  <inkml:trace contextRef="#ctx0" brushRef="#br0" timeOffset="28702.91">25375 5504 320 0,'-3'-6'121'0,"6"6"-95"0,1 0 14 0,-1 0-1 0,1 3-6 15,3 9 1-15,0 10-6 16,0 13-3-16,0 9-13 16,0 3-1-16,0 9 0 0,-3 0-6 15,-4 4-1-15,-4 18-2 16,1-2 1-16,-1-7-4 15,1-10 0-15,-1-9-15 16,1-15-4-16,3-4-23 16,0-12-8-16,0-10-37 15,3-9-14-15,4-12-32 16</inkml:trace>
  <inkml:trace contextRef="#ctx0" brushRef="#br0" timeOffset="29017.79">25118 5764 296 0,'-14'3'110'0,"10"-3"-86"0,-3 0 5 0,7 0-3 15,-3 0 0-15,-4 3 5 16,7 0-9-16,7 4 0 0,0-1-13 15,10 0-1-15,11-3-1 0,8 7 3 16,6-10 4-16,15 6-6 16,17-3 0-16,7 4-6 15,-4-4-2-15,-3 6 0 16,-10-3 2-16,-8 4-1 16,-6-4 2-16,-8 0-22 15,-7 1-7-15,-6-1-33 16,-12 0-13-16,-3-3-79 15</inkml:trace>
  <inkml:trace contextRef="#ctx0" brushRef="#br0" timeOffset="29318.31">24881 6554 280 0,'-17'22'107'0,"17"-12"-83"0,3-1 13 0,4-9-1 16,4 0-6-16,7 0 2 16,13-9-5-16,22 5 1 15,11-2-16-15,-15-3 2 0,18 9 2 16,4-3-8-16,-1 3-2 0,1 0-6 15,-4 0-1-15,-4 0-28 16,-6 0-13 0,-4-4-47-16,0 1-20 0,-4 3-27 15</inkml:trace>
  <inkml:trace contextRef="#ctx0" brushRef="#br0" timeOffset="31419.76">26786 5949 228 0,'0'0'85'0,"4"0"-66"0,-4-3 5 0,0 3-1 15,0 0-9-15,0 0 2 16,0 0-3-16,3-6 0 16,1 3-7-16,-4 3 3 0,0 0 3 15,0 0 5-15,0-7 4 16,0 7 4-16,0-3 4 15,0-3 0-15,-4 3 0 16,1-4-5-16,-4 4-3 16,0 0-7-16,-4 3-1 0,1 0-4 15,-4 3 0 1,-4 0-3-16,-7 4 1 0,-3 5-4 16,-4 7-2-16,-3 9 2 15,0 13 0-15,3 6-1 16,7 10-2-16,8-7 7 15,6-3 5-15,11 0-2 16,11-6 2-16,13 6-5 16,8 0-2-16,3-7 0 15,1 4 1-15,-1-12-3 16,-3-7-2-16,-4-13 2 16,0-9 0-16,-3-12 1 15,-8-4 2-15,-2-2-16 0,-8-1-6 16,-4 0-34-16,1-2-13 15,-1 5-35-15,4-3-14 16,4-2-44 0</inkml:trace>
  <inkml:trace contextRef="#ctx0" brushRef="#br0" timeOffset="32125.14">26786 5554 236 0,'0'0'88'0,"4"0"-69"0,-4 0 2 16,0 0-5-16,0 0-5 15,0 0 3-15,3-3 4 0,5-3 3 16,-5 2-11-16,1-2-1 0,-1-3 1 15,1 6 3-15,-1-4 4 16,1 1 0-16,-4 3-1 16,0 0-4-16,-4 0-2 15,1 3-4-15,-1 3-1 16,1 0-3-16,-4 3-2 16,3 4 1-16,-3-1-1 15,3 0 0-15,1 4 2 16,3-4 1-16,0 7 1 15,3-3 0-15,4-1 0 16,1-2 0-16,-1-7 2 16,3-3 3-16,1-7 5 15,-1 1-2-15,1-6 1 16,-4-7 1-16,-3 9 4 0,-4-2-6 16,-4 2-2-16,-3 4-8 15,-4 6-1-15,-3 10-1 16,0-1 2-16,0 0-3 15,3 7 0-15,4 0-1 16,4-1-2-16,3-2 3 16,3-4 0-16,4 1 1 15,4-4 0-15,0-3-3 16,3 0 0-16,-4 0-36 16,1 1-14-16,-1-4-30 15,8 9-11-15,0-3-47 16</inkml:trace>
  <inkml:trace contextRef="#ctx0" brushRef="#br0" timeOffset="32816.62">27563 5770 248 0,'14'-59'93'0,"0"9"-72"0,3-16 7 16,-2 34-2-16,-5 4 1 15,1 3 6-15,-1 3-3 16,-3 6 0-16,-3 10-17 16,-4 12 5-16,0 16 3 0,-4 25-5 15,-6 16 1-15,-1 9-6 16,-3 7-1-16,-4 24-2 16,11 7 0-16,4-13-4 15,3-9-3-15,7-7 0 16,3-8 1-16,1-11 3 15,3-15 4-15,4-22-2 0,-1-15 1 16,5-10-3-16,-1-19 0 16,0-6-3-16,0-25 1 15,0-26-2-15,0-5-1 16,-3-4 1-16,-4-12-1 16,-3-10 0-16,-8 10 0 15,1 25 0-15,-4 9 0 16,0 20-3-16,0 5 2 15,0 10-4-15,7 9-1 16,11 3 3-16,13 7 1 16,19 6 2-16,6-4 0 15,15 1-5-15,24-3 1 16,11 2 4-16,0 1 4 16,10-3-3-16,4-1-1 0,-7 4 0 15,-14 0 2-15,-15-4-14 16,-13 7-5-16,-8-3-15 15,-24 3-6-15,-7-3-8 16,-7 6-1-16,-1-4-37 16,-3 4-15-16,-6 4-14 15</inkml:trace>
  <inkml:trace contextRef="#ctx0" brushRef="#br0" timeOffset="33327.17">28208 5830 304 0,'0'-16'112'0,"7"13"-87"0,4-6 11 0,-4 2-2 16,0 4-8-16,7-3-1 0,7 6-5 15,11-3 0-15,10 0-11 16,4 3 6-16,0 6 2 0,-7 3-1 15,-4 7 1-15,-10 3-3 16,-15 6-1-16,-17 6-5 16,-17 4 0-16,-15 15-3 15,-4 0 2-15,5 0-6 16,2-6-3-16,8-3 1 16,7-6 2-16,7-7-2 15,7 0 0-15,7-3-1 16,14-6 0-16,14-3 2 15,14-7 2-15,8-9-3 16,-1 0-2-16,-3 0-29 0,-7-9-14 16,-4 5-25-16,-3-5-10 15,3-10-76 1</inkml:trace>
  <inkml:trace contextRef="#ctx0" brushRef="#br0" timeOffset="33749.71">29132 5811 384 0,'-3'0'143'0,"-1"3"-112"0,-3-3 5 0,0 7-6 16,-3-4-14-16,-8 3-1 15,-7-3-9-15,1 6-4 0,-1-2-1 16,4 2-4-16,7-3 2 0,3 4 1 15,8 2 0-15,6 1 0 16,8-1 0-16,3-2-3 16,3 9 2-16,-2-10-1 15,9 19 0-15,1 1 0 16,0 2 0-16,-4-6 4 16,3 13 1-16,-2-1-1 15,-5-2-2-15,-6-7 1 16,-4 3 1-16,-4-9 1 15,-6-3 1-15,-4-3 6 16,-4-7 6-16,-3 1-8 0,-3-10-2 16,-8 0-4-16,-3 0-2 15,-4-4-2 1,4-2-1-16,-1-3-36 0,5-7-16 16,3-6-27-16,10-3-10 15,4 0-51 1</inkml:trace>
  <inkml:trace contextRef="#ctx0" brushRef="#br0" timeOffset="33948.22">29058 5833 300 0,'0'-3'112'0,"7"3"-87"0,11 0 18 0,-4-6 2 15,7 6-22-15,11 0-7 0,17-3-10 16,11-4-5-16,4 7 0 15,-4-3-1-15,-7-3 0 0,-11 6-20 16,-7 6-7-16,-6-3-63 16,-1-3-29-16,-3 10 0 15</inkml:trace>
  <inkml:trace contextRef="#ctx0" brushRef="#br0" timeOffset="34529.3">29972 5632 312 0,'-7'-25'115'0,"3"22"-89"0,1 6 10 0,-1 4 0 16,1 8-13-16,-4 10-1 15,0 10-7-15,-4 2 1 16,1 4-9-16,-1 6 2 0,0 10 2 16,4 12-4-16,7 0-2 15,7-7-5-15,8-5 0 16,2-13 0-16,4-7 2 16,4-5 1-16,0-14 3 15,-1-11-1-15,1-10 2 16,0-16-4-16,-4-16-2 15,0-12 0-15,0 0 1 16,0-6-1-16,-10-3-1 0,-4-13 1 16,-3-7-1-16,-4 10 0 15,-4 10 0-15,1 6 0 16,-4 15 0-16,-1 7-3 16,5 9 2-16,-1 4-4 15,4 8-1-15,0 7 0 16,11 0 4-16,10 3 3 15,18 1 4-15,17-1 2 16,8 3 1-16,3-3 0 16,11-6 0-16,17-6-2 15,4 2-1-15,-8-5-6 16,-3 2-1-16,-3 1 1 16,0 0 2-16,-8 5-18 0,-13-2-8 15,-15 3-18-15,-13 3-6 16,-15 3-36-16,-11 3-15 15,-13 7-29 1</inkml:trace>
  <inkml:trace contextRef="#ctx0" brushRef="#br0" timeOffset="34951.01">30579 5849 344 0,'7'-7'129'0,"0"-2"-100"0,3 0 7 16,-2 9-5-16,-1-3-8 16,3 3-2-16,1 0 0 15,3 0-1-15,-4 3-11 16,-2 6-1-16,-8 4 2 0,-4 2-6 15,-3 7 0-15,-7 3 0 16,-4-3 2-16,1 6-3 16,-5 7-2-16,5-1 0 15,3 1-1-15,3-1-3 16,8 1 0-16,6-4 2 16,8-6 2-16,6-3 2 0,11-3 1 15,15-3-2-15,10-7-2 16,0-6-2-1,-4 0 1-15,-10-3-17 0,-7 0-5 16,-8 0-16-16,-6 0-3 16,-7 0-43-16,-1 0-20 15,-6-6-31 1</inkml:trace>
  <inkml:trace contextRef="#ctx0" brushRef="#br0" timeOffset="36542.39">22006 8733 252 0,'-3'-15'93'0,"3"8"-72"0,3 1 14 0,1 3 0 15,-4 3-9-15,3 0-1 16,4 6 6-16,0 7 2 15,1 9-17-15,-5 15 6 0,1 29 2 16,-4 22-4 0,0 3 1-16,0 22-10 0,-4 15-2 15,1-5-5-15,-5-1-3 16,1 7 0-16,4-7 1 16,-1-16-1-16,1-15 2 15,-1-12-4-15,4-13 0 16,0-16-21-16,0-13-10 15,0-18-59 1,0-13-79 0</inkml:trace>
  <inkml:trace contextRef="#ctx0" brushRef="#br0" timeOffset="36990.78">21985 9044 292 0,'-14'9'110'0,"10"1"-86"0,1 8 0 16,3-8-4-16,3 6-1 16,5 5 3-16,2 1-5 15,4 7 0-15,7-4-10 0,15-3-4 0,10-4 0 16,10-2 9-16,0-6 7 15,-3-7-1-15,-3-6-1 16,-1-10-1-16,-3-6 3 16,0-18-9-16,-4-23-1 15,-10 0-3-15,-11-5-1 16,-10-1-3-16,-15-19 1 16,-13-15-2-16,-5 9 2 15,-9 6 0-15,-15 16 1 16,-11 16-5-16,-6 18 1 15,-1 17-5-15,8 11-1 16,6 23 3-16,8 12 1 16,10 13-3-16,11 6 1 15,4-9-5-15,20 9-1 16,15-3-22-16,13-4-9 0,15 1-18 16,7 0-8-16,4 0-77 15</inkml:trace>
  <inkml:trace contextRef="#ctx0" brushRef="#br0" timeOffset="37292.08">23227 8385 368 0,'-14'-9'137'0,"14"9"-106"0,0 0-5 0,0 0-7 16,3 3-4-16,-3 3 3 15,4 23-3-15,-1 27 1 16,1 7-9-16,-4 3-2 0,-4 9-1 16,-3 22-2-16,0 3-2 15,0-6-2-15,0-9 1 16,0-10-30-16,4-12-14 15,-1-7-10-15,1-15-5 16</inkml:trace>
  <inkml:trace contextRef="#ctx0" brushRef="#br0" timeOffset="37503.24">22948 8868 340 0,'-3'0'129'0,"10"3"-100"0,7 4-9 16,-4-7-10-16,15-7-10 16,17 4 2-16,15 0 5 15,6 0 4-15,1 3-6 16,-4 0-3-16,-4 3-1 0,1 0-12 16,-4 7-3-16,-4-7-97 15,-3 6-82 1,-7 1 62-16</inkml:trace>
  <inkml:trace contextRef="#ctx0" brushRef="#br0" timeOffset="37892.97">23858 8436 292 0,'-3'-16'110'0,"3"13"-86"0,7-7 5 0,-4 10-3 16,1-3-6-16,3-3 3 16,4 6 2-16,-1 0 2 15,4 6-14-15,0 4 5 0,4 8 3 16,0 14 0-16,-8 15-1 0,-3 3-2 16,-7 6 1-16,-7 1-4 15,-3 6-1-15,-8 6-6 16,0 6 0-16,-3-6-3 15,4-7 2-15,2-8-4 16,5-7-2-16,6-10-3 16,11-2-1-16,8-7 2 15,6-6 2-15,10-6 0 16,12-7 2-16,3-3-13 16,0-2-3-16,-4-4-32 15,-3 0-12-15,-8-4-46 16,1 1-20-16,-7-6-22 15</inkml:trace>
  <inkml:trace contextRef="#ctx0" brushRef="#br0" timeOffset="38423.01">24846 8555 264 0,'-10'9'101'0,"10"-3"-78"0,3 7 15 0,1-7 2 16,3 0-13-16,3 1-1 16,4-1-9-16,8-3-2 15,13-3-9-15,11 0-4 0,-8-3-1 16,-6 3-4-16,4 0 2 15,6 3-21-15,-14 0-10 16</inkml:trace>
  <inkml:trace contextRef="#ctx0" brushRef="#br0" timeOffset="38646.17">24814 8900 312 0,'-3'9'118'0,"10"-3"-92"0,11-3 0 16,-4-3-8-16,7 0-2 15,11-3 2-15,-1-3-7 16,-2 6-2-16,13-3-5 16,4 3-3-16,-4 0 2 0,-10 0-13 15,-4 3-3-15,-3-3-54 16,-1 0-20-16,-2 9-42 15</inkml:trace>
  <inkml:trace contextRef="#ctx0" brushRef="#br0" timeOffset="40671.12">26134 8316 276 0,'-4'-9'104'0,"4"6"-81"0,4 0 5 16,-4 3-2-16,0 0-8 15,0 0-1-15,0 0-1 16,7 0 0-16,0 6-8 16,-4 7 1-16,1 2 4 0,-1 10-5 15,-3 10 0-15,0 6-4 0,0 6-3 16,0 0 0-16,0-7-1 16,0-2 0-16,0-7 0 15,0 4 0 1,0-10 2-16,0-3 1 0,0-3 1 15,0-7-33-15,0-2-13 16,0-7-111 0</inkml:trace>
  <inkml:trace contextRef="#ctx0" brushRef="#br0" timeOffset="40958.99">25894 8483 296 0,'-7'3'112'0,"7"3"-87"0,3 6 0 16,4-2-7-16,4-1-5 15,10 7 5-15,11-7-4 16,14 1 0-16,3-4-8 15,1-3-4-15,-1-3-1 0,-3 0-1 16,-4 0 0-16,-7 3-11 16,-6 0-5-16,-8 4-52 15,-4 2-20-15,1 1-34 16</inkml:trace>
  <inkml:trace contextRef="#ctx0" brushRef="#br0" timeOffset="41196.17">25802 9150 332 0,'4'19'123'0,"3"-13"-95"0,10-2 5 0,-2 2-5 15,6-6-10-15,14 0 2 16,14 0-11-16,4-6-5 15,0 6-3-15,-3 0-1 0,-5 0 2 0,-2 0-8 16,-1 0-3-16,4 0-37 16,3 0-17-16,11-13-85 31</inkml:trace>
  <inkml:trace contextRef="#ctx0" brushRef="#br0" timeOffset="41840.58">27249 8595 260 0,'0'-9'99'0,"0"6"-77"0,0-3 15 16,0-1 3-16,0 1 0 15,0 0 5-15,-4 0-9 16,-3-4-2-16,-4 10-19 16,-3 0 0-16,-3 10 1 0,-5 5-2 15,-2 7 2-15,-8 6-7 16,0 4-3-16,1 12-3 16,6 0 0-16,11 3 0 15,14 12 3-15,17-2-3 16,15-1 0-16,7-12-1 0,0-10 1 15,0-2-2-15,-4-10 2 16,-7-7-11-16,-7-5-2 16,0-7-22-16,1-9-6 15,-1-7-25-15,0-6-10 16,4-9-87 0</inkml:trace>
  <inkml:trace contextRef="#ctx0" brushRef="#br0" timeOffset="42176.11">27312 7959 336 0,'-11'9'126'0,"11"-9"-98"0,-3 22 3 16,3-19-5-16,0 7-14 16,0-1 1-16,3 1-6 15,1 8-2-15,3-8-2 16,0-1 2-16,7-6 1 0,-3 1 0 16,6-8-1-16,1-2-1 0,-7 3 0 15,-4 0-2 1,-4 3 1-16,-3 0-2 15,-3 3-1-15,-4 3-37 16,3 4-17-16,8-4-108 16</inkml:trace>
  <inkml:trace contextRef="#ctx0" brushRef="#br0" timeOffset="42846.86">28127 8200 272 0,'11'-25'104'0,"-11"25"-81"0,10-19 20 16,-6 19 6-16,-1-3-9 16,1-3-1-16,-4 6-7 15,0 0-2-15,0 6-17 16,0-3-1-16,-11 7 1 0,4-1-5 16,-11 4 0-16,4-1-6 15,-7 4-4-15,4-3 1 0,-5 2 2 16,-2 4-2-16,3 6-2 15,10-6 2-15,11-6 0 16,0-1-2-16,14 1 2 16,-3-1 1-16,13 1 0 15,-3-4-3-15,8 0 2 16,10 1 1-16,3 6 0 16,0-1-3-16,4 7 2 15,0 10 1-15,-11-4 2 16,-7-6-1-16,8 15 2 15,-8-5-4-15,0 5 0 16,-7-8 1-16,-7 8 2 16,1-9 3-16,-12 4 2 15,1-4 10-15,-15 0 4 16,4-3 2-16,-18 0 3 0,-14 4-10 16,-3-4-2-16,0-13-8 15,-1-6-2-15,-2-6-2 16,6-3-2-16,7 0-2 15,-10-6 1-15,-11-10-6 16,7 6 0-16,11-2-19 16,10 2-8-16,11 1-24 15,10-1-11-15,11 1-21 16,7-1-8-16,-3 4-44 16</inkml:trace>
  <inkml:trace contextRef="#ctx0" brushRef="#br0" timeOffset="43117.55">28243 8072 312 0,'-10'-6'118'0,"10"6"-92"0,3 3 6 0,-3-3-2 16,7 0-6-16,0 0 1 15,15 3-8-15,-5 0 0 16,22 6-10-16,-7-2-4 0,17 2-2 16,-10 0-1-16,10 1 2 0,-10 6-1 15,7-4-1-15,-7 4-39 16,7-4-16-16,-11 1-83 16,11-4-56-1,-11 1 82-15</inkml:trace>
  <inkml:trace contextRef="#ctx0" brushRef="#br0" timeOffset="43957.49">29139 8213 284 0,'-3'-13'107'0,"3"13"-83"0,-4-6 8 0,4 6-2 0,0 0-10 15,0 0 1-15,-3 3-3 16,3 0-2-16,-4 10-8 15,1-1 4-15,-8 17 1 0,4-4 0 16,-7 41 2-16,-4 25-6 16,4-4-1-16,11-8-4 15,6-4-3-15,4-6 0 16,7-6 1-16,1-13 1 16,-1-9 1-16,3-23 2 15,1-8 3-15,0-20-4 16,3-8-1-16,3-11 0 15,-2-2 0-15,-1-16-5 16,4-13 1-16,-4-15 0 16,-7 22 0-16,-4 6 0 0,-3-16 0 15,-3 10 0-15,-8-19 2 16,1 12-1-16,-4 4-1 16,0 9 1-16,-4 12-1 15,4 7-5-15,0 12 1 16,0-3 0-16,4 16 2 15,-1 3-1-15,15 3 1 16,-4 7 2-16,17-1 0 16,-3 1 0-16,22-4 2 15,-8-3 1-15,14 3 3 16,-10-3 1-16,39-3 3 16,-15 7-5-16,29-14-1 0,-18 7-2 15,39-3 1 1,-21-3-2-16,10-3-1 15,-17 6 1-15,-8-4-1 0,-13-2-3 16,-4 9 0-16,-14 0-23 16,-7 0-7-16,-8 9-24 15,-6-2-6-15,-4-4-97 16</inkml:trace>
  <inkml:trace contextRef="#ctx0" brushRef="#br0" timeOffset="44722.89">29637 8483 268 0,'-11'-4'101'0,"11"4"-78"0,-3-3 17 16,3 3 5-16,0 0-11 15,0 0 0-15,0 0-13 0,0 0-5 16,0 0-9-16,0 0 4 0,7-3 4 16,0 0-3-16,14-6 1 15,-3 2-4-15,20 1 2 16,-6 0 0-16,14 6 1 16,-7 0-2-16,-4 12-1 15,-3-2 1-15,-11 15 4 16,-3-3-4-16,-18 9 0 15,0 0-4-15,-25 4-1 16,-14 6-3-16,0-1 1 16,4-5-4-16,3-4-2 15,1 4-1-15,6-4 0 16,4 4 3-16,3-1 2 16,8 4-2-16,6-4 0 15,8-2-1-15,6-10-2 0,8-4 0 16,14-8 3-1,10-10 4-15,4-3 3 0,-4-4-5 16,-7 4-2-16,-6-3-16 16,-8 6-6-16,-7 6-21 15,-4-3-10-15,1 7-55 16,3-4-25-16,-3-3-2 16</inkml:trace>
  <inkml:trace contextRef="#ctx0" brushRef="#br0" timeOffset="47801.04">23887 8222 268 0,'-11'-15'101'0,"7"2"-78"0,1-6-2 15,3 7-5-15,-4-4-6 16,1-3 4-16,-4-3 2 15,-4 3-1-15,-6 1-7 16,-8 2 4-16,-3 0 1 0,-8 1 0 16,-2 5 0-16,-5 7-3 15,1 3-1-15,-4 3-1 16,-7 7 0-16,-10 18-7 16,-18 9 0-16,-1 11 5 0,1 8 4 15,4 13 6-15,-1 28 4 16,-3 10-6-16,7 12-3 15,3 25-4-15,15-3-2 16,10 7-3-16,11 2-2 16,17-21 3-16,15-13 0 15,20-19 1-15,18-12 0 16,18-7 6-16,11-9 4 16,28-22-3-16,13-9-1 15,1-13-6-15,7-19-1 16,7-16 3-16,-4-11 1 15,-6-17-1-15,6-25-1 16,15-21-3-16,-11-11 1 16,-14-5 0-16,-11-32 1 15,-11-6-5-15,-16-28 1 0,-23-3-2 16,-23 6 0-16,-22 0 2 16,-25 19 0-16,-28 28-5 15,-21 28 1-15,-7 22-5 16,0 25 1-16,-1 19-14 15,12 19-3-15,17 19-33 16,14 12-15-16,18 3-101 16</inkml:trace>
  <inkml:trace contextRef="#ctx0" brushRef="#br0" timeOffset="48686.28">22373 11270 268 0,'0'-13'101'16,"4"7"-78"-16,3 6 9 0,-4-3 0 0,4-3-5 15,0 6 4-15,0 0 0 16,1 6 3-16,2 7-18 15,1 18 8-15,-4 22 4 0,0 13 4 16,0 12 4-16,-4 23-12 16,1 24-1-16,-4-2-12 15,-4-17-2-15,1-27-7 16,-4 37-2-16,3-22 0 16,-6 6 2-16,3-19-1 15,-4 10-1-15,0-12-2 16,4-4 1-16,0-19-17 15,7-15-8-15,0-3-17 0,7-26-6 16,-3 1-23-16,3-19-9 16,0-1-75-1</inkml:trace>
  <inkml:trace contextRef="#ctx0" brushRef="#br0" timeOffset="49168.35">22447 11624 288 0,'-17'-9'107'16,"17"9"-83"-16,-4 0 4 0,4 0-4 0,4 3-3 15,-4 6 2-15,3 1 1 16,4 6 2-16,0 2-14 15,4-2 4-15,3 3 4 0,4 0-2 16,6-1-1-16,12 1-7 16,6-3-2-16,4-4-2 15,3-5-1-15,1-7 1 16,-5-10 3-16,-2-5 2 16,-1-7 1-16,-3-6-2 15,-7-10-1-15,-4-12-3 16,-11-13-1-16,-6-6-3 0,-11 9-2 15,-11-5 1-15,-10-8 1 16,-14-11-1-16,-18-1-1 16,-14 13 1-16,0 22 1 15,4 19-3-15,-1 21-2 16,-3 29-1-16,11 12 3 16,13 7-2-16,15 0 1 15,21 9-5-15,14-4 0 16,14 1-30-16,11-3-13 15,21 0-18-15,17-7-8 16,5-5-80 0</inkml:trace>
  <inkml:trace contextRef="#ctx0" brushRef="#br0" timeOffset="49559.27">23428 11261 316 0,'-14'0'118'0,"10"0"-92"0,8 0 11 0,-4 0-1 16,3 0 6-16,4 0 7 16,1 0-11-16,2 3-3 15,1 0-20-15,3 0 2 0,3 0 3 16,8 0-11-16,10-3-2 16,8 3-5-16,3-3-2 15,-4 4-2-15,0-1 1 16,-3 0-12-16,-4 0-7 15,-3 0-31-15,-7 0-13 16,-4 0-50-16,0 7-20 16,-7 5-2-1</inkml:trace>
  <inkml:trace contextRef="#ctx0" brushRef="#br0" timeOffset="49801.35">23400 11668 388 0,'-14'19'145'0,"17"-13"-112"0,1 7 8 16,3-7-3-16,0 0-9 15,3 1 1-15,8-1-11 16,7-3-1-16,14-3-11 16,10 0 0-16,4 0 0 0,0 0-1 15,-4 0 1-15,-7 0-6 16,-6 6-3-16,-4-3-28 15,-1 4-12-15,-6-4-41 0,3-3-15 16,11 9-71 0</inkml:trace>
  <inkml:trace contextRef="#ctx0" brushRef="#br0" timeOffset="50307.62">24497 11452 372 0,'-7'0'140'0,"7"6"-109"0,0 0 9 0,3-6-2 16,4 7-11-16,8-4 1 16,6-3-2-16,14 0 1 15,11-3-15-15,7-4 0 0,0 1-1 16,3 0 0-16,8 0 3 16,-1 6-7-16,-3 0-4 15,-3 3-2-15,-8 0 1 16,-3-3-3-16,-11 0-2 15,-3-3-51-15,-4 0-24 16,-3-4-26-16,-1 1-12 16,5 3-35-1</inkml:trace>
  <inkml:trace contextRef="#ctx0" brushRef="#br0" timeOffset="50923.24">25435 10919 288 0,'-7'-25'107'0,"7"12"-83"0,0-2 15 0,4 5 1 16,-1 1-5-16,1-1 2 15,6-2-9-15,8-1-3 16,10 1-14-16,11 2 4 0,10 1 3 15,8 3-2-15,3 2 3 16,7 8 3-16,7 2 1 16,0 13-4-16,-7 9 1 15,-10 19 0-15,-15 6 2 16,-17 1-3-16,-25 8 0 16,-29 10-6-16,-17 16 0 15,-3 6-8-15,-7-6-3 16,-8-10-4-16,-6 7 1 0,-1 3 1 15,8 0 0-15,13-4 0 16,18-15 0-16,18-6 0 16,25-13 0-16,21-12 0 15,13-10 0-15,12-12 0 16,24-10 2-16,11-6-1 16,-8-6 2-16,-9-1-4 15,-15 1-2-15,-11 3-12 16,-7 3-5-16,-6 0-33 15,-5 3-14-15,-3-3-33 16,4-3-15-16,11-6-59 16</inkml:trace>
  <inkml:trace contextRef="#ctx0" brushRef="#br0" timeOffset="51374.13">27002 10809 256 0,'7'-25'96'0,"-7"25"-75"0,7-13 14 15,-7 13 1-15,3-3-2 16,1 0 5-16,3 3 0 16,-4 0 1-16,1 6-22 15,-1-2 3-15,1 21 2 0,-1-7 3 16,-6 36 4-16,-1 15-12 15,1-3-3-15,-1-1-9 16,1 4-2-16,3-6-2 16,3 0-2-16,1-10 1 15,-1-6-1-15,1-6-14 0,-4-10-3 16,0-9-29-16,-4-9-12 16,-3-4-45-16,4-3-17 15,-1-12-23 1</inkml:trace>
  <inkml:trace contextRef="#ctx0" brushRef="#br0" timeOffset="51645.21">26652 11029 280 0,'-7'6'104'0,"11"-6"-81"0,6 6 16 0,-3-3 1 0,8 0-2 15,2 1 2-15,4-1 0 16,8 0 0-16,9 0-22 16,15 0 5-16,11 0 1 0,3 0-4 15,0 0-1-15,0 1-11 16,3-1-5-16,1 3-5 16,-7-3 1-16,-4-3-15 15,-8 6-6-15,-9-2-42 16,-11-4-19-16</inkml:trace>
  <inkml:trace contextRef="#ctx0" brushRef="#br0" timeOffset="52037.84">26582 11794 308 0,'-14'6'115'0,"14"-6"-89"0,0 6 12 0,3-6 1 0,4 3-3 15,4 0 2-15,7 1-5 16,6 2 0-16,4-3-19 16,11-3 3-16,14-3 3 0,18-3 0 15,10-1 0-15,-4 7-8 16,-2 0-5-16,-5 0-4 16,-3 0-3-16,-3 0 1 15,-11 3-1-15,-4-3-47 16,-7 0-20-16,-3-3-50 15,-4 3-21-15,-10 0-11 16</inkml:trace>
  <inkml:trace contextRef="#ctx0" brushRef="#br0" timeOffset="53625.67">28286 10866 264 0,'17'-38'99'0,"-3"22"-77"0,4-3 15 16,-11 10 3-16,4 3 0 15,-4-1 5-15,0 1-4 16,-7 6-1-16,0 0-22 16,-4 3 3-16,-3 4 2 0,-3 5-1 15,-4 4 1-15,-1 6-8 16,-2 6-4-16,-1 0-6 16,1 4-4-16,-1-1 0 15,0-3 1-15,4 3-1 0,0-9-1 16,3 0-2-16,4-6-1 15,7-3-1-15,7-4 3 16,4-6 0-16,7-3 1 16,6-3 0-16,8-3 2 15,3 6-1-15,4-3-1 16,4 3-2-16,-1 0 1 16,0 3 1-16,-3-3 2 15,0 9-1-15,0 1-1 16,3 8-2-16,0 7-1 15,4 1 4-15,-3 2 3 16,-5 6 5-16,-6 7 2 16,-7 0 1-16,-4 3 2 15,-14-4 2-15,-7-2-1 0,-7-7-1 16,-11 4 1-16,-3-7-4 16,-4-6-1-16,1-3-4 15,-4-3 1-15,-4-4-4 16,-7-2-2-16,-10-7 0 15,-4 3-1-15,-7-6 0 16,3-6 0-16,8-4-5 16,3 7-1-16,4-3-15 15,6 0-4-15,8 2-11 16,7 1-3-16,7 0-21 16,7-6-7-16,7-4-13 15,3-2-2-15,15-7-73 16</inkml:trace>
  <inkml:trace contextRef="#ctx0" brushRef="#br0" timeOffset="53940.95">28501 10721 324 0,'-14'0'121'0,"14"0"-95"0,7 10 9 0,-7-10-1 0,10 0-5 15,12 9 5-15,6-3-7 16,4-2-2-16,6-1-14 16,22 0 0-16,0-3 2 0,-10 0-5 15,20 0-2-15,22 0-3 16,-28 0-3-16,-12 0 1 15,8 0-1-15,-10 0-38 16,3 0-14-16,-11 0-47 16,7 3-19-16,-10 0-24 15</inkml:trace>
  <inkml:trace contextRef="#ctx0" brushRef="#br0" timeOffset="54721.59">29658 11242 248 0,'4'-3'93'0,"3"-4"-72"0,-4-2 18 0,-3 9 5 16,4 0-1-16,-4 0 4 15,0-9 0-15,0 9 1 16,-4-4-26-16,1-2 3 0,-4 6 2 15,-4 6 0-15,0-2 2 16,1-4-10-16,-15 9-4 16,-14 10-2-16,-3 9-1 0,0 6 0 15,3 10 0-15,11 3-6 16,10 0-4-16,14-6 3 16,15 3 1-16,14-3 2 15,10-3 0-15,7-7-4 16,1 3-3-16,-1-5 2 15,0-7 0-15,-3-10-4 16,-7-3 1-16,-4-2-22 16,-7-14-8-16,-7-5-29 15,-7-4-13-15,-7-3-49 16,0-6-21-16,0-9-18 16</inkml:trace>
  <inkml:trace contextRef="#ctx0" brushRef="#br0" timeOffset="55324.71">29729 10771 308 0,'-15'0'115'0,"15"0"-89"0,-10 10 5 0,10-10-1 0,-4 3-8 16,1 0 1-16,-1 7-6 15,1-4 0-15,3 3-10 16,0-3-2-16,3 1 1 0,1-4 1 15,3-3 3-15,0 0 1 16,7 0 3-16,-3-3-5 16,-1-4-1-16,1 4 0 15,-4-3 0-15,0 3 0 16,-4 0 2-16,1 0-3 16,-8 3-2-16,1 0-2 0,-4 3 0 15,0 0 0-15,0 6 3 16,0-6-3-16,0 13 0 15,0-6-1-15,3-1-2 16,1 0 1-16,6-5 1 16,1 5 1-16,6-9 1 15,-3 0-2-15,11-9 1 16,-4 5 2-16,0-5 4 16,-3 0 0-16,-4-1 2 15,0 4-8-15,-11-4-2 16,1 10-3-16,-8 0 0 15,1 0-25-15,3 0-11 16,-1 0-25-16,5 7-11 16,3-4-57-16,11 6-24 0,-1 1 33 15</inkml:trace>
  <inkml:trace contextRef="#ctx0" brushRef="#br0" timeOffset="56028.69">30417 10753 324 0,'-4'-22'121'0,"4"22"-95"0,0-10 9 0,0 10-1 16,0 0-2-16,0 0 3 15,0 10-8-15,0 2-4 16,0 32-13-16,0-13 2 0,-11 42 4 15,4-20 3-15,-7 41 3 16,0 41-10-16,7-19-4 16,7-19-5-16,7-12 0 15,7-13-4-15,4-16 0 16,0-12 1-16,3-19 2 16,0-12-1-16,0-13 2 15,-3-13 0-15,-4-18 1 0,0-22-2 16,-4-16-2-16,1-10-2 15,-4 10 1-15,0 13-1 16,-3-41-2-16,-1 24 3 16,-3 1 0-16,0 16 1 15,-3 6 2-15,-1 15-3 16,1 4-2-16,-1 6-3 16,4 6 1-16,0 3 3 15,4 4 3-15,-4 2-2 16,10 1 0-16,1 3 1 15,24-1 2-15,-7 1-1 16,36 0 2-16,-11 0-4 0,31 2-2 16,43 4 4-16,0 4 1 15,-10-1-3-15,-8-3 1 16,1 0 0-16,-15 0 0 16,-18-3-16-16,-17-1-4 15,-17 1-30-15,-15 0-12 16,-14 3-89-1,-14 10-71-15,-11 2 86 16</inkml:trace>
  <inkml:trace contextRef="#ctx0" brushRef="#br0" timeOffset="56477.53">30787 11170 300 0,'-21'-10'112'0,"21"4"-87"0,3-3 18 16,1 2 0-16,3 1-12 16,7 0-1-16,11-4-4 15,6 1 1-15,8 0-15 16,0-1 4-16,3 10 4 0,4 0 0 15,0 16 3-15,-4-4 2 16,-6 20 2-16,-15-1-1 16,-14 13-1-16,-11 9-12 0,-10 4-5 15,-7-1-5-15,-4-6 0 16,-3-6-2-16,0 0-1 16,7-9-2-16,10-7 1 15,8-3 1-15,13-3 0 16,11-3 2-16,15-4 3 15,17-2-4-15,10-1-3 16,4-2 1-16,-3-1 0 16,-8-2-13-16,-6-4-3 15,-12-3-26-15,-6 6-11 16,-7-6-26-16,-8 0-10 16,1 0-89-1</inkml:trace>
  <inkml:trace contextRef="#ctx0" brushRef="#br0" timeOffset="58549.7">21110 10712 268 0,'28'-57'101'0,"-10"48"-78"0,3 0 15 0,-10 9 2 16,-1 6-5-16,1 6 4 15,0 14-10-15,-4 14-5 16,0 39-14-16,0 12 7 0,0 18 3 16,0 42-2-16,0 9 0 15,0 31-8-15,4 0-2 16,-1 19 2-16,4-21 4 16,0-17-4-16,4 0 0 15,3-21-4-15,4-19-1 16,3-26-3-16,4-21 1 0,7-10 0 15,10-25 1-15,18-9-2 16,11-13 1-16,3-12-2 16,21-10 2-16,18-9-2 15,7-3 2-15,21-4 0 16,15-2 1-16,16 2 0 16,23-2 0-16,20-1-5 15,18-5 1-15,42-11 2 16,32-5 1-16,10-10-1 15,22 0 1-15,25 3-2 16,24 4 2-16,3-1-4 16,1 13 0-16,-7 0 1 15,-15 6 2-15,8 3-1 0,3 1-1 16,56-1 1-16,-45 3 1 16,-22 4-1-16,-3 3-1 15,-46 6-2-15,-10 0 1 16,-18 0 1-16,-25 9 2 15,-25-3-1-15,-10-2-1 16,-32 5-2-16,4-3 1 16,-15-3 1-16,-27-3 2 15,-1 0-3-15,-14-3 0 16,-28-3-1-16,-24 6 0 16,-22 0 2-16,-14 0 2 15,-14 0-3-15,-11 0 0 16,-10 0 1-16,-4 0 2 15,-7 0-1-15,-3 0 2 16,-4 0 0-16,0-9 1 0,-7-1-2 16,-3 1-2-16,-8-7 1 15,-3 4-1-15,-4 2 0 16,1 1 2-16,3-1-1 16,0 1-1-16,3 0-2 15,4-4 1-15,4-6 1 16,3-3 2-16,0-12-3 15,0-13-2-15,0-7 2 16,-3-8 2-16,-4-20 0 16,-4-34-1-16,4-9 1 15,0-35-1-15,4-13-5 0,-1-12-1 16,4-9-4-16,-3 12 1 16,-8 19 0-16,-6 9 3 15,-5 32 4-15,-2 28 3 16,-1 19 0-16,1 18-1 15,2 14-2-15,5 5 1 16,3 10-1-16,3 6 0 16,4 0 2-16,0 3 0 15,-3 3 0-15,-1 1 0 16,-3 5-3-16,-7 1 2 16,-7 15-1-16,-7-3 0 15,-8 7 2-15,-2 5 0 16,-1-5 0-16,-7-1 0 0,0 1 0 15,4-1 2-15,-1-3-3 16,1 0 0-16,-4-2 1 16,-7-1 2-16,-10-3-1 15,-15 3-1-15,1 0 1 16,-1-3 1-16,-7-3-1 16,-21 0-1-16,-10-4 1 15,0 1-1-15,-15-3 0 16,-17 3 0-16,0-1-3 15,-29 1 2-15,1 3 1 16,-29 3 2-16,-10 0-3 16,-14 3 0-16,3 0 1 15,-21-3 2-15,14 0-1 0,-24 0 2 16,13 0-2-16,-17 0-1 16,7 0-2-16,-14 0 1 15,-7 3 1-15,-4 4 2 16,-14 2-3-16,22 0 0 15,-11 1 3-15,3-1 1 16,14 4-1-16,1-4-2 16,10 4 1-16,7-7-1 15,7 6 0-15,11-2 0 16,3 6-3-16,18-1 2 16,-11 7 1-16,21 3 0 15,1 3-3-15,6 10 2 16,22-7 1-16,3-2 0 0,0-1 0 15,18-3 2-15,14-6-8 16,-7-4-1-16,7-5-1 16,14-4 0-16,11-3 5 15,3 0 3-15,-3 1 3 16,3 2 1-16,14-3-2 16,11 0-2-16,7 6-2 15,3 1-1-15,4-1-7 16,7 1-4-16,4-4-14 15,6 3-5-15,5-2-14 16,9-1-5-16,8 3-115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1:54:14.91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1845 2600 260 0,'-7'0'96'0,"7"4"-75"0,4 5 6 0,-1 0-4 16,4 13-4-16,0 13 1 15,4 12 4-15,6 15 5 16,-3 14-16-16,4 37 2 0,3-4-1 15,8 17-5-15,9 24-1 16,-6-12-4-16,-7-3-1 16,-1-3-1-16,-2-13 1 15,-5-12-2-15,1-23-1 16,-4-24 1-16,-3-7 1 16,-4-15 3-16,-7-26 2 15,0-18-3-15,0-22-1 16,-4-16-1-16,-3-9 1 0,-4-35-4 15,-3-25-2 1,-7-16 4-16,4-43 1 0,-5 9 0 16,5-16-2-16,3 7-2 15,3 31 1-15,4 34 1 16,3 19 0-16,1 22-3 16,3 19 0-16,7 13-1 15,4 9 0-15,3 6 3 16,7 3 0-16,11 4 5 15,10 2 5-15,-3 4 6 16,3 0 5-16,7 3-1 16,1 3-2-16,27 0-7 15,1 0-2-15,7 0-4 0,6 3-1 16,15-3-1 0,14 0-2-16,-3-3 1 0,24-4 1 15,10-5-1-15,1-4 2 16,39 7-2-16,-11-13-1 15,35 0 1-15,-14 0 1 16,28 0-3-16,-7-3 0 16,29-10 1-16,-22 1 2 15,22-1-3-15,-15 1 0 16,15 6 1-16,-22-7 2 16,60-3-3-16,-45 4 0 15,-1 6 1-15,-35 9 0 16,-32 6 0-16,-6 4 2 0,-22 3-3 15,-25 12 0-15,-27-6 3 16,-22 9 1-16,-21-5-30 16,-15 2-12-16,-6-3-59 15,4-16-120 1</inkml:trace>
  <inkml:trace contextRef="#ctx0" brushRef="#br0" timeOffset="1230.36">10301 2585 212 0,'-18'-3'82'0,"15"-4"-64"0,-4-2 11 0,3 9-1 0,1-6-5 16,-1 2 0-16,1-5 1 15,-1 3 0-15,-3 0-13 16,4 6 7-16,-4 6 2 0,0 19-4 15,0 31 1-15,-1 23-10 16,5 30-4-16,3 48 11 16,7 9 5-16,7 29-7 15,4-4-4-15,6 10-3 16,1-26-1-16,3-34-2 16,-3-21-2-16,0-23 1 15,-4-22-1-15,-3-19 0 0,-4-24 2 16,-4-26 5-16,-3-22 6 15,-7-27-7-15,0-30-3 16,-3-11-5-16,-8-42 1 16,-3-18 1-16,0-32 0 15,-4-8-9-15,4 8-2 16,0-3 6-16,4 35 2 16,6 37 3-16,4 26 0 15,7 18-3-15,4 25 0 16,10 20-1-16,7 8 0 15,7 7 3-15,15 3 0 16,20-9 3-16,15-4 1 16,3-2 10-16,21-4 3 0,18 9-1 15,-3 7-1-15,21-6-2 16,10 9 0-16,-4 0-4 16,19-10 0-16,-1 1-3 15,-7-7 0-15,11-9-1 16,-14-3 0-16,-18 3-13 15,-17-3-4-15,-15 12-40 16,-17 7-16-16,-15 2-59 16,-13 14-26-16,-11 2 31 15</inkml:trace>
  <inkml:trace contextRef="#ctx0" brushRef="#br0" timeOffset="2852.38">3556 6401 272 0,'-7'3'101'0,"7"-3"-78"0,0 3 4 0,0-3-3 16,3 3-5-16,5 3 1 15,2 1-5-15,4 2-1 0,4 0-8 16,10 1 3-16,-3-1 1 16,-8-3 1-16,8-2 3 0,17-8-3 15,8-2-1-15,-1-6-4 16,11-7-1-16,-7-6 1 15,4-10 1-15,-8-18-3 16,-3-7-1-16,-4-5 1 16,-17-1 2-16,0-3-5 15,-8-16-1-15,-6-15 0 16,-8 2 2-16,-3 4-1 16,-7-12-1-16,-3-4 1 15,-4 7 1-15,-4 15-3 16,-3 16 0-16,-7 12 3 15,-1 16 3-15,-2 13-7 0,2 9-3 16,-6 22 0 0,14 22 3-16,3-6-1 0,-3 43 1 15,3-12 6-15,4 75 2 16,-7 57 2-16,4 38 0 16,6 33-2-16,7 4-1 15,4 29-1-15,4-17 0 16,7-12-2-16,-1-44-2 15,11-19 1-15,-3-24-1 16,10-30 2-16,4-24 1 16,3-25-1-16,-7-22-2 15,1-19 1-15,-1-19-1 16,-3-21 4-16,3-26 2 0,-11-19-2 16,1-12-3-1,-4-22-3-15,-7-35 1 0,-7-9-10 16,-10-25-5-16,-12 0-1 15,5 44 2-15,-1 22 9 16,-17 2 5-16,10 14 2 16,-3 18-1-16,0-6-2 15,-4 9 1-15,14 13-4 16,8 3 1-16,10 4 0 16,14-4 2-16,25-7 1 15,3-5 3-15,11-10-1 16,3-3 2-16,4 9-2 15,0 4-1-15,0-1-21 0,-3 17-11 16,-15-1-70 0,-3 3-31-16,-7 4 9 15</inkml:trace>
  <inkml:trace contextRef="#ctx0" brushRef="#br0" timeOffset="3274.64">4819 6344 312 0,'-14'16'115'0,"17"-10"-89"0,1 3 8 0,-1-5-4 16,8-1-5-16,3 3 2 15,18-3-4-15,14 0-2 16,10 0-11-16,8-6-6 0,-4-3-1 16,7-3-2-16,7-1 2 15,3 1-9-15,-6-1-3 16,-4 1-44-16,-7-7-20 16,0 4-81-1</inkml:trace>
  <inkml:trace contextRef="#ctx0" brushRef="#br0" timeOffset="3708.79">5913 5648 316 0,'0'-38'118'0,"3"26"-92"0,1 2 11 16,-4 10-3-16,7 4-4 15,3 11 2-15,4 17-9 0,4 8-3 16,0 14-12-16,-1 5-1 0,1 35 3 16,-4 10-4-16,0-1-1 15,-3 13-2-15,3 16-3 16,-4-16 1-16,5-13-1 16,-1-8 0-16,0-20 0 15,7-9-11-15,-7-19-3 16,-3-16-33-16,3-15-12 15,0-13-51-15,0-13-20 16,4-8 12 0</inkml:trace>
  <inkml:trace contextRef="#ctx0" brushRef="#br0" timeOffset="4160">6399 5849 284 0,'-7'-3'107'0,"18"-4"-83"0,-4-8 13 15,0 5 1-15,7-9-7 16,11-12-1-16,3-7-3 16,4 1-2-16,3 5-14 15,0 7 4-15,4 10 3 0,7 18-4 16,3 22 0-16,-3 16 5 15,-10 9 2-15,-12 9-4 16,-13 17 0-16,-18 11-4 0,-7 1 2 16,-7-6-6-1,-1-10-3-15,-6 6-3 16,3-2 0-16,1 2-2 0,3-6-1 16,6-3-2-16,12-6-1 15,6-10-1-15,5-6 0 16,16-9 3-16,19-10 2 15,24-12 0-15,7-7 2 16,0-9-2-16,3 0 2 16,-3-9-2-16,-3 5-1 15,-8-2-21-15,-3 3-11 16,-7 0-26-16,-7-3-9 16,0 3-28-16,-4-7-10 15,-3-6-37 1</inkml:trace>
  <inkml:trace contextRef="#ctx0" brushRef="#br0" timeOffset="4611.72">7662 5921 272 0,'0'0'101'0,"4"0"-78"0,-1-3 17 0,-3 3 3 16,4 0-6-16,3 0 1 16,4 0-10-16,3 0-5 15,7 0-13-15,7 0-4 0,4 0 0 16,7 0-3-16,3 0-2 15,0 0 0-15,-3 0-1 0,-7 3-31 16,-4-3-12-16,-7 9-112 16,-7 1-60-1,-17 8 102-15</inkml:trace>
  <inkml:trace contextRef="#ctx0" brushRef="#br0" timeOffset="4826.03">7691 6369 324 0,'-11'32'123'0,"15"-20"-95"0,6 1 14 0,-3-7-1 16,7 0-8-16,14-3 1 15,15 7-13-15,10-10-3 16,3 6-10-16,-3-3-5 0,0-3 0 16,-4 0-4-16,-3-3-2 15,0-3-23-15,-4 6-10 16,-3 0-50-16,4-3-19 15,-5 3-39 1</inkml:trace>
  <inkml:trace contextRef="#ctx0" brushRef="#br0" timeOffset="5269.37">9116 5570 300 0,'0'-29'112'0,"3"14"-87"0,1 2 20 0,-1 7 1 15,1 3-9-15,-4 3-2 16,3 3-6-16,1 6-4 16,3 16-13-16,0 13-3 0,0 9-2 15,4 3-1-15,-1 4-1 16,1 2-3-16,3 7-2 15,0 9 1-15,0 0-1 16,0-3 0-16,0-9 0 16,-3-10-14-16,0-13-3 15,-1-2-24-15,-3-13-9 16,-3-10-12-16,-4-5-3 16,-4-11-75-1</inkml:trace>
  <inkml:trace contextRef="#ctx0" brushRef="#br0" timeOffset="5571.43">8862 5821 272 0,'-7'0'104'0,"10"3"-81"0,1-3 14 16,-4 0-1-16,7 0-6 15,7 0 2-15,4 0-3 16,6 0 0-16,8 0-16 16,3 0-1-16,11 0 1 0,18-3-7 15,13-4-1-15,1-2-3 16,-4 6-2-16,-7-4-2 16,-3 4 1-16,-12 3 3 0,-6 0 3 15,-10 0-22-15,-8 3-10 16,-7 4-27-16,-10-4-11 15,-8 6-84 1</inkml:trace>
  <inkml:trace contextRef="#ctx0" brushRef="#br0" timeOffset="5840.13">8844 6535 296 0,'-17'19'110'0,"24"-13"-86"0,7 10 16 0,-4-10 0 0,11 4-9 16,8-1 2-16,2 1-6 16,8-4 1-16,11 0-16 15,13 0-2-15,15-6 0 0,-4-6-6 16,-7 0 0-16,-7 0-15 15,-7-4-6-15,-4 1-46 16,4-7-21-16,3 7-74 16</inkml:trace>
  <inkml:trace contextRef="#ctx0" brushRef="#br0" timeOffset="8633.28">10650 5880 208 0,'-7'0'77'0,"7"0"-60"0,0 0 8 0,0 0 0 16,0 0-13-16,0 0-2 16,4-9 0-16,3 6 4 15,0-4-8-15,0 4 3 0,-3-3 4 16,-1 3 4-16,1 0 4 15,-4 3 6-15,0-4 4 16,-4 1-4-16,1-3-2 16,-5 6-5-16,1 0 0 15,-3-3-2-15,-1 3-2 16,1 0-4-16,-1 3-2 0,1 3-6 16,-1 1-3-16,0 2 2 15,1 0 0-15,-1 7-4 16,1-3-1-1,-1 2 1-15,0-2 0 0,1 6 1 16,-1 6 0-16,4 6 0 16,0 10 2-16,4 6 1 15,3 6 1-15,3-9-5 16,4 6-1-16,4-9 3 16,-1-6 1-16,4-7 2 15,4 3 0-15,0-9-2 16,-1-3 1-16,1-7-2 15,0-2 2-15,-4-7 0 0,-4 3 1 16,-3-6 2-16,0 0 1 16,-3-6-34-16,-4 3-14 15,0-3-44-15,4-7-18 16,3 0-52 0</inkml:trace>
  <inkml:trace contextRef="#ctx0" brushRef="#br0" timeOffset="9443.44">10619 5438 220 0,'0'-3'82'0,"3"-3"-64"0,-3 6 7 0,0 0-3 16,0 0-3-16,0 0 3 15,0 0 1-15,0 0 1 16,0 0-13-16,0 0 2 0,0 0 1 16,0 6-1-16,4-3 0 15,-1-3-7-15,4 6-2 16,0-3 0-16,4-3 0 16,-1 7-2-16,1-7 1 15,3 0 0-15,-3 0 1 16,-1-7 2-16,-3 7 1 15,0-9 3-15,-3 6 1 16,-4-3-1-16,0-4-1 16,-4 7-1-16,-3-3 0 15,0-4-2-15,-3 10-1 16,-1 0-3-16,-3 0 1 0,0 10-2 16,0-1 2-16,0 1-2 15,3 5-1-15,1 1-2 16,3 0 1-16,7-1 1 15,3 1 2-15,4-3 1 16,4-7 3-16,6 3-3 16,1-9-2-16,3 0 4 15,0-9 4-15,-3 3-1 16,-4-7 1-16,-3 0 3 16,-4-2 3-16,-7-1-4 15,-4 0-1-15,-6 7-4 16,-5-4 1-16,1 4-4 15,-3 3-2-15,-1 6 0 16,0 0-1-16,4 9-5 16,4 1 1-16,3-1 0 0,3 0-1 15,8 4 1-15,3-4 3 16,7 1 2-16,3-4 2 16,1 0-4-16,-4-3-1 15,-3 1-6-15,-1-1 0 16,-3 0-51-16,1 0-23 15,2 3-97 1</inkml:trace>
  <inkml:trace contextRef="#ctx0" brushRef="#br0" timeOffset="10194.26">11409 5397 304 0,'-11'-47'115'0,"8"22"-89"0,-4-16 10 0,7 32 0 16,0-4-5-16,0 4 2 16,0 6-16-16,0 12-5 15,0 13-8-15,0 10 4 0,3 8 2 16,-3 26 1-16,4 28 1 15,-1 7-4-15,4 18 0 16,4 12-5-16,3-5 0 16,4-20-1-16,-1-11-2 15,4-14 3-15,1-18 0 16,2-13 1-16,5-25 2 16,2-19 1-16,1-12 3 15,-4-13-1-15,-3-15 0 16,0-32-8-16,-8-16 0 0,-3-5 1 15,-7-33 3 1,-7-8-2-16,-7 9 0 16,-3 12-3-16,-4 13-3 0,0 25 4 15,3 13 1-15,0 12-5 16,4 15-2-16,0 14-3 16,4 9 2-16,10 6 4 15,7 6 1-15,14 0-4 16,15 0 1-16,6 1 4 15,14-1 2-15,26-3 4 16,9-3 1-16,1 0-1 0,3 0-1 16,11 0-1-1,0-3 0-15,-14 0-5 0,-7 3 1 16,-4-3 2-16,-3-1 1 16,-4 1-4-16,-11 0-1 15,-13 0-35-15,-15 0-12 16,-14 0-20-16,-14 0-5 15,-14 3-88 1</inkml:trace>
  <inkml:trace contextRef="#ctx0" brushRef="#br0" timeOffset="10944.67">12566 5695 256 0,'-7'-6'96'0,"10"6"-75"0,-3-10 6 0,4 7-4 15,-1-3 0-15,5-3 3 16,-1-4 2-16,0-3 0 16,3-2-15-16,-3 2 5 0,0 0 5 15,-3-3 3-15,-4 10 4 16,-4-4-5-16,-6 4-1 15,-4 3-7-15,-4 3 0 16,-3 3-8-16,0 0-1 16,-4 3-4-16,0 3-1 15,1 3-1-15,-8 4 1 16,0 15-2-16,-3 7-1 16,0 2-2-16,6-2 1 15,5 6-1-15,6-7-2 0,11-3 3 16,7-2 0-1,11-1-2-15,6-9 2 0,4-1 3 16,4-8 3-16,3-7 0 16,0-6 2-16,1-7 0 15,-1-8 1-15,4-1 2 16,-8-3 1-16,-2 3-3 16,-5 3 0-16,-3 4-3 15,-3 2 2-15,-4 10-4 16,0 7 0-16,-4 5-1 15,-3 7-2-15,0 3 3 16,-3 16 2-16,-1 12-2 16,4 9-2-16,0 4 2 0,4-3 0 15,-1-7-1-15,5-9-2 16,-1 0-2-16,0-10 1 16,0-5-12-16,0-11-5 15,3 1-34-15,1-6-14 16,3-7-26-16,7-6-9 15,0-9-63 1</inkml:trace>
  <inkml:trace contextRef="#ctx0" brushRef="#br0" timeOffset="11213.73">13518 5419 288 0,'4'-34'107'0,"0"18"-83"0,-1 0 21 0,1 10 5 15</inkml:trace>
  <inkml:trace contextRef="#ctx0" brushRef="#br0" timeOffset="11698.31">13533 5353 581 0,'0'13'42'0,"0"6"-22"0,3 6-1 0,1 25 0 15,3 16-1-15,3 3-1 16,4 3-7-16,0-3-4 15,4 9-3-15,3 10-3 16,0-6 1-16,1-13-1 16,-5-13 0-16,1-12 2 15,3-10-1-15,-3-15 2 16,-1-19 2-16,1-25 2 16,-4-9-6-16,-3-13-2 15,-4-7 2-15,0-12 1 16,-4-21 2-16,-3-11 0 15,-7 1-2-15,-3 13-2 16,-1-4 1-16,1 16 1 16,-1 6-1-16,4 16 2 0,0 12-4 15,3 10 0-15,4 12-6 16,7 10-3-16,7 6 3 16,4 3 4-16,7 3 0 15,10 1 1-15,18-1 6 16,18-3 2-16,6-3 0 15,1-6 1-15,6-4 2 16,12-2 5-16,-1-4-8 16,-7 0-3-16,-7 1-5 15,-10-1 1-15,-11 0 1 16,-11 7 0-16,-10 0 2 0,-11-1 1 16,-7 10-23-16,-10 0-12 15,-4 10-21-15,-3-1-7 16,-4 0-23-16,0 10-10 15,3-3-56 1</inkml:trace>
  <inkml:trace contextRef="#ctx0" brushRef="#br0" timeOffset="12221.3">14196 5592 308 0,'-11'-4'115'0,"11"1"-89"0,4-3 10 15,-1 0 0-15,4-4-5 16,0 1 4-16,4 0-4 15,3-1-1-15,4 1-17 16,3 6 1-16,7-4 2 0,4 4-2 16,7 3 2-16,3 7 0 15,4 8 2-15,-4 10 1 16,-3 13 3-16,-11 3-3 0,-14-1 0 16,-14 7-8-1,-10-3-2-15,-15 0-5 0,-3 0-1 16,-4 6-1-16,4 0 1 15,3 4-4-15,4-4-2 16,7-3-1-16,7-3 0 16,7-10 0-16,7-2 3 15,11-7 0-15,17-6 1 16,11-4 2-16,3-5 3 16,0-4-2-16,-3-3-2 15,-7 0 0-15,-7 0-1 16,-11 1-18-16,-3-4-8 15,-1 0-24-15,-6 0-11 16,-1 0-33-16,1-10-14 16,0-6-59-1</inkml:trace>
  <inkml:trace contextRef="#ctx0" brushRef="#br0" timeOffset="13931.86">4441 9373 272 0,'-10'0'104'0,"10"0"-81"0,-4 0 12 0,4 0-2 15,0 3-7-15,0 3 2 16,0 4-7-16,4-1-1 16,3 10-11-16,4 0 1 0,6 6 3 15,8-3-1-15,14-3 3 0,-4-7-4 16,4-5-1-16,3-11-2 16,-7-5 0-16,4-10-2 15,4-6 1-15,-1-6-4 16,0-4 0-16,8-6 1 15,-15-6 0-15,-3-3-2 16,-8-12 1-16,-6-7 0 16,0 3 1-16,-11 0-2 15,-7 0-2-15,-7-15-2 16,-8-7 1-16,-2 3 3 16,-4 10 1-16,-1 9-1 15,-2 10 1-15,3 9-2 16,-4 9-1-16,0 16-2 0,4 9-1 15,-4 13-3-15,8 7 1 16,-4 27 1-16,-4 26 2 16,7 9-1-16,4 25 1 15,4 41 2-15,6 21 2 16,4 42-1-16,7 15 2 16,4 13-2-16,3-10-1 15,0-9 1-15,0-31 1 16,4-26 1-16,-4-21 1 15,-7-16-2-15,3-22 1 16,-3-26-2-16,0-17 2 16,1-27-2-16,2-21-1 15,1-12 1-15,-1-16 1 16,4-13-3-16,-7-31 0 0,-3-10-8 16,-8-5-4-16,-3-20 2 15,-10-6 2-15,-1 10 2 16,0 12 5-16,8 22-1 15,-4 9 1-15,7 13 0 16,3 13 0-16,4 5 0 16,4 17 0-16,10-1-3 15,7 4 1-15,14-4 2 16,22-2 3-16,-8-4 0 16,8-6-1-16,-15 6-2 15,-7 0 1-15,-7 3-61 16,1 1-28-16,-15 2-67 15</inkml:trace>
  <inkml:trace contextRef="#ctx0" brushRef="#br0" timeOffset="14265.23">5405 9320 304 0,'-18'3'112'0,"18"-3"-87"0,11 6 18 15,-4-3 0-15,3 0-6 16,4 1 1-16,7-1-10 15,11 0-5-15,11 0-13 16,-5-3-6-16,8 0-1 0,7-3-2 16,-4 0 2-16,4 0-4 15,0-1 0-15,-3 4-48 16,-4 0-19-16,-1-6-103 16</inkml:trace>
  <inkml:trace contextRef="#ctx0" brushRef="#br0" timeOffset="14610.09">6234 8655 356 0,'-4'-6'132'0,"4"6"-103"0,0 0-8 15,4 9 44-15,-1 13-25 0,4 3-7 16,0 13-8-16,0 21-15 16,0 29-4-16,4 6 0 0,-4 13-5 15,0 15-1-15,4-6 2 16,6-16 1-16,4-9-1 15,1-12-2-15,2-10-19 16,1-16-10-16,-4-15-32 16,-3-16-13-16,-1-16-96 15</inkml:trace>
  <inkml:trace contextRef="#ctx0" brushRef="#br0" timeOffset="15086.28">6643 8790 280 0,'-11'-6'107'0,"15"6"-83"0,-1-10 15 0,1 7 3 15,3-6-8-15,-4-1 1 16,4-2-9-16,-3-4-2 15,3-3-13-15,4 0 2 0,3-3 1 16,3-3-5-16,12 10-1 16,9-1 0-16,5 7 0 15,6 12 7-15,-3 12 2 16,-4 7 7-16,-6 13 2 16,-5 6 0-16,-20 9 1 0,-8 19-11 15,-13 12-4 1,-18-5-3-16,-8-4 1 0,-2-3-5 15,-1 6-1-15,7 3-2 16,7 1 1-16,8-14-4 16,6-2 0-16,11-10-1 15,11-12-2-15,13-6 0 16,19-7 3-16,10-9 0 16,3-16 3-16,1 3-3 15,-1-12 0-15,-3 3-8 16,-4-4-4-16,-10 4-31 15,-4 0-13-15,-10 3-37 16,0 0-14-16,-4-6-68 16</inkml:trace>
  <inkml:trace contextRef="#ctx0" brushRef="#br0" timeOffset="15480.86">7729 8821 312 0,'-21'-3'118'0,"18"0"-92"0,-1 3 19 15,4 0 2-15,0 0-14 16,0 0-4-16,7 0-6 16,4 0-3-16,6-3-10 15,12 3-4-15,9-3-2 0,8-4-2 16,7 4-2-16,-7-3 1 15,-4 6 1-15,-3 0-1 16,-7 0-1-16,-11 9-43 0,-3-2-19 16,-4 5-112-1</inkml:trace>
  <inkml:trace contextRef="#ctx0" brushRef="#br0" timeOffset="15696.15">7740 9207 388 0,'-11'28'145'0,"18"-19"-112"0,8 4 1 0,-1-10-5 15,10 3-7-15,15-2 4 16,7-1-12-16,0 0-3 0,0-3-7 16,-4-3-3-16,-3 3 0 0,-4-3-8 15,-3 3-3 1,-4 0-43-16,0 0-20 15,4-4-101-15</inkml:trace>
  <inkml:trace contextRef="#ctx0" brushRef="#br0" timeOffset="17190.49">9310 8379 236 0,'0'-16'88'0,"7"7"-69"0,-4 0 19 0,1 2 6 16,-1 1-5-16,-3 6 1 15,0 0-9-15,8 0-4 16,-1 6-15-16,0 7-1 0,3 6 2 16,1 18-5-16,-1 10 0 15,-3 3-2-15,0 1-1 16,1-7-3-16,-1-4-2 16,0-2 1-16,0-4 1 15,0-5-6-15,0-7-1 16,-4-10-45-16,-3 4-18 15,0-13-90 1</inkml:trace>
  <inkml:trace contextRef="#ctx0" brushRef="#br0" timeOffset="17433.58">9109 8511 292 0,'3'0'110'0,"8"0"-86"0,6 3 9 16,-6-3-3-16,10 0-5 16,7 0 0-16,11 0-8 0,7 9 0 15,0-2-10-15,0 5-4 0,-4 1-2 16,-3-1-1-16,-4 1 0 16,-7-1 0-16,-3-2 2 15,-7-4-32-15,-4 0-14 16,-3-6-108-1</inkml:trace>
  <inkml:trace contextRef="#ctx0" brushRef="#br0" timeOffset="17716.65">9088 9150 280 0,'0'0'104'0,"10"0"-81"0,4 7 9 15,0-7 1-15,11 3-10 16,10-3 1-16,15 6-7 16,6-3-2-16,1-3-9 15,-4 6-4-15,-1-2 1 0,-6-4 0 16,-3 0 1-16,-5-4-18 15,-2-2-5-15,-5-6-68 16,5-7-28-16,-4-3-7 16</inkml:trace>
  <inkml:trace contextRef="#ctx0" brushRef="#br0" timeOffset="18571.18">10312 8260 296 0,'-25'-9'112'0,"14"2"-87"0,-3 7 13 0,11-3 1 15,-4 3-10-15,3 0-2 16,1-6-11-16,6 6-3 16,11-6-7-16,11-4 3 0,7-6 3 15,7 1 3-15,-1-1 0 16,1 7 4-16,4 2 2 15,-1 7-2-15,-3 10 0 16,-8-1 1-16,-6 4 0 16,-14 2-3-16,-11 1 0 15,-7 0-7-15,-4 3-4 16,-3-1-3-16,0 1-3 16,0-3 1-16,0-3 1 15,3-1-1-15,0 1-1 16,4-1-4-16,0 1 0 15,4 2 0-15,3 4-1 16,3 3 1-16,4 3 3 16,4 7-2-16,3-1 1 0,7 10 2 15,11-1 0-15,7 1 0 16,7 0 0-16,0 0 0 16,-1 3 0-16,-6 0 0 15,-7-1 0-15,-11 4 2 16,-3-3 1-16,-11-3-1 15,-7-6 1-15,-7-7 2 16,-11-3 2-16,-10-6-3 16,-11-4-1-16,-3-5-1 15,-4-4-2-15,0-3 1 16,0 0-1-16,0-6 0 16,0-3 0-16,8-3-16 15,9-1-6-15,12-2-25 0,10-1-9 16,7 0-9-16,10-2-2 15,8 2-104 1</inkml:trace>
  <inkml:trace contextRef="#ctx0" brushRef="#br0" timeOffset="19396.39">11624 8586 192 0,'11'-19'74'0,"-8"10"-58"0,4-7 20 0,-3 13 7 0,-1-3-2 16,-3-4 0-16,0 1 2 15,0-1 0-15,-3 1-23 16,-1 0 8-16,-3-1 5 0,-3 1 3 16,-1 3 0-16,-3 6-8 15,0 3-3-15,0 9-12 16,0 7-3-16,-1 19-2 16,-2 2 0-16,3 4-4 15,3 3-3-15,4 0-3 16,7 4 1-16,7-4 1 15,7 0 0-15,14-3 2 0,11-16 1 16,7 0-4-16,-4-9 1 16,-6-10 0-16,-8-6 2 15,-7-9-23-15,-7-6-11 16,-7-4-32-16,-7-3-12 16,0-6-105-1</inkml:trace>
  <inkml:trace contextRef="#ctx0" brushRef="#br0" timeOffset="19982.25">11758 8062 296 0,'-14'-9'112'0,"10"9"-87"0,-3 3 9 16,4 0-1-16,-4 4-12 15,0 2-2-15,0 3-7 16,0 1 0-16,0-4-7 16,3 10-3-16,4-9 1 0,4 5-2 15,3-5-1-15,3-4 3 16,4-6 2-16,4-3 2 0,0-7 1 15,-4-2 0-15,0-13 2 16,-4 9 6-16,-3-3 2 16,-7 4-1-16,0 2 2 15,-3 4-6-15,-4 9-3 16,-4 6-5-16,-3 7-2 16,4 5-3-16,-1 1-3 15,4-3-1-15,3 3 3 16,4-1-2-16,4-5 1 15,3-4 0-15,4 1 0 16,-1-4 2-16,1-3 2 16,-4-3-1-16,0 0 2 15,-4-3 2-15,1-6 2 0,-8-4-1 16,1-3-1-16,-4-2-3 16,-4 8 1-16,1-9-4 15,-4 13-2-15,3 3-1 16,4 3 3-16,3 3-7 15,1 3-2-15,6 4-27 16,4 9-12-16,4-10-23 16,3 7-9-16,-3-10-70 15</inkml:trace>
  <inkml:trace contextRef="#ctx0" brushRef="#br0" timeOffset="20807.24">12291 8254 260 0,'-4'-63'96'0,"4"10"-75"0,0-13 19 16,4 41 4-16,-4 0 1 16,0 12 3-16,3-3-18 15,1 13-5-15,-1 6-15 16,4 16 2-16,0 19 2 0,4 3-1 15,0 12 0-15,3 3-7 0,0 16-2 16,4 16 0-16,-1 0 0 16,1-6-2-16,3-10-2 15,7-10 3-15,0-8 2 16,1-17-2-16,-1-8 0 16,4-14 3-16,-1-15 1 15,1-15-3-15,-4-17-3 16,-3-27 0-16,-7-13 1 15,-11-1-1-15,-7-8-1 16,-7-23 1-16,-7-5 1 16,-8 18 3-16,1 9 2 15,0 19-3-15,0 13-3 16,7 13-5-16,3 8 0 16,4 4-3-16,4 16 0 0,10 0-1 15,14 9 2 1,14 0 4-16,14 0 3 0,8 0 4 15,13 0 4-15,26 0 0 16,6 0 2-16,-3 0-4 16,10-10-2-16,1 7-2 15,-8-3 0-15,-17 0-2 16,-18 2-1-16,-15 1 1 16,-9 0-1-16,-4 3-31 15,-15 3-14-15,-3 0-32 16,-6 1-12-16,-5 5-79 15</inkml:trace>
  <inkml:trace contextRef="#ctx0" brushRef="#br0" timeOffset="21303.15">13053 8254 320 0,'-18'6'121'0,"18"-6"-95"0,0 0 5 0,0 0-4 0,7-6-1 16,4 6 5-16,6-10-6 15,5 7-1-15,9-6-13 16,5-1 0-16,2 4 0 0,-2 0 2 15,-1 6 5-15,0 6 1 16,-3 7 1-16,0 2-3 16,-4 13 0-16,-3 4-7 15,-11 9-2-15,-7 9 0 16,-7-9 0-16,0-10-4 16,-11 6-1-16,-10 20-1 15,-4-10 1-15,-3-6-4 16,0-1 0-16,0-5 1 15,7-4 0-15,10 4-3 16,11-7 0-16,14-6-1 16,7-3 3-16,11-13 0 0,14-3 1 15,7-3 0-15,3 0 2 16,-6 0-8-16,-12 0-3 16,-9 3-37-16,-8 7-15 15,-4-4-48-15,-2 3-19 16,-5-5-27-1</inkml:trace>
  <inkml:trace contextRef="#ctx0" brushRef="#br0" timeOffset="22549.81">6717 8288 208 0,'-4'-9'77'0,"4"-1"-60"0,0-5 13 0,4 2 1 16,-4-3-3-16,0-9 1 15,-4-3-5-15,1-6-3 0,-8-1-11 16,-6 4 2-16,-8 3 4 0,-21 2 1 15,-10 8 1-15,-8 8-7 16,1 4-4-16,-11 15-4 16,-18 10 0-16,-10 25 2 15,-11 9 4-15,-4 16-6 16,-17 25-2-16,4 22-1 16,3 10 0-16,-4 40 0 15,8 0 2-15,17 29 3 16,39-20 2-16,46-12-1 15,42 10 1-15,32-13 5 16,38-26 2-16,33-14 1 16,35-20 4-16,17-15 0 15,25-35 3-15,-7-13-8 0,4-27-3 16,-8-20 2-16,-20-27 4 16,-8-32-7-16,0-19-3 15,-17-15-4-15,-25-23 0 16,-22-12 0-16,-20-25 1 15,-25-9-2-15,-21-13-2 16,-29-13 1-16,-31 13 1 16,-32 13-1-16,-14 27-1 15,-7 33 1-15,-29 30 1 16,5 48-10-16,2 30-2 16,5 14-22-16,13 18-6 15,14 3-27-15,25 13-12 16,18 6-99-16</inkml:trace>
  <inkml:trace contextRef="#ctx0" brushRef="#br0" timeOffset="23780.26">5627 12650 264 0,'-4'15'101'0,"11"-12"-78"0,0 7 4 0,4-7-1 16,0 3-8-16,-1 1-1 15,4-1-1-15,4 0 3 16,3-3-11-16,7-3 4 0,11-3 2 16,10-3-1-16,15-7 0 15,-4-9-5-15,3-12 0 16,-3-13 1-16,15-22 2 15,-8 3-3-15,3-3-3 16,-6-6 2-16,-8-22 0 0,-10-10-3 16,-7 0-3-16,-8-12 0 15,-16-16 1-15,-5 10-1 16,-10 3 2-16,-14 2-2 16,-7-2-1-16,-18 25 1 15,0 15-1-15,4 26 2 16,-11 22 1-16,4 34-4 15,-1 31 1-15,5-9 0 16,-22 72 0-16,-11 34 0 16,4 45 0-16,4 34 0 15,3 66 2-15,7 43-1 16,14 39-1-16,11 2 1 0,17-28-1 16,8-21 8-16,6-58 7 15,18-49-7-15,15-35-2 16,9-25-2-16,8-34 0 15,-3-35-2-15,-4-31-2 16,-4-25 3-16,-3-26 2 16,3-21-2-16,-3-38 0 15,-7-13-3-15,-8-24-1 16,-6-35-4-16,-15-13-1 16,-10-25-6-16,-14 16-3 15,-3 25 9-15,-5 28 5 16,-2 20 1-16,-1 33 0 15,4 16-2-15,6 13 1 16,12 16-1-16,13 5-2 0,15-2 0 16,10 3 3-16,18-10 0 15,21-6 3-15,14-12 1 16,7-7 3-16,-13 3-36 16,-1 4-15-16,0 9-129 15</inkml:trace>
  <inkml:trace contextRef="#ctx0" brushRef="#br0" timeOffset="24116.5">7161 12236 324 0,'-3'6'121'0,"3"-3"-95"0,0 3 11 0,0-2 0 15,3 2-12-15,4 3-2 16,4 1-9-16,7-7-1 0,13 6-8 15,22-6-3-15,4-3 1 0,10 3-2 16,-18 1 2-16,-3 2-31 16,-7 6-13-16,-4 4-125 15</inkml:trace>
  <inkml:trace contextRef="#ctx0" brushRef="#br0" timeOffset="24319.15">7235 12753 352 0,'-7'22'132'0,"14"-13"-103"0,11 1-4 0,0-10-6 15,10 0-6-15,14 0 2 16,4-10-11-16,7 7-1 16,-4-6-3-16,1-1 2 0,-1 4 3 15,1 0-20-15,-4 3-9 16,-1 3-54-16,5 0-23 15,-15 3-31 1</inkml:trace>
  <inkml:trace contextRef="#ctx0" brushRef="#br0" timeOffset="24726.26">8354 11947 340 0,'3'-50'129'0,"1"41"-100"0,3 6 7 16,0 3-5-16,4 12-4 15,3 16 3-15,3 10-5 16,1 12-3-16,0 13-12 16,-4 34-2-16,0 10-1 0,-4 9-3 0,1 28-1 15,0-6-1 1,-1-16 1-16,4-6-2 0,4-9-1 15,0-19-13-15,3-19-6 16,3-29-34-16,5-24-16 16,6-22-101-1</inkml:trace>
  <inkml:trace contextRef="#ctx0" brushRef="#br0" timeOffset="25193.34">8992 12019 264 0,'-21'16'101'0,"18"-16"-78"0,3 3 11 16,0-3-1-16,0 0-9 15,7-6 0-15,0-7 4 16,3-2 3-16,4-10-17 15,4-4-1-15,3-2 0 0,7 0-1 16,8-1 3-16,6 10 1 16,4 7 2-16,0 12 1 15,-4 21 1-15,-7 26 2 16,-10 16 1-16,-11 3-10 16,-14 9-5-16,-14 22-3 15,-11 3-1-15,-6-6 0 16,-1-6 2-16,0-1-5 15,4 10-1-15,7 0-2 0,3-12 0 16,8-10 2-16,10-9 0 16,10-10-3-16,22-9 0 15,21-16 4-15,14-3 1 16,3-19-3-16,8-9 1 16,7-9-11-16,-1-7-3 15,-10-6-31-15,-7 3-10 16,-10 0-36-16,-8-3-15 15,-6 6-47 1</inkml:trace>
  <inkml:trace contextRef="#ctx0" brushRef="#br0" timeOffset="25519.77">10280 11681 320 0,'-4'-3'121'0,"11"6"-95"0,8 3 22 0,-5 0 5 15,4 4-14-15,4 5 0 16,0 10-13-16,-1 16-4 15,4 16-13-15,-3 9-3 0,0-4 0 16,-4 4-3-16,0 3 0 16,0 0-1-16,0-6 1 15,-3-4-26-15,-1-9-10 16,-3-15-27-16,-3-19-144 31</inkml:trace>
  <inkml:trace contextRef="#ctx0" brushRef="#br0" timeOffset="25747.56">10082 11941 352 0,'11'22'132'0,"3"-10"-103"0,25 7 7 15,-11-9-4-15,18-4-3 16,10-3 2-16,8-3-12 15,6 6-6-15,8-2-8 16,3-4-2-16,-7 6 3 0,-10 0-3 16,-11 0-2-16,-14 4-44 15,-8-1-21-15,-6 4-114 16</inkml:trace>
  <inkml:trace contextRef="#ctx0" brushRef="#br0" timeOffset="26001.93">10199 12863 332 0,'-28'28'126'0,"35"-19"-98"0,7 1 17 0,0-10-1 15,7 6-9-15,14-6 0 16,8 0-14-16,6 0-3 15,4 0-10-15,14 0-3 0,11-6 1 16,3 3-3-16,-7-4-2 16,-7-2-16-16,-7-3-7 15,-4-4-47-15,1-6-19 0,-1 6-76 16</inkml:trace>
  <inkml:trace contextRef="#ctx0" brushRef="#br0" timeOffset="27729.97">11790 11712 272 0,'-25'-3'101'0,"18"3"-78"0,0-3 6 16,7 3-2-16,0 0-11 16,0 0 1-16,11-3 3 15,3-4 4-15,7-2-12 16,7-4 4-16,7-2 4 0,4-1-2 15,7 0-1-15,7 7 2 0,-4 9 0 16,-3 0-4 0,-7 6 1-16,-11 4 2 0,-10 5 1 15,-11 4-8-15,-7 3-4 16,-7 3-2-16,-7 0-1 16,0-3-2-16,0 6-2 15,-1-6-2-15,5-3 1 16,-1-3 1-16,4-4 0 15,4 7-3-15,-1-3 2 16,4 6-1-16,4 3 0 16,6 3 0-16,4 4 0 15,8 2 2-15,2 1 2 16,8 5-3-16,3 7 0 16,1 7-1-16,2 5 0 15,1 1 2-15,0-4 0 0,-4-6 0 16,4-6 2-16,-11-3-1 15,-7-6-1-15,-10-4 3 16,-7 0 0-16,-8 1 10 16,-7-4 3-16,-10-3-5 15,-14-3-4-15,-11-3-4 16,-14-1 0-16,-7-5-2 16,4-4 2-16,6 1-2 15,8-10-1-15,6-10-10 16,8 1-4-16,11 0-28 15,9-4-13-15,8 1-13 16,11-1-4-16,6-3-35 16,22-2-16-16,7-8 7 15</inkml:trace>
  <inkml:trace contextRef="#ctx0" brushRef="#br0" timeOffset="28148.47">13145 12079 272 0,'0'-16'101'0,"0"10"-78"0,0-3 22 16,0 2 6-16,0 1-3 16,-4 3 4-16,-7 0-9 15,-3 3-4-15,-3 3-22 16,-5 6 3-16,-2 4 1 0,-1 6-5 16,4 6 1-16,0 6-6 15,3 13-1-15,4 12-6 16,3 4-1-16,11 0-6 15,7-10 0-15,15-3 3 16,16-13 2-16,15-9 0 0,4-6-2 16,-4-9-4-1,-7-4 0-15,-8-12-40 0,-6-13-16 16,-7-6-53-16,-8-10-23 16,-17 1-19-1</inkml:trace>
  <inkml:trace contextRef="#ctx0" brushRef="#br0" timeOffset="28557.84">13063 11508 336 0,'-7'0'126'0,"7"0"-98"0,0 3 10 0,0 1-3 0,0 2-14 15,0 3 1-15,0 4-9 16,0-1 0-16,0 4-8 16,4-3-1-16,-1-1 0 0,1-2-5 15,-1-7 1-15,4 3 0 16,1-3 2-16,2-6 3 16,1-3 2-16,-1-7-1 15,-3-3 1-15,-3-2 2 16,-1 2 2-16,-3 3-1 15,-7 4 1-15,-3 6-4 16,-1 6-2-16,-3 6-2 16,3 4 0-16,1-1-4 0,3 1-2 15,7-4-1-15,0 1 0 16,7-4 0-16,3-3 3 16,5 7-22-16,-1-10-7 15,0 6-36-15,3-3-13 16,1-6-84-1</inkml:trace>
  <inkml:trace contextRef="#ctx0" brushRef="#br0" timeOffset="29259.45">13765 11424 284 0,'-7'-66'107'0,"4"38"-83"0,-4-4 15 16,3 20 1-16,1-1-2 16,3 4 4-16,-4 2-14 0,1 11-5 15,-1 11-13-15,1 29 2 0,-1 22 2 16,1 9-1-16,-1 35 2 16,-3 22-4-16,7 6 1 15,7 31-7 1,4-15-3-16,6-23-1 0,4-12 1 15,4-18-1-15,0-13-1 16,-1-23 1-16,1-21 1 16,0-25 1-16,0-19 1 15,3-12 2-15,-4-17 1 16,1-21-3-16,-4-31-3 16,-3-10-3-16,-4-16 1 15,-7-31 1-15,-7 7 0 16,-10 5 0-16,-12-2 2 15,1 15-1-15,0 25-1 16,0 25 3-16,3 16 0 0,4 13-6 16,4 12 0-16,3 12-4 15,7 10 0-15,10 3 1 16,18 7 4-16,29-10-1 16,13-10 1-16,8 1 2 15,21-7 2-15,14 1 3 16,-8 5 4-16,-9 1-6 15,-5-1-4-15,-2 4 4 16,-12 3 3-16,-10 0-19 16,-10 3-5-16,-8 3-23 15,-10 0-7-15,-4 3-16 0,-7 1-7 16,-3-1-83 0</inkml:trace>
  <inkml:trace contextRef="#ctx0" brushRef="#br0" timeOffset="30010.82">14527 11966 272 0,'-14'-19'104'0,"7"7"-81"0,-7-7 12 0,11 10 0 16,-4-1-4-16,-1 1 2 16,1-1-5-16,4 7 0 15,-1-6-16-15,8 2-2 0,6-2 0 16,12 3 3-16,9-4 4 16,8 1 0-16,4 3 1 15,-1 3 2-15,-3 6 0 16,-4 6 0-16,0 10 2 15,-7 19-1-15,-6 5 2 16,-8 4-7-16,-11 1-1 16,-6 2-7-16,-8 3-3 0,-3 3 0 15,-7 4-1-15,-4-4-2 16,-3-2-2-16,3-10-2 16,8-7 1-16,6-5-1 15,8-4-2-15,10-6 0 16,10-3 0-16,8-1 3 15,3-8 0-15,7-4 1 16,8-3 2-16,3 0-1 16,-4-3-1-16,-3 0-30 15,-8 0-15-15,-6 0-28 16,-7-3-12-16</inkml:trace>
  <inkml:trace contextRef="#ctx0" brushRef="#br0" timeOffset="31452.65">15247 10583 268 0,'-39'-34'101'0,"11"12"-78"0,-21-13-5 15,27 13-5-15,-13 1-6 16,-4-8 3-16,-3 1 1 0,-7-6 3 16,-4 2-7-16,-14 4 5 0,-18 0 1 15,-7 3-2-15,-13 0 1 16,-26 12-3-16,-3-3 0 15,-21 7 3-15,-15 6 3 16,1-3-2-16,-25 6 2 16,11 0-2-16,-19 9 2 15,5-3-6-15,-8-3-1 16,1 7-6-16,-1-1-2 16,-10 1 0-16,10 2 0 15,-17-6 2-15,10 1 1 16,-13-1-4-16,2 0 1 15,-9 1 0-15,9 2 0 16,-13-3-3-16,14 0 2 16,-15 1 1-16,12 2 0 0,-5-3 0 15,8 4 0-15,3-1 0 16,1 1 0-16,9 5 0 16,-9 4 2-16,17 12-3 15,-8 1 0-15,8 12-1 16,7 3 0-16,-10 3 4 15,17 0 1-15,-36 13-4 16,19 3-1-16,20 6-2 16,5 0 3-16,2-6 0 15,18-7 3-15,4-5-1 16,-4 2-1-16,15-3-2 16,10 1 1-16,-4 15 1 15,1 9 2-15,17 0-1 0,17 1-1 16,15 5-2-16,-7 20 1 15,14 3 1-15,14-4 0 16,0 4-3-16,17 21 2 16,1 1 3-16,14 2 1 15,10 26-1-15,14 3-2 16,8-3 3-16,17 28 2 16,21-19-2-16,22 22-2 15,3-3 0-15,14-6 1 16,17 18 5-16,40-18 4 15,-1-10-2-15,40 4 2 16,6-26-4-16,36-24 1 16,7-20-5-16,31-25 0 0,11-15-1 15,11-19 1-15,28-25-2 16,-1-10 2-16,15-12-4 16,18-16 0-16,3-9 1 15,-10-10 2-15,17-18 1 16,7-16 1-16,-21-10-5 15,0 7 1-15,15 0 6 16,-26-10 6-16,-3-9-4 16,7-3 0-16,-21 12 0 15,3 13 0-15,-13 9-2 16,-8 1 1-16,11-1-4 16,-25 0-2-16,14-9 0 15,-28 3 1-15,11 3 1 0,-26 4 1 16,8-4 0-16,-28-13 0 15,7-8 0-15,-14 5 0 16,-71 23 2-16,81-20 1 16,-35-5 1-16,-18-1 0 15,1-12-4-15,-19 6-3 16,-24 0 0-16,-21-13-1 16,-7-21 2-16,-11 6 1 15,-24-13-1-15,-22-28 1 16,-28 3-2-16,-21-31-1 15,-14 6 1-15,-11-3-1 16,-10-6 0-16,-15 22 2 16,-10 18-3-16,-10 13 0 0,-5 13-1 15,-2 12-2-15,-26 22-11 16,-20 16-5-16,-8 15-11 16,-35 23-4-16,1 15-19 15,-15 19-7-15,0 21-6 16,17 20-1-16,1 31 0 15,21 0 0-15,35-6-50 16</inkml:trace>
  <inkml:trace contextRef="#ctx0" brushRef="#br0" timeOffset="34768.93">19787 4720 208 0,'-3'3'77'0,"3"0"-60"0,0 4 10 0,0-4 4 16,0 0-13-16,3 3 0 16,1 0 3-16,3-3 1 15,3 7-11-15,5-4 7 0,6-3 4 16,3 4-2-16,5-4-2 16,-1-3-6-16,4 0-2 15,-1 0-4-15,5 9 1 16,13-3-4-16,11-3 0 15,11 7-1-15,6-7-2 0,4 0 3 16,25-3 2-16,18-3 2 16,6-3 1-16,32-1-4 15,-3-2-1-15,21 0 1 16,11-1 0-16,-1 7 2 16,15-6 1-16,-1-1-3 15,19-2-1-15,-5-4-1 16,22-3 1-16,-10-3-2 15,9 4-1-15,-9-8 1 16,6 14-1-16,-24-1 0 16,3 4 2-16,-25 6-3 15,-24 3 0-15,-14 0 1 0,-11 3 2 16,-17 3-1-16,-19 4-1 16,-16-1 1-16,-12 0-1 15,-3 1-3-15,-17-1 2 16,-15-2 1-16,-10-4 0 15,-8 3 0-15,-6-3 2 16,-4-3 3-16,-7-3 4 16,0-3-4-16,-7-4-3 15,-3-2-21-15,-1-4-10 16,-3 7-38-16,4-7-15 16,6 7-67-1</inkml:trace>
  <inkml:trace contextRef="#ctx0" brushRef="#br0" timeOffset="35056.26">22934 5059 260 0,'21'-25'96'0,"-10"15"-75"0,-4 1 14 0,0 2 3 15,-7 7 4-15,0 0 4 16</inkml:trace>
  <inkml:trace contextRef="#ctx0" brushRef="#br0" timeOffset="35234.39">22980 5015 599 0,'-4'15'37'0,"-3"14"-9"15,-3 8-13-15,-4 7-5 16,0 3-3-16,-1-6 0 16,8-7-2-16,0-2 0 15,7 2-3-15,7-9-2 0,11-3 1 16,7-6 1-16,10-10-1 15,11-3-1-15,0-3-15 16,0-3-5 0,-8 0-45-16,-6 0-18 0,-4-3-87 15</inkml:trace>
  <inkml:trace contextRef="#ctx0" brushRef="#br0" timeOffset="35492.86">23350 5187 348 0,'-3'-19'129'0,"3"19"-100"0,0-3 13 0,0 3 0 16,0 3-9-16,0 7 1 16,0 18-4-16,0 3-1 15,0 7-16-15,0 12 1 0,-4 13 2 16,1 15-8-16,-1 1-4 15,4-1-3-15,4-12-1 16,3 0-29-16,3-10-13 16,5-3-38-16,2-6-14 15,15-12-77 1</inkml:trace>
  <inkml:trace contextRef="#ctx0" brushRef="#br0" timeOffset="36407.26">28670 4761 236 0,'-3'0'90'0,"3"0"-70"0,3 0 10 0,-3 0 2 16,7-7-9-16,0 1 1 15,4 0-2-15,0 3-2 16,3 0-10-16,7 0-2 0,11-4 2 16,20 1 7-16,23-3 7 15,16-7-2-15,47-3-1 16,28 0-5-16,38 0 0 15,22 7-7-15,0 6-1 16,10-1-2-16,-21 10 1 16,-38 4-6-16,-29-1-1 15,-28 3 0-15,-28-9 0 0,-25 7-40 16,-21-4-18-16,-18 3-30 16,-11-3-13-16,-6 7-31 15</inkml:trace>
  <inkml:trace contextRef="#ctx0" brushRef="#br0" timeOffset="36781.56">29669 4917 252 0,'3'0'93'0,"1"0"-72"0,-1 7 14 0,-3-4 2 16,0 3 1-16,0 4 2 16,0 2-7-16,-3 7 0 15,-1 12-19-15,-3 7 3 0,-3 12 1 16,-5 3-8-16,1-6-3 15,0-9-4-15,4 3-3 0,3-10-2 16,10 4-1 0,11-10 2-16,11-6 2 0,10-7-2 15,11-6 0-15,3-6-32 16,-3 0-13-16,-10 0-45 16,-1 0-20-16,-14-3-18 15</inkml:trace>
  <inkml:trace contextRef="#ctx0" brushRef="#br0" timeOffset="36883.76">30120 5099 288 0,'-7'-34'110'0,"7"21"-86"0,0 10 24 0,0 3 7 15</inkml:trace>
  <inkml:trace contextRef="#ctx0" brushRef="#br0" timeOffset="37036.37">30110 5062 593 0,'-4'28'47'15,"-3"22"-25"-15,-7 7 2 0,0 2 2 16,-4 7-10-16,-3 12-3 16,0 7-11-16,3-7-3 15,8-9-3-15,3-12 3 16,3-1-38-16,0-15-13 16,1-6-25-16,3-10-7 15,3 0-72 1</inkml:trace>
  <inkml:trace contextRef="#ctx0" brushRef="#br0" timeOffset="37981.05">19396 3425 280 0,'-14'6'104'0,"17"-6"-81"0,8-6-4 0,-1 6-6 15,8 0-8-15,3 0 2 16,7 0-6-16,4 6-1 15,7-3 0-15,7 7 0 0,10 2 0 16,8 4 2-16,3 3 1 16,0 9 7-16,0 7 6 15,10-4 5-15,19 16 2 16,2 6-1-16,5-6-2 16,13 7-6-16,15-1-1 15,-1 3-8-15,11 16-1 16,15 13-2-16,-8 0-2 15,7 6 1-15,11-7-1 16,-15 20 0-16,15 9 0 16,4-13 0-16,-12-6 0 0,19 6 0 15,-1 4 2-15,8 3 3 16,6-7 2-16,-10-15-1 16,10-10 1-16,-10 13-6 15,-14-1-3-15,0-2 1 16,-11-13 0-16,-24-9-2 15,-18-7 2-15,-22-15-41 16,-10-3-19-16,-13-13-64 16,-5-6-63-1,-10-1 64-15</inkml:trace>
  <inkml:trace contextRef="#ctx0" brushRef="#br0" timeOffset="38822.98">20694 6952 260 0,'-7'0'99'0,"7"7"-77"0,-7 5 15 0,3-2 3 0,-3 12-7 16,0 15 1-16,-3 10-4 15,-1 16-1-15,0 9-16 16,-3 25 12-16,-3 19 5 0,-1 3-9 16,0 23-4-16,4-4-6 15,4-13-2-15,3-3-5 16,0 0-3-16,3-18-3 16,8-16-1-16,3-19-16 15,3-19-7-15,8-16-16 16,0-15-4-16,3-16-24 15,0-18-8-15,4-7-59 16</inkml:trace>
  <inkml:trace contextRef="#ctx0" brushRef="#br0" timeOffset="39273.29">20729 7583 256 0,'-7'-16'96'0,"18"7"-75"0,10-7 14 0,-7 6 1 0,7-2-13 16,7-7 0-16,4 7-1 15,3-4 3-15,1 7-13 16,-1 5 4-16,-3 1 4 0,0 10 2 15,-1 11 2-15,1 17 2 16,-7 15 3-16,-8 0-2 16,-10 7-2-16,-7 2-9 15,-7 10-3-15,-3 6-7 16,-4-2-2-16,-4-11-2 16,0 1 1-16,1-10-4 15,3-3 0-15,7-9-1 16,3-6 0-16,4-1 2 15,7-9 0-15,7-9-3 16,7-10 2-16,11-6-1 16,3-3-2-16,4-3-26 0,-4 0-12 15,-3-1-21-15,-4 4-8 16,4-3-81 0,-4 0-56-16,-3-4 89 15</inkml:trace>
  <inkml:trace contextRef="#ctx0" brushRef="#br0" timeOffset="39620.98">21756 7834 324 0,'-4'0'123'0,"1"0"-95"0,3 0 11 16,0 0-1-16,-4 0-4 15,1 3 2-15,-4 3-6 16,-7 0-4-16,-4 13-14 16,-3 9-3-16,-4 16-2 0,-3 6-6 15,0 0 0-15,-1 1-1 16,5-4 0-16,3-10 0 15,3-5 2-15,4-7-14 16,7-3-5-16,3-13-29 0,4 0-12 16,0-9-50-16,11-9-20 15,-1 0 1 1</inkml:trace>
  <inkml:trace contextRef="#ctx0" brushRef="#br0" timeOffset="39849.69">21534 7774 304 0,'-4'-16'115'0,"8"10"-89"0,3 6 10 0,-7 0-2 15,7 6 1-15,3-3 3 16,1 10-5-16,3 3-3 0,4 2-16 16,-1 8-2-16,1 8 1 0,0 13-7 15,-4 9-1-15,0-5-3 16,3 2 1-16,1-9-22 15,3-7-7-15,4-5-33 16,0-10-13-16,3-7-92 16</inkml:trace>
  <inkml:trace contextRef="#ctx0" brushRef="#br0" timeOffset="40045.35">22017 7902 340 0,'-4'7'126'0,"8"-4"-98"0,6 0-5 0,1-3-9 15,10 0-9-15,11 0 2 16,14-3-4-16,3 0 0 16,1 3-1-16,-8 0-21 0,-3 0-10 15,0-3-117 1</inkml:trace>
  <inkml:trace contextRef="#ctx0" brushRef="#br0" timeOffset="40581.66">22578 7482 272 0,'-14'-25'101'0,"17"16"-78"0,11-7 13 15,-3 10 0-15,7-4-6 16,10 1 2-16,11 0 2 16,3 2 1-16,0 4-19 15,1 6 8-15,-8 7 4 0,-3 2 0 16,-11 10 1-16,-11 7-5 16,-10 8-1-16,-10 7-8 15,-8-3-4-15,-3-10-4 16,3 4-2-16,4-10-6 15,4-3-1-15,6-4-2 16,8-2 0-16,6 0 3 16,8-4 0-16,3 1 1 0,4-1 0 15,3 1 0 1,-3 3 0-16,3-1 0 0,-3 4 0 16,-1 0-3-16,-3 9 2 15,-3 10 1-15,-7 3 0 16,-4-4 2-16,-7 7 3 15,-4-9 0-15,-3-7 0 16,-7 9-3-16,-4-11-2 16,-3-1 1-16,-4-3 1 15,-6 0-1-15,-5-4-1 16,1-5-2-16,0-1 1 16,7-5-12-16,3-1-5 15,7-6-19-15,8-3-9 0,6-3-13 16,4-4-3-1,7-6-24-15,7 4-8 0,1-13-40 16</inkml:trace>
  <inkml:trace contextRef="#ctx0" brushRef="#br0" timeOffset="40999.49">23156 7338 140 0,'0'-6'55'0,"7"3"-43"0,0 0-6 0,-7 3-3 16,8 0 12-16,-1 0 7 16,3-4 16-16,-3 1 8 15,4 0-24-15,-4 3 8 0,0-3 1 16,0 0 8-16,0-3 3 15,0 2-11-15,0 1-4 16,0 0-5-16,4 0-2 16,-4 0 5-16,7 9 1 15,4 16 4-15,-1 16 4 16,1 24-4-16,-4 14 0 16,0 12-11-16,-3 2-1 15,-4 14-11-15,-4-1-2 16,-6-2-1-16,-1-17 2 15,-6-8-3-15,-1-1 0 16,0-9-3-16,1-10-3 0,-4-6-23 16,3-12-10-16,1-10-43 15,-1-9-17-15,7-10-95 16</inkml:trace>
  <inkml:trace contextRef="#ctx0" brushRef="#br0" timeOffset="41496.3">23823 6978 316 0,'-14'-10'121'0,"14"10"-95"0,-4-6 14 0,4 6-3 16,0 0-7-16,0 0 2 15,4-10-12-15,0 10-4 0,10-6-9 16,-4 0 4-16,8 3 2 15,10 0 2-15,-3 3 1 0,-4 0 3 16,4 9 2-16,-4-3 2 16,-11 23 3-16,-6 18-8 15,-8 3-3-15,-6-3-4 16,-1-3 0-16,1-7-6 16,3-2-1-16,3-7-4 15,4-3-3-15,11-6 2 16,10-3 0-16,14-7 1 15,-3-6 2-15,-4-3-12 16,7 0-6-16,-6 0-40 16,-5 0-18-16,-3 0-50 15,1 0-20-15,-5 0-11 16</inkml:trace>
  <inkml:trace contextRef="#ctx0" brushRef="#br0" timeOffset="41995.61">24807 7501 340 0,'-3'0'126'0,"10"0"-98"0,3 0 8 0,1 0-2 16,3 0-18-16,7-3-1 15,18-3-9-15,11-4-2 16,6 10-2-16,-7 0-19 0,-3 7-9 16,-14 2-66-16,-7 4-29 15,-15 12-9 1</inkml:trace>
  <inkml:trace contextRef="#ctx0" brushRef="#br0" timeOffset="42174.33">24892 7884 344 0,'-7'9'129'0,"10"-6"-100"16,12-3-4-16,-1-3-10 0,14-3-9 15,14-4-1-15,8 1-3 16,6 0 1-16,-10-1-2 16,-4 4-12-16,-3 0-4 0,-4-1-62 15,11 1-24-15,4 0-23 16</inkml:trace>
  <inkml:trace contextRef="#ctx0" brushRef="#br0" timeOffset="42655.89">26226 7454 316 0,'0'10'121'0,"3"-4"-95"0,8 6 11 16,-4-5 0-16,7-4-10 15,7 6 1-15,11-9-9 16,17 0-4-16,8-9-8 16,3 9-5-16,-4-3-1 0,-3 3-4 15,-7 0 2-15,-7 3-19 16,-11-3-9-16,-4 6-34 16,-2-3-12-16,-1 7-67 15</inkml:trace>
  <inkml:trace contextRef="#ctx0" brushRef="#br0" timeOffset="43056.36">26892 7153 284 0,'4'-16'107'0,"6"4"-83"0,12 2 15 0,-8 1 3 0,7 0-5 16,-4 6 0-16,22-4-3 16,-7-2-1-16,14 15-18 15,17 13 4-15,-3 12 4 0,-7 10 8 16,-10 3 3-16,-19 6-7 16,-17 16-2-16,-14 12-10 15,-10-2-4-15,-8-7-6 16,-10-4-4-16,-4-2 0 15,0-6 1-15,4 2-3 16,10-6-2-16,15-6 2 16,13-3 0-16,15-9-2 15,10-13 0-15,7-3 2 16,15-13 2-16,6-6-18 16,-3-6-8-16,-7 2-31 15,-7-2-13-15,-11-3-27 0,0-1-10 16,-14 7-49-1</inkml:trace>
  <inkml:trace contextRef="#ctx0" brushRef="#br0" timeOffset="43534.54">27989 7178 360 0,'0'-6'134'0,"0"6"-104"0,0 0 16 0,0 0 1 0,-7 3-22 16,0 0-6-16,-14 10-11 15,3-4-4-15,-3 4-2 16,4 2-4-16,3 4 1 0,-1-3 1 16,8 3 0-16,0-4-3 15,18 4 2-15,10 9 1 16,4-9 0-16,-4 0 0 15,14 3 0-15,-7-3 0 16,11 12 0-16,7 16 0 16,-4 3 2-16,1-3-1 15,-1 7-1-15,0-7 1 16,-3-3-1-16,-7-4 11 16,-7-2 7-16,-11-4 8 0,-7-2 7 15,-11-7-5-15,-10-3-2 16,-10-3-12-16,-5-7-6 15,-6-6-5-15,3-2-3 16,4-4 1-16,-18 0-1 16,-14-4-3-16,11-2 2 15,7-3-23-15,6-1-12 16,8-2-23-16,3-1-9 16,8-2-25-16,6-4-9 15,8 0-49 1</inkml:trace>
  <inkml:trace contextRef="#ctx0" brushRef="#br0" timeOffset="43796.54">28067 7034 344 0,'-4'-6'129'0,"4"6"-100"0,22 0 2 15,-19 0-3-15,15 0-13 16,-4 0 0-16,21 0-7 16,-7 0-3-16,32 0-2 15,-10 0-3-15,13 0 1 0,-10 0-1 16,-3 0 0-16,-8 0-25 16,-7 0-8-16,-3 0-40 15,-7 0-19-15,-4 0-37 16</inkml:trace>
  <inkml:trace contextRef="#ctx0" brushRef="#br0" timeOffset="44723.69">19142 7153 312 0,'-4'-41'115'0,"8"35"-89"0,-4 6-8 16,0 28 35-16,-4 13-20 15,1 15-2-15,-4 42-4 0,0 21-16 16,0 19 9-16,3 25 3 16,4 0-9-16,7 9-3 15,7-12-7-15,7-25-3 0,18-19 0 16,14-25-1-16,7-19 0 15,0-22 2-15,-4-21-1 16,-6-23 2-16,-4-19 0 16,-8-28 1-16,-2-24-5 15,-8-17 1-15,-3-21-5 16,-8-32-1-16,-6-13-11 16,-8-24-3-16,-6 12 3 15,-8 10 5-15,1 18 7 16,-1 25 3-16,1 20 2 0,-1 30 2 15,7 23-1 1,8 15-3-16,7 9-1 16,24 4 4-16,32-3 3 15,18-7 10-15,34-3 3 16,33-6 5-16,32-3 3 16,20 0-11-16,40-1-5 15,13 4-9-15,15 7-2 16,28-4 7-16,-15 0 6 15,8 0-10-15,53-10-4 16,-39 1-65-16,-21-3-30 16,-43-17-87-1</inkml:trace>
  <inkml:trace contextRef="#ctx0" brushRef="#br0" timeOffset="45697.61">25693 7015 228 0,'-4'-100'88'0,"8"68"-69"0,-4-5 17 15,0 24 5-15,-4 4-7 16,1 3 3-16,-4 15-12 0,0 10-3 15,0 15-13-15,0 35 6 0,-1 19 4 16,1 12 1-16,0 42 3 16,0-1-11-16,0 15-2 15,4 1-8-15,3-13-4 16,10-28 3 0,4-6 1-16,8-19 0 0,-1-22 1 15,-4-16 0-15,8-28 1 16,0-18 0-16,-1-17 2 15,1-15-3-15,-4-25 0 16,-3-22-3-16,-4-19-1 16,-3-25-1-16,3-19 0 15,-4 0-3-15,1-25 1 16,0 7 0-16,-4 18 2 16,-4 25 3-16,1 26 2 0,3 18-6 15,0 19 0-15,10 15-1 16,12 14-1-16,16 8 4 15,19 4 2-15,24 3 9 16,32 0 5-16,18-4-1 16,35 1 2-16,-1-3-7 15,19-1-1-15,-8 7-2 16,-13-3-1-16,-1 3-6 16,-14-4-1-16,-21 4 1 15,-17-3 2-15,-11 6-35 16,-29-3-17-16,-17 3-34 15,11 0-14-15,-15 0-51 16</inkml:trace>
  <inkml:trace contextRef="#ctx0" brushRef="#br0" timeOffset="46795.72">21576 9956 296 0,'-14'-9'112'0,"10"3"-87"0,1 2 13 0,3 4-1 16,0-6-18-16,0 6-5 15,3-3-1-15,8-3 2 16,10-4-8-16,14 4 9 0,11 0 6 15,7 0 2-15,0 6 3 16,0 6-4-16,-7 6 0 16,-4 13-3-16,-7 13-1 15,-6 3 5-15,-15 6 2 16,-11 3-9-16,-6 6-3 16,-11 7-8-16,-11 9-2 15,-3 0-2-15,-4-6 1 16,0-9-4-16,4-7 0 15,3-13-1-15,8 4 0 0,6-13 0 16,8-2 0-16,6-5 2 16,8-5 0-16,10-6 0 15,3-7 2-15,5-6-6 16,-1-4 1-16,-3-2-30 16,-4-1-13-16,-4 1-29 15,1 3-13-15,0-4-96 16</inkml:trace>
  <inkml:trace contextRef="#ctx0" brushRef="#br0" timeOffset="47145.58">22493 10113 340 0,'-3'-9'129'0,"3"9"-100"0,0 6 9 0,-4 0-1 16,1 7-6-16,-5 2 2 16,-2 7-7-16,-4 0-4 15,-4 0-12-15,-3 13-4 0,-4-1-2 0,1 10-2 16,-5 9 1-1,1-2-2-15,3-8 2 0,1 4-2 16,3-9-1-16,3-7-2 16,4-5-1-16,7-8-29 15,3-5-12-15,8-7-32 16,3-9-15-16,7-10-61 16</inkml:trace>
  <inkml:trace contextRef="#ctx0" brushRef="#br0" timeOffset="47382.86">22281 10063 324 0,'-10'3'123'0,"10"3"-95"0,3 7 9 0,1-4 0 16,3 4-3-16,4 6 4 15,-1 2-10-15,4 5-4 16,4 2-14-16,0 13-4 0,-1 2-2 15,1 8-2-15,-1 2-2 16,1-9 1-16,-4 3-1 16,0-10-18-16,0-5-8 15,-3-13-41-15,0-1-18 16</inkml:trace>
  <inkml:trace contextRef="#ctx0" brushRef="#br0" timeOffset="47594.75">22592 10251 356 0,'0'9'132'0,"10"-5"-103"0,8 2-1 16,-4-3-7-16,7 0-13 15,8 0 0-15,6 0-4 16,-3-3-1-16,-1 0-1 15,-2 0-17-15,-1 0-7 0,-3 0-62 16,3 3-27-16,0 1-18 16</inkml:trace>
  <inkml:trace contextRef="#ctx0" brushRef="#br0" timeOffset="48147.66">22994 9834 316 0,'-7'-19'118'0,"14"19"-92"0,0-9 6 0,0 9-2 15,7-10 3-15,7 10 4 16,11-3 0-16,7 3 2 16,7 0-21-16,-4 3 12 0,-3 7 4 15,-7-1-5-15,-8 10-2 16,-9 6-4-16,-8 6-3 0,-11 1-8 15,-6 5-3-15,-5 1-5 16,1-10-3-16,0-6 0 16,4-3-1-16,3-3-3 15,7-1 0-15,3 1-1 16,8 0 0-16,3-1 3 16,3 4 0-16,5 0 1 15,2 0 2-15,1 0-3 16,0-1 0-16,3 1 1 15,0 6 0-15,0 7 0 16,1 8 2-16,-5 11-1 16,-3-4 2-16,-6-3-2 15,-5-4-1-15,-3-8 1 16,-7 2-1-16,-3-6 4 16,-8-3 2-16,-3-3 2 0,-4-6 0 15,-3 0-4-15,-4-7-3 16,-3-6 0-16,0 7 1 15,-4-10-6-15,4 0 1 16,0 0-21-16,7-10-7 16,7 7-19-16,3-6-7 15,7-7-15-15,8 7-8 16,3-10-49-16,7-3-22 16,0-3 29-1</inkml:trace>
  <inkml:trace contextRef="#ctx0" brushRef="#br0" timeOffset="48613.74">24726 9846 356 0,'-14'0'132'0,"14"4"-103"0,0-4 5 0,4 3-5 16,-1 0-6-16,4 0 3 15,7 3-8-15,7 1 0 16,4-1-11-16,10-6-4 0,18-3 0 15,11-4-2-15,-1 4-1 16,-6 0-15-16,-11 3-7 16,-15 3-53-16,-6 7-24 0,-18 5-56 15</inkml:trace>
  <inkml:trace contextRef="#ctx0" brushRef="#br0" timeOffset="48823.6">24740 10229 368 0,'-14'16'140'0,"21"-10"-109"0,7 0-9 15,0-6-9-15,4 0-10 0,7 0 1 16,3-3-2-16,11-3 1 16,3 0-2-16,4-1-3 0,0 1 1 15,-4-3-26-15,4 9-9 16,-7 0-86-1,0 0-68-15,0 0 68 16</inkml:trace>
  <inkml:trace contextRef="#ctx0" brushRef="#br0" timeOffset="50834.73">25904 9649 192 0,'0'-19'71'0,"4"3"-55"0,0 1 20 16,-1 5 6-16,4 1-6 16,0 3-1-16,-3-4-2 15,-1 7-1-15,1-3-17 16,3 6 11-16,0 6 6 0,0 7 1 0,0 2 3 15,0 4-11-15,0 9-6 16,0-3-6-16,0 4-1 16,-3-1-5-16,3 0-2 15,0 0-2-15,0 1-3 16,0-1 1-16,0-3 1 16,0-3-3-16,0-6 0 15,-3-4-15-15,-4-6-6 16,-4 4-22-16,-6-10-10 15,-5 0-22-15,-2 0-10 16,3 0-52 0</inkml:trace>
  <inkml:trace contextRef="#ctx0" brushRef="#br0" timeOffset="51102.37">25763 9778 272 0,'-7'0'101'0,"7"0"-78"0,4 3-2 16,-1-3-5-16,1 0 1 16,3 3 4-16,4-3 7 15,3 3 3-15,0-3-17 16,7 0 3-16,7 0 3 0,11-3-5 16,7 0 2-16,3 0-8 15,1-1-3-15,-5 4-6 16,-2 0-2-16,-4 0 1 15,-8 0 0-15,-6 0-24 16,-4 0-10-16,-3 4-44 0,-8-1-17 16</inkml:trace>
  <inkml:trace contextRef="#ctx0" brushRef="#br0" timeOffset="51418.5">25792 10248 292 0,'-11'9'110'0,"11"-9"-86"0,4 3 5 0,-1-3-3 0,1 4 0 15,3-1 7-15,0 0 2 16,3-3 0-16,4 0-18 15,4 0 3-15,10 0 1 0,8-3-5 16,2 3 1-16,5-3-10 16,-1 3-2-16,-3 0-3 15,-4-4-2-15,-7 4-8 16,1-3-3-16,-5 0-40 16,-3 0-19-16,1 0-55 15,-1 0-20-15,0-4 23 16</inkml:trace>
  <inkml:trace contextRef="#ctx0" brushRef="#br0" timeOffset="57408.53">26956 9552 368 0,'0'-7'137'0,"0"7"-106"0,0 0 8 0,0 0-3 16,3 7 1-16,-3-4 4 16,0 6-6-16,-3 10-2 15,-4 0-18-15,-4 0 0 0,-3 6-1 16,0-3-5-16,-4 0-3 16,1 3-6-16,3 0 0 0,-1-3 0 15,5 0 0-15,3-10-3 16,3 4 2-16,4-7-1 15,7-5-2-15,4-4 3 16,7 0 2-16,3-4-2 16,3-2 0-16,5-3 1 15,-1-1 2-15,0 1-1 16,4 0-1-16,0 2 1 16,-4 1-1-16,4 3-3 15,-1 3 2-15,-3 3-1 16,4 6 0-16,4 4 2 15,-1 6 0-15,0 9 0 16,0 10 2-16,-3 2 3 0,-7-2 2 16,-8 6 3-1,-10-10 4-15,-7-5 1 0,-7-1 0 16,-3 0-5-16,-8-9-2 16,-3-4-2-16,-4-5-1 15,-3-4-3-15,0-3 1 16,-7 0-4-16,-4-3 0 15,-4-3-4-15,-2-3 1 16,-1-3-14-16,0-1-5 16,7 1-13-16,4-1-4 15,7 4-12-15,6 0-5 16,8 0-11-16,11-1-5 16,10-5-86-16,10-7-43 15,8 0 103-15</inkml:trace>
  <inkml:trace contextRef="#ctx0" brushRef="#br0" timeOffset="57723.93">27040 9470 320 0,'-17'13'121'0,"13"-1"-95"0,1 7 11 0,6-9 0 16,4-1-3-16,4 3 1 15,7-2-1-15,6-1 1 16,4-9-19-16,4 0 2 0,7-3 2 16,3-6-9-16,8-1-3 15,3 4-8-15,0-3 0 16,-4 9 2-16,-3 6 1 15,-7-3-52-15,-1 6-24 16,1 1-69-16,11-4-28 16,-5-3 37-1</inkml:trace>
  <inkml:trace contextRef="#ctx0" brushRef="#br0" timeOffset="58263.35">27961 9887 248 0,'7'-6'93'0,"-3"3"-72"0,-1-7 18 0,1 4 5 16,-4 0-8-16,0 0 2 15,0-1-5-15,0-2 2 16,0 6-19-16,-4-3 8 0,1-4 6 15,-1 10 4-15,-3-3 1 16,-3 3-5-16,-5 0-4 16,-2 3-8-16,-8 7-3 15,0 8-5-15,1 7-1 16,3 7-3-16,3 5-1 16,4 4-3-16,7-3-2 15,7-7 3-15,7 4 2 0,7-10-2 16,7-3 0-16,7-4-1 15,1-5 1 1,-5-4-2-16,-3-5-1 0,-3 2-13 16,-4-3-6-16,-3-3-41 15,-1-9-18-15,1-1-75 16,-8-9-29-16,-3-3 33 16</inkml:trace>
  <inkml:trace contextRef="#ctx0" brushRef="#br0" timeOffset="58866.47">28011 9455 420 0,'-4'-4'156'0,"4"4"-121"0,-3 0 3 0,3 0-7 16,-4 4-19-16,0-4-2 16,-6 9-2-16,-4 7 0 15,0 2-4-15,3-2-5 0,4-3 0 16,3 2 1-16,4-5 0 16,8-7 2-16,2-3 1 0,-3 0 1 15,7-10 2 1,-3 1-1-16,3-3 2 0,-3 2 5 15,-1 1 4-15,-3-1-2 16,0 4 2-16,-3 0-7 16,-4 6-3-16,0 0-3 15,-4 6-3-15,1 0-2 16,-1 4 1-16,1-1-1 16,3 1 0-16,0-7 0 15,0 6 0-15,0-9 4 16,7 0 1-16,-4 0 1 15,4-3 0-15,0-3-2 16,4-10 1-16,0 3 0 16,-1-2 1-16,-3 2 0 15,-3 4 0-15,-1-1 2 0,-3 10 3 16,0 0-6-16,-14 13-2 16,4 0-1-16,-5 8 0 15,1-5 0-15,4 3 0 16,3-7-5-16,0 4 1 15,3-3-5-15,1-7-1 16,-1 0-33-16,1-3-11 16,3 1-52-16,0-8-20 15,0 1-46 1</inkml:trace>
  <inkml:trace contextRef="#ctx0" brushRef="#br0" timeOffset="61446.95">23393 9583 192 0,'-7'-9'71'0,"7"6"-55"0,-4-4 11 0,4-2 3 15,0 6-7-15,-3-7-1 16,-1 1-4-16,1-4-1 15,-1 1-9-15,0-1 6 0,-3 1 3 16,-3-1 2-16,-8 4 1 16,-6-1-5-16,-12 4 1 15,-6 6-5-15,-7 6 1 16,-4 10-1-16,-7 9 1 16,-7 10-2-16,-11 9 1 15,-3 12 0-15,3 16 3 16,1 35-3-16,10 9 1 15,3 28-5-15,15 10 1 16,20-7-1-16,19 16 1 16,17-16-2-16,18-21-1 0,31-23-1 15,25-18 0-15,0-13 2 16,11-22 1-16,10-12 3 16,1-22 4-16,-5-20-2 15,-6-21 1-15,3-34-3 16,4-7 1-16,-7-12-2 15,-11-29 0-15,-14-28-5 16,-14-6-3-16,-18-31 0 16,-24-1 1-16,-29-9-3 15,-28 19-2-15,-10 31 2 16,-11 35 0-16,-14 19-4 16,-11 37 1-16,11 22-7 15,14 19-3-15,14 19-36 0,14 9-15 16,18 4-20-16,14 5-5 15,14 10-61 1</inkml:trace>
  <inkml:trace contextRef="#ctx0" brushRef="#br0" timeOffset="62136.67">21996 12095 292 0,'-11'-22'110'0,"11"6"-86"0,7-6 5 0,-3 10-3 16,3-7-6-16,3 6 3 16,8-3-2-16,10 4 2 15,15 6-13-15,9 6 8 0,8 9 2 16,-3 10 3-16,-4 9 1 15,-7 7 2-15,-15 5 3 16,-9 11 2-16,-15 11 3 16,-18 10-12-16,-14 7-5 15,-13-7-10-15,-12-6-3 16,1 0-2-16,3-1 1 0,7 4-2 16,11-9-1-16,7-7-2 15,14-6-1-15,14-9-1 16,17-10 3-16,19-15 2 15,10-7 2-15,0-15-1 16,-1-7-2-16,-2-6-6 16,-4 0-1-16,-7 3-39 15,-8 3-14-15,-2 4-34 16,2-1-13-16,-6 7-62 16</inkml:trace>
  <inkml:trace contextRef="#ctx0" brushRef="#br0" timeOffset="62442.14">23040 12289 348 0,'3'-6'132'0,"-3"6"-103"0,0 0 16 0,0 0 0 16,0 0-5-16,0 9 3 15,-7 7-13-15,0 9-3 16,-7 6-16-16,0 10-4 0,-4 3-1 16,-6 0-5-16,-4-3-1 15,-8 6 0-15,1 0 2 0,0 0-3 16,-1-3 0-16,8-7-12 16,4-2-7-16,6-10-29 15,11-19-82 1,7-9 4-16,0-3-26 15</inkml:trace>
  <inkml:trace contextRef="#ctx0" brushRef="#br0" timeOffset="62676.72">22856 12148 380 0,'0'6'143'0,"4"4"-112"0,3 5 12 0,0-5-2 15,0 5-12-15,0 14-2 16,4 11-9-16,-1 20-1 16,-3 3-10-16,1 2-2 0,-5-2 1 15,1 12-3-15,3 1-2 16,0-7-3-16,3-10 1 16,4-12-39-16,8-9-18 15,9-16-30-15,12-16-10 16,-1-12-56-1</inkml:trace>
  <inkml:trace contextRef="#ctx0" brushRef="#br0" timeOffset="63027.44">23855 12226 324 0,'-14'-3'123'0,"14"0"-95"0,0 0 7 16,0 3-4-16,0 0-11 0,3 0 1 15,8 0-8-15,3 3 0 16,4 0-8-16,10 0-1 0,7 0 2 16,7 1-3-16,1-1 0 15,-4 3-19-15,-8-3-7 16,-10 7-48-16,-3-1-21 16,-11 0-49-1</inkml:trace>
  <inkml:trace contextRef="#ctx0" brushRef="#br0" timeOffset="63218.9">23925 12543 376 0,'0'13'140'0,"7"-10"-109"0,8 3-6 0,-5-6-12 0,8 3-11 15,10-3 1-15,7 0-2 16,4-3-1-16,3 0 1 15,1-3-17-15,-4-1-6 0,-1-2-27 16,1-1-9-16,4-5-79 16</inkml:trace>
  <inkml:trace contextRef="#ctx0" brushRef="#br0" timeOffset="64374.09">25142 11932 268 0,'-21'-7'101'0,"14"4"-78"0,-7 0 17 0,7 3 5 0,-3 0-2 16,2 0 4-16,1 0-20 15,4 0-5 1,10-3-5-16,18-3 1 0,6-7-1 16,8 4-1-16,4-1 0 15,2 1 0-15,8-1 3 16,4 1 0-16,-4 9-2 16,-7 6 0-16,-11-3-3 15,-11 4 1-15,-13 5 1 16,-14 4-1-16,-15 6-7 15,-7 0-3-15,1 0-5 16,-1 0-1-16,4 0-1 16,3-3 0-16,4 6 0 15,7-3 0-15,3 0 0 0,4-4 0 16,7 7 0-16,7 0-2 16,11 1 3-16,7 5 2 15,7 7 0-15,3 9-1 16,0 3-2-16,-3-3-1 15,-4 3 4-15,-6-6 3 16,-8-3-1-16,-7-7 0 16,-7-3-1-16,-7 1 1 15,-7-7 4-15,-11-6 6 16,-10-7-7-16,-7 1-1 16,-11-4-3-16,0-3-2 15,0 1 1-15,0-4-1 0,4-6-9 16,3 0-4-16,11-1-15 15,10-2-5-15,8 0-18 16,10-3-6-16,10-1 2 16,12-6 4-16,9-2-32 15,19-4-13-15,-1-13-42 16</inkml:trace>
  <inkml:trace contextRef="#ctx0" brushRef="#br0" timeOffset="64674.92">26289 11646 352 0,'0'-37'132'0,"0"37"-103"0,4-19 16 0,-4 19 0 15,3-3-14-15,-3 3-3 16,4 3-5-16,-1 3-3 15,1 13-10-15,-4 15-4 0,0 1 0 16,0-7-1-16,0 29 0 16,-4 15-1-16,1 0 0 15,3-13-5-15,0-8-1 16,-4-1-15-16,4-13-4 16,0-8-27-16,0-11-9 15,0-8-65-15,4-7-26 16,-8-13 17-1</inkml:trace>
  <inkml:trace contextRef="#ctx0" brushRef="#br0" timeOffset="64870.87">25950 11922 356 0,'-7'10'134'0,"18"2"-104"0,21 4-4 15,-11-10-7-15,7-3-13 16,-7 0 2-16,22 0-5 15,-8-3 0-15,21 4-1 16,22 2-2-16,-22-6 1 0,-6 6-12 0,-4 4-3 16,6 8-42-16,-9 1-15 15,-15 0-68 1</inkml:trace>
  <inkml:trace contextRef="#ctx0" brushRef="#br0" timeOffset="65125.1">25979 12606 376 0,'-36'0'140'0,"36"0"-109"0,4-3-4 0,3 3-11 0,3 0 5 15,8 0 6-15,10 0-5 16,8 0 0-16,2 0-13 15,5 0-5-15,-1 0-3 0,0 3-1 16,4-3 0-16,0 0-7 16,7 0-3-16,0 0-41 15,0-3-18-15,0-7-104 16</inkml:trace>
  <inkml:trace contextRef="#ctx0" brushRef="#br0" timeOffset="65876.96">27393 11690 320 0,'0'-22'121'16,"4"13"-95"-16,-4 3 16 0,0 6 1 0,0 0-11 15,-4 0-1-15,1 3-6 16,-4 3-2-16,-4 3-12 16,0 4 2-16,-3-1 1 0,0 1-5 15,0 0-3-15,0-1-3 16,0 7 0-16,0-3-2 15,0-1-1-15,0 1-2 16,3-4 1-16,4 1-1 16,7 0-2-16,7-4-2 15,7-6 1-15,4 3 3 0,6-3 3 16,8-3 0-16,7 16-1 16,3-3-2-16,1 9 1 15,-1 6 1-15,-3 6 2 16,-4 4-3-1,-3 3 0-15,3 0 1 0,-7 2 2 16,-3 1 3-16,-4 0 2 16,-7-3 10-16,-3-3 6 15,-8-7 1-15,-6-3 1 16,-8-9-6-16,-10 0-1 16,-14-4-10-16,-15-8-3 15,-13-4-5-15,7-3-1 16,3-3 1-16,3-10 2 0,4 1-3 15,4-7 0-15,3-3-19 16,7 0-9-16,11 0-16 16,7 0-5-16,7 3-22 15,4 0-6-15,10-6-96 16</inkml:trace>
  <inkml:trace contextRef="#ctx0" brushRef="#br0" timeOffset="66130.71">27358 11627 340 0,'-11'-3'129'0,"15"3"-100"0,3 3 7 0,4 4-5 16,6-4-2-16,-3-3 5 15,22 6-8-15,-8-3-3 16,25-3-13-16,-11 0-4 0,39 0-2 15,-21 0-2-15,18-3 1 16,-15-3-2-16,1 6-1 16,-15 0-32-16,1 9-16 15,6 1-40-15,0 2-17 16,1 7-41 0</inkml:trace>
  <inkml:trace contextRef="#ctx0" brushRef="#br0" timeOffset="66611.14">28677 12079 284 0,'-3'-6'107'0,"3"6"-83"0,0-10 19 0,0 10 3 16,0-6-7-16,0 0 0 15,0-1-5-15,0 1 1 16,0 0-19-16,0-3 11 0,-4 9 5 15,1-4-5-15,-8 8-3 16,1-4-6-16,-8 15 1 16,4-5-6-16,-11 12 0 15,4-4-6-15,-4 14 1 16,-3 18-5-16,10 3 0 16,11 4-1-16,11-4 1 15,10-6-2-15,4-9 2 16,3-10-2-16,0-9 2 15,-3-13-11-15,-1-9-4 16,-3-10-32-16,-3-6-13 0,-4-9-37 16,-3 0-14-16,-8 0-72 15</inkml:trace>
  <inkml:trace contextRef="#ctx0" brushRef="#br0" timeOffset="67154.17">28702 11609 328 0,'-4'0'123'0,"4"0"-95"0,-3 0 11 0,3 0 1 15,0 0-20-15,0 0-6 16,0 0-8-16,0 0-3 15,0 0-1-15,0 0 7 0,0 6 4 16,0-3-2-16,-4-3-1 16,4 6-4-16,0-3-1 15,0-3-1-15,0 0 2 16,0 0-1-16,0 0 0 16,0 0 1-16,4 0 3 15,-1-3-4-15,1-3-3 16,0 3 3-16,-1-3 1 15,-3 6 2-15,0 0 2 16,0 0-1-16,0 6 0 16,0-3-8-16,-3 3-2 15,-1-3 2-15,0 7 1 0,1-4-5 16,3 0 0-16,0 1 1 16,3-4 3-16,-3 0 4 15,8-3 4-15,-5 0-4 16,4-3-1-16,0 0 2 15,0 0 3-15,0 3 2 16,-7 0 1-16,0 0-9 16,-3 3-1-16,-1 0-2 15,1 0 0-15,-1 0-36 16,4 3-15-16,0-3-27 16,0 1-12-16,0-1-86 15</inkml:trace>
  <inkml:trace contextRef="#ctx0" brushRef="#br0" timeOffset="67931.96">21509 13459 288 0,'0'-10'110'0,"7"1"-86"0,0-1 5 0,0 7-5 0,0-6 3 15,0-1 6-15,4 1-4 16,-1 3-1-16,4-1-15 16,8 4 8-16,9 3 2 0,15-3 0 15,11-6-2-15,10-1 0 16,21-8 1-16,32-11-10 15,7 1-2-15,25 0-4 16,-1 0-1-16,-6 3-3 16,-11 0-2-16,-14 6-2 15,-43 9 1-15,-13 1 1 16,-11 9 2-16,0-3-30 16,-21 3-11-16,-8 0-20 15,-10 3-6-15,-7 3-36 0,-10-3-15 16,-8 7-13-1</inkml:trace>
  <inkml:trace contextRef="#ctx0" brushRef="#br0" timeOffset="68305.69">22363 13333 312 0,'-4'-3'115'0,"11"3"-89"0,11 0 16 0,-4 0 4 0,4 0-10 16,6 0-1-16,8 3 0 15,7 3 3-15,3 7-21 16,0 6 13-16,-10 9 4 0,-11 0-3 16,-10 4 2-16,-15-1-17 15,-13 0-4-15,-4 4-8 16,-4-1-1-16,4 4-3 15,0-4-1-15,10 4-1 16,11-7-2-16,11-2 3 16,20-7 0-16,19-10 1 15,6-9 2-15,4 3-1 16,-3-6 2-16,-5-6-7 16,-2-3 1-16,-1-1-48 15,1 1-20-15,3-4-48 0,-1 1-18 16,1 3-31-1</inkml:trace>
  <inkml:trace contextRef="#ctx0" brushRef="#br0" timeOffset="69165.73">25326 13101 276 0,'-4'6'104'0,"8"-6"-81"0,3 0 12 0,0 0-2 0,0 0-7 16,4 4-1-16,3-1-9 15,3 0-3-15,8 0-7 16,7-3 0-16,7 3 4 0,10-3 3 16,11 0 2-16,7-3 0 15,28 0 4-15,18-7-5 16,14 1 2-16,32-4-7 16,7 1-1-16,31-1-2 15,-3-2-1-15,18-4 1 16,-46 3 1-16,-39 4-6 15,67-10 0-15,-46 3-1 16,50-9 0-16,-54 9-3 0,26-9 2 16,-43 12-1-16,14-9 0 15,-32 6-7-15,-10 3-2 16,-22 4-18-16,-24-1-7 16,-10 4-47-16,-29 3-21 15,-4 6-41 1</inkml:trace>
  <inkml:trace contextRef="#ctx0" brushRef="#br0" timeOffset="69583.32">26793 13192 256 0,'0'-6'96'0,"11"0"-75"0,10 6 23 16,-7 0 5-16,11 0-6 15,3 0-1-15,-3 0-1 16,-4 0-1-16,11 12-22 16,7 7 5-16,-8 6 4 0,-9 6 0 15,-12 7 2-15,-13 3-10 16,-15 3-1-16,-7-4-7 15,-6-2-1-15,2-4-9 16,5-2 0-16,6-4-3 16,7-3-2-16,11 0 3 0,15-3 0 15,9-3 1-15,15-3 0 16,3-4 0-16,4 4 0 16,0-4 0-16,-4-2 0 15,4-4 0-15,7-6 0 16,0-3-7-16,-3-3-3 15,-8-1-45-15,-14-2-21 16,-7 9-126 0</inkml:trace>
  <inkml:trace contextRef="#ctx0" brushRef="#br0" timeOffset="70561.75">23082 15324 388 0,'11'-15'145'0,"-11"15"-112"0,0 0-10 0,-4 9 49 15,-3 13-31-15,-3 3-11 16,-4 6-11-16,-4 7-13 15,-3 3-2-15,-4 9 0 0,-3 13-2 16,-4 12 1-16,-7-3-2 16,-7-6 2-16,-3-7-4 15,0 4 0-15,10-10 3 16,7-6 3-16,7-9-22 16,8-10-8-16,6-12-34 15,4-10-13-15,4-12-33 16,6-7-13-16,4-9-19 15</inkml:trace>
  <inkml:trace contextRef="#ctx0" brushRef="#br0" timeOffset="70845.87">22786 15145 316 0,'-7'-28'121'0,"7"25"-95"0,3-3 14 0,-3 6 10 16,15 6-14 0,2 4-3-16,4 11-1 15,0 23-18-15,1 16 3 0,-1 9 1 16,0 6-8-16,-7 16-3 16,0 13-2-16,0-7 1 15,4-13-5-15,0-11-1 16,3-8-7-16,7-11-3 15,4-14-34-15,3-11-16 0,4-11-40 16,0-5-17-16,-8-7-21 16</inkml:trace>
  <inkml:trace contextRef="#ctx0" brushRef="#br0" timeOffset="71240.67">23947 15387 280 0,'-15'-3'104'0,"12"3"-81"0,-1 0 23 0,4 0 3 16,0 0-20-16,0 0-5 15,4 3-7-15,3-3 2 0,7-3-11 16,7-3-2-16,11-7-2 0,10-6-2 15,4 0-2-15,-3 4 3 16,-8 2 0-16,-7 7-32 16,-10 6-15-16,-8 3-117 15</inkml:trace>
  <inkml:trace contextRef="#ctx0" brushRef="#br0" timeOffset="71432.81">23911 15572 348 0,'-14'16'129'0,"14"-13"-100"0,4 12 7 0,3-11-2 16,3-4-16-16,4 6-2 15,8-6-5-15,6-6-2 16,11 2-5-16,3-5-3 0,0 0 0 16,-3-1-19-16,0 1-8 15,-4 2-35-15,0-2-16 16,4 0-67-1</inkml:trace>
  <inkml:trace contextRef="#ctx0" brushRef="#br0" timeOffset="72120.17">25337 14650 312 0,'-15'-3'115'0,"8"0"-89"0,4 0 21 0,3 3 3 15,-4-3-12-15,1 3-2 16,3 0-14-16,0 0-4 16,7-4-10-16,3-2-1 0,8 0 0 15,14 0 5-15,17-4 3 16,11 10 0-16,0 0 1 15,-10 0-4-15,-8 10 0 16,-10-1 2-16,-11 4 3 16,-11 2-5-16,-10 4 1 15,-10 3-8-15,-11 3-1 16,-4 0-2-16,0-3-2 16,4-3 1-16,7-3-1 15,3-1-3-15,4 4 0 16,7 3-1-16,7 3 0 15,7-3 0-15,8 0 3 16,2 3 0-16,1-3 3 0,-4-3-1 16,0 6-1-16,-3-3-2 15,-4-3 1-15,-3-4 5 16,-8 1 2-16,-3 0-2 16,-7-4-1-16,-7 1-1 15,-11-1 1-15,-6 1-2 16,-5-4-1-16,-2 1 1 15,2-4 1-15,1-3-14 16,7-3-7-16,3 0-23 16,4 0-11-16,3 0-16 15,4-3-5-15,4 0-103 16</inkml:trace>
  <inkml:trace contextRef="#ctx0" brushRef="#br0" timeOffset="72419.71">24878 15443 348 0,'7'10'132'0,"4"-4"-103"0,6 0 16 0,-3-6 2 0,15 0-13 15,16 0-2-15,12-3-12 16,10-3-2-16,3 0-11 16,22-4-2-16,14-2-1 0,-4-1-2 15,1 4-2-15,6-1-2 16,0 1-1-16,-10 0-5 16,-14 9-2-16,-11 0-39 15,-11 0-16-15,-6 0-114 16</inkml:trace>
  <inkml:trace contextRef="#ctx0" brushRef="#br0" timeOffset="72900.75">25312 15653 352 0,'0'-3'132'0,"3"0"-103"0,4 0 10 0,-7 3-4 15,7 0-5-15,4 0 2 16,3 3-9-16,11 0-1 15,10 4-13-15,11-1 6 0,7 3 2 16,0 7-3-16,-7 3 2 0,-11 6 2 16,-7 6 3-16,-10 4-5 15,-11 2 1-15,-14-2-8 16,-14 6-1-16,-11-4-2 16,-3 1-1-16,-1-1-6 15,5-2-1-15,6-1 1 16,7 1 0-16,8-1-4 15,6-2 1-15,11-1 0 16,11-9 2-16,10-3 1 16,11-3 3-16,3-16-3 15,1-7 0-15,2-12-32 16,-2 1-13-16,3-1-37 0,3-3-12 16,4 3-91-1</inkml:trace>
  <inkml:trace contextRef="#ctx0" brushRef="#br0" timeOffset="73414">27016 14826 288 0,'-4'-25'110'0,"4"12"-86"0,0-6 18 0,0 13 1 16,0 0-8-16,0 6 2 16,-3 3-12-1,-1 9-3-15,1 17-13 16,-1 8 3-16,4 7 2 0,0-3-1 0,4 0 0 15,-1 9-5-15,4 3-3 16,0 4-2-16,0-1 0 16,0-3-2-16,0-6 2 15,0-6-2-15,1-13-1 16,-1 1-32-16,-4-14-14 16,-3-5-32-16,0-10-11 15,-7-13-63 1</inkml:trace>
  <inkml:trace contextRef="#ctx0" brushRef="#br0" timeOffset="73652">26755 15020 292 0,'-11'6'110'0,"15"1"-86"0,3 5 16 15,0-9 0-15,3 0-11 16,11 1 0-16,15-1-5 15,17 0-1-15,10-3-12 16,4-3-2-16,-3 0 1 0,-15-1-4 16,11 1-1-16,-14 0-2 15,3 3-3-15,-10 0-28 16,-11 0-11-16,-10 3-27 16,-7 4-9-16,-8 2-68 15</inkml:trace>
  <inkml:trace contextRef="#ctx0" brushRef="#br0" timeOffset="73906.94">26635 15653 316 0,'-18'10'121'0,"18"-4"-95"0,11 7 18 0,-4-10 2 15,7 3-14-15,7 0-3 16,4 1-9-16,6-7-2 0,12-4-10 16,10-2-5-16,10-3 0 0,1-1-4 15,-4-2 0-15,-4-1-26 16,-3 1-9-16,0 2-55 16,7-2-23-1,-4 6-25-15</inkml:trace>
  <inkml:trace contextRef="#ctx0" brushRef="#br0" timeOffset="74657.25">28335 14565 312 0,'0'-9'115'0,"0"9"-89"0,0 0 12 0,4 0 1 0,-4 3-3 16,0 3 0-16,-4 4-11 15,-3-1-2-15,-4 4-14 16,1 2-1-16,-4 4-1 0,-4 3-3 15,4 0-1-15,0-3-3 16,0 6-3-16,3-6 2 16,4-3 0-16,4-1-2 15,6 1 2-15,4-4 1 16,4-2 2-16,10-4-1 16,4-3 2-16,6 0-4 15,8-3-2-15,0 0 2 16,3 7 0-16,-3-4-2 15,0 6 2-15,-4 7 1 0,1 6 0 16,-5 0 0 0,-2 0 2-16,-5 0-1 0,-3 0-1 15,-7-4 9-15,-3 8 4 16,-4-8 2-16,-7 1 1 16,-3-3 3-16,-4-4 2 15,-8-5-11-15,-9 2-3 16,-8-3-5-16,-10-3-2 15,-4-3 1-15,-4 7-1 16,1-4-3-16,7-3 2 16,3 0-4-16,4 0-1 15,6 0-22-15,8 0-8 16,4-10-18-16,6 1-3 16,7 0-10-16,4-7-3 15,8-6-74-15</inkml:trace>
  <inkml:trace contextRef="#ctx0" brushRef="#br0" timeOffset="74912.77">28268 14522 276 0,'-25'-4'104'0,"22"4"-81"0,3 4 7 0,3-4-3 16,1 3-4-16,7 3 1 15,6 0-5-15,15 0-1 16,10-2-10-16,11-1 4 0,4-3 3 16,-1 0-7-16,0-3-2 15,1 3-4-15,-1 0 1 16,-3 0-15-16,-7 0-7 16,-4 3-50-16,-3 0-22 15,-3 3-46 1</inkml:trace>
  <inkml:trace contextRef="#ctx0" brushRef="#br0" timeOffset="75349.17">29249 14763 272 0,'3'-13'104'0,"-3"7"-81"0,0-6 20 0,0 8 3 16,0-2-4-16,-3 3-1 15,-4-3-9 1,0 6-5-16,0 6-15 0,-4-3 1 16,-3 7 3-16,0 5-2 0,0 4 0 15,0 6-8-15,3 3-2 16,0 1 2-16,4 8 1 16,4-5-3-16,6-4-1 15,4 0-1-15,4 0-2 16,3-3 1-16,0-6-1 15,0-6-18-15,-3-4-5 16,0-6-53-16,3-12-23 16,3-10-69-1</inkml:trace>
  <inkml:trace contextRef="#ctx0" brushRef="#br0" timeOffset="75858.84">29277 14380 312 0,'-3'-3'115'0,"3"3"-89"0,-8 0 21 16,5 0 3-16,-1 3-12 15,1 1-2-15,-4 2-16 16,-4 6-5-16,4 1-9 15,0-1-4-15,4-5-1 0,-1-1-1 0,4-3 0 16,4-3 2-16,3 0 1 16,3 0 3-16,1-9 1 15,-1 2-3-15,1-2-3 16,-4-4 2-16,0 1 2 16,-3 3 4-16,-4 2 5 15,-4 4-6-15,-3 6-2 16,0 7-6-16,0 2 0 15,0 4 0-15,0 0 0 16,3-4 0-16,1 7 0 16,3-10 0-16,0 7 0 15,0-7 2-15,3-2 3 16,4-1 2-16,4-6 3 0,3-3-5 16,-3-3-1-16,-4 2 0 15,3-5 0-15,-3-7 0 16,-3 4 0-16,-8 2-18 15,1 4-7-15,-4 3-39 16,0 6-16-16,3-3-86 16,4 6-64-1,0-2 92-15</inkml:trace>
  <inkml:trace contextRef="#ctx0" brushRef="#br0" timeOffset="76337.19">27750 15559 300 0,'-11'0'112'0,"11"0"-87"0,-4 3 18 0,4-3 2 0,0 4-13 16,4-1-3-16,-1 0-4 15,8 0 1-15,14-3-14 16,21-3 4-16,24-7 4 0,11-2-2 16,18-4 1-16,25 1-1 15,-1-1 0-15,15 3-7 16,6 4-4-16,-10 3-4 16,-7-4-3-16,0 7 1 15,-10-3-1-15,-19-4-3 16,-16 1 2-16,-15 0-37 15,-18 2-16-15,-10 1-15 16,-11 0-3-16,-10 3-95 16</inkml:trace>
  <inkml:trace contextRef="#ctx0" brushRef="#br0" timeOffset="76804.25">28243 15838 304 0,'-17'0'112'0,"17"-3"-87"0,3-3 13 0,1 0-1 0,3-4-3 16,7 1 2-16,7-4-6 15,11 1-2-15,14 6-15 16,3 6 5-16,4 6 5 0,-4 10 3 16,-6 5 2-16,-8 5-4 15,-10-1-3-15,-8-3-5 16,-10 9-2-16,-10-3-6 16,-11 0-3-16,-11 1-2 15,-7-1-3-15,-3 3 1 16,3 1 1-16,11 2-3 15,11 1-2-15,10-1-1 16,10-3 0-16,11-6 3 16,8-9 2-16,-8-3 0 0,14-16-1 15,0-7-4-15,1-6 0 16,-8-2-36-16,0-1-13 16,-3 0-13-16,-4 3-4 15,0 4-55-15,4 2-24 16,-4 4 21-1</inkml:trace>
  <inkml:trace contextRef="#ctx0" brushRef="#br0" timeOffset="78243.73">30124 14136 236 0,'-29'-25'90'0,"8"9"-70"0,-7-3-5 0,14 10-8 0,-4-1 10 15,1 1 11-15,-4-3-3 16,-1-1-2-16,-2 4-13 16,-1 2-4-16,-3 1-2 0,-8 3-2 15,1 0 1-15,0 3-2 16,-11 0-1-16,-14 3-2 16,-14-3 1-16,-11 0 1 15,1 0 2-15,-12 0 5 16,-16-3 6-16,-5 0 10 15,1-1 6-15,-25 1-4 16,-1 0-1-16,-2 3-4 16,-18 3-3-16,3 0-7 15,0 4-2-15,-10-1-6 0,6 3-2 16,1 1-2 0,-7-1 0-16,7 1 2 0,3-1 0 15,-11 7 0-15,12-4 0 16,41-2-3-16,-70 12 0 15,7 0 2-15,-7 0 0 16,4-1 1-16,0 8 2 16,-11 5-1-16,10-2 2 15,-10-1-2-15,4-3-1 16,6-3 1-16,-6 0-1 16,-22 0 0-16,14 0 0 15,4-3 0-15,22 0 2 16,2 0-3-16,-3 3-2 15,15 4 2-15,-5 2 0 16,-10 10-2-16,18 12 2 0,49-15 1 16,-66 40 0-16,23-9 0 15,15 6 0-15,7-6 0 16,0 16 0-16,11 9-3 16,17-3 2-16,14-3-1 15,11 3 0-15,11 15 0 16,13 10 0-16,19-12 2 15,17-1 0-15,14 19-3 16,14-2 2-16,14-8 1 16,21-8 2-16,29 9-3 15,17 0 0-15,11-10 1 16,35-15 2-16,14-16 1 16,43-9 1-16,14-16-2 0,42-6 1 15,21-13-2-15,7-6 2 16,32-3-2-16,18-1 2 15,-8-5-2-15,8 3-1 16,20 2 5-16,12-2 4 16,-11-6-1-16,3-10 3 15,18-10-2-15,10-15 0 16,4 0-5-16,-3-10-3 16,-15 1 0-16,8-7-1 15,-8 4 4-15,-31-4 2 0,-14-6 2 16,-29-10 2-16,-25 10-7 15,-34-6-2-15,-15 0 1 16,-35-7 1-16,-32-18-4 16,-14-26-1-16,-14-5-2 15,-17-23 0-15,-26-31-6 16,-20-7-2-16,-22-36-4 16,-28-8-3-16,-28-15-3 15,-32 7 1-15,-17-1 14 16,-25 32 8-16,-39 25 10 15,-14 12 5-15,-39 19-6 16,-7 35-1-16,-32 22-12 16,7 24-5-16,-3 23-45 15,21 15-20-15,21 22-97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1:55:42.7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1965 1352 212 0,'4'-12'82'0,"-4"12"-64"0,7-10 18 0,-7 10 4 15,3 0-3-15,1 0 2 16,-1 19-8-16,1 0-2 16,-4 22-16-16,0-3-1 0,-7 56-1 15,0-22 0-15,-8 41 1 16,5-35 0-16,-4 44 0 15,7-25 0-15,-7-3 0 16,3-15-4-16,0-7 0 16,1-19-5-16,-1-6-2 15,4-9 4-15,4-16 4 16,-1-3-3-16,8-26-1 16,-4 4-5-16,7-53 0 15,0 9 0-15,10-53 2 0,-6 12-1 16,14-69-1-1,-11 35-2-15,28-38 1 0,15-6-1 16,-15 40 0-16,-3 35 0 16,0 29 0-16,-11 27 2 15,-7 26 2-15,-3-4-1 16,-1 54 2-16,4-7 0 16,-3 38 1-16,-4-6 0 15,-7 50 0-15,4-19-2 16,-4 45 1-16,0-33-4 15,0 14-2-15,0-36 4 16,-3 1 3-16,-1-25-21 0,-3-19-10 16,0-10-42-16,-3-24-16 15,-1-1-75 1</inkml:trace>
  <inkml:trace contextRef="#ctx0" brushRef="#br0" timeOffset="152.38">1976 1945 296 0,'14'3'110'0,"-14"-3"-86"0,63 10 0 0,-52-10-4 16,31-10-8-16,-3 10 3 15,10-12-8-15,-6-4-2 16,24 3-120-16,-14 7-54 0,7-3 60 16,-4-1 32-16</inkml:trace>
  <inkml:trace contextRef="#ctx0" brushRef="#br0" timeOffset="1126.48">5362 1870 236 0,'4'-75'88'0,"6"34"-69"0,12-6 17 0,-19 37 5 0,8-8 0 16,3-1 3-16,0 6-7 15,-4 4-2-15,5-1-20 16,2 13 9-16,-3 23 5 0,0 14-6 16,-3 11-4-16,-4-14-4 15,0 26-2-15,-3 37-7 16,-4-15-4-16,0-16-1 15,0 9 1-15,0-21-1 16,0 2-1-16,3-12-2 16,8 0 1-16,10 3 1 15,-3-12 0-15,-1-10 0 0,18-12 2 16,-13-3-1-16,27-17 2 16,29-14-2-16,-18-8 2 15,-7-2-2-15,-1-31 2 16,-6 9 2-16,-7-16 2 15,-11 16 1-15,-17-35 0 16,-1 19-7-16,-34-9 0 16,6 15 1-16,-24 19 3 15,7 10-4-15,-11 37-3 16,10-6-4-16,-2 22 1 16,-5 10 1-16,22-10 2 15,3 0-1-15,11-13-1 0,4 0 3 16,31-18 0-16,21-26 3 15,15-18 3-15,-8-10 0 16,1 4 0-16,-8-4 8 16,-17 13 6-16,-7 12-8 15,-4-40-3-15,-11-19-3 16,-27 3 1-16,-29 9-1 16,-10 16 0-16,-12 22-6 15,9 19-1-15,-12 22-4 16,7 12 1-16,1 13-13 15,21 18-3-15,13 4-33 16,22 3-15-16,21-13-4 16,8 7 2-16,20-10 8 15,29 0 4-15,10-6-63 16</inkml:trace>
  <inkml:trace contextRef="#ctx0" brushRef="#br0" timeOffset="1816.93">8781 1716 176 0,'17'0'66'0,"-10"0"-52"0,0-9 3 0,0 9 0 16,1-3 2-16,2-4 3 15,1-2 4-15,3 0 1 16,0-4-14-16,-4 4 14 0,1-7 7 15,-4 3-1-15,0 4 3 16,0 3-5-16,-3-4-1 16,-1 1-2-16,-3-4 0 15,-3 4 2-15,-4 6 1 16,-7-7-1-16,-11 10 1 16,-10 0-11-16,-8 10-4 15,-3 15-7-15,-10 12-1 16,-15 29-7-16,-3 10-1 15,0 8 0-15,11 17 0 0,13 11 0 16,22-2 0 0,28-19 0-16,35-6 2 0,25-13 1 15,50-22 3-15,31-28-1 16,46-9 0-16,3-23-3 16,8-6 1-16,-22-2-2 15,-38-11 2-15,-36 17-77 16,-31 3-193-1</inkml:trace>
  <inkml:trace contextRef="#ctx0" brushRef="#br0" timeOffset="3619.93">9451 2942 208 0,'18'-19'79'0,"-11"13"-61"0,-4-3 26 0,-3 9 6 16,0-7-10-16,-3 4-3 16,-4-6-8-16,0 3-4 15,-4-4-13-15,-3 1 3 0,-4-1 3 16,-3 1 1-16,-7-13 1 15,7 9-5-15,-22-15-1 16,-3 6-6-16,-3 0 0 16,-14 0-3-16,-26 7 2 15,-9 12-6-15,-12 6-1 16,-24 12 2-16,-7 7 1 0,3 16-4 16,-17 6 1-16,7-10-2 15,10 17 0-15,-6-4 2 16,-8 22 2-16,15 12-3 15,10 7 0-15,0 3 1 16,17 15 0-16,26 7 0 16,31 0 0-16,39-6 2 15,31 9 3-15,29 0 7 16,49-6 4-16,22-16 3 16,48-10 1-16,19-9 0 15,45 4 0-15,-3-16-5 16,17-1 1-16,1-8 2 0,-1-14 1 15,-13-15-8-15,2-15-2 16,-20-29-5-16,7-6-3 16,-22-13 0-16,-27-15-1 15,-15-22 2-15,-25-29 1 16,-31-2 1-16,-32-54 0 16,-39-6-5-16,-35-38-1 15,-24-3-6-15,-47-6 0 16,-28 31-1-16,-28 44 1 15,-25 25 0-15,4 44 2 16,-21 19-1-16,21 25 0 16,28 25-36-16,24 9-14 0,26 16-70 15,20-3-29 1</inkml:trace>
  <inkml:trace contextRef="#ctx0" brushRef="#br0" timeOffset="4519.62">3256 5830 304 0,'-3'-6'115'0,"3"6"-89"0,-4 0 8 0,4 0-4 15</inkml:trace>
  <inkml:trace contextRef="#ctx0" brushRef="#br0" timeOffset="4744.43">3246 5833 549 0,'-7'16'30'15,"-8"3"-16"-15,-6 15 3 0,-7 13 0 16,-11 25-5-16,-10 0-2 16,6 4-3-16,-6-1-2 15,0 6-3-15,3 10 1 16,-7-9 0-16,18-29 1 16,10-9-5-16,-7 0 1 15,0 3 0-15,8-13 2 16,6-2-3-16,8-10-2 15,2-7-3-15,5-5-1 16,-1-7-23-16,4-3-8 16,0 0-33-16,4-9-15 15,-4-10-56 1</inkml:trace>
  <inkml:trace contextRef="#ctx0" brushRef="#br0" timeOffset="5074.74">2836 5874 312 0,'0'0'118'0,"7"0"-92"0,4 6 11 16,-4-3-1-16,4 3-9 15,6 7-1-15,1 6-3 0,0 18-3 16,-1 29-10-16,4 3-6 0,1 3-1 16,-1 1-2-16,3 5-1 15,-2 13 3-15,2-10 0 16,4-12-4-16,-3-12-1 16,3-10 5-16,-10-16 3 15,3-12-23-15,-3-3-8 16,-4-13-32-16,-3-13-14 15,-8-18-81 1</inkml:trace>
  <inkml:trace contextRef="#ctx0" brushRef="#br0" timeOffset="5496.05">3429 5131 308 0,'7'-16'115'0,"4"0"-89"0,6-2 8 16,-6 8-4-16,7-2-5 16,6-4 0-16,1 7-6 15,0 5 1-15,6-2-11 16,5 12 3-16,-5 7 2 0,-9 9 1 0,-5 12 4 15,-3 13-5-15,-10 0 2 16,-8 0-9-16,-3-3-2 16,-7 0 1-16,-4-3 1 15,-3 0-3 1,-7 3-1-16,7 0-1 0,0-1-2 16,7 1-4-16,7-3 0 15,7-6 0-15,10-10-1 16,-3-6 4-16,25-7 2 15,14 1 0-15,-7-10 2 16,-1-3-2-16,1-3 2 16,-11-1-59-16,-3 4-27 15,3 0-101 1</inkml:trace>
  <inkml:trace contextRef="#ctx0" brushRef="#br0" timeOffset="5689.88">4322 5623 288 0,'-8'-50'110'0,"12"40"-86"0,-4-2 22 0,0 6 6 16</inkml:trace>
  <inkml:trace contextRef="#ctx0" brushRef="#br0" timeOffset="5857.17">4322 5554 586 0,'3'25'46'15,"4"13"-24"-15,0 6-7 0,0 12-2 16,-3 7-5-16,-1 18-2 16,4 16-3-16,0-2-3 15,4-11 3-15,3-2 0 16,0-4-1-16,0-3-2 15,-3-9-8-15,-1-16-5 16,-2-12-35-16,-8-13-14 16,-4-12-113-1</inkml:trace>
  <inkml:trace contextRef="#ctx0" brushRef="#br0" timeOffset="6052.87">4173 6172 324 0,'4'-16'121'0,"6"10"-95"0,12-1 5 16,-8 1-4-16,7-3-5 16,14-4 2-16,8-2-11 15,27-1-3-15,-3-3-6 16,4 10-5-16,-11 6 0 0,3-4-17 16,-6 7-5-16,10 0-84 15,-7 10-34-15,3-4 17 16</inkml:trace>
  <inkml:trace contextRef="#ctx0" brushRef="#br0" timeOffset="6666.02">5630 5347 328 0,'-3'-6'123'0,"3"0"-95"0,-7-1 18 0,3 4 1 0,-6-3-16 16,-8 0-4-16,-3 6-11 15,-7 6-5-15,-8 3-6 16,-2 10-2-16,-1 9 1 0,0 16-5 16,0 25 1-16,0 16-2 15,4 3-2-15,-11 34 7 16,4 10 5-16,14-13-2 16,6-3-1-16,19 0 0 15,17-10 1-15,7-18 1 16,14-6 1-16,18-20-2 15,14-8-1-15,11-20 3 16,-11-15 3-16,0-10 2 16,-10-12 5-16,6-25-4 15,-3-16 2-15,0-6-5 0,-18 3-1 16,-10-3-4-16,-18-7 1 16,-17 1 0-16,-15-4 3 15,-10 7-5-15,-11 9-3 16,-28 16-4-16,-7 19 1 15,0 18-4-15,10 16 1 16,8 3-3-16,17 4 0 16,0-1-12-16,18-3-5 15,10 3-3-15,15-5-1 16,21-8-4-16,17-5 0 16,4 6-29-16,7-10-11 15,3 7-94 1</inkml:trace>
  <inkml:trace contextRef="#ctx0" brushRef="#br0" timeOffset="6997.58">6636 5761 308 0,'0'-6'115'0,"3"6"-89"0,-3 0 14 0,4 3 1 16,-4 3-1-16,0 7 3 15,-4 2-15-15,-3 7-6 16,-7 3-13-16,-7 4-4 16,-7 11 1-16,-8 10-5 0,-9 16-1 15,2-6 0-15,4 3 0 16,1-10-3-16,6 0 2 15,7-9 1-15,4-6 0 16,7-7-40-16,0-6-15 16,7-9-39-16,7-7-14 15,3-6-26 1</inkml:trace>
  <inkml:trace contextRef="#ctx0" brushRef="#br0" timeOffset="7253.04">6209 5745 332 0,'-4'-9'126'0,"8"12"-98"0,3 13 12 16,0-4 0-16,4 7-4 16,3 6 2-16,3 6-14 15,5 13-4-15,6 10-12 16,3 21-3-16,1-6 1 0,0-3-5 15,3-7-1-15,1-5 0 16,-1-4 0-16,4-6-36 16,-1-10-15-16,1-12-71 15,11-3-30-15,-5-10 18 16</inkml:trace>
  <inkml:trace contextRef="#ctx0" brushRef="#br0" timeOffset="8318.36">10463 5419 304 0,'-3'0'115'0,"6"0"-89"0,-3-3 19 0,0 3 4 15,0 0-5-15,0 0 4 16,0 0-21-16,0 0-8 16,0 0-11-16,7 3 3 0,4-3 2 15,0 10 0-15,6-10 0 16,8 6-5-16,10-3-3 15,11-3 2-15,11-3 0 16,-1-3-1-16,-3 6-1 16,-4-4-8-16,-3 4 0 0,-7 0 1 15,-7 0 3-15,-4 0 0 16,-7 0 2-16,-7 0-9 16,-3 0-1-16,-4 0-40 15,0 0-19-15,-7 0-35 16,3 0-14-16,-3 4-33 15</inkml:trace>
  <inkml:trace contextRef="#ctx0" brushRef="#br0" timeOffset="8648.79">10396 5839 288 0,'-14'10'107'0,"18"-7"-83"0,-4-3 13 0,3 0 1 15,4 0-2-15,0 3 0 16,4-3-6-16,3 0-2 16,4 0-15-16,3-3 3 0,7 0 2 15,4 0-4-15,10-1 0 16,4 1-6-16,7-3 0 15,-4 6-7-15,-3 0-1 16,-3 0 0-16,-8 0 0 16,-7 0 0-16,0 0 2 15,-7 6-34-15,1-6-16 0,-5 0-24 16,-3-6-8-16,4 3-74 16</inkml:trace>
  <inkml:trace contextRef="#ctx0" brushRef="#br0" timeOffset="10092.08">11980 5394 296 0,'-10'-9'112'0,"6"6"-87"0,1-1 13 16,3 4 1-16,0-3-8 15,0 0-1-15,0 3-14 16,0 0-7-16,3 0-6 16,1 6 11-16,6-2 7 0,4-1 3 15,8 0 1-15,6-3 1 0,11 0 1 16,3-3-3-16,4 0-3 15,0-4-7-15,-4 1-4 16,-3 3-5-16,-7 0-2 16,-4 0-1-16,-3 3-2 15,-4 0-2-15,-4 0 1 16,-3 3 1-16,4 0 2 16,-4 0-6-16,0-3 1 15,-3 0-26-15,-1 0-10 16,1-3-13-16,0 0-6 15,-4 0-26-15,0-1-9 16,0 1-56 0</inkml:trace>
  <inkml:trace contextRef="#ctx0" brushRef="#br0" timeOffset="10452.62">12891 5071 296 0,'3'-22'110'0,"1"7"-86"0,-1 2 13 0,1 7 0 15,-4 6-7-15,0 0 2 16,0 0-3-16,0 6 2 15,0 13-17-15,0 18 1 16,0 17 1-16,-4 2 1 0,1 10-1 16,-1 6 0-1,1 13 0-15,-1 3-8 0,4-7-5 16,0-6-5-16,0-9-1 16,4-9 4-16,-1-13 1 15,1-10-31-15,3-6-13 16,0-15-34-16,0-7-15 15,3-12-72 1</inkml:trace>
  <inkml:trace contextRef="#ctx0" brushRef="#br0" timeOffset="11035.09">13145 5099 336 0,'-15'-6'126'0,"15"3"-98"0,0-3 8 15,4 3-2-15,3-4-9 16,7-2 3-16,7-4-5 16,7 4-2-16,8 0-11 15,3-1 0-15,10 1 3 0,11 2 6 16,7 7 3-16,-4 7-3 0,-6 2-1 15,-8 10 1 1,-13 3 2-16,-12 3 0 0,-10 3 2 16,-14 4-13-16,-10-4-3 15,-11-3-5-15,-4-3 1 16,4-3-2-16,0-4 2 16,6-2-4-16,1-1-2 15,7-2-1-15,4-1 3 16,6 7-2-16,8-4 1 15,7 4 0-15,6 0 0 16,8 3 2-16,3-1 2 16,1 7-1-16,-5 7-1 15,1 9-2-15,-4 6 1 16,-3 3 3-16,-4-3 3 16,-7-3-4-16,-3-7-1 0,-8-5 2 15,-3-4 3-15,-3-6 4 16,-11-3 5-16,-11-1-8 15,-10-5-1-15,-18 0-3 16,-11-1 1-16,1-3-2 16,3-2 2-16,7-1-9 15,7-3-3-15,7-3-24 16,11 0-11-16,10-3-41 16,11-3-16-16,18-10-101 15</inkml:trace>
  <inkml:trace contextRef="#ctx0" brushRef="#br0" timeOffset="14895.25">22701 2168 176 0,'-3'0'68'0,"3"0"-52"0,3-3 12 0,-3 3 5 16,0 0 1-16,4-7 1 16,3 4 1-16,-4 3 0 15,1-6-19-15,-4 6 10 0,0 0 3 16,3-3 2-16,-3 3 1 15,0 0-7-15,0 0-2 16,-7 0-9-16,-3 3-2 16,-4 6-3-16,-4 13-1 15,-3 3-3-15,0 13-1 16,0 9-1-16,-1 6 0 16,1 10 0-16,-3 22 2 15,2 18 6-15,1 1 2 16,4 8-3-16,2 20-1 15,5-19 0-15,6-10 1 16,4-12-1-16,7-6 1 0,4-10 0 16,0-6 1-16,3-12-2 15,-4-20 1-15,1-2-4 16,3-16 1-16,-3 3-1 16,10-10 3-16,0-2-5 15,-4-4-3-15,-2-3-1 16,-5-3 1-16,-3-3 1 15,-7-3 1-15,0-1-9 16,-3-2-2-16,-1-1-20 16,4 1-10-16,4-10-25 15,3 10-11-15,3-10-21 16,4 3-6-16,4 7-65 16</inkml:trace>
  <inkml:trace contextRef="#ctx0" brushRef="#br0" timeOffset="16214.97">23269 2403 224 0,'11'-10'85'0,"-8"1"-66"0,4 0 21 16,-3 2 7-16,-1 1-5 16,-3 0 0-16,4 0-12 15,-4-1-4-15,4 4-15 16,-4 3 4-16,0 0 5 0,3 3-2 16,1 10 1-16,-4 6-6 15,0 6 0-15,0 3-6 0,0 3 1 16,0 4-5-16,3 2 0 15,1 4-1 1,3 0 1-16,-4 0 2 0,4-13 2 16,-3 0-1-1,-1-9-1-15,1 0-1 0,-1-7 0 16,1-2 0-16,-1-1 0 16,1-3-2-16,-1-3 1 15,5 1-2-15,-1-1 2 16,0-3-4-16,3 0 0 15,1 0 1-15,3-3 2 16,0-1-1-16,4-2-1 16,-1-6 1-16,4-1 1 15,4-15-1-15,-4 6 2 16,1-3-2-16,-8-3 2 0,-7 3-2 16,-11 0 2-16,-6-4-2 15,-8 10 2-15,-3 1-4 16,0 5 0-16,-1 4-1 15,1 6 0-15,0-7 0 16,3 10 0-16,4-3 0 16,0 3-2-16,4 0-2 15,6 0 1-15,4 0 3 16,7 0 3-16,4-3-2 16,3 0 0-16,4 0 1 15,3-1 0-15,7-5 2 16,4 0 1-16,-1-4 1 0,-2-6 2 15,-5-6-3-15,-3-6-2 16,-6-7 2-16,-12 7 0 16,-10-10-1-16,-11 7-2 15,-6 5-4-15,-4 11 0 16,-4-1-3-16,-4 9 2 16,-2 7-8-16,-5 6-2 15,1 7-10-15,7-1-4 16,3 10-11-16,7-3-5 15,11-4-37-15,11-2-15 16,6-4-35 0</inkml:trace>
  <inkml:trace contextRef="#ctx0" brushRef="#br0" timeOffset="16890.41">22860 2961 252 0,'-11'6'96'0,"11"-6"-75"0,0 3 6 15,0-3-2-15,7 0-1 16,1 0 3-16,2 0 1 16,4 0 2-16,4 0-16 15,3 0 5-15,0-3 2 0,7 3-5 16,11 0-1-16,11-6-3 16,10-3 0-16,0 5-6 15,0-2-4-15,-15 0-1 16,33 3 1-16,3-7-1 15,-3 7 2-15,-8 0-2 0,-13 0 2 16,-11 3-2-16,-11 0-1 16,-10 3-19-16,-8 0-10 15,-3 0-25-15,-3 0-11 16,-4-3-86 0</inkml:trace>
  <inkml:trace contextRef="#ctx0" brushRef="#br0" timeOffset="17338.78">23149 3124 280 0,'-14'-3'104'0,"14"-3"-81"0,4 6 16 16,-4 0 3-16,7 0-14 16,3-4-1-16,8 4-5 15,7 0 1-15,3 0-13 16,4 4 1-16,-1-4 2 0,1 9 6 16,-4 0 5-16,-6 4-1 15,-5 3-2-15,-6 9 0 16,-11 0 1-16,-7 3-10 15,-11 10-2-15,-10-4-4 0,0 1-1 16,-1-7-3-16,5 3-2 16,6-6-2-1,7 0 1-15,8-3-4 0,14-9 1 16,6 6 2-16,8-10 1 16,3-3 3-16,0 1 1 15,1-4-12-15,-5 0-4 16,1 0-29-16,0-3-13 15,-1 0-24-15,5 0-11 16,6-3-68 0</inkml:trace>
  <inkml:trace contextRef="#ctx0" brushRef="#br0" timeOffset="17761.09">24056 2102 244 0,'7'-28'93'0,"4"18"-72"0,6-2 22 0,-6 5 8 16,3 1-3-16,4 3 4 16,3 6-7-16,3 3-1 15,1 19-24-15,-4 22 6 0,0 26 2 16,-3 8-7-16,0 16 1 16,-8 26-7-16,1 2 1 15,-8-3-7-15,-6 23-1 16,-8-14-2-16,-6-21-1 15,-5-13-3-15,5-9 1 16,-1-25-2-16,4-13 2 16,4-13-42-16,6-15-16 15,4-6-23-15,0-13-7 16,7-6-93 0</inkml:trace>
  <inkml:trace contextRef="#ctx0" brushRef="#br0" timeOffset="18496.48">24384 2055 324 0,'-4'-10'121'0,"8"7"-95"0,3-6 9 15,-3 3-1-15,3 2-7 16,3-5 4-16,4 9-8 16,11-6-2-16,10 6-12 15,11 6 3-15,0-3 4 0,0 7 3 16,-4 2 1-16,-6 4 0 15,-12 3 0-15,-6-1-3 16,-8 11 0-16,-6-1-5 16,-8-3 0-16,-3 0-7 0,-3 3-3 15,-1-3-4-15,1 0 1 16,3 0-1-16,3-6 0 16,1 3 0-16,6-3 0 15,4 0 2-15,7-10 2 16,4 1-3-16,7-4-2 15,3 0-1-15,4-3 0 16,-1 1-28-16,1 2-12 16,-4-6-28-16,-7 0-10 15</inkml:trace>
  <inkml:trace contextRef="#ctx0" brushRef="#br0" timeOffset="19039.43">25337 2654 280 0,'-11'0'104'0,"14"0"-81"0,-3 0 18 0,0 0 2 0,8 0-8 16,2 0 0-16,4 3-14 16,7-3-5-16,11 0-9 15,10 3-7-15,4 0-1 0,-3-3 1 16,-8 3 0-16,-10 0-29 16,-8 0-13-16,-3 7-115 15</inkml:trace>
  <inkml:trace contextRef="#ctx0" brushRef="#br0" timeOffset="19253.64">25269 3011 348 0,'-3'3'132'0,"14"-6"-103"0,6 3 1 0,-3-9-8 16,4 2-15-16,7 1-2 15,6-3-3-15,5 6 1 16,-5-4-2-16,-6 4-18 0,-4-3-9 16,-3 6-52-16,3-9-100 31</inkml:trace>
  <inkml:trace contextRef="#ctx0" brushRef="#br0" timeOffset="20583.27">26578 2190 268 0,'4'-10'101'0,"-1"10"-78"0,-3-12 11 0,0 5-1 15,0 1-3-15,-3 0 4 16,-1 3-1-16,-3-7 0 16,0 10-18-16,-7 0-5 0,-7 19 1 15,-7 16-3-15,-1 21 3 16,1 4-2-16,0 5 0 15,3 14-5-15,4 15-3 16,7 0 0-16,3-6 1 16,11-10-1-16,15 1-1 0,9-10 1 15,8 0 1-15,7-16-1 16,-4-12-1-16,-3-4 3 16,-7-12 2-16,-4-15-24 15,-4-7-12-15,-3-6-26 16,-3-7-10-16,0-2-85 15,-4 2-43 1,-4 1 97-16</inkml:trace>
  <inkml:trace contextRef="#ctx0" brushRef="#br0" timeOffset="21724.03">27227 2174 192 0,'7'-9'71'0,"-3"-1"-55"0,3 1 15 15,-3 2 5-15,3 4-7 16,0-9-2-16,0 2 0 0,-4 1 2 16,-3 6-15-1,0-7 7-15,0 1 6 0,-3 9-4 0,-4-3-1 16,0 3-8-16,-4 3-1 15,-3-3-6-15,-4 9 1 16,-3 10-5-16,-4 6 0 16,1 7-1-16,-1 8-2 15,4 4 1-15,7 0-1 16,10-6 0-16,8-1 0 16,6-2 0-16,12-10 2 15,2 3-1-15,1-9-1 16,3-3 3-16,0-7 2 15,1-6 0-15,-5-3 0 16,-3 0-1-16,-3-9 2 16,-11-1-1-16,-7-8 2 15,-7 5-4-15,-7-3-2 16,-7 4-3-16,-4 3 1 0,7-1-1 16,-13 10-2-16,2 3 0 15,5 4 0-15,10-1-15 16,7 0-7-16,7 3-18 15,7-2-7-15,7-4-86 16,0-3-52 0,-4 0 82-16</inkml:trace>
  <inkml:trace contextRef="#ctx0" brushRef="#br0" timeOffset="22010.32">26793 2619 312 0,'-3'6'115'0,"6"-6"-89"0,12 0 5 0,-1-3-3 15,14 0-12-15,21-3 1 16,11 3-1-16,4-7 2 15,3 4-10-15,7 3-4 0,0-3-1 16,-3 6-2-16,-11 0 2 16,-8 0-26-16,-9 0-12 15,-8 6-59-15,-7-3-25 16,-10 7-2-16</inkml:trace>
  <inkml:trace contextRef="#ctx0" brushRef="#br0" timeOffset="22354.84">26963 2836 300 0,'-18'0'112'0,"22"0"-87"0,6 0 0 0,1-4-7 15,7-2-5-15,6 6 5 16,4 0 1-16,4 0 3 15,-4 10-12-15,-3-1 5 0,-4 0 5 16,-3 1 0-16,-8 9 0 16,-6-4-4-16,-8 1 0 15,-6 3-7-15,-4-7-1 16,0 4-4-16,3 0-3 16,4-7-3-16,7 4 1 15,7-1 1-15,7-2 0 16,4-1-3-16,3-3 2 15,4-3-15-15,3 0-4 16,0-3-39-16,0 0-16 16,4-3-87-1</inkml:trace>
  <inkml:trace contextRef="#ctx0" brushRef="#br0" timeOffset="22685.44">27767 2121 288 0,'-7'-16'110'0,"7"13"-86"0,7 3 11 15,-3 0-1-15,3 9-4 0,3 1 2 16,1 18-2-16,3 13-1 15,0 18-16-15,4 4 3 0,-4-4 4 16,-7 20-5-16,-7 18 2 16,-4-6-10-16,-3-9-2 15,-3-7-1-15,-1-16 0 16,1 4-5-16,-1-13 1 16,4-15-38-16,3-7-14 15,4-9-42-15,15-10-16 16,6-3-35-1</inkml:trace>
  <inkml:trace contextRef="#ctx0" brushRef="#br0" timeOffset="23075.2">28190 1914 288 0,'4'-3'107'0,"3"-1"-83"0,0 1 15 15,0 0 1-15,0 3-7 16,4 0 1-16,-1 6-8 16,1 4-4-16,3-1-12 15,0 1 5-15,4 2 2 0,7-2-5 16,3 5 1-16,0 1-4 0,0 0 0 15,-7-7-3 1,1 4-1-16,-8-4 1 0,-4 0 1 16,-3 1-1-16,0-1-1 15,-3 1-6-15,-1-4 1 16,4-3 0-16,1 6 0 16,2 1-3-16,4-10 2 15,0 3-28-15,4 3-10 16,0-6-32-16,-4 6-10 15,3 7-80 1</inkml:trace>
  <inkml:trace contextRef="#ctx0" brushRef="#br0" timeOffset="24382.14">28049 1998 284 0,'-28'7'107'0,"14"-7"-83"0,-11 3 2 16,18-3-4-16,4 0-3 15,-1 6 3-15,8-6 3 16,6 0 2-16,8 0-14 15,10 0 8-15,4-6 5 0,0 3-3 16,-1 3 1-16,1 0-9 0,0 0-2 16,3 0-3-16,1 3-1 15,2 3 1-15,-2 3 4 16,-1-5-4-16,0 2 2 16,-3 0-3-16,-4 0 0 15,-7 4-3-15,-3-1 1 16,-11 1 2-16,-11 8 2 15,-13 1-1-15,-11 6-1 16,-8-3-8-16,1 10 0 16,3-7-1-16,1 6 0 15,2 0 0-15,5 4 0 16,2-13-3-16,8 6 2 16,4-6-1-16,6 0-2 15,8-3 5-15,3-13 1 16,10 3 0-16,8-2 1 0,7-4-2 15,0-3 2-15,-4 0-2 16,-3 0-1-16,-8 0-10 16,1 0-6-16,-4 0-50 15,0 0-19-15,4 0-117 16</inkml:trace>
  <inkml:trace contextRef="#ctx0" brushRef="#br0" timeOffset="25033.49">29012 2522 260 0,'-17'-16'99'0,"17"13"-77"0,0 0 18 0,0 3 4 16,7 0-8-16,3 0 2 15,8 0-13-15,3 0-3 16,7 0-13-16,4 0-1 0,7 0 2 16,3 3-8-16,-3-3-3 15,-7 0-5-15,-11 3 1 16,-10-3-68-16,-8 7-28 16,-6-4-44-1</inkml:trace>
  <inkml:trace contextRef="#ctx0" brushRef="#br0" timeOffset="25210.35">28981 2663 296 0,'14'3'110'0,"11"-6"-86"0,10 0 0 16,-18 3-4-16,12-3-8 16,2 0 3-16,12-7-8 15,3 4-2-15,3 3-3 16,-3-7-8-16,-4 4-4 0,-3 3-60 15,0 0-29-15,-7 3-18 16</inkml:trace>
  <inkml:trace contextRef="#ctx0" brushRef="#br0" timeOffset="26198.01">30180 2412 212 0,'4'-6'79'0,"-1"0"-61"0,1-1 10 0,-1 4 0 15,1-3-5-15,3 3-2 16,0-10 2-16,0 4 2 16,4 0-13-16,-1-7 11 0,4 6 4 15,0-2-1-15,0-10-1 16,1 3-2-16,-5-3 0 15,-3 0-2-15,-7 0 2 0,-3 7-4 16,-8-7 0-16,-7 9-1 16,-3 4 0-16,-3-1-5 15,-5-2-3-15,1 12-8 16,-4 6-3-16,-6 3 0 16,-1 10 0-16,0 13-2 15,0 5 2-15,11 4 1 16,7 3 2-16,14-13-3 15,10 7 0-15,11-7 1 16,11-3 2-16,3 1-1 16,4-11 2-16,7-5 2 15,10-10 4-15,8-6 2 16,-4-6 3-16,-4-4-1 0,-10-6 0 16,-7 7 4-16,-8-4 1 15,-6 10-7-15,-11 9-6 16,-11 9-4-1,-6 7 0-15,-8 9-1 16,-7 1 0-16,1 21 2 16,-1 19-1-16,4-3-1 15,3 0 1-15,4-7-1 16,4-2 2-16,-1-7 1 16,0-6-4-16,4-7 1 15,0-5-24-15,0-10-12 16,0-7-36-16,4-12-17 15,6 4-116-15</inkml:trace>
  <inkml:trace contextRef="#ctx0" brushRef="#br0" timeOffset="28076.31">7680 5601 200 0,'7'-28'74'0,"0"18"-58"0,0-2 20 16,-3 2 5-16,3 1-1 16,0 0 0-16,-4-1-2 0,1 1 1 15,-1 3-21 1,1-1 5-16,-4 7 4 0,7 10 7 15,0 12-7-15,-3 9-3 16,-1 0-12-16,1 20-5 16,-1-11-4-16,1 17-3 15,-1 21 1-15,1-15 1 16,3-10-1-16,-4 7-1 16,4-13 1-16,0-7-1 15,0 1-3-15,-3-13 0 16,0-2-29-16,-4-14-12 15,0 4-26-15,-11-13-8 16</inkml:trace>
  <inkml:trace contextRef="#ctx0" brushRef="#br0" timeOffset="28313.1">7528 5886 308 0,'4'10'115'0,"-4"-4"-89"0,14 0 5 16,-3-3-3-16,3 1-10 16,7-1 2-16,7-3-5 15,11-3-1-15,14-4-8 16,14 1-6-16,-4-3-1 0,1 2 1 16,-11 1 2-16,-4 0-10 15,0 3-4-15,-3 3-36 0,0-3-16 16,4-1-77-1</inkml:trace>
  <inkml:trace contextRef="#ctx0" brushRef="#br0" timeOffset="28990.06">8858 5570 248 0,'-3'-10'93'0,"3"4"-72"0,3-3 0 0,4-1-2 0,0 1-4 16,4 3 3-16,0-7 1 15,-1 0 1-15,1 1-11 16,-1 2 6-16,-3 1 4 0,-3 0 3 15,-4-1 4-15,-4 4-5 16,-3-3-1-16,-7 5 0 16,-3-2 2-16,-8-3-6 15,-3 9-1-15,-4-3-7 16,0 3 0-16,0 3-3 16,1 6 2-16,-1 1-4 15,-7 5-2-15,4 10 2 16,0 10 2-16,3 12-2 15,4 6-2-15,10-3 0 16,11-6-1-16,14 3-3 0,7-9 2 16,11-7 1-16,3 1 2 15,7-14 1-15,11-2 1 16,7-10 2-16,-11-9 3 16,-6 3 5-16,6-22 1 15,11-15-6-15,-7-7-3 16,-7-3-1-16,-8 3 1 15,-6 9 1-15,-7 7 1 16,-4 6 2-16,-7 19 1 16,-4 12-5-1,-3 17-4-15,0 8-1 16,-3 13-1-16,-1 0 0 16,1 10 0-16,3 15 2 0,0 6-3 15,3-3 0-15,1-9 1 16,-1-6 2-16,1-13-12 15,-1 0-3-15,1-10-36 16,-1-5-13-16,1-7-32 16,3-6-11-16,4-1-63 15</inkml:trace>
  <inkml:trace contextRef="#ctx0" brushRef="#br0" timeOffset="29891.53">14753 5137 252 0,'4'-22'93'15,"-1"13"-72"-15,1-7 16 0,-1 10 4 0,1-4-4 16,-1 1 0-16,1-4-7 16,-1 10-2-16,1-3-15 15,-4 6 3-15,7 0 2 0,0 16 1 16,-3 12 1-16,-1 19-5 16,1 3-1-16,-1 3-6 15,1 4-3-15,-1 2-2 16,1 7-3-16,-1 0-2 15,1-6 1-15,-1-4 1 16,1-9 2-16,-1-9-1 16,-3-10 2-16,0-3-24 0,0-12-8 15,0-4-32 1,0-9-14-16,-3-13-88 16</inkml:trace>
  <inkml:trace contextRef="#ctx0" brushRef="#br0" timeOffset="30130.53">14520 5303 296 0,'-10'10'110'0,"17"2"-86"0,3 4 16 0,1-10 2 0,3 0-12 16,7 4-2-16,7-1-5 15,4-3-3-15,7-2-10 16,0-4-4-16,10 0 0 0,11-4-3 15,7-2-2-15,0 0 0 16,-3 0-1-16,-8-1-27 16,-6 1-11-16,-5 0-61 15,1-4-25-15,-3-2-7 16</inkml:trace>
  <inkml:trace contextRef="#ctx0" brushRef="#br0" timeOffset="30641.37">15797 5077 280 0,'-7'-34'107'0,"11"15"-83"0,-1-3 21 0,1 10 5 16,-1-4-10-16,-3 0 2 15,0 1-7-15,-3-1-1 16,-4 3-19-16,0 7-2 0,-4 3-2 15,-6 6-2-15,-5 6 0 16,-2 7-5-16,-8 9-1 16,-3 13-3-16,-1 18-1 15,1 7 5-15,3 0 5 16,4-4-5-16,7-5 0 16,14-4-4-16,10-6-1 15,15-10 3-15,7 1 1 16,10-17 3-16,0-11 1 0,4-10 3 15,0-13 4-15,3-9-4 16,-3-10 2-16,-4 1-1 16,-6-4 1-16,-8 4 0 15,-7 6 2-15,-4 9-5 16,-6 9-1-16,-8 17-4 16,-3 11-3-16,-3 4 0 15,-1 19 1-15,-3 6-3 16,4 16 0-16,-1 9 1 15,4 0 2-15,3-3-3 16,4-9-2-16,0-4-23 16,4-9-10-16,-1-6-21 0,1 0-9 15,0-13-45-15,3-3-16 16,0-6-30 0</inkml:trace>
  <inkml:trace contextRef="#ctx0" brushRef="#br0" timeOffset="32096.95">4667 7536 280 0,'0'-10'104'0,"0"7"-81"0,0 3 16 0,0 0 3 0,0 0-10 15,-3 6 1 1,-8 7-7-16,-6 15-4 15,-5 10-12-15,-2 9 2 0,-5 12 2 16,5 32 6-16,-8 19 4 0,7 3-6 16,4 31 0-16,11-3-11 15,10-40-4-15,0-23-2 16,17 35 1-16,-3-22-1 16,22 3-1-16,-1 12 1 15,-7-43 1-15,-3-13 1 16,-4-6 1-16,0-6-24 15,-7-10-9-15,-3-6-43 16,-4-6-17-16,0-16-81 16</inkml:trace>
  <inkml:trace contextRef="#ctx0" brushRef="#br0" timeOffset="32533.28">5309 7918 268 0,'-3'-6'101'16,"3"6"-78"-16,0 0 9 0,0 0-3 0,0 0 5 15,0 6 3-15,0 7-4 16,0 9 0-16,-4 9-19 16,1 7 5-16,-4 12 4 0,3-3-8 15,-6 9-3-15,-8-2-5 16,0-1 0-16,1 13-4 15,3-16 0-15,-1-9-1 16,-2 6-2-16,3-10 1 16,3 4-1-16,1-10-3 15,-5-5 2-15,8-8-30 16,0-2-14-16,4-3-24 16,-1-13-9-16,1 0-71 15</inkml:trace>
  <inkml:trace contextRef="#ctx0" brushRef="#br0" timeOffset="32833.08">5052 7934 320 0,'-11'-3'121'0,"11"3"-95"0,4 9 9 0,3-3-4 0,0 13-2 16,7 9 5-16,4 10-6 16,3 6-2-16,0 0-14 15,11 9-1-15,-8 0 2 0,5 4-7 16,2 15-1-16,5 0-1 16,-15-22 2-16,0-12-3 15,4 9-2-15,-4-13-31 16,7 1-15-16,-3 3-24 15,-8-17-9-15,-3-5-77 16</inkml:trace>
  <inkml:trace contextRef="#ctx0" brushRef="#br0" timeOffset="33659.19">6241 7921 260 0,'-4'-6'99'0,"4"0"-77"0,0-1 7 0,0 1-1 0,4 3-2 16,-1-3 4-16,1 3-7 16,-1-4-2-16,4 7-12 15,0 10 8-15,7 9 5 0,-6 21-2 16,2 17-2-16,1 2-10 15,-4-2-5-15,0 6 0 16,-4-10 2-16,1 6-2 16,3-15-2-16,-4-12 0 15,8 5 1-15,0-8-30 16,3-14-13-16,3-5-34 16,1-14-16-16,-7 1-46 15</inkml:trace>
  <inkml:trace contextRef="#ctx0" brushRef="#br0" timeOffset="33875.8">6160 8169 292 0,'-4'3'110'0,"11"3"-86"0,7 4 7 0,-3-7-2 15,6 3-9-15,8 0 0 16,17 1-7-16,4-4-3 15,14-3-5-15,-3 0-4 0,-1 0 2 16,-6 0-7-16,-5 0-1 0,1 0-64 16,7-6-27-16,-3-4-35 31</inkml:trace>
  <inkml:trace contextRef="#ctx0" brushRef="#br0" timeOffset="34424.16">6953 7777 316 0,'-17'-16'118'0,"17"13"-92"0,0-3 15 0,0 6 2 16,3 0-11-16,4-3 1 15,7-3-7-15,7-4-4 16,11-2-12-16,4-1 0 0,-1 4 1 15,4 6 2-15,3 6 5 16,0 6-1-16,-6 4-1 16,-8-1 0-16,-11 7 3 15,-10 3-7-15,-10 0 1 16,-8 0-6-16,1 0-2 16,-1-3-5-16,1-4 0 15,-1-2 0-15,4 2 2 16,0-2-3-16,3 0-2 15,1 2-1-15,3 4 0 16,3 3 5-16,4 3 1 16,4 3-3-16,7 4-1 15,6-1 1-15,1 4 0 16,3-4-2-16,4 0 2 16,-4-3 1-16,0-2 0 0,-10-5 2 15,-7 5 1-15,-11-4 1 16,-7-4 0-16,-11 1 0 15,-14 0 0-15,0-7-2 16,-3 7 1-16,0-3-2 16,0-3-1-16,-1-7-2 15,5-3-1-15,2-3-20 16,8-3-10-16,7-3-19 16,7-1-5-16,7 1-18 15,4-3-7-15,10-1-80 16</inkml:trace>
  <inkml:trace contextRef="#ctx0" brushRef="#br0" timeOffset="34755.49">7976 7250 364 0,'4'-12'134'0,"3"15"-104"0,7 19 7 0,-7-6-5 0,4 9-3 15,3 9 5-15,0 38-4 16,4 7 0-16,-1 5-17 16,4 7 5-16,4 19 5 0,3 0-12 15,-10-10-4-15,-4-9-2 16,-7 0 1-16,-7-3-3 15,-7 3 0-15,-4-16-3 16,1-9-3-16,-1-13-27 16,1-12-12-16,-1-10-23 15,4-12-10-15,7-19-107 16</inkml:trace>
  <inkml:trace contextRef="#ctx0" brushRef="#br0" timeOffset="35295.12">8393 7012 304 0,'-7'-6'112'0,"7"-1"-87"0,0-2 13 0,0 6 1 0,0-3-8 15,0 6-1-15,3 0-10 16,8-3-5-16,3 3-8 15,7 0 4-15,4 3 4 0,6-3-1 16,1 9 2-16,3 4-3 16,1 2 2-16,-1 7 3 15,-7 3 1-15,-7 7 3 16,-14-4 1-16,-10 6-10 16,-8-2-5-16,-6-1-3 15,-1-3-1-15,-3-3-2 16,3 0-2-16,4-3-2 15,7 0-1-15,4 0-3 16,6 10 1-16,8-7 3 0,3-6 1 16,7-4-2-16,11-8 2 15,6-1-6-15,-2-6 0 16,-1-6-35-16,-7 6-14 16,0-4-31-16,-3-2-13 15,-7 9-63 1</inkml:trace>
  <inkml:trace contextRef="#ctx0" brushRef="#br0" timeOffset="35644.25">9677 7523 296 0,'-29'-3'110'0,"29"0"-86"0,0 3 16 15,0 0 2-15,8 0-3 16,2 0 1-16,8 0-6 0,14 0-4 15,6 3-16-15,8 0-7 16,0 0-2-16,0 0-3 0,-4 4 1 16,-6-1-22-16,-8 0-9 15,-7 4-46-15,-3-1-19 16,-4 4-62 0</inkml:trace>
  <inkml:trace contextRef="#ctx0" brushRef="#br0" timeOffset="35839.91">9599 7896 328 0,'18'0'123'0,"3"-3"-95"0,28-3 5 0,-20 3-5 0,13-4-14 16,4 7-3-16,0-3-6 15,-1 3-4-15,1 0 0 16,-7-6-4-16,0 6 2 0,0 0-21 15,-4 0-10-15,4 0-119 16</inkml:trace>
  <inkml:trace contextRef="#ctx0" brushRef="#br0" timeOffset="37232.96">10890 7623 288 0,'-14'-6'107'0,"7"3"-83"0,-3-3 21 16,6 6 5-16,0 0-12 15,1 0 0-15,-1 0-15 16,1 6-6-16,3-3-10 16,7 7 4-16,4-4 4 0,6-3 2 0,4-3 1 15,8-3-5-15,2-3 0 16,8-4-2-16,7 1 1 16,3 6-6-16,1-4-2 15,-1 7-2-15,-7 7 1 16,-6-4-2-16,-5-3-1 15,1 0-26-15,0 0-10 16,0-10-37-16,3-8-16 16,11-1-83-1</inkml:trace>
  <inkml:trace contextRef="#ctx0" brushRef="#br0" timeOffset="37607.07">11839 6990 312 0,'11'-9'118'0,"-4"6"-92"0,-4 6 15 15,1-3 0-15,-4 9-10 16,0 10-1-16,-4 6-3 15,1 9-2-15,-4 4-14 16,-4 6-2-16,-3-3 1 0,4-4-2 16,2-2 3-16,5-1-4 15,3 4-2-15,7 0 0 0,4 2 1 16,6-5-1-16,8-4 0 16,3-3-3-16,4-6-2 15,3-6 1-15,0-7 1 16,-3-5-3-16,-4-4 0 15,-3-4-43-15,-4-2-18 16,-7-6-62-16,4 2-23 16,-4 4 9-1</inkml:trace>
  <inkml:trace contextRef="#ctx0" brushRef="#br0" timeOffset="38042.24">12256 7075 252 0,'17'-22'96'0,"-6"6"-75"0,-1-3 19 16,-3 10 2-16,0-1-2 15,-3 1 0-15,-1 0-4 16,1-1 0-16,-4 7-20 15,0 3 6-15,0 0 5 0,0 3-11 16,0 7-1-16,0 24 0 16,-4 16 0-16,1 7 0 15,-1 2 1-15,1 20-2 0,-1 24 1 16,1 4-4-16,3-7 1 16,3 7-7-16,8 2-3 15,0-11-1-15,-1-14-1 16,1-12 2-16,-1-12 1 15,-3-7-1-15,0-12-2 16,-3-10 1-16,-1-5-1 16,1-8-3-16,-4-5 0 15,0-4-29-15,0-6-12 16,0-3-26-16,0-6-8 16,4-10-87-1,-4-2-57-15,-4-4 96 16</inkml:trace>
  <inkml:trace contextRef="#ctx0" brushRef="#br0" timeOffset="39272.99">3390 7645 260 0,'-21'-75'96'0,"18"41"-75"0,-1-10 8 0,4 25-3 0,0 6-8 16,0 4 0-16,0 9 5 16,4 13 5-16,3 34-15 15,7 25 2-15,0 28-1 0,7 38-7 16,11 19-2-16,10 34-3 16,7-12-2-16,-6 12-2 15,-8-62 1-15,-7-23 3 16,-3 1 3-16,0-26 2 15,-4-12 3-15,-4-12-3 16,-2-23 1-16,2-6-1 16,-10-37 1-16,0 0-4 15,-7-45-3-15,0 10 0 16,-14-65 1-16,-18-51-6 16,1-16-1-16,-5-9-3 15,5 3 0-15,-8-9 0 0,18 37 0 16,7 35 5-16,7 28 1 15,7 22-3-15,10 16 1 16,11 15 0-16,18 10 2 16,7 9 1-16,10 4 3 15,33 2 8-15,16 1 3 16,15 2 2-16,21-2 1 16,8 2-6-16,13-2-2 15,14-1-2-15,4-2-1 16,25-4-1-16,-8-6 0 15,26-16-2-15,-12-19-2 16,26-2 1-16,-1-1-1 16,11 0-3-16,-14 0 0 0,10 10-14 15,29-10-4-15,-11 26-18 16,-46 9-7-16,-24 9-115 16</inkml:trace>
  <inkml:trace contextRef="#ctx0" brushRef="#br0" timeOffset="40413.75">10647 6567 168 0,'-14'-50'63'0,"10"37"-49"0,1 1 14 0,3 8 4 16,0 1-9-16,0 3 3 15,0 10-8 1,0 5-10-16,3 10 6 0,1 7 5 15,3 5 1-15,0 4 0 16,0-6 1-16,0 2-1 16,-4 4 2-16,-3 19 3 15,-3 34-4-15,-1 12-3 16,1 39-6-16,3 18-2 0,0 18-4 16,0 14 1-16,0-10-2 15,0 12 0-15,0-21-3 16,0-60 1-16,0-25-2 15,-7 22-1-15,0 9 3 16,0-31 0-16,3-22 5 16,4-41 3-16,0-9-9 15,7-38 0-15,11-31-4 16,7-41 0-16,3-19 2 16,7-46 2-16,0-17-1 15,-3-46-1-15,-7 65-2 16,0-106 1-16,-8 25-6 0,-6 15-3 15,-8 48 6-15,-3 43 3 16,0 35-3-16,0 25 1 16,0 22-4-16,4 19 2 15,6 15 1-15,4 13-1 16,8 7 4-16,6 2 0 16,18 7 3-16,24 2 3 15,11 1 9-15,11 3 5 16,25 0 0-16,10 0 0 15,3-9-10-15,18 2-5 16,4-5-1-16,-4-7 0 16,11-6-1-16,-7-7 1 15,-15 1-13-15,-13-1-3 0,-8 1-23 16,-14 3-7-16,-13 3-34 16,-15 3-16-16,-18-3-50 15</inkml:trace>
  <inkml:trace contextRef="#ctx0" brushRef="#br0" timeOffset="41525.79">5666 10317 196 0,'17'-35'74'0,"-6"17"-58"0,6-8 18 0,-9 17 4 16,-1 0-5-16,0-1 1 16,0 1-4-16,0 9-1 15,0 6-16-15,-4 3 10 0,-3 10 6 16,-3 10-9-16,-8 11-1 16,-3 17-7-16,-7 9 0 15,-7-4-5-15,-4 1 1 16,-14 0-7-16,0 9-3 15,0 6 3-15,4-6 1 16,3-9-3-16,11-10 1 16,0-9 0-16,7-9 0 15,3-7-20-15,4-9-7 16,3 0-19-16,1-10-7 16,3-9-92-1</inkml:trace>
  <inkml:trace contextRef="#ctx0" brushRef="#br0" timeOffset="41825.14">5408 10201 296 0,'0'0'110'0,"4"0"-86"0,-1 0 5 0,4 6-5 15,4-3 1 1,3 13 5-16,4 3-10 0,3 9-2 16,3 22-10-16,5 19-1 0,-8 0 0 15,3 3-3-15,1 7-1 16,-4 8-3-16,4 1-1 16,-7-9 3-16,3-7 3 15,-4-13-20-15,5-9-7 16,-1-12-44-16,7-19-18 15,-3-16-55 1</inkml:trace>
  <inkml:trace contextRef="#ctx0" brushRef="#br0" timeOffset="42096.25">6191 10182 316 0,'-3'-3'118'0,"3"6"-92"0,0-3 11 16,3 6-1-16,1 4-9 16,3 2-1-16,0 7-6 15,3 6 0-15,1 16-11 16,3 18-3-16,0 14 0 0,4-1-1 16,-11 3 0-16,-3 16-3 15,-1 6 1-15,-3-6-2 16,0-13-1-16,0-12-24 15,0-12-9-15,0-17-29 16,0-12-12-16,4-22-75 16</inkml:trace>
  <inkml:trace contextRef="#ctx0" brushRef="#br0" timeOffset="42294.55">6092 10543 300 0,'-10'6'112'0,"17"3"-87"0,11 1 2 0,-4-4-4 16,14-3-6-16,-3 3-1 15,20-6-4-15,23-6 0 16,6-3-7-16,-4-1-3 0,-6 7-1 16,-4 0-12-16,-4 3-3 15,1 3-134 1</inkml:trace>
  <inkml:trace contextRef="#ctx0" brushRef="#br0" timeOffset="42860.86">6978 10173 312 0,'-21'-19'118'0,"21"12"-92"0,3-2 4 0,4 3-3 16,7-4-5-16,4 1 4 15,10 0-3-15,-3 2-2 16,10 4-11-16,4 6 5 0,7 7 2 16,0 2 4-16,-4 4 2 15,-7 3-6-15,-13 0 0 16,-15 6-6-16,-14-3 1 15,-11 9-5-15,0-3 1 16,-6-3-5-16,6-3 0 16,4-6-3-16,3 0-3 15,4-4-3-15,4 7 1 16,3 0 1-16,3 6-1 16,8 3 1-16,3 7 3 15,7-1 0-15,7 1 1 16,4-4 2-16,3 6 1 0,4-5-1 15,4-4-2-15,-8 7-2 16,-7-4-1-16,-3-3 2 16,-8 0 2-16,-6 1 11 15,-11-7 7-15,-14 6-6 16,-18 0-2-16,-14 0-6 16,0-6-4-16,-10 6 0 15,10-9 1-15,0-3-3 16,4-10 0-16,3-6-30 15,11-12-14-15,3-10-17 16,15-3-7-16,10-4-20 16,10-2-6-16,15 3-44 15</inkml:trace>
  <inkml:trace contextRef="#ctx0" brushRef="#br0" timeOffset="43164.14">7994 10173 304 0,'-11'0'115'0,"11"0"-89"0,4 6 10 15,-4-6 0-15,7 3-13 16,4-3-1-16,6 0-9 16,8 0-3-16,0 0-5 15,6 0-6-15,12 0 0 0,6 0 3 16,-10 0 1-16,-7 0-21 16,-1 0-10-16</inkml:trace>
  <inkml:trace contextRef="#ctx0" brushRef="#br0" timeOffset="43374.28">8082 10502 340 0,'-14'22'126'0,"18"-13"-98"0,3 4-3 0,3-13-7 15,4 0-12-15,11 0-1 16,10-7-2-16,11-2 0 15,7 0-2-15,-4-1 2 0,-3 4 0 16,-7 3-17-16,-7 3-7 16,-4 0-98-1,-3 0-74-15,-4 3 68 16</inkml:trace>
  <inkml:trace contextRef="#ctx0" brushRef="#br0" timeOffset="45293.3">9645 9850 244 0,'0'-7'93'0,"3"4"-72"0,1-3 14 0,-4 6 2 16,0 0-8-16,4 0 0 15,-1 0-1 1,4 0 2-16,0 6-16 0,0 7 3 0,4 12 3 15,-4 16-9-15,0 6-1 16,0 0-4-16,0-3-1 16,0-4-3-16,-3-5-2 15,-1-4 1-15,1-3-1 16,-4-9 0-16,0 0 2 16,0-6-45-16,-4-7-18 15,1-3-102 1</inkml:trace>
  <inkml:trace contextRef="#ctx0" brushRef="#br0" timeOffset="45564.84">9529 10075 280 0,'-11'10'104'0,"11"-10"-81"0,0 9 5 16,0-9-2-16,3 3 0 15,5 0 5-15,2 1-4 16,4-4-2-16,7 0-13 16,11-7-8-16,14-5-2 0,7 2 0 15,3-2 3-15,-3-4-4 16,-3 7-3-16,-8-1 3 16,-7 7 1-16,-6 3-7 0,-8 3-2 15,-4 4-45-15,-6-1-18 16,-1-3-76-1</inkml:trace>
  <inkml:trace contextRef="#ctx0" brushRef="#br0" timeOffset="45871.59">9412 10665 288 0,'-14'12'110'0,"18"-8"-86"0,10 2 11 16,-4-6 1-16,4 0-7 16,4-3 3-16,3-4-12 15,4 1-2-15,7 0-10 16,-1 0-5-16,1 2-2 0,0 1-1 15,-4 3 2-15,0-3-25 16,1 0-12-16,2-3-77 16,5-7-32-16,-1-9 25 15</inkml:trace>
  <inkml:trace contextRef="#ctx0" brushRef="#br0" timeOffset="50953.94">10735 9959 328 0,'-14'-12'123'0,"10"12"-95"0,1 0 18 0,3 0 4 15,0 0-21-15,0 0 9 16,18-10-7 0,13-5-16-16,8 2 4 0,7-6 2 15,7 4 0-15,7-1-1 16,3 7-6-16,1 2-4 15,-8 10 3-15,-3 13 4 16,-18 12 0-16,-10 13 1 16,-21 9 0-16,-18 0-2 0,-18 4-8 15,-14 5-3-15,0 7-3 16,7-9-2-16,8-10 1 16,-22 22-1-16,-7 6-3 15,14-16 0-15,14-8 2 16,14-14 2-16,15-5-2 15,13-7-2-15,8-6 2 16,7-7 2-16,3-6 0 16,4-3-1-16,7-3 1 15,3-3 1-15,4-3-3 16,0 0 0-16,-1 0 1 16,-2-1 2-16,-8 1-21 15,-3 0-7-15,-4-1-38 0,-3 1-16 16,-4 0-46-16,-3-7-111 31</inkml:trace>
  <inkml:trace contextRef="#ctx0" brushRef="#br0" timeOffset="51328.27">11850 10326 376 0,'-4'-3'143'0,"4"-3"-112"0,-7 3 25 15,7-4 3-15,-3 7-9 16,-4-3 3-16,0 3-15 15,-4 3-3-15,-7 4-20 16,1 5-2-16,-4 13-2 0,-1 16-4 16,5 0-2-16,3 9-2 15,10-6 0-15,8-3-2 16,6-7 2-16,11-6-4 16,4-9 0-16,0-6 1 0,-4-7 0 15,-3-6-16 1,-4-9-6-16,0-4-51 0,-7-6-20 15,-4-6-124 1</inkml:trace>
  <inkml:trace contextRef="#ctx0" brushRef="#br0" timeOffset="51753.1">11719 9897 360 0,'0'-3'134'0,"4"3"-104"0,-1 3 18 0,1 0 3 0,-1 0-14 16,4 3 1-16,1-3-12 16,-1 7-4-16,-4-1-13 15,1 1 1-15,-1-1 1 0,1 0-6 16,-1 1-3-16,1-7 1 15,3-3 0-15,3-13 1 16,4 1 0-16,1-7-2 16,-1 0 1-16,-4 0 7 15,-3 4 3-15,0 2 5 16,-7 7 1-16,-3 3-8 16,-8 9-4-16,-6 10-7 0,-1 9 0 15,0 3 0-15,4-6 0 16,7 6-3-16,4-9 0 15,-1-6-9-15,8-7-5 16,3-6-33-16,0-6-15 16,0-4-43-16,-4 1-17 15,-3 2-44 1</inkml:trace>
  <inkml:trace contextRef="#ctx0" brushRef="#br0" timeOffset="52753.96">7087 9752 272 0,'-3'-3'101'0,"3"0"-78"0,-4 0 9 15,4 3-3-15,0-3 0 16,-3 0 5-16,-1 0-10 16,-3-1-2-16,-7-2-13 15,-4-3 6-15,-10-1 4 0,-14 1-4 0,-8 0 2 16,-10 2-8-16,-10 17-1 15,-29 9-4 1,-3 12-1-16,-8 32-1 0,-17 31 1 16,-7 19-2-16,11 40-1 15,17 7 3-15,14 31 0 16,25-12-1-16,29 6-2 16,13-6 5-16,25-22 1 15,28-23 6-15,25-27 5 16,25-22 2-16,13-26 1 15,40-21-3-15,10-19 0 16,11-19-3-16,17-22-1 16,-7-35-5-16,15-21 0 15,-12-7-3-15,-23-12 2 0,-12-25 0 16,-13-4 3-16,-26-27-5 16,-27-13-3-16,-43-32 1 15,-25-9 0-15,-24 16-4 16,-42 12-1-16,-22 47-4 15,-14 45 1-15,-17 43-2 16,3 31 0-16,17 13-21 16,15 16-8-16,25 3-31 15,20 3-12-15,19 3-117 16</inkml:trace>
  <inkml:trace contextRef="#ctx0" brushRef="#br0" timeOffset="53520.73">6660 12963 316 0,'-3'-3'118'0,"3"3"-92"0,0 0 13 0,0 0 0 16,0 0-1-16,0 3 2 16,-4 7-3-16,-6 8 0 15,-4 7-20-15,-11 10 1 0,-10 9 2 16,-11 22-5-16,-11 15 0 16,5 1-7-16,-8 2-3 0,-4 4-2 15,-10 13-3 1,0-7-2-16,3-10 1 0,15-15 3 15,10-12 1-15,11-17-4 16,17-11-1-16,4-7-21 16,3-10-10-16,4-2-23 15,7-7-10-15,4-10-33 16,10-11-14-16,-3-7-26 16</inkml:trace>
  <inkml:trace contextRef="#ctx0" brushRef="#br0" timeOffset="53819.2">6149 12866 344 0,'-7'-22'129'0,"14"16"-100"0,0 3 13 0,0 3 0 16,0 9-9-16,7 10 3 15,4 9-7-15,3 16-1 16,4 6-15-16,10 10-3 0,-3 34 0 16,3 6-4-16,0 0 2 15,-3 10-5-15,-4 6-2 16,-3-9 2-16,0-19 0 0,-4-13-4 16,4-16-1-16,-4-12-24 15,3-15-10-15,-2-17-25 16,-1-11-10-16,3-17-105 15</inkml:trace>
  <inkml:trace contextRef="#ctx0" brushRef="#br0" timeOffset="54109.64">6929 13180 348 0,'-7'-13'132'0,"7"13"-103"0,3 0 25 0,4 0 4 16,4 0-23-16,6 0-5 15,8 0-16-15,7 0-4 16,3 0-6-16,0 0-3 0,4 0 0 15,3 0-1-15,1 0 0 16,-8 3-40-16,-3 3-15 16,-15 4-132-1</inkml:trace>
  <inkml:trace contextRef="#ctx0" brushRef="#br0" timeOffset="54315.47">6950 13584 396 0,'-14'13'148'0,"21"-7"-115"0,17 0-3 16,-6-3-7-16,10-3-8 15,8-3 3-15,6 0-10 16,7-3-4-16,11-1-3 16,4 1-1-16,-1 0 2 0,-3 0-32 15,0-4-14-15,-7 7-49 16,0-13-20-16,0-2-27 15</inkml:trace>
  <inkml:trace contextRef="#ctx0" brushRef="#br0" timeOffset="55277.12">8498 12860 256 0,'-14'-13'96'0,"7"4"-75"0,-3-1 17 0,6 4 1 16,1 0-4-16,-1-4 4 15,4-2-8-15,4 2-2 16,6 1-16-16,8 0 1 0,7-4 2 16,6 1 3-16,19-1 3 15,13 4-3-15,11 2-2 16,-7 7-5-16,-7 7 0 16,-10 5 2-16,-12 7 3 15,-9 6-3-15,-15 6 2 16,-11 7-7-16,-10 0-1 15,-14-4-2-15,-11-3-1 16,-3-2-3-16,0-7-2 0,3-4 1 16,4-2-1-16,7-3-5 15,7 6 1-15,6-4 0 16,8 4-1-16,11 0 1 16,10 3 3-16,11 0-2 15,7 9 1-15,3 7 2 16,0-1 2-16,1 10-1 15,-4-3-1-15,-4 0 1 16,-3-6-1-16,-8-4 0 16,-10-2 0-16,-7-1 4 0,-7-3 2 15,-7-3 2 1,-7-3 2-16,-7-6-3 0,-7 0 1 16,-11-7-5-16,-10-3-2 15,-8-3 0-15,1-3-1 16,-1 0-3-16,1-3 2 15,3-3-6-15,0 0 0 16,11-1-19-16,10 1-6 16,21 0-47-1,11 3 21-15,11-4 9 16,10 1-14-16,14-6-5 16,15-4-74-1</inkml:trace>
  <inkml:trace contextRef="#ctx0" brushRef="#br0" timeOffset="55726.55">9648 12596 344 0,'-7'-15'129'0,"7"8"-100"0,0 1 11 0,0 6-2 16,0 0-10-16,0 0-2 15,4 3-6-15,-1 7 0 16,5 2-11-16,-1 7 3 0,0 9 2 16,0 0-7-16,0 13-2 15,0 3-1-15,0 3 0 16,-4-3-5-16,1-6 1 16,-1-1 0-16,5-2 0 15,-1-10-3-15,0-6 2 16,0-7-17-16,0-6-8 15,3 4-24-15,1-10-8 16,-4 0-21-16,0-3-7 0,-3-7-49 16</inkml:trace>
  <inkml:trace contextRef="#ctx0" brushRef="#br0" timeOffset="56029.8">9451 12737 300 0,'3'0'112'0,"5"0"-87"0,9 0 11 0,-6-3 0 16,6 0-13-16,5 0-4 16,2 0-6-16,8 0-3 15,3 3-6-15,1 0-5 0,-5 0 0 16,-2 0-39-16,-8 3-15 16,-11 3-92-1</inkml:trace>
  <inkml:trace contextRef="#ctx0" brushRef="#br0" timeOffset="56735.47">7994 13148 296 0,'-11'-6'112'0,"11"6"-87"0,0 0 15 15,0 0 1-15,0 0-6 16,4 0 2-16,3 0-3 16,4 0-1-16,3 6-18 15,3-3 6-15,1-3 6 0,3 7-9 0,0-4 0 16,0-3-8-16,4 0-4 16,0-3-3-16,0 3-3 15,-1-7 3-15,1-2 0 16,0 6-10-1,-1-4-5-15,1 1-27 0,-4 0-10 16,-7 3-50-16,-10 0-19 16,-4 3-37-1</inkml:trace>
  <inkml:trace contextRef="#ctx0" brushRef="#br0" timeOffset="58129.77">9437 12719 212 0,'-4'0'82'0,"4"0"-64"0,-3 0 13 15,3 0 3-15,0 0 0 16,0 0 4-16,0 0-6 16,0 0-2-16,3-4-16 15,-3 1 4-15,4-3 3 0,-4 6-3 16,0 0 2-16,0 0-7 0,3-3 0 15,4 3 3-15,0 0 4 16,1 0 1-16,2 0-1 16,1 3-4-16,-1-3 0 15,4 0 4-15,0 0 2 16,1 0-7-16,2 0-4 16,1 0-4-16,7 0-2 15,-1 0 3-15,4 0 3 16,4 0-6-16,0 0-3 15,0 0-4-15,-1 0 1 16,1 0 1-16,-4-3 2 16,1 0-1-16,-5 0 2 15,-2 3-2-15,2 0 2 16,-6 0-4-16,-4 0 0 0,-3 0 1 16,-4 0 2-16,0 3 1 15,-4 0 1-15,-3-3-2 16,0 0 1-16,-3 0-22 15,3 0-9-15,0 0-17 16,0-3-7-16,-4 0-12 16,4 3-3-16,-3 0-40 15,-1 0-17-15,-3 6-7 16</inkml:trace>
  <inkml:trace contextRef="#ctx0" brushRef="#br0" timeOffset="58656.95">9529 13286 304 0,'-11'6'112'0,"7"-2"-87"0,4 2 13 15,4-6 1-15,-1 3-1 16,1-3 2-16,3 6 0 16,4-6 2-16,-1 0-23 15,4-6 3-15,4 6 1 0,0-3-1 16,6 3 1-16,5 0-6 16,2 0-2-16,1 3-3 15,3-3 0-15,1 9-9 16,-5-2-1-16,1-4-2 15,-4 0 2-15,-3 0 1 16,0 0 1-16,-8 0-2 0,-3-3-2 16,-3 0-10-16,-4 0-6 15,0-6-67 1,0-3-12-16,0-7-8 16,4 7-76-1</inkml:trace>
  <inkml:trace contextRef="#ctx0" brushRef="#br0" timeOffset="59705.88">10410 12659 252 0,'-7'0'96'0,"7"0"-75"0,0 0 10 15,0 0-2-15,0 0 0 16,0 0 5-16,0 0-8 0,0 0-1 15,0 0-14-15,0 0 0 0,4-9 2 16,3 5-1-16,4-2 3 16,6-3 1-16,4-4-1 15,8 4 1-15,9-1 0 16,12 1 0-16,3 6 0 16,0 3 3-16,-7 6 0 15,-4 7-2-15,-10 9 2 16,-8 0-1-16,-13 9-2 15,-11 10-6-15,-11 9-2 16,-10 3-6-16,-11 1-2 16,-3-4 0-16,0-3 0 15,0-7 0-15,3 4 2 16,4-3-1-16,3 0 2 16,4 3-4-16,3-3-2 0,7-7-1 15,4-3 3-15,7-9 2 16,7 3 4-16,8-12-2 15,6-7 0-15,11-6-1 16,6-3-2-16,5 0 1 16,-1 0 1-16,-3 0-1 15,-4 0-1-15,-7-1 1 16,-3 1 1-16,0 0-12 16,-4-3-3-16,-4 0-25 15,1-1-10-15,0-2-22 16,-4 0-6-16,0-1-107 15,0 10-45 1,-3 0 118-16</inkml:trace>
  <inkml:trace contextRef="#ctx0" brushRef="#br0" timeOffset="60230.78">11356 13085 232 0,'0'-6'88'0,"0"0"-69"0,7 3 11 0,-7 3-2 0,0 0-1 16,4-3 1-16,-1 0 7 15,1-1 4-15,-4 4-20 16,0-6 11-16,0 3 7 0,-4-3-5 16,1 6 1-16,-1-3-5 15,-3-4 0-15,0 7-7 16,0 0-1-16,-4 0-7 16,1 0 0-16,-4 10-6 15,-1-1 1-15,1 10-3 16,0-3 0-16,0 2-1 15,0 1 2-15,3 3-1 16,8 0 0-16,3 0-1 16,7 3 0-16,4 0-2 15,6 0 1-15,8 0-2 0,0-3-1 16,-1-3 3-16,1-3 0 16,0-7-1-16,-4-2-2 15,-7-7-2-15,-4-7 1 16,1-5-26-16,-4-4-9 15,-3-3-33-15,-4-6-13 16,0 6-103 0,-7 1-60-16,-8-1 113 15</inkml:trace>
  <inkml:trace contextRef="#ctx0" brushRef="#br0" timeOffset="60806.23">11363 12687 332 0,'-7'-3'126'0,"7"3"-98"0,0 0 14 16,0 0 2-16,0 0-14 15,-4 0 0-15,1 3-13 16,-1 0-3-16,1 1-8 15,-1-1-2-15,1 0 0 0,3 0-5 16,0-3 1-16,0 0 0 16,0 0 0-16,3 0 4 15,1-3 2-15,3 0-2 0,0-4-1 16,0 1 3-16,-3 0 1 16,-1 3 3-16,-3 3 4 15,0 0-2-15,0 0 3 16,-3 3-4-16,-1 3 1 15,0 0-7-15,1 1-3 16,-1-1-4-16,4 0-1 16,0 0-1-16,0-2 3 15,0-1 0-15,0 0 1 16,0-3 0-16,7 0 2 16,1-6-1-16,2-1-1 0,1-2 1 15,-4 0 1 1,0 2 1-16,-4 1 1 0,-3 6 4 15,0 0 5-15,-3 0-7 16,-1 0-1-16,1 3-5 16,-1 0-1-16,1 0 1 15,-1 1 0-15,1-1-22 16,-1 0-10-16,4 3-15 16,-3-3-4-16,3 0-14 15,0 0-6-15,0 1-94 16</inkml:trace>
  <inkml:trace contextRef="#ctx0" brushRef="#br0" timeOffset="61670.01">11920 12060 304 0,'-7'-16'112'0,"0"7"-87"0,0-3 7 0,4 2-3 0,-4-2-12 16,0-4-2-16,-8-6-2 15,-6-3 1-15,-3 0-7 16,-12-3 7-16,-10-1 3 0,-3 7 2 15,-7 0 1-15,-15 0-5 16,-21 1-1-16,-10 2-4 16,-7 0 1-16,-25 3-2 15,-7-3 0-15,-4 1-5 16,-21-1-1-16,0-3 1 16,-17 0 0-16,-4-3-5 15,-18 12-1-15,-13 1 1 16,-19 9 2-16,-3 6-2 15,-28 9 0-15,-3 10 1 16,-15 6 0-16,-14 7 0 16,11 9 0-16,-8 22 2 0,-17 12 1 15,29 10 1-15,-15-3 0 16,25 21-2-16,-11 20-2 16,25-4 1-16,-4 25-1 15,32 16 0-15,4-3 0 16,31 16 2-16,36-10 3 15,35 6-2-15,32 4-2 16,31-13 6-16,36 6 5 16,28 29-2-16,50-23 2 15,38-8-5-15,42-7 1 16,43-26-3-16,42-21 0 16,25-16 1-16,46-21 3 15,49-20 0-15,43-21 2 0,34-20-4 16,36-21 1-1,32-13-5-15,14-18 0 0,11-32 3 16,13-29 1-16,1 7-3 16,-11 1-1-16,-25-8 1 15,-24-18 0-15,-18 10 0 16,-25 5 2-16,-39-2-3 16,-38-26 0-16,-25 1-1 15,-49-7 1-15,-47-31-2 16,-41 3 2-16,-50-32 0 15,-71 10 1-15,-56-18-7 16,-63 5-2-16,-68 13-5 16,-66 13 1-16,-47 24 0 0,-42 38 1 15,-35 35-4-15,-35 25 0 16,3 19-18-16,39 12-6 16,7 9-38-16,53 7-16 15,36-3-106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1:56:49.2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2392 1472 80 0,'0'-73'30'0,"7"26"-24"0,7-22 57 15,-7 48 22-15,0-14-35 16,7 1-14-16,0-10-14 16,4 12-6-16,-4 4-8 15,0 9 10-15,0 10 5 0,-7 9 6 16,-3 28 2-16,-8 32-12 15,-6 27-6-15,-8 7-8 16,-3 32-2-16,0 6-3 16,0-4-1-16,-4-2 3 15,-7 2 1-15,8-24-1 0,-1-7-2 16,7-25 3-16,8-13 0 16,-1-21-1-16,11-22 5 15,7-38 1 1,4-22-5-16,10-19-1 15,7-28-1-15,11-37-1 16,3-7 0-16,15-41 2 16,10 20-1-16,-4 14-1 15,-10 14 1-15,-7 24-1 16,-4 26-3-16,-10 22 0 16,-7 24 6-16,-1 26 5 0,-2 19-4 15,-1 12 0-15,-7 37-4 16,-4 26-1-16,-3 3 3 15,-3 19 1-15,-4 15-1 16,-4-3-2-16,1-9 3 16,-4-6 0-16,0-10-39 15,-4-9-15-15,-6-32-105 16</inkml:trace>
  <inkml:trace contextRef="#ctx0" brushRef="#br0" timeOffset="181.62">2505 1823 280 0,'-14'-54'107'0,"21"39"-83"0,10-1 4 0,-3 7-2 16,11-1-13-16,17 7 0 15,15-6-7-15,-4-1-2 16,21 7-2-16,4 3-2 0,10 3 1 16,-4 16-1-16,-13 0 2 15,-4 6-32-15,-14-3-12 16,7 0-89-1</inkml:trace>
  <inkml:trace contextRef="#ctx0" brushRef="#br0" timeOffset="1011.96">6258 1581 284 0,'-10'-75'107'0,"10"53"-83"0,-4 0 17 0,4 16 4 15,0 6-24-15,0 0-8 16,4 9 2-16,-1 16 4 15,1 10-10-15,-1 21 0 0,4 29 1 16,0 3-4-16,-3 9-1 16,-1 16 0-16,5-3-1 15,-1-10-2-15,10-15 1 16,8-20 2-16,7-8 2 16,6-19 1-16,-2-7 0 15,3-12 0-15,3-19 0 16,-14-13-4-16,0-15-1 15,-3-19 3-15,-7-13 1 16,-8-2-3-16,-6-7-1 0,-8-4-3 16,-10-2-1-16,-4 6 1 15,-3 13 0-15,-3 21-5 16,2 13-1-16,-2 29-2 16,6 8 2-16,8 4 2 15,10 0-1-15,0 0 1 16,24 0 3-16,8 3-2 15,3-19 1-15,4-3 0 16,3-3 0-16,-6-23 4 16,2-11 1-16,1-20 1 15,-7 1 2-15,-7-10-3 0,-15-6 0 16,-13-22 1-16,-15-6 0 16,-7-4-2-16,-10 7 1 15,-7 0-2-15,-11 21-1 16,-18 29-4-16,1 29 0 15,3 18-3-15,0 18 2 16,10 20 1-16,19 15-1 16,9 10-21-16,26-3-7 15,24-1-22-15,21-9-5 16,25 4-87 0</inkml:trace>
  <inkml:trace contextRef="#ctx0" brushRef="#br0" timeOffset="1518.97">9500 1641 252 0,'-7'-28'93'0,"11"9"-72"0,6-6 3 0,-3 15-5 16,0-15 1-16,1 6 2 15,-1 1 17-15,-4 2 8 16,-3 7-25-16,-3 2 6 0,-8 17 0 16,-10 15-7-16,-11 19-1 15,-14 43-6-15,-7 17-1 16,-3 37-5-16,10 16 0 0,7 0-3 15,18 3 0 1,21-19-3-16,39-28 1 0,28-29-7 16,18-24 1-16,38-32 3 15,8-37 4-15,3-29-50 16,-14 0-23-16,-25 7-113 16</inkml:trace>
  <inkml:trace contextRef="#ctx0" brushRef="#br0" timeOffset="8392.85">9529 3096 176 0,'0'-3'66'0,"0"-4"-52"0,0 7 12 16,0 0 1-16,0 0-7 15,0 0-1-15,0 0-5 16,0-3-1-16,0-3-7 16,0 3-2-16,0 0 2 0,-4-4 1 15,0 7 3-15,-3-6 1 16,-3 3 1-16,-4 3-2 0,-7 0-1 16,-4 3-3-16,-7 3 1 15,-3-6-2-15,-4 4 0 16,0-1-3-16,0 0 1 15,1 0 0-15,-1-3 1 16,0 6 0-16,0-6 0 16,-3 0 0-16,-4 0 0 15,0 0-2-15,-3 3-2 16,-1-3 1-16,5 7-1 16,2-4 2-16,1 6 3 15,3-3-2-15,-7-2-2 16,4 5 0-16,-8 0 1 15,-2 4-3-15,-1 3 0 16,0 2 5-16,7 8 2 0,4-1-2 16,3 9-3-16,3-3 0 15,1 4-1-15,3-1 0 16,1 1 2-16,-1-1 1 16,4 4 1-16,-1 15-2 15,5 10 1-15,3 6 0 16,3-6 1-16,0-1-2 15,4 7-2-15,7 16 1 16,4 6-1-16,10-9 11 16,14-1 5-16,11-9-2 15,6-3 2-15,26-3-7 16,28 9-1-16,6-15-2 0,8 9-1 16,14-6-3-1,0-10 1-15,-3-9 0 0,-1-4 1 16,11-8-2-16,-4-7 1 15,-10-6 2-15,0-13 2 16,7-12-1-16,-3-22-1 16,-8-29 3-16,0-15 3 15,8-10-6-15,-4-15-1 16,-11-16 0-16,-17-6 0 16,-15-6 0-16,-13-19 0 15,-19-1-5-15,-20-8 1 16,-22-7-2-16,-27 25 0 15,-26 22 0-15,-10 16 0 0,-14 15-3 16,-14 13-1-16,-7 19-2 16,10 13 2-16,14 15-18 15,11 12-7 1,14 13-28-16,11 7-10 0,14 5-90 16</inkml:trace>
  <inkml:trace contextRef="#ctx0" brushRef="#br0" timeOffset="9535.34">3683 6344 264 0,'-11'-9'101'0,"11"-1"-78"0,0 1 4 0,0 0-1 16,0 5-11-16,4-2 0 16,3 3-1-16,0 3 4 15,4 3-10-15,3 7 9 0,0 5 5 16,4 7-5-16,6 16 1 16,1 6-7-16,0 9-1 15,13 7-4-15,8-4-1 16,-3-3 1-16,2-9 1 15,5-6-6-15,-15-1 0 16,0-8-1-16,-6-7 0 16,-8-4 2-16,-7 1 3 15,-4-9 2-15,-2 2 1 16,-5-6-48-16,-3-2-21 0,0-4-62 16,-3-7-24-16,-5-2 31 15</inkml:trace>
  <inkml:trace contextRef="#ctx0" brushRef="#br0" timeOffset="9879.92">4371 6379 256 0,'-7'-7'96'0,"10"4"-75"0,-3 6 19 0,0-3 4 15,0 0-14-15,0 0 11 16,0 16-11 0,-3 12-16-16,-1 26-5 0,-3 18-3 15,-3 9 1-15,-4 16 3 16,-4 19-5-16,0 0-3 16,4-3 1-16,-7-3 0 15,3 3-4-15,4-35 1 16,4-9 0-16,3-6 2 15,0-10-3-15,7-6 0 16,0-9-6-16,3-10-3 16,1-3-27-16,3-18-14 15,0-1-81 1,3-28-57-16,4-22 77 0</inkml:trace>
  <inkml:trace contextRef="#ctx0" brushRef="#br0" timeOffset="10315.89">4727 5990 228 0,'0'-32'88'0,"0"23"-69"0,4-3 13 0,-1 5 2 16,4-5-7-16,0 2 1 15,0-2-2-15,1-1 1 16,6-2-15-16,0 2 0 0,0 0 1 16,7 4 2-16,4 9 3 15,3 6-1-15,0 4-1 16,-14 9 0-16,0 9 3 16,-7 6-5-16,-10 13 2 15,-4 10-5-15,-7-1-1 16,3-6-6-16,-3 1-1 15,0-8-1-15,7-5 1 16,-4-3-4-16,8-7 0 16,3-3 1-16,7-3 2 15,10-3-1-15,8-4-1 16,-4-2 1-16,8-4 1 0,2-6-1 16,5 4-1-16,-12-4-39 15,1-3-16-15,-7 6-57 16,-8 7-96-1</inkml:trace>
  <inkml:trace contextRef="#ctx0" brushRef="#br0" timeOffset="11006.99">5052 6843 248 0,'-7'0'93'0,"3"-7"-72"0,4 7 22 0,0 0 8 16,0 0-14-16,0 0-1 15,0 0-12-15,4 0-5 16,3 0-11-16,7 7 4 0,4-4 1 16,6-3-2-16,4 6 1 15,-3-3-3-15,3-3 0 16,4 0-5-16,0 0-1 15,3 0-1-15,-7 0 1 16,4 0-2-16,-4 0-1 16,1 7-26-16,-12-4-12 15,4-3-32-15,1 6-13 16,-5-3-60 0</inkml:trace>
  <inkml:trace contextRef="#ctx0" brushRef="#br0" timeOffset="11366.72">5849 6046 296 0,'-7'-15'112'0,"11"15"-87"0,-4 0 4 0,3 0-4 16,1 9 5-16,-1 13 6 16,4 12-11-16,-3 10-2 15,-1 7-13-15,1 5-2 0,-4 19 2 16,-4 26-2-16,1-1 1 16,-4 0-3-16,0 19-1 15,0 1-3-15,-1-14-2 16,5-15 1-16,-1-9-1 15,4-13-7-15,0-13-3 16,4-9-23-16,-1-12-11 16,5-17-21-16,2-11-8 15,4-14-64 1</inkml:trace>
  <inkml:trace contextRef="#ctx0" brushRef="#br0" timeOffset="11667.31">6188 6134 296 0,'0'3'110'0,"0"3"-86"0,0 13 13 16,0-9 0-16,0 5-7 16,0 7 2-16,0 3-7 15,0 4-1-15,0 2-13 16,0 0 2-16,0 13 3 0,-4 6-8 15,4 1-4-15,4 5-3 0,3-6 1 16,3-6-1 0,4-3-1-16,8-10-2 15,2-6 1-15,1-6 3 0,3-6 1 16,-3-4-21 0,0-6-10-16,-1-6-26 0,-2-6-9 15,-1-10-94 1</inkml:trace>
  <inkml:trace contextRef="#ctx0" brushRef="#br0" timeOffset="11981.74">6530 6162 312 0,'0'-9'115'0,"3"3"-89"0,1-1 14 15,-4 7 1-15,0 0-12 16,0 0 0-16,0 10-5 16,4 12-1-16,-4 12-12 15,0 7 2-15,0 6 3 0,0 22-4 16,-4 19 1-16,4 0-8 16,-4-4-3-16,1 1-1 15,3 0 1-15,0-1-3 16,3-2 0-16,1-13-15 15,3-10-4-15,0-9-28 16,0-9-9-16,0-9-74 16,0-14-72-16,-7-15 65 15</inkml:trace>
  <inkml:trace contextRef="#ctx0" brushRef="#br0" timeOffset="12223.33">6685 6793 344 0,'-7'9'129'0,"7"3"-100"0,0 10 9 0,4-12-1 15,-1 9-10-15,4 3 1 16,0 6-9-16,4 3-4 0,6 4-8 16,5-1-3-16,9-3 0 15,-2-2-2-15,-1-7-2 0,0-4-2 16,-3 1 1-16,-4-6-41 15,-3-7-19-15,-4-9-68 16,-4-6-31-16,-3-7 38 16</inkml:trace>
  <inkml:trace contextRef="#ctx0" brushRef="#br0" timeOffset="12460.78">7084 6702 368 0,'-11'9'140'0,"11"0"-109"0,-3 20 9 0,3-17-2 16,0 13-9-16,-4 7 3 15,-3 15-16-15,-3 31-7 16,-5 4-5-16,-2-4-1 0,-1-3 0 16,8 7-1-16,2 2-2 15,5 1-10-15,3-13-6 16,3-12-28-16,5-13-9 15,2-3-45-15,1-16-20 16,-4-9-17 0</inkml:trace>
  <inkml:trace contextRef="#ctx0" brushRef="#br0" timeOffset="13214.76">10957 6153 300 0,'-3'-10'112'0,"3"10"-87"0,0 0 9 15,0 0-1-15,0 0-6 16,7 0 4-16,-4 4-8 16,4-1-2-16,0 3-12 0,4 0 1 15,3 1 3-15,4-4-5 16,14 3 0-16,10-3-4 16,11-3-1-16,3 6-3 0,-10-2-3 15,-4-4 4-15,-6 9 3 16,-12-3-10-16,-6 4-3 15,-11-1-51-15,-7-3-21 16,-7-3-79 0</inkml:trace>
  <inkml:trace contextRef="#ctx0" brushRef="#br0" timeOffset="13456.66">10922 6476 296 0,'-21'19'110'0,"17"-10"-86"0,4 7 20 0,0-10 5 0,4 3-14 16,3 4-2-16,3-1-8 15,8 1-2-15,3-10-12 16,15-3-2-16,13 0 1 0,11-9-6 16,0 9-2-16,0 0-1 15,-14 0-1-15,-7 6-5 16,-11-3-1-16,-7 7-48 15,-3 5-19-15,-4-5-95 16</inkml:trace>
  <inkml:trace contextRef="#ctx0" brushRef="#br0" timeOffset="14444.09">12457 5598 312 0,'3'-63'118'0,"-3"51"-92"0,4-1 17 15,-4 7 1-15,0 6-9 16,0 0 2-16,3 3-4 16,1 6 2-16,-1 20-19 15,1 14 6-15,-1 11 2 0,1 2 1 16,3 16 0-16,0 16-6 0,4 19-1 16,-1-7-2-16,4-3 0 15,0 13-8 1,-3 0-3-16,-1-13-1 0,1-16 0 15,-4-8-2-15,0-17 1 16,0-9-2-16,-3-9-1 16,-1-10 1-16,-3-3 1 15,0-6-1-15,0-3-1 16,0-4-4-16,-3 1-2 16,3-4-19-16,0-3-7 15,-4 1-18-15,4-4-7 16,0-3-29-16,0-7-10 15,7-2-77 1</inkml:trace>
  <inkml:trace contextRef="#ctx0" brushRef="#br0" timeOffset="16306.51">22902 2400 244 0,'0'-10'90'15,"0"10"-70"-15,0-6 21 0,0 6 4 0,0 0-6 16,0 0 0-16,0 0-9 15,0 0-2-15,0 0-15 16,-3 6 1-16,-4-3 2 0,0 7 1 16,-7 6 1-16,-8 5-5 15,-6 8-3-15,-7 27 1 16,-11 32 0-16,0 6 1 16,0 19 0-16,8 25 0 15,6-10 0-15,7 7-4 16,11 6 0-16,10-12-7 15,8-13-1-15,10-19 0 0,11-15 2 16,-1-13 3-16,1-10 2 16,-4-12-3-16,1-15-3 15,-1-7 4-15,-4-13 1 16,1-9-7-16,-4-3-4 16,0-6-26-16,-3 0-12 15,-1-4-27-15,1 1-11 16,0-10-95-1</inkml:trace>
  <inkml:trace contextRef="#ctx0" brushRef="#br0" timeOffset="17505.16">23534 2513 272 0,'-4'-10'101'0,"4"10"-78"0,0 0 9 0,0 0 0 16,0 10-3-16,0-1 3 16,-3 0-6-16,-1 10-2 15,-3 6-13-15,0 10 7 0,0-1 2 16,-4 1-2-16,4-4 0 16,0-3-8-16,0 10-2 15,0-13 0-15,0 0 2 16,-3 3-5-16,3-9-3 15,0 6-1-15,-1-12 1 16,5-1-3-16,-1 1-2 16,4-4 4-16,4-2 1 15,-1 2 0-15,5-3 1 16,2 4-4-16,1-10-2 16,3 3 2-16,3-3 2 15,1 6 0-15,7-6-1 0,3-6 1 16,4 3 1-16,-1-7 1 15,5-12 1-15,-4-3-2 16,-4-6-2-16,-4-4 3 16,-9 1 0-16,-8-1-1 15,-7 7 1-15,-11-3-4 16,-7 6 0-16,-6 3 1 16,-1 3 2-16,0 3-3 15,1 7 0-15,2-7 1 16,5 10 0-16,3 3-3 15,3-7 2-15,4 10-4 16,7 0-1-16,11-9 3 0,10 3 1 16,7-4 2-16,4 1 0 15,3 3 0-15,0-7 0 16,-3-3 0-16,-7-2 2 16,-8-1 1-16,-6-6 1 15,-7 6-2-15,-15-3 1 16,-10 0-2-16,-11 6-1 15,-7 7-13-15,-3 9-6 16,3 0-8-16,4 9-3 16,7 4-6-16,6 3-1 15,8-4-14-15,7 7-8 16,11 0-78 0</inkml:trace>
  <inkml:trace contextRef="#ctx0" brushRef="#br0" timeOffset="17821.47">22991 3133 288 0,'-22'0'107'0,"26"0"-83"0,3 0 15 16,4 0 1-16,6-9-11 0,18 9 0 16,22-9-14-16,10 9-6 15,7-10-6-15,21 1 4 0,15 6 5 16,-5-4-4-16,-9 7-2 16,-12 0-3-16,-10 0-3 15,-7 0-30-15,-17 7-13 16,-18-4-49-16,-8 12-18 15,-6 7-14 1</inkml:trace>
  <inkml:trace contextRef="#ctx0" brushRef="#br0" timeOffset="18150.93">23322 3343 248 0,'-21'-6'93'16,"21"0"-72"-16,11 3 14 0,-1 0 2 0,1 0-10 16,6-1-1-16,5 8 0 15,2 2 3-15,4 9-15 16,1-2 12-16,-1 3 4 0,-7 3 2 16,-7-1 3-16,-10 4-10 15,-11 0-3-15,-4-3-11 16,-3 6-2-16,3-3-5 15,1 0-1-15,3 0-6 0,3 0 0 16,4 0 1 0,7-6 1-16,11 2 1 0,10-15 0 15,11 1-14-15,3-8-5 16,4 1-41-16,0-12-16 16,0 5-102-1</inkml:trace>
  <inkml:trace contextRef="#ctx0" brushRef="#br0" timeOffset="18451.43">24292 2541 344 0,'-7'-10'129'0,"11"10"-100"0,3 10 9 15,-4-4-3-15,4 7-3 16,0 18 6-16,-3 22-10 16,0 13-2-16,-8 12-15 15,-3 26 2-15,-7 18 1 0,-7-3-7 16,-4-12-2-16,-3 9-3 16,3-9 1-16,7-13-18 15,8-19-6-15,3-19-32 16,7-15-11-16,10-28-40 15,8-16-16-15,0-16-16 16</inkml:trace>
  <inkml:trace contextRef="#ctx0" brushRef="#br0" timeOffset="18826.52">24687 2130 300 0,'18'-9'112'0,"-4"5"-87"0,7 4 13 0,-10 0-1 16,-1 0-3-16,1 4 2 16,3-1-4-16,0 3-2 15,4 0-17-15,-4-3 1 0,0 13 2 0,-3 0 1 16,-4 12 1-1,-7 7-3-15,-7 2 1 0,-4 4-7 16,1-10-1-16,-1 1-2 16,4-7-1-16,0 0-6 15,7-3-1-15,7 0 1 16,4-4 2-16,3-5 0 16,3 0-1-16,4-1 1 15,1-2 1-15,-5-4-25 16,1 0-10-16,0-3-32 15,-1 3-13-15,4-6-102 16</inkml:trace>
  <inkml:trace contextRef="#ctx0" brushRef="#br0" timeOffset="19103.5">25206 2757 368 0,'-21'0'137'0,"21"0"-106"0,0 0-5 0,0 0-10 16,7-6-6-16,7 3 1 15,7 3-8-15,4 0-3 0,0 0-1 16,-1 0 0-16,1 3 1 0,-4 3-20 15,-7 7-9-15,-7 2-43 16,-3 4-16-16,-11 0-42 16</inkml:trace>
  <inkml:trace contextRef="#ctx0" brushRef="#br0" timeOffset="19266.9">25026 3137 312 0,'-25'12'118'0,"29"-6"-92"0,17 1 11 15,-3-11-3-15,13-2-21 16,15 0-7-16,0-3-2 16,4-4-1-16,-8 4-1 0,-3-1-26 15,-4 1-9-15,-7-1-36 0,0 1-14 16,1 9-33 0</inkml:trace>
  <inkml:trace contextRef="#ctx0" brushRef="#br0" timeOffset="20252.93">26289 2180 244 0,'11'-44'93'0,"-4"25"-72"0,0 4 14 0,-4 5 0 15,-3 1 4-15,0 9 5 16,0 0-14-16,-3 9-8 16,-4 4-13-16,-4 18 0 0,-3 13 4 15,-4 19 2-15,-3 6 0 16,-4 9-3-16,-6 32-2 16,-1 9 0-16,-3 0 4 15,3 26-8-15,7-7-1 16,11-22-3-16,14-13-2 15,11-9 1-15,10-9-1 0,4-16-3 16,3-16 0-16,0-15-23 16,-3-20-10-16,-4-8-17 15,0-10-7-15,0-10-93 16</inkml:trace>
  <inkml:trace contextRef="#ctx0" brushRef="#br0" timeOffset="20586.5">26547 2513 308 0,'0'0'115'0,"3"0"-89"0,8 0-1 0,-1-7-5 16,4 7-10-16,8-3 2 16,2 0-9-16,4 0-2 15,1 0-1-15,-1 3 0 0,-7 0 2 16,-3 0-17-16,-1 0-4 15,-3 0-64-15,1 0-27 0,-1 0-2 16</inkml:trace>
  <inkml:trace contextRef="#ctx0" brushRef="#br0" timeOffset="20887.93">27012 2268 296 0,'7'-34'112'0,"0"24"-87"0,0-6 11 16,-3 13-2-16,-1-3-10 0,4 12 0 16,-3 4-4-16,0 12-1 15,-4 9-10-15,0 7-1 0,-4-1-1 16,0 1-3-16,-3 0-3 15,0-1 2-15,4-2 0 16,-1 2-4-16,1 1 1 16,-1-4-33-16,4-5-13 15,0-4-30-15,14-19-98 32</inkml:trace>
  <inkml:trace contextRef="#ctx0" brushRef="#br0" timeOffset="21318.26">27280 2324 296 0,'-10'19'112'0,"6"-3"-87"0,1 0 9 16,3-10-4-16,0 6-5 15,0 4 2-15,0 0-11 16,3-1-2-16,1 1-8 15,3-3-2-15,0-4 0 0,0 4 0 16,0-7 2-16,0 0-3 16,0-6-2-16,-3-3-3 15,-1-6-1-15,1-4-9 16,-4 4-5-16,0-10 4 16,3 6 3-16,1 1 6 15,-1-4 2-15,-3 7-3 0,0 9 1 16,0 3 2-16,0 6 1 15,-3 4 9-15,-1 2 5 16,-3 4 5-16,0 9 1 16,0-2-4-16,0 5-1 15,0 0-6-15,3 10-3 16,1-3 0-16,-1-4-1 16,4-2-5-16,0 5 1 15,0-15-31-15,0 3-14 16,4-3-37-16,3-3-15 15,0-10-35 1</inkml:trace>
  <inkml:trace contextRef="#ctx0" brushRef="#br0" timeOffset="21709.25">26737 2958 300 0,'-3'3'112'0,"6"-3"-87"0,-3-3 7 0,0 3-3 16,0 0-7-16,4-6 1 16,3 6-1-16,0 0-2 15,3 0-10-15,8 0-2 0,14 0-1 16,24 0-1-16,18-4-1 16,4-2-1-16,17 0 0 15,11 3-2-15,-11 3-2 16,-14 0-30-16,-17 0-15 15,-15 0-72-15,-14 0-30 16,-17-7 28 0</inkml:trace>
  <inkml:trace contextRef="#ctx0" brushRef="#br0" timeOffset="22054.37">26762 3096 308 0,'-11'0'115'0,"18"0"-89"0,0-3 3 16,0-4-2-16,4 7-5 16,7 0 4-16,6 0 3 0,4 10 5 15,4-1-19-15,-4 7 9 0,-3 6 4 16,-7 0-4-16,-11 3-2 15,-7 6-6-15,-11-6-2 16,-3 3-6-16,-4-2-3 16,8-1-9-16,3-3-3 15,7-4 4-15,17 4 3 16,15-6-1-16,11-3-2 16,2-4-9-16,1-3-3 15,0-3-45-15,-4-3-18 16,-3-3-105-1</inkml:trace>
  <inkml:trace contextRef="#ctx0" brushRef="#br0" timeOffset="22355.03">27757 2277 368 0,'-4'13'137'0,"8"9"-106"0,-1 25 8 15,1-22-1-15,3 10-7 16,0 5 2-16,0 26-3 16,0 19-1-16,-7 3-16 15,-4-4-6-15,-3 4 0 0,0 9-4 16,-3-9-2-16,-4-19 2 15,-1 0 0-15,1-13-28 16,4-15-12-16,3-9-29 0,0-11-10 16,7-11-101-1</inkml:trace>
  <inkml:trace contextRef="#ctx0" brushRef="#br0" timeOffset="22790.4">28025 2083 264 0,'0'-3'101'0,"0"3"-78"0,0-6 15 15,0 6 2-15,0 0-9 16,3 0-1-16,4 0-3 16,0 0-2-16,4 6-14 15,3-3 2-15,4-3 1 0,-1 9 1 16,4 1 4-16,4-1-2 16,-4 1-1-16,-3 8-2 15,-4 4 1-15,-7 7-2 16,-7 5 0-16,-7 1-5 15,-4-7-3-15,1 0-2 16,3-3-3-16,3-3-2 0,8-3-1 16,6-7 2-16,8-2 2 15,3-1 0-15,0-2-1 16,-3-1-28-16,0 0-11 16,-4-6-34-16,-4 6-11 15</inkml:trace>
  <inkml:trace contextRef="#ctx0" brushRef="#br0" timeOffset="23439.45">28787 2604 324 0,'7'6'123'0,"3"-6"-95"0,8 0 0 15,-4 0-6-15,4 0-11 16,10 3-1-16,0 0-4 16,4 0 1-16,0 0-4 15,-1 0-2-15,1 1 0 0,-4-4-26 16,-3 0-8-16,-4 0-115 15</inkml:trace>
  <inkml:trace contextRef="#ctx0" brushRef="#br0" timeOffset="23649.29">28822 2933 308 0,'-14'3'115'0,"21"3"-89"0,11-6 5 0,-4 0-3 16,17 0-16-16,8 0-4 16,7-9-5-16,0 2-3 15,-7 1 1-15,-4 0-21 0,-7 0-9 16,-7-1-194 0,8-5 79-1</inkml:trace>
  <inkml:trace contextRef="#ctx0" brushRef="#br0" timeOffset="24636.88">27213 2259 232 0,'0'-16'88'0,"0"10"-69"0,0 3 13 0,0 3 2 16,0-7-9-16,0 7 0 15,0-3-1-15,0 3 2 16,0 0-14-16,0 0 4 0,0 0 2 16,0 0 1-16,0 0 3 15,0 3-1-15,0 10-1 16,-3 9 1-16,-1 3 1 0,1 0-6 15,-1-3-1-15,1 6-5 16,-1-6 1-16,-3-3-4 16,4 3-2-16,-1-10 0 15,0 1-1-15,4 6-2 16,4-10 1-16,3 4 0 16,0-4 3-16,4 4-3 15,-1-4 0-15,1-3-1 16,-4 1-2-16,0-4 3 15,0 0 2-15,-3 0-2 16,-1-3 0-16,-3 0-23 16,7 0-9-16,-7 0-17 15,7-3-6-15,-3 0-23 0,-1-4-10 16,4 1-69 0</inkml:trace>
  <inkml:trace contextRef="#ctx0" brushRef="#br0" timeOffset="25054.14">27354 2306 284 0,'-7'-19'107'0,"4"13"-83"0,3-7 10 0,0 7 0 0,0 3-6 16,0-4 3-16,0 7-4 15,0 0 1-15,3 0-16 16,1 7 6-16,-1 5 5 0,-3 10-3 16,-3 9 0-16,-1 4-7 15,-3 6 0-15,-3-4-2 16,-1 13 1-16,1-2-6 16,-1 8-2-16,0 0-2 15,4-2 1-15,4-7 0 16,-1-7 1-16,4-5-2 15,0-13-2-15,0 3 3 16,0-6 0-16,0-7-1 16,0-2 1-16,4-4 0 0,-1-6 1 15,-3 0-7-15,0 0-2 16,0 0-23-16,4-3-6 16,-1-3-23-16,1-4-9 15,3 1-92 1,7-16-62-16,0 15 95 15</inkml:trace>
  <inkml:trace contextRef="#ctx0" brushRef="#br0" timeOffset="26002.96">29937 2459 304 0,'21'-22'115'0,"-18"13"-89"0,4 6 16 0,-7 3 4 15,0 0-12-15,0 0-2 16,-3 6-5-16,-4 3 0 16,-4 10-15-16,-6 0 0 0,-4 9 1 15,-1 4-3-15,1 5 0 16,4 7-4-16,2 6 1 16,5-3-4-16,6-3-2 15,8-3 0-15,6-6 1 16,15-7-1-16,7 6 2 15,7-12 0-15,-1-6 3 16,1-7-8-16,-7-2 0 16,-4-7-40-16,-7 0-14 0,-3-7-32 15,-4-2-12-15,7-7-50 16</inkml:trace>
  <inkml:trace contextRef="#ctx0" brushRef="#br0" timeOffset="26273.21">30290 2503 364 0,'-11'-6'137'0,"7"6"-106"0,4 3-9 16,-3 10 29-16,-1-1-16 16,1 13-6-1,-4 25-3-15,-4 13-15 0,1 3 0 16,-5 9 0-16,1 10-4 0,-3 3 1 15,3 3-5-15,3-10-2 16,0-9-3-16,4-9 1 16,4-10-12-16,3-15-7 15,3-7-25-15,1-12-11 16,3-10-52-16,11-12-21 16,3-12-7-1</inkml:trace>
  <inkml:trace contextRef="#ctx0" brushRef="#br0" timeOffset="26676.42">30970 2591 376 0,'-7'-25'140'15,"4"15"-109"-15,-8 1 5 0,8 6-5 0,-8 0-11 16,-3 3-2-16,-4 3 1 15,-10 9 0-15,-7 4-10 16,0 16-1-16,-1 8 2 0,5 7-2 16,6 7 1-16,7-7-5 15,4-3-1-15,7-7 1 16,7-2 0-16,14-10 0 0,18-16 2 16,17-9 1-16,8-22 3 15,3-9 1-15,-7-13 1 16,-8 9 7-16,-9 1 2 15,-8 9 1-15,-17 25 1 16,-15 25-11 0,-10 9-6-16,-14 10-5 15,-11 16 0-15,-7 6-1 16,0 18 0-16,4-5 0 16,7-10-33-16,10-7-13 15,7-8-34-15,11-10-15 16,21-7-108-1</inkml:trace>
  <inkml:trace contextRef="#ctx0" brushRef="#br0" timeOffset="27580.26">13952 5748 288 0,'18'-50'110'0,"-4"22"-86"0,4 0 22 0,-11 15 6 16,0 4-13-16,-4 3 16 15,1 18-14 1,-1 10-22-16,1-3 0 0,0 22 1 16,-1 18-9-16,1 16-3 0,-1 20-1 15,1-8 0-15,-1-5-6 16,1-7 0-16,-4-3-1 16,-4 0 2-16,1-6-12 15,-1-25-6-15,1-3-27 16,-4-13-12-16,-1-3-75 15,1-22-33-15,-3-10 27 16</inkml:trace>
  <inkml:trace contextRef="#ctx0" brushRef="#br0" timeOffset="27774.56">13705 6043 288 0,'-7'0'107'0,"25"10"-83"0,7 8 8 0,-8-8-2 16,8 2-5-16,7 1 2 15,10-4-4-15,18-2 0 16,7-4-12-16,0 0-4 0,-21-3-3 16,-7 0-5-16,0-3 1 15,6-4-38-15,-6 1-16 16,-7-6-99 0,0 2-45-16,-8 1 102 15</inkml:trace>
  <inkml:trace contextRef="#ctx0" brushRef="#br0" timeOffset="28074.86">14672 5607 272 0,'-3'-34'104'0,"6"21"-81"0,1-2 23 16,-1 5 5-16,1 7-7 15,-1-3 1-15,-3 6-10 16,0 9-2-16,0 1-18 15,-3 18 4-15,-4 9 4 0,0 7-8 16,-1 0-1-16,5 0-8 16,-1-3-2-16,8 0 0 15,7 3 0-15,6 3-2 16,4-4-2-16,4-5 3 16,0-7 0-16,-1-5-1 15,1-8 1-15,-7-5-37 16,-4-7-17-16,-4-6-27 15,-3-9-10-15,4-7-78 16</inkml:trace>
  <inkml:trace contextRef="#ctx0" brushRef="#br0" timeOffset="28329.31">14855 5592 408 0,'-10'0'151'0,"6"9"-118"0,1 16 9 0,3-12-5 15,0 9-9-15,0 15 3 16,0 4-8-16,0 6-2 16,3 13-12-16,1 15-1 0,-1 13 2 15,-3-7-4-15,0-2-1 16,0-1-2-16,0 0-3 16,0 4-2-16,0-10-1 0,0-12-29 15,4-13-14-15,-1-13-20 16,5-12-7-16,2-19-21 15,8-19-5-15,6-9-37 16</inkml:trace>
  <inkml:trace contextRef="#ctx0" brushRef="#br0" timeOffset="28751.58">15416 5805 336 0,'4'-41'126'0,"3"7"-98"0,0-17 12 0,-7 29 0 16,0 1 4-16,-3 5 6 16,-5 6-19-16,-2 10-5 15,-4 16-16-15,-4 15 0 0,0 7 1 16,1 6-2-16,-1 3 0 16,4 0-1-16,4 13 0 15,2-4-2-15,5-3-1 16,3-9-3-16,7-6-2 15,4-13 3-15,3-19 0 16,10-21 1-16,12-20 2 16,6 1-1-16,0-7 0 15,-3 0 1-15,-7 13 1 16,-7 6 8-16,-8 3 4 16,-13 22 0-16,-11 10-9 15,-4 12-3-15,-7 31-7 16,1 10 0-16,-1 0-2 15,4-3 0-15,3-7-11 16,4-6-7-16,0-6-33 16,4-6-14-16,-1-10-49 15,11-9-129 1</inkml:trace>
  <inkml:trace contextRef="#ctx0" brushRef="#br0" timeOffset="29517.54">8068 6344 360 0,'4'-9'134'0,"-4"6"-104"0,3-4 12 0,-3 7-2 16,7 0-4-16,-3 0 0 0,3 16-8 15,3 9-5-15,1 16-13 16,-1 12-2-16,-2 0-1 0,-1-9-1 15,0 16-1-15,-4-10-3 16,4 10-2-16,-7-13-6 16,4 6-1-16,-1-9-41 15,1-10-16-15,-4-5-22 16,0-20-10-16,0-3-55 16</inkml:trace>
  <inkml:trace contextRef="#ctx0" brushRef="#br0" timeOffset="29695.93">7821 6592 312 0,'0'-10'115'0,"11"4"-89"0,13 12 10 0,-2-2-2 15,9-4-10-15,8 6-2 16,7-6-4-16,3-6-1 16,15-4-9-16,-1 7-3 0,1-3 1 15,-8 6-5-15,-10 0-3 16,-7 0-46-16,-7 0-17 15,-1 0-94 1</inkml:trace>
  <inkml:trace contextRef="#ctx0" brushRef="#br0" timeOffset="30056.19">8731 6244 272 0,'0'-25'104'0,"0"25"-81"0,4-28 20 16,-4 24 3-16,3-2-2 16,-3-3 3-16,0 9-11 15,0-3-4-15,0 6-18 16,-7 16 0-16,0 9 0 0,0-3-3 15,0 6-1-15,4 1-2 16,3 2 2-16,0 0-5 0,7 1-1 16,10-4-2-16,8-2 1 15,7-7-4-15,3-7 0 16,0-2 1-16,-3-7 0 16,-4-6-42-16,-3 0-17 15,-7-6-45-15,-1-1-17 16,-6 1-24-1</inkml:trace>
  <inkml:trace contextRef="#ctx0" brushRef="#br0" timeOffset="30310.87">9031 6103 360 0,'-7'-3'134'0,"4"6"-104"0,3 6 12 0,0-3-2 0,0 10-7 16,0 6 1-16,3 9-4 15,1 1 1-15,-4 12-17 16,0 6 3-16,0 16 1 0,0 12-8 16,0 0-3-16,0-2-4 15,0-4 0-15,3-6-2 16,4-4-1-16,0-8-2 16,0-7-1-16,4-13-31 15,-1-9-13-15,1-9-36 16,3-13-14-16,4-3-77 15</inkml:trace>
  <inkml:trace contextRef="#ctx0" brushRef="#br0" timeOffset="30836.59">9536 6288 308 0,'3'-25'115'0,"4"3"-89"0,0-10 21 0,-3 23 5 16,-1-10-6-16,1 0 2 15,-4 0-6-15,0 7-2 16,-4 6-22-16,-6 12-4 0,-4 13-2 16,-4 3-3-16,-3 12 2 15,0-2-6-15,-1 2-1 16,5 1 0-16,3 2 0 0,10 1-2 15,11 3 1-15,7-4-2 16,4-2-1-16,3-10 5 16,4-10 1-16,0-15 2 15,6-15 0-15,5-10-4 16,2-10-1-16,1-2 1 16,-4-14 0-16,-10-5 2 15,-7 3 3-15,-8 9 2 16,-3 6 1-16,-3 16-2 15,-4 16-1-15,-7 18-8 16,-4 14 0-16,1 8-1 16,3 7 2-16,0 0 1 15,0 18 1-15,3 7-5 0,8 6 1 16,3-9 2-16,0 3 1 16,0-13-6-16,0-9 0 15,-4-7-23-15,1-5-11 16,-4-4-20-16,0-9-7 15,0 0-19-15,-4-1-5 16,4-5-90 0</inkml:trace>
  <inkml:trace contextRef="#ctx0" brushRef="#br0" timeOffset="33344.58">5189 8357 204 0,'0'-6'77'0,"0"3"-60"0,0 3 21 0,0 0 9 16,0 0-14-16,-3-3-1 16,-1 3-8-16,1 0-3 15,-4 3-11-15,0 3 0 0,0 7 3 16,-15 8-3-16,1 33 2 15,-3 8 2-15,-1 20 3 16,0 25 0-16,-10 21 1 16,14-31-3-16,0 63-1 15,10-12-11-15,15-23-3 0,13-18-1 16,15-13 2-16,7-6 2 16,3-10 3-16,-3-9-1 15,0-13 2-15,-11-9-4 16,-3-9 0-16,-8-10-10 15,-6-6-3-15,-4-6-48 16,-7-7-19-16,0-9-87 16</inkml:trace>
  <inkml:trace contextRef="#ctx0" brushRef="#br0" timeOffset="34033.96">5507 8934 208 0,'3'-38'77'0,"1"29"-60"0,3 0 19 0,-3 2 7 15,-4 7-11-15,3-3-1 16,-3 3-5-16,4 0 1 16,3 10-15-16,0 2 6 0,7 23 5 15,3 9-1-15,1 9 1 16,3 0-6-16,7 4 0 15,-6-1-4-15,2 0 0 16,5 4-7-16,2-4-2 16,8-5-2-16,-4-11 1 15,1-11-4-15,2-7-2 16,-13-13-38-16,-4-9-17 16,-3-9-81-16,-4-1-67 15,-7-2 76-15</inkml:trace>
  <inkml:trace contextRef="#ctx0" brushRef="#br0" timeOffset="34335.93">6124 8843 288 0,'-3'-3'110'0,"3"0"-86"0,0 3 7 0,0 0-2 16,0 0-7-16,0 0 1 15,7 3 3-15,3 3 3 16,1 16-15-16,-4 28-1 0,-7 16 0 16,-4 9 2-16,-10 26 0 15,-7 21-7-15,-4-6-3 16,-3 3-3-16,0 16-2 16,3-13 3-16,4-18 0 15,7-23-1-15,7-9-2 16,7-18-32-16,7-13-16 15,7-16-58-15,4-13-22 16,-4-15-6 0</inkml:trace>
  <inkml:trace contextRef="#ctx0" brushRef="#br0" timeOffset="35205.49">6717 9006 304 0,'-7'-3'115'0,"10"3"-89"0,-3 0 3 0,0 0-2 15,4 0-7-15,-1 3 3 16,4 0 2-16,8-3 4 16,9-3-15-16,15-3 3 0,7 0 1 15,7-1-8-15,-7 4-3 16,0 3-4-16,-4 3-3 16,-3 4 1-16,-8-1 1 15,-2 3-1-15,-1-2-1 0,4 2-32 16,3-9-16-1,0-9-20-15,4-1-8 0,0-2-67 16</inkml:trace>
  <inkml:trace contextRef="#ctx0" brushRef="#br0" timeOffset="35671.58">7571 8495 276 0,'-22'-16'104'0,"15"20"-81"0,0 8 16 0,7-3 1 15,-3 7-11-15,3 6-2 16,3 3-4-16,8 0 0 16,7 0-13-16,6-3 3 0,4-3 3 15,15-3-2-15,10-1 0 16,3 1-2-16,1 0 0 16,-8 3 0-16,-7 3 0 0,-6 0 0 15,-12 15 0-15,-3 10-4 16,-10 13-3-16,-7 6 0 15,-8-7-1-15,-3 1-2 16,-4-7 1-16,-3 0-4 16,0 4 0-16,0-1 3 15,0-2 1-15,3-11-28 16,4-2-12-16,7-9-20 16,4-14-7-16,3-11-23 15,7-20-7-15,-3-3-38 16</inkml:trace>
  <inkml:trace contextRef="#ctx0" brushRef="#br0" timeOffset="35969.83">8368 8128 316 0,'14'0'121'0,"7"19"-95"0,11 22 14 0,-14-22-1 16,3 9 1-16,0 16 3 16,0 25-6-16,-3 22-2 15,-4 3-20-15,-7 22 4 0,-4 15 2 16,-6-11-7-16,-4-4-3 0,-7-4-6 16,-4 1-4-16,-3-9 0 15,-4-20 1 1,1-8-6-16,2-17-1 0,8-9-40 15,4-6-18-15,6-12-27 16,11-13-11-16,4-10-56 16</inkml:trace>
  <inkml:trace contextRef="#ctx0" brushRef="#br0" timeOffset="36586.83">8791 7950 316 0,'-14'-10'118'16,"14"10"-92"-16,0 0 8 0,0 0-3 0,4-3-8 16,6 0-2-16,11 3 4 15,15 0 1-15,6 3-13 16,0 0 1-16,1 7 2 0,-5 5 7 16,-6 4 3-16,-7 15 0 15,-7 4-1-15,-8 3-3 16,-10 0 1-16,-7 3-13 15,-7-7-3-15,-4-2-3 16,1-7 0-16,3-3-2 16,7-3-2-16,3-3-4 0,4 0 0 15,7-7 2-15,7 7 1 16,4-3 1-16,7-4 0 16,3-2-3-16,3-1 2 15,5 0-6-15,-1-2-3 16,0-1-41-16,1-3-16 15,2-6-32-15,5 0-13 16,3 0-48 0</inkml:trace>
  <inkml:trace contextRef="#ctx0" brushRef="#br0" timeOffset="37026.05">10121 8630 316 0,'0'0'121'0,"4"0"-95"0,-1 6 18 0,4-3 0 16,4-3-11-16,7 7-2 15,6-4-13-15,12-3-6 16,6 0-7-16,0 0-2 0,1 0 3 16,-8 6-3-16,-3-3-2 15,-8 3-31-15,-3-2-15 16,-3 8-70-16,-7-6-28 16</inkml:trace>
  <inkml:trace contextRef="#ctx0" brushRef="#br0" timeOffset="37216.43">10100 8943 304 0,'0'16'115'0,"7"-10"-89"0,11 4 8 16,-4-10-4-16,14 0-3 16,11-3 1-16,10-4-15 15,4 1-6-15,0 0-4 16,0-4-5-16,-4 1 1 0,1 3-12 15,-4-4-7-15,0 7-66 16,-4 3-31-16,-7 3-11 16</inkml:trace>
  <inkml:trace contextRef="#ctx0" brushRef="#br0" timeOffset="38238.41">11691 8354 288 0,'21'-6'107'0,"-10"3"-83"0,3-1 8 0,-7 1 1 0,0 0-4 16,0 3 5-16,-3 0-5 16,-4 0-1-16,3 0-15 15,-3 3 1-15,-3 0 2 0,-4 4-6 16,0 5-1-16,-4-2-3 16,0 8-1-16,1 1-6 15,3 0 1-15,0-3-2 16,3-1-2-16,4-2 3 15,4-4 0-15,6 1 1 16,4-4 2-16,8-6-3 16,6 6 0-16,3-3 1 15,1-3 0-15,4 10-3 0,6-1 0 16,11 7 2 0,3 6 2-16,4 3 0 0,0 3-1 15,-3-3-2-15,-8 4 1 16,-7 2 1-16,-6-6 0 15,-8-3 8-15,-11-3 5 16,-2 6 7-16,-12-3 4 16,-6-3-8-16,-8-4-4 15,-14 1-7-15,-10 3-2 16,-11-10 1-16,-3 7 0 16,3-4-2-16,0-2 1 15,4-4-2-15,-1-3-1 16,5-3-2-16,2-3 1 15,5-3-26-15,2-4-11 16,5-2-8-16,2-4-2 0,8-3-17 16,7 1-7-16,7-8-78 15</inkml:trace>
  <inkml:trace contextRef="#ctx0" brushRef="#br0" timeOffset="38507.73">11882 8207 296 0,'-15'-16'110'0,"12"13"-86"0,3 0 11 0,0 3 1 16,0 0-16-16,7 0-3 15,4 3 1-15,6 0 2 16,8 3-10-16,10 0-1 0,18-2 1 15,11-1-4-15,3-3-1 16,-7 0-2-16,-4 3-3 16,-7 3-2-16,-6 0 1 15,-4 1-39-15,-4 2-18 16,4-6-100 0</inkml:trace>
  <inkml:trace contextRef="#ctx0" brushRef="#br0" timeOffset="38972">12922 8272 268 0,'-3'-9'101'0,"3"0"-78"0,0-1 11 15,0 7 1-15,-4-3 5 16,1 3 8-16,-4 0-15 15,0 6-5-15,-8 0-16 16,-2 13-3-16,-8 5-2 0,-10 8 1 16,-4 21 0-16,-3 19 2 15,3 3 4-15,4 3-4 16,6-3 0-16,12 13-2 16,17 0 0-16,21-4 2 15,18-15 1-15,10-16-1 0,8-12 1 16,10-13-4-16,14-22 1 15,3-25-1-15,-2-12 1 16,-8-10 4 0,-14-3 3-16,-11-7 0 0,-14-8 1 15,-14-14-6-15,-14-2-4 16,-17 3-3-16,-25-1-3 16,-25 8-2-16,-4-1 1 15,1 9-12-15,3 13-7 16,3 12-14-16,4 10-6 15,7 10-27-15,4 5-10 16,3 4-27-16,4 3-10 16,0-7-23-16</inkml:trace>
  <inkml:trace contextRef="#ctx0" brushRef="#br0" timeOffset="39904.69">3817 8050 284 0,'7'-19'107'0,"-3"19"-83"0,-4 3 13 15,3 3-1-15,1 13-4 16,-1 16 1-16,1 18-10 16,-1 19-1-16,1 41-13 0,-1 16 3 0,4 46 4 15,4 7-8-15,3 31-4 16,11-25-3-16,-4-12 1 15,11-16-1-15,-4-44-1 16,0-31 3-16,0-10 0 16,-3-12 3-16,7-26 1 15,7-18 1-15,-8-38 2 16,1-15-5-16,-4-23-3 16,-3-40-1-16,3-19 1 15,-10-44-3-15,0-12 0 16,-4-26-6-16,0-3-3 15,-4 1 3-15,1 18 2 16,0 38 0-16,3 37 4 16,-4 32-5-16,4 15 2 15,0 16 0-15,15 16-1 16,13 12 4-16,11 10 0 0,10 6 5 16,36 0 5-16,21 0 1 15,25 0 4-15,31 0 4 16,11-6 1-16,32-10-4 15,31-3 1-15,8-9-5 16,35-3-1-16,24-10-6 16,8-9-1-16,-4-16-1 15,77-22-2-15,-70 7-15 16,-42 27-5-16,-67 17-47 16,-46 12-19-16,-32 25-99 15</inkml:trace>
  <inkml:trace contextRef="#ctx0" brushRef="#br0" timeOffset="41075.39">10876 7921 232 0,'18'-56'88'0,"-15"34"-69"0,1 0 13 16,-4 13 0-16,0-1-6 16,0 1 2-16,0 2-5 15,0 1 0-15,0 6-12 16,0 0-7-16,3 6-2 0,1 10 6 16,3 12 7-16,0 29 6 15,4 34 2-15,-1 22-6 16,4 40 0-16,0 10-10 15,1 22-2-15,6-15 1 16,7-23 3-16,11-6-4 16,7-12-1-16,3-23 0 0,4-21 0 15,-7-26-2-15,-11-11 1 16,-3-30 2-16,-4-24 4 16,-7-22 0-16,-3-16 0 15,-4-22-8-15,-4-28 0 16,-10-16-1-16,-3-25 2 15,-11-24-3-15,-7 5-2 16,-15-22-7-16,-2 16-2 16,-8 22 2-16,3 22 4 15,8 35 5-15,0 15 3 16,10 16-3-16,8 12 1 16,2 13-7-16,8 10 0 15,11 5 1-15,17 4 1 0,25 0 7 16,17-4 4-16,15 1 8 15,35-1 3-15,17 1 3 16,22 3 2-16,17-1-3 16,4 7-2-16,18 0-9 15,-15 0-3-15,4 0-1 16,-3 0 0-16,-26-3-2 16,-17 3 1-16,-7 0-11 15,-7 0-2-15,-10 0-24 16,-15 3-10-16,-14 4-17 15,-14-1-7-15,-7-3-102 16</inkml:trace>
  <inkml:trace contextRef="#ctx0" brushRef="#br0" timeOffset="58489.13">6198 11160 312 0,'-7'0'118'0,"7"0"-92"0,0 0 11 16,0 0-3-16,0 0-8 16,0 0-1-16,4 0-5 15,-1 0 0-15,4 7-11 16,-3-1 3-16,6 9 4 0,-2-2 1 0,6 9-1 15,-4 3-2-15,11 19 1 16,-6-6-6-16,2 9-1 16,1-7-2-16,6 1-1 15,-2-6-6-15,9-1 1 16,-13-6 2-16,7-6 3 16,-4-3-2-16,0-6 0 15,-3 2 1-15,-4-5 0 16,0-1 0-16,-7-3 0 15,0 1-2-15,-7-1 1 16,0-3-24-16,-7 0-8 16,7 0-41-16,-4-9-18 15,1 3-92 1</inkml:trace>
  <inkml:trace contextRef="#ctx0" brushRef="#br0" timeOffset="58955.92">6689 11176 280 0,'0'-3'104'0,"0"3"-81"0,0 0 16 0,0 0 1 16,0 0-7-16,0 0 3 15,0 0-3-15,0 0 0 16,0 0-18-16,0 0 6 0,0 9 3 16,0 1 1-16,-4 18 0 15,4-6-6-15,-7 47-1 16,0-16-2-16,-4 35 0 15,1-19-4-15,-15 44 0 16,8-25-9-16,-12 21-2 16,8-18 1-16,0 22 1 15,0-28-4-15,3 3 1 16,4-23-2-16,7-5 0 16,0-13 0-16,3-9-2 0,4-7 0 15,4-12 3-15,-1-4-24 16,1-8-9-1,0-4-37-15,3-13-15 0,-4 4-103 16</inkml:trace>
  <inkml:trace contextRef="#ctx0" brushRef="#br0" timeOffset="59376.76">6883 11590 352 0,'-18'-10'132'0,"18"10"-103"0,-7-6 12 0,7 3-3 16,0 3-6-16,0 0 1 16,0 0-3-16,0 0-1 15,7 3-16-15,0 0 5 0,14 4 3 16,-3-1-3-16,14-6 0 0,-8 6-4 16,12-3-1-16,10-3-10 15,-8 0-3-15,-6 0-1 16,17 0 2-16,-6 0 0 15,6 0 2-15,-6-3-2 16,-1-3 2-16,-7 6-44 16,-3-3-17-16,-7 0-37 15,-4-1-14-15,-4 1-67 16</inkml:trace>
  <inkml:trace contextRef="#ctx0" brushRef="#br0" timeOffset="59900.84">7560 11013 356 0,'-21'-6'132'0,"14"6"-103"0,3 3 14 0,4-3 1 15,0 3-7-15,0 6 0 16,4 4-5-16,3-1-2 16,3 1-17-16,8-1-1 0,3 1 1 0,4-4-3 15,3 1 2-15,11-7-5 16,3 6 1-16,4 1-1 15,0-7 3-15,-4 3 1 16,-6 0 1-16,-5 4-2 16,-6 6-1-16,-7 5-1 15,-8 11 0-15,-3 18-4 16,-7 0-1-16,0-12-1 16,-10 18-2-16,-1-12 1 15,-3 13 1-15,0-10-1 16,0 15-1-16,0-12-2 15,3 10-1-15,1-13 2 16,3-3 2-16,-1-10-5 16,5 4-1-16,-1-13-12 0,4-6-1 15,0-3-24-15,0-10-10 16,0-3-26-16,0-15-11 16,0-1-98-1</inkml:trace>
  <inkml:trace contextRef="#ctx0" brushRef="#br0" timeOffset="63429.87">8918 11198 296 0,'-7'0'112'0,"7"-3"-87"0,4 3 15 15,-4 0 3-15,0 0 0 16,0 0 4-16,0 0-8 16,7 0-1-16,0 0-22 0,0 3 2 15,3 0 0-15,5 0-2 0,2-3 1 16,4 6-3-16,8-12-1 15,6 6-7-15,11-3-2 16,10 0-4-16,1 0-1 16,-4 0 1-16,-8-1 2 15,-6 4-1-15,-7 0-1 16,-11 0-8-16,-3-3-3 16,-8 0-32-16,-3 0-14 15,-7 3-19-15,0 0-8 16,-3 0-82-1</inkml:trace>
  <inkml:trace contextRef="#ctx0" brushRef="#br0" timeOffset="63685.18">9073 11421 296 0,'-17'21'112'0,"13"-11"-87"0,1 2 20 15,3-12 1-15,3 10-4 16,1-4 1-16,3-3-6 15,-4 7 0-15,12-4-21 16,-5-3 2-16,18-3 0 0,-7 0-4 16,22-3 0-16,10-7-8 15,-4 4-4-15,-10-3-1 16,-4 9 1-16,-7-3-17 16,-3-4-4-16,0 7-26 15,-4-3-12-15,0 0-24 16,-3-3-10-16,3 3-61 15</inkml:trace>
  <inkml:trace contextRef="#ctx0" brushRef="#br0" timeOffset="71205.97">10495 10847 232 0,'-3'0'88'0,"6"-3"-69"0,1-4 15 0,-4 7 3 16,0-9-4-16,0 6 3 15,0-4-7-15,0 1-1 16,0 6-15-16,0 0 3 0,0 0 4 16,0 0-7-16,3 13 7 15,1 18-5 1,-4 19-4-16,0 7-1 15,0 15-4-15,3 9-1 16,1 23-1-16,-1-32 2 16,1-16-3-16,3 17-2 15,3 8 2-15,1-21 0 16,-4-13 1-16,7 3 0 0,-3-9-2 16,3-10-2-16,0-9 3 15,0-13 2-15,0 1 0 16,4-20 0-16,-4 1-1 15,-3-19 0-15,-1-26-5 16,-3-27-1-16,-3 2 3 16,-4-2 1-16,-4-10 0 15,-3-6-2-15,0 15-2 16,0 10 1-16,0 19-1 16,3 9 0-16,1 16 0 15,-4 15-2-15,3 4 0 0,1 9 3 16,3 3 0-1,0 3 1-15,0-3-3 0,0 7 2 16,3-1 1-16,1-3 0 16,3-2 0-16,0 5 2 15,4-3 3-15,6-3 2 16,8 0-1-16,7-3 1 16,10-6-2-16,11-9 2 15,21-4 0-15,28-6 1 16,8 0-2-16,24-4-1 15,10 1 1-15,-10 9 1 16,-3-3-1-16,3 7-1 16,-11 2-3-16,-17 4 1 15,-17 2-2-15,-19 4 2 16,-13 3-2-16,-15 0-1 0,-10 0 3 16,-8 0 2-16,-6-3-18 15,-4 0-5-15,-7 0-27 16,0-3-12-16,0-1-24 15,-3 1-12-15,-1 3-69 16</inkml:trace>
  <inkml:trace contextRef="#ctx0" brushRef="#br0" timeOffset="71759.11">11247 11167 320 0,'-7'-7'121'0,"10"1"-95"0,8-3 7 0,-4 2-3 0,3 1-4 16,4 0 4-16,4-4-5 16,0 1-3-16,3 9-12 15,0 0 2-15,0 0 2 0,-3 9 1 16,-1 10 4-16,-6-3-2 15,-4 6-1-15,-3 0-4 16,-8 3 0-16,-3 3-5 16,-4 3 1-16,-3-2-7 15,0-1-1-15,4 0 0 16,3 0 0-16,0 1 0 16,3-1 0-16,0-3-5 15,8-6 1-15,3 3 2 16,7-10 3-16,0-6 2 15,4-2 1-15,3-8-2 0,0-2 1 16,-3-3-2-16,-4-1 2 16,-3 4-40-16,3-3-14 15,0-1-37-15,0 1-12 16,7-1-66 0</inkml:trace>
  <inkml:trace contextRef="#ctx0" brushRef="#br0" timeOffset="72286.66">11818 11151 312 0,'0'-6'115'0,"4"2"-89"16,-1 1 23-16,-3 3 6 0,0 0-14 15,0 0-1-15,0 3-17 16,-3 1-6-16,-4 2-10 16,-8 3-5-16,1 1-1 0,0-1-4 15,4 0 2-15,-1 1-1 16,4-4 0-16,3 0 2 16,8-2 0-16,3 5-3 15,4-9 2-15,6 6 1 16,1-3 0-16,3-3 0 15,0 10 2-15,0-10-3 16,1 9 0-16,-5-3-1 16,1 4 0-16,-1-1 4 0,-2 4 1 15,-5-1-1-15,1 4 1 16,-4 3 4-16,-4 3 6 16,-3-3-1-16,0-1 1 15,-3 1 1-15,-4-3 2 16,0-4-5-16,-4-2 1 15,-3-4-7-15,0-3-3 16,-4-6-4-16,1-3 1 16,-5-4-15-16,1-2-4 15,4-1-19-15,-1 1-5 16,4-1-15-16,3 4-3 16,4-1-12-16,0 1-4 15,7 0-51 1</inkml:trace>
  <inkml:trace contextRef="#ctx0" brushRef="#br0" timeOffset="72528.6">11903 11098 340 0,'-14'0'129'0,"14"-4"-100"0,0-2 7 16,0 6-5-16,3-3-8 15,4-3 0-15,4-1-8 16,-1 4-4-16,4 0-6 16,1 3-6-16,-1 0 0 0,3 3 1 0,1 0 2 15,3 1-28 1,0-1-11-16,4-3-29 0,3 0-10 16,4-7-64-1</inkml:trace>
  <inkml:trace contextRef="#ctx0" brushRef="#br0" timeOffset="76083.03">12887 10809 280 0,'-4'-25'107'0,"1"16"-83"0,-1-4 21 0,4 10 5 15,0 0-18-15,-3 3-4 16,-1 0-5-16,1 3-3 15,-1 3-10-15,1 0 0 0,3 32 3 16,0 15-1-16,0 10 3 16,0 3-2-16,3 0 0 0,1 12-7 15,-1-18-2-15,1-13-2 16,3 12-2 0,-4-12 1-16,5-3-1 0,-1-9 0 15,3-10 0-15,-3-3 4 16,7-16 5-16,-3-3-5 15,3-25-2-15,4-18-1 16,-1-4-1-16,-3 0 0 16,-7-13 2-16,-3-18-1 15,-4-10-1-15,-4 13 1 16,1 10-1-16,-4 18-3 16,3 9 2-16,1 7-1 15,3 9 0-15,0 7 0 0,7 5 0 16,11 7 0-16,10 0 0 15,14 0 2-15,11 0 2 16,7-3 8-16,11-3 3 16,20-4 2-16,12 4 1 15,-5 0-8-15,1 3-3 16,10 0-3-16,-3 0 1 16,-14 3-2-16,-11 3 2 15,-14 0-2-15,-14 0-1 16,-11 0-41-16,-10 3-18 15,-11-3-30-15,-10 7-9 16,-11-1-67 0</inkml:trace>
  <inkml:trace contextRef="#ctx0" brushRef="#br0" timeOffset="76490.67">13441 11054 316 0,'-7'-10'118'0,"10"7"-92"0,4 0 17 16,0 0 3-16,8-3-10 0,6-4-1 16,10 1-2-1,5 2-1-15,3 7-17 16,-1 10 6-16,-2 6 6 0,-8 6-4 0,-7 3 1 15,-14 3-7-15,-10 3-2 16,-19-3-9-16,-2 4-2 16,-1-4-2-16,4 0-2 15,3 0-2-15,8 1-1 16,6 2 2-16,11-3 0 16,7 0-2-16,11-2 2 15,3-8 1-15,4-2 0 16,0-7 0-16,-4-2 0 15,-3-4-7-15,-4-3-3 16,-4 6-45-16,-3-3-19 16,1-3-39-16,-1 0-15 0,0 0-26 15</inkml:trace>
  <inkml:trace contextRef="#ctx0" brushRef="#br0" timeOffset="77376.72">7034 13045 236 0,'-14'-19'88'0,"11"16"-69"0,3-4 22 0,0 7 6 16,0 0-12-16,0 0-2 15,0 0 0-15,10 0 2 16,-3 7-19-16,8-4 4 0,-1 13 1 16,0-4-3-16,3 10 2 15,5 3-7-15,-1 3 0 16,0 4-6-16,0 12-2 16,7 0-2-16,4-7 0 15,10 4-2-15,-6-7-1 0,-5-2 1 16,-2-13-1-16,-1-1 0 15,-18-2 0-15,-3-7-22 16,-3 1-8-16,-4-1-31 16,-4-2-12-16,-3-7-73 15,4-4-49 1,-1-2 87-16</inkml:trace>
  <inkml:trace contextRef="#ctx0" brushRef="#br0" timeOffset="77735.87">7595 13073 232 0,'4'-9'88'0,"-1"-1"-69"0,4-2 15 0,-3 5 3 16,-1-2 1-16,1 6 4 15,-4-4-3-15,0 7 0 16,0 0-21-16,0 10 1 0,-4 9-1 16,1 12-4-16,-4 10 0 15,-4 22-4-15,-6 18 1 16,-1-3-4-16,-3 1 1 16,0 5-5-16,3 7-2 15,4-3 0-15,3-13-1 0,4-9-3 16,4-12 2-16,-1-11-4 15,1-11-1-15,-1-1-28 16,1-9-10-16,-1-6-20 16,4-10-7-16,0 0-75 15</inkml:trace>
  <inkml:trace contextRef="#ctx0" brushRef="#br0" timeOffset="78564.1">7874 13440 272 0,'-4'6'104'0,"4"-6"-81"0,0 0 12 0,0 0 0 0,0 0-4 15,4 0 2-15,3 0-7 16,4 0-4-16,3 3-12 16,0 0 0-16,4 0 1 0,6 1-4 15,4-4-2-15,1-4-2 16,-1-2 0-16,0-3-4 16,-3 6 0-16,-4-4-10 15,-3 7-3-15,-8 0-37 16,-3 10-14-16,-3-4-86 15</inkml:trace>
  <inkml:trace contextRef="#ctx0" brushRef="#br0" timeOffset="79584.41">10068 10991 216 0,'-3'-13'82'0,"3"7"-64"0,0-3 18 0,0 9 2 15,0 0 2-15,0 0 3 16,0 0-1-16,7 0 1 15,0 6-24-15,0 3 9 0,0 4 5 16,-3 6-6-16,-1 6-1 16,1 0-11-16,-4 3-4 15,0 0-6-15,0 4-2 16,0-4-1-16,0-3-2 16,0-3-2-16,0-3 1 15,3-10-12-15,-3 4-7 16,4-7-25-16,-4-3-11 15,0-3-17-15,-4-6-7 16,1-4-60-16</inkml:trace>
  <inkml:trace contextRef="#ctx0" brushRef="#br0" timeOffset="79796.12">10005 11094 320 0,'7'10'121'0,"0"-10"-95"0,3 3 11 15,-2-3 0-15,2 0-8 16,4 0 3-16,4 0-7 16,7 0-3-16,3 0-12 0,4 0-9 0,-1 0-1 15,-6 0 2-15,-4 0 1 16,-7 0-21-16,-3 0-8 16,-8 6-40-16,-6-3-17 15,-4-3-70 1</inkml:trace>
  <inkml:trace contextRef="#ctx0" brushRef="#br0" timeOffset="80020.64">9959 11439 388 0,'0'10'145'0,"7"-7"-112"0,4 3 12 0,-4-6-2 0,7-3-12 15,0-3-1-15,3-4-16 16,5 1-7-16,2 0-4 16,-2 2-3-16,-1 4 3 0,0 3-44 15,0 0-19-15,-3 3-96 16,-1 0-77 0,-3 1 85-16</inkml:trace>
  <inkml:trace contextRef="#ctx0" brushRef="#br0" timeOffset="82300.16">8329 12957 256 0,'-32'0'96'0,"25"0"-75"0,-3 3 23 0,10-3 5 15,0 0-20-15,0 0-5 16,3 3-9-16,8 3 0 15,6 1-8-15,15-1 7 0,7-3 5 16,7 0-1-16,0 4-1 16,0-1-1-16,3 3 0 15,0-3-2-15,1 10-1 16,-8-3 1-16,-7 2 4 16,-10 4-4-16,-7 3 0 15,-11 6-6-15,-7 13 0 16,-7 9-5-16,0-6-2 15,0-6 0-15,-8 9 1 16,5-6-1-16,-1-1-1 16,1 1-2-16,-1 0-1 15,1 12 2-15,3-6 0 16,-1-9-21-16,8-7-10 0,4-12-28 16,7-6-10-16,6-13-58 15,4-4-23-15,1-5 29 16</inkml:trace>
  <inkml:trace contextRef="#ctx0" brushRef="#br0" timeOffset="82558.38">9155 13132 336 0,'-15'-6'126'0,"15"3"-98"0,4 6 17 0,0-3-1 16,3 0-18-16,7 0-4 15,3 0-11-15,12 0-5 16,2 0-3-16,5 0-5 0,-5 0 1 16,-2 0-15-16,-8 6-4 15,-7 4-74-15,-14 9-32 16,-11 6-16-1</inkml:trace>
  <inkml:trace contextRef="#ctx0" brushRef="#br0" timeOffset="82722.07">9186 13440 360 0,'14'0'134'15,"8"0"-104"-15,16-13-8 0,-16 4-12 0,6-1-6 16,0 1 2-16,0 3-5 15,0-1-2-15,-3 4 0 16,0 0-44-16,-4 0-19 0,0 3-78 16</inkml:trace>
  <inkml:trace contextRef="#ctx0" brushRef="#br0" timeOffset="83607.6">10104 12684 280 0,'-7'-9'104'0,"7"2"-81"0,0 7 14 16,0 0 1-16,0 0-7 16,3 0-1-16,1 10-3 15,3-1-2-15,0 7-14 16,3 9-2-16,1 9-2 0,-1 7-3 16,5 3-3-16,2-3 0 15,1-3 1-15,-1-4-1 16,-2-3 2-16,-5-6-9 15,-3 4-1-15,-3-10-34 0,-4-4-13 16,-4-5-45-16,-3-4-17 16,-3-6-1-1</inkml:trace>
  <inkml:trace contextRef="#ctx0" brushRef="#br0" timeOffset="83864.28">9984 12822 252 0,'-7'-6'93'0,"7"6"-72"0,3 3 11 0,1-3 3 16,3 3-1-16,0 0 1 15,3-3-5-15,4 0-2 16,4 0-15-16,3 0 1 0,11 0 2 0,7 0-6 16,10-3-1-1,1 3-5-15,-5 0-3 0,-2 0 0 16,-8 3-1-16,-7 0 0 15,-3 0 0-15,-4 1-22 16,-7 2-10-16,-7 3-24 16,-7 4-7-16,-7-1-79 15</inkml:trace>
  <inkml:trace contextRef="#ctx0" brushRef="#br0" timeOffset="84089.8">10037 13286 312 0,'3'6'115'0,"8"-6"-89"0,6 0 8 0,-3-6-1 16,8 3-4-16,9-6 5 16,12-1-16-16,3-2-6 15,-1 2-7-15,-2 4-4 0,-4 0 0 16,-4 3-6-16,-3 3-1 15,-8 0-48-15,-3 0-21 16,4 6-77 0</inkml:trace>
  <inkml:trace contextRef="#ctx0" brushRef="#br0" timeOffset="84670.93">11003 12706 304 0,'7'-16'112'0,"-3"7"-87"0,3-4 15 15,-4 10 3-15,-3-3-6 16,0 6 0-16,0 0-14 0,-3 0-6 15,-1 6-10-15,-3-3-7 16,-3 10-1-16,-4 0 1 0,-1 2 2 16,1 1-1-16,4 0-1 15,-1-1 1-15,4 1-1 16,4-4-5-16,3 4 1 16,3-3 2-16,4-4 1 15,4-3 1-15,3 1 0 16,3-4 0-16,5 0 0 15,6 3 0-15,7 4 0 16,7 5 0-16,4 4 0 16,4 9-3-16,-8 7 2 15,-7-7 5-15,-3 0 2 16,-7-3 9-16,-4 4 2 16,-7-8 0-16,-3-2 2 0,-4-3 1 15,-7-4 2-15,-4-2-3 16,-10-4-2-16,-7-3-9 15,-11 7-3-15,-7-10-5 16,-3 6-1-16,0-3 1 16,-4-3 0-16,7 0 0 15,4 0 0-15,6 0-31 16,8-3-12-16,4-3-22 16,6-4-10-16,8-2-50 15,6-7-20-15,11-9 20 16</inkml:trace>
  <inkml:trace contextRef="#ctx0" brushRef="#br0" timeOffset="84929.36">11095 12543 300 0,'-32'0'112'0,"29"0"-87"0,-1 0 15 0,4 0 3 16,0 0-15-16,7 0-4 16,4 0-7-16,6 0-3 15,15 0-8-15,10 0-2 0,11-9 0 16,0 5-2-16,-3-2-2 16,-4 3 1-16,-4 6-1 15,0 3-40-15,-3 4-15 16,3-1-105-1</inkml:trace>
  <inkml:trace contextRef="#ctx0" brushRef="#br0" timeOffset="85542.68">11673 12599 280 0,'-17'-21'107'0,"10"11"-83"0,-4-2 19 0,8 5 3 15,-1 1-9-15,1 3 1 16,-1 6-11-16,1 10-4 15,3 9-13-15,0 6 2 0,0 16 2 16,3 28-3-16,4 6-1 16,4 1-6-16,6-7-1 15,4-7-1-15,4-5-2 16,3-7 1-16,1-12 1 16,-5-13 1-16,5-12 1 15,-5-13 0-15,1-12 0 0,-4-10-2 16,-3-9-2-16,-4-7 1 15,-7-18 1-15,-4-10-1 16,-3-3-1-16,-3 1 1 16,-4 2 1-16,0 3-1 15,0 16-1-15,0 7-2 16,0 8 1-16,3 11-1 16,4 5 0-16,7 7 0 15,4 6 0-15,3 3 2 16,11 0 0-16,17-3 6 15,18-3 4-15,10-3-1 16,4-4 0-16,1 1-1 16,6 0 0-16,0 2-4 15,-4 1-3-15,-10 0 0 0,-10-1-1 16,-8-2-38-16,-6 6-16 16,-8-3-22-16,-7 2-6 15,-10-2-81 1</inkml:trace>
  <inkml:trace contextRef="#ctx0" brushRef="#br0" timeOffset="85932.64">12188 12772 336 0,'-3'3'126'0,"14"-6"-98"0,6-3 12 0,-3 6-2 0,4-4-4 16,3-2 5-16,4 6-7 15,-1 0-2-15,1 6-16 16,0 4 4-16,0 2 3 0,-8 7-3 16,-3 6 0-16,-7 7-6 15,-3-1-2-15,-8 7-4 16,-3 2 1-16,-7-2-4 15,0 0 0-15,0-7-1 16,0 0-2-16,3 1-2 16,8-1-1-16,6-6-1 15,8-3 3-15,7-9-2 16,3-7 1-16,7-3 2 16,4-3 2-16,-4 0-28 0,-7 0-9 15,-3 0-32-15,-8 3-12 16,-3 4-110-1</inkml:trace>
  <inkml:trace contextRef="#ctx0" brushRef="#br0" timeOffset="86863.37">8576 12656 244 0,'-3'-16'93'0,"-1"7"-72"0,0-10 5 16,4 10-3-16,-3-4 2 15,-8 1 5-15,-3-4 1 16,-7 3 1-16,-11 7-17 16,-10 6 4-16,-7 9 4 0,-1 10-10 15,1 9-4-15,-4 19-6 16,-7 29 0-16,-11 15 4 16,-3 12 4-16,4 35-2 15,13 0 2-15,18-3-2 0,32-22 2 16,4-25 0-16,49 18 3 15,17 7-1-15,8-44 0 16,-15-13-3-16,40-15-1 16,20-3 1-16,-24-22 1 15,-18-7-5-15,25-47-2 16,17-24-2-16,-24-7-2 16,-22-10 3-16,-20-18 0 15,-26-6 1-15,-27 5 2 16,-36-2-5-16,-17-3-3 15,-15 8-15-15,-17 23-6 16,-7 25-13-16,10 19-4 0,18 12-15 16,17 10-2-16,22 3-111 15</inkml:trace>
  <inkml:trace contextRef="#ctx0" brushRef="#br0" timeOffset="87735.04">8096 15098 272 0,'-10'-40'104'0,"10"24"-81"0,3-3 25 0,1 10 6 16,-1 3-15-16,4-1-5 0,0 7-2 16,4 7-1-16,3 5-16 15,0 7 4-15,7 9 2 0,8 13-5 16,6 25 1-16,4 0-8 16,3-4-3-16,4-5-6 15,0 2-2-15,-4-12 3 16,-3 0 1-16,-7-9 0 15,-8-10-2-15,-6-6-26 16,-4-6-12-16,-7-4-39 16,-3-5-15-16,-4-4-73 15</inkml:trace>
  <inkml:trace contextRef="#ctx0" brushRef="#br0" timeOffset="88036.39">8717 15058 376 0,'-21'0'140'0,"17"3"-109"0,1 9 9 0,3-5-4 16,0 11-4-16,0 17 6 16,0 25-8-16,-4 12-1 15,1 9-16-15,-4 32-1 0,-4 12-1 16,-10 10-9-16,7-9 0 15,3-29 0-15,-10 38 1 16,-7 40-4-16,3-18 1 16,4-32 0-16,7-27 0 15,3-23-5-15,4-19-1 0,7-18-30 16,4-19-12-16,3-16-26 16,0-16-11-16,0 4-86 15</inkml:trace>
  <inkml:trace contextRef="#ctx0" brushRef="#br0" timeOffset="88443.74">9469 15224 248 0,'-22'9'93'0,"15"7"-72"0,-3 6 22 0,10-13 8 16,0 7-5-16,0 0 2 16,7-1-11-16,3-2-5 0,5-4-18 15,6 1-4-15,7-10-3 0,7-10-3 16,11 1-3 0,3-1 0-16,-3 7 1 0,-3 3-28 15,-12 3-9-15,-9 13-80 16,-12-3-33-16,-10-4 17 15</inkml:trace>
  <inkml:trace contextRef="#ctx0" brushRef="#br0" timeOffset="88634.72">9370 15763 320 0,'-11'22'121'0,"29"-9"-95"0,14 2 27 0,-15-12 4 16,11 1-22-16,8-4-5 15,6-7-14-15,11-2-5 16,7 0-6-16,0-1-6 0,-4 4 0 16,-3 0 1-16,-3 2 2 15,-4-2-50-15,3-3-21 16,0 6-103 0</inkml:trace>
  <inkml:trace contextRef="#ctx0" brushRef="#br0" timeOffset="89732.07">11014 14710 272 0,'-28'0'104'0,"17"3"-81"0,-7-3 5 0,11 0-4 16,-3 6-10-16,-4-3 2 15,-1 3 8-15,1-2 5 16,4 2-15-16,-1-3-1 0,4 0-2 16,4-3-2-16,3 0 0 15,0 0-1-15,7-3 2 16,0 0 1-16,-4-3 1 15,1 6-2-15,-4 0 1 16,3 0-2-16,-3 0 0 16,0 0-3-16,4-4 1 15,-1-2-2-15,1 6 2 16,-1-3-2-16,1-3 2 16,-4 6 0-16,7 0 3 15,-7 0-3-15,3 0 1 0,1 0-3 16,3-3 2-16,0-4-2 15,0 7 0-15,0-3-1 16,0-3 2-16,4 6-1 16,-1-3 2-16,1-3-2 15,3 6 2-15,0-4-2 16,4 1 0-16,3 3-3 16,4 0 1-16,3 0-2 15,4 0 2-15,3 0 4 16,11 0 6-16,0 0-7 15,0 0-1-15,3-3-5 16,11 0-1-16,7 3 1 0,4 0 2 16,-1 3-1-1,-6 3-1-15,-8 4 1 0,-7-1-1 16,-6 4 0-16,-8-4 0 16,-7 1 0-16,-3-1 0 15,-7 0 0-15,-1-2 2 16,-6-1 1-16,-1-3 1 15,-3 0-2-15,1 0 1 16,-1 0-2-16,-4 1-1 16,1-4 1-16,-4 0-1 15,3 3 0-15,-3-3 0 0,0 0 0 16,0 0 2-16,0 3-1 16,0 3-1-16,-3 7 3 15,-1 12 0-15,-3 9-1 16,-7 16-2-16,-7 16 5 15,-15 35 1-15,-9 15-2 16,-12 18-3-16,-3 17 0 16,7-13 1-16,4-3-1 15,10-10-1-15,7-3-2 16,8-18 1-16,6-13 1 16,4-13 0-16,0-15 0 15,3-10 2-15,1-6-3 16,3-12-2-16,0-10-23 15,3-6-7-15,0-10-22 16,4-3-7-16,0-12-20 16,0-13-9-16,0-3-80 15</inkml:trace>
  <inkml:trace contextRef="#ctx0" brushRef="#br0" timeOffset="90648.8">13028 14638 312 0,'-3'-16'115'0,"6"10"-89"0,1-4 12 0,-4 10-1 16,3 0-7-16,4 0 2 16,0 0-3-16,0 16 0 15,0 6-16-15,0 19 1 0,0 15 2 16,1 4-6-16,-5 2-3 15,-3 1-4-15,0 3 0 16,0 9-2-16,0 0-1 16,0-12 1-16,0-3 1 15,0-16-23-15,0-13-8 16,0-3-30-16,-3-18-13 16,-5-10-93-1</inkml:trace>
  <inkml:trace contextRef="#ctx0" brushRef="#br0" timeOffset="90961.12">12704 14945 296 0,'-11'-3'110'0,"11"0"-86"0,3-4 5 15,1 1-3-15,3 0 5 16,4-4 5-16,3 1-1 15,7-1 1-15,4 1-20 16,6 3 2-16,12-4 2 0,13 7-7 0,18 3 0 16,4 0-3-16,-4 3-1 15,-7 7-5-15,-7-1-3 16,-4 4 0-16,-6-1 1 16,-8 1-3-16,-7-1 0 15,-3-2-10-15,-4-1-5 16,-3 1-23-16,-7-4-10 15,-4-3-23-15,-7-3-9 16,-11 0-67 0</inkml:trace>
  <inkml:trace contextRef="#ctx0" brushRef="#br0" timeOffset="91232.03">12753 15679 316 0,'-53'40'118'0,"46"-18"-92"0,10 10 19 15,5-23 5-15,6 4-17 16,10-4-1-16,5-3-6 16,6-6 1-16,14-9-15 15,18-7-7-15,14-6-1 0,1 10-3 16,-12-4 2-16,-6 7-4 15,-4 9 0-15,-8 0-41 16,1 0-17-16,-3 6-56 16,-1-3-22-16,-6 3 6 15</inkml:trace>
  <inkml:trace contextRef="#ctx0" brushRef="#br0" timeOffset="91921.74">14799 14854 332 0,'7'-44'126'0,"-3"31"-98"0,-4 1 23 16,0 6 3-16,-4 6-23 15,-3 6-4-15,-4 10-13 16,-10 12-4-16,-10 0-5 16,-8 13-6-16,-4-10 0 0,5 0 1 0,6-2 2 15,7-4-3 1,4-3 0-16,10-3-1 0,11-1-2 16,15-2 5-16,9 3 1 15,8-3-3-15,7-1-1 16,0 1 1-16,-1 0 0 15,8 2-2-15,11 7 2 16,10 10 3-16,3 6 1 16,-3-1-4-16,-7 8 1 15,-7 2 6-15,-10-3 6 16,-5 12 3-16,-9-2 0 16,-8 5 6-16,-7-8 3 15,-4-10 1-15,-6-7 0 16,-11-5-6-16,-7-7-1 15,-11-10-10-15,-17 1-5 0,-18-7-2 16,-4-5-1 0,-6 2 0-16,-11-3 2 15,-4-3-6-15,4-9 1 0,10-1-19 16,11-9-8-16,14 1-24 16,11-11-11-16,10-2-14 15,15-7-6-15,13 7-79 16</inkml:trace>
  <inkml:trace contextRef="#ctx0" brushRef="#br0" timeOffset="92161.93">14845 14694 340 0,'-7'-9'126'0,"14"9"-98"0,7-4 8 0,0-2-2 15,14-3-16-15,18-1 0 16,18-2 1-16,-18 2 2 16,21-2-11-16,7 2-8 0,0 4-2 15,-4 6-2-15,-6 0 0 16,-8 13-22-16,-3 6-12 16,-3 6-47-16,-8 6-20 15,0-3-34 1</inkml:trace>
  <inkml:trace contextRef="#ctx0" brushRef="#br0" timeOffset="92761.7">15998 14694 236 0,'-3'-44'88'0,"3"25"-69"0,3-6 28 16,1 16 8-16,0-1-7 16,-1 10-1-16,1 0-2 15,-4 10 1-15,0 21-25 0,-4 26 1 16,1 21 2-16,-1 7-4 0,-3 31-2 16,0 15-8-16,0-2-4 15,3 15-3-15,8 0 0 16,10-18-2-16,7-23-1 15,7-15 1-15,4-16 1 16,0-15-1-16,0-20-1 16,-1-18 3-16,-2-13 0 15,-1-21 3-15,4-20 1 16,-4-31-3-16,-4-12-1 16,-6-16-1-16,-4-41 1 15,-10 0-4-15,-4-6 0 16,-7 0 1-16,0 25 2 15,0 25-3-15,3 19 0 0,1 15 1 16,-1 17 0-16,4 11-5 16,4 11 1-16,6 5 0 15,11 1 2-15,18 2 3 16,14 1 2-16,7-1-4 16,3 1-1-16,15 6 1 15,17-3 0-15,8 2 3 16,2 1 3-16,26 0-2 15,7 0 0-15,-4 0-1 16,14-7-2-16,0 1 1 16,-18 0 1-16,-13 2-6 15,-22 1-1-15,-24 6-53 16,-25 3-24-16,-22 10-117 16</inkml:trace>
  <inkml:trace contextRef="#ctx0" brushRef="#br0" timeOffset="93286.79">16947 15114 300 0,'8'-16'112'0,"-1"7"-87"0,7 0 11 16,-4 5 0-16,1-2-2 16,6 3 1-16,8 0-1 15,7 3-1-15,3 6-18 16,4 4 9-16,7-1 5 0,3 16 0 15,-3 10 3-15,-7 12-9 16,-14 9-4-16,-18 1-3 16,-18-1 0-16,-14 0-8 15,-6 4-3-15,-12 3-3 16,-10 3-2-16,-7 6-2 16,8-19 1-16,6 0 1 0,14-9 0 15,14-6-5-15,15-7 1 16,20-3 2-16,19-3 1 15,10-6 1-15,17-6 0 16,18-7 0-16,7-3 0 16,-7-3 0-16,-10 0 0 15,-7-3-14-15,-19-3-3 16,-6 6-33-16,-11 0-15 16,-6 0-10-16,-5 0-5 15,1 0-90 1</inkml:trace>
  <inkml:trace contextRef="#ctx0" brushRef="#br0" timeOffset="94563.19">18683 13910 304 0,'-32'-38'115'0,"18"23"-89"0,-7-17-8 0,11 23-9 15,-5-10-9-15,-9 0 2 16,-8 1-3-16,-10-1-2 15,-11 0 2-15,-4 3 13 0,-10-3 9 0,-17 1-1 16,-26 2-2-16,-3 3-8 16,-31 4-2-16,-12 3 2 15,-13 3 4-15,-21 3-2 16,10 0 3-16,-21 3 1 16,14 0-1-16,-11-3-3 15,4 0 0-15,-7 0-7 16,-7 0-3-16,7 3-1 15,-18 0 1-15,11 0-3 16,-18 4 0-16,11-4-1 16,-14 0 0-16,10 0 4 15,-7-3 1-15,7 6-4 16,-6-3 1-16,-1 4 0 16,-3 2 2-16,-1 4-1 15,-6 9 2-15,-4 6-4 0,-18 9 0 16,12 1 3-16,-19 9 1 15,14-6-6-15,-17-4 0 16,11 4 3-16,-1-3 2 16,8-4-3-16,-4 7 1 15,-35 9 0-15,6 4 0 16,33-1 0-16,-4 3 0 16,17 1-3-16,-6-7 2 15,14-3-1-15,-11-3 0 16,25 0-3-16,-8 3 1 15,22 12 0-15,18 13 2 16,56-21 1-16,-49 36 3 0,34 1-1 16,22 16-1-16,29 9-2 15,24-10 1 1,24-9 1-16,19 13 0 0,17 15-3 16,14 0 0-16,7-3 2 15,14 29 2-15,25 2 0 16,17-2 2-16,19 18 0 15,20-19 3-15,46-21 6 16,29-23 4-16,49-12-2 16,45-9 0-16,29-10-8 15,32-3-2-15,35-13-4 16,24-9-1-16,33-12 1 16,24-7 0-16,25-12 0 15,24-13 0-15,22-13 0 0,14-18 2 16,13-6 12-16,5-17 8 15,31 1-5-15,11 0 1 16,-18 3-7-16,-25-3-1 16,-21-3-9-16,-17-10 0 15,-25-6 1-15,-21 3 1 16,-22 3-4-16,-21 4 1 16,-27 2 0-16,-33-12 2 15,-7-28-1-15,-31-10 2 16,-36-5-15-16,-42-33-5 15,-24-11-13-15,-47-26-6 16,-56-13 16-16,-53-15 9 16,-70-3 16-16,-64-6 10 0,-71-4 7 15,-59 25 7-15,-78 7-7 16,-71 19-1-16,-60 37-12 16,-28 28-5-16,-14 23-19 15,8 15-7-15,20 12-38 16,53 4-14-16,39 0-126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1:58:30.1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6953 2801 212 0,'0'-13'82'0,"0"7"-64"0,-3 0 4 0,3 6-3 15,-4-9-1-15,1 2 1 16,-1 4-2-16,1-6 0 16,-4-1-9-16,0 7 1 0,-1-3 4 15,1-3-5-15,-7 5 0 16,4-2 0-16,-4 6 2 15,-1-3-3-15,1-3 1 16,0 6-3-16,0-3 0 16,0-4-3-16,0 7 1 15,3-3 0-15,-6-3 1 0,3 3 0 16,3 3 0-16,-3-7 0 16,0 4 0-16,0 0 2 15,0 3 1-15,-1 0-1 16,5 0-1-16,-11 3-1 15,3 0 0-15,0 4-2 16,1-4 1-16,-4 3 0 16,3-3 1-16,-10 7-2 15,3-1-2-15,-3 1 1 16,0-1-1-16,3 0 0 16,-3 1 2-16,3 2-1 15,0 4-1-15,4-10 1 0,4 7 1 16,2 2-1-16,-9-5 2 15,6 6-2-15,-3 2-1 16,0-8 1-16,0 15-1 16,-4-13 0-16,-3 4 0 15,3 0-3-15,-3-1 2 16,3-2 1-16,-3 3 0 16,3-4 2-16,0 10 1 15,1-6-1-15,3 12 1 16,-1 0-2-16,5 10 2 15,-1 3-4-15,0-1-2 16,4-2 2-16,0 6 2 16,0-3 0-16,4-4-1 0,-5 1 1 15,-2 3-1-15,3-10 4 16,0 16 2-16,3-3-2 16,0 6-1-16,4 7-1 15,4-4 1-15,-1 0 0 16,4-3 1-16,4 1-2 15,3 5 1-15,3 4 0 16,1 9 1-16,-4-22-2 16,7 22-2-16,4-10 3 15,10-6 0-15,0-6-1 16,15 4 1-16,10-4 0 16,7 0 3-16,3-7 1 15,15 11 3-15,24-4-3 0,0-3 1 16,-3-1-3-16,17-2 0 15,4-6 5-15,22 12 4 16,-19-10-7-16,8-5-2 16,3-4-1-16,-11-3 0 15,-7-6 0-15,-3-7 0 16,4-9-2-16,-11-3-2 16,-8-6 1-16,-13-9 1 15,-4-4 1-15,0 0 1 16,0-3-2-16,-3-6-2 15,-7-10 1-15,-11-9 1 16,-7-9 1-16,-11-4 1 16,-3-3-2-16,-4 1-2 15,-3-7 1-15,-4-16-1 16,0-3 0-16,0 10 2 0,1 9-1 16,-5 6-1-16,1 4 1 15,0-17-1-15,-8-21 0 16,-10-3 2-16,-14-4 1 15,-14-40 1-15,-11-10-7 16,-10 1 0-16,-18-4 1 16,-21 13 1-16,-25 25 1 15,0 18 0-15,-24 29-3 16,-18 13 0-16,6 15-1 16,-6 15 3-16,-3 1-2 15,27 16-1-15,25 2-19 16,22 4-10-16,27 3-30 15,22 6-89 1,28-3 7-16,14 0 5 16</inkml:trace>
  <inkml:trace contextRef="#ctx0" brushRef="#br0" timeOffset="1517.44">3397 5679 252 0,'0'-3'96'0,"0"-3"-75"0,0 6 12 0,0-3 2 0,0-3-8 16,0-4-1-16,0 1-3 15,0-4 0-15,0 1-13 16,0-1 3-16,-3 1 3 0,-1-1 1 15,1 4 1-15,-8-1-3 16,4 1-1-16,-4-1-4 16,1 1 1-16,-4 0-4 15,-4-1 1-15,-3 4-3 16,-7 3 0-16,-8 3-3 16,1 6-2-16,0 7-2 15,-7 9-1-15,3 12-1 16,7 7 3-16,-3 0 0 15,-1 6 1-15,8-3 0 16,4-4 2-16,2 1 1 16,5 0 3-16,-1 6-3 0,11-3 0 15,7 0-3-15,7 0-1 16,11-4 1-16,3-2 0 16,7-7 0-16,14-2 2 15,8-11-1-15,-4-2 2 16,0-10 0-16,-1-12 3 15,-9-10-3-15,-1-12 0 16,0-6 1-16,-10-4 2 16,-7 0-3-16,3 1 0 15,-7 2-1-15,-4 4-2 16,-2 3 3-16,-1 9 0 16,-4 6-1-16,-3 4-2 15,0 9-2-15,-3 6-1 0,-1 10-1 16,1 12 3-16,-1 22 0 15,0 7 1-15,1 12 0 16,-1-3 0-16,1 12 0 16,-1-12 0-16,4-13-3 15,0 19 2-15,0-9 1 16,0 0 2-16,0-7-3 16,0-6 0-16,0-12 1 15,4 3 0-15,-1-10 0 16,1-6 2-16,-1-6-6 15,1-3-1-15,0-4-29 16,-1-9-13-16,-3 0-30 16,0-3-12-16,0 0-63 15</inkml:trace>
  <inkml:trace contextRef="#ctx0" brushRef="#br0" timeOffset="1864.48">3831 6093 348 0,'-3'0'132'0,"-1"3"-103"0,1 7 3 0,3-4-4 0,0 7-8 15,-4 9 0-15,1 3-8 16,-5 9-3-16,1-2-5 16,4 2 2-16,-4 1 0 0,-4 2 0 15,1 7-1-15,-8 6-3 16,7-9-2-16,4-7 1 16,-3 10-1-16,-1-9-3 15,1 2 0-15,3-8-23 16,0-4-7-16,3-6-33 15,4-1-12-15,0-8-67 16</inkml:trace>
  <inkml:trace contextRef="#ctx0" brushRef="#br0" timeOffset="2133.3">3708 6065 324 0,'-18'-12'123'0,"18"5"-95"0,0 7 11 0,0 0 1 16,4 7-15-16,-1 2-3 15,4 10-3-15,4 9-3 16,-1 10-8-16,4 2-1 0,1 4 0 16,2 0-6-16,1-3-2 15,-8 12 2-15,8-3 1 16,-4 1 0-16,0-14-2 0,-3-5-37 15,3-4-17-15,-3 0-33 16,6-19-13-16,-6 7-32 16</inkml:trace>
  <inkml:trace contextRef="#ctx0" brushRef="#br0" timeOffset="2673.69">3976 5463 260 0,'0'-16'99'0,"3"16"-77"0,1-3 18 0,-1-3 2 16,-3 6-11-16,0 0-3 15,0 0-5-15,0 0-3 16,4 0-10-16,-1 0 0 0,5 0 1 16,-1-3-2-16,7-3 2 15,0 6-4-15,0-10-2 16,11 7-2-16,3-3 0 16,0 3 2-16,4 3 4 15,-8 0 0-15,-2 3 2 16,-5 6 5-16,-3 7 4 15,-3 3-1-15,-4 9-2 0,-10 10-7 16,-5 5-2-16,-6 4-2 16,-3-3 1-16,-4-3-6 15,3-3-1-15,4-7-2 16,0-3 0-16,7-6-3 16,7 3 1-16,7-6 4 15,3-3 2-15,4 3 2 16,8-7 2-16,-1-2-3 15,0-4 0-15,0 0-1 16,0-3-2-16,-7 4 3 16,0-4 0-16,1-3-21 15,-5 0-10-15,-3 0-39 0,0 0-15 16</inkml:trace>
  <inkml:trace contextRef="#ctx0" brushRef="#br0" timeOffset="3633.58">4558 6238 296 0,'-14'-4'110'0,"14"4"-86"0,0 0 20 0,0 0 5 16,0 0-18-16,0 0-3 16,7 0-3-16,0 0-1 15,11 0-13-15,-4 0 0 0,10-3 2 16,-2 0-5-16,9 0 0 16,5-3-2-16,2 6-1 15,5 6-3-15,-8-3 1 16,-3 3-2-16,-8-2-1 15,-2-1-6-15,-5 0-4 0,-6 0-45 16,6 0-21-16,-2 0-96 16</inkml:trace>
  <inkml:trace contextRef="#ctx0" brushRef="#br0" timeOffset="4579.67">5292 5767 264 0,'-14'-19'101'0,"10"10"-78"0,1 3 17 16,3 6 3-16,0 0-17 15,0 0-4-15,0 0-7 16,0 0-2-16,7 0-7 16,0 0 7-16,0 0 4 0,10-3 2 15,8 3 1-15,3 0 0 16,8 3 0-16,-8 3 2 16,0 3 1-16,-3 4-4 15,-8-1 1-15,-10 1-5 0,-7 6 1 16,-7-3-7-16,-7-4-3 15,0 4-3-15,0-4 0 16,3 1-4-16,1-1 0 16,3-2 1-16,0-4 2 15,3 3-6-15,4 1-1 16,0-1 2-16,0-2 3 16,4-4-4-16,10 6 1 15,0 0 1-15,14 10 3 16,11 6-5-16,0 7 1 15,0-1 3-15,-1 13 2 16,-2-3-3-16,-5 0 1 16,-6-4 0-16,-4-6 2 0,-7-2 1 15,0-4 1-15,-6-3 0 16,-8-3 2-16,-4-4-1 16,-10-2 0-1,0-1-1-15,-7-2 2 0,-8-1-3 16,-2 1-2-16,-12-4 0 15,1-3-1-15,0 6 0 16,10-9 0-16,7 0 0 16,0 0 0-16,4 0-22 15,7 0-8-15,7-3-9 16,7-3-2-16,11-7-6 16,6 1-3-16,-3 2-21 15,18-5-7-15,18-13-63 16</inkml:trace>
  <inkml:trace contextRef="#ctx0" brushRef="#br0" timeOffset="5180.12">6421 5636 280 0,'-15'-16'107'0,"8"10"-83"0,-3-7 8 0,6 7 1 0,1-4-8 15,-1-2 3-15,1 2-3 16,-4 1 2-16,0 0-15 16,-4-1 4-16,0 10 4 0,-3 0-5 15,-3 6 2-15,-1 7-6 16,0 12 1-16,-10 10-5 15,3 8 1-15,-6 5-5 16,3-1-2-16,-15 6 4 16,8 28 1-16,3 4-2 15,7-3-1-15,4-7 1 16,11-6 0-16,13-7-2 16,15 1-2-16,10-3 1 15,7-10-1-15,1-3 0 16,10-6 0-16,-4-13 0 15,7-12 2-15,4-13 1 0,0-16 3 16,0-9-1-16,-11-3 0 16,-3-6-1-16,-4-4 0 15,-17 7 6-15,-11-6 4 16,-14-1-5-16,-11-2-1 16,-20 8-4-16,-8 7-3 15,-4 13 0-15,4 12 1 16,1 13-3-16,-1 3 0 15,7-1-1-15,18-5-2 16,3 3-4-16,15-4-2 16,6 7-24-16,11-7-8 15,7-5-18-15,11-7-5 16,11-3-77-16,-5-4-68 16,1-2 74-16</inkml:trace>
  <inkml:trace contextRef="#ctx0" brushRef="#br0" timeOffset="5525.39">7133 5921 312 0,'-14'-3'118'0,"11"3"-92"0,-1-3 19 0,0 3 2 16,1 3-12-16,-4 0-1 16,-4 3-10-16,1 7-3 15,-4 5-12-15,-4 11 1 0,-7 11 1 16,1 7-4-16,-5 1-2 16,-2-1-2-16,6-7-3 15,-7 4 1-15,7-6-1 16,1-7 0-16,6-3 2 15,4-6-3-15,0-3 0 16,7-6-26-16,-4-4-11 16,8-6-34-16,3-3-12 15,10-6-73 1</inkml:trace>
  <inkml:trace contextRef="#ctx0" brushRef="#br0" timeOffset="5826.75">6713 5911 312 0,'-7'-12'115'0,"11"9"-89"0,-4 0 10 0,0 3 0 16,3 0-7-1,4 3 3-15,4 3-3 0,7 7 2 16,6 9-17-16,1 12 1 0,10 16-1 15,4 3-5-15,0 7-1 16,0-7-2-16,-4-2-1 16,0-4-3-16,-3-7-2 15,-7-2 1-15,-4-7 1 16,-3-9-30-16,-4-6-13 16,0 3-32-16,0-13-14 15,-4 3-71 1</inkml:trace>
  <inkml:trace contextRef="#ctx0" brushRef="#br0" timeOffset="6936.36">7945 5830 284 0,'-4'-6'107'0,"4"6"-83"0,0-3 15 16,0 3 3-16,0 0-10 15,0 0 1-15,0 0-12 16,0 0-5-16,11 0-9 16,3 0 2-16,3 0 3 0,5 0 0 15,2 0 1-15,1 0-7 16,3 3-2-16,0 3-2 15,4-3-2-15,0 3 3 16,0-3 0-16,-4 4-4 0,-3-4 1 16,-4 0 0-16,-4 0 0 15,-6 0-29 1,-4 0-13-16,-7 1-40 0,0-1-16 16,-4 0-43-1</inkml:trace>
  <inkml:trace contextRef="#ctx0" brushRef="#br0" timeOffset="7206.44">7825 6034 284 0,'-22'9'107'0,"22"-6"-83"0,-3 7 19 0,3-4 3 0,3 3-11 16,5 1-1-16,2 2-6 15,8 1-3-15,6-1-13 16,15-5-1-16,-3-4 0 0,6-3-4 16,0-3 1-16,4 0-5 15,0-4-2-15,-4 4 0 16,-3 0 1-16,-7 3-21 16,0 0-7-16,-4-3-36 15,0 0-12-15,4-4-83 16</inkml:trace>
  <inkml:trace contextRef="#ctx0" brushRef="#br0" timeOffset="7615.85">8946 5842 312 0,'-24'0'115'0,"20"4"-89"0,4-4 16 16,0 0 4-16,0 0-16 16,7 3-5-16,4 0-8 15,3 0-1-15,7-3-9 16,7 3-2-16,4-3 1 0,7 0-3 16,7-3-2-16,7 0 0 15,-4 0 1-15,-3 3-32 16,-4-3-14-16,-3-1-25 15,-4-5-7-15,-3 0-63 16</inkml:trace>
  <inkml:trace contextRef="#ctx0" brushRef="#br0" timeOffset="8198.67">9793 5363 348 0,'4'-25'132'0,"6"12"-103"0,4-3 10 0,-7 7-2 16,8-7-12-16,2 7-2 15,8-4-2-15,3 1-1 16,4 2-11-16,-4 4 6 0,-3 6 4 16,-1 6 3-16,-2 4 4 15,-8 6-1-15,-7-1 0 0,-7-2-12 16,-7 6-5-16,-4 3 1 15,-3-4 2-15,-4-2-4 16,1 0-2-16,3-1-5 16,0-5-2-16,-1 5-2 15,5-2 3-15,3 6-2 16,3 0-1-16,4 3 0 16,4 0 3-16,6 3 0 15,4 0 1-15,4 0 0 16,3 0 0-16,7 6-3 15,4 4 2-15,11-1 1 16,2 1 2-16,-2-4-1 16,-4 4-1-16,-11-4 3 15,-7 3 0-15,-10 1 1 0,-15-1 2 16,-7 1-1-16,-6-4 0 16,-8-6 3-16,-3 3 3 15,-4-9-6-15,0-3-1 16,-3-3-2-16,-4-4-2 15,-7 0 1-15,-6-6 1 16,-5-3-10-16,8-3-4 16,10-3-19-16,11-3-7 15,6-4-13-15,12 1-6 16,13-4-7-16,12-3 0 16,6 0-33-16,7-3-16 15,4 0-19 1</inkml:trace>
  <inkml:trace contextRef="#ctx0" brushRef="#br0" timeOffset="8798.87">10629 5266 272 0,'21'-44'101'0,"-7"31"-78"0,4 1 28 16,-11 8 8-16,-7 4-5 15,0 4 3-15,-3 2-17 16,-8 6-6-16,-3 4-20 15,-7 3-4-15,0 0 0 0,-4-4-4 16,4 4-1-16,0 3-5 0,-1-3 0 16,5 0 0-1,-1-4 0-15,4 1 0 0,0 0 0 16,3-7 0-16,1 1 2 16,-1-1-3-1,4 0 0-15,4 1-1 0,-1-4-2 16,4-3 3-16,4 0 0 15,3 4-2-15,3-1 2 16,4-3 1-16,4 3 0 16,0-3 0-16,-1 1 0 15,4 2 0-15,1 0 0 16,-1 0-3-16,3 1 2 16,1 2 1-16,0 4 2 15,0 15-1-15,3 3-1 16,0 7 3-16,0-1 2 15,0 7-2-15,1-6-2 0,-1-4 6 16,-3 1 5-16,-8-4 0 16,-3 1 1-16,-3-7-3 15,-8-3 1-15,-3-4 0 16,-21-2 3-16,-10-3-1 16,-1-7 2-16,4 0-8 15,-15 1-4-15,-10-1-5 16,4-6 1-16,0-3-1 15,3-4 0-15,3 1-11 16,5-3-7-16,6-1-18 16,7-2-6-16,7-4-15 15,4 7-3-15,7-4-6 16,4 1 0-16,3-1-82 16</inkml:trace>
  <inkml:trace contextRef="#ctx0" brushRef="#br0" timeOffset="9158.77">10668 5115 336 0,'-25'-9'126'0,"22"9"-98"0,-4 3 12 0,7 0 0 0,0 0-7 16,0 3 1-16,7 7-8 16,3-7-4-16,12 4-12 15,9-1 0-15,12 0 3 0,2 1-5 16,8-4 0-16,4-3-6 16,6 7-2-16,1-4 0 15,-4 3 0-15,-7-2 2 16,-11-1 3-16,-3 0-2 15,-11-3 0-15,-7 0-17 16,-7 0-5-16,-3 1-26 16,0-1-12-16,-4 0-27 15,0-3-12-15,-7 0-47 16</inkml:trace>
  <inkml:trace contextRef="#ctx0" brushRef="#br0" timeOffset="15057.53">2872 7006 232 0,'-7'0'88'0,"7"0"-69"0,0-3 8 15,0 3 1-15,0 0-4 16,3-7 3-16,1 1-2 16,3 6 2-16,3-3-15 15,-6-3 4-15,3 6 2 0,0-3-4 16,0 3 2-16,4-7 0 15,13 7 2-15,15-9-1 16,17-1-1-16,4 4-2 16,11-6-1-16,10-1-3 15,18-3-1-15,0 4-5 0,-8 2-1 16,8 1 1-16,-11 0 2 16,4 9-3-16,-7 0 0 15,-18 0 1-15,-4 0 2 16,-17 0-3-16,-7 0-2 15,-4 0 0-15,-17-3 1 16,0-4 3-16,-8-2 2 16,-3 6-8-16,-7-4-4 15,0 4-37-15,-3-3-17 16,-1 6-34-16,-3 0-14 16,-7 0-40-1</inkml:trace>
  <inkml:trace contextRef="#ctx0" brushRef="#br0" timeOffset="15990.31">3630 7297 216 0,'4'0'82'0,"6"-3"-64"0,-6 0 11 0,-4 3 2 0,3-3-8 16,1 0 1-16,-1-3-4 15,1-1-3-15,-1 1-9 16,-3 0 4-16,4-4 1 0,-4 1 2 16,0-1 1-16,0 1-2 15,-4 0 1-15,1-1-2 16,-4 4 0-16,-4-7-1 15,-6 1 0-15,-1 3-4 16,-7-1-3-16,-3 4 2 16,3 6 0-16,-6 3-3 15,2 3-1-15,1 7 1 16,3 2 0-16,-3 4-5 16,-4 0 1-16,8 0 0 0,-1 6 0 15,4 0 0-15,0 0 0 16,3-3 2-16,11 6 1 15,4 10 3-15,10-7 1 16,3-2-1-16,8-11-1 16,-8-2-3-16,8-3-2 15,14-7 3-15,7-12 0 16,3-4 1-16,-3-12 0 16,3-3 0-16,0 0 2 15,-10 0-1-15,-4 3 2 16,1-3 0-16,-8 16 1 15,-7-1 0-15,-4 7 0 16,-6 6-2-16,-1 7 1 0,-3 8-4 16,0 20 0-16,-3 9-1 15,3-6-2-15,0-4 1 16,-4 10-1-16,4-9 0 16,0 9 2-16,0-9-8 15,7 2-1-15,1-5-40 16,6-1-17-16,-4-5-40 15,15-17-15-15,-4 4-26 16</inkml:trace>
  <inkml:trace contextRef="#ctx0" brushRef="#br0" timeOffset="16739.86">5122 7018 228 0,'-10'3'88'0,"10"1"-69"0,3 2 15 0,1-3 1 16,3 0 4-16,3 0 3 15,12 0-7-15,-5-3-4 16,11-6-17-16,18-3 2 0,18-4 2 16,17 1 1-16,0-4 1 15,18 0-7-15,17-3 0 16,4 7-2-16,-7-4 1 15,11 1-4-15,3-1 0 16,-14 3-5-16,-11-2 0 16,-14 5-1-16,-3 1 1 15,-4-1-4-15,-7 1 0 0,-7 6 1 16,-18-3 0-16,-6 6 2 16,-8 0 3-16,-24 6-7 15,-8-3-31 1,-3-3-16-16,-7 6-26 15,0-3-8-15,3-3-71 16</inkml:trace>
  <inkml:trace contextRef="#ctx0" brushRef="#br0" timeOffset="17295.09">6350 7072 256 0,'7'-22'96'0,"0"9"-75"0,4-3 17 0,-4 7 1 16,0 0-1-16,-4-4 4 15,4 4-10-15,-7-1-2 16,-10 1-17-16,6 6 3 0,-10-4 2 0,-3 14-6 16,-5 2 1-16,-2 10-8 15,3 12-1-15,-11 10-2 16,7 3-2-16,4 0 3 16,3-3 2-16,8-7-2 15,6 1 0-15,4-10-1 16,7-3-2-16,4-10 1 15,6-6 1-15,5-9 1 16,6-12 1-16,7-10 4 16,0-13 5-16,-3 0 4 15,-4 10 2-15,-3 3-2 16,-11 25 5 0,-10 16-9-16,-8 15-4 15,-6 3-3-15,-1 14-4 16,-10 11 1-16,3 13-4 0,8-3 0 15,3-3 1-15,7-22 2 16,0-10-14-16,3 4-5 16,1-7-35-16,6 1-16 15,-3-7-56-15,14-3-23 16,-10-3-4 0</inkml:trace>
  <inkml:trace contextRef="#ctx0" brushRef="#br0" timeOffset="18092">9391 6520 264 0,'3'-3'99'0,"12"3"-77"0,2 0 11 16,-6 0 2-16,3 3-6 15,0 0 3-15,0 0-5 16,4 3 1-16,-1 1-16 16,5-4 6-16,6 0 5 0,21-6 3 15,25-4 2-15,11-2-11 16,21-4-3-16,28 1-4 15,-11 6-1-15,1-1-5 16,3 4-1-16,-7 3-1 0,-14 3-2 16,-18 1 1-16,-11-1-1 15,-10-3 2-15,-3-3 1 16,-11-1-1-16,-7 1-2 16,-11-3-21-16,-14 6-11 15,-10 0-35-15,-15 0-12 16,-6 13-91-1</inkml:trace>
  <inkml:trace contextRef="#ctx0" brushRef="#br0" timeOffset="18631.11">10492 6874 272 0,'3'-9'104'0,"4"-1"-81"0,-3 1 16 16,-1 6 3-16,-3-4-5 16,0-2 0-16,0 0-5 15,-3 2-2-15,-1 1-17 16,-3 0 3-16,-3 3 4 0,-8 3-7 15,-3 6 0-15,-7 3-1 0,-8 7 0 16,-3 12-4-16,-3 7-3 16,3 12 4-16,8 6 2 15,9 0-4-15,12-2 1 16,10-11-5-16,14-8 0 16,14-10 1-16,7-10 0 15,4-9 0-15,0-18 2 16,0-14 1-16,0-8 3 15,-4-1-1-15,-7 4 2 16,-7 5 3-16,-3 7 3 16,-15 13 2-1,-3 25-8-15,-7 18-4 16,-7 13-2-16,-3 16-1 16,-1-3-2-16,0 5 1 0,1 8-4 15,3 8 0 1,3-12-10-16,8-13-5 0,3-12-41 15,3-6-15-15,4-7-58 16,0-18-22-16,0-10-17 16</inkml:trace>
  <inkml:trace contextRef="#ctx0" brushRef="#br0" timeOffset="19788.21">4029 9022 184 0,'3'-35'71'0,"-3"23"-55"0,-3-4 9 15,3 7-1-15,0-1-3 0,0-2 2 16,0 2-2-16,3 1-1 16,1 0-10-16,-1-1 9 0,-3 7 7 15,0-3 10-15,0 6 8 16,0-3-7-16,-3 3 1 16,-4 3-11-16,-4 12-4 15,-6 7-2-15,-1 10 1 16,0 9-6-16,1 2-1 15,-5 4-5-15,5 4 1 16,-11 2-6-16,3 6-3 16,-3 10 1-16,6-12 0 15,8-10-1-15,-14 6-2 16,3-9 1-16,1-3 1 16,3 0-3-16,3-4-2 15,7-9 4-15,-3-9 3 0,4 0-6 16,-1 0 0-16,4-7 0 15,0-2 3-15,0-1-24 16,0-6-12-16,3 1-24 16,1-4-11-16,-1 0-70 15,1-10-70 1,-1 4 72-16</inkml:trace>
  <inkml:trace contextRef="#ctx0" brushRef="#br0" timeOffset="20132.52">3648 9072 324 0,'14'-47'123'0,"-4"31"-95"0,1-6 11 0,-4 13 1 15,4 3-11-15,-1 6 0 16,1 6-3-16,3 10 1 15,0 12-15-15,7 9 2 0,-7 7 2 16,-3 3 1-16,3 7-1 16,0 12-8-16,0 9-5 15,0-3-2-15,0-3 1 16,1-10 1-16,-1-8 1 16,-4-4-2-16,1-19-2 15,-8-9 1-15,8 6-1 16,3-3-16-16,0-10-4 0,0-2-32 15,-3-10-12-15,-1-3-45 16,1-10-21-16,0-9-6 16</inkml:trace>
  <inkml:trace contextRef="#ctx0" brushRef="#br0" timeOffset="20642.29">4223 8668 288 0,'-7'-13'110'0,"7"7"-86"0,0-4 22 0,0 10 4 16,0-3-16-16,0 3-2 15,0 0-10-15,0 0-2 16,0 0-11-16,0 0 3 0,0 0 4 15,0 0 1-15,3-6 1 16,4 0-5-16,0-4 0 16,4 1-6-16,3 3 1 15,7 2-3-15,-3 4 0 16,3 7 1-16,4 5 1 16,-1 4 8-16,-6 3 4 15,-4 0 0-15,-10 9 0 16,-8 0-8-16,-3 0-2 15,-7 0-1-15,3 1 0 0,1-1-4 16,-1 0-3-16,4 7-3 16,4-7 1-16,-1 0-1 15,4 0-2-15,4-3 5 16,6-3 1-16,4-3 2 16,11-6 2-16,7-4-3 15,-8-3-2-15,5-3 0 16,-8 1-1-16,-3-1-5 15,-1 0-1-15,-6 0-50 16,-4 0-20-16,7-3-61 16,0-6-26-16,-3 0-1 15</inkml:trace>
  <inkml:trace contextRef="#ctx0" brushRef="#br0" timeOffset="21023.31">4590 9379 392 0,'-4'0'145'0,"8"0"-112"0,-1 0 8 15,4 0-3-15,4 0-11 16,3 3 1-16,7 1-11 16,0 2-3-16,0 0-8 15,4-3-4-15,0-3-1 0,7 0 1 16,-8 0 1-16,4 0-1 15,1-6 1-15,6 0-37 16,-3-1-17-16,-1 1-45 16,5 0-17-16,-1 3-44 15</inkml:trace>
  <inkml:trace contextRef="#ctx0" brushRef="#br0" timeOffset="22834.51">5584 8837 264 0,'0'-13'101'0,"0"7"-78"0,0 0 17 0,0 6 3 16,0-3-6-16,0 3 3 15,0 0-13-15,0 0-5 16,0 0-12-16,0 0 0 0,4 3 1 16,-4 3 0-16,4 3 1 15,-4 7-4-15,0 6 0 16,0 3-3-16,-4 10 2 16,4-4-2-16,0 0 2 15,0-2-2-15,7-1 2 16,4-3 0-16,-1-3 1 15,8-3-2-15,7-4-1 16,-8-2-3-16,8-4 1 16,3-6-2-16,0 7 2 15,1-10-2-15,-12 6-1 0,1-3 1 16,-4-3-1 0,-3 6-29-16,-1-6-13 0,-3 0-27 15,-7 0-9-15,7-6-87 16</inkml:trace>
  <inkml:trace contextRef="#ctx0" brushRef="#br0" timeOffset="23209.42">5909 8784 276 0,'-7'-19'104'0,"7"16"-81"0,0-4 23 0,0 7 5 16,0 0-16-16,0 0-3 15,4 0-1-15,3 10 3 16,-4-1-19-16,4 10 5 0,0 15 1 16,0 20-5-16,-3 15-1 15,-1-3-1-15,4 6 2 16,0 0-7-16,0 12-1 15,1 1-2-15,2-13 1 16,4-3-4-16,0-15 0 16,8-7-1-16,-12-13 1 15,4-3-2-15,-3-9-1 0,-1-9-8 16,-3-4-5-16,-3-2-35 16,-4-7-14-16,3-7-30 15,5-2-12-15,-5-4-50 16</inkml:trace>
  <inkml:trace contextRef="#ctx0" brushRef="#br0" timeOffset="23540.74">6583 8934 276 0,'14'-9'104'0,"-7"2"-81"0,4 7 23 0,-8 0 3 16,1 0 0-16,-1 7 3 16,1-4-6-16,-1 12-2 15,-3 4-24-15,-3 10-1 0,-4 5 0 16,-4 10-11-16,-3-3-2 16,-4-1-4-16,-6-2 1 15,2 9-2-15,-6 0-1 16,4 3 1-16,2 0-1 15,5-6 0-15,-1-3 2 16,4-6-3-16,7-10 0 16,-4 0-32-16,4-6-15 15,0-7-38-15,7-9-16 16,4-15-62-16</inkml:trace>
  <inkml:trace contextRef="#ctx0" brushRef="#br0" timeOffset="23797.04">6262 8947 328 0,'-11'-19'123'0,"15"19"-95"0,-1 9 18 16,4 1 1-16,4 12-5 16,0 12 1-16,6 7-6 15,8 3-2-15,7 3-20 16,6-3-2-16,-2 15 0 0,2 7-5 0,1 0 0 15,-3-7-4-15,-1 1-3 16,-3-13 2-16,-8-9 0 16,-3-10-19-16,-3-3-9 15,0-12-38-15,-4-7-15 16,3-12-111 0</inkml:trace>
  <inkml:trace contextRef="#ctx0" brushRef="#br0" timeOffset="24547.24">9038 8824 316 0,'-3'0'118'0,"3"-3"-92"0,3 0 17 16,-3 3 3-16,7-3-10 15,0 0 2-15,0 3-7 16,4 0-1-16,0 0-17 16,3 3-3-16,7-3 0 0,7 0-2 15,4 0 1-15,7 0-5 16,3 3-1-16,0-3-1 0,-3 0-2 15,-4 0 1 1,-3 0-1-16,-7 0 0 0,-8 0 0 16,-2 0-36-16,-5 3-15 15,-3 0-36 1,-3 0-13-16,-8 4-55 16</inkml:trace>
  <inkml:trace contextRef="#ctx0" brushRef="#br0" timeOffset="24819.64">9116 9081 328 0,'-14'10'123'0,"14"-4"-95"0,3 4 18 0,1-7 4 0,-1 3-10 16,4 0 1-16,4 4-12 15,7-4-3-15,10-3-15 16,7 3-2-16,7-3 1 0,4-3-4 15,-3 0 2-15,-5 0-5 16,-6 0-2-16,-4 7-3 16,-6-4 1-16,-8-3-8 15,-4 9-4-15,1-9-35 16,-4 6-14-16,-4-2-32 16,4-14-106-1</inkml:trace>
  <inkml:trace contextRef="#ctx0" brushRef="#br0" timeOffset="26047.32">10672 8429 292 0,'-4'-6'110'0,"0"3"-86"0,-3 0 20 0,4 0 2 15,-1 3-11-15,1 0-1 16,-4 0-10-16,3 3-5 16,1 0-11-16,-1 0 4 0,4 0 1 0,4 0 5 15,3 0 1-15,3-3-4 16,8 0 1-16,3 0-3 15,7-3 2-15,1 3-6 16,2 0-1-16,-2 3-2 16,-1 1 1-16,0-1-4 15,-3 3-2-15,-4-3 2 16,0 0 0-16,-3 0-1 16,-4-3 1-16,0 0-2 15,-3 0 2-15,-1 0-2 16,-3 0-1-16,0 0 3 15,-7 0 0-15,0 0-4 16,0 0 1-16,0 0-33 16,0 0-15-16,4-3-16 0,3 0-6 15,0-3-16-15,0 0-7 16,7 6-46 0</inkml:trace>
  <inkml:trace contextRef="#ctx0" brushRef="#br0" timeOffset="28780.14">11303 8044 268 0,'-7'-10'101'0,"7"7"-78"0,-4 3 11 16,4 0 1-16,0 0-10 15,0 0-2-15,0 0-9 16,0 0-1-16,4 0-8 16,-1 3 4-16,5 0 1 0,-1-3 3 15,3 0 3-15,4-3-1 16,0 0 4-16,4 0-9 16,0-3-3-16,-1 6 2 0,1 0 4 15,0 0-1-15,-4 9 3 16,-4 0 1-16,1 4 2 15,-8 3-1-15,-3 6-1 16,0-4-4-16,-3 11-2 16,-1-11-4-16,-3 1 1 15,0-3-4-15,-3 0 0 16,-1-4-1-16,0 1 1 16,-3-1-2-16,0-2-1 15,0-1 1-15,4 0-1 16,3-2-3-16,3-4 0 15,0 3-1-15,4 0 0 16,0 1 0-16,4-4 0 16,0 0 3-16,3 3 2 15,0-3-2-15,7 4 0 16,-4-1 1-16,4 3 0 0,1-2 0 16,-1 5 0-16,-4 1 0 15,4 12 2-15,-3-6-1 16,0 15 2-16,-4-6-2 15,0 7-1-15,0-7 1 16,-4 0-1-16,1-6 8 16,-4-3 5-16,0-3 5 15,-7-4 1-15,0-2-8 16,-4-7-4-16,0 6-4 16,-6-9-3-16,-1 6-2 15,-7-6 1-15,4 0 1 16,-7 0 0-16,3 0-5 15,4 0-1-15,-3 0-26 0,13-6-9 16,7 6-12-16,11-9-3 16,1 9-18-16,9-10-7 15,-3 1-83 1</inkml:trace>
  <inkml:trace contextRef="#ctx0" brushRef="#br0" timeOffset="29410.19">11748 8203 212 0,'3'-12'82'0,"1"6"-64"0,-1-1 20 16,-3 7 3-16,0-3-4 15,0-3 3-15,0 6 0 16,0 0 0-16,0-3-22 16,0 3 5-16,-3 0 1 0,-1 0 1 15,-3 6 0-15,-7 4-12 16,0-1-3-16,-4 3-6 16,0 1-3-16,4 0 0 15,4-1-1-15,-1 1 0 0,4-4 0 16,4 0-3-16,3 1 2 15,3-4 1-15,4 0 0 16,7-2 2-16,0-1 1 16,4 0-4-16,3-3 1 15,0 0 0-15,1 0 0 16,-1 3-3-16,0 0 2 16,0 3 1-16,0 1 2 15,0 2-3-15,-3 4 0 16,0-1-1-16,-4 1 0 15,-4 5 2-15,1 1 2 16,-4 6 8-16,0-3 3 16,-3-3 5-16,-4 0 1 15,-4-7 1-15,-3 4 0 16,-7-3-7-16,-4-4 0 0,-6 1-8 16,-5-4-1-16,1 0-4 15,-4-3-1-15,-3-3 1 16,3 0 0-16,1-3-3 15,6 0 0-15,4-3-29 16,7-7-12-16,3 4-19 16,8-10-6-16,6 0-23 15,11 0-6-15,0 4-43 16</inkml:trace>
  <inkml:trace contextRef="#ctx0" brushRef="#br0" timeOffset="29726.56">11772 8028 288 0,'-28'-6'107'0,"21"2"-83"0,0-2 19 0,7 6 6 16,0-9-16-16,0 6-1 15,0-4-10-15,3 7-2 16,4-3-11-16,8 3 1 0,2 0 3 15,8 3-3-15,3 7 0 16,4-1-6-16,3 1-3 16,15-1 0-16,10 0 1 15,7-2-1-15,-4-1-1 16,-7 0 1-16,-6 1 1 16,-11-1-1-16,-8-3-1 0,-6 0-32 15,-7 3-16-15,-8-3-27 16,-3 1-11-16,-7-4-57 15</inkml:trace>
  <inkml:trace contextRef="#ctx0" brushRef="#br0" timeOffset="30283.11">10703 8909 304 0,'-7'0'112'0,"7"0"-87"0,0 0 2 0,0 0-4 0,7 0-2 15,0 0 4-15,7 0-2 16,4 0 0-16,7 0-12 16,7 0 7-16,3-3 4 0,4-3-5 15,6 2 1-15,19-5-2 16,-1 3-1-16,-13-4-1 15,31 1 1-15,50 0-2 16,3-1 0-16,-11 1-5 16,1 2 0-16,-1 4-5 15,-28 0 0-15,-21 3 5 16,7 0 5-16,-17 0-7 16,-4 0-3-16,3 0-2 15,-24 0 1-15,-7 0 3 16,-11-3 4-16,0 0-6 15,-10 0-2-15,0 0-23 16,-8-4-10-16,1 4-22 0,-8-3-6 16,-3 6-32-16,0 0-12 15</inkml:trace>
  <inkml:trace contextRef="#ctx0" brushRef="#br0" timeOffset="31256.44">11553 9132 236 0,'4'-7'90'0,"0"1"-70"0,3 0 8 16,-4 3 0-16,4 0-4 16,0-1 1-16,-3 1-1 15,-1 0 2-15,4 0-14 16,0 0 6-16,0-3 5 0,-3-1-1 0,0 1-1 15,-1 3-3-15,1-3 1 16,-1 2-4-16,1-2-1 16,-1-3-2-1,-3 6 0-15,0-4-2 0,0 4-1 16,0-3-3-16,-3 6 1 16,-1-3 0-16,-3-3 1 15,-7-1-2-15,0 1 1 16,0 0 0-16,0 0 3 15,-4 2-5-15,0 4-1 16,1 4 0-16,-1-1 0 16,0 3 0-16,-3 0 0 15,0 4-5-15,-4-1 1 16,1 0 2-16,-1 10 3 16,0 0 2-16,1 3 1 0,2 0-7 15,1 0-2-15,7 0 0 16,4 6 0-16,6-6 5 15,8-6 2-15,-4-4-2 16,14 1-1-16,10 6-1 16,-2-13 1-16,-5 3-2 15,11 1 2-15,11-10-2 16,-11 0 2-16,-3 0 0 16,7 0 3-16,14-10-5 15,-15 1-1-15,-6 6 0 16,3-7 2-16,-6 1-1 15,-1-4-1-15,0-2 3 0,-3 2 0 16,-4 1 1-16,-4 5 2 16,1 1-1-16,-4 3 0 15,-4 6-3-15,-3 3 1 16,0 4-2-16,0 2 2 16,0 4 0-16,0 0 3 15,0 6-1-15,0 3 0 16,-3 6-3-16,3 7 1 15,-4-1-2-15,1 10 2 16,3-6-2-16,0-3 2 16,0-4-4-16,0-6 0 15,3-3 1-15,1-3 0 16,-1-6 0-16,1 0 0 16,-1-7 2-16,-3 1 1 15,0-7-1-15,0 6 1 0,-3-9-13 16,-4 6-6-16,0-6-29 15,0 0-11-15,3-6-35 16,1 6-15-16</inkml:trace>
  <inkml:trace contextRef="#ctx0" brushRef="#br0" timeOffset="34574.68">20479 3011 268 0,'3'-12'101'0,"1"8"-78"0,-1-2 13 16,-3-3 2-16,0 9-7 15,0 0 2-15,0 0-13 0,0 0-2 16,4 0-10 0,3 9 8-16,0 4 6 0,-3 9 0 15,3 18-1-15,-4 11-9 0,1 14-3 16,-1-5-5-16,-3 3-1 15,0-10 1-15,0 3 2 16,0-9-3-16,0-6 0 16,0-3 1-16,0-10 0 15,0-6-2-15,0-3-2 16,4-13 3-16,3-3 2 16,0-6-4-16,3-3-1 15,1-4-2-15,0 4 0 16,3-3 2-16,3-1 2 15,1 1-3-15,0 0 0 16,3-10 3-16,-4 3 3 16,-3-12-4-16,-3 6-1 15,-7-3 2-15,-8-3 3 0,-7-1-2 16,-3-5-2-16,-3 3 0 16,-1 5 1-16,0 4-3 15,4 7 0-15,0 5-1 16,0 1 0-16,4 9 0 15,2 0-2-15,5 0-2 16,3 0-1-16,7 0 4 16,4-9 3-16,6-1 1 15,11-5 2-15,8-4-2 16,3-10 2-16,3 4 0 16,-3-3 1-16,-8-3 0 15,-6-1 0-15,-11 1 2 0,-17-10 1 16,-15-3-3-16,-17 1-1 15,-8 5-3-15,1 7-3 16,0 18 2-16,-1 4 2 16,5 12-5-16,6 6-1 15,11 7-5-15,10-10-1 16,11 13-25-16,11-10-9 16,10-2-21-16,11-4-9 15,10-3-80 1</inkml:trace>
  <inkml:trace contextRef="#ctx0" brushRef="#br0" timeOffset="35429">21467 2513 204 0,'7'-22'77'0,"0"18"-60"0,7-5 17 0,-7 0 6 15,3-1-1 1,1 1 4-16,3-1-7 0,0 7 1 15,0 3-21-15,4 3 6 0,3 13 5 16,4 6 0-16,0 22 2 16,-1 28-3-16,-3 22-1 15,-7 10-8-15,-3 46 0 16,-7-6-8-16,-4 29-3 16,-4-1-6-16,-7-12 0 15,-6 9 2-15,-4-12 3 16,-4-12-2-16,-3-11 0 15,-11 4-21-15,-10-9-10 16,-15-19-8-16,-10-16-1 16,0-7 0-16,0-11 1 15,7-17-7-15,3-9-2 0,8-21-82 32,10-11-54-32,7-8 79 0</inkml:trace>
  <inkml:trace contextRef="#ctx0" brushRef="#br0" timeOffset="36120.96">20122 2359 220 0,'-7'-19'82'0,"4"13"-64"0,-1 6 24 15,4 0 6-15,-3 0-14 16,-4 9-2-16,0 4-6 0,-4 12 1 15,-3 3-15-15,-4 13 2 0,-10 37 2 16,-4 29 5-16,-10 34 4 16,-11 44-7-16,0 41 0 15,7-7-11-15,11 32-4 16,10-31-5-16,11 2 1 16,11-27 1-16,10-36 2 15,14-30 1-15,11-26 1 16,10-24-18-16,0-20-7 15,1-21-41-15,3-25-15 16,-1-23-79 0</inkml:trace>
  <inkml:trace contextRef="#ctx0" brushRef="#br0" timeOffset="36706.56">22056 2240 288 0,'-32'-6'107'0,"25"9"-83"0,0 3 21 0,7-6 5 15,0 0-16-15,0 0-5 16,0 0-5-16,3-3-4 16,8-3-10-16,14-10 5 0,13-3 2 15,12 10-1-15,3 9 1 16,-7 6 2-16,-8 13 0 16,-9 12-2-16,-15 10 2 0,-18 3-6 15,-17 6 0-15,-11-6-4 16,1 0 0-16,2-7-5 15,12 7-1-15,6-3-1 16,15-3-2-16,13-4 3 16,11-6 0-16,4 1-1 15,4-1-2-15,-5-6 1 16,-3-4-1-16,-3-5-14 16,-4-13-5-16,-3 0-41 15,0-16-18-15,6-2-125 16</inkml:trace>
  <inkml:trace contextRef="#ctx0" brushRef="#br0" timeOffset="39994.22">20133 3917 308 0,'-3'0'115'0,"6"-3"-89"0,-3 3 14 16,0 0 1-16,0 0-6 16,0 0 2-16,0 0-9 0,0 0-5 15,0 0-13-15,0 0-2 16,0 0 2-16,4 0 7 16,3 3 4-16,7 0-2 0,10-3 1 15,15 0-7-15,11-3-3 16,3 0-3-16,3 0 0 15,4 0-2-15,11 0 0 16,13-7-1-16,1 10 0 16,-4-9-2-16,-3-4-2 15,-1-2-2-15,-3 8 1 16,-7-2 1-16,-14 3 2 16,-14-1 3-16,-11 4 2 15,-10 0-21-15,-11 0-8 16,-7 3-33-16,-4 0-13 15,1 0-17-15,-4 3-5 16,0-3-68 0</inkml:trace>
  <inkml:trace contextRef="#ctx0" brushRef="#br0" timeOffset="40428.92">20299 4102 356 0,'-11'0'134'0,"11"0"-104"0,4 0 3 0,-1 0-7 16,11 0-3-16,11-3 6 15,10 0-3-15,4 3-1 16,0-6-13-16,0 6 6 0,-4 6 4 15,-3 0 2-15,-4 10 3 16,-3 12 2-16,-11 4 2 16,-7 2-10-16,-11-3-5 15,-3 7-7-15,-3-4-1 16,-1 1-5-16,-3-7 0 16,3-3-3-16,1 0-1 15,6-3-4-15,4 0 1 16,7-3-3-16,8-6 2 15,9-4 3-15,15 0 3 16,7-9 0-16,0 0 2 16,-7 0-2-16,-11 0 2 0,-11 0-24 15,-6 7-11-15,-7-4-47 16,-4-3-20-16,0 9-109 16</inkml:trace>
  <inkml:trace contextRef="#ctx0" brushRef="#br0" timeOffset="41885.87">22458 3510 276 0,'-4'0'104'0,"4"-10"-81"0,0 7 7 0,0-3-1 16,0 6-5-16,0-3 1 15,0-4-3-15,0 7-2 16,0 0-10-16,0 0-4 0,0 0 0 16,4 0 6-16,3 7 2 15,3-4 1-15,12-3 1 16,6 0-4-16,14 0-2 16,4 0-4-16,3 0 1 15,-3 0-4-15,-3 6-2 16,-8-3-3-16,-7-3-1 15,-3 0-20-15,-8 0-10 16,-6 0-30-16,-11 10-10 16,-7-1-76-1</inkml:trace>
  <inkml:trace contextRef="#ctx0" brushRef="#br0" timeOffset="42114.12">22483 3808 276 0,'-15'9'104'0,"12"-3"-81"0,6-3 18 16,1 0 2-16,-1 1-14 16,5-1-2-16,2 0-7 15,8-3-3-15,6 0-9 16,15-3-3-16,0 0 1 0,3-1-3 16,1-2-2-16,-4 3-9 15,-1 0-3-15,-2 0-27 16,-5 3-13-16,-2-3-70 15,2 0-61 1,1-4 70-16</inkml:trace>
  <inkml:trace contextRef="#ctx0" brushRef="#br0" timeOffset="42892.81">24250 2845 296 0,'7'-41'110'0,"-3"19"-86"0,-1-3 13 0,1 6 0 0,-1 10-7 16,-3 0 0-16,0-1-2 16,0 7 0-16,0-3-15 15,-7 15-6-15,-7 19 0 0,-11 13-2 16,-10 6 2-16,-7 25 0 15,-8 19 1-15,1 25 2 16,-1 10 1-16,1 18-5 16,7 0-2-16,14-15 0 15,17-7 0-15,14 3 0 16,12-18 0-16,9-10-2 16,12-18 1-16,2-17 0 15,1-12 1-15,-7-12-2 16,7 12-3-1,-32-40-2-15,-7-10-32 16,-4-10-12-16,1-2-27 0,3-13-9 16,10-10-74-1</inkml:trace>
  <inkml:trace contextRef="#ctx0" brushRef="#br0" timeOffset="43254.42">24363 3086 316 0,'0'0'118'0,"3"-3"-92"0,-3 3 6 16,0 0-4-16,7 0-3 16,-3-6 4-16,3 6-4 15,0 0-3-15,4 0-12 16,6 0 0-16,8 0 1 0,10 0-4 16,8 0-2-16,2 0-5 15,-2 0 0-15,-4 0 2 16,-8 0 1-16,-6 0-45 15,-4 0-19-15,-3 0-34 16,-4 0-13-16,-7 9-19 16</inkml:trace>
  <inkml:trace contextRef="#ctx0" brushRef="#br0" timeOffset="43572.67">24931 2917 288 0,'0'-9'110'0,"3"6"-86"0,1-1 11 0,-4 4 1 15,0 0-2-15,0 0 1 16,0 0-7-16,-4 7-3 16,1 2-14-16,-4 0-2 0,0 7-2 0,0-6-1 15,3 8 1-15,1-2-4 16,-1 3 0-16,4-3-1 15,0-1-2-15,4 4 1 16,3-10-1-16,0 4 0 16,0-4 0-16,3-2 0 15,1-4 2-15,0 3-28 16,-1-6-11-16,1-6-31 16,3 3-12-16,0 3-65 15</inkml:trace>
  <inkml:trace contextRef="#ctx0" brushRef="#br0" timeOffset="43837.13">25150 2942 288 0,'-8'-19'110'0,"8"19"-86"0,-3-12 20 0,3 9 2 16,0 0-9-16,0-1 1 15,0 4-13-15,0 0-6 16,-4 10-10-16,4-4 0 0,-3 13 4 15,-1-3-1-15,1 12 3 16,-1 3-8-16,-3 16-2 16,0 19-3-16,0 3 1 15,4-13-2-15,-1-5-1 16,1-8-10-16,-8-5-6 16,4-3-23-16,0-4-8 15,0-6-24-15,0-6-10 16,0 9-62-16</inkml:trace>
  <inkml:trace contextRef="#ctx0" brushRef="#br0" timeOffset="44123.61">24426 3557 288 0,'-21'0'107'0,"21"0"-83"0,4 0 13 0,-1 0 1 16,4 0-16-16,11 0-2 16,14 0-1-16,17 0 2 15,15 0-11-15,10 0-1 0,21-3-2 16,18-4-3-16,-4 4-1 16,-10 0-1-16,-4 3-2 15,-14 0 1-15,-10 0-1 16,-18 3-38-16,-11 0-16 15,-14 4-70 1,-10 5-64-16,-7 4 67 16</inkml:trace>
  <inkml:trace contextRef="#ctx0" brushRef="#br0" timeOffset="44497.24">24687 3829 344 0,'-7'-3'129'0,"11"3"-100"0,6-3-4 16,1 0-10-16,3 3 0 16,4 0 4-16,3 3 6 15,4 3 2-15,3 4-14 16,-3 2 5-16,-4 4 5 0,-4 3-1 15,-6 0-1-15,-11 6-5 16,-7-6-2-16,-7 6-8 16,-4-6-4-16,-3 6 1 15,0-7 0-15,3 8-4 0,4-1 1 16,11-3-5 0,10 6 1-16,7-3 0 0,7-3 2 15,11-10 1-15,10-2 1 16,7-7-25-16,-3-6-8 15,-7-4-36-15,-7-2-14 16,-4 3-88 0</inkml:trace>
  <inkml:trace contextRef="#ctx0" brushRef="#br0" timeOffset="44858.64">25636 2889 376 0,'0'3'140'0,"0"-3"-109"0,22 41 2 16,-19-38-4-16,15 28-3 15,-4-12 5-15,11 53-2 16,-8-15 2-16,4 40-17 16,0 56 1-16,-6-8-1 0,-5-11-3 15,-10-8-1-15,-3-10-4 0,-8-9-1 16,-3-17-3 0,-4-17-2-16,-3-17-21 0,4-15-9 15,-1-13-34-15,4-12-13 16,7-13-88-1,-4-16-62-15,1-12 96 16</inkml:trace>
  <inkml:trace contextRef="#ctx0" brushRef="#br0" timeOffset="45292.92">25979 2503 260 0,'7'-25'96'0,"-7"25"-75"0,24-19 30 16,-20 19 7-16,10-9-15 16,-3 6-4-16,6-4-8 15,1 7-2-15,3 0-16 16,-3 7 1-16,6-4 0 0,-3 6 1 15,4 1 1-15,-4-1-2 16,1 13-1-16,-5-6-3 16,-3 9 1-16,-3 0 3 15,-11 9 1-15,0-9-8 16,-4 13-2-16,1-10-3 0,-1 7-2 16,4-4 3-16,4-9 0 15,-1 0-1-15,15 0 1 16,-4-9 0-16,21 5 1 15,1-8-5-15,-1 5 1 16,-3-5-22-16,-4-1-10 16,-3-2-28-16,-1-1-10 15,-3-3-58-15,1-3-25 16,6-3 19 0</inkml:trace>
  <inkml:trace contextRef="#ctx0" brushRef="#br0" timeOffset="45687.2">27033 3441 264 0,'-14'-7'99'0,"14"7"-77"0,4-3 18 0,-4 3 2 15,10 0 0-15,-3-6 4 16,15 3-16-16,-1 0-6 15,14 0-14-15,-7-1-4 0,18 4 0 16,18 4-3-16,-19-1 0 16,-9 0-1-16,3 0-2 15,-8 3-26-15,-10-6-12 16,-3 3-23-16,-14 4-10 16,-11 5-69-1</inkml:trace>
  <inkml:trace contextRef="#ctx0" brushRef="#br0" timeOffset="45866.27">27055 3729 308 0,'-4'13'115'0,"18"-13"-89"0,14 6 16 16,-10-6 4-16,10-6-25 16,7 3-8-16,8-7-12 15,6 4-1-15,-10 3 0 16,-4-4-11-16,1 4-5 0,6 0-23 15,-7 3-10-15,-3-3-89 16</inkml:trace>
  <inkml:trace contextRef="#ctx0" brushRef="#br0" timeOffset="47184.37">28575 2989 264 0,'25'-22'101'0,"-11"0"-78"0,3-6 11 16,-6 12-1-16,0 4-1 15,-4-7 4-15,0 10-7 16,0 2-3-16,-7 7-14 16,-4 16-1-16,-6 12 0 0,-4-3-4 15,-8 4 1-15,1-1-3 16,-3 13 0-16,-1 6-1 16,4 0 0-16,3 9 0 15,4-6 2-15,10-6-1 16,11 0 0-16,11-10-1 15,7-2 2-15,7-1-1 0,6-6 2 16,12-9-4-16,-8-7 0 16,-7-2-3-16,4-7-1 15,3 6-26-15,-10-6-11 16,-7-6-23-16,-14 6-7 16,-4-4-87-1</inkml:trace>
  <inkml:trace contextRef="#ctx0" brushRef="#br0" timeOffset="47530.24">29122 2917 288 0,'3'-16'110'0,"-3"16"-86"0,7-12 7 16,-3 12-2-16,-1-10 2 16,1 4 3-16,0 6-3 15,-1 10 1-15,1 8-18 16,-4 14 10-16,-4 15 5 0,-7 31-4 16,-3 16-2-16,-7 3-11 15,0 35-3-15,-4-3-3 16,4-4 1-16,4-9-4 0,2 10-2 15,5-14 0-15,-1-18 1 16,1-15-14-16,-1-13-7 16,0-22-37-16,1-1-13 15,3-17-86 1</inkml:trace>
  <inkml:trace contextRef="#ctx0" brushRef="#br0" timeOffset="48553.27">7338 8784 240 0,'14'-19'90'0,"-7"9"-70"0,0 7 15 0,-3 0 2 16,-1 0 1-16,1 0 4 15,-1 0-8-15,1 3-1 0,3 0-18 16,7 0 6-16,-11 6 6 0,8 3-9 16,0 10 0-16,-1 16-8 15,-3 2-2-15,0-2-2 16,-3 24-1-16,-1-8-3 15,1 8-2-15,-1-12 1 16,1 13 1-16,-1-13-3 16,1 6 0-16,-4-9-15 15,0-6-4-15,0-7-39 16,-7-9-14-16,3-3-92 16</inkml:trace>
  <inkml:trace contextRef="#ctx0" brushRef="#br0" timeOffset="48795.24">7151 9085 324 0,'3'6'123'0,"1"0"-95"0,10 7 0 0,-3-7-4 16,10 0-1-16,10-3 6 15,15-3-10-15,7-3-3 16,4-3-9-16,-1 0-5 0,-10-1 1 15,-4 4-2-15,-6 0-1 16,-1-3-2-16,-10 0-1 16,-1 2-36-16,-6-5-16 15,0 3-30-15,3-10-11 16,3 0-24 0</inkml:trace>
  <inkml:trace contextRef="#ctx0" brushRef="#br0" timeOffset="49110.47">7895 8630 276 0,'0'-9'104'0,"0"9"-81"0,7 0 18 15,-7 0 4-15,4 6-6 16,-4 6-1-16,0 4-8 0,-4 6-4 15,-3 3-14 1,4 0-1-16,-1 3 2 0,1 1-5 0,3 5-2 16,3 1-3-16,4 2-3 15,4 1 1-15,-1-13-1 16,-3-3-3-16,11 0 2 16,-4-3 3-16,7-4 1 15,4-2-8-15,-7 2-2 16,-4-8-49-16,-4-7-20 15,-3-7-92 1</inkml:trace>
  <inkml:trace contextRef="#ctx0" brushRef="#br0" timeOffset="49361.56">8050 8646 280 0,'-21'0'104'0,"21"0"-81"0,-7 3 23 15,7-3 5-15,0 9-12 16,0 10-2-16,7 0-6 16,-3 9 0-16,3 3-17 15,3 23 3-15,1-1 1 0,-4-6-8 16,4 22-1-16,-1 22-3 16,1-3-1-16,-1-1-3 15,-3-2-2-15,0-13-26 16,1-6-10-16,-1-13-39 15,0-12-18-15,3-13-67 16</inkml:trace>
  <inkml:trace contextRef="#ctx0" brushRef="#br0" timeOffset="50128.49">13275 8348 268 0,'4'0'101'0,"-1"0"-78"0,4 3 24 0,0-3 5 0,-3 3-10 16,3 0 1-16,0 7-10 16,-4 2-3-16,1 16-16 15,-1 19 0-15,-3 10 2 0,0 2-8 16,0 1-4-16,0 3-1 16,-3 6 0-16,-1 3-1 15,4-16-2-15,0-12-2 16,0 3 1-16,0-12-41 15,0 2-17-15,0-9-27 16,0-15-12-16,0 0-42 16</inkml:trace>
  <inkml:trace contextRef="#ctx0" brushRef="#br0" timeOffset="50357.36">12986 8711 288 0,'-21'4'110'0,"24"-1"-86"0,4 3 7 0,0-3-2 16,11 3-9-16,10-2-2 16,11-1 7-16,10 0 6 15,4-3-16-15,0-3-2 0,0 0-1 16,0-1-7-16,-4 4-3 16,-3 0 1-16,-3 0 0 0,-5 0-21 15,-2 4-10 1,-5-1-28-16,-6-3-12 0,-4-3-77 15</inkml:trace>
  <inkml:trace contextRef="#ctx0" brushRef="#br0" timeOffset="50683.11">13882 8188 288 0,'-4'-10'110'0,"4"10"-86"0,0 0 18 0,0 4 1 15,0 2-14-15,0 6-2 16,0 4-7-16,-3 3-3 16,-1 9-9-16,1 0 1 0,-1 7 2 15,1-1-4-15,3 4 1 16,3-4-5-16,4 1-2 15,4-7 0-15,3 0-1 16,0 1 0-16,4-8 2 16,-4-5-1-16,10 0 2 15,-2-7-31-15,-1-6-13 16,-4-3-52-16,1-12-21 16,-4-4-19-1</inkml:trace>
  <inkml:trace contextRef="#ctx0" brushRef="#br0" timeOffset="50968.16">14132 8203 316 0,'-10'-12'121'0,"10"9"-95"0,0 3 20 16,0 0 19 0,0 3-20-16,0 16-7 15,0 6-7-15,-4 3-18 16,1 22 5-16,-1 25 3 0,1 7-5 15,-1 0-1-15,1 2-9 16,-1 13-4-16,4 1-1 16,4-11-1-16,-1-8 0 15,4-13 0-15,0-10 0 16,0-9 0-16,-3-6-25 0,-1-7-10 16,-3-5-26-16,0-7-12 15,0-10-91 1,-3-3-56-16,-1 1 99 15</inkml:trace>
  <inkml:trace contextRef="#ctx0" brushRef="#br0" timeOffset="52710.9">4822 10618 248 0,'4'-22'93'0,"-4"19"-72"0,0-4 18 0,0 7 5 15,0 0-5-15,0 0-1 16,0 0-13-16,0 0-2 16,-4 10-14-16,1-1-3 0,-1 13-2 15,-3 10 4-15,0 11 5 16,-3 36-1-16,3 12 3 16,-7 9-4-16,-4 35 1 15,7 0-5-15,4-10 1 16,4 1-5-16,6-29-2 15,-3-22 4-15,11 10 4 16,7 15-3-16,6-15-1 0,-3-16-2 16,4-13 0-16,-4-12-2 15,4-9-1-15,-4-4 3 16,-7-9 0-16,-7-6-21 16,-3-7-8-16,-4-6-44 15,0-9-20-15,3-4-74 16</inkml:trace>
  <inkml:trace contextRef="#ctx0" brushRef="#br0" timeOffset="53491.47">5535 11044 244 0,'0'-6'93'0,"0"3"-72"0,0 0 18 0,0 3 3 15,0 0-9-15,0 0 0 16,0 3-7-16,0 3-2 16,0 4-13-16,0 2 2 0,-3 4 3 15,-4 9 1-15,-8 6-1 16,1 4-4-16,-7 9 0 15,-4 21-7-15,4-11-1 16,7-10 0-16,-7 9 0 16,0-9-2-16,3 3 1 15,4-6-2-15,0-4-1 16,3-9-2-16,4 1-1 0,0-7 2 16,0-7 2-1,4-2-7-15,3-1-3 0,-4-5-31 16,1-1-11-16,3-3-45 15,0-6-18-15,0 3-13 16</inkml:trace>
  <inkml:trace contextRef="#ctx0" brushRef="#br0" timeOffset="53780.92">5271 11182 288 0,'-8'3'110'0,"16"-3"-86"0,-5 0 11 0,1 0-1 15,3 3-4-15,0 4 4 16,7-1-7-16,3 7-4 16,8 5-13-16,0 14 0 0,7 15 1 15,-15-10-4-15,8 26-2 16,0-3 0-16,-1-4-1 15,1-6-2-15,-7-9-2 16,3 0-6-16,0-13-1 16,0-9-46-16,-3-10-19 15,-1-6-91-15</inkml:trace>
  <inkml:trace contextRef="#ctx0" brushRef="#br0" timeOffset="54754.69">5916 11267 304 0,'-35'6'115'0,"28"-3"-89"0,0 4 21 16,7-7 5-16,0 0-24 16,3 0-7-16,4 0 0 15,7 0 3-15,11-4-13 16,7 1 5-16,0 0 2 0,3 0-8 16,-3 3-1-16,-4 0-5 15,-3 3-1-15,-4 0-1 16,7 4-2-16,-14-4 1 15,0 0-1-15,4-3-49 0,-1-10-19 16,12-2-114 0</inkml:trace>
  <inkml:trace contextRef="#ctx0" brushRef="#br0" timeOffset="55216.44">6491 11016 316 0,'-7'-6'118'0,"7"3"-92"0,4-4 11 0,-1-2-3 0,4 6-6 15,4-7 3-15,6-5-8 16,1 2-4-16,7-2-11 15,3 2 1-15,0 0 4 0,4 7-1 16,-7 6 3-16,3 10 5 16,0 12 2-16,-7 12 0 15,-3 4 1-15,-15 2-7 16,-6 1-1-16,-8 3-5 16,1 0-1-16,-4 3-3 15,3-13 1-15,4-2-6 16,-4 9-3-16,4-7 1 15,0 7 0-15,0 6-2 0,4-6 0 16,3-7 2-16,7-3 0 16,7-5-2-16,7-11 2 15,7 1 3-15,8-13 1 16,2 3-6-16,-2-6-2 16,-1 0-38-16,-10-6-16 15,-1 6-34-15,4-9-14 16,-6-4-64-1</inkml:trace>
  <inkml:trace contextRef="#ctx0" brushRef="#br0" timeOffset="55547.81">7218 10577 368 0,'-4'-9'137'0,"8"9"-106"0,6 15 6 15,-3-5-2-15,4 2-1 16,3 13 4-16,7 7-9 16,4 8-3-16,3 36-15 15,4 12-2-15,-4-1 1 0,0 26-2 16,-6 13 3-16,-8-10-8 15,-7-13-4-15,-7-3 2 16,-7-2 3-16,0-11-19 16,0-14-9-16,0-17-28 0,10-31-69 15,4-16 7 1,0-18-45 0</inkml:trace>
  <inkml:trace contextRef="#ctx0" brushRef="#br0" timeOffset="55983.94">7602 10292 324 0,'0'-10'123'15,"7"7"-95"-15,0 3 11 0,1 0-1 0,-1 3-6 16,3 0 3-16,4 4-6 16,-3-1-3-16,3 3-14 15,4 1 1-15,3-1 1 0,7 1 1 16,4 8 4-16,-4 11-2 16,0 2 1-16,-3 7 2 15,-11 9 0-15,-7-7-7 16,-7-2 0-16,-3-3-6 15,-5-4-2-15,5-3 0 16,-1-6-1-16,4 3-2 0,4-6-2 16,10-3 1-16,11-4 1 15,-1 1-1-15,5-4-1 16,-1-3 1-16,0 1-1 16,-7-4-5-16,-3 0 1 15,-4 0-40-15,0 0-16 16,-3 0-42-16,3 0-18 15,0 4-60 1</inkml:trace>
  <inkml:trace contextRef="#ctx0" brushRef="#br0" timeOffset="56540.88">8590 10866 356 0,'-10'-4'134'0,"13"-2"-104"0,4 6 12 0,0-3-2 0,4-3-7 15,6 3 1-15,8-4-11 16,14 7-3-16,7-3-12 15,3 3-5-15,-3 0-2 0,-4 3-1 16,-6-3 0-16,-8 10-16 16,-3-1-4-16,-8 1-50 15,-3 5-21-15,-10 4-79 16</inkml:trace>
  <inkml:trace contextRef="#ctx0" brushRef="#br0" timeOffset="56767.22">8774 11223 364 0,'-4'9'137'0,"15"-9"-106"0,10 7 4 0,-4-7-4 16,8 0-9-16,7 0 1 16,0 0-10-16,3-7-5 15,-3 7-5-15,-1 0-3 0,-2 0 1 16,-5 0-1-16,-2 0 2 15,-1 0-36-15,-4 0-15 16,1-3-30-16,3-3-13 16,0 6-46-1</inkml:trace>
  <inkml:trace contextRef="#ctx0" brushRef="#br0" timeOffset="60892.45">10534 10383 244 0,'0'-13'90'0,"0"10"-70"0,0-3 17 0,0 6 2 16,0-3-4-16,0-4 2 15,0 7-7-15,0-6-2 16,0 6-15-16,0 0 3 0,0 0 2 16,0 0 1-16,0 0 3 15,0 0-3-15,3 0 0 16,1 0-4-16,0 9 1 16,-1 4-3-16,1 12 0 0,-1 6-3 15,1 7-1-15,-1 6-3 16,-3 3 1-16,4-3-2 15,-1 3 0-15,1 3-1 16,-1 0 0-16,1 0 0 16,3-6 2-16,0 0-1 15,0-9 0-15,-3-7-1 16,-1-9 0-16,-3 0 0 16,0-10 2-16,0 3-3 15,-3-5 0-15,-1-4-1 16,0-3-2-16,1-3-30 15,-1-4-15-15,4-5-19 16,0 3-8-16,4-1-16 0,3-9-8 16,7 10-51-1</inkml:trace>
  <inkml:trace contextRef="#ctx0" brushRef="#br0" timeOffset="61461.04">9994 11170 284 0,'-7'0'107'0,"7"0"-83"0,0 0 10 16,0 0 0-16,0 0-4 15,0 0 4-15,4 3-5 16,-1 0-1-16,4 0-15 15,0 3 3-15,0-3 4 0,4 4-5 16,0-4 2-16,6 0 1 0,11-3 1 16,15-3-4-16,13 0 1 15,8-4-9-15,3 1-2 16,0 3 1-16,14 0 1 16,4 0 1-16,-1 0 2 15,-6 0-3-15,-11-1 1 16,-7 1-1-16,-4 0 1 15,1 0-7-15,-8 3 0 16,-7 0-1-16,-6 0 0 16,-8 0 0-16,-7 0 2 15,-7 0-1-15,-3 0 2 16,-4 0-37-16,-7 0-17 16,0 0-18-16,3 0-8 15,1 0-29-15,3 0-12 0,0 0-17 16</inkml:trace>
  <inkml:trace contextRef="#ctx0" brushRef="#br0" timeOffset="62692.72">10629 11540 252 0,'0'0'93'0,"4"-3"-72"16,-1-4 11-16,-3 7 3 0,4-6-6 16,3 0 3-16,0-1-5 15,0-2-2-15,0 0-13 16,0-1 3-16,0 1 3 0,0 6 1 16,-3-7 1-16,-1 4-3 15,1 0 2-15,-1-4-6 16,-3 4 0-16,0-3-6 15,0 2 1-15,0 1-1 16,0 0 1-16,-3 0 0 16,-1-1 0-16,1 1-2 0,-1-3-1 15,1 5-1-15,-1-2 0 16,-3-3 0-16,0 6 2 16,0-4-1-16,0-2 0 15,0 6-1-15,0-7 0 16,0 4-2-16,-4 0 1 15,4 3 0-15,-3 0 1 16,-1-1-2-16,4 4-2 16,-4 0 1-16,1 0 1 15,-1 4 1-15,1-1 1 16,-1 0-5-16,0 3 1 16,-3 4 0-16,0 5 2 15,0 4-1-15,0 6 2 16,-4 3 0-16,4 1 1 0,0-4-2 15,3-3-2-15,1 3 1 16,3-6-1-16,7-1 0 16,3 1 2-16,4-3 1 15,4 3 1-15,3-4-2 16,0-2-2-16,4 6 1 16,-4-7 1-16,0-2-1 15,4-1 2-15,-1-6 2 16,1-3 2-16,3-6-1 15,4-4-1-15,3-2-3 16,-3-4 1-16,-1-3-2 16,1 1 2-16,-7-1-2 15,-1 9-1-15,-2-2 1 0,-5 2-1 16,-3 4 0-16,0 3 0 16,0 3 0-16,-3 3 2 15,-1 3 1-15,1 4 1 16,-1 2-2-16,1 4 1 15,-4 3 0-15,0 3 1 16,0 9-2-16,0 4 1 16,0 2 0-16,0-5 3 15,0-4-3-15,0 10 0 16,0-7-1-16,0 10 1 16,0-10-2-16,3 0-1 15,-3-9 1-15,4 7-1 16,-4-8 0-16,4-2 2 15,-1-3-3-15,1-3 0 0,-4-1 1 16,3-6 2-16,-3 4-1 16,0-4 2-16,0-3-4 15,-3 7 0-15,-1-10-23 16,1 0-10-16,-1 0-39 16,0 0-19-16,4-10-125 15</inkml:trace>
  <inkml:trace contextRef="#ctx0" brushRef="#br0" timeOffset="65588.7">3634 10731 220 0,'-7'-29'82'0,"7"11"-64"0,3-11 24 0,1 14 6 15,3-1-3-15,-7 4 3 16,3 2-16-16,1 10-5 16,3 13-15-16,3 12 6 0,1 19 2 15,3 34-2-15,4 16 0 16,-1 22-6-16,1 28-2 16,7 1-6-16,-4 2-1 15,-7 7-1-15,4-45 1 16,-4-27-2-16,3 21-1 15,-3-21-2-15,4 9 1 16,0-19 3-16,-4-13 1 16,-7-11-1-16,3-42-2 15,1 0 1-15,0-37 1 0,-1 6-1 16,4-66-1-16,0-60 1 16,-3-28-1-16,3 1 0 15,-3-20 0-15,-1 35-3 16,-3 19 2-16,4 25-1 15,-4 25 0-15,0 25 0 16,0 12-2-16,7 23 0 16,7 6 0-16,8 6 3 15,-1 0 0-15,7 0 1 16,15-3 0-16,20-4 4 16,22-2 2-16,-4 0 2 15,28-4 0-15,18 13 0 0,11 0 0 16,17 7-2-16,11-1 1 15,35-6 2 1,11 3 5-16,32-15-6 0,6-10-2 16,4-22-1-16,-7-6-1 15,-25 9-2-15,-49 22-2 16,-46 16-32-16,-38 19-16 16,-29 19-12-16,-18 12-3 15,-14 0-47-15,-10-6-21 16,-11 6 7-1</inkml:trace>
  <inkml:trace contextRef="#ctx0" brushRef="#br0" timeOffset="66655.82">9596 10232 228 0,'-7'-22'85'0,"7"22"-66"0,0 0 14 0,0 0 2 16,3 0-1-16,4 10 5 15,4 5 0-15,-1 10 1 16,4 32-22-16,8 21 1 0,-1 10-1 16,0 41-2-16,0 12 3 15,0 25-10-15,0 13-5 16,1 15-1-16,-5-34 2 16,-3-38-2-16,4 29 0 15,-4-35-1-15,4 18 1 16,-4-30-4-16,0-19 0 15,-4-16 3-15,1-29 1 16,-4-2 5-16,4-47 5 16,-8-1-7-16,-3-37-3 15,0 10-2-15,-14-73 1 16,-7-78-3-16,-7-4-2 0,0-27-7 16,-4 18-2-16,0 1 5 15,4 15 3-15,7 40 1 16,3 36 1-16,7 24 2 15,4 22 0-15,4 13-7 16,10 16 0-16,11 5 3 16,17 7 2-16,18 0 6 15,7 0 5-15,28-3 4 16,21-3 4-16,4-6-3 16,11-1 0-16,17 4-2 15,-7 3 0-15,-4 6-4 16,11 3 0-16,-3 3-5 15,-7 4 0-15,17 2-3 0,0-5-1 16,-14 5-1-16,-14-2 0 16,-7 2-82-16,-14 1-35 15,-29 6-67 1</inkml:trace>
  <inkml:trace contextRef="#ctx0" brushRef="#br0" timeOffset="67484.92">6410 13327 252 0,'0'-31'93'0,"0"21"-72"0,4-2 16 16,-4 5 4-16,0 1-2 15,0 0 4-15,3 3-11 16,-3 3-2-16,0 0-17 16,0 6 8-16,0 13 5 0,-3 18-1 15,-5 14 0-15,-13 2-9 16,0 0-5-16,-4 10-6 15,4-4-2-15,4-12 1 16,-5 22 2-16,-2-12-3 16,-1 2-2-16,7-5 0 0,1-10 1 15,3-7-3-15,3-2 0 16,4-7-1-16,0-6-2 16,3-3-8-16,1-7-3 15,-4-2-30-15,7-4-10 16,0-3-27-16,7-12-9 15,-4 6-55 1</inkml:trace>
  <inkml:trace contextRef="#ctx0" brushRef="#br0" timeOffset="67766.08">6177 13302 296 0,'-10'-35'110'0,"10"32"-86"0,0-3 16 15,0 6 2-15,0 0-14 16,0 0-1-16,7 3 1 16,3 10 3-16,4 9-17 15,4 18 3-15,3 10 1 0,7 1-4 16,4 2 0-16,3 10-6 16,1 15 0-16,-1 4-5 15,-10-7-2-15,3-3 0 16,-3-13 1-16,-4-8-14 15,0-7-7-15,-7-13-34 16,4-12-16-16,-1-16-83 16,-3-13-61-16,-7-8 89 15</inkml:trace>
  <inkml:trace contextRef="#ctx0" brushRef="#br0" timeOffset="67979.67">6643 13672 368 0,'7'6'140'0,"3"-3"-109"0,12-3 5 0,-8 0-7 15,7-3-11-15,7-3 2 16,11 6-11-16,-4 0-5 16,4 6-3-16,-4-3 1 0,-3 3 1 0,0-2-41 15,0 2-19-15,-4-3-59 16,4-3-25-1,-4 6 20-15</inkml:trace>
  <inkml:trace contextRef="#ctx0" brushRef="#br0" timeOffset="68412.23">7168 13292 272 0,'-10'-18'101'0,"10"8"-78"0,3 1 15 0,1 3 2 16,-1-4-2-16,5 4 4 15,-1 0-6-15,0-1 1 16,7 4-21-16,3 3 4 0,8 0 1 16,10 3 2-16,-3 10 1 15,7 9-5-15,-4 9-1 16,0 16 1-16,-10 0 2 15,-7-6-5-15,-11 9 1 16,-11-6-8-16,-6 3-1 16,-8 6-4-16,-3 4-3 15,-4 9 0-15,8-7 1 16,2-9-3-16,8-3-2 16,11-9 2-16,10-3 0 15,18-7 1-15,0-6 0 16,6-7 0-16,1-5 0 0,0-4 0 15,-7-6 0-15,-1 0-22 16,-6 0-8-16,-4 0-34 16,1 0-11-16,-5 0-36 15,8-3-13-15,3-10-28 16</inkml:trace>
  <inkml:trace contextRef="#ctx0" brushRef="#br0" timeOffset="68868.08">8146 13402 288 0,'-29'0'107'0,"22"0"-83"0,4 0 28 0,3 0 7 0,0 0-22 16,0 0-9-16,3 0-5 15,4 0-1-15,8-3-12 16,9-3-3-16,4-4-1 0,15-2-5 16,3 2-1-16,0 4 0 15,-8 3 2-15,-6 6-32 16,-7 7-12-16,-8 8-39 15,-6-2-13-15,-11-3-46 16</inkml:trace>
  <inkml:trace contextRef="#ctx0" brushRef="#br0" timeOffset="69044.86">8255 13659 312 0,'-32'13'115'0,"32"-13"-89"0,0 9 16 0,4-3 2 16,3-2-20-16,7-4-3 15,7 0-7-15,7 0-1 16,8-10-7-16,-1 7-6 0,0-6-1 16,0 2-1-16,-3-2 0 15,0 9-40-15,-4 0-17 16,4 0-98 0</inkml:trace>
  <inkml:trace contextRef="#ctx0" brushRef="#br0" timeOffset="70018.36">9296 13095 252 0,'-4'-6'93'0,"4"2"-72"0,4-2 14 0,-4 6 2 16,0-3 1-16,0 3 4 16,0 0-12-16,0 0-3 15,0 0-16-15,0 0 0 0,0 0 2 16,7 0 6-16,0 6 5 15,0 4-6-15,0 2 0 16,0 4-9-16,0 6-1 0,4 3-4 16,-4 6-1-16,3 1-1 15,-3-7-2 1,0-3 1-16,0 3-1 0,0-3 0 16,1-3 0-16,-1-4 0 15,-4-2 2-15,1 2 3 16,-4-8 2-16,0-1-30 15,-4-6-14-15,1 0-23 16,-4-6-11-16,-4-10-74 16,4 0-53-1,-4 7 82-15</inkml:trace>
  <inkml:trace contextRef="#ctx0" brushRef="#br0" timeOffset="70350.55">9123 13220 232 0,'-7'3'88'0,"7"-6"-69"0,3 3 13 0,-3 0 2 16,0 0-3-16,4-3 4 16,3 0-4-16,0 0 1 15,0 0-18-15,0 0 3 0,4 3 3 16,-1 3-2-16,4 0-1 15,0 0-3-15,15 6-1 16,2-2-5-16,8-1-3 0,4-3-2 16,-1 0 0-16,-3-3-2 15,-4-3-1-15,-3 0 1 16,-4 0 1-16,-3 0-1 16,-8 0-1-16,-3 3-21 15,-7 3-9-15,-3 0-36 16,-4 3-13-16,0 0-73 15</inkml:trace>
  <inkml:trace contextRef="#ctx0" brushRef="#br0" timeOffset="70859.64">9148 13653 252 0,'-8'0'96'0,"8"0"-75"0,-3-3 14 0,3 3 3 15,0 0-9-15,0 0-2 0,0 0-4 16,0 0 0-16,0 0-13 16,0 0 1-16,0 0 2 0,0 0-1 15,0 0 3-15,7 0 1 16,0-3 2-16,0 0-4 16,4 3 0-16,3 0-4 15,3 0 1-15,5 0-2 16,6 0 0-16,7 0-5 15,7 0-1-15,1 0-1 16,-4 0-2-16,-1 0 1 16,-2 0 1-16,-5 0 1 15,1 0 1-15,-4-4-2 16,-3 1 1-16,-7 0 0 16,-4 0 3-16,-7 0-1 15,-7 3 0-15,-7 0-36 16,0 0-17-16,0 3-30 0,0-3-12 15,7 0-71 1</inkml:trace>
  <inkml:trace contextRef="#ctx0" brushRef="#br0" timeOffset="73471.71">10393 12719 236 0,'10'-16'90'0,"-6"7"-70"0,3-4 10 0,-3 7 2 15,-1-4-5-15,1 4 2 16,-1-3-1-16,-3 5 0 16,4-2-15-16,-4 6-3 0,0 0 0 15,3 6 0-15,-3 4 4 16,0 2-3-16,4 10 1 16,-1 13-3-16,-3 6 2 15,0 12-4-15,0 0 1 0,4-6-3 16,-4-3 0-1,3-6-1-15,-3-4 2 16,4-2-1-16,-4-7 0 0,3-3-3 16,-3-7-2-16,4-2 3 15,-4-4 0-15,0-2-1 16,0-4-2-16,0 3 3 16,0-3 0-16,-4-3-28 15,1 0-12-15,-1 0-24 16,1 0-10-16</inkml:trace>
  <inkml:trace contextRef="#ctx0" brushRef="#br0" timeOffset="74012.17">10026 13346 204 0,'-11'3'77'0,"8"-3"-60"0,-1 0 15 0,4 0 4 16,0 0 0-16,-3 0 0 15,3-3-2-15,-4 3-1 0,1 0-18 16,3 0 6-16,0 0 3 0,0 0-6 15,0 0 0-15,0 0-5 16,0 3 0-16,3 0 1 16,4 0 4-16,4 0-1 15,3-3 1-15,7-3 0 16,11-3-2-16,14-4-4 16,10 1 0-16,4 3-7 15,-3 3-3-15,-4 3 1 16,-4 3 0-16,0 0-1 15,-3 3 1-15,0 0 2 16,-4 1 2-16,-3-1-3 16,-4-3-1-16,-3 0 1 15,-4-3 0-15,-3-3-2 0,0-3 1 16,-4 0 0-16,-3-1 1 16,-4 1-2-16,-4 3-2 15,1 0 3-15,-11 3 0 16,0 0-23-16,-4 3-12 15,-3 0-23-15,0 0-11 16,-3 0-15-16,3 0-7 16,-4 1-65-1</inkml:trace>
  <inkml:trace contextRef="#ctx0" brushRef="#br0" timeOffset="74747.5">10118 13615 296 0,'-14'0'112'0,"10"-3"-87"0,1 3 13 16,3 0 1-16,0 0-1 0,0 0 2 16,0 0-16-16,0 0-4 15,0 0-12-15,7-3 4 0,3 0 1 16,8 0 2-16,10-3 1 16,11-1-2-16,7 1 1 15,3-3-4-15,-3 9-1 16,-4 0 2-16,-6 0 3 15,-5 12 0-15,-6-2 1 16,-7 2-2-16,-4 1 1 16,-7 2-4-16,-4 1 1 15,-3 3-5-15,-3-4-2 16,-4-2 0-16,0 3-1 16,0-4-2-16,0-2-2 15,0-1 1-15,-1 0-1 16,1-2-3-16,4-1 2 0,-1 0-1 15,4 1-2-15,4-1 3 16,3 0 0-16,0 3-2 16,7-5 2-16,0 5-1 15,4 0 0-15,3 7 4 16,4 3 1-16,-1 3-4 16,1 3-1-16,-4 0 3 15,-3-6 1-15,-8 6 0 16,-2-3 1-16,-8-3 0 15,-4-4 1-15,-7 1 2 16,-3-7 1-16,-3 7-1 16,-4-6-1-16,-4-7-3 15,-3 6 1-15,-8-6-2 16,-6 0-1-16,-4-3-2 0,0-3 1 16,4 0 1-16,7 0 2 15,3-3-8-15,7 6-3 16,8 0-33-16,6-3-12 15,15-4-26-15,10 4-10 16,10-13-105 0</inkml:trace>
  <inkml:trace contextRef="#ctx0" brushRef="#br0" timeOffset="79084.53">7341 12957 192 0,'0'-22'74'0,"0"6"-58"0,0-3 14 0,0 10 3 0,0 0-6 16,-3-4-1-16,-4 1-6 16,-4-1 0-16,1 4-11 15,-5-1 1-15,1 4 1 0,0 0-2 16,-3 3 2-16,-1-4-2 15,0 4 2-15,-3-3-2 16,4 6 0-16,2 0-1 16,-16 16 0-16,-19 15 0 15,1 10 2-15,-8 3-5 16,8 6-1-16,0 6 2 16,3 13 1-16,0 10-1 15,14-7 1-15,7-19-2 16,-6 32 2-16,-5 40 2 15,8-3 5-15,18-9 1 0,17-6 0 16,17 3-1-16,8-29-1 16,-4-9-7-16,50 0-2 15,24 10 0-15,8-23 2 16,3-18-1-16,-8-16 0 16,-13-25 3-16,-14-22 3 15,-4-28-2-15,-7-3 0 16,-4-19-3-16,-3-26-1 15,-14-8-1-15,-14-7 0 16,-18-34-2-16,-18-1 1 16,-13-12-2-16,-15-3-1 15,-7 22-8-15,-24 25-5 16,-11 32 0-16,0 27 0 0,0 23-14 16,10 21-8-16,8 19-23 15,10 13-9-15,14 9-101 16</inkml:trace>
  <inkml:trace contextRef="#ctx0" brushRef="#br0" timeOffset="79821.52">7782 15393 336 0,'18'-28'126'0,"-18"28"-98"0,11-16 10 0,-8 16-3 16,1 0 0-16,-4 0 5 15,-4 10-6-15,1-1-3 16,-8 16-17-16,4-6 2 0,-7 12 4 16,-4-9-7-16,-7 32-2 15,4-14-6-15,-14 36-2 16,10-17-1-16,-24 10 1 15,10-6-4-15,-7 12-2 16,7-15 2-16,4-1 2 16,7-9 0-16,0-9-1 15,10-13-13-15,0 1-4 16,4-7-29-16,4-13-12 16,3-3-25-16,3-9-9 15,1 0-62-15</inkml:trace>
  <inkml:trace contextRef="#ctx0" brushRef="#br0" timeOffset="80110.75">7437 15327 276 0,'-25'-84'104'0,"21"65"-81"0,4 6 23 15,0 7 5-15,4 0-7 16,3 0-1-16,4 2-2 15,6 8 1-15,8 8-23 16,7 16 3-16,-1 16 1 0,5 6-3 0,2 10-2 16,5 15-8-16,-4 29-4 15,3 2-1-15,-3-9-1 16,-4-6-2-16,-7-15-2 16,-7-17-2-16,8 4 1 15,-8-13-28-15,3-19-13 16,-2 1-36-16,2-29-13 15,-3 0-86 1</inkml:trace>
  <inkml:trace contextRef="#ctx0" brushRef="#br0" timeOffset="80515">8431 15500 356 0,'-24'0'132'0,"17"0"-103"0,0 3 21 0,7-3 1 16,0 0-13-16,3 0 0 15,8 6-12-15,6 0-4 16,8 1-13-16,3-4-3 0,4-3 0 16,7 0-3-16,7-3-2 15,3 0-3-15,0 3 1 16,-6 0 1-16,-8 0 0 15,-10 3-49-15,-11 3-19 16,-7 3-63-16,-4 4-25 16,-6 6 17-1</inkml:trace>
  <inkml:trace contextRef="#ctx0" brushRef="#br0" timeOffset="80723.73">8484 15829 384 0,'-7'22'143'0,"7"-22"-112"0,18 9 10 16,-8-9-5-16,8 0-10 16,3-3-1-16,8-3-11 15,9 0-4-15,8-1-6 16,4 1-5-16,-5 3 0 0,-2 0 1 16,-8 3 0-16,-3 0-47 15,-4 0-18-15,-3 0-99 16,-8-3-62-1,-6 0 100-15</inkml:trace>
  <inkml:trace contextRef="#ctx0" brushRef="#br0" timeOffset="85377.31">9606 15076 292 0,'-14'-6'110'0,"11"0"-86"0,-5 0 18 0,8-1 3 16,-3 1-11-16,-1-3 0 16,1 2-8-16,-1 1-4 15,4 0-12-15,0 0 0 0,4 3 1 16,3-1-2-16,7 1 0 15,14 3 1-15,15 0 4 16,10 0 3-16,-1 3 2 16,1 7-6-16,-7 2-3 15,-3 7 3-15,-8 6 4 16,-10 13 2-16,-15 3 1 16,1-7-11-16,-15 23-3 15,1-14-4-15,-15 14 1 0,0-13 0 16,-17 15 1-16,10-8 0 15,-6 14 2-15,2-14-3 16,8 8-2-16,4-15-3 16,10-6-1-16,-1-7 2 15,23-6 2-15,-5-6 2 16,22-10 1-16,-4 1-5 16,11-7-1-16,-4 0 1 15,1-3 2-15,-8 6 0 16,3-3-1-16,-6-3-39 15,0 7-16-15,10-4-41 16,-10-3-15-16,-4 0-75 16</inkml:trace>
  <inkml:trace contextRef="#ctx0" brushRef="#br0" timeOffset="85843.31">11038 14750 280 0,'-3'-31'104'0,"3"15"-81"0,3 4 25 15,1 2 4-15,-1 1-12 16,1 0-3-16,0 2-6 16,-1 1 0-16,-3 6-17 15,4 3 5-15,-1 13 2 0,1 15-7 16,-1 13-1-16,1 6-3 15,-1-6-1-15,1 13-5 16,-1-10-3-16,-3 0 0 0,0 0-1 16,0-3 0-1,4-7 2-15,-4 1-3 16,3-13 0-16,1-3-6 16,-1-10 0-16,1-2-26 0,-1-10-10 15,-3-3-25-15,0-7-7 16,0 1-88-1</inkml:trace>
  <inkml:trace contextRef="#ctx0" brushRef="#br0" timeOffset="86144.45">10714 15036 284 0,'-21'0'107'0,"21"-3"-83"15,0 3 17-15,0 0 20 16,14-4-16-16,7 1-3 16,7 0-1-16,7 0-24 15,4 0-1-15,4 0 1 0,6 0-7 16,7 0-3-16,8-1 0 16,-1 4 2-16,-3 0-9 15,-3 0-2-15,-8 0 1 16,-10 0 2-16,-4 4-2 15,-6-1 0-15,-5 0-45 16,-3 0-20-16,-6 3-19 16,-8 0-6-16,-11 7-51 15</inkml:trace>
  <inkml:trace contextRef="#ctx0" brushRef="#br0" timeOffset="86411.73">10848 15462 304 0,'-21'19'112'0,"21"-16"-87"0,3 3 20 0,4-2 4 16,4-4-12-16,3 6 1 16,4-3-4-16,6-3-1 0,5 0-18 15,6-3-2-15,11-3 0 16,7-4-5-16,7 7-2 0,-4-3-3 15,-3-4-3-15,-7 10-15 16,-4 0-7-16,1 0-33 16,-1 0-13-16,4-3-57 15,7-6-22-15,0-4 24 16</inkml:trace>
  <inkml:trace contextRef="#ctx0" brushRef="#br0" timeOffset="86895.77">12263 14597 272 0,'-4'-19'101'0,"4"6"-78"0,7-2 20 0,-3 5 2 0,3 1-10 15,0 0-3-15,0 2-3 16,0 1-1-16,3 6-15 15,1 3 8-15,0 10 5 0,-4 5-1 16,0 8 0-16,-4 21-7 16,1 12-1-16,-4 7-6 15,0 0-1-15,3-7-6 16,1 1-3-16,-1-13 0 16,1 3-1-16,3-9-3 15,0-7 2-15,0 1 1 16,-3-10 0-16,-1-6-20 15,-3-7-9-15,0-2-36 16,0-7-14-16,-3-3-90 16,-4 3-52-1,-8-3 105-15</inkml:trace>
  <inkml:trace contextRef="#ctx0" brushRef="#br0" timeOffset="87238.29">11860 15406 296 0,'0'0'112'0,"0"0"-87"0,7 0 20 0,1-3 4 16,-1 3-5-16,3-4 4 15,4 1-10-15,4 0-3 0,3 0-19 16,11 0 3-16,14 0 4 0,17-3-8 16,8-4-1-16,3 7-4 15,14-3-1-15,14 3-1 16,4-4 0-16,-14-2-4 16,-11-1-3-16,-7 4 0 15,-10-3 1-15,-15 3-36 16,-10-1-17-16,-15 7-29 15,-13 3-13-15,-7 4-87 16</inkml:trace>
  <inkml:trace contextRef="#ctx0" brushRef="#br0" timeOffset="87824.92">12241 15638 376 0,'-21'0'140'0,"21"-3"-109"0,4-4-2 0,3 7-7 15,3-9 4-15,12 0 5 16,6-1-2-16,4 1-3 0,6 2-14 15,5 1 3-15,6 3 5 0,-3 6 2 16,-7 3 4-16,-11 1-1 16,-14 12 2-16,-10 6-9 15,-11 0-3-15,-8 3-6 16,-2-3-1-16,3-3-5 16,0-3-2-16,3 3-3 15,4-7 1-15,3 4-1 16,4 0-2-16,7 0 3 15,8 0 0-15,2-7 1 16,8 7 0-16,3 0-3 16,4 0 0-16,3-1 4 15,-3 1 1-15,-4 0 0 16,0 0 1-16,-6-7-2 0,-8 4-1 16,-7-3 5-16,-7-1 1 15,-14-2 2-15,-15-1 0 16,-9-3-4-16,-8 1-1 15,-4-1-3-15,1 0-3 16,-4-3 2-16,0-3 2 16,0 6-9-16,11-6-4 15,7 0-25-15,6 0-9 16,8-6-31-16,11 3-14 16,6-3-35-16,4 0-16 15,0-4-3 1</inkml:trace>
  <inkml:trace contextRef="#ctx0" brushRef="#br0" timeOffset="89445.42">13875 15302 360 0,'-11'3'134'0,"11"-3"-104"0,0 4 9 0,0-4-1 16,0 0-18-16,4 3-3 15,-1 3-2-15,4 3 3 16,4 1-10-16,7-7 7 0,13-3 4 16,22-10 1-16,18-18 0 15,13-9-4-15,36-7-2 16,11-10-8-16,17-5-2 16,18-16 2-16,-11-7 3 15,7 1-2-15,-6 12-2 16,-22 12-2-16,-25 7-3 15,-21 15 1-15,-17 7-1 16,-18 3 0-16,-11 13 2 16,-10-4 1-16,-11 7 1 15,-7 5-29-15,-7-2-12 0,-3 3-22 16,-4 0-8-16,-4 0-35 16,-3-4-15-16,-7-2-30 15</inkml:trace>
  <inkml:trace contextRef="#ctx0" brushRef="#br0" timeOffset="89820.59">15025 14346 340 0,'-25'0'129'0,"25"6"-100"0,0 7 4 0,7-7-2 15,4 3 0-15,13 1 3 16,19-7-5-16,10-12-1 16,21-13-15-16,28-13 10 0,7 7 4 15,-3-3-3-15,0 5 0 16,-4 11-7-16,-6 9 0 16,-15 15-4-16,-18 19 0 15,-13 19-3-15,-15 10 1 16,-17 2-4-16,-18 10 1 15,-22 16-5-15,-13 3-2 16,-4-7 0-16,1-9-1 16,-1-6-7-16,7-13-3 15,4-15-21-15,7-3-7 16,7-10-27-16,6-10-12 0,8-5-22 16,11-7-9-16,3-9-47 15</inkml:trace>
  <inkml:trace contextRef="#ctx0" brushRef="#br0" timeOffset="90676.55">19579 10057 244 0,'18'-51'90'0,"-8"33"-70"0,5-20 24 0,-8 19 6 16,3 7-6-16,1-1 1 15,-1 4 1-15,1 2 3 16,-4 7-26-16,-4 13 7 0,-6 12 1 16,-8 16-3-16,-3 9 0 15,-7 6-9-15,-14 10-1 16,-22 28-9-16,-13 7-1 16,-4 5-4-16,0 7-1 15,3 9-3-15,1-12-1 0,3-13 1 16,10-18 0-16,15-13 0 15,10-16 0-15,7-3-7 16,8-16 0-16,3-6-37 16,3-9-15-16,0-10-19 15,4-6-7-15,4-3-88 16,3-13-39 0,0-9 110-16</inkml:trace>
  <inkml:trace contextRef="#ctx0" brushRef="#br0" timeOffset="90991.84">19216 9912 332 0,'-21'-37'123'0,"21"24"-95"0,-4-3 9 0,8 4-2 15,-1 3-9-15,4 9 2 16,7 0 4-16,8 9 2 15,6 19-18-15,3 29 8 0,5 8 4 16,-1 17-7-16,-3 34-1 16,0 9-12-16,-4 7-3 15,-4 6-3-15,1-13 1 16,-4-12-2-16,0-22-1 0,1-19 1 16,-5-15-1-16,1-13-7 15,-4-16 0-15,0-3-32 16,-3-16-14-16,-4-9-28 15,0-6-12-15,3-16-76 16</inkml:trace>
  <inkml:trace contextRef="#ctx0" brushRef="#br0" timeOffset="91568.56">20306 10210 376 0,'-14'0'143'0,"17"0"-112"0,1 0 8 0,3 0-4 15,7 0-12-15,11 0-1 16,6 0-10-16,5 0-5 16,3 0-4-16,-1 0-3 0,-2 6 3 15,-8-2-20-15,-7 2-8 16,-7 0-47-16,-7 7-21 16,-10 9-66-1</inkml:trace>
  <inkml:trace contextRef="#ctx0" brushRef="#br0" timeOffset="91747.52">20401 10539 316 0,'0'13'118'0,"14"-7"-92"0,7 1 8 0,-6-7-3 16,6-7-11-16,3 4 1 0,5-6-12 16,6-1-3-16,4 1-4 15,-4 3-2-15,-3-1 1 0,-4 4-21 16,-3 3-7-16,-4-3-70 15,0 0-31-15,-3 0 8 16</inkml:trace>
  <inkml:trace contextRef="#ctx0" brushRef="#br0" timeOffset="92462.6">21629 9778 336 0,'-11'-10'126'0,"8"1"-98"0,-4 2 14 16,7 4 0-16,0 3-20 15,0 0-2-15,3 0-1 16,11 3 2-16,15 4-11 15,16-1 5-15,12 3 3 0,3 4 5 16,7 3 3-16,3 6-5 16,-6 15 0-16,-11 13 1 15,-14 7 3-15,-22-1-7 16,-24 1-3-16,-14-1-4 0,-14 4-2 16,-11 6-3-16,-7 2-1 15,0-2-6-15,4-12-1 16,10-1 1-16,14-9 0 15,15-7-2-15,17-5 0 16,10-7 2-16,11-6 0 16,8-7 1-16,-1-9 2 15,4-3-3-15,-4-3 0 16,-3 0-8-16,-7-3-2 16,-4 0-38-16,0-1-16 15,4-2-37-15,-1-4-13 16,1-2-62-1</inkml:trace>
  <inkml:trace contextRef="#ctx0" brushRef="#br0" timeOffset="92898.1">22853 9661 228 0,'3'-12'85'0,"8"3"-66"0,-4-13 23 0,0 12 6 15,0-2-3-15,0-1 0 16,0 4-5-16,0-1 0 16,0 10-22-16,1 7 9 0,-1 11 6 15,-4 11-4-15,1 8-2 16,-4-2-11-16,0 12-5 16,-4 3-6-16,1 3-4 15,-1 1 0-15,4-7-1 16,0-7 0-16,4-5 0 15,-1-7-18-15,1-9-5 0,-1-7-33 16,1-5-12-16,-4-7-43 16,0-10-18-16,-7-5-2 15</inkml:trace>
  <inkml:trace contextRef="#ctx0" brushRef="#br0" timeOffset="93140.59">22655 9768 296 0,'-7'0'112'0,"11"3"-87"0,10 0 18 0,-3-3 2 15,3 4-4-15,7-1 0 16,7 3-9-16,4 0-3 16,0-3-16-16,3 7-1 0,4-10 1 15,-1 6-9-15,8-3-5 16,0-3 1-16,-14 0 1 15,-7 0-20-15,-4 0-9 16,0 0-39-16,-14 0-17 16,-3 10-77-1</inkml:trace>
  <inkml:trace contextRef="#ctx0" brushRef="#br0" timeOffset="93845.25">23904 9524 284 0,'0'-29'107'0,"4"14"-83"16,-1-4 13-16,1 9-1 0,-1-2-4 15,4-1 3-15,0-2 1 16,-3 5-1-16,3 7-18 15,0 3 7-15,4 13 6 0,-4 12-7 16,0 12-1-16,-4 10-9 16,-3-3 0-16,0 10-8 15,0-4-3-15,0 0-1 16,4 3 1-16,3 1-1 16,3-4 2-16,5-6-37 0,-5-13-15 15,1-3-19-15,-4-12-8 16,-4-10-96-1</inkml:trace>
  <inkml:trace contextRef="#ctx0" brushRef="#br0" timeOffset="94084.43">23611 10041 352 0,'-14'12'132'0,"21"-2"-103"0,18 2 1 0,-21-12-8 0,24 0-7 16,-3 0 1-16,20-3-2 16,29-3 1-16,-7-3-8 15,-14 5-4-15,11-2 0 0,-11 6-4 16,-4 0 0-16,-10 0-21 16,-4 0-8-16,-6 6-47 15,-8-2-20-15,-4 5-42 16</inkml:trace>
  <inkml:trace contextRef="#ctx0" brushRef="#br0" timeOffset="94563.88">23915 10207 348 0,'-21'-6'129'0,"17"3"-100"0,4 3 9 0,0 0-3 16,0 0-9-16,0 0 2 15,4 0-3-15,3 0 0 16,3 0-14-16,8 0 9 0,3 0 6 16,7 0 1-16,1 3 4 15,-5 3-11-15,-6-3-2 16,-8 7-4-16,-6 5 1 16,-11-2-6-16,-7-1-1 15,0 4-2-15,0 0-1 16,3-4-6-16,4 1 1 15,3 6-2-15,8-1-2 16,3 8 0-16,7 2 3 0,4 3 0 16,-1-9 3-1,-2 3-3-15,2 3 0 0,4 7 1 16,-3-7 0-16,-4 0 2 16,-10-9 1-16,-1-3 5 15,-13-1 3-15,-15 4-4 16,-3 0-2-16,-4-3-2 15,-3-4 0-15,-1-2-2 16,1-4-1-16,0 0 1 16,7-3-1-16,3 1-16 15,7-1-6-15,4-3-36 16,0 0-12-16,7 0-32 16,0 3-14-16,0 0-63 15</inkml:trace>
  <inkml:trace contextRef="#ctx0" brushRef="#br0" timeOffset="96503.77">26183 9843 216 0,'0'-9'82'0,"-3"9"-64"0,-1-9 13 16,4 5 1-16,0-2-15 15,-3 6-2-15,3-3-3 16,0-3 0-16,0 6-6 15,-4 0 0-15,4 0 1 0,0 0 5 16,0 0 3-16,0-10 3 0,0 10 1 16,0 0 1-16,0-3 2 15,-3-3-3-15,-1 6 0 16,0-3 1-16,-3 0 0 16,-3 0-7-16,-8 3-3 15,-6 3-1-15,-8 3 1 16,-7 13-3-16,0 9-2 15,0 10-2-15,1 9-3 16,2 3 3-16,5 0 0 16,2-3 3-16,8-3 3 15,14-3-4-15,7-1-3 16,11-5-1-16,6-4 1 0,12-9 1 16,9-9 1-16,12-7 6 15,6-9 6-15,-3-7 1 16,0-5 1-16,-7-7 2 15,-7-6 0-15,-11-1-5 16,-7-11-1-16,-10-11-6 16,-8-2 0-16,-6 3-5 15,-8 3-2-15,-7 16 0 16,-6 6-1-16,-1 6-3 16,7 3 2-16,4 7-4 15,4 5 1-15,6 8-22 16,11 2-8-16,4 3-32 15,6 7-12-15,5 6-28 0,2 6-10 16,1 0-37 0</inkml:trace>
  <inkml:trace contextRef="#ctx0" brushRef="#br0" timeOffset="96726.14">26631 10232 416 0,'4'-16'154'0,"-1"1"-120"0,-3-7 15 0,0 3-1 15,0-12-12-15,-3-13-1 16,3-6-13-16,0-1-4 16,3-2-10-16,8 9-7 0,-1 0-2 15,8 4 1-15,3 5 0 0,4 7 0 16,7 6 0 0,14 3-3-16,14 10 2 0,7-1-12 15,3 10-7 1,4 0-42-16,4 7-20 0,3-4-116 15</inkml:trace>
  <inkml:trace contextRef="#ctx0" brushRef="#br0" timeOffset="97326.07">28187 9335 284 0,'-7'-9'107'0,"3"3"-83"0,1-1 15 0,3 7 1 0,0 0-11 15,0 0 0-15,0-9-10 16,7 0-1-16,7-1-11 15,7 1 7-15,14-4 5 0,18 4 1 16,-3 6 3-16,-8 0-2 16,11 9-1-16,-11 0-2 15,-3 16 1-15,-7-3 1 16,-18 28 2-16,-14 25-8 16,-32 0-1-16,-21-3-5 15,-3 0 0-15,7-3-7 16,6-3-3-16,11-7-2 15,11 1 3-15,14-7-2 16,11-6 1-16,17-7 0 16,14-9 0-16,15-6 4 0,2-3 3 15,-2-6-4-15,-4-7-1 16,-4 0-22-16,-3-3-8 16,-4-6-40-16,-3-3-15 15,0-10-108 1</inkml:trace>
  <inkml:trace contextRef="#ctx0" brushRef="#br0" timeOffset="97750.18">29111 9633 332 0,'-3'3'126'0,"3"-3"-98"0,10 13 10 0,-6-13-1 16,10 3-12-16,-3 0 0 16,17 3-12-16,-7 1-5 15,18-4-5-15,-8 6-5 0,8-9 1 16,-7 7-6-16,7-7-3 15,-7 0-41-15,3-7-16 16,-3 4-87 0</inkml:trace>
  <inkml:trace contextRef="#ctx0" brushRef="#br0" timeOffset="98107.65">30155 9044 320 0,'11'-44'121'0,"-11"44"-95"0,14-22 18 15,-10 16 2-15,-1-1-14 16,1 4-1-16,3 3-5 15,-4 0-1-15,1 19-14 16,-1-3 7-16,-3 21 4 0,0-5-2 0,-3 12-2 16,3-7-6-16,0 23 0 15,0-13-7-15,7 22-3 16,-4-13-1-16,12 4-1 16,-1-13-3-16,0-6 0 15,0-7-38-15,-4-9-17 16,1-3-20-16,-7-12-4 15,-1 2-84 1</inkml:trace>
  <inkml:trace contextRef="#ctx0" brushRef="#br0" timeOffset="98407.28">29926 9712 356 0,'-7'0'134'0,"7"0"-104"0,4 3 7 15,-4-3-5-15,3 0-7 16,1 0 2-16,10 0-2 16,-4 0 2-16,15-3-15 15,-4 0 0-15,25 3-1 0,-11 0-4 16,29 3 1-16,-15 0-5 15,4 3 0-15,-7-3-1 16,-4 7 1-16,-6-4-20 16,-8 3-8-16,-3-2-47 15,-4-1-21-15,-4 0-81 16</inkml:trace>
  <inkml:trace contextRef="#ctx0" brushRef="#br0" timeOffset="98917.35">30145 9872 388 0,'-14'-4'145'0,"14"4"-112"0,0 0 5 0,0 0-2 0,0 0-20 15,0 0-1-15,10 4 0 16,-3-1 0-16,11 3-8 16,0-3 9-16,10 10 6 0,-3-4 2 15,-4 7 3-15,-4-7-2 16,-13 10 2-16,-1 0-13 16,-17 3-5-16,0-3-6 15,-3 2 0-15,2-5-2 16,1 9-1-16,0-6-2 15,4 3-1-15,3-3-1 16,7 6 3-16,0-3 2 16,10 6 2-16,-3-3-4 0,11 10-1 15,-4-7 1-15,4 3 0 16,-4 1 3-16,-11 2 1 16,1-9 1-16,-18 0 2 15,3 0 3-15,-10-3 5 16,3-3-10-16,-10-3-2 15,3-4-2-15,-17 1 0 16,10-4 0-16,-10 1 0 16,-11 5-20-16,7-5-9 15,7-7-43-15,8 3-18 16,6-6-127 0</inkml:trace>
  <inkml:trace contextRef="#ctx0" brushRef="#br0" timeOffset="99968.19">20327 12521 356 0,'32'-31'134'0,"-18"18"-104"0,-3 1 9 0,-8 8-1 0,-3 4-2 15,0 4 5-15,-7 8-9 16,-4 7-2-16,-10 6-17 16,-7 6 1-16,-7 10 2 0,-4 12-2 15,-3 10 0-15,-4 9-8 16,-4 0-4-1,-6-6-1-15,-11-3-1 0,7 0 0 16,7-4 0-16,7-5 0 16,11-7 0-16,7-7 0 15,6-8 0-15,5-7 0 16,3-6 2-16,3-7-25 0,1-6-10 16,2-9-27-16,5-9-12 15,3-7-22-15,3-3-6 16,5 0-45-1</inkml:trace>
  <inkml:trace contextRef="#ctx0" brushRef="#br0" timeOffset="100270.44">19904 12342 360 0,'-11'-22'134'0,"11"16"-104"0,4 3 3 0,-4 3-5 0,7 0-2 16,3 6 7-16,4 13-1 16,4 16 3-16,3 8-19 15,0 8 4-15,1 8 1 0,2 13-7 16,1 16-3-16,0 0-6 16,3-7-4-16,4-8 0 15,-1-11-1-15,-2-8 0 16,-1-7 2-16,-3-10-17 15,-4-12-4-15,-4 0-26 16,-3-12-9-16,1-4-25 16,-5-6-10-16,-3 1-71 15</inkml:trace>
  <inkml:trace contextRef="#ctx0" brushRef="#br0" timeOffset="100720.21">20849 12543 280 0,'-7'-3'107'0,"7"3"-83"0,0 0 24 16,0 0 4-16,0 0-7 15,0 3 0-15,4 3-5 16,-1 1-3-16,1 2-20 15,3 0-1-15,7-2-2 0,4-1-1 16,3 0 2-16,3 0-6 16,1-2-1-16,3-1-4 15,1-3-3-15,-1 0 0 16,-4 0 1-16,-2 0-14 16,-5-3-7-16,-3-1-39 15,0 1-17-15,-6 0-41 0,-1-3-16 16,-4 3-3-1</inkml:trace>
  <inkml:trace contextRef="#ctx0" brushRef="#br0" timeOffset="100933.07">20817 12794 368 0,'-35'25'137'0,"35"-13"-106"0,4 10 10 0,3-12 0 16,3 2-12-16,8 4-2 15,7 0-11-15,3-7-5 0,7-6-6 16,0-3-4-16,4-3 2 0,0-13-2 16,-4 7 2-1,-3-3-26-15,-4-1-12 0,1 4-26 16,-5 2-10-16,-3 4-92 16</inkml:trace>
  <inkml:trace contextRef="#ctx0" brushRef="#br0" timeOffset="103078.24">22063 11994 236 0,'-4'-9'88'0,"4"6"-69"0,-3-7 17 0,3 4 5 16,0 0-2-16,0 0 1 15,0-1-8-15,0 1-5 16,0 3-15-16,0 0-3 0,0 3 1 15,0 0 0-15,0 3 2 16,3 3 2-16,1 4 2 16,3-1-1-16,3 0 1 15,4 4 3-15,11-4 0 16,10 1-2-16,11-1 0 16,4 1-7-16,3-4-4 15,-4 0-1-15,4 0 1 0,0 1-3 16,0-4 0-16,-4 0-1 15,-10 0 1-15,-7-3 2 16,-8 3 2-16,-6 3 3 16,-7 4 4-16,-11 2-6 15,-11 4 0-15,-7 6-4 16,-6 0-3-16,-1 12 2 16,0 1 2-16,4 3 0 15,-4 5 2-15,4 1-6 16,4-6-1-16,3 3 0 15,-1-10 2-15,5-3-1 0,3-6-1 16,0-3 1-16,3-6-1 16,1-4-7-16,3-9-3 15,0 0-27-15,0 0-12 16,0-9-18-16,0 5-9 16,0-2-7-16,0-3-3 15,-4 6-59 1</inkml:trace>
  <inkml:trace contextRef="#ctx0" brushRef="#br0" timeOffset="103660.52">21876 12665 336 0,'0'0'126'0,"0"0"-98"0,0 3 10 0,0-3-3 16,0 0-9-16,3 0-1 15,1 0-5-15,-1 7-2 16,1-4-10-16,3 0 8 0,7 0 4 15,4-3 1-15,10-3-1 16,18-3-6-16,24-1-4 16,8-2-5-16,3 6-2 15,4-3-1-15,10 6 1 16,0 0-2-16,-3 0 2 16,-14 0-2-16,-11 0 2 15,-7 0-2-15,-8 0 2 16,-2-4-2-16,-8 4-1 0,-7 0 1 15,-6 0-1-15,-8-6 4 16,-11 6 2-16,-2-3-49 16,-8 3-22-16,-4-6-23 15,0 6-9-15,1 0-66 16</inkml:trace>
  <inkml:trace contextRef="#ctx0" brushRef="#br0" timeOffset="104593.04">22278 12988 296 0,'-14'7'110'0,"3"-7"-86"0,1 3 18 16,6-3 3-16,1 0-11 0,3 0 0 16,0 0-8-16,0 0-2 15,10-3-13-15,11-4 9 0,11-5 3 16,7-1-5-16,0-3 0 16,7 4-2-16,3 3-1 15,0 2 1-15,1 14 3 16,-15-4-2-16,-7 9 1 15,-10 1 2-15,-8 2 2 16,-13 1-8-16,-8 0-3 16,-6-1-6-16,-1 1-2 15,0-3-3-15,1-4-1 16,3 7 1-16,0-4 2 16,3-2-3-16,4-1 0 15,3 1-1-15,1-1-2 16,3 0 0-16,3 1 0 15,8-1 3-15,3 1 0 0,11-1-2 16,-1 4 2-16,5 12 1 16,2 6 2-16,5 7-1 15,-1 2-1-15,-3 7 3 16,-8-6 0-16,-6-3-1 16,-4-7 1-16,-10-3 4 15,-8-3 6-15,-10-3-3 16,-14-6 2-16,-11-3-5 15,-3 2-2-15,-4-5-2 16,-4-4 0-16,-6 0-2 16,0-3-1-16,-1 0-2 0,8 1 1 15,6-4-6-15,8 0-3 16,7 0-19-16,10-4-6 16,11 1-24-16,7-3-8 15,7 0-24-15,4 0-10 16,-1-4-77-1</inkml:trace>
  <inkml:trace contextRef="#ctx0" brushRef="#br0" timeOffset="107430.81">24201 12320 320 0,'0'-3'121'0,"3"0"-95"0,4 0 20 0,-3 0 4 15,3 0-4-15,3 3 3 16,1 3-5-16,-1 13-3 16,5 15-22-16,-5 13 2 0,1 9 2 15,-4 10-8-15,0 18-1 16,-4 17-2-16,-3-8 2 16,0-8-3-16,-7-10 1 15,-3-6-7-15,-8-3-3 16,-3-7 1-16,-7-3 0 15,-4-6 1-15,-3-6 0 16,3-9-9-16,7-14-4 16,4-2-31-16,11-16-11 15,10-9-29-15,14-7-10 16,10-3-80-16,1 10-61 16,0 6 95-16</inkml:trace>
  <inkml:trace contextRef="#ctx0" brushRef="#br0" timeOffset="110987.67">25612 11775 264 0,'17'-13'99'0,"-6"10"-77"0,-1-3 20 0,-10 6 3 0,8 0-3 15,-1-3 1-15,-7 3-3 16,0 0-3-16,0 0-20 16,0 0 1-16,0 3 2 0,-4 6-5 15,-7 7 2-15,-3 6-8 16,-3 3-3-16,-1 0-6 15,0 10 0-15,1-10 0 16,3-3 2-16,3-4-1 16,1-2-1-16,2-3-2 0,5-7 1 15,-1 3 3 1,4 1 3-16,7-4-4 0,4-3-1 16,7-3-2-16,6-3 0 15,8-3 0-15,3-4-2 16,1-2 3-16,-1-1 2 15,0 4 0-15,1 6-1 16,-1 6 1-16,0 6-1 16,0 7 2-16,-3 9 3 15,-4 0-4-15,-3 3-3 16,-4 1 1-16,-3-4 0 16,-4-3 5-16,-7-1 2 15,-3 1 11-15,-8-3 4 16,-7-3 0-16,-3 0 2 0,-7-4-11 15,-4 4-2-15,1-7-4 16,-4-6-1-16,-1 4-6 16,-2-7 1-16,-5 0 2 15,-3-7 1-15,1 7-4 16,2-3 1-16,5-3-18 16,2 6-8-16,8-3-15 15,7-3-7-15,7 2-16 16,7-2-5-16,4-3-23 15,3-1-6-15,3 1-41 16</inkml:trace>
  <inkml:trace contextRef="#ctx0" brushRef="#br0" timeOffset="111379.69">25456 11696 312 0,'-3'0'115'0,"6"0"-89"0,-3 4 14 0,4-4 3 0,3 3-11 16,4 0 1-16,3 0-7 15,10 3-2-15,12-3-13 16,10 1 2-16,6-4 1 16,12-4-1-16,24 1 0 0,14 0-5 15,1-3 0-15,10 0-5 16,-22 2-2-16,-17 1-3 16,15 0 1-16,2 3 1 15,-20 0 2-15,-15 0-14 16,-13 0-7-16,-15 3-26 15,-10 4-8-15,-8-1-22 16,-10 0-7-16,-10 7-62 16</inkml:trace>
  <inkml:trace contextRef="#ctx0" brushRef="#br0" timeOffset="111846.21">25139 12596 296 0,'-35'-3'110'0,"28"3"-86"0,0 3 16 0,7-3 0 0,0 0-7 16,3 0 1-16,4 3 3 16,4-3 1-16,6 0-20 15,8-3 3-15,7-3 2 0,7-3 1 16,10-4 1-16,25 1-8 16,18-4 0-16,-22 0-4 15,36 7 2-15,11 9-4 16,-8 0 1-16,-10 6-7 15,-15-3-1-15,-13-3 0 16,-11 6 2-16,-11-2-3 16,-6-4 0-16,-8 6-1 15,-3-6 1-15,-8-6 0 16,1 6 1-16,-11-10-13 16,-7 1-7-16,-10-1-51 0,-4 1-21 15,-4 6-15-15,1 3-2 16,-8 3-59-1</inkml:trace>
  <inkml:trace contextRef="#ctx0" brushRef="#br0" timeOffset="112431.47">25389 12813 364 0,'-28'-10'137'0,"25"7"-106"0,3 3 15 16,0 0-1-16,0 0-12 15,7 0-2-15,3 0-9 16,4 0-3-16,15 0-11 16,20-6 6-16,15-4 5 0,6 7 1 15,8-3 3-15,6-3-2 16,-2 9-1-16,-19 0-8 15,-14 6-3-15,-20 3 6 16,-22 4 4-16,-21 12-7 16,-11 0-4-16,-3 3-8 15,-4 0 0-15,-3 7 0 16,-1-4 0-16,5-6-3 16,2 0 2-16,8-6 1 0,11 6 0 15,6-3-3-15,11 0 0 16,7 3-1-16,4 7 3 15,3 2 0 1,7 10 3-16,1 9-1 0,6 1-1 16,-3-1 1-16,-4-12-1 15,-11 3 2-15,-10-10 1 16,-14-6 3-16,-7 1 3 16,-7-1-2-16,-11-9-2 15,-10-7-2-15,-18-2 0 16,-14-4-2-16,0-3-1 15,3-3-2-15,4 0 1 16,4-3-8-16,3 0-2 0,3 0-23 16,8-1-10-16,10-2-32 15,11 0-15-15,10-4-103 16,8-5-65 0,6-7 118-16</inkml:trace>
  <inkml:trace contextRef="#ctx0" brushRef="#br0" timeOffset="113389.12">27224 11283 288 0,'-4'-32'107'0,"4"23"-83"0,-14-1 2 0,4 1-4 16,-8 0-5-16,-14-1 1 15,-14 1-7-15,-10-1-2 16,0 1-5-16,-4 0 2 0,-15-1 0 15,-13 1 6-15,-7-4 3 16,-4-6 0-16,-17 10 1 16,-25 0-6-16,-4-1-4 15,-35 1-1-15,-7-1-1 0,-35 1-2 16,-11 3-2-16,-14-1 3 16,-21 1 0-16,11 3-1 15,-22 0-2-15,14 3 1 16,-17 3 1-16,7 3-3 15,3 4 0-15,-14 2 1 16,18 1 0-16,-17 6 0 16,13 9 0-16,0 0 0 15,4 3 0-15,4 16 0 16,6 13 0-16,15 12 0 16,10 3 2-16,7 4-3 15,29-1 0-15,-1 13 1 16,15 3 2-16,20-6-3 0,15 0-2 15,3-4-1-15,8 14 3 16,17 8 0-16,18-2 1 16,3 21 0-16,28 16 0 15,36 0 4-15,28-6 2 16,35 28 2-16,46 3 2 16,18 7-3-16,24 9-2 15,33-13-2-15,6-3-3 16,39 7 1-16,-4-17 1 15,29-21 3-15,7-3 2 16,28-4-1-16,21-15 1 0,14-22 5 16,39-12 2-16,36-23 4 15,24-6 1-15,21-12-10 16,14-13-3-16,-6-13-4 16,-5-2-2-16,-6-10 1 15,0-13 1-15,3-15-3 16,4-13 0-16,-11-31 1 15,-11-25 0-15,-3-10 0 16,1-37 0-16,-8-22-16 16,-36-25-4-16,-27-10 8 15,-54 10 3-15,-45-13 15 16,-57 25 6-16,-56-28 8 16,-56 22 2-16,-54-15-9 15,-35 2-3-15,-45 7-8 16,-43 3-2-16,-36 18-5 0,-34 29 1 15,-43 32-9-15,-11 14-4 16,-20 20-33-16,3 16-13 16,10 9-132-1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2:00:35.2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21685 2437 236 0,'0'-6'90'0,"4"3"-70"0,-1 0 15 0,1 3 0 16,-4 0-5-16,3-6 2 15,-3 6-3-15,0 0 0 16,0 0-16-16,4 6 3 0,-1-3 4 15,1 9-5-15,-4 7 0 16,-4 16-5-16,1 9-1 16,-4 18-5-16,0 4-1 0,0-3 3 15,3-4 3 1,1-2-2-16,-1-10-2 0,1-6-2 16,3-13-3-16,0-3 1 15,0 0 1-15,0-12-1 16,10-1 2-1,4-2 2-15,4-1-4 16,3-6-1-16,4 3-2 16,0-6 0-16,-1 0 2 15,1 0 2-15,0-6-1 16,-1-3 2-16,1-4-2 16,-4-2-1-16,-3-17 3 15,-4 4 0-15,-4-10-1 0,-10-6-2 16,-3-9 1-16,-8 12-1 15,-6 1-3 1,-4 5 2-16,-8 7-1 0,1 6 0 16,-4 6 0-16,4 7 0 15,3 3 0-15,8-1 0 16,6 4 2-16,11 3 2 16,14-6-3-16,15 3 0 15,2-7 1-15,5-5 0 16,2-4 0-16,1 0 0 15,4-6 4-15,-5-6 5 16,-2-10-5-16,-12-3 0 16,-13-3-2-16,-11 0-2 0,-11 6 1 15,-6 7-1-15,-8 12-3 16,-10 6 2-16,-8 13-4 16,1 12-1-16,3 10-17 15,7 6-8-15,11 3-16 16,11 7-6-16,6-7-12 15,8 0-4-15,3 7-59 16</inkml:trace>
  <inkml:trace contextRef="#ctx0" brushRef="#br0" timeOffset="315.39">21273 3353 296 0,'31'3'110'0,"5"-6"-86"0,24-3 18 0,-32 2 3 16,18-5-6-16,24 3 1 15,18-4-13-15,1 4-7 16,2 3-11-16,8 3-4 0,-4 0-1 16,-10 0-2-16,-18 0-2 15,-14 0-28-15,-11 0-14 0,-14 0-40 16,-13 6-18-16,-15-3-40 16</inkml:trace>
  <inkml:trace contextRef="#ctx0" brushRef="#br0" timeOffset="676.44">21534 3519 268 0,'-22'0'101'0,"22"0"-78"0,4 3 17 0,-4-3 5 15,7 0-15-15,4 0-3 16,6 0 5-16,11-3 3 15,11 3-18-15,4 0 8 0,2 0 3 16,-2 0 0-16,-8 6 3 16,-7 7-4-16,-10 6-2 15,-11 6-9-15,-11 6-3 16,-10 10-7-16,-7-3-4 16,-4-1-1-16,4-6 1 15,4 4-3-15,10-10-2 16,10-3-3-16,11 0 1 15,11 0 5-15,10-13 2 16,0 10 0-16,1-3-2 16,-4-7-26-16,-1 1-12 15,-6-7-45-15,-4 0-17 0,4-3-82 16</inkml:trace>
  <inkml:trace contextRef="#ctx0" brushRef="#br0" timeOffset="1021.68">22627 2277 356 0,'35'-34'132'0,"-10"34"-103"0,21 25 7 0,-25-6-4 16,7 18-3-16,1 14 2 15,-8 24-1-15,-4 35-1 16,-6 9-16-16,-11 25-6 0,-11 10 0 16,-10-16-4-16,-10 3-2 15,-8 0 2-15,-4-19 0 16,5-25-6-16,2-6 0 15,8-19-37-15,0-12-15 16,3-13-34-16,-3-3-14 16,0-13-47-1</inkml:trace>
  <inkml:trace contextRef="#ctx0" brushRef="#br0" timeOffset="1457.73">21315 2136 244 0,'17'-25'90'0,"-13"25"-70"0,0-6 21 0,-4 6 4 16,0 6-10-16,-11 0-1 16,-7 23-2-16,-10 15 0 15,0 12-17-15,-4 13 11 0,-3 28 4 16,0 32-4-16,-4 12-3 15,3 31-13-15,5 1-4 16,3 9-6-16,10-10-1 16,14-18 1-16,11-10 2 15,8-22-12-15,9-21-3 16,19-26-29-16,13-31-11 16,11-22-38-16,7-19-17 0,7-28-29 15</inkml:trace>
  <inkml:trace contextRef="#ctx0" brushRef="#br0" timeOffset="1907.95">23072 2074 312 0,'-39'0'118'0,"25"6"-92"0,-7-3 11 0,14 6-1 16,-1-9-13-16,1 0-1 15,4 10-2-15,6-7 0 16,12 3-11-16,13-6 3 0,14 3 4 15,11 0-6-15,3 4-1 16,-6 5 4-16,-4 7 3 16,-7-3 3-16,-11 9 1 15,-7 3 0-15,-11 7 0 16,-6-4-9-16,-11 3-4 16,-7 1-4-16,0-4-3 0,3-9 1 15,8-3-1-15,13 0-5 16,11-10 1-16,8 1-14 15,13-1-3-15,11-9-22 16,-7 0-8-16,-7 9-39 16,6-5-15-16,1 8-51 15</inkml:trace>
  <inkml:trace contextRef="#ctx0" brushRef="#br0" timeOffset="2165.46">23601 2760 336 0,'-39'10'126'0,"36"-1"-98"0,-1 7 14 0,8-10 2 15,3 3-23-15,7 1-4 16,7-4-12-16,7 0-6 15,7-2 0-15,1-4 0 0,-5 0 3 16,-2 9-28-16,-8-9-9 16,-7 9-43-16,-11 10-17 15,-10 0-36 1</inkml:trace>
  <inkml:trace contextRef="#ctx0" brushRef="#br0" timeOffset="2315.51">23573 3115 288 0,'-4'18'107'0,"18"-18"-83"0,18 4 4 0,-7-8-4 0,13 4-19 16,8-9-2-16,7 6-4 15,7-7-3-15,4 1 3 16,3 3-44-16,-4 3-19 0,-3 3-54 16</inkml:trace>
  <inkml:trace contextRef="#ctx0" brushRef="#br0" timeOffset="3033.68">25725 2130 264 0,'3'-28'101'0,"1"18"-78"0,-1-8 13 0,1 8 2 16,-1 7-7-16,-3-3 2 16,0 6-6-16,4 0 1 15,-1 9-16-15,4 7 4 0,-3 15 2 16,-1 13-4-16,1 16 0 16,-4-7-11-16,3 3-3 15,1 4 1-15,-1 3 1 0,1 3 0 16,0-4-2-1,-4-2-21-15,0-7-9 0,-4-12-18 16,0-3-5-16,-6-10-89 16,-8-3-50-1,-6-19 86-15</inkml:trace>
  <inkml:trace contextRef="#ctx0" brushRef="#br0" timeOffset="3290.1">25255 2920 284 0,'-7'13'107'0,"14"-10"-83"0,7 6 4 0,-3-6-4 16,7 1-1-16,10-4 3 16,18 0-5-16,21-4 0 15,10 1-12-15,1 3-3 0,7 0-2 16,3 0-2-16,-3 3-2 15,-8 1 1-15,-13 2-1 16,-11 3-27-16,-8-6-9 16,-13 7-28-16,-11-1-13 15,-14 13-46 1</inkml:trace>
  <inkml:trace contextRef="#ctx0" brushRef="#br0" timeOffset="3650.2">25460 3212 280 0,'-25'-16'104'0,"25"16"-81"0,7 6 3 16,0-2-4-16,11 2-8 16,10 3 0-16,11 1 7 15,7 5 4-15,3 4-13 16,1-3 11-16,-8 3 6 0,-7 3 0 15,-6-1 1-15,-12-2-4 16,-10 6 1-16,-14-3-15 16,-14 3-5-16,-14 0-4 15,-8-3 0-15,5 7-4 0,2-1 0 16,12 0-4-16,13 3 1 16,18-2 2-16,18-1 1 15,7-6-2-15,6-6 2 16,5-7-19-16,3-9-7 15,6-6-32-15,-2-4-13 16,-4-2-68 0,-4 2-56-16,-10 1 79 15</inkml:trace>
  <inkml:trace contextRef="#ctx0" brushRef="#br0" timeOffset="3934.35">26561 2268 280 0,'-4'-78'107'0,"4"78"-83"0,0 0 13 16,0 0-1-16,7 9-2 16,0 10 5-16,11 31-2 15,-4-6 1-15,11 44-20 16,3 47-2-16,-3-1-1 0,-8 17-6 15,-10-4-3-15,-7-21-3 16,-10-13 0-16,-11-10-2 16,-11-6-1-16,-11-12-26 15,-2-19-10-15,-1-16-44 16,3-9-18-16,-2-19-55 16</inkml:trace>
  <inkml:trace contextRef="#ctx0" brushRef="#br0" timeOffset="4325.1">25277 1870 284 0,'-15'-22'107'0,"15"22"-83"0,-31-10 8 15,17 20 1-15,-15 9-10 16,-13 18-1-16,-7 17 3 15,-4 43 1-15,3 28-13 16,8 29-6-16,7 15 0 0,6 16-4 16,12 0 0-16,13-3 1 15,11-16 0-15,11-15-16 16,14-23-6-16,14-21-31 16,14-13-11-16,14-19-88 15</inkml:trace>
  <inkml:trace contextRef="#ctx0" brushRef="#br0" timeOffset="4882.12">27407 2861 252 0,'-17'-16'93'0,"20"16"-72"0,4 0 3 0,4-9-5 16,3 9-10-16,0-4-3 15,21-5-3-15,-6 6-3 16,13-7 1-16,11 1-4 0,-4 0 2 15,-14 5-10-15,-10 4-3 16,-7 7-99-16</inkml:trace>
  <inkml:trace contextRef="#ctx0" brushRef="#br0" timeOffset="5063.71">27471 3033 284 0,'3'16'107'0,"-3"-16"-83"0,43 6 2 15,-36-6-6-15,21 0-11 16,18 0-1-16,7 0-6 16,7-6-2-16,-14 3 0 15,-8-1 0-15,12 4 2 0,-11 0-41 16,3 0-18-16,-7 0-64 16</inkml:trace>
  <inkml:trace contextRef="#ctx0" brushRef="#br0" timeOffset="5780.5">26793 1901 220 0,'0'-31'82'0,"4"18"-64"0,-4-6 15 0,0 10 2 16,0 3-5-16,4-13 2 15,-4 10-7-15,3-1-3 16,1 4-12-16,3 0 7 0,10 2 3 16,19-2 5-16,2 12 4 15,-6-6-4-15,21 13-3 16,-11-4-1-16,4 13-1 15,-7-3-3-15,-7 6 0 16,-8 0-3-16,-13 0 1 16,-4-3-6-16,-21 7-3 15,3-7-3-15,-17 12-3 0,-11 4 1 16,8 2-1-16,9-8-5 16,12 2-1-16,13-2 7 15,12-23 4-15,-1 7-2 16,17-7 0-16,-6 1-3 15,7-7-1-15,-4 0-37 16,4-3-14-16,-7 0-29 16,6 0-10-16,-6 0-72 15</inkml:trace>
  <inkml:trace contextRef="#ctx0" brushRef="#br0" timeOffset="6365.62">28547 2494 256 0,'14'-35'96'0,"-14"35"-75"0,25-44-1 16,-18 35-7-16,7-13 4 0,-4 3 6 15,4-3 5-15,-3 10 6 16,0 5-19-1,-1 4 12-15,1 13 5 0,-4 2-5 0,0 16-1 16,-4-6-9-16,1 13 0 16,-1-7-12-16,5 16-3 15,-1 16-2-15,3-4 0 16,4-3 0-16,0-2 2 16,4-4-3-16,-4-13 0 15,-3-3-39-15,-4-9-18 16,-7 3-52-16,-4-6-23 15,-3-9 7 1</inkml:trace>
  <inkml:trace contextRef="#ctx0" brushRef="#br0" timeOffset="6605.7">28250 2883 316 0,'-14'9'118'0,"21"4"-92"0,8 5 13 16,-1-8 0-16,21-1-17 16,21 1-2-16,-3 5-10 15,-10-5-2-15,45-7-4 16,-18 6-3-16,29 1 2 0,-21 2-2 16,-1-2-1-16,-10-1-6 15,-10 3-4-15,-11 1-41 16,-11 0-16-16,-3-4-81 15</inkml:trace>
  <inkml:trace contextRef="#ctx0" brushRef="#br0" timeOffset="6936.45">28526 3259 300 0,'-4'-3'112'0,"4"3"-87"0,4 3 11 0,-4-3-2 0,3 6-2 16,1-3 6-16,-8 13-12 16,4-4-6-16,-14 10-11 15,3-3 0-15,-6 6 2 0,-4 10-2 16,7-10 0-16,10 0-3 15,18-3 1-15,11 0-4 16,7-3-2-16,3-4-9 16,0-5-3-16,-3-4-34 15,-4-3-15-15,-7-3-49 16,0 3-20-16,-3 4 6 16</inkml:trace>
  <inkml:trace contextRef="#ctx0" brushRef="#br0" timeOffset="7131.09">28783 3416 380 0,'-17'-7'143'0,"13"10"-112"0,-7 4 8 0,4-1-4 16,0 10-10-16,-3 6 3 16,-4 15-16-16,-4 26-5 15,-3 0-4-15,3 6-3 0,1-7 1 16,2-2-4-16,5-4 2 15,3-5-45-15,3-1-22 16,4-13-111 0</inkml:trace>
  <inkml:trace contextRef="#ctx0" brushRef="#br0" timeOffset="8663.82">1972 6592 184 0,'4'31'71'0,"-4"-31"-55"0,7 35 11 0,-4-32 0 16,1 6 2-16,-1 1 5 16,1-1 1-16,-1-6 3 15,-3 7-21-15,0-4 13 0,0-3 4 16,0-3-7-16,-3 0-3 16,-1 0-8-16,1 0 0 15,-1-3-5-15,1-7-1 16,-1 1-4-16,-3-10-1 15,0-9-3-15,3-10 1 16,4 1-2-16,4-1 2 16,3-3-2-16,4 4 2 15,-4 12-2-15,17-22 2 16,-6 9-4-16,7-12-2 16,10-7 2-16,-3 14 0 15,-1 17 3-15,-6 17 3 16,-4 18 2-16,-3 13 1 0,-4 7-2 15,0 2-1-15,0 0-3 16,-3-2 1-16,-4-4-4 16,0-3 0-16,0-4-1 15,0-2 0-15,-3-3 2 16,3-4 0-16,3-6 2 16,4-9 3-16,4-7-2 15,0-9 0-15,6-9-1 16,1-16 1-16,3-6-2 15,8 3-1-15,2 6 1 16,-9 12 1-16,-1 13-1 16,-3 19 2-16,-4 22 0 0,0 16 1 15,-11 6-2-15,1 6 1 16,-4 3-2-16,-3 10-1 16,3 3 1-16,-4 0-1 15,1-4 0-15,-4-21 2 16,0-3-6-16,-4-4 1 15,4-5-26-15,-3-1-10 16,-1-6-16-16,1-3-5 16,-1-4-17-16,4-5-6 15,-3-1-46 1</inkml:trace>
  <inkml:trace contextRef="#ctx0" brushRef="#br0" timeOffset="9098.84">2794 5457 292 0,'-4'-13'110'0,"4"7"-86"0,4-7 16 15,0 7 0-15,-1-3-11 0,4 6-2 16,4-4-4-16,-1 7-3 16,4 0-10-16,4 10 5 0,-4-1 2 15,4 10-7-15,-8 9-1 16,-3 7-1-16,-7 9 0 16,-3-1-2-16,-4 1 1 15,0-6-2-15,0 0 2 16,0-10-4-16,3-3-2 15,4-3-3-15,0 0 1 16,11-3 1-16,-4-4 0 16,7 1 0-16,4-7 2 15,-8 1 1-15,22-1 1 16,14-3-5-16,-11 1 1 16,0-1-24-16,-14-3-12 15,-3 0-28-15,7 7-12 16,-1 2-85-1</inkml:trace>
  <inkml:trace contextRef="#ctx0" brushRef="#br0" timeOffset="9820.16">3821 5911 212 0,'3'-3'82'0,"1"-3"-64"0,-1 3 15 0,-3 3 4 16,0 0-6-16,4 0 2 16,-1 3-4-16,1 3 0 15,-1 4-16-15,1-1-3 0,-4 29 0 16,0 28-6-16,0 3 0 15,0-4-2-15,-4-2 1 16,1 0-2-16,3-4-1 16,0-2 1-16,0-16-1 15,0-10-22-15,0 3-10 16,0-5-28-16,0-4-10 16,0-6-49-1</inkml:trace>
  <inkml:trace contextRef="#ctx0" brushRef="#br0" timeOffset="10014.15">3574 6363 264 0,'7'-6'101'0,"3"6"-78"0,15 3 9 16,-11-3 0-16,14 0-7 16,1 0 3-16,9 0-7 15,15-3-3-15,7 0-10 16,11-7-3-16,-8 10 1 0,1-3-3 15,-18 3 0-15,-8 3-30 16,-6-3-12-16,-14 13-110 16</inkml:trace>
  <inkml:trace contextRef="#ctx0" brushRef="#br0" timeOffset="11206.04">4604 5661 48 0,'0'0'19'0,"0"0"-15"0,0 0 15 15,0 0 7-15,0 0-8 16,0 0 0-16,0 0-8 15,0 0-4-15,0 0-3 16,0 0 0-16,0 0 0 16,0 0 1-16,0 0-2 15,0 0 1-15,0 0-4 16,3 0 0-16,1 0 1 16,-1 6 2-16,-3-6-52 15,0 3-23-15</inkml:trace>
  <inkml:trace contextRef="#ctx0" brushRef="#br0" timeOffset="11891.02">4678 6526 244 0,'-4'-9'90'0,"1"5"-70"0,3-2 15 15,0 6 0-15,0-6-3 16,-4 0 3-16,4-1-8 15,-3-2-2-15,-1 6-14 16,-3-7 2-16,0-5 3 0,-3 2-4 16,6-6 1-16,4-6-2 15,4-3 1-15,3 6-4 16,3-41 0-16,4-27-7 16,11 8-1-16,0-3 6 15,3 1 4-15,4-1-3 0,-8 13 1 16,5 15-3-16,-1 17 2 15,0 15 0-15,-7 25 1 16,-10 25-4-16,-1 9-3 16,-3 10 2-16,-3 6 0 15,-1 10-1-15,1 6-2 16,3 0-2-16,0-7-1 16,0-6 2-16,4-9 2 15,3-9 0-15,0-7 2 16,11-6-2-16,-4-13-1 15,11-9 3-15,6-15 2 16,5-10-4-16,-5-10-3 16,12 10-2-16,-4 6 3 15,0 10 2-15,-8 21 2 0,-9 20 1 16,-22-4 2-16,3 0-1 16,-17 19 0-16,0 19-3 15,-3-6 1-15,6-10-9 16,4-9-3-16,7-10-31 15,0-9-11-15,11-10-23 16,-1-9-8-16,1 1-73 16</inkml:trace>
  <inkml:trace contextRef="#ctx0" brushRef="#br0" timeOffset="13723.04">6304 5610 184 0,'0'-9'68'0,"0"3"-52"0,0-4 3 0,0 7-1 16,0-6-3-16,4 6 4 16,-1-4-2-16,1-2 1 15,-1 9-9-15,4 0 8 0,0 9 5 16,0 13-5-16,0 13 1 16,1 6-9-16,-1 3-1 15,0 3-2-15,-4-4 1 16,1 14-4-16,-1 2 0 15,1 1-1-15,-4-16 1 16,0-6-2-16,3 5-1 16,1-8-2-16,-4 3 1 15,0-7 1-15,0 0 2 16,0-6-1-16,0 0 2 16,0-6-9-16,-4-3-3 15,1 3-28-15,-4-10-14 0,0 1-72 16</inkml:trace>
  <inkml:trace contextRef="#ctx0" brushRef="#br0" timeOffset="14008.43">6128 6021 228 0,'-11'-15'85'0,"15"15"-66"0,-1 0 12 0,8 0 1 16,3 0-6-16,0 0-1 16,0-4-5-16,0 4 0 15,18-6-11-15,-7 0-3 0,24 0 0 16,15-1-3-16,-8 4 0 16,-3 3-1-16,-11 0-2 15,-6 0-6-15,-5 0-4 16,1 0-23-16,-4 0-9 15,-3-3-24-15,0 0-9 16,3 3-22 0</inkml:trace>
  <inkml:trace contextRef="#ctx0" brushRef="#br0" timeOffset="14442.8">7341 5077 252 0,'0'-18'93'0,"4"11"-72"0,3 4 16 0,-4-3 4 15,4 6-9-15,1 6 1 16,-1 4-3-16,0 12-1 16,0 12-16-16,7 16-3 0,-11 0 0 15,1 1-2-15,-1 2 1 16,-3 10-5-16,0 9-1 15,4 0-3-15,-1-25-1 16,1-3-1-16,3-4 0 16,4 11 2-16,-4-11 2 15,0-5-14-15,0-13-5 16,-4 3-51-16,-6-6-20 16,-1 0-56-1</inkml:trace>
  <inkml:trace contextRef="#ctx0" brushRef="#br0" timeOffset="14743.52">6950 6006 316 0,'-4'6'121'0,"11"-3"-95"0,11 6 7 0,-4-6-3 15,11 4-8-15,6-1 1 16,12-6-6-16,13-3 0 16,18-3-10-1,7 2 0-15,-3-2 0 0,-7 3-3 0,-15-3-1 16,-7 3-1-16,-6 0 1 16,-11 3-20-16,-4 0-6 15,-14 3-26-15,0 0-9 16,-7 3-53-1,0 10-63-15,0-4 55 16</inkml:trace>
  <inkml:trace contextRef="#ctx0" brushRef="#br0" timeOffset="15448.57">7204 6335 212 0,'3'-10'79'0,"1"7"-61"0,-1-3 21 0,-3 6 8 0,4-3-7 15,-4 3 1-15,0 0-6 16,0 0 1-16,0 3-20 16,0 6-3-16,-4 7 1 0,1 3-4 15,-1 3 0-15,-3 6-2 16,0 3 2-16,4-2-3 16,-1 5 1-16,4-9-3 15,4 0 0-15,-1-6 1 16,4-6 1-16,4 2-3 15,6-12-3-15,5 4 0 16,6-7 1-16,-7 0-1 16,4-7 2-16,-4 7-9 15,-4-3-1-15,-2-3-31 16,-5 6-15-16,8-9-24 0,-11 9-7 16,3 0-52-1</inkml:trace>
  <inkml:trace contextRef="#ctx0" brushRef="#br0" timeOffset="15704.32">7465 6344 312 0,'-7'0'118'0,"7"-3"-92"0,3 3 11 0,-3 0-1 15,7 3 2-15,4 7 4 0,-1 2-11 16,5 10-7-16,-1 13-13 15,0 12 4-15,0 18 4 0,-3 1-8 16,-4 6-3-16,0-3-5 16,-4 3-3-16,1-3-2 15,-1-6-1-15,1-10-31 16,-1-15-13-16,4-16-25 16,4-16-7-16,7-9-77 15</inkml:trace>
  <inkml:trace contextRef="#ctx0" brushRef="#br0" timeOffset="16713.16">8675 5679 312 0,'-4'0'115'0,"8"0"-89"0,-1 7 8 0,1-7-1 15,3 0-4-15,7 0 5 16,7 0-7-16,11-7-4 15,10 7-13-15,4-9 0 0,4 9 1 16,-5 0-4-16,-2 0-2 16,-1 0-5-16,-3 9 0 15,-7 1 2-15,-4-1 1 16,-7 1-34-16,-3-1-17 16,-8 0-33-16,-3 4-12 15,0 0-49 1</inkml:trace>
  <inkml:trace contextRef="#ctx0" brushRef="#br0" timeOffset="16954.68">8816 5980 280 0,'-28'10'107'0,"31"-4"-83"0,4 7 21 15,0-7 5-15,4 0-14 16,-4 0-1-16,18 4-7 15,13 6-3-15,1-4-13 16,0-3-5-16,3-2-1 0,1-4-5 16,-4-3-1-16,-4 6 0 15,-3-3 2-15,-4 0-30 0,-3 1-13 16,-4-1-32-16,-4 0-12 16,1 0-56-1</inkml:trace>
  <inkml:trace contextRef="#ctx0" brushRef="#br0" timeOffset="17594.68">10178 5394 292 0,'-25'-9'110'0,"18"2"-86"0,-4 4 9 15,8 0-3-15</inkml:trace>
  <inkml:trace contextRef="#ctx0" brushRef="#br0" timeOffset="17910.52">10139 5363 525 0,'17'-13'27'0,"19"-2"-14"15,13-7 4-15,8-7 0 0,3 14-1 16,0 5 3-16,3 13 3 0,-3 10 3 16,-11 6-4-16,-10 9-1 15,-18 3 0-15,-17 10 2 16,-15 19-10-16,-10 6-4 15,-4 2-3-15,-3-2-1 16,0-6-5-16,0-4 1 16,3-2 0-16,7-4 0 15,8 3-3-15,10-6 0 16,7-3 2-16,7-6 2 16,7-10 2-16,7 0 1 15,8-9 0-15,-5-10 0 16,-6-2-5-16,7-4 1 15,-7 0-20-15,-1-6-7 16,5-4-37-16,-5-2-14 16,-3 0-82-1,-3 2-64-15,-7 1 90 0</inkml:trace>
  <inkml:trace contextRef="#ctx0" brushRef="#br0" timeOffset="18303.2">11363 5175 280 0,'-4'-10'104'0,"4"10"-81"0,4 3 20 0,0-3 6 16,-1 10-9-16,4 12 1 15,0 3-14-15,0 6-5 16,0 4-12-16,0 5-4 0,0 7 0 15,-3 10-5-15,-1 6-1 16,1-1 0-16,-1-5 2 16,1-7-17-16,0-9-6 15,-1-7-32-15,-3-9-14 0</inkml:trace>
  <inkml:trace contextRef="#ctx0" brushRef="#br0" timeOffset="18511.16">11091 5535 288 0,'-3'-9'107'0,"13"6"-83"0,15 3 17 15,-7-3 2-15,13 3-17 16,15 0-4-16,0 0-2 0,4 0-1 16,3-4-10-16,3 4-8 15,4 0-1-15,-4 0 2 0,-6 0 1 16,-4 4-34-16,-8-1-14 15,-6 0-66-15,-4 3-26 16,-10 3 22 0</inkml:trace>
  <inkml:trace contextRef="#ctx0" brushRef="#br0" timeOffset="18857.14">12185 4908 244 0,'11'-25'90'0,"-1"12"-70"0,4-2 19 16,-7 9 3-16,0-1 0 15,-3 4 2-15,-4 3-7 16,3 0 0-16,-3 10-21 15,0-1 2-15,-3 10 2 0,-1 3-7 16,1 6-2-16,-1 19 0 16,1 13 3-16,-1 5-8 15,1 1-3-15,-1-6 0 16,4-10 0-16,4 3-4 16,3-9-1-16,0-6-17 15,0-10-7-15,0 0-42 16,-4-12-17-16,1 0-78 15</inkml:trace>
  <inkml:trace contextRef="#ctx0" brushRef="#br0" timeOffset="19186.84">11853 5620 352 0,'4'6'132'0,"3"-3"-103"0,0 0 10 0,0-3-4 0,0 0-5 16,7 4 4-16,4-1-7 16,3 0-4-16,11 0-13 15,14 0 0-15,17-3 3 0,4 3-7 16,0 0-1-16,-3 0-3 15,-4 1 1-15,-7 2-2 16,-8-3-1-16,-2 6-19 16,-8-9-10-16,-7 10-23 15,-3-10-7-15,-7 6-13 16,-4-3-5-16,-7 10-64 16</inkml:trace>
  <inkml:trace contextRef="#ctx0" brushRef="#br0" timeOffset="19594.34">12065 5918 296 0,'4'-3'110'0,"-1"-1"-86"0,4-2 13 0,0 6 2 0,0 0 1 15,0 3 3-15,-3-3-12 16,-1 0-7-16,-3 10-13 16,0-7-3-16,-7 16 2 0,-3 15-6 15,-1 1 0-15,4-1-2 16,0-3 1-16,3 4-2 15,8-7 2-15,3-3 0 16,7-6 3-16,7 0-5 16,4-10-1-16,0 1 0 15,-4-10 0-15,0 0-22 16,-3 0-10-16,-4-3-24 16,0-4-10-16,-3-2-22 15,-1 9-7-15,-3 0-24 16</inkml:trace>
  <inkml:trace contextRef="#ctx0" brushRef="#br0" timeOffset="19846.62">12315 5987 308 0,'-3'-10'115'0,"3"10"-89"0,-4-3 12 0,4 3 1 16,0 3-6-16,-3 7 1 15,-1 12-4-15,1 12 1 16,3 7-17-16,0 9 5 0,0-3 2 16,3 0-9-16,4 0-4 15,0 0-5-15,1 3-3 16,-5 4-8-16,1-4-3 0,-4-3-38 16,-4-3-18-16,1-10-31 15,-1 4-12-15,-3-16-25 16</inkml:trace>
  <inkml:trace contextRef="#ctx0" brushRef="#br0" timeOffset="21619.09">2579 8244 192 0,'7'-9'74'0,"-4"-1"-58"0,4-2 9 0,-3 6 2 0,3-1-1 15,-3 1 4-15,-1 0-1 16,1 0 2-16,-1 2-17 16,-3 4 7-16,0 0 3 0,-3 4-4 15,-4 8-1-15,0 7 0 16,-4 9 0-16,-3 19 1 16,-4 35 0-16,8 15 4 15,-8 13 2-15,4 31-9 16,0-3-5-16,10 3-7 15,8 3-2-15,13-9 3 16,5-22 1-16,6-16 1 16,0-38 0-16,-3-2-2 15,13 2-1-15,-13-15-1 0,3-6 0 16,4 3 0-16,-11-19 0 16,-3-3 2-16,-7-10 1 15,-4 0-32-15,-4-6-15 16,-3-3-40-16,0-6-14 15,4-3-81 1</inkml:trace>
  <inkml:trace contextRef="#ctx0" brushRef="#br0" timeOffset="22414.74">2970 9370 244 0,'0'6'90'0,"0"-6"-70"0,4 0 21 0,-4 0 4 16,0 0 3-16,0 0 6 16,0 0-15-16,0 0-5 15,-4-6-20-15,4 0-2 0,-3-4 1 16,-1 4-1-16,1-7 3 15,3 1-4-15,0-7-1 16,0 0-2-16,3-9 0 16,1 3 2-16,6-32 1 15,8-18-1-15,7 6 1 16,-4 3-4-16,0 1 1 16,7 2-3-16,1 6 2 15,-1 10-4-15,-7 13 0 16,-3 12-1-16,-1 13 1 15,-3 18 0-15,0 7 1 16,-3 9-2-16,-4 6-2 0,0 4 1 16,4 2-1-16,-4 4 0 15,-4-7 0-15,1-12-3 16,-1 13 2-16,1-10 1 16,-1 0 2-16,1-6-3 15,-1-7 0-15,5-2 1 16,6-23 2-16,10-15-3 15,8-6 0-15,10 2 1 16,-3 4 0-16,4 0 0 16,-1 9 2-16,-7 10-3 15,4 9 0-15,-4 9 1 0,-14 19 2 16,4 10-1-16,-4 15 2 16,-3-3-2-16,-4-3 2 15,0-3-2-15,-7-6-1 16,0 3-2-16,-3-7 1 15,-1-3-8-15,-3-2-2 16,0-11-32-16,0 1-11 16,0-9-30-16,4-7-10 15,3-3-73 1</inkml:trace>
  <inkml:trace contextRef="#ctx0" brushRef="#br0" timeOffset="23870.3">4770 8476 212 0,'3'-15'82'0,"-3"5"-64"0,4 4 18 0,-4 3 2 16,0 3-5-16,0 0 3 0,0 0-5 15,0 0-1-15,0 0-17 16,0 0 1-16,3 9 7 16,1 10-3-16,-4 6-2 15,3 3-3-15,-3 1-7 16,4 11-2-16,-4-8-2 15,3 12-2-15,1-7 1 16,-1 13 1-16,1-12-1 16,-1 15-1-16,1-9 1 15,-1-6-1-15,1-1 0 16,-1-5 0-16,-3-7 0 16,0-3 0-16,0-3 0 15,0-4 0-15,0-2-36 16,-3-7-13-16,-1 0-32 0,1-6-13 15,3 0-31 1</inkml:trace>
  <inkml:trace contextRef="#ctx0" brushRef="#br0" timeOffset="24305.96">4530 8821 244 0,'-11'-3'90'0,"11"3"-70"0,0-3 6 16,0 3-3-16,0 0-4 16,0 0 3-16,4-3-1 15,-1 0-1-15,4 0-10 16,0-1 5-16,0 1 4 0,0-3 1 15,7 6 0-15,1 0-2 16,6 6-1-16,-4-6-3 16,15 3 1-16,-11 1-6 15,18-4-1-15,-7 0-4 16,17 0-1-16,15 0-1 16,-1 0-2-16,-10 0-2 15,-18 0 1-15,-3 0 3 0,-11 0 1 16,8 0-1-16,-8 0-2 15,-4 0 1-15,-2 0 1 16,-8 0-21-16,0 0-7 16,-4 0-27-16,1 0-9 15,-4 0-29-15,3 0-10 16,1 0-12 0</inkml:trace>
  <inkml:trace contextRef="#ctx0" brushRef="#br0" timeOffset="26271.39">5944 7990 208 0,'0'-6'79'0,"0"3"-61"0,0-3 12 16,0-1 4-16,0 1-5 16,0 0 1-16,0 0-4 15,0-1-1-15,0 4-14 16,0 3 4-16,0 0 3 0,0 0-6 16,0 0 1-16,4 3-2 15,-4 10 3-15,0 12-3 16,0 12 1-16,0 7-5 0,0 0-2 15,0 6 0-15,0-3-1 16,0 1-2-16,0 2 1 16,0 0 0-16,3-13 1 15,-3-5-5-15,7 2 1 16,-3-5 0-16,3-1 2 16,0-6-1-16,-3-3 2 15,-1-4-2-15,1-2 2 16,-1-1-2-16,-3-5 2 15,0-1-31-15,-3-3-11 16,-1 0-31-16,1-3-13 16,-1 0-55-1</inkml:trace>
  <inkml:trace contextRef="#ctx0" brushRef="#br0" timeOffset="26722.19">5542 8793 244 0,'-3'0'93'0,"3"0"-72"0,-4 0 18 0,4 0 5 16,0 0-10-16,-3 0 0 16,3 0-8-16,3 0-4 15,1 6-12-15,6-3 5 0,11 1 4 16,4-4-1-16,0-4-1 16,-1 4-3-16,15-9 1 15,32 0-4-15,3 5-1 16,0-2-4-16,-11 3 1 15,-3 3-2-15,-14 0 0 16,-3 0-3-16,-1 3 1 16,-14-3-2-16,-3 6-1 15,-4-2 1-15,-3-4-1 16,-4 0-27-16,0 0-9 0,-7 0-24 16,-3 0-8-16,-4 0-47 15,0 9-19-15,0 7 22 16</inkml:trace>
  <inkml:trace contextRef="#ctx0" brushRef="#br0" timeOffset="27246.34">5680 9107 272 0,'-4'-13'104'0,"4"13"-81"0,11-19 12 0,-8 16-2 16,4-6-3-16,4-4 2 16,0-3-6-16,3 7-2 15,0 0-13-15,3-1 7 0,8 1 4 16,3 3 0-16,1 2-1 15,-1 8-3-15,-4 5 1 16,-9-3-1-16,-1 13 0 16,0 0-5-16,-7 12-3 15,-4-6-3-15,-10 7 0 16,4-7-6-16,-11 6-1 16,-4 13 0-16,-3-13 0 0,7-9 0 15,0 16 0-15,3-10 0 16,0 3 0-16,1-2-3 15,3-1 0-15,3-3 4 16,4 0 1-16,0-6 2 16,14-3 2-16,1-4-3 15,13-6 0-15,0-3 1 16,0-3 0-16,-3 0-2 16,0 0-2-16,-4 0-13 15,0 0-6-15,-7 0-41 16,-3 7-18-16,3-4-35 15,3-3-12-15,-3 0-17 16</inkml:trace>
  <inkml:trace contextRef="#ctx0" brushRef="#br0" timeOffset="27696.21">6555 7934 288 0,'-14'-38'107'16,"17"29"-83"-16,1 6 17 0,-4 3 2 0,3-7-12 15,4 7-3-15,4 10 1 16,3 9 2-16,3 15-17 16,5 19 7-16,-1 13 3 0,0 13 1 15,0 27 0-15,0 20-1 16,0 5 2-16,1 32-12 16,-5-9-3-16,1-7-1 15,0 4 1-15,-4-16 1 16,-4-22 0-16,-3-19-9 15,-7-16-1-15,-3-12 0 16,-4-22 1-16,3-13-1 0,-6-3-2 16,-8 1-10-16,7-11-6 15,-6-5-23-15,3-4-10 16,3-2-38-16,0-4-15 16</inkml:trace>
  <inkml:trace contextRef="#ctx0" brushRef="#br0" timeOffset="29122.35">6957 7714 252 0,'-14'-9'93'0,"14"0"-72"0,0-1 22 16,0 4 8-16,0 0-5 16,0-1 2-16,0 1-9 0,0 0-1 15,3 0-22-15,1-1 2 0,3 1 0 16,3-3-4-16,8-1 2 16,7 1-3-16,6-4 0 15,5 1-1-15,3 2 2 16,6 7-5-16,5 9-3 15,-4 13 8-15,-8 9 2 16,-9 4 1-16,-12 2 2 16,-13 1-8-16,-11 2-4 15,-7 1 0-15,-4 0 2 16,0-1-4-16,1 1-3 16,3-4-1-16,3-2-1 15,4-7-3-15,3 3 2 16,4-3 3-16,8-3 3 15,2-3 0-15,15-7 0 0,0 7-1 16,6-9 0-16,8-4-2 16,3-3 1-16,-6 3-2 15,-8-3-1-15,-3-3 1 16,-8 0-1-16,-3 0 0 16,-3 0 2-16,-4 0-30 15,-3 0-11-15,-4 0-35 16,0 0-14-16,0 0-35 15,0 0-102 1</inkml:trace>
  <inkml:trace contextRef="#ctx0" brushRef="#br0" timeOffset="29956.15">8068 8523 316 0,'-14'7'118'0,"14"-4"-92"0,0-3 11 16,3 6-3-16,5-3-4 15,-1-3 4-15,7 6-7 16,3-2-2-16,12-4-14 15,9-10 0-15,12 7 2 0,3-3-7 16,0 12-1-16,-8-3-3 16,-6 10 1-16,-7-1-2 15,-7 4-1-15,-8 0-35 16,-6 2-14-16,-4-5-48 16,-4 6-18-16,-10-4-26 15</inkml:trace>
  <inkml:trace contextRef="#ctx0" brushRef="#br0" timeOffset="30179.98">8283 8812 272 0,'-39'3'101'0,"36"0"-78"0,3 3 15 0,3-6 2 16,8 3-2-16,7-3 4 15,10 0-8-15,11 0-3 16,3-3-17-16,-7 0-4 0,11 0-3 15,-7 0-3-15,-4 3-3 16,-7 0-3-16,-3 3 1 0,-4 3-28 16,-7 1-10-16,1-1-43 15,-1 3-15 1,7 4-39-16</inkml:trace>
  <inkml:trace contextRef="#ctx0" brushRef="#br0" timeOffset="32983.37">10181 7758 272 0,'0'0'101'0,"4"-6"-78"0,-4 6 13 0,0-3 0 15,0-3-8-15,0-4 0 16,0 7-6-16,0-3-2 16,0-4-11-16,0 1 3 0,0 0 4 15,0-4 1-15,0 0-1 0,0-2-2 16,-4-4-1-16,1 0 1 15,-4 0 2-15,-4 1-7 16,-3-1-3-16,0 3 1 16,-4 0 0-16,1 4-3 15,-5 6-1-15,-6 6 1 16,-4 6 0-16,-6 9 0 16,-5 11 0-16,-6 5-2 15,3 3-2-15,7 1 3 16,7-4 0-16,8 1 1 15,6-1 2-15,11-3 1 16,11 0 1-16,10-2 0 16,10-1 0-16,8 0-4 0,3-7-1 15,1 1-1 1,-1-6-2-16,0-4 1 0,-3-9 1 16,0-6 1-16,-1-10 3 15,1-3-3-15,-4 1-2 16,-3-7 0-16,-7 9 1 15,-4 0-3-15,-4 1 0 16,-2 5 5-16,-5 4 5 16,-3 6-5-16,-3 6 0 15,-1 4-2-15,-3 8 1 16,0 7 0-16,0 7 1 16,0 18 0-16,3-3 2 15,1 3-1-15,3-6 0 16,0-3-3-16,0-4 1 0,3 1-2 15,1-10-1-15,-1-6 1 16,1 3 1-16,-4-12-3 16,3 6-2-16,1-7 4 15,-4-2 1-15,0-4-7 16,0 0-4-16,0 0-22 16,0-2-7-16,0-1-23 15,0-3-9-15,0 0-20 16,0-3-8-16,7-1-60 15</inkml:trace>
  <inkml:trace contextRef="#ctx0" brushRef="#br0" timeOffset="33389.21">9440 8514 280 0,'-7'-10'107'0,"14"1"-83"0,4 9 24 0,-4-3 4 0,4 0-12 16,-1 0-3-16,4 0-4 15,0 3-1 1,4 0-17-16,3 0 4 0,11 0 4 0,17 0-1 15,18 0-1-15,11 0-5 16,3-7-2-16,25 1-6 16,7 0 0-16,-7 3-3 15,-11-1 0-15,0 4-3 16,-7 0-2-16,-10 4 1 16,-15-1-1-16,-13-3 0 15,-11 0 2-15,-11 0-19 16,-10 0-8-16,-11-3-36 15,-11 3-16-15,-7 0-21 16,-3 6-7-16,0 6-40 16</inkml:trace>
  <inkml:trace contextRef="#ctx0" brushRef="#br0" timeOffset="33823.87">9835 8802 304 0,'15'-12'115'0,"-12"6"-89"0,4-4 14 0,-3 10 1 0,-4 0-1 16,0 0 12 0,0 6-18-16,-4 4-17 15,-3 2 0-15,-3 4 0 0,-1 6-5 16,4 3 1-16,3 6-4 16,4-2 2-16,7-1-2 15,4 0 0-15,3-3-1 16,0-9 0-16,0-4-2 15,7-2 1-15,-3-4-6 16,7-3-1-16,-4-3 0 16,0-3 2-16,-3-3-6 15,-4 6-1-15,0-3-36 0,-3-4-15 16,3-2-29-16,-4 6-9 16,1-3-71-1</inkml:trace>
  <inkml:trace contextRef="#ctx0" brushRef="#br0" timeOffset="34094.42">10089 8840 272 0,'-3'-13'104'0,"3"10"-81"0,0 3 25 0,0 0 4 16,0 0-3-16,0 0 1 15,3 3-9-15,1 4-2 16,0 2-22-16,-1 10-1 0,1 19-2 0,-1 9 4 15,-3 9 3-15,0 0-5 16,0 4-1-16,-3 0-9 16,-1 5-2-16,4-5-4 15,0-13-1-15,0-9 1 16,-3-1 0-16,3-5-40 16,0-4-15-16,0-6-35 15,-4-6-11-15,4-4-67 16</inkml:trace>
  <inkml:trace contextRef="#ctx0" brushRef="#br0" timeOffset="35353.73">1408 8059 240 0,'-11'-56'90'0,"7"37"-70"0,4 3 10 15,0 10-1-15,0 6-4 16,0 0 2-16,4 9 5 16,3 23 4-16,0 18-19 15,0 16 8-15,0 40 3 0,0 26-4 16,0 25-2-16,4 28-12 15,3 12-4-15,0 4 0 16,0-57 3-16,0-34 2 16,11 47 1-16,-7-35-4 15,10-6 0-15,-3-28-3 16,10-10 0-16,-10-12-1 16,-4-19 0-16,0-9 0 0,0-26 0 15,-3-2-2-15,3-42-2 16,-7 4 1-16,4-47 1 15,-8 12-1-15,8-84-1 16,7-85-2-16,-4-16 1 16,0-6-8-16,-7-19-2 15,0 26 4-15,0 30 1 16,4 32-1-16,0 44 2 16,-1 32 3-16,-3 24 3 15,7 22-2-15,-3 13-2 16,0 12-1-16,6 10 3 15,8 6 0-15,7 10 1 16,-4 8 4-16,8 11 2 0,6 2 4 16,4 7 1-1,28 6-1-15,4 0 1 0,6-3-8 16,15-1-2-16,21-5 1 16,4-7 1-16,17-3 1 15,21-6 0-15,-6 0-2 16,34-6 1-16,-6-1-2 15,27 4-1-15,-17 3-2 16,29 6 1-16,-15-3 1 16,18 13 2-16,-18-7-1 15,4 0-1-15,-11-6 1 16,-25 0 1-16,39-9-1 16,-24-10-1-16,-46-9-30 0,-36-4-13 15,-24 1-64-15,-25 12-26 16,-14 16-28-1</inkml:trace>
  <inkml:trace contextRef="#ctx0" brushRef="#br0" timeOffset="36525.9">8724 7677 212 0,'-7'-97'79'0,"14"59"-61"0,4 7 17 16,-4 21 5-16,0 1-10 16,3 9-2-16,5 9-3 0,2 7 1 15,4 12-14-15,4 16 9 16,3 9 2-16,1 19 2 0,-1 44 0 15,-4 16-12-15,1 44-3 16,-7 6-6-16,-4 31-1 16,0-13-1-16,-3-37 1 15,-4-43 2-15,7 30 4 16,-4-40-4-16,4-4-1 16,-3-24-2-16,0-19 1 15,-1-7 2-15,-3-25 4 16,0-2 0-16,-3-36 0 15,-1 1-8-15,-3-60 0 16,0-37-1-16,0-45 0 16,0-15-7-16,4-34 0 15,-1-19-8-15,1-7-1 0,-1 13 7 16,1 6 4 0,-4 44 2-16,0 38 1 0,0 28 2 15,-4 28 2-15,1 16-1 16,-1 15-1-16,4 13-2 15,0 7-1-15,0 2 8 16,15 1 4-16,13 2 2 16,18 1 3-16,14-4 2 15,3 4-1-15,15-1-1 16,28 1-1-16,10 6 1 16,14 0 2-16,33 0-9 15,-4-4-4-15,20-5-2 0,-6-4 1 16,-14 0-1-16,-11-2-1 15,-21 2-46-15,-21 13-21 16,-25 3-35-16,-38 22-110 31</inkml:trace>
  <inkml:trace contextRef="#ctx0" brushRef="#br0" timeOffset="38072.76">3284 12195 172 0,'-3'9'66'0,"3"-9"-52"0,3 4 8 16,-3-4 1-16,4 0-1 15,-4 0 4-15,3 3 3 16,1 0 2-16,-1 3-16 16,-3 0 6-16,0 4 6 0,0-4 0 15,0-3 2-15,0 7-1 16,0-10 0-16,0 6-13 15,0-6-4-15,0 0-3 0,0-6 0 16,0 2-2-16,0-5-1 16,0 3-3-1,0-7-2-15,0 4 3 0,4-10 2 16,-4 3 2-16,4-15 3 16,-1 3-3-16,1-29-2 15,3-21-2-15,0 9 0 16,3-3-4-16,1 22-2 15,-4 9 4-15,4-12 1 16,3-10 2-16,3 16 0 16,-6 15-2-16,-1 14 1 15,-3 18 2-15,1 12 2 16,-5 10-3-16,1 3-3 16,-1 3 0-16,-3 1-1 15,4 2-3-15,-1 0 2 0,1-6 1 16,3 4 0-16,3-7-3 15,4-7 0-15,4-8 2 16,10-17 2-16,4-6 0 16,7-12 2-16,10 0-2 15,-10-10-1-15,3 1 1 16,1 2-1-16,-8 7 0 16,0 9 2-16,-3 16-1 15,0 16 2-15,-11 9-2 16,-3 18 2-16,-8 17 0 15,-6 15 1-15,-4 0-2 16,-4-3-2-16,1-9 1 0,-4-7-1 16,3-6 0-16,-3-6 0 15,3-7-14-15,1-9-5 16,3-9-41-16,7-7-18 16,7-9-95-1</inkml:trace>
  <inkml:trace contextRef="#ctx0" brushRef="#br0" timeOffset="38958.03">4844 11436 264 0,'-4'-15'99'0,"4"8"-77"0,-3 1 7 0,3 3-1 15,0 3-4-15,0-3 1 16,0 3-1-16,3 0 2 16,4 6-14-16,4 13 4 0,3 12 4 15,0 4-2-15,4 5 1 16,-4 1-8-16,-7 3-2 15,3 9-5-15,-3-6-1 16,-3-12-1-16,-1 18-2 16,1-9 1-16,0 0-1 15,-1-10-14-15,-3-8-3 16,0-5-37-16,0-11-18 16,0-1-44-1,-7-9-59-15,0-3 54 16</inkml:trace>
  <inkml:trace contextRef="#ctx0" brushRef="#br0" timeOffset="39153.98">4695 11662 304 0,'11'6'115'0,"3"4"-89"0,11-1 8 16,-11-6-4-16,11-3-7 15,6 0 0-15,19-3-12 16,10 0-4-16,0-3-5 15,-4-1-2-15,-3 1 3 0,-3 0-18 16,-8 3-6-16,0 0-41 0,4-1-17 16,-7-2-52-1</inkml:trace>
  <inkml:trace contextRef="#ctx0" brushRef="#br0" timeOffset="39468.87">5962 10565 252 0,'0'-41'96'0,"3"25"-75"0,1 0 12 0,0 10 0 0,-1 0-7 15,1 3 2-15,3 6 4 16,0 9 2-16,3 13-18 15,1 10 4-15,-1 6 1 0,-2-10-5 16,-5 38-1-16,-3 19-7 16,4-7 0-16,3-5-5 15,0-7-2-15,-4-10 0 16,1 4 1-16,-4-4-30 16,-4-5-13-16,-3-1-39 15,0-9-14-15,-3-6-48 16</inkml:trace>
  <inkml:trace contextRef="#ctx0" brushRef="#br0" timeOffset="39707.56">5570 11518 304 0,'-10'28'115'0,"24"-19"-89"0,14 1 5 0,-10-10-3 15,14-3-3-15,-4-4 4 16,21-2-9-16,15-4-4 16,6 1-9-16,1-1-5 0,-8 7-1 15,-6 3 1-15,-8 3 1 16,0 3-21-16,-17 3-8 16,-4 1-33-16,-6-1-15 15,-1 3-65 1</inkml:trace>
  <inkml:trace contextRef="#ctx0" brushRef="#br0" timeOffset="40128.11">5775 11674 276 0,'-21'7'104'0,"21"-7"-81"0,0 0 7 16,0 0-3-16,3 0 5 16,4 0 4-16,11 0-5 0,0 3-4 15,13 3-15-15,-6-3 6 0,28 10 2 16,-7 3 3-16,-4 5 1 16,-3 8-5-16,-14 5-1 15,-8 7-2-15,-6 0 0 16,-15 3-8-16,-10-7-3 15,-10-2-3-15,-8 2-2 16,0-5 1-16,0-1-1 16,8-6 0-16,10 6 0 15,3-5-5-15,11-4 1 16,11-10 2-16,20-3 1 16,12-5 1-16,3-4 2 15,-8-4-1-15,-2 1 2 16,-1-3-42-16,-7 3-18 0,-3 0-29 15,-1 0-9-15,8 3-64 16</inkml:trace>
  <inkml:trace contextRef="#ctx0" brushRef="#br0" timeOffset="40597.96">6904 11204 244 0,'-25'10'93'0,"22"-10"-72"0,3 0 16 0,0 0 2 0,3 0-1 15,4 0 4-15,11 6-8 16,-4-3-1-16,11-3-18 16,3 6-5-16,4-3 1 0,3-3-7 15,0 0-2-15,0 0-1 16,1 0-1-16,-4 7-33 16,-8-4-13-16,-6 3-63 15,-1 7-25-15,-2 5 15 16</inkml:trace>
  <inkml:trace contextRef="#ctx0" brushRef="#br0" timeOffset="40790.83">7080 11590 288 0,'-10'9'107'0,"17"-2"-83"0,10-4 10 0,-6-3 0 15,7 0-10-15,10 0-2 16,0-3-10-16,11-4-3 15,0 7-5-15,-1 0-3 0,-2 0 0 16,-1 0-17-16,4 0-6 16,-14 0-47-16,6-3-19 15,-6-6-37 1</inkml:trace>
  <inkml:trace contextRef="#ctx0" brushRef="#br0" timeOffset="41555.69">8622 10728 220 0,'-4'-10'82'0,"4"4"-64"0,-3-4 22 15,6 1 4-15,-3 6 0 16,0-3 1-16,4-1-6 16,-1 1-1-16,-3 6-21 15,4 0 3-15,-1 6 1 0,1 7-5 0,0 6 1 16,-1 3-6 0,-3 15 1-16,0 4-7 0,4 6-1 15,-1 3-2-15,1-3-2 16,-1-9-2-1,4 0 1-15,-3-7 1 0,-1-6 2 16,-3-6-21-16,0-7-7 16,0 4-31-16,0-10-12 15,-3-3-86 1,3-3-47-16,-4-6 102 16</inkml:trace>
  <inkml:trace contextRef="#ctx0" brushRef="#br0" timeOffset="41841.08">8421 10900 280 0,'-14'-3'104'0,"14"0"-81"0,3 3 9 16,-3 0-2-16,0 0 4 16,7-3 3-16,4 3-4 15,3-4-3-15,7 1-16 16,-3 3-2-16,14 0 1 0,-1-3-3 15,8-3 0-15,7 3-6 16,10-3-3-16,-3 2 0 16,-3-2 1-16,-11 6-1 15,-4 0-1-15,-7 0 1 16,-7 0-1-16,-3 0-31 16,-4 0-12-16,-7 6-18 15,-3-2-7-15,-4 2-78 16</inkml:trace>
  <inkml:trace contextRef="#ctx0" brushRef="#br0" timeOffset="42246.19">8315 11304 272 0,'-14'0'104'0,"14"0"-81"0,-4 0 12 16,4 0-2-16,0 0-5 16,0 0 1-16,4 4-3 15,-1-1-1-15,4 0-14 16,4 0 2-16,7 0 3 0,6 0-2 15,5-3 2-15,2 0 0 16,5 0 2-16,2 0-8 16,1 0-3-16,7 0-4 15,3 0 0-15,1 0-2 16,-8 0-1-16,-7 0 1 16,-3 0 1-16,-7 0-1 15,-7-3 2-15,-4-3-46 16,-7 0-18-16,-4-1-43 0,4 7-17 15,-7 7-15 1</inkml:trace>
  <inkml:trace contextRef="#ctx0" brushRef="#br0" timeOffset="43357.04">9902 10408 280 0,'-14'-16'104'0,"7"10"-81"0,-3 0 23 16,6 2 5-16,-3-2-7 16,0 6 1-16,0 0-12 15,4 0-5-15,-1 0-16 16,4 0-1-16,11-3 2 0,6-3-3 16,11-1 2-16,8-2-1 15,3 6 3-15,3-3-1 16,7 2 2-16,1 4 1 0,-1 4-1 15,-7 2-5 1,-6 3-2-16,-8 4 2 0,-11 3 1 16,-6-1 1-16,-11 4 0 15,-11 0-6-15,-6 6-4 16,-4-3-1-16,-4 0 1 16,4-3-3-16,0-4 0 15,3 1 1-15,4-3 0 16,3-1 0-16,1-3 2 15,3 7-3-15,3-3-2 16,8 2 2-16,3 1 0 16,7-3 1-16,11 2 0 15,6 1-3-15,5-4 2 16,-1 7 1-16,0-3 2 0,-7 0-1 16,-3 2-1-16,-4 1 1 15,-7-3-1-15,-3 3 0 16,-11-7 2-16,-4 4-1 15,-10-7-1-15,-7 1 3 16,-7-4 0-16,-7-3-4 16,-4 3 1-16,0 1-2 15,4-1 0-15,-1 0-9 16,8 1-3-16,4-1-20 16,6-3-5-16,7 0-22 15,8-6-7-15,6-3-16 16,4-4-7-16,15 4-61 15</inkml:trace>
  <inkml:trace contextRef="#ctx0" brushRef="#br0" timeOffset="43957.36">9592 11170 276 0,'-7'0'104'0,"11"0"-81"0,-4 0 5 16,0 0-2-16,0 0 0 15,3 0 7-15,4 0 2 16,0 0 3-16,0 3-21 0,4 0 4 15,3-3 2-15,4 0-6 0,-1 0-2 16,4 0-2-16,8 0-1 16,2 0 0-16,8-3 0 15,3 0-4-15,8 0 0 16,10 3 1-16,10 0 2 16,12 0-5-16,2 0-4 15,-3 0-1-15,-7 0 1 16,-7 0-1-16,-3 0 2 15,-11 0-2-15,-11 0 2 16,-10 0-2-16,-14 3-1 16,-8-3 1-1,-6 0-39-15,-4 0-16 16,3-3-22-16,4-4-8 16,0 1-53-1,4 0-56-15,-1-4 72 0</inkml:trace>
  <inkml:trace contextRef="#ctx0" brushRef="#br0" timeOffset="44497.07">9853 11590 280 0,'-14'-16'104'0,"14"10"-81"0,-4-7 20 0,4 7 6 16,4-3-14-16,0-4-2 16,3 1-4-16,7-1-1 15,3 0-15-15,8-2-1 0,7 5 1 16,3 1 4-16,4 3 4 15,10 6 0-15,4 6 2 16,0 3 0-16,-7 10 1 16,-7 9-2-16,-15-2-2 15,-13 2-4-15,-15 3-2 16,-13 0-6-16,-11 4 0 16,-4 3-7-16,0 2-1 0,4 4 0 15,3 0 0-15,4-3 0 16,3 0 0-16,8-7 0 15,3-3 0-15,7-2 0 16,7-4 0-16,10-6 2 16,15-7 1-16,14-6-1 15,7-6-2-15,0-3 1 16,-4 0 1-16,-6 0-1 16,-12 3-1-16,-6 0-8 15,-4 3-3-15,-7-3-40 16,-3 3-17-16,3-9-126 15,0-7-7 1</inkml:trace>
  <inkml:trace contextRef="#ctx0" brushRef="#br0" timeOffset="47815.18">6209 10326 160 0,'14'-25'63'0,"-7"13"-49"0,4-7 3 0,-8 9-1 15,4-2-1-15,0-4 0 0,0-6 6 16,0 10 3-16,-7-4-12 16,-7-3 2-16,4 0 0 0,-4 1-3 15,-4-4 1-15,1-7-3 16,-8 1 0-16,-3 3 3 16,-11 0 3-16,-14 3-4 15,-10 6-1-15,-8 7-6 16,-6 15-3-16,-15 10 2 15,-21 18 0-15,-3 7-1 16,-11 22 1-16,-28 25 0 16,-4 31 3-16,-7 22 1 15,-10 38 1-15,10 12 2 16,22 25 1-16,24 1-1 16,39 2 1-16,28-21-2 15,35 2 2-15,29-21-2 0,45-22 2 16,26-13 0-16,30-9 3 15,33-19 2-15,7-16 2 16,17-28-8-16,-13-28-1 16,-12-31-1-16,4-35 0 15,-13-19-2-15,-19-19-1 16,-10-34-3-16,-4-12 1 16,11-38 0-16,-24-35 1 15,-29-19-5-15,-18-34 1 16,-31-15 0-16,-29 2 0 15,-31-3-7-15,-11 38-3 16,-18 47-1-16,-17 47 1 0,-18 44 1 16,7 34 1-16,8 29-17 15,6 28-7-15,7 25-23 16,33 3-10-16,20 3-84 16</inkml:trace>
  <inkml:trace contextRef="#ctx0" brushRef="#br0" timeOffset="48911.12">4784 14882 252 0,'-7'38'96'0,"7"-38"-75"0,-4 25 14 0,4-25 1 15,0 9 1-15,0-9 2 16,0 6-4-16,0-2-1 16,0-4-19-16,0 0 2 0,4-19 1 0,-1 9 1 15,1-24 3 1,-1 3-6-16,1-20-1 0,-1 14-7 16,8-45-3-16,14-43-2 15,17 3 0-15,11-7-2 16,7-3-1-16,-4 16 1 15,-6 32 1-15,-12 15 1 16,-2 25 1-16,-15 19 2 16,-4 25 3-16,-6 25-4 15,-7 9-1-15,-4 13-2 16,-4 0-2-16,1 3 1 16,-1 7 1-16,0-1-3 15,4-9 0-15,0-6 1 16,8-10 0-16,2-12-3 15,8-19 0-15,14-22 4 0,13-12 1 16,15-7 0-16,4 0 1 16,-4 4 0-16,-7 5 3 15,-7 17 1-15,-11 12 1 16,-3 15 0-16,-15 23 2 16,-3 24-7-16,-10 13-2 15,-8 4 1-15,1-4 1 16,-4 3-4-16,3-16 1 15,1-8-2-15,3 5 0 16,0-12-27-16,0-6-10 16,0-1-30-16,3-12-9 15,4 0-79 1</inkml:trace>
  <inkml:trace contextRef="#ctx0" brushRef="#br0" timeOffset="49605.18">6537 13876 272 0,'-25'0'104'0,"22"0"-81"0,-1 0 12 16,4 0-2-16,0 0-5 0,4 3 1 15,3 0-3-15,3 0-1 16,1 0-14-16,0 0 2 0,10-3 1 16,3-3-5-16,1 0-1 15,7-3-2-15,0-1-1 16,3 4-3-16,0 6 1 16,-3 4-26-16,-11 5-12 15,-7 4-53-15,-7 6-21 16,-3-10-27-1</inkml:trace>
  <inkml:trace contextRef="#ctx0" brushRef="#br0" timeOffset="49799.53">6530 14271 332 0,'7'6'126'0,"7"-6"-98"0,14-3 8 0,-10 0-2 0,3 0-16 15,4-4 0-15,7 1-8 16,3 0-4-16,4-1-3 16,-1 4-5-16,-2 3 1 0,-1 3-39 15,-3 1-18-15,-4 2-98 16</inkml:trace>
  <inkml:trace contextRef="#ctx0" brushRef="#br0" timeOffset="50322.88">7888 13628 304 0,'-28'3'115'0,"24"-3"-89"0,1 3 10 16,3-3 18 0,10 0-11-16,5 0-3 15,9 0-3-15,1 0-21 16,3 3 0-16,4 0-2 0,0 1-3 15,-1-1-1-15,1 0-6 16,3 0-3-16,4-3 0 16,4 6 1-16,-5-3-3 0,5-3 0 15,-12 0-32-15,1 0-13 16,-7 0-39-16,-4 0-16 16,-3 7-52-1</inkml:trace>
  <inkml:trace contextRef="#ctx0" brushRef="#br0" timeOffset="50668.13">8767 13098 260 0,'-4'-44'99'0,"8"32"-77"0,3-14 20 15,0 14 6-15,0-1-13 16,3 1 0-16,1-1-9 16,-1 7-2-16,1 9-13 15,0 10 4-15,-1 9 5 0,1 6-7 16,-4 6-2-16,0 13 0 16,-4 22 0-16,1 10-5 15,-1-1-4-15,1 1-1 16,0-7 1-16,-1 0-3 15,4 3 0-15,0-15 1 16,0-4 0-16,0-15-25 16,0-13-10-16,-3-3-35 15,-8-12-16-15,-3-4-67 16</inkml:trace>
  <inkml:trace contextRef="#ctx0" brushRef="#br0" timeOffset="50967.65">8177 14095 324 0,'-7'9'123'0,"14"-12"-95"0,4 6 7 0,0-3-1 0,10 0-2 16,18-3 3-16,17-3-8 15,11-3-4-15,11-1-13 16,20 1 0-16,12 6 3 0,-11-4-5 16,-8 7 0-16,-3 0-6 15,-6 7-2-15,-12-4 0 16,-10-3 0-16,-10 0-27 16,-12 0-9-16,-9 0-46 15,-12 6-20-15,-10 7-52 16</inkml:trace>
  <inkml:trace contextRef="#ctx0" brushRef="#br0" timeOffset="51598.3">8544 14453 252 0,'-10'-10'96'0,"10"10"-75"0,0 0 1 0,0 0-5 16,0 0-4-16,0 0 3 0,0 0-3 15,0 0 2-15,3-3-8 16,1-3 5-16,3 6 1 0,-4-3 0 15,4-4 2-15,-3 1 5 16,3 0 2-16,-3-1-5 16,3 1 0-16,0-3-6 15,0-1-1-15,0 1 0 16,3 0 1-16,4-7 1 16,4 7 0-16,14-4-2 15,7 4 1-15,6 2-2 16,5 17 0-16,-1-1-1 15,-6 16 0-15,-5 0 4 16,-6 7 5-16,-7 2 0 16,-11 4 1-16,-7-1-7 0,-11 4-2 15,-10 6-5-15,-10 6-3 16,-8 1-3-16,-7 2 1 16,0-9 1-16,1-6 2 15,6-3-1-15,4-10-1 16,6-6-2-16,5 3-1 15,6-3 2-15,11-3 0 16,14-4 3-16,14-2 3 16,18-1-2-16,7-5-2 15,4-4 0-15,3-3-1 16,3 0 0-16,1-3 0 16,-8 0-27-16,-6-1-11 15,-5-2-47-15,-6 0-19 0,-7-7-77 16</inkml:trace>
  <inkml:trace contextRef="#ctx0" brushRef="#br0" timeOffset="52094.99">10520 13148 252 0,'-4'-19'93'0,"4"10"-72"0,-3-4 20 0,3 7 7 16,0 6-6-16,0 0 2 15,0 0-9-15,3 6-4 16,1 7-17-16,3 9 4 0,0 12 5 15,0 13-3-15,0 7-2 0,4 12-6 16,-4-7 0-16,3 1-7 16,-3-7-1-16,0-3-2 15,0 3-2-15,1-9 1 16,-5-9-1-16,1-10-47 16,-4-9-20-16,0-10-21 15,-4-6-9-15,4 0-49 16</inkml:trace>
  <inkml:trace contextRef="#ctx0" brushRef="#br0" timeOffset="52318.46">10255 13330 296 0,'-10'-6'112'0,"17"9"-87"0,10 9 15 0,-3-5 1 15,11 2-10-15,7 1 2 16,7 2-2-16,3-6 3 15,11-3-18-15,10 1 0 0,8-4-2 16,-7 3-7-16,-8 0-4 16,-10 0-2-16,-7 0-1 15,-11 7-42-15,-7-1-17 16,-7 7-49-16,-3-1-20 16,-11-2-5-1</inkml:trace>
  <inkml:trace contextRef="#ctx0" brushRef="#br0" timeOffset="52604.18">10181 14189 384 0,'-10'10'143'0,"17"-7"-112"0,10 3 8 15,-3-3-7-15,15-3-3 16,9 0 5-16,8 0-13 16,7-3-2-16,11-3-11 0,13-4-5 0,4 7 0 15,-6-3-2 1,-12 3-1-16,-10 3-17 16,-7 0-9-16,-11 3-37 0,-3-3-17 15,0 6-86 1,6 4-47-16,-2-1 103 15</inkml:trace>
  <inkml:trace contextRef="#ctx0" brushRef="#br0" timeOffset="53418.63">11448 13324 228 0,'0'-19'88'0,"0"10"-69"0,0-10 26 0,0 9 6 15,0 1 0-15,0-4 2 16,0 4-12-16,0 0-5 16,0-1-20-16,7-2 3 0,7-1 4 15,11 1-6-15,17-1 1 16,18-3-2-16,7 13-1 16,0-3-3-16,-4 6-2 15,-3 6-2-15,-7-3 2 16,-10 7-1-16,-15-1 0 15,-14 1-1-15,-14 8 2 16,-7 1-5-16,-11 0-3 16,-3 0-1-16,0 0 1 0,0-1-1 15,3 1-1-15,4 3-2 16,7 3-1-16,7 3-1 16,3-2 3-16,8-1 0 15,3-3 1-15,4 3 0 16,-1-3 0-16,5 0 0 15,2 6 0-15,5-3 0 16,-1 0 2-16,-4-3-1 16,-2 0 2-16,-8 0 7 15,-7-3 3-15,-11 6-4 16,-6-6-3-16,-8-4-3 16,-7-2-3-16,1-7 1 0,-8 0-1 15,-3-3 0-15,-4 1 2 16,0-4-12-16,4 0-6 15,6-4-27-15,8-2-12 16,11 0-26-16,6 0-12 16,4 2-85-1,7 8-37-15,-7 2 110 16</inkml:trace>
  <inkml:trace contextRef="#ctx0" brushRef="#br0" timeOffset="53715.2">11479 14064 376 0,'-10'0'143'0,"10"0"-112"0,7 0 3 16,0 0-5-16,7 0-3 15,7-7 5-15,18 7-9 16,21-9 0-16,11 3-13 15,3-7 1-15,14 4 3 0,11-1-5 16,-4 1-2-16,-10 3-6 16,-11 6 0-16,-14 3 0 15,-11 3 2-15,-7 0-14 16,-10 4-7-16,-7-1-32 16,-4 1-13-16,-7-1-28 15,0 0-10-15,-3 10-40 16</inkml:trace>
  <inkml:trace contextRef="#ctx0" brushRef="#br0" timeOffset="54165.31">11783 14211 324 0,'-7'0'123'0,"10"-3"-95"0,11-3 11 0,-3 3 1 15,7-4 0-15,3-2 3 0,3 9-8 16,5 6-4-16,-1-3-17 16,4 16 4-16,-1 9 3 0,-2 10 0 15,-8 3-1-15,-14 6-4 16,-11-3-2-16,-6 0-6 15,-8-1-3-15,-3-2 2 16,-4 0 2-16,-3 0-4 16,0-1-3-16,3 4-4 15,7-3 1-15,8-3 1 16,6-7 0-16,11-6 0 0,11-6 0 16,10-10 0-16,11-9 2 15,10-9-1-15,8 0-1 16,-4-1 1-16,-7 1 1 15,-11 9-19-15,-7 0-6 16,-7 6-28-16,-3-3-10 16,-4 7-43-16,0-1-16 15,-7-3-47 1</inkml:trace>
  <inkml:trace contextRef="#ctx0" brushRef="#br0" timeOffset="56897.59">19089 6438 304 0,'-4'0'115'0,"8"0"-89"0,-4 0 12 15,0 0-1-15,7 0-5 16,0 0 3-16,0 3-6 15,4-3-1-15,-1 10-15 0,4-4 3 0,7-3 2 16,11-3-2-16,11 6 1 16,6-6-1-16,4 0 0 15,-4 4-6-15,-3-4-4 16,-7 0-3-16,-4 0 0 16,-7 0-2-16,-6 0-1 15,-5 6 1-15,-6-6 1 16,-4 3-32-16,0-3-12 15,-4 6-28-15,1-6-11 16,-4 3-14-16,3 1-3 16,5 2-29-1</inkml:trace>
  <inkml:trace contextRef="#ctx0" brushRef="#br0" timeOffset="57303.25">19967 6043 240 0,'14'-37'90'0,"-7"27"-70"0,0 1 15 16,1 6 0-16,-5-1-3 15,-3 4 1-15,0 0-1 16,4-3 0-16,-4 3-17 15,3 0 4-15,1 3 2 0,-1 4 4 16,4 5 4-16,4 10-6 0,-8 10-2 16,4 8-8-16,-3 7-3 15,3 0-1-15,0 4-1 16,-3-4-4-16,-1 0-3 16,1 0 2-16,-1 0 0 15,1-3-4-15,-1-7 1 16,-3-5 0-16,4-7 2 15,-1-3-3-15,1-13-2 16,-1 0-20-16,1-2-10 16,-1-7-21-16,-3 0-8 15,-3-7-29-15,-1 14-12 16,-6-1-29 0</inkml:trace>
  <inkml:trace contextRef="#ctx0" brushRef="#br0" timeOffset="57590.83">19558 6855 296 0,'-4'0'112'0,"8"0"-87"0,3 0 13 15,4 0-1-15,-1-3-3 16,8-3 2-16,7 6-8 15,13 0-3-15,15-3-14 16,11-4 0-16,-1 4 2 0,8-3-7 0,10-3-3 16,14 5-2-16,-3-2 1 15,-14 3-3-15,-11 3 0 16,-14 0-10-16,-11 3-3 16,-7 0-39-1,-10 0-18-15,-8 1-93 16</inkml:trace>
  <inkml:trace contextRef="#ctx0" brushRef="#br0" timeOffset="58008.37">19819 7156 304 0,'7'-12'112'0,"7"-1"-87"0,18-6 11 16,-14 4-2-16,6 5-6 15,5-2 1-15,-1 2-1 16,0 4 0-16,-3 3-15 16,-1 6 5-16,-2 3 3 0,-5 7 2 15,-6 12 1-15,-4-3-7 16,-4 9 0-16,-3-3-8 15,-7 1-1-15,-3-1-4 16,-1 0-1-16,1-3-1 16,2 0-2-16,1-6-2 15,4 6 1-15,3 0-1 16,7-3 0-16,7-6 4 0,7-7 1 16,7-2-1-16,4-7-2 15,3-4-8-15,-3-2-5 16,0 0-44-16,0-4-18 15,-1 1-36-15,5 3-13 16,-4-4-18 0</inkml:trace>
  <inkml:trace contextRef="#ctx0" brushRef="#br0" timeOffset="58326.48">21301 6341 348 0,'3'-16'129'0,"-3"16"-100"0,4-9 7 15,-4 9-5-15,0 0-6 16,0 0 2-16,7 9-6 15,-4-9-3-15,1 19-10 16,-1 0-3-16,-3 22 1 0,0-13-1 16,-3 35 0-16,-1 9-3 15,-3 0-2-15,4-19-28 0,-1 0-14 16,1-12-31-16,-1-9-12 16,-3-7-65-1</inkml:trace>
  <inkml:trace contextRef="#ctx0" brushRef="#br0" timeOffset="58507.68">21054 6604 312 0,'0'-9'115'0,"7"9"-89"0,10 0-1 0,1 0-5 16,14-3-12-16,14-3-2 15,-4 2-3-15,-7-2-3 0,18-3 1 16,-14 6-1-16,10-7 0 0,-10 4-25 15,7 0-10-15,-7-1-99 16</inkml:trace>
  <inkml:trace contextRef="#ctx0" brushRef="#br0" timeOffset="59060.02">22049 5946 316 0,'3'-9'118'0,"-3"9"-92"0,11-16 19 0,-8 16 5 16,1-6-10-16,-1 2 1 15,1 1-12-15,-1 0-3 16,8 0-15-16,0 0-2 0,13 0-2 15,-3 0-3-15,15 3-1 16,-8 0 5-16,4 6 3 16,-8 0-4-16,-2 4 1 15,-5-4-3-15,-10 3 2 16,0-2-4-16,-14 2 0 16,0 0-1-16,-10 1 1 15,2-1-7-15,-2 4 1 16,3-4 1-16,3 7 1 15,4-4-2-15,7 10 2 16,0-3 1-16,14 6 2 0,-3-3-1 16,6 3-1-16,-3-3 1 15,4 0-1-15,-4 3 0 16,0-3 2-16,-3-3 8 16,-8 0 3-16,1-4-6 15,-11 1-2-15,0 0-3 16,-18-4 1-16,4-2-2 15,-14 5-1-15,6-5 1 16,-2-1-1-16,3 1-25 16,6-1-8-16,5-3-32 15,3 1-13-15,3-1-25 16,4 3-11-16,0-2-24 16</inkml:trace>
  <inkml:trace contextRef="#ctx0" brushRef="#br0" timeOffset="59315.34">21816 6567 340 0,'-7'6'129'0,"7"-6"-100"0,17 9 7 0,-13-9-2 15,14 0-11-15,-1 0 1 16,18-6-4-16,-6 3-1 15,38-3-10-15,-14-1-1 0,17 11-1 16,-13-4-3-16,3 9-3 0,-15-6-3 16,1 16 1-16,-7-10-43 15,-4 10-18-15,-3-3-42 16,-4 0-15-16,-6-4-9 16</inkml:trace>
  <inkml:trace contextRef="#ctx0" brushRef="#br0" timeOffset="59737.68">21978 6924 304 0,'-18'-3'112'0,"18"3"-87"0,0 0 9 0,0 0-1 16,4-3-8-16,-1 0 0 15,8 0-2-15,0 3 0 16,10 0-13-16,-4 0 5 0,15 0 5 16,-7 0-2-16,7 6 1 15,-8 0 1-15,-2 13 0 16,-5-3-5-16,-10 15 1 16,0-3-3-16,-14 10 0 15,-10 9-3-15,-1-6 1 16,0-7-6-16,4-2-3 15,4-11-1-15,-1 8-1 16,7-7 0-16,4-4 0 16,11-2 0-16,10 0 2 0,11-4-1 15,0-8 2-15,-8 5-2 16,15-9-1-16,-7 0-4 16,0 0 0-16,3 0-38 15,-3-3-16-15,-8-3-35 16,1 2-12-16,7-2-63 15</inkml:trace>
  <inkml:trace contextRef="#ctx0" brushRef="#br0" timeOffset="60205.94">23280 6457 288 0,'-4'-6'110'0,"4"6"-86"0,39 6 18 15,-18-6 1-15,7 0-21 16,11-6-5-16,4 6-4 16,-8 0 1-16,18 0-7 15,-11 0-6-15,-7 0-2 0,-3 0-19 16,-14 0-9-16,-4 0-45 16,-21 9-17-16,-11 10-35 15</inkml:trace>
  <inkml:trace contextRef="#ctx0" brushRef="#br0" timeOffset="60366.95">23446 6786 296 0,'17'3'110'0,"-17"-3"-86"0,60-12-2 0,-28 2-8 16,14-2-10-16,0-1-1 15,0 1-3-15,-8-1-1 16,-9 4 1-16,-5 3-44 0,1-4-20 15,0 7-54 1</inkml:trace>
  <inkml:trace contextRef="#ctx0" brushRef="#br0" timeOffset="61389.56">24649 5905 256 0,'-25'-9'96'0,"25"9"-75"0,-18-7 21 0,11 4 6 16,4 3-15-16,-1 0-1 15,1 0-8-15,6 0-1 16,8-3-12-16,-1 3 4 0,22-3 3 16,17-6-2-16,4 2 3 15,4 4-4-15,-1 3-1 16,-3 3-2-16,-18 4 2 0,-6-4-1 16,-15 12 2-16,-14 11-4 15,-14 5 1-15,-7 10-7 16,-8 3-1-16,1-1-2 15,3 1 1-15,1-6-4 16,6-7 0-16,7-2 1 16,8-4 2-16,10-10 1 15,11-2 1-15,6-4 0 16,15-2 0-16,3-4-5 16,-10 0 1-16,-7-3-2 15,0 3 0-15,-4 0 0 16,-4 0 0-16,-2-3-36 15,-5 3-14-15,-3 1-27 0,-3-4-9 16,-1 6-78 0</inkml:trace>
  <inkml:trace contextRef="#ctx0" brushRef="#br0" timeOffset="61657.35">24419 6441 304 0,'-7'7'112'0,"7"-4"-87"0,4 6 18 0,3-9 0 0,3 6-10 16,8-2 0-16,14 2-18 16,17-3-7-16,11-3-5 15,4 0 2-15,6 0 1 0,15-3-5 16,3-3 0-16,-10 6-1 15,-25 0 2-15,-8 0-17 16,1 0-6-16,-10 0-43 16,-12 0-19-16,-3 0-62 15</inkml:trace>
  <inkml:trace contextRef="#ctx0" brushRef="#br0" timeOffset="62032.57">24624 6758 324 0,'-14'0'121'0,"14"0"-95"0,7 0 3 0,-7 0-6 16,14-3-2-16,14 0 4 15,4 0 0-15,7 3 0 16,0 6-14-16,-4 3 9 0,-7 4 3 15,-7 6 4-15,-7 3 1 16,-14-4-9-16,-7 11-1 16,-7-1-11-16,0-6-2 15,3-3-3-15,-6 9-2 16,-4 13 1-16,7-4-1 16,14-2-3-16,10-7 0 0,8-6 2 15,6-6 2-15,8-7-2 16,14-6 0-16,3-3-12 15,-3-6-5-15,0 0-32 16,-3-4-13-16,2-6-22 16,-6 7-10-16,4 0-52 15</inkml:trace>
  <inkml:trace contextRef="#ctx0" brushRef="#br0" timeOffset="62306.87">25802 6335 408 0,'4'9'154'0,"-4"-9"-120"0,14 13 4 0,-11-13-8 15,11 3-18-15,11 3-4 16,7 0-8-16,0 1-2 16,-1-1 1-16,-6 0-7 0,-11-3 1 15,0 0-46-15,-14 4-17 16,0-4-98 0</inkml:trace>
  <inkml:trace contextRef="#ctx0" brushRef="#br0" timeOffset="62488.52">25788 6595 364 0,'7'6'134'0,"0"-6"-104"0,14 0-4 15,-17 0-7-15,21-6-17 16,-4 6-1-16,25-9-1 16,-11 5 2-16,7-2-1 15,-7-3-34-15,-3 6-14 0,-4-1-26 16,-3 4-9-16,-4 0-33 15</inkml:trace>
  <inkml:trace contextRef="#ctx0" brushRef="#br0" timeOffset="62842.55">26688 5937 364 0,'7'-22'137'0,"-7"22"-106"0,7-13 13 0,-4 10 0 0,1 3-10 15,-1 0 3-15,1 9-10 16,-1 1-4-16,1 30-13 15,-1-8 9-15,5 40 4 0,-5-16-7 16,1 35-2-16,-1-12-8 16,1 24-2-16,-1-24-2 15,1 11 1-15,-1-17-11 16,1-4-4-16,-1-13-41 16,1-9-15-16,-1-9-49 15,4-4-18-15,0-6-24 16</inkml:trace>
  <inkml:trace contextRef="#ctx0" brushRef="#br0" timeOffset="63659.46">19223 8752 324 0,'-7'-3'121'0,"10"0"-95"0,4 0 22 15,0 0 5-15,4 0-11 16,7-1-3-16,3 1-10 16,7 0-4-16,7 0-14 15,4 0-4-15,0 0-3 0,-4 0-2 16,1 3 1-16,-5 0-2 15,-6 3-1-15,-4 0-17 16,-3 0-6-16,-1 0-40 16,-2 0-16-16</inkml:trace>
  <inkml:trace contextRef="#ctx0" brushRef="#br0" timeOffset="63938.46">19995 8307 316 0,'8'-25'118'0,"-1"15"-92"0,0 7 19 0,-4-3 5 16,4 6-13-16,4-3-1 15,-4 6-7-15,0 3-1 0,3 7-16 16,-2 6 2-16,-1 9 0 0,-4 13-5 15,1 12-3-15,-1 7-3 16,-3-4-3-16,4-3 1 16,-1-6-1-16,1 0-16 15,-1-9-4-15,1-7-39 16,-1-6-14-16</inkml:trace>
  <inkml:trace contextRef="#ctx0" brushRef="#br0" timeOffset="64208.48">19540 9128 384 0,'0'13'143'0,"7"-13"-112"0,8 9 10 0,-5-2-5 16,8-7-10-16,6 0 2 15,19 0-5-15,17-7 0 16,14-5-12-16,0-4-4 0,14-3-1 16,14 4-3-16,-6 5 0 15,-15 4-1-15,-14 6-2 16,-11 3-26-16,-10 0-10 16,-11 4-44-16,-6-1-16 15</inkml:trace>
  <inkml:trace contextRef="#ctx0" brushRef="#br0" timeOffset="64809.25">19861 9351 348 0,'-7'-6'132'0,"11"3"-103"0,-4 0 10 0,3 3-4 0,4-4-7 16,8 1 1-1,6 0-8-15,7 0-2 0,4 3-11 16,3 0 6-16,4 3 5 0,-4 3 1 16,-3 10 3-16,-11 9-9 15,-10 10-3-15,-11 9-2 16,-7-1-1-16,-4 1-2 16,-3-6-1-16,0 0-1 15,3-4 0-15,4-6-7 16,7-3 0-16,7-3 1 15,11-6 1-15,10-3 1 16,14-7 2-16,11 0-1 16,4-6-1-16,-4-3-21 15,-4-3-11-15,-3-4-39 16,-4-2-15-16,1-1-105 16</inkml:trace>
  <inkml:trace contextRef="#ctx0" brushRef="#br0" timeOffset="65277.88">21156 8978 328 0,'-18'0'123'0,"15"0"-95"0,-1 0 9 15,4 0 0-15,0 0 1 0,7 0 4 16,8 0-7-16,6 3-4 16,14 0-17-16,11 0-2 15,3 1-1-15,-3-1-9 0,0-3 0 16,-7-3-2-16,-4-1 0 15,-7-2-44-15,-3 0-18 16,-4 0-48-16,4 6-19 16,0 3-13-1</inkml:trace>
  <inkml:trace contextRef="#ctx0" brushRef="#br0" timeOffset="65829.99">21876 8304 304 0,'14'-13'112'0,"-14"13"-87"0,28-19 13 15,-21 19 1-15,7-9 1 16,-3 6 3-16,10-3-10 15,-3 6-3-15,6 0-17 16,-2 6 5-16,6 3 3 0,0 4 0 16,-10 3-1-16,-4-7 1 15,-11 4 1-15,1-4-12 16,-11 3-3-16,0-2-5 16,-4-1 1-16,4 1-2 15,0-1-1-15,0-3-2 0,0 4-1 16,3-1 2-16,4 4 0 15,0-4-2-15,11 7 2 16,-4-4 1-16,11 7 0 16,-4-3 2-16,10 9 1 15,-2 0-1-15,2 3-2 16,-6-3 1-16,0 0-1 16,-4-3 8-16,-7-3 7 15,0 3-3-15,-11-6 1 16,1-4-8-16,-15 1-1 15,4-1-4-15,-11 1-1 16,4-4 1-16,-4 1 2 16,8-4-8-16,-4-3-3 0,3 7-26 15,0-4-10 1,4-3-21-16,4 6-7 16,-1-2-15-16,4 2-8 0,0 10-55 15</inkml:trace>
  <inkml:trace contextRef="#ctx0" brushRef="#br0" timeOffset="66087.39">21756 8947 336 0,'-32'-13'126'0,"29"16"-98"0,6 3 19 0,4-2 3 16,7 2-17-16,-3-3-4 15,21 6-8-15,13 4-1 16,-6-4-11-16,-7-2 1 0,28-1 1 16,-11-3-6-16,18 0-3 15,-14-3-4-15,4 0 1 16,-11 0-28-16,-1 0-10 16,8 3-27-16,-14-3-9 15,-7 0-86 1</inkml:trace>
  <inkml:trace contextRef="#ctx0" brushRef="#br0" timeOffset="66625.92">22003 9244 304 0,'3'0'115'0,"-3"0"-89"0,4 0 12 0,-4 0 1 16,3 0-6-16,1 0 1 15,3 0-6 1,-4 0 0-16,8 4-16 0,-4-1 4 0,11 0 2 15,-1 0-4-15,5 0 0 16,-5 0 3-16,4 4 1 16,-3-4-5-16,0 6-3 15,-4-6-3-15,0 16-2 16,-4-10-1-16,-3 20 0 16,1-7-2-16,-12 12-2 15,0-6 3-15,-13 10 0 16,3-7-1-16,-11 1 1 15,4-4 0-15,-7 6 1 16,6-5-2-16,5 2-2 16,3-9 1-16,7-3-1 15,7 9 0-15,14-12 2 16,14-4-3-16,-3-9-2 16,-4 0 2-16,7 1 2 0,-3-4-9 15,-4 0-2-15,4 3-37 16,-4 0-14-16,0 0-40 15,4 3-13-15,-1 1-48 16</inkml:trace>
  <inkml:trace contextRef="#ctx0" brushRef="#br0" timeOffset="67109.85">23322 8668 304 0,'-7'6'112'0,"7"-6"-87"16,0 6 22-16,4-3 5 0,-1 0-10 15,4 0-3-15,0 4-15 16,4-1-7-16,6-3-10 16,5 0-5-16,2-3-1 0,1 0-4 15,0 0 0-15,-8 0-53 16,-10 3-23-16,-10 7-88 15</inkml:trace>
  <inkml:trace contextRef="#ctx0" brushRef="#br0" timeOffset="67272.97">23329 8969 272 0,'18'3'104'0,"-4"0"-81"0,7 0 18 0,-7-6 2 15,4-3-17-15,10-4-2 16,11 1-12-16,3-1-5 15,-6-2-4-15,-8 9-20 0,7-4-9 16,-7-2-39-16,4 9-18 16,-7-3-39-16</inkml:trace>
  <inkml:trace contextRef="#ctx0" brushRef="#br0" timeOffset="67608.28">24296 8436 324 0,'-7'-13'121'0,"7"13"-95"0,7 3 33 0,-7-3 8 16,7 3-16-16,0 0-5 16,7 4-22-16,0-1-10 15,11-3-8-15,-4-3-5 0,18-3 0 16,-7 0-1-16,3 0 2 16,-7 0-41-16,-3-1-16 15,-4 1-36-15,0 3-13 16,0 0-49-1</inkml:trace>
  <inkml:trace contextRef="#ctx0" brushRef="#br0" timeOffset="67876.64">24977 8188 372 0,'-7'3'140'0,"7"-3"-109"0,-14 16 7 15,14-16-3-15,-8 6-10 16,1 0 3-16,0 10-10 16,0-7 0-16,0 10-11 15,4-10 0-15,3 10 0 0,0-6-1 16,14 3-1-16,-4-4-3 16,15 1-2-16,-4-1-2 15,4-2-1-15,-7-7-29 16,-1 3-14-16,-3-3-23 0,0-3-9 15,4 0-82 1</inkml:trace>
  <inkml:trace contextRef="#ctx0" brushRef="#br0" timeOffset="68113.03">25273 8203 360 0,'-4'-6'134'0,"4"6"-104"0,-7 6 14 0,7-6 0 16,-3 7-14-16,-1-1-2 15,-3 10-10-15,0-4-1 16,0 16-10-16,0-2 5 0,0 24 3 16,4-10-5-16,-1 20-1 15,1-13-7-15,6 0-2 0,-3-3 2 16,4-3 1-16,-1-10-26 16,1-3-11-16,-1-6-32 15,1-6-11-15,-1-3-76 16,-3-1-55-1,0-6 87-15</inkml:trace>
  <inkml:trace contextRef="#ctx0" brushRef="#br0" timeOffset="68380.85">24426 8871 336 0,'-17'10'126'0,"17"-10"-98"0,7 9 3 0,-7-9-5 16,10 0-1-16,-3 0 5 16,25 0-8-16,-4 0 0 15,32 0-13-15,-10 0 3 0,38-9 4 16,-18 9-6-16,36 0-1 16,-25 0-5-16,18 6-3 15,-14-3 0-15,7 7-1 16,-18-4-14-16,-4 3-5 15,-13-6-39-15,-4 7-15 16,-11-4-96 0</inkml:trace>
  <inkml:trace contextRef="#ctx0" brushRef="#br0" timeOffset="68803.11">24709 9223 360 0,'-15'0'134'0,"15"0"-104"0,15-4 5 16,-5 1-6-16,4 0-2 15,-3 0 4-15,14 3-4 16,13 3 1-16,8 3-16 15,0 4 4-15,-11-1 2 0,-6-3-4 0,-5 7 2 16,-3 0 0-16,-17 2-1 16,-11 23-5-16,-11-1-4 15,-3 4 1-15,0-3 0 16,3 0-1-16,4-4-1 16,7-3-6-16,4-9-1 15,10 3 3-15,10-6 1 16,12-6-3-16,9-1 1 15,-9-5-5-15,13-7 1 16,0 0-31-16,-7-7-12 16,-3-5-25-16,-4-1-7 15,1 1-68 1,2-1-70-16,5-6 75 16</inkml:trace>
  <inkml:trace contextRef="#ctx0" brushRef="#br0" timeOffset="69256.91">26451 8724 348 0,'-17'-3'129'0,"13"3"-100"0,1 3 20 0,3 0 2 16,3 0-24-16,8 0-5 16,6 1-13-16,-3-1-6 0,25-3-2 15,-7 0-1-15,14-3 2 0,-11-1-25 16,0 1-12-16,-6 0-35 15,-12 3-14-15,-3 0-63 16</inkml:trace>
  <inkml:trace contextRef="#ctx0" brushRef="#br0" timeOffset="69434.6">26575 8934 324 0,'7'22'123'0,"-7"-22"-95"0,39 16 5 15,-32-16-5-15,14 3-16 0,0 0-4 16,18-9-5-16,24-7 0 16,-13 4-2-16,-11 2-23 0,10-2-7 15,-10 3-63-15,0 3-25 16,-8-4 3 0</inkml:trace>
  <inkml:trace contextRef="#ctx0" brushRef="#br0" timeOffset="69662.23">27305 8793 408 0,'7'0'151'0,"-7"0"-118"0,60 0-8 0,-49 0-14 0,31 0-11 16,-7 0 0-16,15 0-3 15,-12 0 0-15,5 0 2 16,-4-3-38-16,-4 3-13 0,-7 0-31 16,-3 3-11-16,-4-3-27 15</inkml:trace>
  <inkml:trace contextRef="#ctx0" brushRef="#br0" timeOffset="70032.91">28095 8420 272 0,'11'-41'104'0,"-11"41"-81"0,14-9 29 0,-11 9 7 15,5 0-14-15,-1 0-3 16,7 6-9-16,0-3-1 16,3 16-18-16,-2 0 16 0,-1 18 7 15,-4-5-2-15,-6 15 0 16,-1-7-7-16,-10 11-3 15,0-11-9-15,-14 14-3 16,3-10-9-16,-17 12-3 16,7-9-1-16,7 6 0 15,3-12 0-15,22 0 0 16,-1-7 0-16,25-2 0 16,18 2 0-16,14-2 0 15,4-7 0-15,-18-13 0 0,-11 7-3 16,-3-6 0-16,-4-4-23 15,-11-3-10-15,1 1-41 16,-7-4-18-16,-4 0-67 16,0 0-29-16,0 0 57 15</inkml:trace>
  <inkml:trace contextRef="#ctx0" brushRef="#br0" timeOffset="71055.35">18817 13499 272 0,'-56'29'104'0,"56"-29"-81"0,-28 25 16 0,24-22 3 15,0-3-5-15,1 6 0 16,-1-3-1-16,1-3 3 16,3 0-22-16,0 0 10 0,3-9 4 15,1-4-1-15,14-40 2 16,20-29-16-16,15-30-7 15,11-23-3-15,6-10-2 0,22-21 2 16,10 13 1 0,-13 24-1-16,-19 35-1 0,-17 25-1 15,-25 44 4 1,-21 50 0-16,-21 25-6 16,-14 16-1-16,-4 25-1 15,0 12 0-15,4-12 0 16,4-6 2-16,6-10-1 15,4-9-1-15,10-13-2 16,15-12 1-16,21-25 1 16,21-10 2-16,14-18-1 15,3-13 2-15,8-13 0 16,-1-3 1-16,-10 7 0 16,-14 15 0-16,-17 22 4 15,-19 19 3-15,-17 9-6 0,-14 26-1 16,-7 12-4-16,0 9-1 15,3-12-1-15,4-6 0 16,3-13-20-16,8-10-8 16,3-12-38-16,7-9-16 15,7-10-88 1,7-12-77-16,0-10 92 16</inkml:trace>
  <inkml:trace contextRef="#ctx0" brushRef="#br0" timeOffset="71523.37">20528 12678 348 0,'4'0'129'0,"3"3"-100"0,3 3 18 0,-3-3 0 16,4 4-12-16,3-1-3 16,4 3-14-16,13-2-4 15,12-1-8-15,10-3-4 0,3 0 1 16,-3 0-2-16,-7 0-1 15,-11 1-21-15,-10-1-9 16,-7 6-47-16,-15 10-20 0,-17 9-62 31</inkml:trace>
  <inkml:trace contextRef="#ctx0" brushRef="#br0" timeOffset="71698.86">20638 13170 332 0,'-4'-3'123'0,"15"3"-95"0,20 0 18 15,-6 0 1-15,17-6-21 16,11-4-4-16,4-2-10 16,-1-1-2-16,1 1-6 15,-4-1-7-15,-1 4-1 0,-2-1-47 16,-4 4-20-16,-4 3-81 16,-3-6-46-16,-11-1 95 15</inkml:trace>
  <inkml:trace contextRef="#ctx0" brushRef="#br0" timeOffset="72406.32">21851 12599 284 0,'-18'-3'107'0,"15"0"-83"0,-4 3 19 0,7 0 6 16,-4 0-9-16,4 3-1 15,0 4-7-15,7 2-2 16,4 0-17-16,10 1 5 0,7-1 5 16,4-3 3-16,14-6 2 15,14-6-4-15,10 6-3 0,1-3-5 16,-11-3-2-16,-11 6-11 16,-6 0-1-16,-8 6-2 15,-7-3 2-15,-7-3-1 16,-3 6-1-16,-4-6-41 15,0 0-18-15,0-6-19 16,-3 6-7-16,0-3-15 16,-1-3-7-16,4 6-22 15</inkml:trace>
  <inkml:trace contextRef="#ctx0" brushRef="#br0" timeOffset="72857.44">22648 12198 296 0,'-17'-19'112'0,"13"16"-87"0,1-3 22 0,3 0 3 15,3-1-12-15,4-2-2 16,7 0-3-16,8-1-1 15,9-2-17-15,12 2 4 0,2 4 2 16,5 9 4-16,6 10 4 0,4 9-6 16,-7 18-2-16,-10 23-1 15,-19 12 0-15,-17-3-3 16,-21 7 0-16,-7 5-9 16,-11 4-3-16,-10 6-5 15,-11-12-1-15,0-10 1 16,7-9 2-16,14-10-3 15,18-22-2-15,4 1 2 16,27-4 0-16,22 0 1 16,11-12 2-16,24-13 1 15,10-3 1-15,-3-3-2 16,-10-4 1-16,-15 1-9 16,-10 0-3-16,-10 3-28 15,-8 0-12-15,-7 0-34 16,-3-1-14-16</inkml:trace>
  <inkml:trace contextRef="#ctx0" brushRef="#br0" timeOffset="73126.39">23671 12734 384 0,'-7'-12'145'0,"7"12"-112"0,4 0-10 16,6 6 82-16,5 10-38 16,2 15-17-16,1 19-13 0,-8 7-24 15,-6 5-3-15,-4 7-3 0,-11 19-1 16,-3 3-1 0,4-9-3-16,-1-10-2 0,1-6-6 15,2-16-4-15,5-10-34 16,6-8-16-16,5-10-35 15,2-3-14-15,1-7-73 16</inkml:trace>
  <inkml:trace contextRef="#ctx0" brushRef="#br0" timeOffset="73637.64">24405 12154 312 0,'4'-47'118'0,"3"22"-92"0,7-9 26 0,-7 21 5 0,0 1-3 16,4 2 5-16,-1 16-8 15,4 7-2-15,0 12-27 16,4 10 0-16,0 21 0 0,-1 32-4 16,-3 9 2-16,1 3-7 15,2 23-3-15,4-1-5 16,4-16-4-16,0-11 0 16,-1-14 1-16,-2-9-1 15,-5-12-1-15,-6-13-13 16,-4-16-4-16,0 0-24 15,0-12-11-15,-4-9-33 16,-3-7-11-16</inkml:trace>
  <inkml:trace contextRef="#ctx0" brushRef="#br0" timeOffset="74462.28">25030 11665 320 0,'-22'-38'121'0,"5"17"-95"0,-8-20-6 15,11 19-9-15,-4-6-10 16,-10-7-1-16,-18 1 1 16,-24 2-1-16,-15 4 0 15,-14 0 0-15,-31 6 0 0,-11-3-3 16,-29 0 2-16,-13-4 5 15,-32 1 5-15,-4-3-1 16,-32 3 3-16,-3-1-2 16,-21 1 2-16,-32 13 3 15,0 15 3-15,-7 0-7 0,-24 15-3 16,-11 10-7-16,6 4-2 16,-2 8 1-16,-12 20 2 15,5 18-2-15,20 6 0 16,0 10-1-16,15 19 0 15,13 25 0-15,12 22 0 16,24 28 6-16,28 15 5 16,14 26 1-16,46 15 4 15,46-5-1-15,42 5 2 0,50-12 1 16,63 0-1 0,39-13-3-16,63 1 0 0,40-1-5 15,55-19 1-15,47-8 4 16,42 5 4-16,39-31-2 15,45-19 2-15,114 1 4 16,10-23 2-16,10-41-5 16,8-46 0-16,14-45-8 15,21-30-1-15,18-42-6 16,-19-43-4-16,-20-20-15 16,-18-46-6-16,-31-22-10 15,-36-38-3-15,-70-28 13 16,-54-13 8-16,-87-5 25 15,-75-8 11-15,-84 8 5 16,-85 21 2-16,-88 12-13 0,-96 20-4 16,-70 34-12-16,-67 22-1 15,-52 6-29-15,-33 37-9 16,-3 29-33-16,14 19-11 16,14 31-66-1,56 4-66-15,68-4 77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2:02:09.8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8738 2958 208 0,'-10'-10'77'0,"10"4"-60"0,7-13-5 16,-4 10-6-16,1-7 2 15,-1-3 7-15,1-6 4 16,-4 7 1-16,0 5-11 16,-4 0 8-16,1-2 3 0,-4 5-4 15,-4 4 1-15,1 3-6 0,-1 3-1 16,-3 0 0-16,0 0 1 16,-7 0 1-16,-1 0 0 15,-2 0-6-15,-8 0-2 16,-10 3 2-16,-8 3 1 15,-6 4-1-15,-1-1 1 16,5 7-2-16,2-10 0 16,4 13-3-16,0-10 1 15,1 1-2-15,-5 9 2 16,1-4 0-16,-1 1 1 16,1 3-2-16,0 6-2 15,3 3 3-15,3 7 0 16,1 8-4-16,0-2 1 15,-1 12 2-15,5-2 3 0,-1-4-2 16,0-3 0-16,0-1-1 16,0-5 1-16,1 3 0 15,-5 0 1-15,8 15 0 16,3 4 0-16,8 2-2 16,2-2 1-16,8-10 0 15,4 7 1-15,3-7 2 16,3 0 1-16,4 6-1 15,7 10 1-15,7 3 0 16,11 0 3-16,10-6 1 16,15-4 3-16,6 1 2 15,4-4-1-15,14 1-3 0,21-1 0 16,8-2-3-16,-5-4 2 16,8-6 0-16,11-7 1 15,-4-5-4-15,-11-7 0 16,7-6-3-16,15-7 2 15,-1-12-4-15,-3-9-2 16,7-23 0-16,7-12 1 16,-10-6-1-16,-11 6-1 15,-1-6 1-15,-6-3-1 16,-7-10 0-16,-18-15 2 16,-14-4-1-16,-14 1 2 15,-18-26-2-15,-17-18-1 16,-21-13 1-16,-26-32 1 0,-17 4-1 15,-10 28-1-15,-18 7 1 16,-28 5-1-16,-1 32-3 16,5 25 0-16,2 10-3 15,12 12 1-15,17 12-24 16,14 10-8-16,39-6-98 16,17 6-68-1,18 6-40 1,11 9 124-16</inkml:trace>
  <inkml:trace contextRef="#ctx0" brushRef="#br0" timeOffset="1471.81">3193 6071 188 0,'3'-9'71'0,"1"3"-55"0,-1-4 9 16,-3 10 1-16,4-3-4 15,-1 0 1-15,1 0-1 16,-1 0-2-16,-3 3-10 16,0 0 9-16,0 0 4 0,0 0 0 0,0 6 0 15,-3 10-3-15,-4 12-1 16,-7 10-4-16,-4 5 1 15,-7 1-9-15,-10 3-2 16,0 0 1-16,3 10 3 16,-3 9-4-16,-4 3-1 15,4 0-2-15,3-4-2 16,-7-8 1-16,7-7 1 16,1-6-1-16,6-6 2 15,-3-10-4-15,7 3 0 16,6-9 1-16,5-6 0 15,3-4 0-15,3-5 2 16,1-4-1-16,3-3-1 0,0 0-4 16,0 0-2-16,0-7-39 15,0 1-18-15,3 0-20 16,1-3-7-16,-1-1-26 16</inkml:trace>
  <inkml:trace contextRef="#ctx0" brushRef="#br0" timeOffset="1907.75">2826 6122 252 0,'-4'-22'96'0,"4"15"-75"0,0 4 8 0,0 3-1 16,0 0-11-16,0 0 1 16,0 0-5-16,0 0 0 15,7 6-7-15,0 7 9 0,0 9 5 16,4 6 1-16,7 10 2 16,6 3-7-16,5 6 1 15,6 3-6-15,7 22 1 16,4 0-3-16,0-3 2 15,-4-13-2-15,-3 7 0 16,-11-13-5-16,0-9-1 16,-6-6 1-16,-1-10 0 0,-7 3-2 15,-4-9-2 1,-2-4 1-16,-1-2 1 0,0-4 1 16,-4-2 1-16,-3-4-11 15,0-3-3-15,0-3-35 16,0-4-15-16,0 1-18 15,0-7-4-15,7-5-53 16</inkml:trace>
  <inkml:trace contextRef="#ctx0" brushRef="#br0" timeOffset="2477.59">3415 5679 260 0,'-11'-9'96'0,"8"6"-75"0,-1-7 14 0,4 10 1 0,0-6-10 15,0 0-1-15,0 0-10 16,4-1-2-16,3-2-7 16,3-7 5-16,5 1 4 0,9-4-1 15,12 6 2-15,6-2-5 16,-7 11 1-16,7 4-1 15,-6 10 3-15,-12 12-1 16,-9 9 2-16,-8 13-2 16,-7-3 0-16,-11 6-5 15,0-6-3-15,-6-4 0 16,-4 1-1-16,3 3-2 16,0-7 1-16,8-3-4 15,3 1 0-15,7-7 7 16,7-3 6-16,7-3-2 0,14-10 2 15,4 0-7-15,-4-9-1 16,4 0-2-16,-4 0 1 16,4-3-2-16,-15-3-1 15,1 6-15-15,-4 0-5 16,-3 0-56-16,-1 6-25 16</inkml:trace>
  <inkml:trace contextRef="#ctx0" brushRef="#br0" timeOffset="3711.41">4191 6313 272 0,'-11'0'101'0,"8"0"-78"0,3 0 11 0,0 0 1 16,0 0-8-16,0 0 15 16,10 0-11-1,1-6-16-15,3 6 5 0,7-4 0 16,1 1-2-16,6 0 0 16,0 3-4-16,7 0-1 15,4 3-3-15,3 0-1 16,-3 1-8-16,0 2 0 15,-4-3-1-15,-10 3 2 16,-4-3-3-16,0-3 0 16,-3 0-26-16,0 0-9 15,-4 0-46-15,-4-9-18 16,1 0-53 0</inkml:trace>
  <inkml:trace contextRef="#ctx0" brushRef="#br0" timeOffset="4146.68">4960 5905 220 0,'-14'-19'85'0,"14"7"-66"0,0 2 16 0,0 4 6 15,3 0-15-15,1 0-3 16,0-1-2-16,-4 1-1 16,0 6-11-16,0 0 10 0,0 6 7 15,0 4-8-15,-4 2 0 16,-3 10-8 0,0 0-2-16,-4 3-2 0,1 13-1 15,6 0 1-15,-3 2 1 16,4-2-3-16,3 0-1 15,7-7 1-15,0-3 2 16,0-9-1-16,17 0 0 16,8-7-1-16,7-5 0 15,-7-4-2-15,3-3-2 16,-7-3 1-16,1-1 1 16,-8 1-1-16,3 3-51 15,-13 0-21 1,-4 0-58-16,0 0-62 15,-3-3 61-15</inkml:trace>
  <inkml:trace contextRef="#ctx0" brushRef="#br0" timeOffset="4521.09">5299 5711 304 0,'0'-13'115'0,"0"13"-89"0,0 0 3 0,0 0-2 15,3 7 2-15,1 2 6 16,3 10-7-16,-4 6-2 16,1 9-15-16,-1 7 0 0,-3 22 0 15,4 15-6-15,-4 4-1 16,3 2 2-16,1-5 3 15,0 5-2-15,3-2-2 16,0-7 2-16,0-9 0 16,3-10-3-16,1-5-3 15,3-14 0-15,-7-9-1 16,0-6 0-16,-3-3 2 16,-4-6-21-16,-4-7-7 15,1-3-29-15,-1-3-12 16,4-6-27-16,4-4-9 0,6-5-19 15</inkml:trace>
  <inkml:trace contextRef="#ctx0" brushRef="#br0" timeOffset="4913.14">5920 6140 244 0,'7'-25'93'0,"0"16"-72"0,-4-1 16 0,-3 10 2 15,0 0 3-15,0 4 7 16,-3 8-12-16,-4 10-4 15,-4 6-19-15,1 1 4 0,-8 8 3 16,0-2-5-16,1 2-1 16,-1-2-9-16,4 9-2 15,0-4 0-15,0 1 2 16,7 0-3-16,-4-3-2 16,0-10 0-16,4 0-1 15,0-6 0-15,4-3 0 16,-1-7-22-16,1-9-10 0,3 1-39 15,-4-11-17-15,4-5-71 16</inkml:trace>
  <inkml:trace contextRef="#ctx0" brushRef="#br0" timeOffset="5180.92">5652 6081 272 0,'-8'-35'101'0,"12"35"-78"0,3 0 24 16,0 0 5-16,-3 10 1 0,6 5 6 16,4 7-16-16,0 13-5 15,4 6-22-15,3-1 1 16,7 7 1-16,-3 0-6 0,7 10-2 16,0 6-5-16,-1 6-2 15,-2-4-1-15,-5-8 1 16,-3-4-4-16,-3-12 0 15,0-10-28-15,-4-6-13 16,4-9-47-16,-4-13-18 16,-4-12-61-1</inkml:trace>
  <inkml:trace contextRef="#ctx0" brushRef="#br0" timeOffset="6066.74">8957 5855 252 0,'-18'-9'96'0,"11"5"-75"0,-3-5 32 0,6 9 8 16,1-3-5-16,-1-3-1 15,1 6-11-15,-1 0-2 16,4 0-24-16,0 0 7 0,4 6 3 15,6-3-4-15,4 6 0 16,4 1-7-16,3-1 0 16,4 4-6-16,3-1-1 15,0-2-4-15,8-4 1 16,2 0-4-16,5 1 0 16,3-1-1-16,-4-6-2 15,-7 6 1-15,-3-3-1 16,-7-3 0-16,-8 7 2 15,-3-7-3-15,-3 0 0 16,-8 0-41-16,-3 0-19 0,0 0-33 16,-3-7-12-16,-1 7-80 15</inkml:trace>
  <inkml:trace contextRef="#ctx0" brushRef="#br0" timeOffset="6338.6">9028 6153 304 0,'-29'19'115'0,"26"-4"-89"0,3 4 30 0,0-9 6 15,3-1-10-15,4 4-1 16,4-4-9-16,3 0-4 16,7 1-21-16,8-1-1 0,6-3-2 15,11 1-3-15,3-1-1 16,0-3-6-16,-3 0-3 15,-7 0 0-15,-7 1 1 16,-7-4-21-16,-8 6-7 16,-3-3-33-16,-3-3-15 15,-4 6-34-15,-4-3-12 16,-10 4-26 0</inkml:trace>
  <inkml:trace contextRef="#ctx0" brushRef="#br0" timeOffset="7958.19">10291 5868 272 0,'-11'3'101'0,"7"-3"-78"0,-3 0 15 16,4 0 2-16,-1 0-7 15,1 0 1-15,3 0-6 16,0 0 0-16,0 0-16 16,0 0 0-16,0 0 1 0,7 0 4 0,3 0 4 15,5 0-2-15,2 0 0 16,4 0-4-16,8 0-1 15,-1 0-4-15,4-3-1 16,-1 3-3-16,5-4 1 16,2 4-2-16,1 0 0 15,0 0-1-15,-4 0 0 16,-3 0-2-16,-4 0-2 16,-7 0 1-16,-3 0 1 15,-4 4-1-15,-3-4-1 16,-4 3 3-16,0-3 0 15,-4 0-1-15,1 0 1 16,-4 0-26-16,3 0-10 16,4 0-23-16,1 0-10 15,-1 0-26-15,0 0-12 0,0 0-41 16</inkml:trace>
  <inkml:trace contextRef="#ctx0" brushRef="#br0" timeOffset="8679.37">11031 5520 200 0,'-10'-10'74'0,"6"4"-58"0,1 0 20 0,3 2 7 0,0-2-4 15,-4 0 1-15,1 0-2 16,3-1-2-16,0 1-19 16,0 0 3-16,3-4 3 0,4 7-1 15,4-6 1-15,6 3-6 16,12-4-2-16,10 7-3 15,6-3 2-15,8 6 2 16,-7 6-1-16,-4-3 1 16,-3 13 3-16,-7-4-2 15,-7 13 1-15,-8 7 0 16,-6 9-2-16,-11 6-6 16,-7 3-4-16,-7-3-3 15,-7 6-3-15,-8-9 1 16,-2 3-1-16,2 9 0 0,5-5 2 15,3 5-1 1,6-6 2-16,12-6 0 0,6-6 3 16,12-7-3-16,6-9 0 15,7-3-1-15,4-3 1 16,-1-13-2-16,1-3 2 16,3 0-4-16,-3 0 0 15,0 0 1-15,-4 0 2 16,-7 0-1-16,-3 0-1 15,-4 9-15-15,-3-3-7 16,-1-2-40-16,1-1-17 16,-1-3-34-16,8-3-14 15</inkml:trace>
  <inkml:trace contextRef="#ctx0" brushRef="#br0" timeOffset="9985.34">12051 5686 248 0,'-7'-7'93'0,"7"7"-72"0,-7 7 20 0,3-4 7 16,1-3-11-16,-4 9 1 15,0 1-8-15,0-1-4 16,3-3-14-16,1 1 1 0,6-4 3 0,4 0 5 16,11-6 2-1,10-4-4-15,11-2 1 0,3 0-5 16,0-1-1-16,1 1-11 15,-4 9-1-15,-8-3 0 16,-6 3 1-16,-4 0-1 16,-7 3 1-16,0-3-40 15,-3 0-16-15,-4 0-23 16,4 0-6-16,-4 0-65 16,3-3-41-1,4-4 88-15</inkml:trace>
  <inkml:trace contextRef="#ctx0" brushRef="#br0" timeOffset="10375.57">12633 5400 240 0,'14'-15'90'0,"-7"8"-70"0,-3 4 21 0,-4 3 7 15,0 0-6-15,0 0 2 16,0 3-7-16,0 1 0 16,-4 2-21-16,1 3 2 0,-4 4 2 15,-4 2-7-15,-3 4-2 16,0 6 0-16,3 7 0 16,1 2-5-16,-1 4-2 15,7-1 2-15,4-2 1 0,4-1-3 16,7-5-3-1,3-4 4-15,10-6 1 0,5-4 0 16,2-5-1-16,1-4-1 16,0-3 0-16,-4-3-2 15,-7 0 1-15,-3 0-9 16,-4-3-1-16,-3 3-36 16,-4 0-16-16,0 0-25 15,-7 0-9-15,7-3-59 16</inkml:trace>
  <inkml:trace contextRef="#ctx0" brushRef="#br0" timeOffset="10751.02">12922 5425 312 0,'0'-15'115'0,"0"12"-89"0,0-7 16 0,0 7 2 16,0 3-7-16,0 0 3 15,0 0-7-15,0 3 0 16,4 7-19-16,-1 2 5 0,-3 16 4 0,0 13-3 16,0 16-2-16,0 8-6 15,0 4-2 1,0 0-4-16,0 7-1 0,4 2-3 15,-1-6-2 1,4-6 1-16,0-10 1 0,4-9-1 16,-4-9 2-16,0-3-4 15,0-13-2-15,-3-7-16 16,-4-2-5-16,-4-4-43 16,1-3-17-16,-1-2-40 15,4-11-15-15,7-2 4 16</inkml:trace>
  <inkml:trace contextRef="#ctx0" brushRef="#br0" timeOffset="12611.95">20507 2544 304 0,'-7'-16'115'0,"10"13"-89"0,-3-6 23 0,0 9 4 16,0 0-17-16,0 6-4 15,0-3-3-15,0 10 1 16,0 15-16-16,0 16 1 0,0 12 1 16,0 7-2-16,0 3 2 15,0-7-7-15,0 10-3 16,0-6 3-16,0 0 2 15,-3-7-2-15,-1-3 0 16,4-12-8-16,0-9 0 16,0-7-1-16,4-7 2 0,-1-11 1 15,5-4 1-15,2-3-5 16,4-6 1-16,0-4 0 16,4 1 2-16,3-4-1 15,7-2-1-15,4 5 1 16,0-5-1-16,-4-1 0 15,0-3 0-15,-3-3 0 16,-4-3 2-16,-7 6-1 16,-10-3 2-16,-11-3-4 15,-7 0-2-15,-8 3 2 16,-2-9 2-16,-1 9 0 0,0-3 2 16,4 3-4-16,4 9-2 15,2-2 2-15,5 2 0 16,3 7-2-16,3-4 0 15,8 10 2-15,6-9 2 16,12-4-2-16,9-5 0 16,12-8 1-16,3-2 0 15,3-3 0-15,-7 0 2 16,-3-4-1-16,-7 1-1 16,-8-1 3-16,-9-3 0 15,-8 4-1-15,-7-10-2 16,-14-9 1-16,-11 3-1 15,-17 6-5-15,-8 9 1 16,-3 16-3-16,7 10 2 16,8 9-10-16,6 9-6 0,7 7-15 15,11 3-5-15,10 3-7 16,12 0-2-16,9 3-24 16,11-6-10-16,4-4-57 15</inkml:trace>
  <inkml:trace contextRef="#ctx0" brushRef="#br0" timeOffset="13227.11">20405 2155 264 0,'21'-63'99'0,"-18"45"-77"0,-6-1 15 16,-1 16 5-16,-3-4-12 15,-7 7-2-15,-7 0-10 16,-11 16-3-16,-3 6-9 16,-4 31 3-16,0 10 3 0,4 22 5 15,0 21 2-15,-4 32-4 16,-3 25-1-16,-8 38-4 16,-3 18-1-16,15 4-5 15,9 6-1-15,15-22-1 16,11-35 1-16,13-18-2 0,8-22-1 15,3-16 1-15,-3-38 1 16,-4-18-3-16,3-13 0 16,-2-10-30-16,-1-21-12 15,7-10-18-15,-4-9-5 16,1-9-63 0,3-4-49-16,4-9 76 15</inkml:trace>
  <inkml:trace contextRef="#ctx0" brushRef="#br0" timeOffset="13512.69">20168 3591 312 0,'-14'-9'118'0,"18"3"-92"0,-1 2-7 16,11-2 38 0,11 3-26-16,14-6-12 15,14-4-9-15,7 4-7 16,3-4-3-16,18 4 3 0,4-4-2 16,0 4-1-16,-11 2-8 0,-11 4-5 15,-13 3-59 1,-8 3-25-16,-7 4-41 15</inkml:trace>
  <inkml:trace contextRef="#ctx0" brushRef="#br0" timeOffset="13888.25">20468 3757 292 0,'-28'13'110'0,"21"-1"-86"0,0 1 9 0,7-7 0 0,7 1-4 15,7-1 3-15,4-3 2 16,6-3 2-16,5 0-20 16,2 3 8-16,5 0 6 0,-8 3-1 15,-7 4 3-15,-10 6-9 16,-11 2-2-16,-7 4-12 15,-8 13-3-15,-6-7-4 16,0 7 1-16,0 5-4 16,7-2-2-16,3-4-1 15,8-2 0-15,10-7 3 16,7-3 2-16,7-13-2 16,11 4 0-16,7-7-34 15,3-3-17-15,4-3-26 0,-4-3-12 16,0-6-83-1</inkml:trace>
  <inkml:trace contextRef="#ctx0" brushRef="#br0" timeOffset="14203.25">21562 2528 340 0,'-11'-34'129'0,"11"27"-100"0,0 7 13 0,4 4 2 0,3 5-12 15,0 7 1-15,3 18-3 16,1 29-1-16,3 15-16 16,-3 23 1-16,-4 40 2 0,-7 3-6 15,-4 19-3-15,-3 6-7 16,-3-15 0-16,-1-10-2 15,0-15-2-15,1-23-19 16,3-27-10-16,0-20-30 16,7-24-10-16,0-26-5 15,3-18-2-15,8-16-53 16</inkml:trace>
  <inkml:trace contextRef="#ctx0" brushRef="#br0" timeOffset="14610.82">21922 2102 260 0,'-4'-22'96'0,"8"16"-75"0,-1-4 21 0,4 7 6 15,0-3-4-15,4 6 4 16,-1 0-5-16,1 6-2 15,0 3-22-15,3 4 2 0,3 6 2 16,1 0 1-16,3 15 1 16,0 7-1-16,-3 3 0 15,-7 0-9-15,-8-4-4 0,-6-2-6 16,-5 0-2-16,-2-7-1 16,-1-3 1-1,4-9-4-15,7 3-2 16,28-9 2-16,-6-4 0 15,31 0 1-15,-1 1 0 16,-2-1 2-16,-4 7-1 16,-15-7-1-16,-2 7 1 15,-12-7-1-15,-6 4-29 16,-4-4-10-16,0-2-45 16,0-1-16-16</inkml:trace>
  <inkml:trace contextRef="#ctx0" brushRef="#br0" timeOffset="15123.18">22948 2933 288 0,'-3'-7'107'0,"6"4"-83"0,8 0 15 16,-4 0 3-16,3 0-10 0,5 0 1 16,6 0-14-16,7 3-6 15,11 0-8-15,7 0-6 0,-1 3-2 16,-6 3 6-16,-7 0 3 16,-11 4-63-16,-10 5-25 15,-15 7-70 1</inkml:trace>
  <inkml:trace contextRef="#ctx0" brushRef="#br0" timeOffset="15313.74">22948 3296 292 0,'0'13'110'16,"14"-13"-86"-16,15-9 11 0,-8-1-1 0,21-2-15 15,14-1-3-15,1-6-9 16,-4 4-3-16,-4 5-2 15,-6 10-4-15,-12-9 1 0,-2 9-26 16,-5 0-9-16,-3-3-20 16,-3 0-5-16,7-1-53 15</inkml:trace>
  <inkml:trace contextRef="#ctx0" brushRef="#br0" timeOffset="16257.5">24345 2234 288 0,'18'-54'107'0,"-15"39"-83"0,4-1 15 16,-3 13 3-16,-4 3-5 16,0 0 2-16,-4 9-12 15,-3 16-7-15,-3 29-11 16,-8 8 0-16,-7 23 4 0,-10 34 8 0,-7 16 5 15,-4 18-14-15,0 11-5 16,7-5-4-16,8 8 0 16,6-14-2-16,11-27 2 15,10-20-4-15,11-18 0 16,14-19 1-16,8-22 0 16,2-9-22-16,5-19-10 15,-5-13-37-15,1-12-14 16,-4-16-82-1</inkml:trace>
  <inkml:trace contextRef="#ctx0" brushRef="#br0" timeOffset="16517.95">24462 2610 312 0,'-18'-6'118'0,"18"6"-92"0,7-4 8 16,0 4 0-16,11-6-7 16,10 3 4-16,11 3-8 15,7 0-2-15,-1 3-12 16,-2 3-3-16,-4-2-2 0,-8 2 0 16,-2-6 0-16,-8 3-44 15,-4 0-18-15,-2 0-213 31,6 0 111-31</inkml:trace>
  <inkml:trace contextRef="#ctx0" brushRef="#br0" timeOffset="16800.06">25079 2359 332 0,'-11'-3'126'0,"11"3"-98"0,0 3 12 0,0 0-2 15,0 6-8-15,-3 10 0 16,-4-6-6-16,0 9-1 16,-4-7-12-16,1 4-2 0,-1 9 1 15,0-9-6-15,4 3 0 16,4-3-2-16,6 0-2 16,8-3-2-16,3-4 1 15,4-2-8-15,-1-4-2 16,1 0-23-16,3-3-8 0,-7-6-24 15,0-3-9-15,-3-4-64 16,3 1-38 0,0-7 84-16</inkml:trace>
  <inkml:trace contextRef="#ctx0" brushRef="#br0" timeOffset="17011.41">25269 2384 280 0,'8'-34'107'0,"-5"27"-83"0,-3 4 28 15,0 6 9-15,-3 4-17 16,-1 5-5-16,-3 7-11 15,0 6-6-15,0 6-12 16,-4 1 5-16,1 21 2 0,-4 7-5 16,-1 12-2-16,5-6-5 0,-1-1-2 15,4-5-1-15,0-13-2 16,4-6-19-16,-1-7-10 16,1-12-25-16,3-6-11 15,0-7-9-15,-4-2-5 16,4-7-53-1</inkml:trace>
  <inkml:trace contextRef="#ctx0" brushRef="#br0" timeOffset="17281.86">24525 3014 316 0,'-53'16'118'0,"46"-10"-92"0,0 4 6 16,7-7-4-16,7 3-1 16,14-3 4-16,18 3-4 15,18-6-2-15,10 4-13 16,10-4-1-16,22 0 0 0,0 0-6 16,-8 3-3-16,-6 0-1 15,-14 0-1-15,-11-3-29 16,-7 6-13-16,-4-3-20 15,-7 4-9-15,-3-4-77 16</inkml:trace>
  <inkml:trace contextRef="#ctx0" brushRef="#br0" timeOffset="17655.5">24843 3249 304 0,'-29'16'112'0,"26"-7"-87"0,3 1 4 0,3-7-4 15,4 3 0-15,8 4 5 16,2-1 8-16,4 1 3 16,8-1-21-16,6 3 8 0,-3 1 5 15,-8 3-2-15,-6-1-1 16,-11 1-8-16,-11 3-3 0,-10 0-11 15,-3-1-3-15,-4 1-3 16,-1 3-2-16,1 0 1 16,4 0 1-16,6 0-6 15,4 0 1-15,3-3 1 16,11 6 1-16,8-9-2 16,13-7 0-16,11-6-14 15,6-9-6-15,1-4-35 16,-3 1-12-16,-12-3-35 15,-2 2-13-15,-12 4-30 16</inkml:trace>
  <inkml:trace contextRef="#ctx0" brushRef="#br0" timeOffset="17974.11">25665 2478 348 0,'10'-38'132'0,"4"26"-103"0,4-4 7 0,-4 13-1 16,0 3-3-16,4 10 5 16,3 8 2-16,0 14 3 15,-3 12-23-15,-4 28 0 0,-7 22 2 16,-4 3-6-16,-6 19 0 0,-1 6-7 15,-6-12-3 1,-1-3-5-16,1-20 0 0,-1-2-7 16,0-10 0-16,4-9-54 15,0-13-22-15,4-15-46 16,-1-16-17-16,-3-9-1 16</inkml:trace>
  <inkml:trace contextRef="#ctx0" brushRef="#br0" timeOffset="18482.04">26067 2114 352 0,'-11'-3'132'0,"11"3"-103"0,4 0 3 0,-4 0-6 0,10 0-5 15,-3 0 4-15,18 0-2 16,-4 0 0-16,14 0-12 16,-6 0 7-16,10 0 2 0,-8 3 3 15,-3 13 1-15,-3-7-5 16,-18 23-1-16,0-7-10 16,-17 13-3-16,3-4-3 15,-7 0-2-15,3-2 1 16,7-1-1-16,1-6 0 15,13-3 2-15,19 6-1 16,17-9-1-16,3 9-2 16,-10-18-1-16,-7 6 2 15,-1-7 2-15,8 0-44 16,-7 1-18-16,0-4-32 16,-4-3-12-16,7-3-62 15</inkml:trace>
  <inkml:trace contextRef="#ctx0" brushRef="#br0" timeOffset="18878.2">26698 2748 348 0,'0'3'129'0,"4"3"-100"0,6-6 7 16,1 3-5-16,3 4-11 16,11-4-1-16,10 3-11 15,14 0-5-15,8 4-2 16,-1-1-1-16,-6 0 0 0,-12 1-31 0,-6-4-12 16,-11 13-35-16,-10-10-14 15,-15 10-37 1</inkml:trace>
  <inkml:trace contextRef="#ctx0" brushRef="#br0" timeOffset="19026.48">26868 3105 288 0,'3'10'110'0,"15"-14"-86"0,21-2 11 0,-15 3 1 16,15-3-22-16,7-4-5 15,0 10-6-15,0-9-3 16,-8 9 1-16,1-6-48 0,-3-1-20 15,2 7-63-15</inkml:trace>
  <inkml:trace contextRef="#ctx0" brushRef="#br0" timeOffset="20434.49">28363 2516 252 0,'11'-13'93'0,"-4"7"-72"0,7-4 9 0,-7 1 2 15,4 0-5-15,3-1 4 0,0 1-4 16,0-1 1-16,-3 1-16 16,-4 9 11-16,-7 6 6 0,-7 7-9 15,-7 6-1-15,-11 9-5 16,-3 6-1-16,-1 10-5 15,5 10-3-15,3-4 2 16,6-3 0-16,8-6 1 16,7-4 0-16,7-5 0 15,15-4 2-15,13-3-1 16,7-9 0-16,4-4-8 16,-4-3 0-16,-3-2-1 15,-7 2 0-15,-4-9-3 16,-7 3 2-16,-3 0-15 15,-4-3-6-15,-3 0-27 0,-4 0-11 16,0-3-12-16,0 0-6 16,0-6-65-1</inkml:trace>
  <inkml:trace contextRef="#ctx0" brushRef="#br0" timeOffset="20597.75">28790 2491 300 0,'0'-13'112'0,"0"4"-87"0,0-1 11 16,0 10-2-16,0 0-6 15,0-3 3-15</inkml:trace>
  <inkml:trace contextRef="#ctx0" brushRef="#br0" timeOffset="20779.9">28797 2459 615 0,'7'19'42'0,"-3"0"-2"0,-1 15-9 16,-3 29-5-16,-3 15-6 16,-1 7 0-16,-3 3-9 15,4 19-4-15,3-4-4 16,0-9 0-16,3-12-2 16,1-4 2-16,-1-22-2 15,-3-5 2-15,-3-14-29 16,-1-9-9-16,-3 1-40 15,4-20-18-15,3-3-96 16</inkml:trace>
  <inkml:trace contextRef="#ctx0" brushRef="#br0" timeOffset="22806.72">6809 5730 240 0,'-4'-25'90'0,"4"25"-70"0,0-19 19 16,0 12 5-16,0 4-8 15,0-6-1-15,0 3-8 16,4 2-5-16,-1 1-12 15,1 3 9-15,6 7 7 0,1 2-3 16,3 10 1-16,-3 3-4 16,3 12-1-16,0-6-8 0,3 20-4 15,-10-11-2-15,1 32-1 16,-1-16 0 0,0 7 0-16,-4-10-2 0,1 0-2 15,-1-9-2-15,-3-3 1 16,0-7 1-16,0-3 0 15,0-6-25-15,-3-6-10 16,-1 3-44-16,-3-10-19 16,0 1-64-1</inkml:trace>
  <inkml:trace contextRef="#ctx0" brushRef="#br0" timeOffset="23048.39">6668 5999 280 0,'0'10'107'0,"0"-10"-83"0,21 12 15 16,-18-12 3-16,11 0-3 15,-3 0 1-15,21-3-6 16,-4 0-4-16,14-3-16 16,-3 3-4-16,10-1 0 0,-13 1-8 15,2 3-1-15,-6 0 1 16,-4 7 1-16,-6-4-34 15,-1 3-17-15,-4 0-39 16,1-3-16-16,-4 0-35 16</inkml:trace>
  <inkml:trace contextRef="#ctx0" brushRef="#br0" timeOffset="23422.56">7592 5494 272 0,'0'-22'104'0,"3"13"-81"0,1 0 20 0,-1 2 3 16,-3 7-9-16,0 0-2 15,0 10-11-15,-3 2-2 0,-4 10-13 16,0 13-1-16,0 2-1 0,0-8-1 15,0 11 1 1,3-5 2-16,1 3 2 0,3-7-3 16,3 0 0-16,1-3-1 15,6-2 1-15,8 5-4 16,-1-9-1-16,1 0-1 16,-4-16 1-16,0 0-2 15,4-3-1-15,-4 1-4 16,-3-4 0-16,-4 0-44 15,0 0-21-15,-4 0-48 16,4-4-21-16,-3 1 11 16</inkml:trace>
  <inkml:trace contextRef="#ctx0" brushRef="#br0" timeOffset="23736.29">7729 5526 272 0,'-3'-13'101'0,"6"4"-78"0,1-4 15 0,-1 7 2 15,4 0-2-15,1-1 2 16,-5 7-5-16,1 0-1 16,3 10-19-16,7 21 6 0,-11 7 3 15,1-7-6-15,-1 23 0 0,1 21-5 16,-4 9 2-16,0 20-10 15,0-29-3-15,0-15-4 16,0 9 0 0,0-13 4-16,3 4 3 0,1-10-20 15,3-3-9-15,-3-6-32 16,3-7-13-16,0-6-60 16,3-9-27-16,-3-6 31 15</inkml:trace>
  <inkml:trace contextRef="#ctx0" brushRef="#br0" timeOffset="24682.4">14012 5400 236 0,'-7'-12'88'0,"7"6"-69"0,0-1 19 15,0 7 4-15,0 0-11 16,0 0-1-16,7 0 0 16,0 7 4-16,0 5-19 15,1 10 5-15,2 9 1 0,-3 26-5 0,0-10-1 16,0-6-7-16,0 12-3 16,0 16-2-16,0-22-3 15,0-6 1-15,1 12 1 16,-1 13-1-16,-4-19-1 15,1-13-19-15,-1-2-8 16,1-10-30-16,-8-4-14 16,1-8-79-1</inkml:trace>
  <inkml:trace contextRef="#ctx0" brushRef="#br0" timeOffset="24943.46">13829 5642 284 0,'-11'9'107'0,"11"1"-83"0,4 8 17 0,3-8 2 0,3-1-8 15,1 1 0-15,7-1-9 16,10-3-4-16,18-6-12 16,10-6 0-16,8 0 3 0,-4 0-7 15,-7-1-3-15,-4 7-2 16,-7 0-1-16,-10 0-3 15,0 10 0-15,-7-4-45 16,-4-3-17-16,-4 0-30 16,-3 0-8-16,4-6-18 15</inkml:trace>
  <inkml:trace contextRef="#ctx0" brushRef="#br0" timeOffset="25257.44">14736 5272 316 0,'0'-19'121'0,"3"16"-95"0,-3 3 16 0,0 0-1 16,0 6-12-16,-3 7-2 15,-1 2-7-15,-3 10-2 16,0 1-10-16,0 2 1 0,0 6 2 0,0 4-2 15,3 6 2-15,4 3-6 16,7-3-1-16,4-4-2 16,-1-14 1-16,-3-5-2 15,8-2-1-15,2 3 1 16,-3-6 1-16,-3-4-19 16,0-5-6-16,-4-7-41 15,0-10-16-15,0-5-85 16</inkml:trace>
  <inkml:trace contextRef="#ctx0" brushRef="#br0" timeOffset="25508.27">14887 5303 280 0,'-3'-34'107'0,"3"18"-83"0,0 0 26 0,0 13 6 15,0 3-13-15,0 6-2 16,0 10-4-16,0 9-1 15,0 7-19-15,0 8 3 0,-4 17 1 16,1 21-3-16,-1 4 0 16,4 2-10-16,0 1-3 15,0 0-1-15,4-10 0 16,-1-19-11-16,1 7-5 16,-1-16-34-16,4 3-13 15,-3-9-40-15,3-6-15 16,0-7-40-1</inkml:trace>
  <inkml:trace contextRef="#ctx0" brushRef="#br0" timeOffset="28765.35">3863 8128 204 0,'0'-19'77'0,"0"19"-60"0,0 0 13 0,0 0 3 16,0 0-4-16,0 0 3 15,0 0-3-15,-4 10 0 16,1 6-16-16,-1 2 5 0,-3 11 5 16,-3 8-1-16,-4 16 1 15,-1 29-3-15,1 18-1 16,-3 10-4-16,-1 3 1 15,8-25-5-15,2 53-1 16,1-35-4-16,11 32 1 16,-1-25-4-16,15 3-2 0,0-25 0 15,3 10 1-15,-7-20-1 16,11-3 2-16,-8-15 0 16,5-13 1-16,-1-9-5 15,-4-19 1-15,-6-6-29 16,-1-16-10-16,1-3-36 15,-4-13-13-15</inkml:trace>
  <inkml:trace contextRef="#ctx0" brushRef="#br0" timeOffset="29170.03">4456 8464 228 0,'10'-35'85'0,"-3"26"-66"0,4-4 12 0,-8 4 3 16,1 9 0-16,-1 0 1 0,-3 19-3 15,-3 12-2-15,-4 4-17 16,0-7 1-16,-7 22 0 0,-8 19-1 16,1 3 0-16,4 10-5 15,-1-17 0-15,7-8-3 16,-3 9 2-16,4-13-4 16,-4 7-2-16,3-13-3 15,-3 6 1-15,3-12-1 16,4-1 0-16,0-5-33 15,0-10-17-15,0-3-50 16,0-13-21-16,0-2 5 16</inkml:trace>
  <inkml:trace contextRef="#ctx0" brushRef="#br0" timeOffset="29440.05">4223 8520 292 0,'-4'-6'110'0,"8"12"-86"0,3-3 11 0,0 7 1 15,3-1-5-15,8 16 4 16,0 7-6-16,-1 5-3 16,5 10-14-16,2 13-5 0,1 21-1 15,3 13-3-15,-7-9-2 0,4-7 0 16,-7-18-1-16,-4-13-3 15,10 13 2-15,-2-13-30 16,-1-13-12-16,0-6-33 16,4-18-13-16,-4-1-45 15</inkml:trace>
  <inkml:trace contextRef="#ctx0" brushRef="#br0" timeOffset="29668.49">4773 8925 340 0,'-14'31'126'0,"18"-18"-98"0,6-4 3 0,1-9-3 16,3-6-8-16,18-7 0 16,24-6-8-16,7 4-5 15,1-1-4-15,-8 3-3 0,-3 4 1 16,-7 3-23-16,-7 6-10 15,-7 0-39-15,0 9-17 16,-8 1-47 0</inkml:trace>
  <inkml:trace contextRef="#ctx0" brushRef="#br0" timeOffset="30283.19">5570 8420 268 0,'-14'-13'101'0,"14"10"-78"0,4-3 17 0,-1-4 5 15,8 7-9-15,7-3 2 16,6-3-11-16,12 9-2 16,-5 0-14-16,12 6 7 0,10 13 2 15,-11 18 3-15,-3 17 3 16,-11 2-10-16,-10 7-2 16,-18-4-4-16,-15 7-1 15,-6 10-5-15,0-17-1 16,7-6 1-16,-11 7 0 15,4-13-5-15,7 0 1 16,-7 9 0-16,14-9 0 16,7-12-3-16,3-13 2 15,1-6-1-15,21-4 0 0,-11-2 2 16,21-4 0-16,11 0-3 16,0-3 2-16,-4-3-30 15,-14-3-14-15,-3-3-15 16,3 3-3-16,-3-4-12 15,3-5-3-15,-7 2-53 16</inkml:trace>
  <inkml:trace contextRef="#ctx0" brushRef="#br0" timeOffset="30599.45">6209 8087 344 0,'21'4'129'0,"-3"8"-100"0,13 23 13 0,-16-10 2 16,9 6-7-16,4 10 0 15,8 34-12-15,-1 22-2 16,-7 0-14-16,-3 29-3 0,-7 9 0 15,-8-10-3-15,-6 1 0 0,-8 8-3 16,-3-36-1 0,0-23-12-16,0 3-5 0,0-9-30 15,3-12-14-15,4-10-25 16,7-19-8-16,-3 0-44 16</inkml:trace>
  <inkml:trace contextRef="#ctx0" brushRef="#br0" timeOffset="31136.8">6784 7489 276 0,'-18'-10'104'0,"15"4"-81"0,-4 6 12 0,7-3 0 15,0-3-4-15,0 6 2 16,0 0-7-16,0-4-4 15,7-2-12-15,7 3 5 0,4-3 4 0,13 3-1 16,8 3 1-16,7 9 1 16,-4 13 2-16,-6 12-1 15,-8 13 2-15,-7 7-2 16,-7 2-1-16,-10-3-6 16,-8 4-1-16,-7-1-6 15,1 1 1-15,-4-4-3 16,7-9 2-16,3 0-4 15,11-6-2-15,11-10 2 16,0-6 0-16,10 0 1 16,7-7 0-16,11-5-2 15,10-4-2-15,8-3 1 16,-15 0-1-16,-6 0-16 16,-5 1-6-16,-9-1-33 15,-8 0-15-15,-7-3-47 16,-7-10-115-1</inkml:trace>
  <inkml:trace contextRef="#ctx0" brushRef="#br0" timeOffset="31964.28">8139 8426 292 0,'-15'-3'110'0,"15"3"-86"0,0 0 22 15,0 0 4-15,4 0-7 16,3 3 1-16,4 0-7 16,3 0-2-16,10 1-20 0,15-4 0 0,11 0-1 15,6 3-7-15,1 0-4 16,-1 0-2-16,-3 3-1 15,-4 0 0-15,-3 4 0 16,-11 2 0-16,-6 4 2 16,-12 3-47-16,-10 0-22 15,-10 6-35-15,-4-3-14 16,-11-7-25 0</inkml:trace>
  <inkml:trace contextRef="#ctx0" brushRef="#br0" timeOffset="32205.01">8213 8793 348 0,'-21'16'132'0,"24"-10"-103"0,4 3 14 16,0-6-1-16,7 4-9 16,7-1 3-16,15 0-7 15,6 1-3-15,11-1-14 16,0-3-10-16,3 0-2 0,8 0 0 15,-4 7 2-15,-4-1-1 16,-10 4 2-16,-11 2-55 16,-6 4-22-16,-12 0-47 15,1-3-19-15,-8-4 6 16</inkml:trace>
  <inkml:trace contextRef="#ctx0" brushRef="#br0" timeOffset="34469.51">10093 8363 284 0,'-14'-6'107'0,"10"6"-83"0,1-3 15 0,3 3 3 15,0 0-10-15,0 0 1 16,0 0-12-16,0 0-5 15,0 0-9-15,7 0 4 0,3 3 4 16,8-3 4-16,7 0 3 16,7 0 1-16,13 0 3 15,8 0-5-15,0 0-3 16,0 0-8-16,0 3-4 16,-4 0 1-16,1 1 0 15,-4-1-3-15,-4 6-1 0,-7-3-1 16,-6-3-2-16,-5-3 3 15,-6 7 0-15,-4-4-1 16,-3-3 1-16,-4 0-24 16,-4 0-11-16,-3 0-27 15,4 0-13-15,3 0-33 16,3 0-13-16,-3 9-23 16</inkml:trace>
  <inkml:trace contextRef="#ctx0" brushRef="#br0" timeOffset="35026.15">10851 7943 304 0,'8'-9'115'0,"2"3"-89"0,8-4 14 0,-4 4 1 15,3-4-8-15,8-5 3 16,7 5-5-16,10-8-1 16,8 8-17-16,3 10 8 0,-1 0 2 15,-2 16 4-15,-11 6 1 0,-8 28-4 16,-9 6-3-16,-12 10-3 15,-13-6 1-15,-15 12-8 16,-14 0-4-16,-10 16-4 16,-7-3 0-16,6-7 0 15,4-3 3-15,1-6-3 16,6 0-2-16,11-3 0 16,7 3 1-16,10-13 1 15,11-2 1-15,7-14 0 16,14-8 0-16,18-7 2 15,14-13 1-15,7-5-1 16,-3-4 1-16,-8 0-6 16,-3 0-1-16,-7 3-2 0,-7 1-2 15,-7 2 7-15,-8 0 3 16,-6 1-8-16,-4-7-3 16,-3 6-19-16,-1-9-10 15,1 0-24-15,-1-3-9 16,-3-3-26-16,0 0-11 15,1-4-74 1</inkml:trace>
  <inkml:trace contextRef="#ctx0" brushRef="#br0" timeOffset="37037.15">2674 7902 200 0,'-7'-43'77'0,"3"24"-60"0,1-6 19 0,-1 15 7 16,1 4-7-16,-1 6 2 16,1 9-5-16,-1 17 0 15,1 36-18-15,6 32 2 0,4 25 3 16,7 44-9-16,4 26-3 15,7 18-5-15,-4-35 0 16,-3-37-2-16,10 40 2 16,-11-40 2-16,5 35 4 15,-5-45-2-15,4-9-2 0,-3-28-2 16,7-22 0-16,-8-13 0 16,1-56 1-16,0 3-2 15,3-41 1-15,-3 7-2 16,3-73-1-16,0 22 1 15,-7-93-1-15,-3-80-3 16,-4 20 2-16,-11-13-6 16,-3 35 0-16,-4 34 1 15,-3 41 1-15,-3 31 0 16,3 32 4-16,3 25-2 16,0 12-1-16,8 19 0 0,3 6 3 15,14 4-2 1,21-1 1-16,15-3 8 15,13-6 4-15,22-6 3 0,31-6 3 16,8 9-1-16,31 0 4 16,14 6-5-16,4 9 0 15,21 1-4-15,-3 9-1 16,24 0-3-16,-11 0-1 16,26-9-3-16,-19-20 1 15,19-2-2-15,-22-7-1 16,-7 1 1-16,-14 2 1 15,-42 10-74-15,-36 6-31 16</inkml:trace>
  <inkml:trace contextRef="#ctx0" brushRef="#br0" timeOffset="38148.08">9165 7363 224 0,'4'-63'85'0,"-1"48"-66"0,1 5 14 0,-1 7 2 16,4 6 2-16,0 7 2 16,0 15-4-16,4 13-1 15,3 46-19-15,7 13 4 0,4 35 2 16,7 28-7-16,0 28-3 15,-1 13-6-15,-3-4-2 16,-6 10-1-16,-5-28-2 16,-3-7 1-16,-3-21 1 15,-4-26-1-15,0-27 2 0,-3-26 0 16,-1-44 1 0,1-28 0-1,3-28-5-15,0-10 1 0,0-31 0 16,0-34 0-16,0-26 0 15,0-43 2-15,0-17-1 16,0-21-1-16,-3 7-2 16,-4-1-1-16,0 38-1 15,-4 40 0-15,1 32 3 16,-1 22 2-16,4 19-2 16,4 12-2-16,3 10-3 15,10 2 1-15,19 11 3 16,27-4 3-16,22 0 13 0,14 0 8 15,35 0 0-15,3 9 1 16,29 4-3-16,7 3-1 16,7 12-8-16,17-3-2 15,1 3-5-15,17-3-3 16,-17-3 0-16,10-3 1 16,-14-3-10-16,-18-3-2 15,-7-1-30-15,-20 1-14 16,-26-1-36-16,-31 7-14 15</inkml:trace>
  <inkml:trace contextRef="#ctx0" brushRef="#br0" timeOffset="39394.32">5235 11182 200 0,'0'-6'77'0,"4"0"-60"0,-1-1 13 0,1 1 1 16,-4 6-1-16,3-3 2 16,-3 3 2-16,4 0 4 15,-4 9-21-15,0 7 4 0,-4 9 0 16,-6 13-5-16,-1 3-1 15,1-7-9-15,-19 22-2 16,-9 17-2-16,-12-8 1 16,4 1-4-16,4-6 0 15,7 3 1-15,14-23 2 16,3-8-1-16,0-1-1 16,8-6-2-16,-1-3-1 15,-3-3-27-15,7-10-10 16,0 1-40-16,0-20-16 0,3 7-24 15</inkml:trace>
  <inkml:trace contextRef="#ctx0" brushRef="#br0" timeOffset="39709.35">4946 11201 260 0,'-7'-6'96'0,"7"-1"-75"0,3-2 12 0,1 3 0 16,3 0-3-16,0 2 2 15,4 4-2-15,3 7 1 16,3 8-17-16,8 10 3 0,-4 16 1 16,7 25-8-16,1 3-1 15,-1 0-5-15,0-3-3 16,-7 0 0-16,4 3-1 15,-4 0 2-15,-3-22 1 16,-4-10-17-16,7 1-5 16,-10-7-26-16,10-12-9 15,-4-6-49-15,8-26-21 16,0-6 12-16</inkml:trace>
  <inkml:trace contextRef="#ctx0" brushRef="#br0" timeOffset="39938.51">5369 11546 332 0,'-3'6'126'0,"6"0"-98"0,11 4 8 16,1-7-5-16,2 0-13 15,15 0-3-15,7-3-8 16,7 0-3-16,-8-3-2 15,5-3-2-15,-1 0 1 0,-7-1-23 16,8 1-10-16,3-3-44 0,-4-4-16 16,0 1-36-1</inkml:trace>
  <inkml:trace contextRef="#ctx0" brushRef="#br0" timeOffset="40339.79">6117 11054 252 0,'-10'-22'93'0,"10"12"-72"0,7-9 14 0,0 7 2 0,7-7-4 16,7 0 3-16,-3 4-3 15,10-1 0-15,11 3-18 16,7 13 11-16,3 16 4 0,0 19 2 15,-6 8 1-15,-15 11-5 16,-11 5-3-16,-17 26-7 16,-10 3-1-16,-8-10-8 15,-6 1-3-15,6-10-6 16,-3-10 0-16,7-6 0 16,7 4 2-16,10-10-3 15,11-3 0-15,14-10 3 16,4-9 1-16,11-9-1 15,9-16-2-15,-6-3 1 16,7-10 1-16,0-2-14 16,-7-1-5-16,0 3-40 0,-14 4-17 15,-4 3-44-15,0 3-18 16,-7 6-11 0</inkml:trace>
  <inkml:trace contextRef="#ctx0" brushRef="#br0" timeOffset="40975.62">7440 11145 268 0,'-32'3'101'0,"29"-3"-78"0,3 3-7 0,7-3 44 15,11 0-11-15,3 0-6 16,7-3-4-16,7 0-23 15,0-1 0-15,4 1-2 0,4 3-3 16,2 0 1-16,1 3-7 16,-7 1-3-16,-7-1-15 15,-11 3-6-15,-7 3-48 16,-10 1-18-16,-4 9-74 16</inkml:trace>
  <inkml:trace contextRef="#ctx0" brushRef="#br0" timeOffset="41185.19">7557 11471 292 0,'-8'12'110'0,"16"-6"-86"0,9 4 20 0,-6-7 5 16,6-3-12-16,12 0 1 16,9-9-12-16,-6 9-7 15,32-10-10-15,-4-2-4 0,-7 2 1 16,-11 4-5-16,-7 0-3 15,-3 3-43-15,-7-1-20 16,-4-5-88 0,0 3-53-16,0 0 93 15</inkml:trace>
  <inkml:trace contextRef="#ctx0" brushRef="#br0" timeOffset="42096.31">9133 10649 264 0,'0'-16'101'0,"0"13"-78"0,0-3 17 0,0 6 5 16,0 0-9-16,0 0 2 15,0 3-9-15,4 7-1 16,-1 2-15-16,1 7 1 0,0 6 2 16,3 3-4-16,0 19 1 15,0 3-6-15,3 10 1 16,1-3-7-16,-1-10-1 15,1 0 0-15,3-10 0 0,-3-5 0 16,-1-14 2-16,1 7-14 16,-4-12-7-16,-4-7-30 15,-6-6-11-15,-4-3-31 16,-4-3-10-16,4-10-23 16</inkml:trace>
  <inkml:trace contextRef="#ctx0" brushRef="#br0" timeOffset="42367.31">8954 10797 264 0,'-18'3'99'0,"11"0"-77"0,0 0 7 0,7-3-1 16,0 0-2-16,3 3 4 15,4 0-5-15,7 0-1 16,4 0-13-16,7-3 4 0,3 7 3 15,4-7-8-15,10-7-1 16,11 7-3-16,7-3 1 16,-4 3-6-16,-3 3-1 15,-7-3 0-15,-11 10 0 16,-6-4-11-16,-5 4-3 16,-6-1-39-16,-4 0-18 15,-7 1-78 1</inkml:trace>
  <inkml:trace contextRef="#ctx0" brushRef="#br0" timeOffset="42640.93">8954 11480 280 0,'-8'9'107'0,"16"1"-83"0,6 2 17 15,-4-8 2-15,8-1-8 16,3 3 0-16,4-3-7 16,10 0-3-16,18-6-13 15,10-6-5-15,4-1-1 0,-14 1-3 0,4-1 0 16,-8 1-1-16,-6 3 1 16,-8 3-26-1,-7 3-10-15,-7 0-51 0,4 3-24 16,0-3-31-1</inkml:trace>
  <inkml:trace contextRef="#ctx0" brushRef="#br0" timeOffset="43552.66">10552 10797 196 0,'3'-7'74'0,"1"4"-58"0,-1-3 23 15,-3 6 4-15,0-3 3 16,0 0 2-16,0-4-2 16,0 7-1-16,0-3-25 15,-3 0 8-15,-1 3 5 0,-3 0-4 16,-4 3 0-16,-3 7-7 16,-3 2-2-16,-8 13-7 0,-7 19 0 15,-3 13-4 1,0-1 2-16,7 4 0 0,6-4 1 15,8-9 0-15,21 16 0 16,14-7-2-16,11 1 1 16,7-17-4-16,7 1 1 15,10-9-1-15,4-11 3 16,-3-5-5-16,-8-10-1 16,-10-6 0-16,-11-9 0 15,-10-7-7-15,-11-2-2 16,-7-4-36-16,-7 0-15 15,0 0-29-15,0 0-9 16,-4 3-49-16,4 3-21 16,4 1 36-1</inkml:trace>
  <inkml:trace contextRef="#ctx0" brushRef="#br0" timeOffset="44127.73">10573 10304 312 0,'-4'3'115'0,"1"-3"-89"0,-1 7 8 0,4-7-1 15,0 3-8-15,0 3 3 16,-3 3-7-16,-1 1-3 16,4-1-10-16,0 1-3 0,4-1 1 15,3 1 1-15,0-10 3 16,3-4-1-16,4-8 2 15,1 2 0-15,-5-2 3 16,-3-4 2-16,-3 7-1 16,-4-1-1-16,-4 7-1 15,-3 0-5-15,-3 3 0 0,-1 3-7 16,0 7-3-16,1-1 1 16,-1 4 0-16,4-4 1 15,4 7 0-15,3-7 0 16,0 4 0-16,7-7 2 15,3-3 3-15,1-3-2 16,-1 0 0-16,1 0 1 16,-4 0 0-16,0 0 0 15,-7 0 2-15,0 0-3 16,-3 0-2-16,-1 0-44 16,4 0-21-16,0 0-41 15,11-6-14-15,6 9-41 16</inkml:trace>
  <inkml:trace contextRef="#ctx0" brushRef="#br0" timeOffset="44800.22">11303 10593 312 0,'-14'-57'115'0,"10"17"-89"16,-6-14 16-16,6 35 4 0,1 1-3 16,-1 2 2-16,1 7-17 15,-1 12-4-15,1 22-14 16,-1 19 2-16,1 18 4 0,3 10 1 15,3 44 1-15,8 0-7 16,6 1-4-16,4 2-4 16,8-6 0-16,-1-19 0 15,0-19 1-15,-3-19-2 16,0-12 1-16,-1-19 0 16,1-22 1-16,0-21-2 15,-1-17 1-15,1-9-2 16,-4-9 2-16,-7-29-2 0,-10-12-1 15,-4-9 1-15,-11-4-1 16,-3-9 0-16,0 6 0 16,0 26-5-16,0 15 1 15,3 16 2-15,1 9 1 16,3 22-4-16,3 6 1 16,4 7 2-16,7 9 1 15,7 0-2-15,11 3 2 16,14 0 1-16,10-3 2 15,11-3 5-15,4-4 4 16,10-5 0-16,21-7 1 16,14 7-4-16,4-1 0 15,21 0-5-15,7-2-2 16,0 5 0-16,4 4 1 0,-7 0-3 16,-18 0 0-16,-25 2 1 15,-21 1 2-15,-21 0-28 16,-14 0-11-16,-15 0-31 15,-13 3-10-15,-11 0-31 16,-7 0-11-16,-11 3-24 16</inkml:trace>
  <inkml:trace contextRef="#ctx0" brushRef="#br0" timeOffset="45324.92">12058 10775 296 0,'-7'-16'110'0,"10"7"-86"0,1-10 24 0,3 9 5 15,0 1-11-15,4-1 1 16,3 1-8-16,7 3-1 16,7-4-19-16,11 1 2 0,7 3 1 0,0-1 1 15,0 11 1-15,6 5 4 16,1 4 2-16,0 5 2 16,-10 4 0-16,-15 19-11 15,-18 6-3-15,-17 10-6 16,-7-4 0-16,-7-3-5 15,-4-3-2-15,-3-3-3 16,0-6-1-16,7-1 6 16,7-5 3-16,7-4-6 15,3-3 1-15,11-3 1 16,7 3 3-16,11-9-2 16,21-7 0-16,14-6-1 15,3-6-2-15,1 0 1 16,-8-3 1-16,-10 2-1 15,-7 1-1-15,-11 3-10 0,-7 0-4 16,-7 3-28-16,-3 4-11 16,-4-1-45-16,0 0-17 15,4 4-88 1</inkml:trace>
  <inkml:trace contextRef="#ctx0" brushRef="#br0" timeOffset="46825.37">6548 10659 208 0,'-4'-26'79'0,"1"8"-61"0,-1-11 12 0,0 11 4 15,-3-1-5-15,-7-9 1 16,-3-1-6-16,-5-2-3 16,-6 12-11-16,-7 0 2 0,0 7 4 15,-4 6 1-15,-3 9-1 16,-4 16-4-16,-14 15 0 15,-14 10-1-15,0 9 1 16,-1 13-2-16,-6 22-1 16,-14 25-3-16,-18 3-1 15,11 31-6-15,7 4 1 16,21-13 9-16,21 0 5 16,35-16 5-16,46-9 3 15,53-22-8-15,39-10-1 0,36-9-3 16,6-15 1-1,11-10 5-15,-15-10 4 16,-24-15-4-16,-3-15-1 0,-4-23-5 16,-4-31 1-16,-13-31-6 15,-11-7-1-15,-29 16-2 16,8-78 1-16,-22-7-2 16,-20-31-1-16,-22 6-6 15,-18-3-1-15,-21 16-4 16,-31 31 0-16,-22 44 3 15,-10 35 3-15,-4 37-6 16,-10 32-3-16,14 12-28 16,10 6-10-16,25 4-35 0,22-1-15 15,20 10-55 1</inkml:trace>
  <inkml:trace contextRef="#ctx0" brushRef="#br0" timeOffset="47500.79">6562 13932 312 0,'24'-38'118'0,"-17"32"-92"0,-3 3 17 0,-1 6 1 15,-3 7 0-15,-3 5 3 16,-8 13-10-16,-10 7-5 16,-7 6-18-16,-14 15-2 0,-8 29 1 15,4 3-5-15,-7 3-2 16,-6 15 1-16,2-9 0 15,11-18-3-15,-28 21-3 16,0 19 0-16,25-37-1 16,10-20-3-16,11-5 2 0,6-10 1 15,1-9 2-15,4-10-25 16,6-13-10-16,0-2-32 16,4-16-13-16,0 0-85 15,4-13-52 1,-1-18 97-16</inkml:trace>
  <inkml:trace contextRef="#ctx0" brushRef="#br0" timeOffset="47785.73">5902 13851 296 0,'-25'-44'110'0,"25"34"-86"0,7-2 16 0,0 5 2 16,11 4-1-16,0 10 3 15,10 14-5-15,7 20-1 16,8 9-21-16,-8 16-1 0,4 31 0 16,6 29-4-16,-9 9-2 15,3 25-5-15,-8-44-4 16,-2-25 0-16,-1 25 1 16,0-22 1-16,11 0 3 15,7 6-5-15,-4-31-1 16,-3-28-42-16,-4-26-17 15,-3-15-34-15,0-12-14 16,10-10-49-16</inkml:trace>
  <inkml:trace contextRef="#ctx0" brushRef="#br0" timeOffset="48078.04">7084 14161 432 0,'-11'0'162'0,"11"0"-126"0,7 3-4 0,0-3-8 15,7 3-14-15,4 0 2 16,14-3-7-16,3-3-3 15,14 3-1-15,8 0-1 0,-4 3 0 16,-7 0-20-16,-4 13-9 16,-10 3-56-16,-8 9-24 15,-20 0-50 1</inkml:trace>
  <inkml:trace contextRef="#ctx0" brushRef="#br0" timeOffset="48266.94">7084 14625 356 0,'-14'6'132'0,"24"-6"-103"0,8 3 10 0,-4-3-4 0,7 0-20 15,11-3-6-15,14 0 6 16,10 0 1-16,8 0-7 16,-1 3-5-16,-3-3-1 0,-7 3-9 15,0 0-3-15,0 0-44 16,0 0-20-16,3-3-90 15</inkml:trace>
  <inkml:trace contextRef="#ctx0" brushRef="#br0" timeOffset="48867.42">8742 13957 280 0,'-39'-19'104'0,"28"10"-81"0,-3-10 20 16,11 7 6-16,-1-4-12 15,1-6-1-15,3-3-3 16,7-3-1-16,14-1-17 15,14 7 4-15,11 7 4 0,7 9 1 16,3 15 1-16,-3 22-1 16,-7 19 0-16,-10 10-5 15,-12 6-1-15,-13 15-6 16,-15 17 0-16,-10-4-7 16,-14-10-3-16,-11 4-1 0,0-3-1 15,4 3 2-15,7-7 3 16,10-9-4-16,15-9-1 15,17-13 2-15,14-3 1 16,11-12 1-16,7-10 0 16,10-7-2-16,15-8 1 15,6-7-2-15,-3-6-1 16,-10-3-2-16,-8-7 1 16,-6 1-30-16,-8-4-14 15,-3-3-48-15,-4-3-18 16</inkml:trace>
  <inkml:trace contextRef="#ctx0" brushRef="#br0" timeOffset="49217.18">10104 13449 344 0,'-7'-31'129'0,"7"25"-100"0,3 2 11 0,1 4-2 16,-1 10-4-16,4 2 5 15,0 17-9-15,4 2-3 16,3 3-15-16,0 7-5 0,0 16-1 15,0 12-3-15,-3 3 0 16,-1-10-1-16,-3 1 1 16,1-10-26-16,-5-9-12 15,1-6-35-15,-4-13-14 16,0 0-85 0</inkml:trace>
  <inkml:trace contextRef="#ctx0" brushRef="#br0" timeOffset="49528.1">9719 13797 348 0,'-18'10'129'0,"22"-4"-100"0,7 3 7 15,-1-6-2-15,8 4 0 16,10-4 6-16,11-3-8 15,7 0-2-15,3-3-17 16,7-4 1-16,8 7 0 0,10 0-3 16,0 0 1-16,0 7-5 15,-7-4 1-15,0-3-5 16,4-3-2-16,-4-7-3 16,-4 1 1-16,-6-7-15 15,-11 7-4-15,-8 3-36 0,-9-1-17 16,-12 7-21-16,-10 10-7 15,-10 2-44 1</inkml:trace>
  <inkml:trace contextRef="#ctx0" brushRef="#br0" timeOffset="49858.29">9850 14603 376 0,'-15'9'143'0,"26"-9"-112"0,14 0 8 16,-11-6-4-16,11 6-6 15,10-9 3-15,4-1-13 16,14 1-6-16,10 0-8 16,4 5-4-16,-3-2 0 0,-8 6-1 15,-3 0 2-15,-7 6-32 16,-4-2-12-16,-3-4-41 16,7 0-17-16,3-10-55 15</inkml:trace>
  <inkml:trace contextRef="#ctx0" brushRef="#br0" timeOffset="50488.87">11596 14007 232 0,'0'-9'88'0,"0"3"-69"0,-4 2 26 0,1 1 6 16,-1 0 0-16,-3 0 4 16,-3 3-6-16,-1 0-1 15,-3 3-26-15,-4 7 5 0,-6 2 3 16,-5 10-3-16,-2 6 1 16,-5 13-11-16,1 28-3 15,3 9-4-15,15-2 1 16,10-7-2-16,17-7 0 15,15-2-3-15,14-10 1 16,14-12-4-16,17-7 0 16,4-9-1-16,-7-9-2 15,-10-7-4-15,-11-6 0 16,-11-6-36-16,-10-4-13 0,-8-2-37 16,-6-4-16-16,-8-12-78 15</inkml:trace>
  <inkml:trace contextRef="#ctx0" brushRef="#br0" timeOffset="50956.14">11585 13437 340 0,'-14'3'129'0,"7"6"-100"0,0 4 4 0,3-7-2 16,1 3-9-16,-1 1-1 16,1-1-5-16,3 4-2 15,3-4-8-15,4 1-2 0,4-4 0 16,3-3 2-16,7 3 1 15,1-12-1-15,-1 3 1 16,3-10 0-16,-2-2 1 16,-5-7 4-16,-6 0 5 15,-4 0-3-15,-7 3 2 0,-7 10-5 16,-7 5-1-16,-4 8-6 16,0 5-1-16,1 7-1 15,3-1-2-15,0 1-2 16,3-3 1-16,4-1 1 15,3 1 0-15,4-1-3 16,0-2 0-16,4-4-12 16,-1 3-2-16,4 1-45 15,4-1-17-15,3 0-107 16</inkml:trace>
  <inkml:trace contextRef="#ctx0" brushRef="#br0" timeOffset="51600.17">12361 13672 280 0,'-10'-35'104'0,"6"20"-81"0,1-10 20 0,3 12 6 16,0-6-14-16,0-3 0 16,0 3-5-16,0 7-1 15,0 6-16-15,0 9 5 0,3 12 5 16,1 14 1-16,-1 24 1 0,1 32-1 16,3 21 2-16,3 20-14 15,5 18-5-15,2 0-4 16,8-9-3-16,14-10 3 15,7-12 0-15,6-25-1 16,1-22-2-16,-3-22 3 16,-4-25 0-16,-4-26-1 15,-7-15 1-15,-7-18 0 16,-6-7 3-16,-5-13-5 16,-10-31-3-16,-7-9 1 15,-7-16 0-15,-3-13-2 16,-11-3 0-16,-8 23-1 15,-2 15 0-15,-1 15 3 0,7 20 0 16,4 15-2 0,7 9 0-16,7 10-1 0,7 6 0 15,10 7 3-15,15-4 0 16,7 7 1-16,10-10 0 16,11 6 0-16,28-2 0 15,14-1 0-15,1 0 0 16,17 7 2-16,17 0 3 15,-6 2-2-15,-1 1 0 16,11 0-1-16,-7-4-2 16,-18 7 1-16,-13-3-1 15,-19 6-36-15,-13 9-13 16,-18 1-37-16,-15 2-13 16,-13 1-76-1</inkml:trace>
  <inkml:trace contextRef="#ctx0" brushRef="#br0" timeOffset="52123.97">13247 13967 368 0,'0'-10'137'0,"3"1"-106"0,8-7 10 0,-4 13-2 16,4-7-5-16,3 1 5 16,3-3-11-16,4-1-2 15,11 0-15-15,11 1 4 0,17 6 3 16,7 9-4-16,0 12 2 15,-7 11 0-15,-4 8-1 16,-10 7-1-16,-14 3 1 16,-15 6-8-16,-10 9-2 15,-14 7 1-15,-17-3 3 16,-19-3-4-16,-17-7-3 16,4-3-1-16,6-6 1 0,8 0 1 15,7-3 1-15,10-4-5 16,15-2-1-16,17-4 3 15,28-9 1-15,25-9 0 16,10-13 1-16,12-4-4 16,6-2 0-16,-4 0 3 15,-13 6 1-15,-18 0-26 16,-14 3-11-16,-11 0-32 16,-7 0-13-16,-7 0-46 15,-3 1-21-15,-4-4-17 16</inkml:trace>
  <inkml:trace contextRef="#ctx0" brushRef="#br0" timeOffset="53206.16">14778 12951 300 0,'-11'-22'112'0,"1"3"-87"0,-11 0-4 16,10 7-8-16,-7-7-12 16,-6-6-1-16,-1 0 0 15,-7-4 2-15,-7-2-1 16,-3-4-1-16,-7-2 3 0,-8-1 4 15,-24-3 6-15,-21 4-1 0,-8-1 1 16,-27-3-3-16,-11 4 1 16,-18-1 0-16,-14 1 1 15,4 5 2-15,-22 1 2 16,4 3-5-16,-18 3-1 16,4 6-6-16,-25 0-1 15,11 6 1-15,-28 4 0 16,3 3-7-16,-21 6 0 15,-11 0-1-15,4 0 2 16,-25 3 3-16,7 0 4 16,-7 3-4-16,-7 4-1 15,7 5 0-15,-3 4 0 16,-15 16 0-16,19 5 0 0,-12 11-3 16,-6 5 0-16,6 0 2 15,-6 4 2-15,-8 9-2 16,18 25 0-16,-3 10-1 15,13-4 0-15,15 25 2 16,25 20 2-16,-29 27 5 16,60 22 6-16,50-12 4 15,38 13 4-15,32 2-11 16,36 1-6-16,28 15-5 16,27-12 0-16,22 21 3 15,25-5 1-15,28 11-1 16,46-21-2-16,21 7 9 15,60-23 6-15,42-28 4 16,39-28 3-16,53-10-6 16,53-25-1-16,43-12-7 15,27-31-3-15,32-20-2 0,36-24-3 16,21-23 1-16,20-18-1 16,8-12 4-16,7-4 5 15,32-16-1-15,17-21 1 16,-13-29-1-16,6 0 0 15,4 10-4-15,-36-23-1 16,-41-11-3-16,-47 18-1 16,-70 6 1-16,-50-22 2 15,-59 0-1-15,-43 4 2 16,-53-29-2-16,-42-12-1 16,-29-44 1-16,-34 6-1 0,-47-47-7 15,-49-10 0-15,-42 1-4 16,-71 0 2-16,-49 18 3 15,-70 35 3-15,-72 34 0 16,-52 29 1-16,-35 34-14 16,-22 35-6-16,11 31-60 15,14 28-26-15,35 6-83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4T22:03:13.2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9507 2823 160 0,'-3'-9'63'0,"3"5"-49"0,3-5 11 0,-3 0 2 16,0 2-4-16,0 1 0 15,0 3 1-15,-3-6 0 16,-1 2-13-16,-3 4 4 0,0-6 3 0,-3 6-2 16,-4-4 1-16,-4 4-3 15,-7-3-1-15,-3-3-3 16,-4 9 1-16,-3 0 0 15,0 0 1-15,-1 0-4 16,1 9 0-16,0-3-3 16,0 4 0-16,-1 2-3 15,1-2 1-15,0-7 0 16,-1 3 1-16,-2 0-7 16,2 0 0-16,1 7 5 15,0-4 4-15,0 7-3 0,3 3 0 16,0 0-1-16,0 6 1 15,1-6-2-15,-1 6 2 16,-4-6-2-16,5 6 2 16,-5-13 2-16,1 13 2 15,0-3-1-15,0 6-1 16,3 1-3-16,0 11-2 16,0 4 1-16,1 0-1 15,2 9 0-15,5-12 2 16,-5 0 3-16,8 3 2 15,0 0-1-15,4 0 1 16,2 6-2-16,1 9 2 16,7 1-2-16,-3-4 0 15,3 1-3-15,3-4 1 16,4-3 2-16,0 7 2 0,4-7 1 16,3 6 0-16,10 4 0 15,8-4 2-15,14-2-3 16,14-7-2-16,0 0 0 15,7-3-1-15,-4 0-2 16,8-7 1-16,6 4 2 16,15 3 2-16,-1 0 1 15,1-3 0-15,7-7-2 16,17-9 1-16,8-12-4 16,-5-7 0-16,19-15-1 15,3-10 1-15,-7-6-2 0,-7-4 2 16,3-5-2-16,1-4 2 15,-15-6 0-15,-10-15 1 16,-11-7-5-16,-3-6 1 16,-7 6 2-16,-11-3 3 15,-14-12-4-15,-18-26-1 16,-18 3 2-16,-24-15 1 16,-17-16-4-16,-12-6 1 15,-17 10 0-15,-24-7 0 16,-11 9-5-16,-22 4-1 15,1 28 3-15,0 31 1 16,10 22-12-16,11 19-5 16,24 12-32-16,18 7-13 15,11 3-41-15,21 6-18 16,10 6-28-16</inkml:trace>
  <inkml:trace contextRef="#ctx0" brushRef="#br0" timeOffset="1113.39">4251 5893 296 0,'-14'6'112'0,"7"-3"-87"0,0-3 15 0,3 0 3 0,4 0-9 16,0 0 3 0,0 0-12-16,0 0-3 0,4 0-13 15,6 0 3-15,4 3 4 0,8 0-4 16,-1 0 1-16,7 1-4 15,14-4 2-15,15 3-4 16,-1 0-2-16,8-3-2 16,-8 0 0-16,4 0 2 15,-18 0 2-15,-6 0-3 16,13 0-1-16,1 0-1 16,-5 6 1-16,-6-3 2 15,-18 7 4-15,-7 8 0 16,-10 23 2-16,-8 13-4 15,-10 5-2-15,-3 1 0 16,-1 9-1-16,-10 6-2 16,0 22 1-16,3-6-2 0,-3-3 2 15,0-3-2-15,-1-1-1 16,5 1 1-16,9-26 1 16,5-12-1-16,3 0-1 15,0-9-2-15,7-7 1 16,0-5 3-16,0-14 1 15,0 4-21-15,0-13-10 16,0-3-30-16,3 0-14 16,-3 0-27-16,7-3-11 15,0-4-40 1</inkml:trace>
  <inkml:trace contextRef="#ctx0" brushRef="#br0" timeOffset="1500.4">5316 6413 292 0,'-14'-3'110'0,"14"3"-86"0,-7 0 20 0,7 0 5 16,-3 0-7-16,3 0 0 16,-4 3-10-16,-3 7-3 15,0-1-16-15,-4 16-1 0,1 13 1 16,-4 9-5-16,0 6 0 16,-4 3-4-16,-3-5-3 15,0-4 2-15,-8 0 0 16,8 0-4-16,0 0-1 15,3-3 1-15,8-16 0 16,-1 0-10-16,4 0-3 16,0-6-33-16,7 0-12 15,-3-6-22-15,-1-7-7 16,4-2-52 0</inkml:trace>
  <inkml:trace contextRef="#ctx0" brushRef="#br0" timeOffset="1788">5112 6401 280 0,'-28'-19'107'0,"24"12"-83"0,0 4 21 16,4 3 7-16,0 0-10 15,8 3 0-15,2 7-13 16,4 6-5-16,7 9-14 15,4 9-2-15,-7 13 2 0,6 6-4 16,-2 4 2-16,-1-1-3 0,0-9 0 16,4 4-3-1,-8-8-2-15,1-2 1 0,0-3 1 16,-4-7-32-16,0-6-14 16,-4-12-22-16,1-4-7 15,0-9-80 1</inkml:trace>
  <inkml:trace contextRef="#ctx0" brushRef="#br0" timeOffset="2313.94">5415 5893 212 0,'0'0'82'0,"0"-4"-64"0,0 1 13 16,0 3 3-16,0 0 0 16,0 0 4-16,4-3-6 15,-4 3-2-15,0 0-16 16,0 0 4-16,3-3 5 0,4-3-3 15,4 0-2-15,3-1-4 16,7 1-1-16,11 0-3 16,0-1 1-16,3 4-2 15,-3 6 0-15,-4 4 3 0,0 5 3 16,-14 7 3 0,0 3 3-16,-7 6-5 0,-7 10 1 15,-7 3-8-15,0 6-1 16,-3-3-2-16,3-1-1 15,0-5-6-15,0-3 1 16,3-7 0-16,8-3 2 16,3-3-1-16,3-6 2 15,8-1-2-15,3-12 2 16,4 4-2-16,3-4-1 16,0-3-2-16,-10 0 1 15,-1 0-30-15,-3 0-12 16,1 0-35-16,-1-3-14 15,3-4-85 1</inkml:trace>
  <inkml:trace contextRef="#ctx0" brushRef="#br0" timeOffset="3031.11">6248 6554 244 0,'-11'3'93'0,"11"4"-72"0,0-4 22 0,0 3 6 16,4-3-4-16,3 7 0 15,0-10-9-15,3 6-3 16,12-6-18-16,6-6 4 0,3 6 4 15,8-4-8-15,0 4-3 16,0 4-5-16,-4-4 0 16,0 6-4-16,-10-3-2 15,-4 3 0-15,0-3-1 16,-3-3-27-16,0 0-9 16,3-3-37-16,-7-12-14 15,11 5-71 1</inkml:trace>
  <inkml:trace contextRef="#ctx0" brushRef="#br0" timeOffset="3858.07">7183 6027 228 0,'-4'-25'85'0,"8"10"-66"0,-4-4 16 0,0 16 4 15,3-7-1-15,1 1 4 16,-4 0-10-16,0 2-2 16,-4 4-17-16,-6 3 3 0,-5 3 2 15,-2 4-4-15,-4-4 0 16,-4 6-6-16,-3 0-3 15,-1 7 0-15,-2 3-1 16,2 3-5-16,1 6 1 16,4 3 0-16,6 1 0 15,-3-1-3-15,7 1 0 16,7-4 2-16,10-6 0 16,8 3 1-16,13-3 0 15,1-3 0-15,10-4 0 16,4 1 2-16,0 0 3 15,3-4 0-15,4 7 0 16,4 0-3-16,-1 3 1 16,0 6-2-16,-3 10-1 0,-7 5 1 15,-11 4 1-15,-3-3-1 16,-14 7 2-16,-8-14 7 16,-6 1 5-16,-8-1 2 15,-3-5-1-15,-18-4 3 16,0-3 2-16,1-6-9 15,2-3-2-15,-9-7-6 16,6-3-3-16,0-3 0 16,4-3-1-16,-7-6 0 15,3 0 0-15,4-4-3 16,3-2 2-16,-3-7-1 16,10-6 0-16,11 3 0 15,10-9 0-15,12-13 0 0,9 0 0 16,5-6 2-16,6-4 0 15,7 1 0-15,11-6 2 16,7-14-1-16,4-11 2 16,-8 2-2-16,-3 7-1 15,-18 3 1-15,-10 12 1 16,-11 4-3-16,-14 9 0 16,-14 9 1-16,-7 7 2 15,-8 12-3-15,-6 10-2 16,7 6-7-16,3 3-2 15,4 0-13-15,7 3-6 16,7-3-17-16,10 6-8 0,12-3-11 16,6 6-6-16,10-2-73 15</inkml:trace>
  <inkml:trace contextRef="#ctx0" brushRef="#br0" timeOffset="4264.47">8057 6259 280 0,'8'-25'107'0,"-5"10"-83"0,4 2 15 0,-3 7 1 15,-4 6-2-15,0 6 2 16,0 4-5-16,-4 8-1 16,-3 7-19-16,-7 7-5 0,-7-1 1 15,-7 7-5-15,-4 9 2 16,-3 6-5-16,-1 10-2 15,-3-4 0-15,8 1-1 16,2-10 0-16,8-6 0 16,-3-6-5-16,6-10-1 15,7-6-33-15,4-10-13 0,4-2-21 16,-1-10-7-16,11-10-60 16</inkml:trace>
  <inkml:trace contextRef="#ctx0" brushRef="#br0" timeOffset="4503.89">7729 6140 316 0,'-14'-31'118'0,"14"31"-92"0,4 13 19 16,-1-4 5-16,4 13-8 0,4 6 0 16,7 10-10-16,6 6-3 15,5 0-16-15,2 9 3 0,5 13 2 16,-1 3-13-16,-3-4-2 15,-1-5-2-15,-2-3 1 16,-5-7-14-16,-6-6-7 16,0-7-39-16,-4-9-15 15,-4 1-48-15,1 2-21 16,-1-6 14 0</inkml:trace>
  <inkml:trace contextRef="#ctx0" brushRef="#br0" timeOffset="5043.18">10901 5949 260 0,'-21'-9'99'0,"14"9"-77"0,-4 6 15 16,8-6 5-16,-1 0-8 15,0 3 1-15</inkml:trace>
  <inkml:trace contextRef="#ctx0" brushRef="#br0" timeOffset="5226.43">10855 5958 579 0,'7'0'38'0,"7"7"-5"0,0-4-5 15,7 0-3-15,1-3-8 16,2 0 0-16,5-3-8 16,-5 0-3-16,-3 3-3 15,11 0-3-15,10 0-2 16,-6 3 1-16,-8 0-17 15,-3 0-5-15,-11 0-33 16,-4 4-12-16,-6-1-30 16,-4 6-14-16,-7 4-21 15</inkml:trace>
  <inkml:trace contextRef="#ctx0" brushRef="#br0" timeOffset="5464.38">10830 6263 312 0,'-14'18'118'0,"18"-11"-92"0,6 2 17 0,-3-6 3 16,7 4-7-16,1-1-1 0,2-3-10 15,4 6-3-15,4-2-14 16,3-4-2-16,8 3-2 0,2-3-3 16,5-3-1-16,-1 6-1 15,-3-6-2-15,0 0-19 16,-8 0-8-16,-2 0-35 15,-1-6-15-15,0 3-80 16,4-13-44 0,10-2 99-16</inkml:trace>
  <inkml:trace contextRef="#ctx0" brushRef="#br0" timeOffset="5915.78">12093 5996 344 0,'-56'10'129'0,"45"-7"-100"0,4 3 11 15,7-6-2-15,4 0-4 16,6 0 2-16,11 0-4 15,15 0-2-15,-5 0-17 16,-2 0 3-16,9 0 2 0,12 3-10 16,-4 0-2-16,-7 3-4 15,-8 1-2-15,-2-4-2 16,-5 0 1-16,-3 0-41 16,8-3-19-16,-1-3-29 15,4-3-11-15,6-1-56 16</inkml:trace>
  <inkml:trace contextRef="#ctx0" brushRef="#br0" timeOffset="6500.98">12912 5504 288 0,'-11'-16'107'0,"15"10"-83"0,-1 0 17 0,1-1 4 16,3 1-2-16,3 0 2 16,4-4-6-16,11-2-1 15,10 2-21-15,11 1 5 0,7 3 2 0,-3 6 1 16,-5 0 2-16,-6 9 0 16,-7 1 3-16,-11-1-5 15,-10 13-3-15,-8-3-8 16,-10 3-4-1,-7 3-5-15,-7-6-2 0,0 6-3 16,3-7-1-16,4 1 1 16,0-3 0-16,3 3-3 15,8 0 2-15,3-1-1 16,7 8 0-16,7-5 2 16,4 1 0-16,3 3 0 15,3-3 0-15,5 7 0 16,-1 5 2-16,4 4-3 15,-1 6 0-15,1 9 1 16,-4 0 0-16,-6-3 2 16,-12-3 1-16,-6-9-1 0,-8 0 1 15,-6-7 2-15,-8-6 2 16,-3-6-1-16,-11-6 1 16,-17-4-4-16,-11-3 0 15,-7-3-3-15,3-3-1 16,4 0 3-16,7 7 1 15,7-7-8-15,8 0-2 16,6 0-20-16,7 0-8 16,11 0-35-16,7 0-13 15,3 0-42-15,11-10-18 16,4-5-21 0</inkml:trace>
  <inkml:trace contextRef="#ctx0" brushRef="#br0" timeOffset="9999.09">4498 7332 244 0,'-21'-3'90'0,"10"3"-70"0,-3 0 10 0,7 0-1 16,0 0-4-16,-4 3 0 15,4 0-1-15,0 0 2 16,0 3-14-16,4-2 6 0,3-4 3 15,7 6 6-15,3-3 4 16,11-3-2-16,8-3 0 16,6-3-5-16,7 2-3 15,4-2-9-15,4 3-3 16,-5 0-3-16,15 3-1 16,4 0-1-16,6 3 0 15,-6 0-5-15,-4-3-1 16,-4 6 1-16,-6-2 0 15,-1-4 3-15,-17 0 1 16,-4 0-1-16,-7 0-2 0,-3 6-32 16,-4-6-16-16,-7 0-38 15,-3 3-16-15,-1-3-62 16</inkml:trace>
  <inkml:trace contextRef="#ctx0" brushRef="#br0" timeOffset="10329.26">4604 7677 300 0,'-18'3'112'0,"25"3"-87"0,7 7 26 0,-3-10 6 16,7 3-14-1,-1-3-2-15,8 0-12 0,7 0-4 16,10-3-14-16,14-6 0 0,11 0 2 15,-3 0 2-15,-4 3 0 16,-7 6-1-16,-11 6 1 16,-7 7-2-16,-6 12 2 15,-19 10-6-15,-6 9-1 16,-8 12-4-16,1-12-3 16,-4-9 0-16,-4 3-1 15,0-1-7-15,8-5 0 16,-1-4-41-16,19-12-16 15,2 0-27-15,4-13-10 16,18-12-65 0</inkml:trace>
  <inkml:trace contextRef="#ctx0" brushRef="#br0" timeOffset="10838.96">6717 7203 244 0,'-25'-12'90'0,"15"9"-70"0,-1 6 21 0,8-3 4 16,3 0-3-16,0 3-1 15,7 3 0-15,7-3-1 16,10 7-22-16,22-10 7 0,18 0 5 16,6 0-7-16,4-10-1 0,11 7-7 15,14-3-1-15,-7 0-8 16,-4-1-2 0,-7 1-2-16,-14 0-2 0,-4 0 1 15,-6-4 1-15,-1 1-14 16,-13-1-7-16,-8 1-23 15,-7-1-9-15,-7 1-19 16,-7 9-7-16,-7 0-79 16</inkml:trace>
  <inkml:trace contextRef="#ctx0" brushRef="#br0" timeOffset="11155.29">6985 7423 316 0,'-46'22'121'0,"46"-10"-95"0,7 10 18 0,4-9 2 15,10-4-7-15,7 7 1 16,11-7-9-16,7-6-2 16,21-3-16-16,0 0 8 0,7 0 5 15,-11 7-3-15,-6 5-1 16,-15 7-4-16,-10 12 1 15,-14 7-6-15,-15 3 0 16,-17-1-8-16,-7 4-1 16,-7 0-2-16,-1 0-2 15,1 3 1-15,7-3-1 16,3-3-33-16,8-4-15 0,3-5-36 16,7-4-14-16,10-6-96 15</inkml:trace>
  <inkml:trace contextRef="#ctx0" brushRef="#br0" timeOffset="12085.42">12580 6651 212 0,'-46'16'79'0,"29"-6"-61"0,-1 2 15 0,14-9 3 15,1-3 4-15,-1 6 3 0,4-2-1 16,4-4-2 0,3 0-21-16,4 0 8 0,-1 0 6 0,4 0 0 15,4 0 1-15,7 0-15 16,6 0-4-16,12 0 2 15,6 0 3-15,7-4-10 16,15-2-6-16,17 3-5 16,4-6-2-16,-4-1 4 15,-7 4 1-15,-3 0 0 16,-4 3 1-16,-7-1-2 16,-4 4-1-16,-10-3 1 15,-7 3-1-15,-7 0-16 16,-11 0-4-16,-7 0-23 15,-6-3-8-15,-8 3-24 0,-11 0-8 16,-6 6-74 0</inkml:trace>
  <inkml:trace contextRef="#ctx0" brushRef="#br0" timeOffset="12460.76">12799 6912 308 0,'-32'15'115'0,"29"-5"-89"0,3 5 19 0,3-5 1 0,11 6-2 16,4-4 3-16,6 7-15 16,8-7-5-16,18-5-15 15,13-4 6-15,4 0 2 0,-3 0 1 16,-8 3 2-16,-14 1-4 15,-3 5 0-15,-7 4-4 16,-11 12 1-16,-10 7-7 16,-8-1-1-16,-10 4-4 15,-10-1-3-15,-12 10 0 16,-2 4 1-16,-5 8-1 16,5-2 2-16,6-4-4 15,4-6-2-15,7-13-25 16,3 1-11-16,4-10-31 15,7-3-13-15,0-6-36 16,7-7-12-16,0-6-16 16</inkml:trace>
  <inkml:trace contextRef="#ctx0" brushRef="#br0" timeOffset="14772.75">5362 9627 192 0,'4'-9'74'0,"-1"2"-58"0,1-2 18 0,-1 3 6 15,1-4-6-15,3-2 3 16,4-7-4-16,-4 9 2 0,0-2-19 15,-4 3 6-15,-3 2 5 0,0 7-4 16,0 7 1-16,0 5-4 16,-10 16-1-16,-12 7-6 15,5 9 0-15,-4 0-2 16,-1 6 3-16,-2 6-3 16,3 7-1-16,-4-7-4 15,4 1-1-15,0-7-3 16,-1-12 1-16,5 2 0 15,3-8 1-15,0-7-2 16,-1-6-2-16,5-4-2 16,3-2 1-16,0-4-1 15,3-3 0-15,1-2-20 16,-1-4-8-16,1 0-36 0,3-10-13 16,0 1-90-1</inkml:trace>
  <inkml:trace contextRef="#ctx0" brushRef="#br0" timeOffset="15119.28">5115 9542 252 0,'-7'-25'96'0,"7"13"-75"0,4-13 19 0,-1 12 4 0,4 1-8 15,4-4 2-15,3 3-7 16,0 7 1-16,0 6-18 16,4 9 3-16,3 23 3 0,-3 9-2 15,3 9 1-15,0 6-8 16,-3 13-4-16,-4 16-2 16,3-1-1-16,5-8-5 15,-1-7 1-15,7-13 0 16,-7-6 2-16,4-15 1 15,3-10 1-15,-3-9-5 16,-4-7-1-16,0-9-32 16,-14 0-13-16,0-9-36 15,-3-7-12-15,-8-9-54 16</inkml:trace>
  <inkml:trace contextRef="#ctx0" brushRef="#br0" timeOffset="15598.57">5595 8909 260 0,'-7'-38'96'0,"7"35"-75"0,0-3 21 0,0 6 6 0,0-3-11 15,4 0-1-15,-1 0-7 16,1-1-1-16,-1 1-16 16,4 0 2-16,4-3 0 0,-1 3-1 15,12 0 0-15,-8 3-1 16,7 0 0-16,3 3 0 16,5 6 0-16,2 7 0 15,-9 12 2-15,-5 10 2 16,-6 6 2-16,-11-1-8 15,-4-2-3-15,-6 3-2 16,-1-6 1-16,1-4-3 16,-1-2 0-16,-3-7-3 15,7-3-3-15,3 0-3 16,4-7-1-16,7 1 8 16,15-7 4-16,6-6-2 0,18 4 0 15,10-7-1-15,-10-7 1 16,0 7-2-16,-11 0 2 15,-7 0-48-15,-7 0-22 16,-3 0-46-16,-4 10-19 16,4 2-26-1</inkml:trace>
  <inkml:trace contextRef="#ctx0" brushRef="#br0" timeOffset="15870.76">6177 9671 380 0,'-14'0'143'0,"14"0"-112"0,0 0 5 16,0 0-4-16,7 0-12 15,4 0 0-15,3 0-9 16,3 0-4-16,8-3-4 15,10 3-3-15,-6-7 3 0,2 7-2 16,-2 0-1-16,-1 7-46 16,-3-4-21-16,-1-3-52 15,1 0-23-15,-4-3 18 16</inkml:trace>
  <inkml:trace contextRef="#ctx0" brushRef="#br0" timeOffset="16694.24">7161 8853 260 0,'0'-10'96'15,"-3"4"-75"-15,6-4 14 0,-3 4 3 0,0-3-5 16,0 3 3-16,-3-1-5 16,3 1-1-16,-7-3-17 15,-4 9-1-15,1 0 1 0,-8 0-5 16,-7 9-2-16,-3-3-3 15,0 4-3-15,-7-1 1 16,3 4-1-16,7 2 0 16,4 4 2-16,7 3-1 15,0-3-1-15,7 3-2 16,7-3 1-16,3-1 5 16,4 1 2-16,4-3-2 15,7 0-3-15,6 2 2 16,4 1 2-16,1-3-2 0,2 0 0 15,-6-1 1-15,3 4 0 16,1 0-2-16,-1 3-2 16,0-3 1-16,-3 9-1 15,-8-6 2-15,-6 3 1 16,-11-3 1-16,-4 6 0 16,-3-6 13-16,-3 0 6 15,-4-6-5-15,-4-4-3 16,0-6-2-16,-6-2-1 15,2-4-6-15,1 0-4 16,0-4-1-16,4-2-1 16,2-3 0-16,-2-4 2 15,10-6-1-15,3-3-1 0,8-6-2 16,6 0-1-16,8-10 2 16,3-2 0-16,7-7-2 15,4 0 2-15,7-4 1 16,-4 11 2-16,4-4-1 15,-4 3-1-15,-3 10 1 16,-14 2 1-16,-4 7-1 16,-11 1 2-16,-10-5-2 15,-7 1-1-15,-4 13-2 16,1-1-1-16,-8 4-7 16,7 3-2-16,4 2-11 15,4 4-5-15,3 4-21 16,3 5-6-16,4 4-15 0,0 2-4 15,7 7-75 1</inkml:trace>
  <inkml:trace contextRef="#ctx0" brushRef="#br0" timeOffset="17084.21">6745 9564 272 0,'0'0'104'0,"4"-3"-81"0,3-6 23 16,-4 2 5-16,4 4-7 15,7-3 1-15,-3 3-10 16,10-3-4-16,7 6-17 16,8 0-2-16,6 0 1 0,4 6-1 15,3-6 1-15,1 0-7 16,6-6-4-16,8 3-1 16,-1-1-1-16,-6 1 0 15,-5 3 0-15,-2 0-3 16,-18 3 2-16,-4 4-48 15,-7-1-19-15,-3-3-28 0,-8 6-10 16,-6 1-31 0</inkml:trace>
  <inkml:trace contextRef="#ctx0" brushRef="#br0" timeOffset="20943.43">6932 9759 252 0,'-7'0'93'0,"7"0"-72"0,0 0 22 0,0 0 8 16,0 0-1-16,0 0 5 15,0 0-10-15,0 0-3 16,0 0-24-16,0 0 1 0,0 0-1 16,0 0-4-16,4 0 0 15,3 3-4-15,3 0-1 16,8 0 1-16,3 0 1 15,4-3-3-15,3 0-3 0,0 0-2 16,0 0 0 0,-3 3-2-16,-4 1-1 0,0 2 1 15,-3-3-1-15,-4 6 4 16,-3 1 5-16,-4-1-3 16,0 1-1-16,-7 8 2 15,0 1 0-15,-4 6-1 16,1-3-1-16,-1-3-1 15,-3 12 2-15,4-2-5 16,-4 5-1-16,0-9 2 16,0 10 1-16,-1-10-4 15,1-3 1-15,4-4-2 16,-1-2 0-16,1-6 0 0,3 5 0 16,0-5 2-16,0-7 0 15,0 3-36-15,0-3-13 16,0-3-39-16,3-3-17 15,1-3-81 1</inkml:trace>
  <inkml:trace contextRef="#ctx0" brushRef="#br0" timeOffset="21381.29">8012 9254 348 0,'-7'3'129'0,"7"-3"-100"0,-4 3 13 15,0-3 2-15,1 6-10 16,-4 1 3-16,-4 5-12 16,-3 4-3-16,-3 6-13 15,-5 12 1-15,1 10 1 0,-7 6-2 0,0 1 2 16,3-8-6-16,0 5-1 16,8-8 0-16,-4-5 0 15,3-7-5-15,7-6 1 16,1-3 0-16,3-4 2 15,0-5-3-15,3-4-2 16,1-3-5-16,-1-3-2 16,1-3-42-16,-1-3-17 15,1-4-36-15,3-2-14 16,3-7-24 0</inkml:trace>
  <inkml:trace contextRef="#ctx0" brushRef="#br0" timeOffset="21665.84">7662 9204 324 0,'0'3'121'0,"0"0"-95"0,0 0 18 16,4 0 2-16,3 0-5 16,0 7 2-16,4 2-8 15,3 4-4-15,3 3-17 16,4 9 0-16,4 16 0 0,0 9-3 15,0 7 1-15,3-4-7 16,-4-2-3-16,1-4-1 16,-4-3 1-16,1-10-1 15,-5-5 2-15,-3-7-4 16,0-6 0-16,-3-4-26 16,0-5-11-16,-4-4-34 15,0-3-15-15,-7-3-90 16</inkml:trace>
  <inkml:trace contextRef="#ctx0" brushRef="#br0" timeOffset="23900.03">10989 8918 264 0,'-7'0'101'0,"7"0"-78"0,0 0 17 0,0 0 5 16,0 0-6-16,0 0-1 16,0 0-8-16,7 0-2 15,0 7-15-15,-3-4 5 0,3 3 5 16,0 0-3-16,3 1-2 0,4 2-6 16,1-3 0-16,6 1-5 15,7-4-2-15,4-3-2 16,6-3 0-16,5-4-2 15,-4 1 2-15,-4 0-4 16,-10-1 0-16,-4 4 1 16,-4 0 2-16,-2 0-17 15,-5-3-4-15,1 6-37 16,-8 6-14-16,-6 0-30 16,-4 7-10-16,-7 6-23 15</inkml:trace>
  <inkml:trace contextRef="#ctx0" brushRef="#br0" timeOffset="24130.7">11074 9251 288 0,'-4'3'110'0,"4"-3"-86"0,4 3 18 0,3-3 3 16,3 0-9-16,4 0 2 15,8-3-13-15,6 3-3 16,7-3-13-16,0 3-5 0,1-3-1 15,-1-1-2-15,-3 4-1 16,-1-3 1-16,-2 3-1 16,-5 3-42-16,-2-3-19 15,-1 0-71 1,7-3-65-16,0-6 70 16</inkml:trace>
  <inkml:trace contextRef="#ctx0" brushRef="#br0" timeOffset="25073.4">12284 8806 264 0,'-7'0'99'0,"3"0"-77"0,-3 0 11 0,7 0 2 0,-3 0-1 16,-1 0 1-16,4 0-7 15,0 0-3-15,0 0-14 16,4 0 4-16,6 0 5 0,4 0 0 15,4 0 0 1,0 0-4-16,3 0-2 0,0 0-6 16,0 3 0-16,0 0-5 15,0-3-2-15,4 0 0 16,-4 0 1-16,-3 0-1 16,0 0 2-16,-1-3-2 15,1 0-1-15,-4-1-30 16,0-5-13-16,0 9-31 15,0-9-13-15,4 9-69 16</inkml:trace>
  <inkml:trace contextRef="#ctx0" brushRef="#br0" timeOffset="25687.03">12845 8448 280 0,'0'-28'104'0,"3"15"-81"0,4 4 16 0,-3 6 1 16,3-4-5-16,0-2 2 0,3 6-9 15,5-3-3-15,-1-1-14 16,3 1 2-16,8 0 3 15,7 0 1-15,0-1 1 0,-1 4 2 16,1 3 0-16,-4 3 0 16,-7 4 2-16,-6 2-1 15,-12 4-1-15,1-4-8 16,-19 13-3-16,-6 0-5 16,0 0-1-16,0-3 3 15,0-1 1-15,3-2-6 16,4 0 0-16,3-4-3 15,1 4-2-15,3 0 0 16,3-1 3-16,4 1-2 16,4 0 1-16,6-1 4 15,8-2 1-15,10 6-4 0,4-4 1 16,3 4 0-16,1 0 2 16,-5 3-3-16,-2 0 0 15,-5 3 1-15,-3-3 2 16,-6 6 8-16,-5-3 3 15,-3-3 0-15,-3 0 0 16,-8-6-3-16,-6-4-1 16,-8 4-3-16,-10-7-1 15,-8 1-3-15,1-4-2 16,-4 0-2-16,4-2 1 16,7-4-15-16,3 0-4 15,8-4-34-15,2-2-13 16,5-3-33-16,3-1-15 15,7-2-66 1</inkml:trace>
  <inkml:trace contextRef="#ctx0" brushRef="#br0" timeOffset="26062.3">12301 9266 256 0,'-35'10'96'0,"28"-10"-75"0,4 6 21 0,3-6 6 16,7 0-4-16,3 0 1 15,8 3-2-15,3-3 0 16,7 0-24-16,4 0 0 0,10 0 2 15,22 0-3-15,10 0-1 16,3 0-5-16,1-3-2 16,10-3-6-16,15 6-1 15,-5-6-1-15,-6-1-2 16,-7 1 1-16,-8 0-1 16,-6-1-3-16,-8 4 2 15,-13 3-23-15,-11 0-12 16,-11 0-39-16,-11 3-17 0,-6 1-79 15</inkml:trace>
  <inkml:trace contextRef="#ctx0" brushRef="#br0" timeOffset="26467.04">12651 9586 376 0,'-29'28'140'0,"29"-15"-109"0,4 0 13 16,3-10-1-16,7 0-8 0,7 0 4 16,11-3-8-16,7-3-2 15,7-3-16-15,3 2-1 0,8 4 1 16,2 4 2-16,-2 2 0 15,-4 3 1-15,-7 4 0 16,-11-1-4-16,-7 7-2 16,-10 3 0-16,-11 0 1 15,-11 9-3-15,-10 10-3 16,-7 12 0-16,-7 1-1 16,0 2-2-16,-1-6-2 15,5-6 1-15,3-6-1 16,3-7-16-16,4-3-6 15,3-6-36-15,8-6-12 0,3-7-39 16,7-5-16-16,7-4-54 16</inkml:trace>
  <inkml:trace contextRef="#ctx0" brushRef="#br0" timeOffset="29334.75">21671 2901 212 0,'7'-22'79'0,"-3"7"-61"0,3 5 23 0,-4 1 7 15,4-10-1-15,-3 3 4 16,-1-2-8-16,1 2-2 15,-1-3-23-15,1 7 5 0,0 2 1 16,-1 4-4-16,-3 15-1 16,0 20 0-16,0 14 0 15,0 1-13-15,0 16-3 0,-3 12 4 16,3 13 3 0,3-4-5-16,1-2-3 0,3-17 3 15,-4-2 4-15,1-4-3 16,-1-2 2-16,-3-7-3 15,0 6 0-15,0-19-1 16,0 4 0-16,0-13-2 16,0 0 1-1,0-12-4-15,0-1 0 0,4-2 1 16,3-1 2-16,3-9-1 16,1 3 2-16,7-3-2 15,-1 0-1-15,4 0 1 16,1-3 1-16,2-6-3 15,1-7 0-15,0-3 1 16,-1-6 2-16,-2-3-1 0,-5-7-1 16,-3 10 3-16,-3-3 0 15,-8-6-1-15,-6-4 1 16,-8-3-4-16,-3-9 0 16,-7-3 1-16,-4 3 0 15,-3 3-3-15,0 15 2 16,3 10 1-16,0 3 0 15,4 10-3-15,4 9 0 16,3 6-1-16,10 7 3 16,8 6-2-16,10-7 1 15,10-2 2-15,5-7 0 16,6-6 2-16,4-13 1 0,3-9-1 16,7 0-2-16,4-13 3 15,-7 7 0-15,-7-10-1 16,-14-12-2-16,-15-7 3 15,-13-15 0-15,-15 12-4 16,-10 1 1-16,-4 11-2 16,-3 4 0-16,-4 10 2 15,-7 8 0-15,-7 14-3 16,0 9 0-16,0 6-1 16,8 6 0-16,9 3 0 15,12 1 0-15,13 2-26 16,15 7-10-16,13 0-24 0,15-4-10 15,3 7-18-15,4 0-7 16,3 0-37 0</inkml:trace>
  <inkml:trace contextRef="#ctx0" brushRef="#br0" timeOffset="33703.36">21117 4040 304 0,'-3'-4'112'0,"3"1"-87"0,3-3 11 0,1 0-2 16,3 3-8-16,7-4-1 16,4-2-5-16,10 9-2 15,7-3-10-15,7-3 6 0,8 6 3 16,3-4-1-16,7-2 1 15,14 0-7 1,7 3-2-16,0-7 0 0,-3 4 0 16,-11 0-4-16,-4-1-1 15,-3 1 1-15,-3 0 0 16,-4 3-5-16,-1-3 1 16,-6 2 0-16,-3 1 0 15,-12 0 0-15,-6 3 0 16,-11 3-55-16,-14 4-25 15,-10 2-81 1,-4 7-57-16,-4 9 95 16</inkml:trace>
  <inkml:trace contextRef="#ctx0" brushRef="#br0" timeOffset="34093.94">21308 4394 260 0,'-11'0'96'0,"22"0"-75"0,6-10 17 15,1 4 3-15,7-6-4 16,7-4 2-16,6-6-6 16,12 0 0-16,10-3-19 0,7 12 3 15,-7 7 3-15,-7 6-5 0,-15 16 2 16,-9 3 3-16,-15 6 4 15,-14 3-8-15,-11 0-4 16,-10 7-5-16,-7-1-2 16,0 4-1-16,-1-1 0 15,5 10-5-15,6-3 1 16,7-3 0-16,11-6 0 16,15-7 0-16,13-6 0 15,14-7-3-15,4-8 0 16,0-4 4-16,-7-3 1 15,-8 0-20-15,-2-3-10 16,-8-4-46-16,-4 4-17 16,5-6-87-1</inkml:trace>
  <inkml:trace contextRef="#ctx0" brushRef="#br0" timeOffset="37156.22">21026 2820 192 0,'28'-75'74'0,"-21"50"-58"0,0 3 18 0,-4 12 6 15,4 1-3-15,1-7 2 16,-1 7-4-16,-4-1-1 16,1 1-19-1,-1-1 6-15,-10 20 10 0,-7 27-8 16,-7 26-3-16,-7 16 0 16,-15 49-6-16,-6 4 2 15,-4 34-11-15,4 13-3 16,6 9 0-16,12 13 1 15,13-26-4-15,14-2 1 16,15-10 0-16,10-22 2 16,11-22-3-16,0-22 0 15,-1-12-12-15,-2-19-5 16,-5-16-32-16,-3-19-15 16,1-12-35-16,2-13-12 15,8-25-4-15</inkml:trace>
  <inkml:trace contextRef="#ctx0" brushRef="#br0" timeOffset="37576.83">22543 2942 280 0,'-8'-31'104'0,"12"18"-81"0,3 4 7 0,0 3-1 15,7 6 6-15,4 6 8 16,7 10-8-16,6 12-1 15,5 16-19-15,2 34 2 0,-2 16 3 16,-5 13-9-16,-6 24-1 16,-7 7-6-16,-4-6-1 15,-7 6-1-15,-7-3 1 16,-7-22-2-16,0-19 2 16,-4-10-2-16,4-15 2 0,0-9-26 15,4-16-10 1,-1-16-29-16,4-9-12 0,4-13-86 15,-4-12-38 1,-4-19 103-16</inkml:trace>
  <inkml:trace contextRef="#ctx0" brushRef="#br0" timeOffset="38028.15">22983 2500 208 0,'-3'-44'79'0,"3"25"-61"0,7-6 12 0,0 13 4 16,0-4-5-16,0 0 3 15,-3 4-3-15,-1-1 2 16,1 13-17-16,-4 0 12 0,7 0 4 15,0 7-7-15,7-1-3 16,7 0-3-16,7-3-1 16,11 0 0-16,4 4 0 15,-1 8 0-15,-3-2 0 16,-8 9 0-16,-6-7 3 16,-7 14-2-16,-11 2-1 15,-4 0-6-15,-3 4-2 16,0-1-2-16,0-5-1 15,4-1-6-15,3-3 1 0,7-6 2 16,4-10 1-16,3 1-4 16,7-1 1-16,0-9 0 15,-7 6 0-15,-3-3-27 16,-4-3-11-16,-3 0-36 16,-4 0-16-16,7 0-91 15</inkml:trace>
  <inkml:trace contextRef="#ctx0" brushRef="#br0" timeOffset="38751.03">23943 3246 280 0,'-14'-25'107'0,"10"16"-83"0,1 9 21 0,3 0 5 16,0 0-16-16,0 0-5 16,3 9-3-16,1 1 0 15,3-1-14-15,11 0 0 0,13 7 1 16,22-13-3-16,11 3 2 15,-1-6-9-15,-3 0-2 16,-3 0-1-16,-11 7 2 0,-11 2-23 16,-14 4-8-16,-14 2-57 15,-10 4-21-15,-19 0-44 16</inkml:trace>
  <inkml:trace contextRef="#ctx0" brushRef="#br0" timeOffset="38914.62">24077 3616 384 0,'35'-3'143'0,"-6"-3"-112"0,31-10-1 0,-32 10-10 15,7 0-13-15,0-1-2 16,1 1-2-16,-5 3-3 16,1-3 1-16,-4 3-41 0,1-4-15 15,-1 1-105 1</inkml:trace>
  <inkml:trace contextRef="#ctx0" brushRef="#br0" timeOffset="42215.04">25531 2604 160 0,'7'-10'60'0,"0"7"-47"0,0-13 15 16,0 13 4-16,0-3-7 15,0 0-2-15,0 2-5 16,0-5-1-16,0 3-9 16,-3 0 1-16,-1 2 4 0,1-2 2 15,-4 6 3-15,0-3-1 16,0 3-1-16,-4-6-4 15,1 6 0-15,-4 0-3 16,-1 0 0-16,-2 6-1 0,-4-3 2 16,-4 7-1-16,-3 11 2 15,-4 14 5-15,1 18 4 16,-1 19-4-16,0 13 1 16,0 15-6-16,1 20-1 15,6 2 0-15,8 0 1 16,3 10-5-16,7-10-4 15,7-15 3-15,3-10 1 16,1-12 2-16,3-7 2 16,3-15-1-16,5-10 0 15,-1-3-3-15,0-12-1 16,-3-10 1-16,-1-9 3 16,1-10-4-16,-4 1-3 15,-3-10 1-15,-1-10 0 0,-6 1-1 16,-4-1-2-16,-4-2-37 15,1-4-15-15,3 0-31 16,3 1-14-16,8-1-62 16</inkml:trace>
  <inkml:trace contextRef="#ctx0" brushRef="#br0" timeOffset="43161.26">25866 2767 260 0,'-11'-7'96'0,"11"7"-75"0,-3 0 14 16,3 0 3-16,0 0-9 15,0 0 0-15,0 0-7 16,0 0-4-16,7-3-10 16,3 3 4-16,4 0 3 0,4 0-3 15,3 0 1-15,7 0-6 16,1 0 1-16,2 3-5 15,1 4-2-15,-4 2 2 16,-3-6 2-16,-4 3-4 0,-3-3-1 16,-4 1 0-1,0-1 0-15,-3 3 0 0,-1-6 0 16,1 0-18 0,-4 0-5-16,0 0-29 0,0-6-9 15,0 3-87 1</inkml:trace>
  <inkml:trace contextRef="#ctx0" brushRef="#br0" timeOffset="43971.87">26596 2556 244 0,'14'-9'90'0,"-7"6"-70"0,0 0 10 16,-7 3 2-16,0 0 2 16,0 0 4-16,0 0-7 15,0-3-4-15,-3 0-15 16,-4 3 3-16,0 0 3 0,-4 0-8 15,4 0-3-15,0 0-4 16,-11 6 0-16,-10 3-2 16,0 1-1-16,3-4-2 0,7 3 1 15,4 7-1-15,4-7 0 16,3 1 2-16,3-4 2 16,4 3-3-16,7 1 0 15,4-1 1-15,-1 1 0 16,4-4 0-16,4 3 2 15,0 1-1-15,3 2 2 16,0 4-4-16,0 3 0 16,0 0 1-16,-3 3 0 15,0 3 0-15,-4 3 2 16,-4-3-1-16,-3-6 2 16,-3 9-2-16,-8-9-1 15,-3 3 1-15,-3-10 1 16,-4-5 8-16,-4 8 3 0,0-12 0 15,1 4 0-15,-4-4-5 16,3-3-3-16,0-3 0 16,1 3-1-16,3-10-5 15,3 4 1-15,0-3 0 16,8-7 0-16,6-6-3 16,8-9 0-16,10-7 2 15,7-6 0-15,8 0 1 16,-1 7 0-16,4-1 0 15,-4 10 2-15,-3-7-1 16,-11 16-1-16,-3-6 1 16,-1 6-1-16,-3-9 0 15,-3 0 2-15,-8 6-1 16,-6-6 2-16,-4 6-4 16,-4 3-2-16,1 3-1 0,-4 7 0 15,-1 6-8-15,5 6-5 16,-1 3-16-16,4 7-4 15,4 3-13-15,-1 2-6 16,1 4-52 0,-4 6-60-16,-4 1 52 15</inkml:trace>
  <inkml:trace contextRef="#ctx0" brushRef="#br0" timeOffset="44437.4">26109 3030 248 0,'0'-3'93'0,"0"0"-72"0,0 3 5 0,0 0-1 15,0 0-10-15,0 0 0 16,0 0-3-16,0 0 2 16,7 0-7-16,4 0 11 0,3 0 5 15,7 0-3-15,4 0-1 16,3 0-9-16,4-3-4 15,10 3-10-15,11-7-3 16,14 4 10-16,-4 3 5 16,1-6-3-16,-4 3-3 15,-7 0-1-15,0-1-1 16,-7 4 0-16,-8 0 0 16,-6 0-3-16,-7 0 2 15,-7 0-30-15,-4 0-14 16,-4 0-13-16,-3-6-4 15,-7 6-59-15</inkml:trace>
  <inkml:trace contextRef="#ctx0" brushRef="#br0" timeOffset="44842.84">26254 3105 264 0,'0'0'101'0,"3"0"-78"0,8 0 9 0,-4 0-3 16,3 0-4-16,5 6 0 15,2-2-6-15,4-4 1 16,11 6-11-16,0-3-1 0,0 6 2 15,-1 1-2-15,1-1 1 16,-4 4-3-16,-3-1 1 16,-4 1-2-16,-7-1 0 15,-3 7 1-15,-8-9 3 16,-6 8-4-16,-8 7-1 16,-6-9-2-16,-4 3 1 15,-1-3-4-15,5 2 0 16,-1-8-12-16,4-1-5 15,7 1-21-15,3-7-10 16,4 3-12-16,7 0-4 0,8-6-58 16</inkml:trace>
  <inkml:trace contextRef="#ctx0" brushRef="#br0" timeOffset="45279.05">25968 3528 204 0,'-32'4'77'0,"25"-4"-60"0,4 0 13 0,3 0 3 16,0 0-6-16,0 0 1 15,3 0 5-15,4 0 1 16,4 0-18-16,3 0 6 0,4 0 5 16,6 0-6-16,8 0 0 15,7 0-8-15,3 0 0 16,8-4-8-16,13-2-1 15,25 3 0-15,7-6 0 16,-3-1-2-16,0 10 1 16,-4-3-2-16,-24-3 2 0,-11 6-2 15,-1 0-1-15,1 0-28 16,-10 0-14-16,-12-3-20 16,-9-4-9-16,-8 7-68 15</inkml:trace>
  <inkml:trace contextRef="#ctx0" brushRef="#br0" timeOffset="45848.36">26151 3742 296 0,'4'9'112'0,"7"0"-87"0,10 1 2 0,-11-10-6 16,8 6 3-16,0-3 7 15,3 4-3-15,3-4-2 16,5 0-14-16,-1 0 1 0,7-3 3 16,0 0-2-16,1-3 2 15,-1 0-5-15,-3 0-1 16,-4-1-6-16,-7 4-1 15,-3 0 1-15,-4 0 0 16,-4 4-2-16,-6 2 1 0,-8 3-4 16,1 4 0-16,-4 2 1 15,0 7 2-15,0-6-3 16,0 3 0-16,0 6 1 16,0-3 2-16,0 0-1 15,-4 0-1-15,-7-6 7 16,-3 9 5-16,-4-7-6 15,1 1-1-15,-1-3-1 16,0-4 2-16,4 1-5 16,4-7-3-16,-1 1-2 15,7-1 3-15,4 3-2 16,7-6-1-16,7 7 3 16,7-10 0-16,18 0 3 0,11 0 1 15,2-10-4-15,5 7-1 16,-8-3-2-16,-7-3 3 15,-6 5-35-15,-12-2-16 16,-3 3-37-16,0-3-15 16,-3 12-45-1</inkml:trace>
  <inkml:trace contextRef="#ctx0" brushRef="#br0" timeOffset="46614.1">27256 2613 168 0,'3'-22'63'0,"1"6"-49"0,3 7 11 16,-4 3 5-16,1 2-5 15,-1-5 0-15,8 0 4 16,-4-1 2-16,7 4-17 15,7-10 16-15,0 10 7 0,8 9 0 16,-5 7 3-16,-3-1-5 16,11 35-1-16,-4-10-8 15,4 54-4-15,3 44-6 16,-6 15-2-16,-8-9-11 16,-3 6-1-16,-8 4 0 15,-6-26 1-15,-4-15-1 0,0-13 1 16,-7-22-2-16,-4-6 2 15,-7-13-2-15,1-9 2 16,-4-16-44-16,-1-3-17 16,8-15-17-16,4-10-7 15,10-7-72 1</inkml:trace>
  <inkml:trace contextRef="#ctx0" brushRef="#br0" timeOffset="47036.47">27908 2390 236 0,'21'-34'90'0,"-21"34"-70"0,50-44 21 16,-40 34 7-16,15-5-6 15,-4-1 0-15,11 4-8 16,-4-4-4-16,4 10-16 16,-4 3 4-16,-3 18 5 0,-4-2-1 15,-7 18 1-15,-3-3-1 16,-8 10-2-16,1-7-6 16,-11 4-1-16,0-10-6 15,-4 3 1-15,1 0-3 16,2 4 0-16,5-4-6 15,6 10 1-15,1-7 2 0,17 0 1 16,-3-6-1-16,35 10 1 16,-7-10-2-16,7-6-1 15,-11-4-4-15,-7-5 0 16,-3-1-40-16,-11-3-16 16,-3-6-46-16,-11 4-19 15,-4 2-30 1</inkml:trace>
  <inkml:trace contextRef="#ctx0" brushRef="#br0" timeOffset="48355.71">26363 4049 168 0,'0'3'63'0,"-3"-3"-49"0,-1 3-2 0,1-3-2 15,-5 7-3-15,8-7 3 16,0 3 4-16,-3 0 3 16,3-3-9-16,0 0 9 0,0 0 5 15,0 3 4 1,0 0 2-16,0 0 0 0,0 0 0 16,0 4-4-16,-4 2-3 15,4 0-9-15,0 1-3 16,0-1-1-16,0 1 2 15,0-7-1-15,7 6 2 16,8-9 5-16,2 0 4 16,8-3-4-16,7-3 1 15,3 6-8-15,4-3-1 16,-4 3-4-16,0 0-3 16,-3 3-3-16,-4-3 1 15,-3 0 3-15,-4-3 1 0,0-4-1 16,-3-2-2-16,-4 6-13 15,-3-3-4-15,-4 2-29 16,-7 4-12-16,-4 4-65 16,-3 5-68-1,-3 0 61-15</inkml:trace>
  <inkml:trace contextRef="#ctx0" brushRef="#br0" timeOffset="49304.18">28515 3171 264 0,'-21'0'99'0,"21"0"-77"0,7 0 26 0,0 0 8 16,7 0-17-16,4 0-2 16,6 0-16-16,5-3-5 15,2 3-9-15,-2 0-5 0,-1 3 1 16,-3 3-4-16,-8 4 0 16,-6-1-30-16,-8 4-14 15,-3-1-39-15,-3 7-17 16,-1-3-21-1</inkml:trace>
  <inkml:trace contextRef="#ctx0" brushRef="#br0" timeOffset="49486.78">28617 3431 276 0,'0'10'104'0,"7"-7"-81"0,8-3 9 0,-5 0-2 15,4-3-12-15,11 3-3 0,7-10-6 16,6 10-4-16,1-6-2 15,-7 3-5-15,-4 3 1 0,-3 3-23 16,-11 3-10-16,0-6-42 16,4 3-18-16,-4-3-9 15</inkml:trace>
  <inkml:trace contextRef="#ctx0" brushRef="#br0" timeOffset="50022.19">29856 2826 220 0,'-11'-6'82'0,"7"-4"-64"0,-6 4 26 16,6 3 7-16,1 3-15 15,3-6-4-15,0 3-14 16,0 3-6-16,3 3-7 16,8 3 3-16,7-3 4 0,3 3 3 15,7 4 3-15,0-7-4 16,0 0 2-16,1 7-5 15,2-10-1-15,-2 0-9 16,2 0 0-16,1 0-3 16,7-10 0-16,-7 7-27 15,-4 0-10-15,0-7-19 16,-3 10-4-16,-4-6-43 16,0 6-49-16,-3 6 53 15</inkml:trace>
  <inkml:trace contextRef="#ctx0" brushRef="#br0" timeOffset="50698.08">30639 2591 240 0,'21'-19'90'16,"-21"19"-70"-16,21-6 13 0,-17 0 1 0,3 2 2 16,-4 4 3-16,-3 0-10 15,0 0-5-15,-7 0-14 16,4 0 0-16,-11 0 3 0,-1 4-7 16,-2 2-1-16,-1-6-5 15,0 6-1-15,4-3 1 16,0 4 2-16,4 2-6 15,6-6 1-15,1 3 1 16,3 4 1-16,0-1-2 16,7 7 2-16,0-7 1 0,3 4 2 15,-3-1-1 1,7 10-1-16,-3-3-2 16,3 9 1-16,0 1 1 0,0 5 2 15,1-12-1-15,-5 9-1 16,1-2 1-16,-8-4-1 15,1 0 2-15,-11-6 1 16,3-4 7-16,-6-2 6 16,-1-4-2-16,-7 1 2 15,4-4-9-15,-3-6-4 16,2 0 0-16,-2-3 2 16,3 0-2-16,3-7-2 15,1 7-3-15,6-6 1 16,1-1-1-16,13-9 0 15,1 4 0-15,13-17 0 0,-2 1 2 16,23-13 0-16,-6 10 0 16,7-7 0-16,-7 10 0 15,-7-1 2-15,-4 1 1 16,-14 3 1-16,-3 9-7 16,-19-6-2-16,1 6-14 15,-10 9-5-15,3-2-18 16,0 6-9-16,-1-1-10 15,5 4-4-15,-1 0-60 16</inkml:trace>
  <inkml:trace contextRef="#ctx0" brushRef="#br0" timeOffset="51327.95">30000 2224 240 0,'0'-34'90'0,"0"34"-70"0,-7-10 10 0,7 10 2 16,-7 0-9-16,0 0-1 16,-18 10-4-16,-17 34 1 15,0 9-10-15,-1 10 6 0,1 12 2 16,-4 31 4-16,0 10 4 15,-3 22-13-15,-4 25-7 16,4-9-1-16,6 12-1 16,15-3-4-16,17-31 1 15,19-10 2-15,13-9 1 16,10-9-1-16,5-17 1 16,3-14-2-16,3-26 2 15,0-19-4-15,-3-13-2 16,-7-21-27-16,-8-3-12 15,-2-13-28-15,-8-3-8 16,0 0-52-16</inkml:trace>
  <inkml:trace contextRef="#ctx0" brushRef="#br0" timeOffset="51825.17">29898 3168 260 0,'-7'3'99'0,"7"-3"-77"0,0 0 0 0,0 0-3 16,7 0-2-16,0 0 4 15,7 0 0-15,-3 0-1 0,10 0-10 16,-4 0 2-16,15 0 4 0,21-3-6 16,0-3-1-16,-4 2-3 15,29 1-1-15,-18 0-3 16,25-3-2-16,-18 3 1 16,17 3-1-16,-17-6 0 15,-3 6 0-15,-11 0-22 16,-7 6-10-16,-7-6-20 15,-8 0-7-15,-6 3-67 16</inkml:trace>
  <inkml:trace contextRef="#ctx0" brushRef="#br0" timeOffset="53024.79">30095 3510 200 0,'4'-19'74'0,"-4"9"-58"0,7-2 12 0,-3 6 2 0,-1-1-1 15,-3 4 3-15,0 3-2 16,0 0 1 0,4 3-17-16,-1 4 7 0,-3 2 6 0,0 0-6 15,0 10-2-15,0 0-7 16,0 9-2-16,0 22-4 15,0-3-1-15,-3-3-3 16,-1-3-2-16,1-3 1 16,-1-7-1-16,1-3-3 15,-1-3 2-15,0-9-19 16,1-6-9-16,3-1-27 16,0 0-12-16,7-9-68 15</inkml:trace>
  <inkml:trace contextRef="#ctx0" brushRef="#br0" timeOffset="53328.63">30346 3500 256 0,'3'0'96'0,"1"0"-75"0,3 0 8 0,-3 0-1 15,-1 0-2-15,-3 10 2 16,0-1-7-16,0-9-2 16,-7 13-11-16,-7 9-1 0,0 0 3 0,3-1-2 15,4 5 3-15,4-5-8 16,10-5-2-16,3-3-1 16,8-1 2-16,3-9-3 15,-3 1 0-15,-1-4-10 16,-6-4-5-16,-4 1-32 15,-3-6-11-15,-1 3-78 16</inkml:trace>
  <inkml:trace contextRef="#ctx0" brushRef="#br0" timeOffset="53580.46">30469 3525 308 0,'-10'-3'115'0,"10"3"-89"0,0 3 1 0,0 0-6 16,0 4-1-16,0 5 2 16,0 7-5-16,0 12-2 15,0 13-9-15,0 3 0 0,-4-3 1 16,4 0-1-16,0-6-1 16,0-1-6-16,0-2 1 15,0-10-16-15,4-3-6 16,-1-3-25-16,4-7-9 15,0-2-37-15,4-4-14 16,0-3 8 0</inkml:trace>
  <inkml:trace contextRef="#ctx0" brushRef="#br0" timeOffset="54090.75">31154 2538 232 0,'3'-13'88'0,"-3"13"-69"0,14-9 13 0,-10 6 2 16,3 3 0-16,0 0 4 15,4 3-4-15,-4 3 2 16,0 7-20-16,0-1 6 0,0 41 2 15,-4-9-1-15,-3 22-2 16,0 0-7-16,-7 47-4 16,4-25-3-16,-4 12 0 15,0-12-2-15,-4 21 0 16,4-27 3-16,-3 9 3 16,-8 16-4-16,-3-26-2 0,0-15-2 15,3-28-3-15,4-7-19 16,-4-6-8-16,-7 0-24 15,8-9-10-15,6-7-18 16,8-9-6-16,-1 0-51 16</inkml:trace>
  <inkml:trace contextRef="#ctx0" brushRef="#br0" timeOffset="54885.56">31514 2262 256 0,'3'-19'96'0,"-3"19"-75"0,11-19 14 0,-4 10 1 16,3-1-8-16,1 1 0 15,0 3-2-15,-4-4-1 16,7 10-14-16,3-12 4 0,1 5 5 16,0 1-7-16,3 0 0 15,7 3 2-15,4 3 0 16,3 0-8-16,-7 0-2 15,-3 3 3-15,0 13 5 16,-1 15-1-16,-17-3 3 16,0-6-2-16,-24 13 0 15,-22 8-7-15,-3-2-2 16,3-6 0-16,14-10 2 16,4-10-3-16,3 4 0 15,4 0-1-15,14-6 1 16,0-1-2-16,29 1 2 0,-8-4-2 15,17 1 2-15,-6-1-4 16,0 3 0-16,-4-2 1 16,-7-10 0-16,-3 9-18 15,-7-2-5-15,-4-4-42 16,-4 3-18-16,1-6-99 16</inkml:trace>
  <inkml:trace contextRef="#ctx0" brushRef="#br0" timeOffset="55822.9">28148 5360 272 0,'-3'-4'104'0,"3"1"-81"0,3 3 25 0,-3 0 4 16,0 0-14-16,7 0-4 16,0 0-9-16,4 0-4 15,3 0-11-15,4 0-2 0,6-3-1 16,5 3-3-16,2 0-3 16,-3 0 0-16,-6 0-1 15,-8 3-42-15,-14 4-19 16,-11 2-53-16,-3 7-21 15,-7 6 19 1</inkml:trace>
  <inkml:trace contextRef="#ctx0" brushRef="#br0" timeOffset="55968.44">28109 5648 340 0,'11'6'126'0,"3"-6"-98"0,7 0 6 0,-7-3-6 0,7-6-14 16,8-4-3-16,6 1-6 15,0 2-4-15,-3 1 0 16,-4 3-39-16,-7-1-16 0,1 4-97 16</inkml:trace>
  <inkml:trace contextRef="#ctx0" brushRef="#br0" timeOffset="56837.97">29185 4899 228 0,'18'-29'85'0,"-11"17"-66"0,0-4 19 0,-3 10 5 16,-4 0-2-16,0-1 2 16,-4 4-12-16,1 6-7 15,-5 7-13-15,-2 9 4 0,-8 9 2 16,1 9-1-16,-12 32 1 15,-2 13-3-15,-8 9 1 0,-7 16 3 16,0 15 1-16,7-3-10 16,11-9-5-16,10-1-6 15,15-2 1-15,14 0 1 16,10-23 2-16,7-15-1 16,4-12 2-16,-1-16-11 15,-2-16-4-15,-5-10-21 16,-3-12-8-16,-3-9-12 15,-4-6-5-15,0-7-39 16,4-6-15-16,0 0 2 16</inkml:trace>
  <inkml:trace contextRef="#ctx0" brushRef="#br0" timeOffset="57289.54">29355 5071 212 0,'-7'-3'79'0,"3"6"-61"0,1-3 15 15,3 0 1-15,0 0-2 16,0 0 3-16,0 3-2 16,0 0 2-16,3 1-19 15,1 2 6-15,3 0 2 0,3 0-1 16,4-3 0-16,-3 1-6 15,14-4 0-15,-4 0-6 16,11 0-1-16,6 0-4 16,-2 0-1-16,-8 0-3 15,-3 0-2-15,-4 0 1 16,-7 0 1-16,-4 0-23 16,-3 0-11-16,1-4-41 0,-5 1-16 15,8 3-65 1</inkml:trace>
  <inkml:trace contextRef="#ctx0" brushRef="#br0" timeOffset="61957.13">30215 4817 260 0,'11'-19'96'0,"-4"13"-75"0,0-3 10 0,-7 9-2 0,0 0-9 16,0 0-1-16,0 6-3 16,-3-3 3-16,-1 6-11 15,-3 4 2-15,0-4 3 0,0 4-1 16,0 0 1-16,0 2-1 16,0 4 0-16,0-3-4 15,0 2 0-15,0-2-3 16,3-3 0-16,1-1-3 15,3 1 1-15,0-4 2 16,3 1 4-16,4-1 0 16,4-3 0-16,6 4-5 0,4-10-1 15,4 0-1-15,0 6 1 16,-4-3-2 0,-3-3-1-16,-4 6 1 0,-4-6-1 15,-3 0-22-15,-3 0-8 16,-4 4-23-16,-4-4-8 15,-3 6-37-15,4-3-14 16,-1 3 1 0</inkml:trace>
  <inkml:trace contextRef="#ctx0" brushRef="#br0" timeOffset="62302.78">30385 4899 260 0,'0'-10'96'0,"0"10"-75"0,7-6 12 15,-7 6 0-15,7-3-5 16,-4 0 1-16,4 3-3 16,1 0-1-16,-1 3-14 15,0 0 7-15,-4 10 4 0,1-1-5 16,-4 13-2-16,0-6-6 15,-7 25-4-15,-4 12-2 16,4 4-3-16,0-13 1 16,3 0 1-16,1-9-1 15,-1-7-1-15,1-3-4 16,3-3 0-16,0-6-29 16,-4-3-11-16,4-4-6 0,-3-2 0 15,-1-4-36-15,1 0-17 16,-4-3 0-1</inkml:trace>
  <inkml:trace contextRef="#ctx0" brushRef="#br0" timeOffset="62691.85">29669 5429 244 0,'-11'9'90'0,"8"-9"-70"0,3 0 4 16,0 0-3-16,0 0 4 15,7 6 7-15,0-6 9 16,7 0 5-16,3-6-25 15,12 6-1-15,13-3-1 0,7-3-3 16,4 6 3-16,4 0-8 16,3 0-4-16,-14 0-7 15,24 0 0-15,-10 0 0 0,14 0 2 16,11 6-1 0,-11-3-1-16,-18-3-2 0,-10 6-1 15,-11-3-27-15,-10 4-10 16,-11-1-31-16,-7 0-10 15,-3 4-58 1</inkml:trace>
  <inkml:trace contextRef="#ctx0" brushRef="#br0" timeOffset="63100.36">29866 5614 320 0,'-10'3'121'0,"13"0"-95"0,4 6 3 16,0-6-6-16,4 4-2 16,10 2 4-16,7 0-2 15,4 1 0-15,7-1-12 16,3 1 2-16,4-1 3 0,10 4 1 15,-17-4-1-15,-7 0-2 16,3 4 1-16,-7 0-4 16,-10 2 1-16,-4 1-3 15,-21 6 0-15,-10 12-3 16,-8 10-1-16,-3 0-3 16,3 0 1-16,0 0 0 15,4-3 1-15,3-4-5 0,-3-5-1 16,7-7-6-16,4-3 0 15,2-7-36-15,1-2-15 16,4-4-17-16,-1-2-3 16,4-7-78-1</inkml:trace>
  <inkml:trace contextRef="#ctx0" brushRef="#br0" timeOffset="64271.13">30932 4629 280 0,'28'-28'104'0,"-14"18"-81"0,7 4 14 16,-14 6-1-16,4 6-4 15,-1 13 1-15,1 16-7 16,-1 15-4-16,-2 9-12 16,-5 17 0-16,-3 18 1 0,0 6-6 0,-3 7-1 15,-5-10 0 1,1 3 0-16,-3 1 0 0,-4-7 0 15,-4-13-2-15,-3-15-2 16,0-3 1-16,-7-13-1 16,-4-9-18-16,0-4-8 15,0-5-30-15,4-10-13 16,3-7-58 0,11-5-50-16,7-10 71 15</inkml:trace>
  <inkml:trace contextRef="#ctx0" brushRef="#br0" timeOffset="64810.42">31560 4422 260 0,'3'-19'99'0,"1"13"-77"0,-1 3 4 15,-3 3 0-15,0 0-8 16,0 0-1-16,0 0 2 0,4 0 2 16,-1 0-11-16,4 3 3 15,-3 6 3-15,-1-2 1 0,1-4-1 16,-1-3-2-16,4 9-1 15,-3-3-5-15,6 4 0 16,1-1 1-16,10 4 2 16,7 3-1-16,4-1 1 15,-4 13-2-15,-6-9 0 16,-5 3 1-16,-3 3 1 16,-3-3 3-16,-18 6 4 15,0 1-6-15,-18-1-2 16,4-6-5-16,-4 0-2 15,8-7-6-15,-1 4 0 16,4 0 1-16,7 0 1 16,0-3-2-16,14-1 0 15,0-2 4-15,14-1 3 16,11 4-3-16,-11-10-1 16,-3 4 2-16,-1-4 1 0,-3-3-34 15,-10-3-14-15,-1 6-42 16,-3-3-17-16,0 7-60 15</inkml:trace>
  <inkml:trace contextRef="#ctx0" brushRef="#br0" timeOffset="65523.07">28797 7348 304 0,'-10'-4'115'0,"13"4"-89"0,-3 0-8 16,14-6 54-16,15 6-29 15,20-3-18-15,4 0-12 16,3 3-10-16,-3 0-3 0,4 0 3 16,-8 3-2-16,-7 0-1 15,-13-3-28-15,-12 10-11 16,-13-1-85 0,-4 0-75-16,-7 13 63 0</inkml:trace>
  <inkml:trace contextRef="#ctx0" brushRef="#br0" timeOffset="65697.64">29041 7598 376 0,'14'16'143'0,"3"-13"-112"0,15-3 5 16,-14 0-6-16,14-9-16 16,10-1-3-16,7 4-6 0,-3-3-4 15,-4-1 0-15,-10 4-21 0,-4 3-7 16,-6 0-28-16,-5 3-12 15,-3 3-82 1</inkml:trace>
  <inkml:trace contextRef="#ctx0" brushRef="#br0" timeOffset="66071.38">30106 6814 304 0,'0'-28'115'0,"0"28"-89"0,11-9 12 16,-11 9 1-16,7-3-10 15,0 3 0-15,7 6-7 16,-4 3-2-16,-2 7-11 16,-1 6 6-16,-4-3 4 0,1 0-8 15,-4 28-3-15,0 22-5 16,-4-4 0-16,1-5-2 16,-4 3 2-16,3-13-2 15,0-3-1-15,1-9-30 16,-1-7-15-16,4-9-24 15,4-3-9-15,3-4-73 16</inkml:trace>
  <inkml:trace contextRef="#ctx0" brushRef="#br0" timeOffset="66550.74">30607 6818 236 0,'7'-25'88'0,"-7"25"-69"0,11-32 19 0,-8 26 6 15,4-7-8-15,0 1 2 0,0-1-5 16,-3 4 0-16,-4 3-18 16,0 2 2-16,-7 8 1 15,3 5-2-15,-10 10 1 0,-11 12-3 16,4-3 1-16,4-6-4 15,-19 32 1-15,-9 33-5 16,9-5-2-16,15-10-2 16,14-6-3-16,14-7 3 15,11-2 0-15,6-7-1 16,5-6-2-16,2-16 5 16,5-12 4-16,6-13 1 15,-7-6 2-15,-3 0 0 16,0-13 2-16,-8 4-1 15,-13-17 2-15,-11-15-8 16,-11-6-2-16,-6 6-5 0,-1 19-3 16,4 3 2-16,-14 16 2 15,7 0-5 1,-8 15 1-16,5-3-19 0,3 10-8 16,3-3-24-16,11 2-9 15,0-2-28-15,0 3-10 16,3-1-50-1</inkml:trace>
  <inkml:trace contextRef="#ctx0" brushRef="#br0" timeOffset="66957.05">29785 7677 312 0,'-7'9'115'0,"7"-3"-89"0,0 1 10 15,0-7 0-15,4 0-2 0,3 0 1 16,7 0-7-16,10-3-5 16,15-4-13-16,14-5-2 0,11-1 2 15,27-2 3-15,-2 2 2 16,-22 4-8-16,38-1-2 16,40 1-5-16,-46 6-1 15,-22-4 1-15,1 7 0 16,-14 0-31-16,-8 0-12 15,-10 0-31-15,-7-3-13 16,-4 0-67 0</inkml:trace>
  <inkml:trace contextRef="#ctx0" brushRef="#br0" timeOffset="67452.92">30081 7934 260 0,'7'-10'96'0,"-7"10"-75"0,11-6 25 0,-4 3 8 15,0 0-8-15,0 3 0 16,-3 0-9-16,-1 0-2 15,-6 12-20-15,-1-2-2 0,-10 15-2 16,-11 19-4-16,1 0-2 16,3-4 0-16,6 1-1 15,8-6-5-15,7-4 1 16,11-6 0-16,7-3 0 16,3-3 0-16,0-7 2 15,0-2-6-15,-3-4 1 16,-1-3-39-16,-6-3-14 0,-4-3-21 15,-3-3-5-15,-1 3-59 16</inkml:trace>
  <inkml:trace contextRef="#ctx0" brushRef="#br0" timeOffset="67711.35">30265 8012 364 0,'-14'-3'137'0,"7"3"-106"0,0 3 4 0,3 3-4 16,1 7-9-16,-5 9 1 16,1 9-8-16,-3 4-2 15,3 9-7-15,0 0 0 0,0 3 4 16,3 6-4-16,4 3-1 16,4 1-5-16,3-4-2 15,-4-12-13-15,4 0-2 16,0-10-41-16,0-9-14 15,-3-6-31-15,3-10-14 16,4-12 0 0</inkml:trace>
  <inkml:trace contextRef="#ctx0" brushRef="#br0" timeOffset="68157.27">30678 8062 320 0,'-4'-34'121'0,"8"18"-95"0,-4-6 14 15,0 13-1-15,-4-1-8 16,-3 4 2-16,-4 6-10 16,-3 6-2-16,-3 7-12 15,-5 12 1-15,-2 6 3 0,-1 4 2 16,4-1 3-16,7 1-6 15,7-7 1-15,7-3-8 16,7-3-1-16,3-6 0 0,8-7 0 16,3-9 0-16,0-3 0 15,-3-3 0-15,17-19 2 16,8-7 12 0,-15 10 6-16,-7 10 1 0,-10 6 0 15,-11 15-10-15,-11 16-4 16,-7 10-2-16,-3 2-1 15,0 17-4-15,7 5-3 16,3 1-3-16,4-4 1 16,4-9 1-16,-1-6 2 15,1-13-28-15,-1-6-9 16,1-6-29-16,3-7-13 16,0-6-40-16,3-3-16 15,4-3-30-15</inkml:trace>
  <inkml:trace contextRef="#ctx0" brushRef="#br0" timeOffset="69195.09">14905 8686 272 0,'10'-28'101'0,"-2"9"-78"0,2 4 24 15,-6 8 5-15,-1 1-10 16,-3 6-2-16,4 0-5 15,3 6-2-15,0 13-18 16,3 9 4-16,1 7 4 0,-4 9-6 16,0 19-2-16,0 12-8 15,0 3-5-15,0-12-1 0,0 3 1 16,0-13-1-16,-3 4-1 16,-1-10-19-16,1-9-8 15,-4-10-37-15,-7-18-100 16,0-10 4-1,-4-9 28 1</inkml:trace>
  <inkml:trace contextRef="#ctx0" brushRef="#br0" timeOffset="69375.39">14760 8900 288 0,'-10'0'110'0,"10"9"-86"0,7 0 16 0,0 1 0 16,3 5-9-16,8 1-1 15,7 3-8-15,13-3-1 16,15-7-12-16,11-6-5 0,-1 0-3 0,-10-3-4 16,-3 0 2-16,-11-3-48 15,-4-3-19-15,-3-3-87 16</inkml:trace>
  <inkml:trace contextRef="#ctx0" brushRef="#br0" timeOffset="69764.27">15903 8069 248 0,'14'-51'93'0,"-7"36"-72"0,4 5 22 0,-7 1 6 15,-1 9-6-15,-3 0 1 16,4 0-11-16,3 0-3 16,0 16-17-16,0 12 8 0,0 13 5 15,0 6-5-15,-4 6-2 16,1 0-9-16,-1 16-2 15,1 10-2-15,-1 2-1 16,1-9-3-16,0-6 1 16,-1-9-4-16,4-7 0 15,0-6-23-15,-3-10-10 16,-1-9-46-16,1-6-21 0,-1-6-62 16</inkml:trace>
  <inkml:trace contextRef="#ctx0" brushRef="#br0" timeOffset="70274.94">16358 8147 272 0,'7'-28'101'0,"4"12"-78"0,7-9 13 0,-8 13 2 16,4-7 0-16,0 0 2 15,1 3-5-15,-1 4-1 16,-4-4-19-16,-3 10 4 0,0-1 4 16,-7 7-6-16,-3 7 1 15,-4 8-7-15,-7 14 1 16,-4 11-3-16,-3 7 2 16,0 7 0-16,-1 5 1 15,1 20-4-15,4 8 0 16,3-2-5-16,10-6 0 15,8-10-1-15,13-7 1 16,11-8-2-16,11-7 2 16,4-13 0-16,-1-12 1 0,0-13 2 15,1-12 3-15,-5-12 0 16,-2-7 2-16,-8-3-2 16,-7-10 2-16,-10-9-6 15,-8-3-3-15,-6 0 1 16,-11 3 0-16,-11 10-4 15,-10 21-1-15,-15 23 1 16,-6 18 2-16,3 9-2 16,7 4 0-16,7 0-17 15,11-3-8-15,7-4-28 16,10-3-11-16,8-5-37 16,10-8-12-16,7-2-52 15</inkml:trace>
  <inkml:trace contextRef="#ctx0" brushRef="#br0" timeOffset="70635.89">15681 9251 272 0,'-21'0'101'0,"24"-3"-78"0,11-1 24 0,-3-2 5 0,7 0-5 15,3 0 1-15,7-1-6 16,7 4-4-16,11 3-21 16,7 0 5-16,11 3 2 0,3 1-1 15,3-4-2-15,22-4-11 16,21-2-4-16,-7-3-4 15,3-1 1-15,7 1-2 16,-6 3-1-16,-15-4-6 16,-17 10-1-16,-18-3-39 15,-15 3-17-15,-9 0-22 16,-12 3-8-16,-9-3-69 16</inkml:trace>
  <inkml:trace contextRef="#ctx0" brushRef="#br0" timeOffset="71024.59">16055 9555 280 0,'3'-19'107'0,"5"7"-83"0,2-4 21 0,-3 10 5 0,0 2-7 15,0 1-1-15,0 10-10 16,-3 5-5-16,-4 10-15 16,-4 6-3-16,1 4 1 0,-4 2 0 15,0-3 4-15,3-2-3 16,4 2-1-16,0-6-2 15,7 0 0-15,4-3-2 16,3-3-1-16,0-6-6 16,4 2-1-16,-1-5-6 15,1-4 0-15,-4 0-34 16,0-3-12-16,0-3-25 16,-3-6-11-16,3 0-61 15</inkml:trace>
  <inkml:trace contextRef="#ctx0" brushRef="#br0" timeOffset="71283.37">16245 9636 368 0,'-10'-3'140'0,"13"3"-109"0,4 3 11 0,-7-3-3 16,4 7-7-16,-1 5 3 15,1 4-8-15,3 12-4 16,-3 7-13-16,-1 12 2 0,1 15 2 15,-1 7-5-15,1-3-1 16,-1-6-6-16,1-4-2 16,-1-6 0-16,4-6 0 15,0-12-36-15,0-1-13 16,4-12-24-16,0-10-9 0,3-6-47 16,3-6-19-16,1-9 34 15</inkml:trace>
  <inkml:trace contextRef="#ctx0" brushRef="#br0" timeOffset="71760.46">16768 9671 336 0,'7'-41'126'0,"0"13"-98"0,3-10 10 0,-6 29-1 15,-1-1 1-15,1 1 13 16,-8 9-17 0,-3 16-17-16,-3-4-3 0,-4 13 0 15,-4 0-1-15,-3 4 2 16,-4-1-2-16,0 0 0 16,1 3-1-16,-1 4 0 15,4 3-4-15,7 2-3 16,10-2 0-16,8-7-1 15,-1-2-2-15,18-20-2 16,4-9 3-16,3-19 2 16,1-9-2-16,6-7-2 15,0 1 4-15,-3 3 1 16,-7 2 6-16,-4 7 3 0,-7 7-2 16,-7 5 2-16,-7 13-8 15,-4 7-4-15,-3 12-2 16,0 12 1-16,0 16 1 15,0 13 1-15,0-3-5 16,4-4 1-16,-1-6-2 16,-3 1-2-16,3-11-28 15,1-5-14-15,-1-7-49 16,4-9-22-16,7-3-88 16</inkml:trace>
  <inkml:trace contextRef="#ctx0" brushRef="#br0" timeOffset="72662.17">8650 9085 216 0,'-7'-35'82'0,"7"19"-64"0,-3-12 15 15,3 16 2-15,0-1-3 16,0 1 3-16,0-1 1 16,3 4 2-16,1-1-21 15,-1 1 8-15,-3 9 3 0,7 6-2 16,4 10 2-16,-1 18-7 15,1 13-1-15,0 7-7 0,-1 2 0 16,4 10-10-16,-3-7-4 16,-1-12 2-16,8 22 3 15,-4-15-1-15,4-1-2 16,-4-9-29-16,0-6-14 16,-3-7-33-16,-4-15-16 15,-4-1-68 1</inkml:trace>
  <inkml:trace contextRef="#ctx0" brushRef="#br0" timeOffset="72859.28">8527 9313 300 0,'-7'0'112'0,"14"0"-87"0,3 13 11 0,1-10-2 0,3 3-8 15,7-2-1-15,7-4-9 16,11-4-3-16,18-2-7 15,-1 0-4-15,0-4 1 0,-6 1-9 16,-4 0-1-16,-4-1-42 16,-7 1-20-16,1-1-78 15</inkml:trace>
  <inkml:trace contextRef="#ctx0" brushRef="#br0" timeOffset="73606.73">9345 8595 244 0,'0'-22'90'0,"4"13"-70"0,-1 0 15 0,1 2 2 16,-1 1 1-16,1-3 2 15,-4 9-5-15,0 0-1 16,7 6-19-16,0 7 4 0,0 8 4 16,0 8-3-16,-4-1-2 15,1 10-8-15,0-1-2 16,-1 1-4-16,1 3-3 16,-1 2-3-16,4 8 1 15,0-4 1-15,-3 0 2 16,-1-7-1-16,-3-2-1 15,0-7-41-15,-3-5-18 0,-1-8-5 16,1-2 0-16,-4-7-43 16,7-9-56-1,0-12 51-15</inkml:trace>
  <inkml:trace contextRef="#ctx0" brushRef="#br0" timeOffset="74105.14">9645 8504 192 0,'7'-21'74'0,"-3"11"-58"0,-1 1 14 0,1 2 1 15,-1 1 1-15,-3 3 6 16,0 3-4-16,0 0 0 15,-3-3-19-15,-1 6 4 0,1 3 2 16,-5 7 2-16,1 9 1 16,-3 12-9-16,-1 7-4 15,1 6-4-15,3 0-2 16,0 10 1-16,0-1 3 16,7 0-4-16,3 4-1 15,1-7-2-15,6-6 1 16,8-9 0-16,3-10 1 15,7-3 0-15,4-15 0 0,3-17-2 16,0-11 1 0,1-14 0-16,-4-2 1 0,-8 2 6 15,-6 1 4-15,-8 3-1 16,-10 0 0-16,-7-1-3 16,-7 11-1-16,-7 5-10 15,-7 4-1-15,-4 2 0 16,4 7 3-16,3 4-20 15,4-1-9-15,3 0-19 16,8 3-9-16,3-3-18 16,0 3-8-16,10 1-60 15</inkml:trace>
  <inkml:trace contextRef="#ctx0" brushRef="#br0" timeOffset="75319.05">9218 9379 228 0,'-3'-3'88'0,"3"0"-69"0,-4 0 15 0,1 0 3 16,-1 3-8-16,0 0 0 0,-3 0-5 15,0 3-3-15,4-3-11 16,-1 0 7-16,1 0 5 0,3 0 0 16,3 0 1-16,4 0 3 15,4 0 1-15,3 0-3 16,7 0-1-16,7 0-3 16,8 0-3-16,3 0-9 15,-1 3-3-15,5 0-3 16,-5-3-2-16,5-3 1 15,3 0-1-15,0-3 0 16,3 2 0-16,-3 1 0 16,-4 0 0-16,-7 0 0 15,-6 3 2-15,-8-3-1 16,-7 3 2-16,-7 3-7 16,-7 0 1-16,-4 0-34 0,1 0-16 15,-1 1-19-15,1-1-8 16,-1 0-62-1,1 3-48-15,-1 4 82 16</inkml:trace>
  <inkml:trace contextRef="#ctx0" brushRef="#br0" timeOffset="75828.91">9331 9661 244 0,'4'-3'93'0,"3"0"-72"0,-4 0 14 0,-3 3 0 16,0 0-1-16,7 0 5 16,-7 0-9-16,4 0-1 15,-1 3-16-15,-3 3 1 0,-3 10 2 16,-1-3-4-16,-3 2 1 15,0 4-6-15,4-3-2 16,3 0-2-16,0-1 0 16,7-2 2-16,0-1 2 15,7-2-3-15,0-4-1 16,0-3-1-16,0 3-2 16,0-2 1-16,-3-4-1 15,-4 0-18-15,0 0-8 16,0 0-28-16,-4-4-13 15,1-2-42-15,3-3-16 16,-3 6 17 0</inkml:trace>
  <inkml:trace contextRef="#ctx0" brushRef="#br0" timeOffset="76083.94">9465 9671 264 0,'-3'-10'101'0,"3"10"-78"0,0 0 17 15,0 0 3-15,0 0 1 16,3 0 3-16,4 10-12 16,-3-1-4-16,-1 10-18 15,1 6-3-15,-1 3-3 0,1 7 1 16,-4 3 0-16,3 12-4 16,1-13-3-16,-1-8 0 0,1 8-1 15,-1-9 0-15,1 1 0 16,-1-7-31-16,1 3-12 15,-1-7-20-15,1-5-6 16,0 0-80 0</inkml:trace>
  <inkml:trace contextRef="#ctx0" brushRef="#br0" timeOffset="76713.95">9754 9709 268 0,'11'-29'101'16,"-4"20"-78"-16,4-4 11 0,-8 7 1 0,1 3 1 16,-4 3 5-16,0 0-11 15,-4 3-6-15,-3 0-13 16,0 3 4-16,-4 1 4 0,1-4-1 15,-1 6-1-15,1-2-3 16,-1-4 1-16,-3 6-4 16,3 4 1-16,-3-1-7 15,4 1-1-15,-1 2-2 16,0 1-2-16,4 0-2 16,4-4-1-16,-1 7 4 15,4-9 1-15,0 5 2 16,4-2 0-16,-1-4-2 0,4-3 1 15,4-2 0-15,3-8 1 16,4-2-2 0,3-6-2-16,0-4 3 0,0 3 0 15,-3-2-1-15,0 2 1 16,-4 1-4-16,0 2 0 16,-4 1 3-16,-3 3 1 15,1 2-1-15,-1 4 1 16,-4 4 0-16,1 2 1 15,-1 6 2-15,1 1 1 16,-4 12 1-16,3 3 0 16,-3 10 0-16,0-7 0 15,0-9-7-15,4 16-2 0,-1 6 2 16,1-16 1-16,-1-6 0 16,1 0-2-16,-4-3-2 15,3-1-1-15,-3-2-27 16,4-3-10-16,-4-4-15 15,3-3-4-15,-3 1-28 16,4-7-9-16,-4-4-55 16</inkml:trace>
  <inkml:trace contextRef="#ctx0" brushRef="#br0" timeOffset="78833.73">4516 11681 168 0,'21'-25'66'0,"-11"12"-52"0,11-6 8 16,-10 4-1-16,3-4-5 16,0 3 3-16,4-6 7 15,0 3 4-15,-8 4-16 16,1-1 12-16,-8 7 6 0,1-1 1 16,-4 10 3-16,-4 0-9 15,1 16-4-15,-11 6 0 16,-11 9 0-16,-3 13-4 15,-8 28-1-15,5 29-2 16,-8 15 0-16,7 28-4 16,7 3 0-16,11-9-7 0,11 0-3 15,13-6-1 1,19-16-1-16,9-22 2 0,12-16 3 16,-8-12-2-16,0-13-2 15,-3-9 0-15,-14-9 1 16,-4-10-23-16,-7-3-8 15,-7-10-43-15,-7-2-17 16,-3-10-79 0</inkml:trace>
  <inkml:trace contextRef="#ctx0" brushRef="#br0" timeOffset="79567.25">5327 11925 200 0,'14'-40'77'0,"-7"14"-60"0,4 5 10 16,-4 11 4-16,0 1-2 15,0-1 5-15,0 1-7 16,4 3-4-16,-4 6-13 16,0 6 13-16,-4 10 7 0,-6 15 0 15,-4 19 0-15,-11 0-6 16,0 4-3-16,-3 5-9 15,0 7-3-15,0 3-5 16,0 0-1-16,-4 0-1 16,4-13-2-16,3-2 1 0,4-10 1 15,3-10-3 1,1-6 0-16,3-6 1 0,0-6 2 16,3-4-12-16,1-2-6 15,3-4-38-15,-4-6-17 16,1-6-80-1,-1-7-44-15,-3-5 93 16</inkml:trace>
  <inkml:trace contextRef="#ctx0" brushRef="#br0" timeOffset="79881.2">5122 11859 240 0,'-17'-25'90'0,"17"19"-70"0,0 0 15 16,0 6 0-16,7-3-5 16,0 0 0-16,3 3-2 15,8 6 2-15,0 10-16 16,-1 12 3-16,4 13 3 0,4 2-2 16,0 1 1-16,7 10-8 15,-8 2-4-15,8 13-4 16,0 3 0-16,3 3 0 15,-7-15 1-15,4-4-5 16,0-9 1-16,3-9 2 16,-10-7 1-16,-1-5-23 0,-6-8-12 15,-4-5-54-15,0-7-22 16,-14-6-34 0</inkml:trace>
  <inkml:trace contextRef="#ctx0" brushRef="#br0" timeOffset="80949.57">5983 12120 252 0,'-14'0'96'0,"10"0"-75"0,-3 0 17 0,4 0 3 16,-1 0-2-16,1 0 1 15,-1 0-10-15,1 0-6 16,3 0-14-16,0 0-4 0,0 0-2 16,7 0 0-16,3 0 2 15,5 0 1-15,2 6 3 16,-3-6-1-16,15 3 0 15,-5-3-1-15,4 0 0 0,1 0-4 16,6 0-3 0,-10 0 0-16,-1 0 1 0,-3 0-3 15,1 0 0-15,-5 0 3 16,1 0 1-16,-7 0-4 16,-4 0 1-16,0 0 0 15,0 0 0-15,0 0-53 16,0 0-22-16,3-3-28 15,4-3-12-15,4 3-3 16</inkml:trace>
  <inkml:trace contextRef="#ctx0" brushRef="#br0" timeOffset="81759.82">7070 11317 204 0,'3'-16'77'0,"-3"7"-60"0,4 3 17 0,-4-1 4 15,3 4-5-15,-3 3 1 16,0-3-4-16,0 0-1 16,0 3-16-16,0 0-3 0,0 3-3 15,-3 7 3-15,-1 5 4 16,-3 10-4-16,-3 7 2 15,-1 5-3-15,0 4 0 16,4-10-1-16,-3 4 0 0,6-7-4 16,4-3-3-1,7-3 0-15,7-6-1 0,-7-7 4 16,8 7 5-16,-1-13-1 16,0 6 1-16,0-9-5 15,0 7-3-15,0-4-3 16,0-3 1-16,4 0 1 15,-11 0 2-15,4 0 1 16,-1-3 1-16,-3 3-20 16,0 0-7-16,0-7-26 15,-7 7-11-15,4 0-26 16,-4 0-10-16,7-9-18 16</inkml:trace>
  <inkml:trace contextRef="#ctx0" brushRef="#br0" timeOffset="82120.44">7257 11301 264 0,'-4'-9'101'0,"4"6"-78"0,0 0 9 0,0 3-3 15,0 0-6-15,0 0-2 0,4 3 0 16,-1 6 1-16,1 13-12 16,-1 13 3-16,1 9 1 0,3 3-5 15,-7 0-1-15,0 6-2 16,0-9 1-16,0 3-4 16,3 3-2-16,-3-3 0 15,4 0-1-15,-1-6 0 16,1-7 0-16,3-2 0 15,-3-10 0-15,-1-7-9 16,1-2-2-16,-4-4-29 16,-4-6-14-16,-3-3-63 15,3 0-60 1,1-3 61-16</inkml:trace>
  <inkml:trace contextRef="#ctx0" brushRef="#br0" timeOffset="82554.16">6809 12066 268 0,'0'0'101'0,"3"0"-78"0,-3 0 9 0,0 0 0 0,0 0-5 15,0 0 4-15,0 0-17 16,0 0-6-16,7 0-5 16,4 0 6-16,3 0 4 0,7-3 5 15,14-3 1-15,1 0-4 16,6-4-1-16,7 4-6 15,-6 3-3-15,10 3-2 16,7 0-3-16,3 3 3 16,-3 0 0-16,-14 0-1 15,10 4-2-15,-10-4 1 16,-7 0 1-16,0 0-1 16,-18-3 2-16,0 0-22 15,-7 0-9-15,-3-3-30 16,-11 3-14-16,-4 0-78 15</inkml:trace>
  <inkml:trace contextRef="#ctx0" brushRef="#br0" timeOffset="82974.46">6981 12223 264 0,'-21'0'99'0,"21"0"-77"0,-3 0 13 0,3 0 1 0,0 0-6 15,3 0 0-15,8 3-2 16,3 0 0-16,7 1-15 16,7-1-1-16,1-3 1 0,6 0-1 15,4 0 1-15,3 0-5 16,0 0 0-16,-3 9-1 15,-7 1 1-15,-4 5 4 16,-10 7 3-16,-8 10-4 16,-6 8-1-16,-8 1-4 15,-3-3-1-15,0-4-3 16,-3 1 1-16,-4-4-4 16,-1-3 0-16,1-3 1 15,0 0 2-15,0 0-3 16,4-6 0-16,2-3-39 0,5-3-18 15,3-7-10-15,11-6-2 16,6-6-23-16,11-4-10 16,-3-6-5-1</inkml:trace>
  <inkml:trace contextRef="#ctx0" brushRef="#br0" timeOffset="83589.28">7680 11257 280 0,'-7'-9'104'0,"10"3"-81"0,-3-4 9 0,4 7-2 16,0-3 1-16,3 6 4 16,3 0-8-16,8 6-4 15,6 7-13-15,12 12 7 0,-1 22 3 16,7 16 3-16,-3 9 1 15,-4 6-5-15,-3 22 1 16,-4 7-7-16,-6 3 0 16,-5-7-4-16,-13-2 2 15,-4-1 0-15,-4-6 1 16,-10-12-6-16,-7-10-2 16,-4-10-2-16,1-15 1 0,-5-3-2 15,1-9-1-15,3-7-10 16,4-3-6-16,4-6-23 15,3-7-10-15,3-2-34 16,4-4-12-16</inkml:trace>
  <inkml:trace contextRef="#ctx0" brushRef="#br0" timeOffset="94322.73">8139 10972 296 0,'-11'-12'112'0,"7"5"-87"0,1 4 13 0,3 3 1 16,0 0-14-16,-4 0-3 15,1 3-6-15,-1 4-2 16,8-4-8-16,-1 6 7 0,8-9 4 15,10 0 4-15,14-3 2 16,11-6-4-16,7 2 1 16,0 4-2-16,-7 6-2 15,-7 7 0-15,-7 5 3 16,-8 10 0-16,-10 4 3 16,-10 2-10-16,-8 4-2 15,-3-1-4-15,-3-3 1 16,-4-2-6-16,3-1-1 15,0 0 2-15,4-3 3 16,4 0-2-16,3 0-2 0,3-3 4 16,8-3 1-16,3-6 0 15,0 5-1-15,4-8-6 16,3-4 1-16,-3 0 0 16,-1-2 2-16,1-4-17 15,0 0-6-15,-1-4-34 16,1 1-13-16,-1 3-26 15,1 0-9-15,14 7-70 16</inkml:trace>
  <inkml:trace contextRef="#ctx0" brushRef="#br0" timeOffset="94700.41">8689 11759 368 0,'-11'0'137'0,"11"-6"-106"0,4 6 13 0,3 0-2 0,7-3-7 16,7-4 4-16,11 7-15 15,7-3-4-15,7-3-12 16,-1 6-5-16,-2 6 0 0,-1-3-4 16,-7-3 0-16,-3 10 3 15,-7-1 1-15,-7 7-52 16,-8 0-24-16,-3 2-67 15,0 4-29-15,-10-6 35 16</inkml:trace>
  <inkml:trace contextRef="#ctx0" brushRef="#br0" timeOffset="94896.42">8735 12104 296 0,'-39'13'110'0,"39"-10"-86"0,0 3 27 0,7-6 5 16,4 0-10-16,10 0 0 15,11-6-17-15,13 3-6 16,1-7-13-16,0 1-6 0,-4 3-1 16,-3 2-2-16,-3 4-1 15,-5 4-21-15,-2-1-9 16,-1 3-82-16,3-3-36 16,1-6 1-1</inkml:trace>
  <inkml:trace contextRef="#ctx0" brushRef="#br0" timeOffset="97896.04">20070 8398 228 0,'-8'0'85'0,"8"0"-66"0,-3 0 23 16,3 0 8-16,-4 0 0 15,1 0 3-15,-4 0-7 16,0 0-2-16,-4 0-24 16,4 6-1-16,4-3 0 0,-1-3-5 15,4 7 2-15,4-4 2 16,6-3 3-16,11-3-5 15,1-4-1-15,9-2-7 16,8 6-3-16,3-4-5 16,1 4 0-16,-11-3 2 15,-8 6 1-15,-10 6-28 0,-7-3-10 16,0-3-51-16,-3 7-20 16</inkml:trace>
  <inkml:trace contextRef="#ctx0" brushRef="#br0" timeOffset="98496.02">20493 7993 272 0,'-11'-18'104'0,"11"11"-81"16,4 1 23-16,-4 0 5 0,3 3-5 16,1-4 0-16,3 1-6 15,0 3-2-15,4 0-21 16,3 0 3-16,3 3 1 0,1 0 2 16,3 6 3-16,0 7-1 15,-3 2 0-15,-4 4-6 16,-7 9 1-16,-3 0-7 15,-8-2 0-15,-3-1-6 16,-4-7-2-16,1 8-2 16,3-14-3-16,0 4 1 15,0-4-1-15,0 1-3 0,3 2 2 16,1-2-1-16,3 3 0 16,3-4 2-16,4 7 0 15,4-10-3-15,3 10 2 16,4-3 1-16,3 0 0 15,0 6 0-15,-4 3 2 16,-2 3-1-16,-5 10 2 16,-6-4-2-16,-8 0 2 15,-3-5-2-15,-3-1-1 16,-5-6 1-16,1-3 1 16,-3-7 1-16,-1-2 3 15,4-4-3-15,-4-6-2 16,1 0 0-16,-1 0 1 15,0-3-3-15,1 0-2 0,3 0-20 16,3-1-8-16,11 4-68 16,4 0-6-1,6-3-3-15,11-3-72 16</inkml:trace>
  <inkml:trace contextRef="#ctx0" brushRef="#br0" timeOffset="99428.75">20024 8762 108 0,'-14'9'44'0,"10"-6"-35"0,-7 3 18 0,8-2 7 15,-1-4-3-15,-3 6 2 16,0-3-2-16,4-3 1 15,-1 6-17-15,1-6 15 0,3 0 9 16,0 0 11-16,0 0 4 0,7 0-5 16,0 0-1-16,3 0-9 15,5 3-4-15,2 1-8 16,8-1-3-16,3 0-7 16,14-3 0-16,18 0-6 15,11-3 1-15,-1 0-3 16,1-4 2-16,3 1-4 15,4 6 1-15,-4 0-1 16,-7 6 1-16,-7-3-7 16,-11-3 0-16,-3 0-1 15,-7 0 2-15,-4 0-3 16,-7-3 0-16,-6-3-17 16,-5-3-5-16,-3 5-35 0,-7-2-15 15,-7 6-26-15,0 0-11 16,-7 0-53-1</inkml:trace>
  <inkml:trace contextRef="#ctx0" brushRef="#br0" timeOffset="99790.33">20225 8997 368 0,'7'3'137'0,"3"0"-106"16,12 3 13-16,-8-3 0 0,10 1-14 15,8-4 0-15,7 6-6 16,3-6-3-16,1 0-11 16,-5 3 2-16,-2 3 4 0,-5 7 3 15,-6 6 1-15,-11 6-5 16,-10 3 1-16,-8 3-5 15,-3 1-1-15,-3 2-6 16,-5-3-3-16,1 1 0 16,0-4-1-16,4 3-3 15,-1-6 0-15,4-3-25 16,0-3-9-16,3 0-25 16,4-10-11-16,4 1-19 0,3-4-5 15,7-12-57 1</inkml:trace>
  <inkml:trace contextRef="#ctx0" brushRef="#br0" timeOffset="100344.34">21788 8329 264 0,'0'-9'101'0,"0"9"-78"0,7-4 24 0,-7 4 7 15,0 0-2-15,0 0 2 16,3 4-11-16,1 2-1 16,-4 6-24-16,0 7 1 0,0 3-1 15,0-6-8-15,0 18-3 16,0 16-4-16,0-6 0 15,0-3-2-15,-4-3-1 16,1-10-21-16,-4 0-9 16,0-3-42-16,-4-6-19 15,0-6-73 1</inkml:trace>
  <inkml:trace contextRef="#ctx0" brushRef="#br0" timeOffset="100557.62">21583 8570 276 0,'-7'-28'104'0,"7"25"-81"0,3-3 23 16,-3 6 3-16,7 0-15 16,4-3-5-16,7-4-12 15,6 7-6-15,1 0-6 16,-4 0-4-16,15 0 0 0,-8 0-1 0,7 7 0 16,-7-4-3-16,0 3 0 15,-3-3-31-15,-4 7-15 16,-3-4-103-1</inkml:trace>
  <inkml:trace contextRef="#ctx0" brushRef="#br0" timeOffset="104127.86">22412 7827 280 0,'7'-9'104'0,"-3"3"-81"0,-1 2 16 0,-3 4 3 16,0 0-5-16,4 0 0 15,-1 7-7-15,-3 5-4 16,0 7-14-16,0 9 1 0,-3 13 1 16,-1 12-5-16,-3 1-3 15,4-1-3-15,-5 0-3 16,5-9 1-16,-1-6-1 15,1-7-3-15,3-9 2 16,0 3-4-16,0-9-1 16,3-4-28-16,4-5-13 15,1-4-19-15,-5-6-10 16,8-4-64 0</inkml:trace>
  <inkml:trace contextRef="#ctx0" brushRef="#br0" timeOffset="104758.19">22779 7824 212 0,'3'-6'79'0,"4"3"-61"0,1-7 10 0,-1 4 3 15,0 0-6-15,-4-1 0 16,1 4 0-16,-1 0-1 15,1 0-13-15,-4 3 7 0,0 0 2 16,0 0 1-16,0-3 2 16,-4 3-7-16,-3 3 1 15,-7 3-6-15,-4 7 1 16,-6 6-5-16,-5 6 1 16,1 12-3-16,-3 20 2 15,6 2-2-15,4-2 2 16,7-4-2-16,6 0 0 15,8-9-6-15,11-9 1 0,10-1 0 16,7-5 0-16,4-7 2 16,0-7 1-16,0-5-1 15,-4-7-2-15,0-6 7 16,-7-7 3-16,-3-5 1 16,-4-4 3-16,-3-3-3 15,-8-3-1-15,-6-4-6 16,-4 1-3-16,-8 6 0 15,-9 10-1-15,-4 5 0 16,-4 17 0-16,0 2-5 16,4 4 1-16,7-3-22 15,7-1-11-15,3 1-13 16,7-1-7-16,4 4-13 0,4-4-6 16</inkml:trace>
  <inkml:trace contextRef="#ctx0" brushRef="#br0" timeOffset="105193.58">22123 8555 232 0,'3'0'88'0,"8"-3"-69"0,6-7 17 16,-6 7 5-16,3-3 4 16,0-4 6-16,4 7-6 15,3-3-3-15,0 6-23 16,7 0 4-16,1 6 1 0,2-3-8 15,8-3-4-15,11-9-7 16,20-1-2-16,18 1-1 16,-3 3-2-16,-4-7 3 15,4 4 0-15,-4 3-6 16,-7 2 0-16,-10 1-1 16,-15 3-1-16,-14 3-34 0,-10 1-14 15,-11 2-17-15,-10 3-5 16,-8 1-45-1,-3-1-44-15,0 0 62 16</inkml:trace>
  <inkml:trace contextRef="#ctx0" brushRef="#br0" timeOffset="105645.13">22419 8730 296 0,'11'-12'110'0,"-8"5"-86"0,1 4 16 0,-4 3 0 15,0 0-7-15,0 0 3 16,0 7-11-16,-4 2-6 16,1 4-10-16,-4 2-2 0,0-2 0 15,-1 6 1-15,-2-1 0 16,3 1-4-16,3-3-3 15,4 0-3-15,4-1 1 16,6-2 1-16,1-4 0 16,0 1-3-16,-1-4 2 15,1-6-30-15,-1 0-12 16,-3-6-29-16,0 6-12 16,0-4-57-1</inkml:trace>
  <inkml:trace contextRef="#ctx0" brushRef="#br0" timeOffset="105883.96">22511 8780 332 0,'0'-6'126'0,"0"3"-98"0,0 6 10 0,3-3-1 0,1 10-3 16,-1-1 1-16,-3 4-10 15,0 8-5-15,0 11-11 16,-3 9-2-16,-1-1 0 0,1 1-6 15,3 0 0-15,0-10-1 16,3 4 0-16,1-7-16 16,3-3-6-16,0-9-38 15,0-4-14-15,4-2-40 16,6-10-16-16,1-4 18 16</inkml:trace>
  <inkml:trace contextRef="#ctx0" brushRef="#br0" timeOffset="106317.93">22902 8793 348 0,'0'-9'129'0,"0"-1"-100"0,-3 10 7 0,-1 0-5 15,-3 0-8-15,-3 6-2 16,-1 4-3-16,-3 2 1 15,0 1-10-15,0 3 1 0,3 2 3 0,4 1-5 16,4 0 0-16,6-6-2 16,4 2-1-16,7-12 1 15,0-3 1-15,0-3 1 16,4-6 0-16,0-7 4 16,-4 7 5-16,0-10-5 15,-3 10-2-15,-4-1 1 16,0 4 3-16,0 6-4 15,-7 6 2-15,0 7-3 16,-4 12 0-16,1 3-5 16,-1 13-1-16,4 0-1 15,0-1-2-15,0 1-2 16,0-6 1-16,0-4-1 0,0-9 0 16,0-3-36-16,0 3-14 15,0-10-29-15,0-2-12 16,11-7-217-1,-4-6 147 1</inkml:trace>
  <inkml:trace contextRef="#ctx0" brushRef="#br0" timeOffset="107267.8">19985 10326 272 0,'0'-9'104'0,"3"9"-81"0,1 0 20 0,-4 0 3 16,7 0-4-16,0 0 1 16,0 0-10-16,0 0-3 15,7 0-17-15,0 0-1 0,4 0-1 16,3 0-4-16,7 0-2 15,8 0-2-15,-1 0-3 16,0 6 1-16,-3-6 1 16,-4 0-14-16,-7 0-7 15,-3 3-34-15,-4-3-16 16,-3 0-17-16,-4 0-7 0,-4 6-29 16</inkml:trace>
  <inkml:trace contextRef="#ctx0" brushRef="#br0" timeOffset="108931.79">20458 10091 236 0,'-11'-6'90'0,"7"6"-70"0,4 0 17 0,0 0 2 15,0 0-12-15,0 0-1 16,8 0-2-16,-1-10 2 16,7 7-14-16,3-3 4 0,1 3 2 15,3 6 1-15,0 3 3 16,4 7 1-16,-4 2 3 16,-3 1-3-16,-4 3 0 0,-7 3 1 15,-7 0 0-15,0 0-9 16,-4-3-2-16,1 3-5 15,-1-4-3-15,1-2-5 16,3 0 0-16,3-1 0 16,1-5 0-16,3 5 0 15,4-5 0-15,-1-7 0 16,-3 6 2-16,0-2-25 16,-3-1-12-16,-4 3-33 15,0-2-12-15,0-4-218 31,10 6 132-31</inkml:trace>
  <inkml:trace contextRef="#ctx0" brushRef="#br0" timeOffset="109186.94">20853 10044 288 0,'-18'-25'110'0,"18"22"-86"0,4 0 20 0,-1 3 2 15,4 3-2-15,4 6 3 16,-1 4-9-16,4 2 0 16,-3 7-22-16,0 0 0 0,-1 3-2 15,-3 4-7-15,-3-1-2 16,-1 3-3-16,-3 1 1 0,0-1-7 16,0 3 1-1,0-5-39-15,0 2-16 0,0-6-18 16,0-6-3-16,0-7-74 31</inkml:trace>
  <inkml:trace contextRef="#ctx0" brushRef="#br0" timeOffset="109559.91">20055 10602 252 0,'-17'3'96'0,"20"-3"-75"0,1 7 10 0,3-7-2 16,0 0 5-16,4 3 3 15,3-3 0-15,3 0 2 16,8 0-21-16,10-3 5 0,15-4 4 15,10 4-9-15,3-6 0 16,4 2-8-16,14-2-4 16,15 0-3-16,-1-1-3 15,-7 7 1-15,-10 0 1 16,-8 0-1-16,-6-3-1 16,-11 2-8-16,-11 1-3 15,-10 3-36-15,-8 0-14 0,-6 3-18 16,-7 1-6-16,-4-1-50 15</inkml:trace>
  <inkml:trace contextRef="#ctx0" brushRef="#br0" timeOffset="109950.65">20405 10790 296 0,'-25'0'110'0,"25"0"-86"0,4 10 24 0,3-7 7 16,3 3-16-16,8 3-2 16,6 1-9-16,5-1 0 15,6 1-16-15,11-10 0 0,7 6-1 16,0-3 7-16,-7 3 6 15,-8 7-4-15,-6 3 0 16,-11 6-5-16,-10 3-1 16,-8 6-6-16,-10 0-3 15,-3-2-2-15,-4-1 0 16,-4-6-4-16,0 6 0 16,1-3 1-16,3-3 0 15,-1-3-27-15,8 0-9 16,4-7-31-16,3 7-10 0,3-10-56 15,12 7-23-15,-1-7 23 16</inkml:trace>
  <inkml:trace contextRef="#ctx0" brushRef="#br0" timeOffset="111498.16">20447 10671 156 0,'0'0'60'0,"4"-3"-47"0,-1 3 26 16,-3 0 7-16,4-3-3 16,-1 0-1-16,1-4-4 15,-1 4-1-15,1-3-20 16,-4 6 7-16,0 0 4 0,0 0 2 0,-4 3 2 16,-3 3-13-16,-3 4-4 15,-5 2-7-15,-2 4-3 16,-1 0-2-16,4-4 0 15,3 7 0-15,4-3 1 16,4-1-2-16,3 1-2 16,7 0 5-16,4-1 4 15,3 4-1-15,3 0 1 16,4-3 1-16,1-7 1 16,-1-3-3-16,0-2 0 15,0-4-3-15,0-4 0 16,-3-2-6-16,0 0 1 15,-4-3 0-15,-4 9 2 0,-3-4-28 16,0-2-11-16,0 6-29 16,0 0-10-16,1 6-44 15,6-2-16-15,0 2 21 16</inkml:trace>
  <inkml:trace contextRef="#ctx0" brushRef="#br0" timeOffset="111902.02">20775 10687 276 0,'0'-6'104'0,"0"2"-81"0,4 4 18 0,-4 0 4 16,0 0-2-16,0 4 2 15,0 2-8-15,-4 0 0 16,1 10-21-16,-1-4 2 0,-3 13 2 16,0 4-5-16,0 11 2 15,0 11-4-15,0 2 0 16,0-3-5-16,-4 0-3 16,1-3-2-16,-1-6-3 15,0 6 1-15,1-13-1 16,3-2 0-16,0-4 0 15,0-6 0-15,3-3 2 16,1-4-3-16,3-2-2 0,0-4-1 16,0-2 3-16,3-4-9 15,1 0-3-15,-4-3-35 16,3-3-14-16,1-3-30 16,3-4-12-16,3 1-46 15</inkml:trace>
  <inkml:trace contextRef="#ctx0" brushRef="#br0" timeOffset="112624.49">21086 10768 212 0,'3'-6'79'0,"1"3"-61"0,-4 0 15 0,0 3 3 0,0 0 0 16,0 0 2-16,0 0 2 16,3-3 2-16,1-4-23 15,-1 1 11-15,-3-3 7 0,0-1-3 16,0 7 3-16,0-3-8 16,-3-4-3-16,-4 10-8 15,0 0-1-15,-4 0-6 16,0 10-1-16,-3 6-2 15,-3-1 0-15,-1 7-4 16,4 0-1-16,0 3 1 16,3 0 2-16,4 4-1 15,7-1 0-15,4-3-1 16,3-6 0-16,0-7 2 0,3-9 3 16,4-3 0-1,4-12 0-15,3-10-3 16,4-3-1-16,0-3-1 0,-1 9 2 15,-6 0 1-15,-4 6 1 16,-3 4 4-16,-8 15 3 16,-3 10-6-1,-3 18-3-15,-4 10-1 16,-4 3-1-16,4 0 0 16,0-6-2-16,3-3-2 15,1-1-2-15,-1 4 1 16,4-13-1-16,0-3 0 15,0-3-3-15,0-6 1 16,-3-3-25-16,3-4-10 0,0-3-44 16,0-3-17-16,0-3-45 15,14 0-18-15,0-6 10 16</inkml:trace>
  <inkml:trace contextRef="#ctx0" brushRef="#br0" timeOffset="113860.32">22059 10317 344 0,'7'-19'129'0,"0"13"-100"0,0-1 9 0,0 4-3 0,0 3-3 15,1 3 4-15,2 7-9 16,1 9-2-16,-4 9-14 16,0 16 0-16,0 0 0 0,0-4-6 15,-4 7-1-15,1-9-2 16,0 0-2-16,-4-7-4 15,-4-3 0-15,-3-3-47 16,-4-3-18-16,1-9-66 16,3 6-30-16,-4-10 37 15</inkml:trace>
  <inkml:trace contextRef="#ctx0" brushRef="#br0" timeOffset="114051.76">21908 10449 344 0,'0'-7'129'0,"7"17"-100"0,10-1 0 0,-3-9-7 16,7 9-9-16,8-9 2 15,13 7-6-15,7-4-3 16,1 0-3-16,-4 0-5 0,-8 0-1 16,-6 0-12-16,-7 1-2 15,-4-4-49-15,0-4-22 16,-7 4-47-1</inkml:trace>
  <inkml:trace contextRef="#ctx0" brushRef="#br0" timeOffset="114316.18">22560 9922 360 0,'0'-28'134'0,"7"21"-104"0,4 1 7 15,-4 6-2-15,3 3-6 16,5 3 3-16,-1 7-4 16,0 12 0-16,0 6-16 15,-4 13-2-15,-2-3-3 0,-8 0-1 16,0 6-1-16,-4-6-10 16,-3 6-4-16,0 6-46 15,0-3-19-15,0-6-28 16,3-6-12-16,11-16-24 15</inkml:trace>
  <inkml:trace contextRef="#ctx0" brushRef="#br0" timeOffset="114727.27">23043 9887 300 0,'4'-47'112'0,"-4"38"-87"0,0-1 26 0,0 4 6 15,0 6-11-15,0 0-2 16,-4 0-17-16,1 0-6 16,-4 10-12-16,0 11 5 0,-4 11 3 15,1 9-3-15,-1 9 2 0,4 0-5 16,3-3-1-16,4 3-4 16,0-3-1-16,8-3-6 15,-1-6 1-15,3-7 2 16,4-6 1-16,4-9 1 15,7-10 2-15,3-6-1 16,0-9 0-16,-3-4 1 16,-8-3 3-16,-6-2-2 15,-11-4-2-15,-11-3-2 16,-6 6 0-16,-8 9-4 16,-3 1 0-16,-4 15 1 15,4-3 0-15,0 7-14 16,3-1-3-16,4 1-24 15,0 8-11-15,3-2-15 0,0 3-4 16,-3 6-16-16,4 3-6 16,-5 7-39-1</inkml:trace>
  <inkml:trace contextRef="#ctx0" brushRef="#br0" timeOffset="115011.54">22423 10665 320 0,'-11'0'121'0,"15"0"-95"0,10 3 11 0,-4-3-2 0,4 0-3 16,11-3 4-16,17 0-9 15,18-4-2-15,7 1-14 16,-3-3 0-16,-4 2 0 0,-4 1-4 15,1 3-2-15,-1-3-5 16,1 3-2-16,-8 0-8 16,-3 3-4-16,-7 0-32 15,-4 3-15-15,-7 3-21 16,-3 0-9-16,-8 0-42 16</inkml:trace>
  <inkml:trace contextRef="#ctx0" brushRef="#br0" timeOffset="115568.27">22613 10847 288 0,'4'-10'107'0,"-1"1"-83"0,-3 9 17 16,0 0 2-16,0 0-8 15,0 0 2-15,-3 9-4 0,-1 10 2 16,-3 3-19-16,0 6 2 0,0 4 0 16,3-1-8-16,1 0-1 15,3-6-5-15,0-3-1 16,3-3-3-16,4-6-1 16,0 2-23-16,1-5-10 15,2-7-28-15,1 3-12 16,-1-6-50-1,8-6-63-15,0-7 62 16</inkml:trace>
  <inkml:trace contextRef="#ctx0" brushRef="#br0" timeOffset="115765.85">22761 10953 260 0,'-3'-12'99'0,"3"9"-77"0,0 0 26 0,0 3 8 16,0 3-8-16,-4 3-1 0,1 10-7 15,-1 6 0-15,1 6-22 16,-1 3-2-16,1 0 1 0,3 4-7 15,0-1-1-15,7-2-7 16,0-1-2-16,3 4-2 16,1-4 0-16,-1-6-42 15,5-6-18-15,-1-7-35 16,0-8-15-16,3-8-30 16</inkml:trace>
  <inkml:trace contextRef="#ctx0" brushRef="#br0" timeOffset="116166.06">23047 10938 356 0,'-11'-13'132'0,"11"10"-103"0,0 0 5 0,0 3-3 16,0 0-7-16,-3 3 3 15,-4 6-2-15,0 10 0 16,-4 3-14-16,-3 6 2 0,3 1 1 15,4-4-7-15,0-3-2 16,7-4-1-16,4-5 2 16,3 6-3-16,0-13-2 15,7-6 6-15,4-3 5 16,3-10 0-16,-3 1 1 16,-1 2 4-16,-3 1 1 15,0 3-3-15,-7 6 1 16,-3 6-5-16,-4 7 1 0,0 2-7 15,0 4-1-15,0 0-2 16,0 0-2-16,4-1 1 16,-4-2-1-16,0 0-3 15,0-4 2-15,0 4-32 16,0-3-13-16,-4 2-23 16,0 1-10-16,1 3-23 15,3-4-9-15,7-2-41 16</inkml:trace>
  <inkml:trace contextRef="#ctx0" brushRef="#br0" timeOffset="116502.27">23837 10351 392 0,'-7'13'145'0,"7"-13"-112"0,14 22 1 0,-10-22-7 16,6 6-15-16,12 0-2 0,6 1-3 15,7-4 0-15,-3 0-4 16,-8 0-4-16,8 0 0 0,-4 0-12 16,-6 7-7-16,-5-7-47 15,-13 16-18-15,-8-1-72 16</inkml:trace>
  <inkml:trace contextRef="#ctx0" brushRef="#br0" timeOffset="116678.13">23830 10759 312 0,'-7'9'118'0,"14"-9"-92"0,4 0 11 0,-1 0-3 16,4 0-13-16,8 0-1 15,6-3-8-15,4 3 0 16,3 0-7-16,-3 0-3 0,-4 0-1 16,-7 0-8-16,-3 3-3 15,-4-3-36-15,0 3-17 16,3-3-85-1</inkml:trace>
  <inkml:trace contextRef="#ctx0" brushRef="#br0" timeOffset="118556.87">24903 10254 332 0,'-7'-3'123'0,"7"3"-95"0,0 0 3 16,0 0-4-16,0 0-5 15,3 0 2-15,4 3-2 16,4 0-2-16,6-3-10 15,8 0 7-15,7 0 5 0,7 0-2 16,3-3-2-16,4 3-6 16,-7-3 0-16,-4 0-7 15,-7 3-3-15,-7 0-1 16,-3 0-1-16,-8 0 2 16,-2 0 1-16,-5 0-50 0,-3 0-20 15,0 0-27-15,4 0-7 16,3 0-46-1</inkml:trace>
  <inkml:trace contextRef="#ctx0" brushRef="#br0" timeOffset="119153.88">25534 9984 228 0,'25'-28'85'0,"-15"13"-66"0,8 5 23 0,-11 1 6 0,0 6-3 16,0-4 0-16,0 7-7 16,-7 7-1-16,-3-4-21 15,-4 6 4-15,-4 7 1 0,-3-4-9 16,0 7-2-16,0-3-6 15,3 0-1-15,1-1-3 16,2-2-1-16,1-4-1 16,0 7 0-16,4-4 2 15,-1-2 2-15,1 5-1 16,3-2-1-16,3 0-4 16,4-4 0-16,4 0 4 15,7-2 2-15,6-1 0 16,5 0-2-16,-1-3 1 0,0 4-1 15,0-1-3-15,-3 3 2 16,-4 4 1-16,0 2 2 16,-3 1-1-16,-8 3-1 15,1 0 1-15,-4 3 1 16,-3 0 5-16,-1-4 4 16,-3-5 7-1,0 6 6-15,0-3-2 0,-3-4 1 16,-4-3-8-16,-8-2-2 15,-2-1-7-15,-11 0-2 16,-8 1-4-16,-3-4-1 16,1-3-1-16,2 0-2 15,8-7-33-15,7-2-12 16,7-4-20-16,10-2-7 0,4-4-39 16,11 3-14-16,0 1 5 15</inkml:trace>
  <inkml:trace contextRef="#ctx0" brushRef="#br0" timeOffset="119368.17">25658 9950 304 0,'3'-22'112'0,"4"16"-87"0,7-4 13 0,-3 10 1 16,3-3-12-16,4 0-1 15,3-3-13-15,3 0-3 16,5-1-6-16,6 1-5 0,4 0 0 15,0 3 1-15,-11 3 0 16,-7 0-7-16,7 6 0 16,4 6-46-16,-4 1-19 15,0-4-73 1</inkml:trace>
  <inkml:trace contextRef="#ctx0" brushRef="#br0" timeOffset="119727.22">24896 10750 324 0,'7'0'121'0,"7"-7"-95"0,10 4 9 16,-6 0-4-16,14-3-4 15,14 3 1-15,10-4-11 16,4-2-5-16,11-1-7 16,20 1-4-16,12-3 0 0,-1 2-1 15,0 4 2-15,1 0-1 0,-8 2 2 16,-14 4-4-16,-14 4-2 15,-14-1-38-15,-11 3-17 16,-14 0-77 0,-10 1-59-16,-14 2 75 15</inkml:trace>
  <inkml:trace contextRef="#ctx0" brushRef="#br0" timeOffset="120160.7">25210 11035 216 0,'0'0'82'0,"0"0"-64"0,-4 0 18 16,4 0 2-16,0 0-7 16,-4 3-1-16,1 3-3 15,-4 7-2-15,-4-1-14 0,1 4 2 16,-1 3 3-16,4 3 1 0,4-7 1 15,3 1-3-15,7-3-1 16,3-1-2-16,8-2 0 16,-1-4-9-16,5 0-1 15,-1 0-4-15,-4-2-2 16,1-4-37-16,-4 0-15 16,0 0-32-16,0 0-12 15,1-10-21 1</inkml:trace>
  <inkml:trace contextRef="#ctx0" brushRef="#br0" timeOffset="120403.08">25372 11057 328 0,'-7'-6'123'0,"7"6"-95"0,0 3 11 0,3 0 1 0,1 6-4 15,-4-3 0-15,3 10-15 16,1 12-5-16,-4 4-10 15,0 2-2-15,-4 7 2 0,1 9-3 16,-1 0 0-16,1 0-3 16,-1-2-1-16,1-11-10 15,-1-2-5-15,4-10-39 16,0-6-16-16,0-7-29 16,7-9-11-16,4-9-6 15</inkml:trace>
  <inkml:trace contextRef="#ctx0" brushRef="#br0" timeOffset="120821.06">25749 11154 292 0,'-3'-38'110'0,"10"20"-86"0,3-11 22 0,-3 14 4 15,0-1-12-15,1 3-2 16,-5 4-5-16,-3 9-2 15,-3 6-16-15,-8 10 1 0,-7 6 2 16,-6 6-2-16,-5 0 2 16,1 7 2-16,3-7 1 15,4-3-10-15,7 3-5 0,11-9-3 16,6 0-1 0,11-10 4-16,7-9 2 0,4-6-2 15,0-6-1-15,0-1 5 16,-4-3 5-16,-4 7 2 15,-3 6 3-15,-3 3-4 16,-4 3 0-16,-7 16-8 16,-3 9-2-16,-4 13-2 15,-1 6-2-15,-2 6 1 16,-1-3-1-16,4-9-3 16,-3 0 2-16,3-7-28 15,0-12-10-15,3 3-36 16,1-12-13-16,3 3-59 15,3-10-26-15,-3-6 34 16</inkml:trace>
  <inkml:trace contextRef="#ctx0" brushRef="#br0" timeOffset="121812.71">10100 11609 232 0,'-11'-3'88'0,"11"3"-69"0,0-7 19 0,0 7 6 16,0 0-3-16,0 0 0 15,0 0-5-15,0 0-2 16,4 7-19-16,3-4 6 0,0-3 6 16,7 6-6-16,11-3 0 15,10-3-6-15,11 6-1 16,3-6-8-16,1 0-2 16,-4 0-2-16,-4 3-2 15,-3-3-2-15,-7 7 1 16,-4-7-67-16,0-7-32 15,7-2-77-15</inkml:trace>
  <inkml:trace contextRef="#ctx0" brushRef="#br0" timeOffset="123808.55">11031 11232 288 0,'0'-12'110'0,"4"6"-86"0,-1 6 11 15,-3 0 1-15,0 0-5 16,0 0 2-16,0 0-5 15,0 9-3-15,0-3-13 16,0 7-1-16,-3-4 0 0,-4 10-4 16,0 3 1-16,0 0-7 15,-4 3-1-15,1 0 0 16,-1 0 0-16,4-3 0 0,0-3 0 16,3-3-3-16,1-4 0 15,3-6-1-15,0 4 3 16,3-1 0-16,4-3 3 15,8-2-3-15,2-4 0 16,4 9 1-16,8 0 0 16,2 1-3-16,8 6 2 15,3-1 1-15,4 1 0 16,-7 3 0-16,-4 0 2 16,-6-1-1-16,-5-5 2 15,-6 6 13-15,-4-7 7 16,-7-2 4-16,-7-1 3 15,-7-3-10-15,-7 1-4 16,-7-4-9-16,-7 0-3 0,-4 0-2 16,-3-3-2-16,-1 0 1 15,-3 0-1-15,8-3 0 16,2 0 0-16,5 0-25 16,6-1-8-16,4-2-27 15,7 0-10-15,3-4-7 16,4 1-3-16,11-3-63 15</inkml:trace>
  <inkml:trace contextRef="#ctx0" brushRef="#br0" timeOffset="124108.29">11109 11182 252 0,'-35'-22'93'0,"28"16"-72"0,0 0 16 0,7 3 2 16,0 3-17-16,0 0-4 15,0 0-3-15,0 0 3 16,7 0-10-16,7 3 4 0,10 0 4 16,12 0-2-16,13-3 0 15,4-3-8-15,0 0-4 16,0 0-1-16,-4-1 1 15,1 4-3-15,-8 0 0 16,-7 4-37-16,-10-1-14 16,-11 3-64-1,-3 3-64-15,-8 4 62 0</inkml:trace>
  <inkml:trace contextRef="#ctx0" brushRef="#br0" timeOffset="124529.48">10227 12082 236 0,'7'-6'90'0,"0"3"-70"0,4 0 10 0,-4 3 2 15,3 0-3-15,4 0 5 16,4 0-1-16,10 0 0 16,4-7-18-16,10-2 4 0,22-4 4 15,28-5-6-15,6-1-2 16,8 0-6-16,14 3-4 15,4 4-2-15,-40 5-3 16,-13 1 1-16,17 0-1 16,18-4 2-16,-7-2 1 0,-11-7-4 15,-10 7-1 1,-19-4-13-16,-13 6-5 0,-17 1-31 16,-15 9-13-16,-18 0-89 15</inkml:trace>
  <inkml:trace contextRef="#ctx0" brushRef="#br0" timeOffset="124979.38">10622 12220 212 0,'4'-3'82'0,"-4"0"-64"0,3 0 20 0,-3 3 3 16,0 0-4-16,0 0 1 15,0 0-4-15,0 0 1 16,4 3-19-16,-4 3-3 0,0 7 1 16,-4 9-6-16,1 6-2 0,-1 3-3 15,1 0 0-15,-1-5-2 16,4 2-1-16,4-3 1 16,3-3-1-16,0-7 0 15,7-2 0-15,3-4 0 16,5-2 0-16,-1-4 0 15,0-3 2-15,0-3-17 16,-3-4-4-16,-1 1-46 16,-2-3-18-16,-5-4-54 15</inkml:trace>
  <inkml:trace contextRef="#ctx0" brushRef="#br0" timeOffset="125278.91">10855 12198 304 0,'-14'-3'115'0,"14"3"-89"0,0 0 3 0,0 0-2 16,3 3 6-16,4 7 7 16,1 5-13-16,2 7-3 15,1 16-14-15,-1 15 0 0,1 0 3 16,-4 1-7-16,0-1-1 15,0-6-3-15,0 3-2 16,0-3 1-16,0-6-1 16,0-7 0-16,0-5 0 15,0-7-14-15,0-13-5 16,0 0-28-16,1-12-10 0,-5-3-21 16,4-7-8-16,4 1-38 15</inkml:trace>
  <inkml:trace contextRef="#ctx0" brushRef="#br0" timeOffset="125849.88">11342 12255 252 0,'-4'-10'93'0,"8"1"-72"0,-1-4 5 0,1 7-3 16,-1-3 4-16,-3 2 8 16,0-2-3-16,-3 3 1 15,-1-1-19-15,-3 4 5 0,-3 0 2 16,-4 3-7-16,-1 3-1 16,-2 0-3-16,-4 4-1 15,-4 2-3-15,0 0 1 16,-3 7-2-16,3 0 0 15,4 12 1-15,4 6 1 16,2 1-3-16,5 3-3 16,3-4 2-16,7-6 2 15,7-3 2-15,7-6 1 0,4-6-2 16,6-7 1-16,5-12 2 16,6-10 2-16,-3-6-5 15,-4-3-2-15,-4 3-2 16,-2 3-2-16,-8 4 5 15,-4 5 4-15,1 1-3 16,0 15 6 0,-4 13 0-16,0 9-7 15,-4 7 0-15,1 5 1 16,-4 1 1-16,3 0-3 16,1 0-3-16,-1 2-3 15,4-5 1-15,-3-3 1 16,3-7 0-16,0-9-3 0,-4-1 2 15,1-8-34-15,0 2-15 16,-1-5-34-16,1-7-14 16,3 0-78-1</inkml:trace>
  <inkml:trace contextRef="#ctx0" brushRef="#br0" timeOffset="127140.68">3676 11094 224 0,'11'-106'85'0,"-8"68"-66"0,-3-3 19 0,0 32 3 0</inkml:trace>
  <inkml:trace contextRef="#ctx0" brushRef="#br0" timeOffset="127559.5">3687 10928 460 0,'-4'54'33'0,"0"15"-17"16,1 43-4-16,6 17-1 0,5 50-4 16,6 15 1-16,7 44-5 15,0-2-2-15,7 5 0 16,-10-69 1-16,-8-37 1 16,8 41 1-16,-4-44-2 15,7-16 1-15,-3-26 2 16,10-30 4-16,-10-10 0 15,-1-69 0-15,1 4-5 0,3-67-1 16,0-59-1-16,-6-50-2 16,-1-22 1-16,-7-41 1 15,0-22-3-15,-4 31-2 16,4 16-1-16,-3 38 3 16,3 47-2-16,0 37 1 15,7 29-3-15,7 21 1 16,11 26 0-16,7 15 2 15,10 10 1-15,29 6 1 16,28 3 2-16,10 0 1 16,39 0 3-16,18 4 3 15,42-4 5-15,29 3 1 16,13-6-4-16,47-12-1 0,38-20-2 16,21-21 2-16,15-4-7 15,77-21-2-15,-46-10-25 16,-17-6-12-16,-64 22-142 15</inkml:trace>
  <inkml:trace contextRef="#ctx0" brushRef="#br0" timeOffset="128669.98">9603 10809 240 0,'-11'-53'90'0,"11"40"-70"0,-3 1 10 16,3 12-1-16,-4 0-11 16,-3 9-3-16,-4 22-4 15,-6 35 0-15,-8 28-6 16,0 47 1-16,4 26 1 0,7 49-1 15,11-3-1-15,13 16 3 16,11-25 3-16,7-22 2 16,4-57 3-16,-7-21-9 15,31-7-2-15,-13-19 8 0,10-43 6 16,-11-7-4-16,4-56 2 16,7-48-10-16,-11-30-2 15,-10-35-3-15,-15-35 1 16,-13-37-2-16,-11-10-1 15,-7-15-2-15,0 34 1 16,0 44-1-16,10 35 0 16,11 28-3-16,18 18 1 15,10 20 0-15,36 9 2 16,31-4 1-16,43 14 1 16,31-4 2-16,43 3 1 15,10 13-4-15,25 15 1 0,0 4-170 16</inkml:trace>
  <inkml:trace contextRef="#ctx0" brushRef="#br0" timeOffset="131614.5">19519 2390 204 0,'-17'-40'77'0,"10"24"-60"0,-1 3-5 16,8 4-6-16,0-1-4 15,4-5 1-15,3 5 10 16,4 1 3-16,-1 3-7 16,1 12 6-16,-1 3 4 0,-3 16-1 15,-7 7-1-15,0 15-3 0,-7-3 1 16,-3 18-2-16,-4 17 0 15,-7 9-3-15,-1 3-1 16,-2 18 1-16,-5 23 4 16,1-3-8-16,0 30-3 15,0 11-2-15,0 2 1 16,-1 29-1-16,5-16-1 16,2 22 7-16,1-13 3 15,0 4 1-15,-4-1 3 16,-3-5-3-16,-4 15 1 15,1-19-7-15,2 12-1 0,5-5 0 16,3-4 0-16,3 16 0 16,7-16 0-16,4 16-2 15,4-3-2-15,-1-6 1 16,1 2 1-16,3-12-1 16,0 16 2-16,0-16-2 15,0-6 2-15,3 13-2 16,4-23 2-16,7 35-2 15,4-3-1-15,3-26 1 16,0-2 1-16,4 0-3 16,-4-13 0-16,-3 0 1 15,-4 12 0-15,-3-15 2 16,-4 6 1-16,0-50-4 16,-7 63 1-16,0 6 0 15,-4-9 0-15,1-16 0 16,-1 6 0-16,1-9-3 0,3-13 2 15,0-38 1-15,7 45 2 16,3-13-3-16,4-13 0 16,4-18 1-16,7 0 0 15,3 2-3-15,4-8 0 16,-1-14-1-16,1-8 0 16,0-13-2-16,-4-4 1 15,0-2 1-15,-3-10 2 16,0-6-4-16,-4-10 2 15,0-5 2-15,-3-11 1 0,-1-5-2 16,1-7 2 0,0-3 3-16,3-3 1 0,0-6-1 15,7 0 1-15,7 0-4 16,11-4 0 0,11 1 3-16,10-1 1 0,3-2-4 15,19-7 1-15,34-3 0 16,8 0 2-16,31-3-3 15,21-3 0-15,36 0 1 16,10 6 2-16,46-10-1 16,25 4-1-16,14-6 1 15,25 2 1-15,35-2-1 16,28-1-1-16,21 1 1 16,29-1-1-16,21 1-3 15,24-1 2-15,32 4-1 0,36 3 0 16,17 3 2-16,-4 3 2 15,15 6-8-15,10 3-1 16,-7 7-34-16,-24 12-15 16,-22 10-20-16,-17 6-6 15,-25 16-32 1</inkml:trace>
  <inkml:trace contextRef="#ctx0" brushRef="#br0" timeOffset="133686.74">5475 14092 168 0,'7'-9'63'0,"-3"2"-49"0,-1 7 14 15,-3 0 2-15,4-3-4 16,-1-3 2-16,4 3-3 15,-3-4 2-15,-4 7-15 16,3 0 11-16,-3 0 6 0,0 0 7 16,0 0 3-16,0 0-4 15,0 0 1-15,-7 10 2 16,-3 9-19-16,-4 9-8 16,-8 13-5-16,5-4-2 15,3-5-2-15,-4 15-2 16,-3-10 1-16,0 17-1 15,3-14-3-15,-3 1 2 16,3-6 1-16,1-4 2 16,6-3-1-16,1-6-1 15,-5-3 1-15,8-3 1 16,0-4-1-16,0-2-1 16,0-1-8-16,4-3-5 15,-1-3-35-15,1-3-16 16,-1 0-16-16,4-6-3 0,0 0-50 15</inkml:trace>
  <inkml:trace contextRef="#ctx0" brushRef="#br0" timeOffset="134107.35">5246 14023 220 0,'-4'-13'85'0,"4"7"-66"0,-3 3 12 0,3 3 3 16,0 0-3-16,0 0 2 16,0 0-5-16,0 0 0 15,3 0-16-15,4 3 11 0,0 3 4 16,8 7-1-16,-1 6 2 15,-4 6-10-15,11 12 0 16,1 20-7-16,2 6-1 16,1-1-6-16,3-2-3 15,-3-7 0-15,-4-18-1 16,-3-7 0-16,3 0 2 16,0-6-1-16,-3 0-1 15,-1-3 1-15,-3-3 1 0,4-1 1 16,-7-2 1-16,-4-7-29 15,-7-3-10-15,0-3-29 16,0 0-13-16,0-3-71 16,3-13-40-1,4-2 89-15</inkml:trace>
  <inkml:trace contextRef="#ctx0" brushRef="#br0" timeOffset="134396.68">5846 14133 308 0,'-18'0'115'0,"14"3"-89"0,4-3 16 0,0 0 2 16,4 3-18-16,3 0-2 15,7 0-12-15,7 0-3 16,11 1-5-16,-4-1-1 0,11-3 1 16,0 0-5-16,-4 0 1 15,-3 3-11-15,-4-3-5 16,4 0-47-16,-4 0-19 16,-3 0-62-1</inkml:trace>
  <inkml:trace contextRef="#ctx0" brushRef="#br0" timeOffset="134829.49">6668 13581 276 0,'-4'-6'104'0,"4"12"-81"0,0-6 9 0,0 0 1 16,0 0 1-16,0 3 4 16,0 6-7-16,0 4-4 15,-4 3-15-15,4 2-1 0,-3 4 0 16,3 3 0-16,-4 4 3 15,4 2-5-15,0 0-3 16,0-2-3-16,4-1-3 16,-1-3 1-16,1-3 1 15,3-3-1-15,4-7-1 16,-1 4 1-16,4-7 1 16,0-6-3-16,1 4 0 15,-1-7 3-15,0-7 1 16,3 4-32-16,-10-3-15 15,1-3-29-15,-5-1-10 16,4 1-63 0</inkml:trace>
  <inkml:trace contextRef="#ctx0" brushRef="#br0" timeOffset="135143.74">6823 13587 248 0,'-4'-6'93'0,"8"0"-72"0,-4 6 18 0,0 0 5 16,0 0-5-16,3 0 1 15,4 0-5-15,0 12-1 16,0 1-19-16,0 5-5 0,1 11 1 16,-5 11-3-16,-3 14 3 15,0 2-6-15,0-2-1 16,0-4-2-16,4-3-2 15,-1-7 1-15,1-5-1 16,3-4 0-16,0-9 2 16,3 3-10-16,-3-9-2 15,-3 0-28-15,-4-7-11 16,3-6-25-16,-3-3-11 16,4 3-47-1</inkml:trace>
  <inkml:trace contextRef="#ctx0" brushRef="#br0" timeOffset="135487.71">6481 14233 260 0,'-8'6'96'0,"12"-3"-75"0,3 4 12 16,0-4 0-16,0 0-1 0,4 0 6 16,3 0-10-16,0 0-2 15,0 1-15 1,7-1 4-16,7-3 5 0,4-3-5 0,7-4 2 16,14-2-8-16,10 3-3 15,4-1-3-15,-3 1-3 16,-8 3 1-16,-3 0-1 15,-14 0-7-15,-4 0 0 16,-6 3-48-16,-1 0-20 16,-14-4-53-1,4 8-56-15,-4-1 62 16</inkml:trace>
  <inkml:trace contextRef="#ctx0" brushRef="#br0" timeOffset="140563.64">8872 13587 156 0,'0'-6'60'0,"0"0"-47"0,4 6 15 15,-4 0 2-15,0-4-6 16,0 4-2-16,0-6 1 15,0 3 0-15,0-3-12 0,0 6 2 0,0 0 3 16,0 0-2-16,0 0 2 16,0 0-7-16,0 0-1 15,3 6 2-15,1-3 4 16,-1 13-4-16,5-4 0 16,-1 4-6-16,0 3-1 15,0 3 1-15,0 6 0 16,0 7 2-16,3 8 1 15,1 8-3-15,0-1-3 16,-1-3 0-16,1-3 1 16,-1-4-1-16,1-5-1 15,-1-4 1-15,-2-9-1 16,-1 0 4-16,0-6 2 16,0-13 13-1,-7-3-10-15,7-9-3 16,-4-4-3-16,1-6-3 0,-4-3 1 15,0-6 1-15,0-6-1 16,0-10-1-16,-4-6-2 16,1-4 1-16,3-2 1 15,-4-4 0-15,1-6-3 16,3 10 2-16,-4 6 3 16,1 12 3-16,3 7-4 15,-4 9-1-15,1 6-5 16,-1 7 1-16,1-1 2 15,-1 10 3-15,0 0 0 16,1 0-1-16,3 0 1 16,-4 0-1-16,4 0 0 15,0 0 0-15,0 0-3 16,0 0 2-16,0 0-1 16,0 0 0-16,0 0 2 0,0 0 0 15,0 0-3-15,0 0 2 16,0 0 3-16,0 0 1 15,0 0-1-15,0 0-2 16,0 0 1-16,0 0 1 16,0 0-3-16,0 0 0 15,0 0 1-15,0 0 0 16,0 0 0-16,0 0 2 16,0 0-1-16,0 0-1 15,0 0 1-15,0 0 1 0,0 0 1 16,4-3 1-1,3 3-2-15,0 0-2 0,0 0 1 16,4 3 1-16,3-3 1 16,3 0 1-16,5 0 0 15,9 0 2-15,12-9-1 16,10 6 2-16,0-3-6 16,-1 2-3-16,1-2 1 15,-7 6 2-15,0 6-2 16,0-2 0-16,0 5 1 15,0 0 2-15,0-2-1 16,-1-4-1-16,1 3 1 16,0-3-1-16,-7-3 0 15,0-3 0-15,-4-3 0 0,-3 3 2 16,-4-4-3-16,-7 7 0 16,-3-3 3-16,-4 3 1 15,-4 0-4-15,1 0 1 16,-4 0 0-16,0 3 0 15,0-3 0-15,0 7 2 16,-3-4-3-16,-1-3 0 16,1 6-1-16,-1-6 0 15,1 0 2-15,-4 0 2 16,0 0-1-16,0 0-1 16,3-6-10-16,-3-4-4 15,0 7-24-15,-3-3-10 16,-1 6-35-16,1 0-14 15,-4 6-24-15</inkml:trace>
  <inkml:trace contextRef="#ctx0" brushRef="#br0" timeOffset="142843.71">8544 13597 172 0,'0'-4'66'0,"4"1"-52"0,-4 0 17 16,0 3 2-16,0 0 1 15,0 0 5-15,0 0-5 16,0 0 2-16,0 0-20 16,0 0 6-16,0 0 5 0,0 0-2 15,0 0 0-15,-4-3-7 16,1 3-3-16,-4 3-7 16,-4 7 0-16,-3 2-3 15,-4 7 2-15,1 6-4 0,-4 3 0 16,3 16 1-16,0 3 2 15,8-3 1-15,6 3 1 16,8-9 2-16,10-7 1 16,7-3 1-16,4-6 0 15,-1 0-2-15,1-6 1 16,0-4-6-16,-4-2-1 16,-3-4-2-16,-4-6 1 15,-4 6 2-15,-3-6 4 16,-3-6-4-16,-4 3-1 15,-4-3-33-15,-3-1-13 16,0-2-41-16,0-4-17 16,4-2-68-1</inkml:trace>
  <inkml:trace contextRef="#ctx0" brushRef="#br0" timeOffset="143536.04">8513 13230 240 0,'-8'-3'90'0,"8"3"-70"0,0 0 6 0,0 0-1 16,0 0-5-16,0 0 3 15,0 0-4-15,0 3-2 16,0 3-9-16,0 0 1 0,0 1 2 15,4-1-2-15,0 0 2 16,-1 0-4-16,1-6 1 16,-1 7 1-16,1-4 2 0,-1-3-1 15,-3 0 1-15,4-3-2 16,-1-4 0-16,1-2-5 16,-1 0-3-16,-3-1 2 15,0 4 2-15,0 0 0 16,0 2 2-16,0 4-4 15,-3 0 0-15,-1 7-1 16,1 2 1-16,-1 4-2 16,1-1-1-16,3 1 1 15,0-4 1-15,0 1 3 16,3-1 2-16,1 0-1 16,3-9 1-16,3-3 2 0,1-6 5 15,0-7-2-15,-4 7 3 16,0-4-2-16,-4 4 0 15,1 3-5-15,-4-1 0 16,0 4-1-16,-4 6 1 16,-3 4-4-16,0-1-3 15,0 3-3-15,3 1-1 16,1-7-36-16,6 6-14 16,8-9-33-16,3 0-11 15,7 6-65 1</inkml:trace>
  <inkml:trace contextRef="#ctx0" brushRef="#br0" timeOffset="144839.79">9433 13709 188 0,'-3'0'71'0,"3"0"-55"0,0 0 9 0,0 0 1 15,0 0 0-15,0 0 4 0,0 0-1 16,0 0 0-16,0 0-16 16,0 0 10-16,0 0 6 0,0 0 0 15,0 0 1-15,-4 4-11 16,1-1-1-16,-4 3-9 15,0 3-1-15,0 1 0 16,-1-1 0-16,1 1-7 16,0 2 0-16,0 1-1 15,0-1 0-15,0-2 0 16,4 5 0-16,-1-5 0 16,4-1 0-16,0-3 0 15,7-2 0-15,0-8-3 16,4-2 2-16,3 0 1 15,0-4 2-15,-3 7-1 16,3-3 2-16,-4 3-4 0,1 3 0 16,0 0 1-16,-1 0 0 15,1 3 0-15,-1-3 0 16,1 6 0-16,3-3 0 16,0 7 0-16,-3-1 0 15,3 4 0-15,-4 2 2 16,1 1 1-16,0 0 1 15,-4-1-5-15,0-2-1 16,0 3 3-16,-4-4 3 16,-3-2 8-16,-3-1 4 15,-4-3-4-15,-4 1-2 16,-3-1-5-16,0 0-2 0,-4-3-1 16,1 0 1-16,-5 1-2 15,1-1-1 1,-3-3-2-16,2 0-1 0,5 0-25 15,-1-3-11-15,7-1-24 16,4-5-11-16,7-4-84 16</inkml:trace>
  <inkml:trace contextRef="#ctx0" brushRef="#br0" timeOffset="145084.5">9451 13659 280 0,'-7'-6'104'0,"7"6"-81"0,3 0 5 0,-3 0-2 15,0 0-2-15,4-3 3 16,3 0-8-16,0 0-4 16,0-1-8-16,4 4-5 0,3 0 1 15,0-3-2-15,4 3 2 16,-1-3-2-16,1 0-1 15,-1 3-43-15,1-3-19 16,3 3-81 0</inkml:trace>
  <inkml:trace contextRef="#ctx0" brushRef="#br0" timeOffset="147648.72">8407 14324 232 0,'-7'-6'88'0,"7"3"-69"0,0 3 22 0,0 0 3 16,0 0-13-16,0 0-4 16,0 0 2-16,7 0 4 15,3 0-18-15,4 3 7 0,4-3 2 16,3 0-4-16,4 6-1 0,3-6 0 15,7 0 0-15,11-6-6 16,18-4 0 0,6 1-6-16,8 3 1 15,0-4 1-15,13-2 2 0,15 2 1 16,-4 4 0-16,-3-3-4 16,3-4-3-16,4 1-2 15,-25 2 0-15,-14 1-2 16,8-1 2-16,9 1-2 15,-13 6 2-15,-11-4-2 16,-14 4 2-16,-15 0 0 16,-9 3 1-16,-8 0-22 15,-4 0-10-15,-3 0-30 16,-7 0-11-16,0 0-19 16,0 0-8-16,7 0-51 15</inkml:trace>
  <inkml:trace contextRef="#ctx0" brushRef="#br0" timeOffset="148083.24">9095 14522 260 0,'-25'3'99'0,"21"-3"-77"0,1 3 22 0,3-3 5 0,0 3-4 16,3 3 0-16,4 0-2 15,1 1-3-15,2 2-21 16,8 1 2-16,10-4 0 0,11-3-5 16,7-3 1-16,7 6-6 15,-4-3 1-15,-7-3-1 16,-3 7 3-16,-7-4 2 15,-7 6-1-15,-8 10-3 16,-6 6 0-16,-8 10-5 16,-6 18 1-16,-8 0-3 15,-6-6 0-15,-1 6-3 16,0-9-2-16,1-6 1 16,6-7-1-16,0-2 0 0,4-7 0 15,4-4-3 1,-1-5 2-16,4-1-43 0,0-2-20 15,4-4-50-15,6-3-18 16,-6 4-45 0</inkml:trace>
  <inkml:trace contextRef="#ctx0" brushRef="#br0" timeOffset="152211.79">7250 13957 280 0,'-11'-6'107'0,"11"6"-83"0,-11 6 15 0,11-6 1 15,0 3-5-15,0-3 2 16,-3 0-7-16,3 7-4 16,0-4-14-16,0 0 1 0,0 0 3 15,0 0 5-15,3-3 2 16,1 0-4-16,3 0 1 16,0 0-5-16,0 3 1 15,0-3-5-15,4 3-1 16,-1 0-4-16,1 1-1 0,0-1-3 15,6 0 1-15,-3 0 2 16,4 0 4-16,0-3-2 16,-1 0-2-16,4 0-2 15,-10 3-3-15,3-3 1 16,-3 0 1-16,-4 0-1 16,0 0 2-16,0 0-2 15,-4 0 2-15,1 0-37 16,-4 0-15-16,0 0-30 15,-4 3-11-15,1 1-60 16,-1 2-64 0,1 0 77-16</inkml:trace>
  <inkml:trace contextRef="#ctx0" brushRef="#br0" timeOffset="152515.31">7239 14318 336 0,'-4'0'126'0,"4"0"-98"0,4-10 10 0,-4 10-3 16,4-3-5-16,-1-3 4 16,4 3-9-16,0-4-6 15,11 4-10-15,-11 0-2 0,11 0 3 16,-4 3-2-16,3 0 1 0,-3 0-5 15,4 0-1-15,-4 0-1 16,11-3-2-16,-15 3 1 16,5 0-1-16,-5 0-27 15,4 0-11-15,-3 0-30 16,3 0-12-16,-4 0-81 16</inkml:trace>
  <inkml:trace contextRef="#ctx0" brushRef="#br0" timeOffset="153037.49">7913 13628 312 0,'-4'-6'115'0,"4"2"-89"0,4 1 14 0,-4 3 1 0,0 0-8 16,0 0 3-16,0 0-9 15,7 0-2-15,0 3-14 16,0 4 4-16,0 5 3 0,-3 4-6 16,-1 18-2-16,1 10-5 15,-1-6-2-15,1-10-1 16,-1 13-2-16,1-10 1 15,-1 4-1-15,1-7 0 16,-1 0 2-16,1-3-1 16,-1-3-1-16,1-3 1 15,-4-3 1-15,0-4-21 16,0-2-7-16,0-7-27 16,-4-3-11-16,1 0-32 0,-1-10-13 15,1 7-20 1</inkml:trace>
  <inkml:trace contextRef="#ctx0" brushRef="#br0" timeOffset="153370.16">7761 13738 300 0,'-10'0'112'0,"10"-3"-87"0,0 3 13 0,0 0-1 0,0 0 4 16,0 0 7-16,3 0-11 15,-3 0-2-15,7 3-20 16,11 0 0-16,-4 3 1 0,7 0-4 16,7-3-2-16,4 1-3 15,0-1 0-15,0 0-4 16,-4 0 0-16,-4 0-1 16,-2 0 1-16,-1 0-2 15,-4 4-1-15,-2-4 1 16,-1 3 1-16,-4-3-3 15,1-3-2-15,-1 6-27 16,-3-2-10-16,-3-4-20 16,-4 0-7-16,0 0-26 15,0 0-9-15</inkml:trace>
  <inkml:trace contextRef="#ctx0" brushRef="#br0" timeOffset="153787.76">7708 14318 268 0,'-3'0'101'0,"3"0"-78"16,3 0 15-16,-3 0 4 0,0 0-5 16,0 0 2-16,4 0-1 15,-1 0 0-15,4 0-20 16,0 0 5-16,7 0 4 0,1 6-2 16,9-3 0-16,-10 7-5 15,18-4-2-15,-7-3-6 16,10-3-2-16,-7 0-4 15,8-3 1-15,-8 3-4 16,0-6 0-16,-7 6-3 16,0 0-1-16,4 0 1 15,-11 0 2-15,0 0-1 0,-3 0 2 16,3-4-26-16,-3-2-10 16,-4 3-36-16,3-3-16 15,-6-4-107 1</inkml:trace>
  <inkml:trace contextRef="#ctx0" brushRef="#br0" timeOffset="156100.53">6643 13455 192 0,'-4'-9'74'0,"4"3"-58"0,-3 3 7 0,3-4-1 15,3 4-6-15,-3-6 1 16,0-1 4-16,0 1 3 15,0 0-12 1,0-1 2-16,-3-2 0 0,-1 5-1 0,-3 1 0 16,-3 3-5-16,-5 0 0 15,-2 3-1-15,-4 0 1 16,0 0 0-16,-4 0 0 16,0 0-4-16,0 3-1 15,1 0-1-15,-1 0 1 16,0 0 0-16,1 4 1 15,2 5-2-15,1-2-2 16,4 2 1-16,-4-2-1 16,6 5 0-16,-6-2 2 15,4-1-3-15,-1 1 0 16,4-4 3-16,0 1 1 0,0-1-1 16,3 0-2-16,-10 1-2 15,0-1 1-15,3 4 1 16,0-1 2-16,-3-2-3 15,0 5 0-15,3 1 3 16,-6-3 1-16,6-1-1 16,0 1 1-16,1-1-2 15,-1 4-1-15,1 0 1 16,2 2-1-16,-6 1 0 16,7 3 0-16,0 3 0 15,0 4 2-15,0 2-1 16,3 0 2-16,1 4 0 15,-1-1 1-15,8 1 0 0,-4-1 0 16,-1 1 0-16,1 2 0 16,4 4-2-16,3 9 1 15,0 4 2-15,0 2 2 16,3-3-1-16,4 4-1 16,-3-7-3-16,3-3 1 15,0 3-2-15,0-3 2 16,11 16 0-16,3 0 1 15,4 6 0-15,6-10 2 16,12-2 1-16,3-1 3 16,7-9-3-16,-4 3-2 15,18-6 2-15,3-3 0 16,12 3-3-16,-19-13-3 16,-10-9 0-16,11 6-1 0,-12-3 2 15,1-6 1-15,-7-6 3 16,7-20 3-16,11-18 2 15,-11-9 1-15,-4-10-4 16,-7-19 0-16,-3-21-5 16,-4-17-2-16,-3-15 0 15,-4-28 1-15,-14 0-1 16,-3-13-1-16,-11-6-2 16,-14 12 1-16,-18 26 1 15,-14 15 2-15,-14-12-10 16,-3 28-2-16,6 22-13 0,-10 25-3 15,7 19-28 1,0 9-10-16,22 9-108 16,16 1-50-16,5 0 115 15</inkml:trace>
  <inkml:trace contextRef="#ctx0" brushRef="#br0" timeOffset="160214.04">6445 14443 196 0,'-3'-3'74'0,"3"3"-58"0,3 0 20 16,-3 0 5-16,0 0 3 15,0 0 3-15,0 0-1 0,0 0-1 16,0 0-25-16,0 0 4 0,0 0 3 16,4 0-4-16,-1 3 1 15,1-3-9-15,3 10-4 16,0-4-4-16,4 3 0 15,3-6-2-15,3 7 0 16,8-4-3-16,-7-3-2 16,3 0 3-16,0 0 0 15,-3-3 1-15,-1 0 0 16,4 0-2-16,-10 0-2 16,0 4 1-16,-1-4-1 15,-3 3 8-15,-3 0 5 16,-4 3-4-16,0 4-1 15,-4 2-4-15,-3 4-1 16,0 3-1-16,-3-1 1 16,2 11 0-16,-2 2 1 0,-1 0-5 15,8-6 1-15,-1-6-2 16,1 9 0-16,-1-6 0 16,1 0 0-16,3-6 2 15,0-7 0-15,0 7-9 16,0-13-2-16,0 3-40 15,0-12-17-15,0 6-51 16,0-9-22-16,-4 6 0 16</inkml:trace>
  <inkml:trace contextRef="#ctx0" brushRef="#br0" timeOffset="161325.21">14337 14606 356 0,'-11'-9'134'0,"11"-1"-104"0,-3 10 9 0,3 0-1 15,0 0-13-15,-4 7 0 16,-3-4-3-16,0 12 1 16,-3 4-13-16,-5 13 5 0,-9 15 3 15,-8 9-8-15,-7 4-3 16,-3-1-2-16,-4-2-1 15,4 5-2-15,10-11 1 16,7-11 2-16,-3 17 2 16,3-13-3-16,4 3-3 15,4-10 0-15,-1-5-1 16,4-7-3-16,3-3 2 0,4-3 1 16,0-4 0-16,0-2-22 15,0-10-8-15,3 0-36 16,1-6-15-16,-1 0-72 15,4-13-58 1,0 4 83-16</inkml:trace>
  <inkml:trace contextRef="#ctx0" brushRef="#br0" timeOffset="161655.85">13931 14431 332 0,'-17'-32'123'0,"13"20"-95"0,4 2 7 0,0 7-4 16,0 3-2-16,7 0 2 15,4 6 6-15,6 10 1 16,12 9-20-16,6 7 3 0,4 11 2 16,-1 8-6-16,-2 24 1 15,-5 6-11-15,-2 1-4 16,-5-4-2-16,-2 4-1 15,-5-4 0-15,-6-21 2 16,-1-10-1-16,1 0 2 16,0-7-4-16,-4-5 0 15,0-7-23-15,0-12-10 0,0 0-33 16,0-16-12-16,-4 0-69 16,8-13-65-1,-1-6 77-15</inkml:trace>
  <inkml:trace contextRef="#ctx0" brushRef="#br0" timeOffset="161928.04">14443 14669 344 0,'-11'-6'129'0,"11"2"-100"0,0 8 20 0,4-4 4 15,3 0-14-15,3 3 0 16,8 3-13-16,7 0-4 16,6 1-13-16,8-1-8 0,4-3-1 15,-1 6 0-15,-3-2 0 16,-8 2 0-16,-2 0 0 16,-8 1-25-16,-4 2-10 15,-2 4-59-15,-5 3-25 16,-6-3-42-1</inkml:trace>
  <inkml:trace contextRef="#ctx0" brushRef="#br0" timeOffset="162122.69">14506 15048 356 0,'-17'10'134'0,"20"-10"-104"15,11 6 18-15,0-6 0 0,11 0-20 16,10-3-3-16,4-3-9 15,3-1-2-15,-3-2-8 16,-7 3-4-16,-4-1 1 0,-3 4-4 16,-4 0-2-16,0 3-56 15,-3 0-22-15,7 0-97 16</inkml:trace>
  <inkml:trace contextRef="#ctx0" brushRef="#br0" timeOffset="162886.06">15685 14101 236 0,'7'-25'88'0,"-4"16"-69"0,4-4 19 0,-3 7 4 15,-1 0-2-15,1 0 3 16,-4 6-9-16,0 0-1 16,0 0-18-16,0 0 6 0,0 0 3 15,0 6-1-15,0 6 0 16,-4 1-6-16,-3 12 0 15,0 9-8-15,-3 10-3 16,-5 10-1-16,1-1-1 16,4-3-2-16,6-9 1 15,4-7 0-15,4-2 3 16,6-7 1-16,4-6 1 16,4-4 0-16,3-5 0 15,4-4-4-15,0-3-1 16,3-3-1-16,0-3 1 0,-3 0-2 15,-4 0 2-15,-7 0-2 16,-3 3 2-16,-4-4-37 16,0 1-17-16,-4 0-27 15,1-3-12-15,-1-7-20 16,8 4-8-16,-1-4 0 16</inkml:trace>
  <inkml:trace contextRef="#ctx0" brushRef="#br0" timeOffset="163262.19">15946 14126 276 0,'-4'-18'104'0,"8"8"-81"0,-1-2 16 0,1 9 3 15,-1-4-3-15,1 4 1 16,3-3-8-16,0 6-5 15,0 0-15-15,0 0 6 0,3 6 4 16,1 7 2-16,3 5 3 16,-3 17-9-16,-4 15-3 15,0 16-8-15,0-3-3 16,0-1 0-16,0-8 0 16,0 5-2-16,0-2 1 0,0-4-2 15,0-3-1 1,0-9-2-16,0-3 1 15,0-4 1-15,-3-9 2 0,-1-3-1 16,-3-6 2-16,0-7-33 16,0 1-12-16,0-1-23 15,-3-9-8-15,-4 0-39 16,0 0-17-16,-4-3 3 16</inkml:trace>
  <inkml:trace contextRef="#ctx0" brushRef="#br0" timeOffset="163650.14">15459 14970 256 0,'-18'3'96'0,"22"-3"-75"0,-1 0 19 0,4 0 2 16,4 0 2-16,3 0 3 15,4 0-3-15,6 0-3 16,4 0-22-16,4 0 6 0,3-3 5 16,4-3-7-16,4 2-1 15,17-2-7-15,17-3 1 0,11 3-5 16,1-4-1-16,6-2-6 15,11-1-3-15,-4 0 0 16,-17 4-1-16,-15 3 0 16,-13-4 2-16,-15 7-3 15,-10-3 0-15,-11 6-34 16,-7 6-17-16,-7-3-31 16,-10 1-10-16,-5 2-81 15</inkml:trace>
  <inkml:trace contextRef="#ctx0" brushRef="#br0" timeOffset="164042.75">15727 15117 348 0,'-25'0'129'0,"22"7"-100"0,-4 2 11 0,7-3-2 16,3 7-6-16,4 6 1 16,7 3-7-16,4-4-2 15,10-5-13-15,22-13 9 0,20-10 3 16,8 1 2-16,-4 0 2 16,-4-1-9-16,-6 7 0 15,-8 6-2-15,-10 16-1 0,-18 19-3 16,-17 12 0-1,-11 3-7-15,-11 4-1 0,-6 5 0 16,-4 4 0-16,-11 3-5 16,4 0 1-16,-1-12 0 15,5-7 0-15,6-10-7 16,4-8 0-16,3-10-32 16,8 3-12-16,3-9-45 15,7-7-16-15,3-12-82 16</inkml:trace>
  <inkml:trace contextRef="#ctx0" brushRef="#br0" timeOffset="165332.34">17459 14170 296 0,'7'-12'110'0,"-3"2"-86"0,-4 1 22 15,0 3 6-15,0-1-8 16,0-2-1-16,0 9-11 16,0-3-3-16,0 3-16 15,0 0 1-15,7 6 0 0,0 10 1 16,0 9 4-16,3 16-5 15,4 18 0-15,-3-2-6 16,0-4-3-16,-1-3-2 16,1-3 0-16,-1-6-2 15,-3-3-1-15,0-7 1 16,1-6 1-16,-5-3-1 16,1-6 2-16,-4-4 0 0,-4-6 3 15,-3-2-43-15,-4-4-17 16,1-7-15-16,-1 1-3 15,1 0-12-15,-1-4-2 16,4 1-50 0</inkml:trace>
  <inkml:trace contextRef="#ctx0" brushRef="#br0" timeOffset="165633.1">17237 14453 236 0,'-18'-13'90'0,"15"7"-70"0,-1 6 13 0,4 0 1 0,0 0-3 16,0 0 2-16,7 0 4 16,4 0 1-16,-1 0-20 15,4 6 9-15,8-6 4 0,6 0-5 16,7 0-1-16,7 0-5 16,4 0-3-16,0 0-5 15,3 0-2-15,-3 0-9 16,-3 0 0-16,-5-6-1 15,-2 6 0-15,-4 0 0 16,-4 0 2-16,-4 0-3 16,-2 0 0-16,-1 0-48 15,-4 0-21-15,1 0-7 16,0 0-2-16,-4 0-68 16</inkml:trace>
  <inkml:trace contextRef="#ctx0" brushRef="#br0" timeOffset="165964.23">17357 15205 296 0,'-21'0'110'0,"21"0"-86"0,0 0 18 0,0 0 3 0,7-3 0 16,7-3 5-16,7-1-7 16,7 1-2-16,7 0-23 15,4 0 3-15,7 2 2 0,-4-2-8 16,4 0-1-16,4 3-6 16,3 0-3-16,-4 3-5 15,-3 0 0-15,-4 3 2 16,-3 0 1-16,-4 0-23 15,-3 0-9-15,-4-3-48 16,0 0-20-16,4-3-88 16</inkml:trace>
  <inkml:trace contextRef="#ctx0" brushRef="#br0" timeOffset="167089.54">19124 14126 196 0,'4'-6'74'0,"-1"3"-58"0,1-3 20 0,-4 6 7 16,0 0 0-16,0 0 4 15,0 0-6-15,0 0-3 16,0 0-21-16,0 0 5 0,0 0 5 16,0 0-2-16,0 0 3 15,0 0-1-15,0 0 1 16,0 0-2-16,0 0-1 16,0 3-6-16,-4-3-1 15,1 3-6-15,-4 10 0 16,-4-1-5-16,-3 10 1 15,0 13-5-15,0 8 0 16,7 8-1-16,3-7 1 16,4-1-2-16,7-2-1 15,4-9 1-15,3 2-1 0,0-9 0 16,0-3 2-16,0-3-1 16,0-7-1-16,-3-2 3 15,-1-7 2-15,-3 3-15 16,-7-6-8-16,0-6-38 15,0-3-16-15,0-1-24 16,-3 1-10-16,3-4-60 16</inkml:trace>
  <inkml:trace contextRef="#ctx0" brushRef="#br0" timeOffset="167570.01">19057 13756 276 0,'-14'-9'104'0,"14"9"-81"0,-4 3 16 0,4 0 3 15,0 4-10-15,-3-1 1 16,3 0-3-16,0 0 1 0,0 1-17 16,0-4 3-16,0 6 1 0,0-9-6 15,3 6 1-15,4-2-4 16,1-4 2-16,2-4 0 16,1-2 1-16,-1-3-4 15,1-1 0-15,-1 1 8 16,-2 3 5-16,-5-1-5 15,-3 1 1-15,-3 6-10 16,-5 3-4-16,1 7-2 16,-3 2-1-16,3 1 0 15,0-4 0-15,3 1-3 16,1-1 0-16,3 0 2 16,3 1 2-16,1-4 0 15,3 0-1-15,0 4-24 16,0-1-11-16,0 4-37 0,0-1-15 15,4 1-102 1</inkml:trace>
  <inkml:trace contextRef="#ctx0" brushRef="#br0" timeOffset="168245.74">19614 13847 268 0,'-3'-31'101'0,"6"12"-78"0,1-3 11 16,-4 13 1-16,4-4 3 15,-1 4 4-15,1 0-5 16,-4 2 0-16,0 7-21 15,0 13 4-15,0 18 3 0,0 13-3 16,0 19 0-16,0 6-5 16,0 19 1-16,3 15-5 15,8-9-1-15,6-9-6 16,4-13-1-16,8-9-1 16,-1-10 1-16,0-12 2 15,0-10 2-15,1-15 1 16,-1-13 0-16,0-13-4 15,-3-12-3-15,-4-18 0 0,-3-23 1 16,-4-9-3-16,-7-10-2 16,-4-5 4-16,-6-20 1 15,-4 13 0-15,-4 12-2 16,0 16-2-16,-3 10-1 16,0 18 2-16,4 4 2 15,-1 9-2-15,1 6-2 16,2 6-1-16,5 4 0 15,3 3 3-15,7 6 0 16,7 0-2-16,7 6 0 16,7-3 6-16,4-3 3 15,7 0-1-15,17 0 2 16,12-3 0-16,9-3 1 0,4 6-4 16,4 0-3-16,14 0 0 15,3 0 1-15,-7 0-1 16,-10 6 2-16,-11-3-2 15,-14 7-1-15,-14-10-17 16,-7 6-9-16,-11-3-28 16,-10-3-11-16,-8 0-32 15,-6 0-12-15,-8 13-49 16</inkml:trace>
  <inkml:trace contextRef="#ctx0" brushRef="#br0" timeOffset="168816.14">20426 14001 324 0,'0'-9'121'0,"0"5"-95"0,3 1 20 0,-3 3 1 16,0 0-5-16,0 0 1 16,0 3-8-16,-3 4-4 15,-8 2-17-15,-6 4-4 0,-5-1-3 0,-2 1-3 16,3-1-1-16,-1 1-1 16,8-4 1-16,4 1-4 15,3 2-2-15,3-2-1 16,8-1 0-16,6 0 3 15,8-2 2-15,3-1 0 16,7 0 2-16,1 1-4 16,2-1 0-16,-3 3 1 15,1-3 0-15,-1 13 0 16,0 0 2-16,-3 12-1 16,0 1-1-16,-4-1 1 15,-4 1-1-15,-3-4 8 16,-3-3 5-16,-4-3 5 15,-3-3 1-15,-4-7 1 16,-4 7 0-16,-3-10-9 16,-4 4-2-16,-6-4-5 0,-4-2-1 15,-8-4-1-15,-6-3-2 16,-7-3-2-16,-1-4-1 16,5-2-23-16,6-4-10 15,7-5-23-15,11-1-9 16,7 0-20-16,7-6-10 15,7 0-64 1</inkml:trace>
  <inkml:trace contextRef="#ctx0" brushRef="#br0" timeOffset="169074.72">20338 13913 332 0,'-14'-6'123'0,"14"6"-95"0,3-3 5 16,4-3-3-16,4-1 1 16,6-2 3-16,8-1-7 15,3 4-4-15,0 6-13 16,4 3-2-16,4 4 2 0,2 2-6 16,12 4-2-16,6 2-1 15,-3 1-1-15,-4-4-33 16,-10-2-13-16,-7 6-41 15,-7-7-15-15,-15-3-43 16</inkml:trace>
  <inkml:trace contextRef="#ctx0" brushRef="#br0" timeOffset="169581.05">19050 14891 240 0,'-35'7'90'0,"24"-4"-70"0,-6 3 2 15,13-6-4-15,0 3 8 16,4 0 5-16,0 1 9 16,0-1 4-16,4 0-23 15,3 0 6-15,0 0 3 0,4 0-1 16,3 4 3-16,0-1-9 15,7 0-2-15,7-3 1 0,18-3 3 16,32 0-4-16,13-3-3 16,33-6-4-16,28-7 1 15,17 0 1-15,21 4-1 16,-3 5-7-16,0 4-5 16,-24 3-2-16,-36 0 1 15,-32 0-10-15,-24 0-2 16,-19-3-26-16,-9-6-11 15,-15-10-36-15,-7 10-12 16</inkml:trace>
  <inkml:trace contextRef="#ctx0" brushRef="#br0" timeOffset="170092.28">19565 15378 332 0,'-11'-4'126'0,"15"8"-98"0,0-4 17 0,-4 0-1 16,7 0-4-16,3 0 3 16,1 0-4-16,3 9-2 15,7 0-20-15,11 4 1 0,14-1 0 16,14 1-2-16,7-4 1 16,7-2 4-16,17-4 1 15,15-6 0-15,-10-4 1 16,-19 4-9-16,-13 3-3 15,-18 3-2-15,-15 13 1 16,-20 9-3-16,-22 13 1 16,-24 24-3-16,-14 23 0 15,-1-3-3-15,-3-1-2 16,4 7 1-16,-4 6-1 16,4 0-3-16,-1-12 2 0,11-17-1 15,4-2 0-15,7-19-5 16,3 0 0-16,8-19-26 15,6-6-8-15,7-13-43 16,4-6-19-16,4-16-115 16</inkml:trace>
  <inkml:trace contextRef="#ctx0" brushRef="#br0" timeOffset="171427.13">22056 13186 296 0,'-46'-16'110'0,"25"7"-86"0,-8-1-6 16,15 10-10-16,-7-3-2 16,-11 3 6-16,-10 0 3 15,-7 3 0-15,-1-3-7 16,1 7-1-16,0-7 0 0,-8-7-1 15,-10 7 1-15,-7-9-2 16,-7 3 2-16,-4-7 5 16,0 1 2-16,-13-1 4 15,-12 0 1-15,1-2 1 16,-4-1 2-16,-21 7-3 16,4-10-2-16,-8 6-7 0,-17-2-4 15,7-1-3-15,-11 0-3 16,-11 1-2-16,12-1 1 15,-5 0 1-15,-9-3 0 16,13 7 0-16,-3-7 2 16,-11 3-3-16,17 1-2 15,-9-1 2-15,-8 10 2 16,3 0 0-16,-20 6-1 16,7 9-2-16,-19 7 1 15,1 9 1-15,-3 6 0 0,-1 7 0 16,11 6 2-16,-11-4-3 15,15 1-2-15,-8 6 2 16,1 3 2-16,-22 26 0 16,-3 2-1-16,21-3 1 15,7-6-1-15,-11 0-3 16,22 0 2-16,-15 13 1 16,15 9 0-16,10-4 0 15,-11-5 0-15,19-4 0 16,6 1 0-16,-7 24 0 15,14-6 0-15,15-3 0 16,-1-3 0-16,-3 25-3 16,18 7 0-16,17-7 2 15,18 3 0-15,10 22 3 0,7-6 3 16,19 0 0-16,13 24 0 16,18-2-1-16,13 0 2 15,19 15-3-15,14-12 0 16,10 0 1-16,32 10 2 15,32-20 3-15,14-18 2 16,35-4-1-16,28-2-1 16,39-10-1-16,15-22 0 15,41-16-2-15,33-18 1 16,6-13-4-16,22-13-2 16,35-5 0-16,17-14-1 15,22-8 2-15,14-7 3 16,21-7 2-16,7-12 3 15,14-6-3-15,4-12 1 0,3-23-7 16,0-21-1-16,-21 2 0 16,-18-2 2-16,-17-10-1 15,-7-35 2-15,-4 1-4 16,-3-19 0-16,-29-26-1 16,-10 4 0-16,-4-19 2 15,-52 10 2-15,-15 2-3 16,-56-12 0-16,-46 19 1 15,-39-13 0-15,-39-3 0 16,-56 1 0-16,-35-23-5 16,-32 6-1-16,-50-24-2 15,-45 21 0-15,-29 19 2 0,-49 10 2 16,-39 27 2 0,-24 39 3-16,-39 21-11 0,-39 26-3 15,7 18-45-15,14 9-17 16,7 7-124-1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7.1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Completing the Square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68FFB30-9FDE-4787-944B-A8BC345909C1}"/>
                  </a:ext>
                </a:extLst>
              </p14:cNvPr>
              <p14:cNvContentPartPr/>
              <p14:nvPr/>
            </p14:nvContentPartPr>
            <p14:xfrm>
              <a:off x="1323360" y="772560"/>
              <a:ext cx="10161720" cy="5530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68FFB30-9FDE-4787-944B-A8BC345909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4000" y="763200"/>
                <a:ext cx="10180440" cy="554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569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609600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612307" y="977899"/>
                <a:ext cx="202703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307" y="977899"/>
                <a:ext cx="202703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/>
              <p:nvPr/>
            </p:nvSpPr>
            <p:spPr>
              <a:xfrm>
                <a:off x="7487498" y="977899"/>
                <a:ext cx="358399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=−50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498" y="977899"/>
                <a:ext cx="3583994" cy="615553"/>
              </a:xfrm>
              <a:prstGeom prst="rect">
                <a:avLst/>
              </a:prstGeom>
              <a:blipFill>
                <a:blip r:embed="rId3"/>
                <a:stretch>
                  <a:fillRect b="-2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ED12B6-5765-4EC2-9FF4-491A29BC0DBD}"/>
                  </a:ext>
                </a:extLst>
              </p14:cNvPr>
              <p14:cNvContentPartPr/>
              <p14:nvPr/>
            </p14:nvContentPartPr>
            <p14:xfrm>
              <a:off x="1434960" y="870840"/>
              <a:ext cx="10321920" cy="3854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ED12B6-5765-4EC2-9FF4-491A29BC0D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5600" y="861480"/>
                <a:ext cx="10340640" cy="387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70D9DC-07B1-46AE-A119-4C7B10205712}"/>
              </a:ext>
            </a:extLst>
          </p:cNvPr>
          <p:cNvCxnSpPr>
            <a:cxnSpLocks/>
          </p:cNvCxnSpPr>
          <p:nvPr/>
        </p:nvCxnSpPr>
        <p:spPr>
          <a:xfrm>
            <a:off x="6096000" y="669702"/>
            <a:ext cx="0" cy="567958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831263" y="977898"/>
                <a:ext cx="3873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d>
                        </m:e>
                        <m:sup>
                          <m: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63" y="977898"/>
                <a:ext cx="3873240" cy="615553"/>
              </a:xfrm>
              <a:prstGeom prst="rect">
                <a:avLst/>
              </a:prstGeom>
              <a:blipFill>
                <a:blip r:embed="rId2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/>
              <p:nvPr/>
            </p:nvSpPr>
            <p:spPr>
              <a:xfrm>
                <a:off x="6929139" y="1000457"/>
                <a:ext cx="443159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=−100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72125A-0113-4FC8-AEFE-39685D7FC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139" y="1000457"/>
                <a:ext cx="4431598" cy="615553"/>
              </a:xfrm>
              <a:prstGeom prst="rect">
                <a:avLst/>
              </a:prstGeom>
              <a:blipFill>
                <a:blip r:embed="rId3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1232C6E-1F75-4A65-8CD6-C7F658A7C862}"/>
                  </a:ext>
                </a:extLst>
              </p14:cNvPr>
              <p14:cNvContentPartPr/>
              <p14:nvPr/>
            </p14:nvContentPartPr>
            <p14:xfrm>
              <a:off x="661680" y="722880"/>
              <a:ext cx="10625040" cy="5446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1232C6E-1F75-4A65-8CD6-C7F658A7C86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2320" y="713520"/>
                <a:ext cx="10643760" cy="546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830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6502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Completing the Square (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 l="-2650" t="-27143" r="-2950" b="-5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1355511"/>
                <a:ext cx="12191999" cy="44931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Move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to the Right Side of the Equation.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divide both sides of the equation by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Add the Square of Half of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to Both Sides.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Factor the Left Side as the Square of a Binomial.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f>
                              <m:fPr>
                                <m:ctrlPr>
                                  <a:rPr lang="en-US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Solve.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55511"/>
                <a:ext cx="12191999" cy="4493153"/>
              </a:xfrm>
              <a:prstGeom prst="rect">
                <a:avLst/>
              </a:prstGeom>
              <a:blipFill>
                <a:blip r:embed="rId3"/>
                <a:stretch>
                  <a:fillRect l="-1650" t="-2442" b="-5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+13=0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6811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57DFFBF-524A-4BE9-8480-B03A15C6D19B}"/>
                  </a:ext>
                </a:extLst>
              </p14:cNvPr>
              <p14:cNvContentPartPr/>
              <p14:nvPr/>
            </p14:nvContentPartPr>
            <p14:xfrm>
              <a:off x="669240" y="404640"/>
              <a:ext cx="10277280" cy="5029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57DFFBF-524A-4BE9-8480-B03A15C6D19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9880" y="395280"/>
                <a:ext cx="10296000" cy="504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516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38940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389407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277B11D-5AD9-4963-9354-D83483E4F11A}"/>
                  </a:ext>
                </a:extLst>
              </p14:cNvPr>
              <p14:cNvContentPartPr/>
              <p14:nvPr/>
            </p14:nvContentPartPr>
            <p14:xfrm>
              <a:off x="822960" y="358200"/>
              <a:ext cx="10358640" cy="5879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277B11D-5AD9-4963-9354-D83483E4F1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3600" y="348840"/>
                <a:ext cx="10377360" cy="589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500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00827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008277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48BD727-35EB-425F-9204-F6DED53A1ADF}"/>
                  </a:ext>
                </a:extLst>
              </p14:cNvPr>
              <p14:cNvContentPartPr/>
              <p14:nvPr/>
            </p14:nvContentPartPr>
            <p14:xfrm>
              <a:off x="1029960" y="788400"/>
              <a:ext cx="9936720" cy="5045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48BD727-35EB-425F-9204-F6DED53A1A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0600" y="779040"/>
                <a:ext cx="9955440" cy="506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362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307552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307552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FB211BD-7141-4288-AA0F-AAA549C2B32E}"/>
                  </a:ext>
                </a:extLst>
              </p14:cNvPr>
              <p14:cNvContentPartPr/>
              <p14:nvPr/>
            </p14:nvContentPartPr>
            <p14:xfrm>
              <a:off x="501480" y="634680"/>
              <a:ext cx="9977760" cy="4987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FB211BD-7141-4288-AA0F-AAA549C2B3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2120" y="625320"/>
                <a:ext cx="9996480" cy="500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417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447712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+4=−2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4477123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1C8ED24-C673-4999-9333-7DDFD5D5716D}"/>
                  </a:ext>
                </a:extLst>
              </p14:cNvPr>
              <p14:cNvContentPartPr/>
              <p14:nvPr/>
            </p14:nvContentPartPr>
            <p14:xfrm>
              <a:off x="950040" y="736200"/>
              <a:ext cx="9422280" cy="5286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1C8ED24-C673-4999-9333-7DDFD5D571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0680" y="726840"/>
                <a:ext cx="9441000" cy="530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7961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2566</TotalTime>
  <Words>138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7.1 Completing the Square</vt:lpstr>
      <vt:lpstr>Solve</vt:lpstr>
      <vt:lpstr>Solve</vt:lpstr>
      <vt:lpstr>PowerPoint Presentation</vt:lpstr>
      <vt:lpstr>Solve</vt:lpstr>
      <vt:lpstr>Solve</vt:lpstr>
      <vt:lpstr>Solve</vt:lpstr>
      <vt:lpstr>Solve</vt:lpstr>
      <vt:lpstr>Solve</vt:lpstr>
      <vt:lpstr>Solve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69</cp:revision>
  <cp:lastPrinted>2020-08-03T16:23:34Z</cp:lastPrinted>
  <dcterms:created xsi:type="dcterms:W3CDTF">2018-08-29T02:57:50Z</dcterms:created>
  <dcterms:modified xsi:type="dcterms:W3CDTF">2020-08-14T22:06:25Z</dcterms:modified>
</cp:coreProperties>
</file>