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91" r:id="rId4"/>
    <p:sldId id="288" r:id="rId5"/>
    <p:sldId id="289" r:id="rId6"/>
    <p:sldId id="292" r:id="rId7"/>
    <p:sldId id="293" r:id="rId8"/>
    <p:sldId id="294" r:id="rId9"/>
    <p:sldId id="295" r:id="rId10"/>
    <p:sldId id="296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7.1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the Square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7</m:t>
                      </m:r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−8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05690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609600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1612307" y="977899"/>
                <a:ext cx="202703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307" y="977899"/>
                <a:ext cx="2027030" cy="6155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7487498" y="977899"/>
                <a:ext cx="3583994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+2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7498" y="977899"/>
                <a:ext cx="3583994" cy="615553"/>
              </a:xfrm>
              <a:prstGeom prst="rect">
                <a:avLst/>
              </a:prstGeom>
              <a:blipFill>
                <a:blip r:embed="rId3"/>
                <a:stretch>
                  <a:fillRect b="-2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770D9DC-07B1-46AE-A119-4C7B10205712}"/>
              </a:ext>
            </a:extLst>
          </p:cNvPr>
          <p:cNvCxnSpPr>
            <a:cxnSpLocks/>
          </p:cNvCxnSpPr>
          <p:nvPr/>
        </p:nvCxnSpPr>
        <p:spPr>
          <a:xfrm>
            <a:off x="6096000" y="669702"/>
            <a:ext cx="0" cy="567958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831263" y="977898"/>
                <a:ext cx="3873240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4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−12</m:t>
                              </m:r>
                            </m:e>
                          </m:d>
                        </m:e>
                        <m:sup>
                          <m:r>
                            <a:rPr lang="en-US" sz="4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1263" y="977898"/>
                <a:ext cx="3873240" cy="615553"/>
              </a:xfrm>
              <a:prstGeom prst="rect">
                <a:avLst/>
              </a:prstGeom>
              <a:blipFill>
                <a:blip r:embed="rId2"/>
                <a:stretch>
                  <a:fillRect b="-39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/>
              <p:nvPr/>
            </p:nvSpPr>
            <p:spPr>
              <a:xfrm>
                <a:off x="6929139" y="1000457"/>
                <a:ext cx="4431598" cy="6155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40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4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−3</m:t>
                              </m:r>
                            </m:e>
                          </m:d>
                        </m:e>
                        <m:sup>
                          <m:r>
                            <a:rPr lang="en-US" sz="4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−100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872125A-0113-4FC8-AEFE-39685D7FC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9139" y="1000457"/>
                <a:ext cx="4431598" cy="615553"/>
              </a:xfrm>
              <a:prstGeom prst="rect">
                <a:avLst/>
              </a:prstGeom>
              <a:blipFill>
                <a:blip r:embed="rId3"/>
                <a:stretch>
                  <a:fillRect b="-9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8305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1D343FE-5EDD-449F-9192-D516CD2A7D3A}"/>
              </a:ext>
            </a:extLst>
          </p:cNvPr>
          <p:cNvCxnSpPr>
            <a:cxnSpLocks/>
          </p:cNvCxnSpPr>
          <p:nvPr/>
        </p:nvCxnSpPr>
        <p:spPr>
          <a:xfrm>
            <a:off x="0" y="96502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Completing the Square (</a:t>
                </a:r>
                <a14:m>
                  <m:oMath xmlns:m="http://schemas.openxmlformats.org/officeDocument/2006/math"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sSup>
                      <m:sSupPr>
                        <m:ctrlP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𝒙</m:t>
                        </m:r>
                      </m:e>
                      <m:sup>
                        <m:r>
                          <a:rPr lang="en-US" sz="5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𝑩𝒙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𝑪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5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en-US" sz="5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)</a:t>
                </a: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EAC9D1A-75EB-4BA1-AFF6-AB58AB6F7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630"/>
                <a:ext cx="12192000" cy="850001"/>
              </a:xfrm>
              <a:prstGeom prst="rect">
                <a:avLst/>
              </a:prstGeom>
              <a:blipFill>
                <a:blip r:embed="rId2"/>
                <a:stretch>
                  <a:fillRect l="-2650" t="-27143" r="-2950" b="-5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/>
              <p:nvPr/>
            </p:nvSpPr>
            <p:spPr>
              <a:xfrm>
                <a:off x="0" y="1355511"/>
                <a:ext cx="12191999" cy="44931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Move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the Right Side of the Equation.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If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divide both sides of the equation by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Add the Square of Half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to Both Sides.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3600" b="0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Factor the Left Side as the Square of a Binomial.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3600" i="1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±</m:t>
                            </m:r>
                            <m:f>
                              <m:fPr>
                                <m:ctrlP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r>
                                  <a:rPr lang="en-US" sz="3600" i="1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endParaRPr lang="en-US" sz="12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Solve. 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AEEFD08-AB4F-4C78-AB0D-31432EA72B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355511"/>
                <a:ext cx="12191999" cy="4493153"/>
              </a:xfrm>
              <a:prstGeom prst="rect">
                <a:avLst/>
              </a:prstGeom>
              <a:blipFill>
                <a:blip r:embed="rId3"/>
                <a:stretch>
                  <a:fillRect l="-1650" t="-2442" b="-58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49714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+13=0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68119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5169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38940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−1=0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389407" cy="677108"/>
              </a:xfrm>
              <a:prstGeom prst="rect">
                <a:avLst/>
              </a:prstGeom>
              <a:blipFill>
                <a:blip r:embed="rId2"/>
                <a:stretch>
                  <a:fillRect b="-3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002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008277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=36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−35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008277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362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3075522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3075522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1774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69702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669702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/>
              <p:nvPr/>
            </p:nvSpPr>
            <p:spPr>
              <a:xfrm>
                <a:off x="431442" y="977900"/>
                <a:ext cx="4477123" cy="6771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4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4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+4=−2</m:t>
                      </m:r>
                    </m:oMath>
                  </m:oMathPara>
                </a14:m>
                <a:endParaRPr lang="en-US" sz="4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C2891B-887F-46D0-ABE0-A69AF19B45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442" y="977900"/>
                <a:ext cx="4477123" cy="67710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3796114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2553</TotalTime>
  <Words>138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7.1 Completing the Square</vt:lpstr>
      <vt:lpstr>Solve</vt:lpstr>
      <vt:lpstr>Solve</vt:lpstr>
      <vt:lpstr>PowerPoint Presentation</vt:lpstr>
      <vt:lpstr>Solve</vt:lpstr>
      <vt:lpstr>Solve</vt:lpstr>
      <vt:lpstr>Solve</vt:lpstr>
      <vt:lpstr>Solve</vt:lpstr>
      <vt:lpstr>Solve</vt:lpstr>
      <vt:lpstr>Solve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68</cp:revision>
  <cp:lastPrinted>2020-08-03T16:23:34Z</cp:lastPrinted>
  <dcterms:created xsi:type="dcterms:W3CDTF">2018-08-29T02:57:50Z</dcterms:created>
  <dcterms:modified xsi:type="dcterms:W3CDTF">2020-08-14T21:41:12Z</dcterms:modified>
</cp:coreProperties>
</file>