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91" r:id="rId4"/>
    <p:sldId id="288" r:id="rId5"/>
    <p:sldId id="289" r:id="rId6"/>
    <p:sldId id="292" r:id="rId7"/>
    <p:sldId id="293" r:id="rId8"/>
    <p:sldId id="294" r:id="rId9"/>
    <p:sldId id="295" r:id="rId10"/>
    <p:sldId id="296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7.1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Completing the Square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36811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36811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569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6096000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1612307" y="977899"/>
                <a:ext cx="202703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307" y="977899"/>
                <a:ext cx="202703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/>
              <p:nvPr/>
            </p:nvSpPr>
            <p:spPr>
              <a:xfrm>
                <a:off x="7487498" y="977899"/>
                <a:ext cx="358399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−50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498" y="977899"/>
                <a:ext cx="3583994" cy="615553"/>
              </a:xfrm>
              <a:prstGeom prst="rect">
                <a:avLst/>
              </a:prstGeom>
              <a:blipFill>
                <a:blip r:embed="rId3"/>
                <a:stretch>
                  <a:fillRect b="-2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6096000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831263" y="977898"/>
                <a:ext cx="38732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d>
                        </m:e>
                        <m:sup>
                          <m: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63" y="977898"/>
                <a:ext cx="3873240" cy="615553"/>
              </a:xfrm>
              <a:prstGeom prst="rect">
                <a:avLst/>
              </a:prstGeom>
              <a:blipFill>
                <a:blip r:embed="rId2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/>
              <p:nvPr/>
            </p:nvSpPr>
            <p:spPr>
              <a:xfrm>
                <a:off x="6929139" y="1000457"/>
                <a:ext cx="443159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−100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139" y="1000457"/>
                <a:ext cx="4431598" cy="615553"/>
              </a:xfrm>
              <a:prstGeom prst="rect">
                <a:avLst/>
              </a:prstGeom>
              <a:blipFill>
                <a:blip r:embed="rId3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830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6502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Completing the Square (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</p:txBody>
          </p:sp>
        </mc:Choice>
        <mc:Fallback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 l="-2650" t="-27143" r="-2950" b="-5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0" y="1355511"/>
                <a:ext cx="12191999" cy="44931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Move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to the Right Side of the Equation.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divide both sides of the equation by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Add the Square of Half of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to Both Sides.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r>
                                  <a:rPr lang="en-US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Factor the Left Side as the Square of a Binomial.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f>
                              <m:fPr>
                                <m:ctrlPr>
                                  <a:rPr lang="en-US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r>
                                  <a:rPr lang="en-US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Solve. 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55511"/>
                <a:ext cx="12191999" cy="4493153"/>
              </a:xfrm>
              <a:prstGeom prst="rect">
                <a:avLst/>
              </a:prstGeom>
              <a:blipFill>
                <a:blip r:embed="rId3"/>
                <a:stretch>
                  <a:fillRect l="-1650" t="-2442" b="-5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36811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+13=0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36811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516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38940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389407" cy="677108"/>
              </a:xfrm>
              <a:prstGeom prst="rect">
                <a:avLst/>
              </a:prstGeom>
              <a:blipFill>
                <a:blip r:embed="rId2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00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00827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−35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008277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62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307552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307552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4177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47712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+4=−2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477123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961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2553</TotalTime>
  <Words>138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Section 7.1 Completing the Square</vt:lpstr>
      <vt:lpstr>Solve</vt:lpstr>
      <vt:lpstr>Solve</vt:lpstr>
      <vt:lpstr>PowerPoint Presentation</vt:lpstr>
      <vt:lpstr>Solve</vt:lpstr>
      <vt:lpstr>Solve</vt:lpstr>
      <vt:lpstr>Solve</vt:lpstr>
      <vt:lpstr>Solve</vt:lpstr>
      <vt:lpstr>Solve</vt:lpstr>
      <vt:lpstr>Solve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68</cp:revision>
  <cp:lastPrinted>2020-08-03T16:23:34Z</cp:lastPrinted>
  <dcterms:created xsi:type="dcterms:W3CDTF">2018-08-29T02:57:50Z</dcterms:created>
  <dcterms:modified xsi:type="dcterms:W3CDTF">2020-08-14T21:41:12Z</dcterms:modified>
</cp:coreProperties>
</file>