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88" r:id="rId3"/>
    <p:sldId id="289" r:id="rId4"/>
    <p:sldId id="292" r:id="rId5"/>
    <p:sldId id="293" r:id="rId6"/>
    <p:sldId id="295" r:id="rId7"/>
    <p:sldId id="296" r:id="rId8"/>
    <p:sldId id="294" r:id="rId9"/>
  </p:sldIdLst>
  <p:sldSz cx="12192000" cy="6858000"/>
  <p:notesSz cx="9388475" cy="7102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2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2:27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 39 7296,'1'-3'424,"0"0"1,-1 1-1,1-1 0,1 0 1,-1 0-1,0 1 0,1-1 1,-1 1-1,1-1 0,0 1 1,-1 0-1,1-1 1,3-1-1,-4 3 493,-1 1 70,0 0-59,0 0-347,0 0-32,-10 13 1206,1 5-999,-7 21-1,-8 15-117,-5 2-349,-35 70 52,3-8 39,-5-3 1,-109 145-1,104-149-1004,69-109-4989,6-7 2213,7-11-3592,-2 4 3211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2:35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6784,'49'-92'10133,"-48"92"-10096,-1 0 1,0-1-1,0 1 1,0-1-1,1 1 1,-1-1-1,0 1 1,0 0-1,1-1 1,-1 1-1,0 0 1,1-1 0,-1 1-1,1 0 1,-1-1-1,0 1 1,1 0-1,-1 0 1,1-1-1,-1 1 1,1 0-1,-1 0 1,1 0-1,-1 0 1,1 0-1,-1 0 1,1 0-1,-1 0 1,1 0-1,-1 0 1,1 0-1,-1 0 1,0 0-1,1 0 1,-1 0-1,1 0 1,-1 0-1,1 1 1,-1-1-1,1 0 1,-1 0 0,0 0-1,1 1 1,-1-1-1,1 0 1,-1 1-1,2 1 48,-1-1 0,0 1 0,0 0 1,0 0-1,0 0 0,0 0 0,0 0 0,0 0 0,-1 0 0,1 0 0,-1 0 0,1 0 1,-1 0-1,0 2 0,-1 135 844,-2-47-594,4-4-155,3 0 0,26 148 1,-21-195-143,2 0 0,1-2 1,2 1-1,2-1 0,1-1 1,2-1-1,43 63 1,-54-90-24,36 47 8,-39-53-12,-1 1 0,1 0 0,1-1 1,-1 0-1,0 0 0,1 0 0,0-1 0,8 4 0,-13-7-8,1 1-1,0 0 0,0-1 0,0 1 1,0-1-1,-1 0 0,1 0 0,0 0 1,0 0-1,0 0 0,0 0 0,0 0 1,0 0-1,-1-1 0,1 1 0,0-1 1,0 1-1,0-1 0,-1 0 0,1 0 1,0 1-1,-1-1 0,1-1 1,-1 1-1,1 0 0,-1 0 0,1 0 1,-1-1-1,0 1 0,0-1 0,1 1 1,0-4-1,2-2-2,0 0 0,-1-1 0,0 0 0,0 0 0,-1 0 0,2-10 0,4-27 63,2-76-1,-9-50-58,-1 100-85,-5-177-111,1 180 35,-23-111-1,12 133 20,11 35 81,0-1 0,-2-12 0,6 23 60,0 0 0,0 0 1,0-1-1,0 1 0,0 0 0,0 0 1,0 0-1,1-1 0,-1 1 0,0 0 0,1 0 1,-1 0-1,1 0 0,0-1 0,-1 1 1,1 0-1,0 0 0,0 0 0,-1 0 0,1 1 1,0-1-1,2-2 0,26-14 54,-24 14-60,0 1 85,-1 0 0,0 0 0,1 1 0,-1 0 1,1-1-1,0 2 0,-1-1 0,1 0 0,0 1 0,4 0 0,6 1 103,27 6 0,3 0-178,40-4 308,-30-3 95,601 10 481,-430-18-421,-67 0-199,80 3-36,26-7-198,5 1 283,-100 10-331,-88 1 17,-68 0 1,238-3 77,-5-9 12,27-4-38,-41 0-58,-210 15 0,184-7 0,693 8-794,-900 0-630,-6-2-3643,3 1 3734,-6-3-4096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23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40 9472,'-1'-1'479,"0"1"-337,1 0-1,0 0 1,-1 0-1,1 0 1,-1 0-1,1 0 1,0 0-1,-1 0 1,1 0-1,0-1 1,-1 1 0,1 0-1,0 0 1,0 0-1,-1-1 1,1 1-1,0 0 1,0 0-1,-1-1 1,1 1-1,0 0 1,0-1 0,0 1-1,-1 0 1,1-1-1,0 1 1,0-1-1,0 0 942,0 1-38,0 0-234,6 0 725,143-12 1949,-45 1-2485,152 3 273,-147 8-8696,-91 0 5029,-9 0-1888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25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10 124 6400,'-1'-3'601,"-1"0"330,1-1 0,0 0 1,0 0-1,0-1 0,0 1 0,0-5 1,1 9-420,0 0-187,0 1 43,1 33 445,2 0 0,9 48 0,24 68-242,-24-105-403,46 169 13,16-9 22,-60-174-117,1 0-1,31 44 0,-46-74-64,1 1-1,0-1 0,0 0 1,0 0-1,0 0 1,0 0-1,0 0 0,1 0 1,-1 0-1,0 0 0,0 0 1,1-1-1,-1 1 0,1 0 1,1 0-1,-3-1-15,1 0 0,0 0 0,0-1 0,-1 1 0,1 0 0,0 0 0,-1 0 0,1-1 0,0 1 0,-1 0 0,1-1 0,-1 1 0,1 0 0,0-1 0,-1 1 0,1-1 0,-1 1 0,1-1 0,-1 0 0,1 1 0,-1-1 0,0 1 0,1-1 0,-1 0 0,0 1 0,1-1 0,-1 0 0,0 1 0,0-1 0,0 0 0,1 1 0,-1-2 0,2-7 10,0 0 0,-1 0 0,0 0 1,-1 0-1,1 0 0,-3-17 0,-12-56 18,-46-105 0,40 132-109,-130-330-239,141 365 315,0 1 0,-8-25 0,16 42 1,0 0-1,1 0 0,-1 0 0,1 0 0,0 0 0,0 0 0,-1 0 0,1 0 0,1 0 0,-1 0 1,0 0-1,0 0 0,1 0 0,-1 0 0,1 0 0,-1 0 0,3-3 0,-2 3-8,0 1-1,0-1 1,1 1-1,-1-1 1,1 1-1,-1 0 1,1 0-1,-1 0 1,1 0-1,0 0 1,0 0-1,-1 0 1,1 0-1,0 1 1,2-1-1,4-1 22,0 1 0,0 0 0,0 1-1,0 0 1,0 0 0,0 1 0,11 1-1,111 18 2602,-114-17-2466,0-2 1,-1 1-1,1-2 1,21-1-1,66-13 450,-27 3-354,445-19-62,-483 28-178,261-25 258,-298 27-277,0 0 1,1-1 0,-1 1-1,1 0 1,0 0 0,-1 0 0,1 0-1,-1 1 1,1-1 0,-1 0-1,3 1 1,-4-1-31,0 1-1,0-1 1,0 0-1,1 0 1,-1 0-1,0 0 1,0 0 0,0 0-1,0 1 1,0-1-1,0 0 1,0 0-1,0 0 1,0 0 0,0 1-1,1-1 1,-1 0-1,0 0 1,0 0-1,0 0 1,0 1-1,0-1 1,0 0 0,0 0-1,0 0 1,0 0-1,0 1 1,0-1-1,-1 0 1,1 0 0,0 0-1,0 1 1,-8 8-3570,-10 7-3451,5-5 2997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25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9472,'0'0'3061,"0"0"-1776,0 0-218,0 0 10,0 5 395,-5 61-314,2-46-1190,2 1 0,1 35-1,1-52 39,-1 0 0,1 0 0,0 0 0,0 0 0,1 0 0,-1 0 0,1-1 0,-1 1 0,1-1 0,0 1 0,1-1 0,-1 0 0,1 0 0,-1 0 0,1 0 0,0 0 0,0 0 0,0-1 0,0 1 0,1-1-1,-1 0 1,1 0 0,-1 0 0,1-1 0,0 1 0,-1-1 0,7 1 0,9 2-19,1-1 0,-1 0-1,0-2 1,29-1 0,-28 0-184,-16 0 43,36-2-1549,-20-3-1872,-18 4 2844,-1 1-1,0-1 1,1 0 0,-1 1-1,0-1 1,0 0-1,0 0 1,1 0 0,0-2-1,4-4-2777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26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9984,'0'-4'912,"-1"3"-598,1-1 0,0 1 0,0 0 0,0 0 0,0-1 0,0 1 0,1 0 0,-1 0-1,0 0 1,1-1 0,-1 1 0,0 0 0,1 0 0,0-2 0,1 4-35,-1 0 1,0 0-1,1 0 1,-1 0-1,0 0 1,0 0-1,0 1 1,0-1-1,1 3 0,1 2-142,0 0-1,-1 1 0,0-1 1,0 1-1,-1 0 0,1-1 0,-2 1 1,1 11-1,1 2-29,5 191 412,-6-64-530,2-109-561,13 71 1,-15-104 367,1 4-519,0 0 1,6 14-1,-7-21 366,0 0 0,1 0 0,-1 1 0,0-1 0,1 0 0,-1-1 0,1 1-1,-1 0 1,1 0 0,0-1 0,0 1 0,0-1 0,0 1 0,4 1 0,12 3-3589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26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82 6144,'1'-15'2354,"0"11"-1689,-1 0 0,0-1 0,0 1 0,0 0 0,0 0 0,-1 0 0,1 0 0,-1-1 0,0 1 0,-2-4 0,3 8-637,0 0 0,0 0 0,0-1 0,0 1 1,0 0-1,0 0 0,0 0 0,0 0 0,-1 0 0,1 0 0,0 0 0,0-1 1,0 1-1,0 0 0,0 0 0,0 0 0,0 0 0,0 0 0,-1 0 1,1 0-1,0 0 0,0 0 0,0 0 0,0 0 0,0 0 0,0 0 0,-1 0 1,1 0-1,0 0 0,0 0 0,0 0 0,0 0 0,0 0 0,-1 0 1,1 0-1,0 0 0,0 0 0,0 0 0,0 0 0,0 0 0,0 0 0,-1 0 1,1 0-1,0 0 0,0 0 0,0 0 0,0 0 0,0 1 0,0-1 1,-6 10 482,0 14-147,3 5-105,1-1-1,2 37 1,1-22-160,7 172 614,-3-163-371,3 1 0,15 53 0,-18-89-278,0 0 0,1-1 0,1 0 0,1 0 0,0-1 0,15 22 0,-21-34-48,0-1-1,0 1 1,0-1 0,0 0 0,1 0 0,-1 0 0,1 0 0,-1 0 0,1-1-1,-1 1 1,1-1 0,0 1 0,0-1 0,0 0 0,0 0 0,3 0 0,-3 0-7,0-1 1,0 0 0,-1 0-1,1-1 1,0 1 0,0 0-1,-1-1 1,1 0 0,0 0-1,0 0 1,-1 0-1,1 0 1,-1 0 0,1-1-1,-1 1 1,0-1 0,0 1-1,3-3 1,1-3 16,0 1 0,0-1 0,-1 0-1,0 0 1,0 0 0,-1-1 0,0 0 0,0 0 0,-1 0-1,0 0 1,0-1 0,-1 1 0,3-18 0,-1-6-12,-2 0 1,-2-47-1,-5 5-70,-4 0 0,-2 0 0,-40-136 0,41 186 17,8 20 2,1 1 0,-1-1 0,1 0 0,-1 0 0,1 0 0,0 0-1,0-6 1,18 18-160,3-2 479,0-1-1,0-1 1,0-1 0,0-1-1,27 0 1,103-12 1134,-43 1-1237,380-3-19,-464 12-357,76-3 705,-88 2-925,0 0-1,0-1 0,1-1 0,-1 0 0,-1 0 1,15-7-1,-28 12-5253,-6 12-674,6 0 2511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2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12416,'0'0'333,"0"1"0,-1-1 1,1 0-1,0 1 1,0-1-1,0 0 0,0 1 1,0-1-1,0 1 1,-1-1-1,1 0 0,0 1 1,0-1-1,0 0 1,0 1-1,1-1 0,-1 1 1,0-1-1,0 0 1,0 1-1,0-1 0,0 0 1,1 1-1,6 13 1819,14 11-1938,-14-19-150,0 0 0,0 0-1,1-1 1,0 1-1,0-2 1,1 1 0,12 4-1,67 17 279,-12-4-147,-59-17-161,-1 2 1,0 0 0,0 1 0,17 11 0,-29-16-18,0 0 0,0 0 0,-1 1 0,1-1 1,-1 1-1,0 0 0,0 0 0,0 0 0,0 0 0,-1 1 1,1-1-1,-1 1 0,0-1 0,-1 1 0,1 0 0,-1 0 0,0 0 1,0 0-1,0 5 0,-1-2 0,0 0 0,-1 1 0,0-1 0,0 0 0,-1 0 0,0 0 0,-4 12 0,-28 55-53,14-34 48,-39 68-4038,33-63-865,14-26 2283,-2-4-1269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2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7808,'11'-6'5978,"9"-3"-3850,-9 7-1390,0 0-1,0 1 0,20 0 1,9 0 109,129-10 1306,-39 5-1010,705-66 852,-635 48-2021,41-3 50,0 20 325,-216 10-337,-1 0 0,26 7 1,-18-3-72,-11-6-3295,-20-1 1316,-2 0-1303,-3 3 1157,1 1-2242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28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95 8448,'0'0'103,"-1"0"1,1 0 0,-1-1 0,1 1-1,-1 0 1,1 0 0,0-1-1,-1 1 1,1 0 0,-1-1-1,1 1 1,0-1 0,-1 1-1,1 0 1,0-1 0,0 1-1,-1-1 1,1 1 0,0-1 0,0 1-1,0-1 1,-1 1 0,1-1-1,0 1 1,0-1 0,0 1-1,0-1 1,0 1 0,0-1-1,0 1 1,0-1 0,0 0 0,1 1-1,-1-1 1,0 1 0,0-1-1,0 1 1,0-1 0,1 1-1,-1 0 1,0-1 0,1 1-1,-1-1 1,0 1 0,1 0 0,-1-1-1,0 1 1,1-1 0,-1 1-1,1 0 1,0-1 0,3-3 397,1 0 0,1 0 0,6-4 0,-9 6-249,9-5 135,0 1 0,1 0 0,0 1 0,0 1 0,0 0 0,21-4 0,-6 4-1,0 0-1,35 2 1,-50 2-129,0 0 0,0 1 0,0 1 0,-1 0 0,1 1 0,24 9 0,-31-10-159,0 1-1,-1 0 1,1 0-1,-1 0 1,0 1-1,0 0 1,0 0-1,0 0 0,-1 1 1,1-1-1,-1 1 1,-1 0-1,1 0 1,0 1-1,-1-1 1,3 9-1,-1-1 26,0 1 0,-1 0 0,-1-1 0,-1 1 0,0 1 0,0-1 0,-1 0 0,-3 26 0,-3 3 315,-17 66 0,7-41-245,14-61-185,0 0 1,0 0-1,0 0 1,1 0-1,0-1 0,1 1 1,-1 0-1,1 0 1,0 0-1,3 8 1,-2-12 18,-1 1 0,1-1 0,-1 0 0,1 0 0,0 0 0,0 0 0,0 0 0,1 0 0,-1-1 0,1 1 0,-1-1 0,1 1 0,0-1 0,0 0 0,0 0 1,0 0-1,0-1 0,1 1 0,-1-1 0,0 0 0,7 2 0,10 0 37,0-1 1,0-1-1,1 0 0,-1-2 1,32-4-1,-3 1 41,25-3-23,65-2-3839,-123 9 782,0 0 1,0-2-1,22-5 1,-8-3-1506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2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7296,'-2'1'507,"0"0"1,0 0-1,-1 0 1,1 0-1,0-1 1,-5 2-1,-3-2 4661,31 7-3606,32-5-430,-36-2-941,25 3 1,-18 0-151,-18-3-294,-1 0 1,1 1-1,0 0 0,-1 0 1,1 0-1,0 1 0,-1 0 1,0 0-1,10 5 0,-14-6-252,0 0 0,0 0 0,0 0 0,0 0 0,0 0-1,0 0 1,0 0 0,-1 1 0,1-1 0,0 0 0,-1 0-1,1 1 1,0-1 0,-1 0 0,0 1 0,1-1 0,-1 3-1,1 12-4000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2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9856,'5'15'3680,"4"-11"-2848,3 4 256,-3-8-128,4 0-321,5 0-31,9-3-352,5-2-96,4 1-96,-2 4-64,2 0 96,0 0-576,0 0-128,-6 4-1407,6-4-545,-9 0-1536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2:37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7040,'0'-6'741,"0"1"0,0-1 1,1 1-1,-1-1 0,1 1 1,1-1-1,-1 1 0,1 0 1,4-10-1,-3 9 105,4-4 1335,-7 10-2134,1 0 0,-1 0 0,1 0 0,-1 0 0,1 0 1,-1 0-1,1 0 0,-1 0 0,1 0 0,-1 0 0,1 0 1,-1 0-1,1 1 0,-1-1 0,1 0 0,-1 0 0,0 1 1,1-1-1,-1 0 0,1 0 0,-1 1 0,0-1 0,1 1 1,-1-1-1,0 0 0,1 1 0,-1-1 0,1 1 0,4 6 236,-1 1 0,1-1 0,-1 1 0,-1-1-1,0 1 1,0 0 0,0 1 0,1 9 0,-3-16-247,9 40 424,-2 1 1,3 47 0,-2 86-162,-7-110-135,-1 71 525,-1-83-109,-4-97-297,4 29-298,1 0 0,0 0 0,1 0 1,1 0-1,0 0 0,1 0 0,0 0 0,12-24 1,-12 32 5,0 0-1,1 0 1,0 1 0,-1 0 0,2 0 0,-1 0 0,1 1 0,-1-1 0,1 1 0,0 0 0,1 1 0,-1 0 0,1 0 0,-1 0-1,1 1 1,0 0 0,0 0 0,10-1 0,-9 2 13,0 0-1,0 0 0,1 1 1,-1 0-1,0 1 1,0 0-1,0 0 1,0 0-1,0 1 1,0 1-1,0-1 0,0 1 1,-1 1-1,0-1 1,14 9-1,-12-5-1,-1 1 0,1 0 0,-1 0 0,-1 0 0,0 1 0,0 0 0,0 1 0,-1-1 0,-1 1 0,0 1 0,0-1 0,-1 0 0,0 1 0,-1 0 0,4 22 0,-7-30 13,1-1 0,-1 0 0,0 1 0,0-1 0,-1 0-1,1 1 1,0-1 0,-1 0 0,0 1 0,1-1 0,-1 0 0,0 0 0,0 0-1,0 0 1,0 0 0,-1 0 0,1 0 0,0 0 0,-1 0 0,1 0 0,-1-1-1,0 1 1,-2 1 0,0-1 29,0 0-1,0 0 1,0 0 0,0 0-1,0-1 1,0 0-1,0 0 1,-1 0-1,1 0 1,0-1 0,-8 0-1,-12-1 20,-45-8 0,-9-2-60,68 11-82,1 0 0,0 0-1,0 1 1,-1 0-1,1 1 1,-14 4 0,68-17-11937,-14 3 7259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29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7552,'-9'3'1890,"9"-3"-1766,0 0 1,-1 0-1,1 0 0,0 0 1,-1 0-1,1 0 0,0 0 1,-1 0-1,1 0 1,0 0-1,-1 0 0,1 0 1,0 1-1,-1-1 0,1 0 1,0 0-1,0 0 1,-1 0-1,1 1 0,0-1 1,0 0-1,-1 0 1,1 0-1,0 1 0,0-1 1,0 0-1,-1 0 0,1 1 1,0-1-1,0 0 1,0 1-1,0-1 0,-1 0 1,1 1-1,0-1 0,0 0 1,0 1-1,0-1 1,0 0-1,0 1 0,0-1 1,0 0-1,0 1 1,0-1-1,0 0 0,0 1 1,1-1-1,-1 0 0,0 0 1,0 1-1,0-1 1,0 0-1,0 1 0,1-1 1,-1 0-1,0 0 0,0 1 1,0-1-1,1 0 1,-1 0-1,0 1 0,0-1 1,1 0-1,2 3 97,-1-1 0,1 1 0,-1-1 0,1 1 0,0-1 0,0 0 0,0 0 0,0-1 0,0 1 0,0-1 0,1 1 0,6 1 0,4 0 424,27 3 0,-20-4-381,255 45-712,-259-45-1090,1-1 0,24-1 0,-3-2-3389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30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13 194 9856,'-1'0'108,"1"0"-1,-1-1 1,1 1 0,-1 0 0,1 0 0,-1 0 0,1 0 0,-1 0-1,1-1 1,-1 1 0,1 0 0,-1-1 0,1 1 0,-1 0 0,1-1-1,0 1 1,-1 0 0,1-1 0,-1 1 0,1-1 0,0 1 0,0 0-1,-1-1 1,1 1 0,0-1 0,0 1 0,-1-1 0,1 1 0,0-1-1,0 1 1,0-1 0,0 0 0,0 1 0,0-1 0,0 1 0,0-1-1,0 1 1,0-1 0,0 1 0,0-1 0,0 1 0,0-1 0,1 1-1,-1-1 1,0 1 0,0-1 0,1 1 0,-1-1 0,0 1 0,1-1 0,3-5 215,0 0 0,0 1 0,8-8 0,-4 4 313,4-4-337,0 1 1,1 0-1,1 1 0,-1 1 1,2 0-1,-1 1 1,2 0-1,-1 1 1,1 1-1,0 1 0,0 0 1,1 1-1,0 0 1,-1 2-1,2 0 1,-1 1-1,0 1 0,0 0 1,1 1-1,20 3 1,-33-2-172,0 0 0,1 0 0,-1 1 0,0 0 0,1 0 1,-1 0-1,0 0 0,-1 1 0,1 0 0,0 0 0,4 5 1,-6-6-68,-1 0 1,0 0 0,0 1-1,0-1 1,-1 1 0,1-1 0,-1 1-1,1-1 1,-1 1 0,0 0 0,0 0-1,0 0 1,0 0 0,0 0-1,-1 0 1,0 0 0,1 0 0,-1 0-1,0 0 1,0 0 0,-1 5 0,-2 3-1,-1 1 1,0-1 0,-1 0 0,0 0 0,0 0 0,-1 0 0,-10 12 0,8-11-72,1 0-1,0 0 0,0 1 1,-7 23-1,12-31 9,1 1 0,-1-1 0,1 1 0,0-1 0,1 1 0,0-1 0,0 1 0,0-1 0,0 1 0,1-1 0,0 1 0,0-1 0,0 1 0,1-1 0,3 9 0,41 83 72,64 98-1,-68-132-98,-23-37 53,-2 0 0,-1 1-1,13 30 1,-25-48-18,-1 0 0,0 1 0,0-1 0,-1 0 0,-1 1-1,1-1 1,-1 1 0,-1 0 0,0-1 0,0 1 0,-1 0 0,-1-1 0,1 1 0,-5 11 0,1-7 101,0 0 0,-1-1 1,-1 0-1,0-1 1,-1 1-1,-1-1 1,0-1-1,0 0 1,-17 15-1,6-7-47,-1-2 1,-2 0-1,1-2 0,-28 15 0,24-17-49,-1-1 0,1-2-1,-2 0 1,1-2 0,-1-1-1,-1-1 1,-55 4 0,38-10-655,42 0 389,0-1 1,0 1 0,0-1-1,0 0 1,0 0 0,0-1-1,0 1 1,-5-4 0,8 5 99,0-1 0,0 1 0,1-1 0,-1 0 0,0 1 1,0-1-1,1 0 0,-1 1 0,1-1 0,-1 0 0,1 0 0,-1 0 1,1 1-1,-1-1 0,1 0 0,0 0 0,-1 0 0,1 0 1,0 0-1,0 0 0,0 0 0,0 0 0,0 0 0,0 0 1,0 1-1,0-1 0,0 0 0,0 0 0,1-2 0,-1 1-337,1-1 0,0 1-1,1-1 1,-1 1-1,0-1 1,1 1-1,-1 0 1,5-4-1,21-17-4770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30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6912,'13'-46'4362,"-12"44"-3172,-1 2-33,0 0 64,1 1-916,0 0 0,0 1 1,0 0-1,0-1 0,-1 1 0,1 0 0,0-1 0,0 4 0,1-1-11,9 32 681,-2 0 0,7 44-1,13 51-405,-17-91-644,1-3-140,-2 1 0,11 68 0,-22-104-52,0 0 1,0 0-1,1 0 0,-1 0 0,-1-1 0,1 1 0,0 0 0,0 0 0,-1 0 0,1 0 0,-1 0 0,1 0 1,-1 0-1,0-1 0,0 1 0,0 0 0,0-1 0,0 1 0,0 0 0,-2 2 0,-3 0-4159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31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 9088,'-16'3'3251,"25"-2"234,31-2-1171,-21 0-1979,38-3 281,90 7 1,-131-2-639,127 17 165,-116-13-1008,0 1 0,0 2 0,30 12 0,-32-8-1508,-6 4-1669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31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9984,'-4'16'3776,"13"-13"-2944,9-3 544,-5 0 31,4 0-287,5 0 0,5-3-288,9 3-64,9 0-416,3 0-224,2 0-64,-1 3-64,-5 2 64,-4 2-736,-4-2-256,0 2-896,-6-2-287,2-1-2913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32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 7424,'-13'-7'4293,"12"6"-3445,1 1-165,0 0-22,0 0 96,9 0 507,-2 0-939,118 4 3528,-106-2-3469,-1 0-1,1 2 1,-1 0 0,28 10-1,-40-11-306,0-1 1,-1 1-1,1 0 1,-1 0-1,0 0 1,0 1-1,0 0 1,-1 0-1,1 0 1,-1 1-1,0-1 1,0 1-1,-1 0 1,1 0-1,4 11 1,-4-7 4,-1-1 0,-1 1 1,1 0-1,-2 0 1,1 0-1,-1 0 1,0 0-1,-1 1 1,-1 17-1,-1-14-60,0 1 0,-1-1 0,0 0 0,-1 0 0,-1 0-1,0 0 1,-9 15 0,-5 6 23,-30 36 0,-3 6-27,48-69-41,1-1 1,-1 1 0,1 0 0,0 0-1,-2 9 1,5-14 16,-1 1-1,1-1 0,-1 1 1,1-1-1,0 0 0,0 1 1,0-1-1,0 1 0,1-1 1,-1 1-1,0-1 0,1 1 1,0-1-1,0 0 0,0 1 1,0-1-1,0 0 0,0 0 1,2 3-1,2-1 14,-1 0 1,1 0-1,0 0 0,0-1 1,0 1-1,0-1 0,1-1 1,-1 1-1,1-1 0,0 0 1,-1 0-1,1 0 0,12 1 1,7 0-121,49 0 0,-54-3-2231,0-2 0,0 0 0,23-5 1,-16 2-2345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33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63 10624,'-5'-6'2378,"3"3"737,3 6-507,1 9-2304,8 72 237,-6-38-245,3 0 1,13 51-1,-16-83-238,0-1-1,1 1 1,1-1 0,0 0-1,1-1 1,0 1 0,1-1 0,1-1-1,-1 0 1,2 0 0,13 13-1,-11-14 10,0 0 0,22 13 0,-30-21-53,0 1-1,0-1 1,0 0 0,0-1-1,1 1 1,-1-1 0,0 0-1,1 0 1,-1 0 0,1-1-1,-1 1 1,1-1-1,0 0 1,4-1 0,-7 0-8,0 1-1,0-1 1,0 0 0,0 0 0,0 0 0,-1 0 0,1 0 0,0 0 0,0 0 0,-1 0 0,1-1 0,0 1-1,-1-1 1,0 0 0,1 1 0,-1-1 0,0 0 0,0 0 0,0 1 0,0-1 0,0 0 0,0 0-1,0 0 1,0-3 0,1-4-3,0-1 0,0 0 1,0-18-1,-2-2-10,-1 0 1,-1 0-1,-2 0 0,-1 0 1,-1 1-1,-2-1 1,0 1-1,-2 1 1,-2 0-1,0 1 0,-2 0 1,-23-35-1,1 7 29,41 53-140,6 3 212,1 0-1,10 3 1,17 2 436,100-2 1137,0 0-1046,-10 3-425,189 17 56,-92-1-403,-168-18-749,-33-4-1325,-23-1 208,-6 0-1465,2 0 1985,-7 0-2209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33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10112,'0'0'3285,"2"-1"-1893,2-1-941,0 0 1,0 1 0,0-1-1,1 1 1,-1 0-1,0 0 1,1 0 0,-1 1-1,1 0 1,-1-1-1,9 2 1,-4 1-282,-1 0-1,1 0 1,0 1 0,-1 0-1,10 5 1,34 13 400,91 24-1,-69-23-476,-70-21-80,-1 0 0,1 0 0,0 1 1,-1-1-1,1 1 0,-1 0 0,0 0 0,0 0 0,5 4 0,-7-4-2,0-1-1,1 1 1,-1 0-1,0-1 1,0 1-1,0 0 1,-1 0-1,1 0 1,0 0-1,-1 0 1,1 0-1,-1 0 1,1 0-1,-1 0 1,0 0-1,0 0 1,0 0-1,-1 3 1,-1 11-4,-2 0 0,0 0 0,-1 0-1,-1-1 1,0 0 0,-15 26 0,-6 18-818,3-14-3337,6-14-3885,10-16 4332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33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33 8064,'-6'2'1040,"5"-2"-801,0 0-1,0 1 1,0-1-1,0 0 1,0 1-1,0-1 1,0 1 0,0-1-1,0 1 1,0 0-1,0-1 1,1 1-1,-1 0 1,-1 1-1,2-1 728,0-1-188,0 0-52,1 0 79,172 8 4208,-72 3-3981,1-5 0,-1-4 0,141-15 0,364-41-408,-529 50-704,117 7 0,-190-2 4,40 5-61,-42-5-58,0-1 1,0 1-1,1-1 1,-1 1-1,0 0 1,0 0-1,0 0 1,0 0-1,0 1 1,-1-1-1,1 0 1,0 1-1,0-1 1,-1 1-1,1 0 1,1 1-1,-3-2-16,0 0-1,0-1 1,0 1-1,1-1 1,-1 1 0,0-1-1,0 1 1,0-1-1,0 1 1,0 0 0,0-1-1,0 1 1,-1-1-1,1 1 1,0-1 0,0 1-1,0 0 1,0-1-1,-1 1 1,1-1-1,0 1 1,-1-1 0,1 1-1,-1 1-607,-4 7-4130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34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7808,'17'-4'8234,"24"-10"-5003,-9 4-2238,-12 4-737,0 1-1,1 1 1,-1 1 0,1 1-1,0 1 1,0 1-1,-1 1 1,23 3 0,-26-1-177,1 0 0,0 1 0,-1 1 1,0 1-1,0 0 0,0 2 1,-1-1-1,0 2 0,22 16 0,-33-22-12,-1 1-1,1 0 1,-1 0 0,0 1-1,0-1 1,-1 1-1,1 0 1,-1 0-1,0 0 1,0 0 0,3 11-1,-3-8 21,-1-1 0,-1 1-1,0 0 1,0 0 0,0-1-1,-1 1 1,0 0 0,-2 8-1,-1 4 34,-1-1-1,-1 0 1,-1 0 0,-1-1-1,0 0 1,-14 22-1,-15 23-61,20-36-40,1 0 0,-14 34 0,27-56-21,0 0 0,1 0 0,0 0 0,0 1 0,0-1 0,0 0-1,1 11 1,0-14 11,0 1-1,1-1 1,-1 0-1,1 0 1,-1 1 0,1-1-1,0 0 1,0 0-1,0 0 1,0 0-1,1 0 1,-1 0-1,0 0 1,1 0-1,-1 0 1,1-1-1,0 1 1,-1-1-1,1 1 1,3 1 0,2 0 6,0 1 1,0-1 0,1-1 0,-1 1-1,1-1 1,-1-1 0,1 0 0,0 0 0,-1 0-1,1-1 1,12 0 0,-2-2-196,0 0 1,-1-1-1,1-1 1,16-6-1,-33 10 144,33-14-1727,-32 13 1316,0-1 0,1 1 0,-1-1 0,0 0 0,0 1-1,0-1 1,-1 0 0,1 0 0,0 0 0,-1 0 0,3-4 0,5-13-4997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2:37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 9216,'-3'-3'1146,"2"2"-924,0 1 1,1-1-1,-1 1 1,0 0-1,1-1 1,-1 1-1,0-1 1,0 1-1,0 0 1,1 0-1,-1-1 1,0 1-1,-1 0 1,1 0 897,1 0 101,0 0 64,2 0-889,-1 0-1,1 0 0,0-1 0,0 1 1,-1-1-1,1 1 0,0-1 0,1 0 1,8-3-105,0 1 0,-1 1 1,1 0-1,0 1 1,0 0-1,0 0 0,0 1 1,0 1-1,0 0 1,19 4-1,-22-3-203,1 0-1,-1 1 1,0 0 0,0 1 0,0 0-1,0 0 1,-1 1 0,1 0 0,-1 0-1,0 1 1,-1 0 0,1 0-1,-1 1 1,6 8 0,-9-11-51,0 0-1,-1 0 1,1 1 0,-1-1 0,0 1-1,0-1 1,0 1 0,-1 0 0,0 0 0,0 0-1,0 0 1,0 0 0,-1 0 0,0 0-1,0 0 1,0 0 0,-1 0 0,0 0-1,0 0 1,0 0 0,0 0 0,-1-1 0,0 1-1,0 0 1,-4 7 0,-1-2-13,-1 0 0,1-1 0,-17 16 0,14-15-64,-18 22 0,27-31 34,0 0 1,0 0 0,0 0-1,1 0 1,-1 0-1,1 1 1,-1-1 0,1 0-1,-1 0 1,1 0-1,0 1 1,-1-1 0,1 0-1,0 1 1,0-1 0,0 0-1,0 1 1,0 1-1,1-1 6,-1-1 0,1 0 0,0 0 1,0 0-1,-1 0 0,1 0 0,0 0 0,0 0 0,0 0 0,0 0 0,0-1 0,0 1 0,0 0 0,0-1 0,0 1 0,1 0 0,-1-1 0,0 1 0,0-1 0,2 1 1,12 2-147,0 0 0,1-1 0,-1 0 0,1-1 0,25-2 0,-10 0-4594,-19 0 137,8-2-2143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34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7296,'0'-3'396,"0"1"0,1-1 1,-1 0-1,1 1 1,0-1-1,-1 1 0,1-1 1,0 1-1,1-1 0,-1 1 1,0 0-1,1 0 0,-1-1 1,1 1-1,-1 0 0,1 0 1,0 1-1,0-1 0,0 0 1,0 0-1,5-2 1,-6 4-282,0-1 1,0 1 0,0-1 0,0 1-1,0 0 1,0-1 0,0 1 0,1 0 0,-1 0-1,0 0 1,0 0 0,0 0 0,1 0 0,-1 0-1,0 0 1,0 0 0,0 1 0,0-1 0,1 0-1,-1 1 1,0-1 0,0 1 0,0-1 0,0 1-1,0 0 1,0-1 0,0 1 0,1 1 0,4 3 210,-1 0 1,0 0 0,6 10 0,-9-13-134,27 37 954,127 151 1541,5-15-1279,73 76-19,-75-93-895,109 122-227,-150-132-150,66 78 9,-173-214-110,98 103-51,-87-95 30,1-1 1,0-1-1,36 21 0,-37-26 17,-10-7-566,0 1-1,20 15 1,-32-22 434,0 1 1,1-1 0,-1 0 0,0 0 0,1 0 0,-1 0 0,0 1 0,1-1 0,-1 0 0,0 1 0,0-1 0,1 0 0,-1 0 0,0 1 0,0-1 0,0 0-1,0 1 1,1-1 0,-1 0 0,0 1 0,0-1 0,0 0 0,0 1 0,0-1 0,0 0 0,0 1 0,0-1 0,0 1 0,0-1 0,0 0 0,0 1 0,0-1 0,0 0-1,0 1 1,0-1 0,-1 0 0,1 1 0,0-1 0,0 0 0,0 1 0,-1-1 0,1 0 0,0 1 0,0-1 0,0 0 0,-1 0 0,1 1 0,0-1 0,-1 0-1,1 0 1,-12 5-6041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35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68 10880,'0'0'166,"-1"0"0,1 1 1,-1-1-1,1 0 1,0 0-1,-1 0 0,1 0 1,-1 0-1,1 0 0,0 0 1,-1 0-1,1 0 1,-1 0-1,1 0 0,0 0 1,-1 0-1,1-1 0,-1 1 1,1 0-1,0 0 1,-1 0-1,1-1 0,0 1 1,-1 0-1,1 0 0,0-1 1,-1 1-1,1 0 1,0-1-1,10-6 2632,25-6-817,16 0-1003,-1 3 0,100-7-1,-66 13-420,107 8 0,82 27-332,-260-29-408,32 6-204,-41-7 31,0 0 0,0 1 0,0-1 0,0 1 0,0 0-1,-1 0 1,8 5 0,-11-7 290,0 0 0,0 0 0,0 0 0,1 0 0,-1 0-1,0 1 1,0-1 0,0 0 0,0 0 0,0 0 0,0 0-1,0 0 1,1 1 0,-1-1 0,0 0 0,0 0 0,0 0 0,0 1-1,0-1 1,0 0 0,0 0 0,0 0 0,0 1 0,0-1-1,0 0 1,0 0 0,0 0 0,0 0 0,0 1 0,0-1 0,0 0-1,0 0 1,0 0 0,0 1 0,-1-1 0,1 0 0,0 0-1,0 0 1,0 0 0,0 1 0,0-1 0,0 0 0,-1 0 0,1 0-1,0 0 1,0 0 0,-15 9-5336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36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9472,'0'1'135,"-1"0"0,1-1 1,0 1-1,0 0 0,0 0 1,0 0-1,-1-1 0,1 1 0,0 0 1,0 0-1,1-1 0,-1 1 1,0 0-1,0 0 0,0 0 1,0-1-1,1 1 0,-1 0 0,0 0 1,1-1-1,-1 1 0,0 0 1,1-1-1,-1 1 0,1-1 1,-1 1-1,1 0 0,0 0 0,2 0 134,-1 0-1,1 0 1,-1 0-1,1-1 1,0 1 0,-1-1-1,5 1 1,-7-1-256,23 2 2480,39-2-1,-25-1-1579,310 8 975,-234-5-3740,-39-9-2130,-34 0-1047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38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8832,'0'0'112,"0"0"0,0 1-1,-1-1 1,1 0 0,0 0 0,0 0 0,0 0 0,0 1 0,0-1 0,0 0 0,0 0 0,0 0 0,0 0-1,0 1 1,0-1 0,0 0 0,0 0 0,0 0 0,0 1 0,0-1 0,0 0 0,0 0 0,0 0 0,0 0 0,0 1-1,0-1 1,0 0 0,0 0 0,0 0 0,0 0 0,0 1 0,0-1 0,0 0 0,1 0 0,-1 0 0,0 0-1,0 1 1,0-1 0,0 0 0,1 0 0,10 10 2777,17 4 759,-19-12-3296,1 0-1,0-1 1,0-1 0,-1 0 0,1 0 0,0-1-1,12-2 1,-13 2-217,67-9 218,58-6 353,-105 14-588,-1 2 0,51 5 0,-40 1-729,-26-3 12,0-1 1,-1 0 0,1-1 0,0 0 0,0-1-1,0 0 1,16-3 0,-9-2-2367,3 2-1760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3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4 108 8320,'-1'-2'494,"1"1"1,-1 0-1,1-1 1,-1 1-1,1-1 1,0 1-1,0 0 1,-1-1-1,1 1 1,0-1-1,0 1 1,1-1-1,-1 1 1,0 0-1,0-1 1,1 1-1,-1 0 1,2-3-1,7-7 2840,7 2-3386,7-1 701,1 0 0,0 2 0,1 1 0,0 1 0,44-5 0,-21 7-91,0 2 0,54 5 0,-99-3-519,63 7 553,-59-5-466,0-1 0,0 1-1,-1 0 1,1 1 0,0-1-1,-1 2 1,7 3 0,-11-6-83,-1 0 0,1 0 0,-1 1 0,1-1 0,-1 1 0,1-1 0,-1 1 0,0 0 0,0-1 1,0 1-1,0 0 0,0 0 0,0 0 0,0 0 0,-1 0 0,1 0 0,-1 0 0,1 0 0,-1 0 0,0 0 0,0 0 0,1 0 0,-2 0 0,1 0 1,0 0-1,0 0 0,-1 0 0,1 0 0,-2 3 0,-1 5 48,-1-1 1,0 0-1,-1 0 1,-10 14-1,-5 5 25,-49 50 0,45-53-211,1 1 0,-21 32 0,40-53 90,1 0 1,0 1 0,0 0-1,0 0 1,1-1-1,0 2 1,0-1-1,1 0 1,-1 0 0,0 8-1,2-10 0,0 0-1,1 0 0,-1 0 1,1 0-1,0 0 1,-1 0-1,2 0 0,-1 0 1,0 0-1,1 0 0,0-1 1,0 1-1,0-1 1,0 1-1,1-1 0,4 6 1,8 5-26,1-1 0,0 0 1,24 14-1,19 14 170,-33-19-127,-1 2 0,-1 0 0,-1 2 0,-1 0 0,-1 2 0,-2 0 0,0 1 0,-2 1 0,-2 0 0,-1 2 0,18 56 0,-27-72 15,-1 1 0,0 0 1,-1 0-1,-2 1 0,1-1 1,-3 28-1,1-37-7,-1-1 0,0 0 0,-1 0 0,1 0 0,-1-1 0,-1 1 0,1 0 0,-1-1 0,0 1 0,-1-1 0,0 0 0,0 0 0,0 0 0,0-1 0,-1 1-1,0-1 1,0 0 0,-10 7 0,-5 0 17,1-1-1,-1-1 0,-32 12 1,-66 14-81,96-30 51,-1-1 1,1 0-1,-1-2 1,0-1-1,-32-1 1,38-3-384,1 1 0,0-2 0,0 0 0,0-1 0,0-1 0,0 0 0,1-1 0,-18-10 0,29 14-348,0 0-1,0-1 1,1 1-1,-1-1 1,1 0-1,-6-5 0,8 7 461,1 0-1,-1 1 0,1-1 1,-1 1-1,1-1 0,0 0 0,-1 1 1,1-1-1,0 0 0,0 0 0,0 1 1,-1-1-1,1 0 0,0 1 1,0-1-1,0 0 0,0 0 0,0 1 1,0-1-1,0 0 0,0 0 0,1 1 1,-1-1-1,0 0 0,0 0 0,1 1 1,-1-1-1,0 0 0,1 1 1,-1-1-1,0 1 0,1-1 0,-1 0 1,1 1-1,-1-1 0,1 1 0,-1-1 1,1 1-1,0 0 0,-1-1 0,1 1 1,0-1-1,-1 1 0,1 0 1,0 0-1,0-1 0,20-10-3964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39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 8704,'-1'0'198,"0"-1"1,0 1 0,1 0-1,-1-1 1,0 1 0,1-1-1,-1 1 1,0-1 0,1 1-1,-1-1 1,0 1 0,1-1-1,-1 1 1,1-1 0,-1 0-1,1 0 1,-1 1 0,1-1-1,0 0 1,-1 0 0,1 1-1,0-1 1,0 0 0,0 0-1,-1 0 1,1 1 0,0-2-1,0 0 1360,4 3-1207,-1-1 0,0 0 1,1 1-1,-1-1 0,0 1 1,1 0-1,-1 0 1,0 0-1,0 1 0,0-1 1,0 1-1,0-1 1,3 4-1,-2-2-145,1 1 1,-1 0-1,0 1 1,0-1-1,-1 1 0,7 9 1,-2 4-96,0-1 1,0 1-1,6 28 1,-14-45-75,20 76 157,-5 2 0,9 104 0,-20-145-271,4 62-3350,-8-94 2954,0-4 43,0 0 0,0 0 0,0 0 0,0 0 0,0 0 0,0 0 0,-1 0 0,1 0 0,-1 0 0,1 0 0,-1 0 0,0-1 0,0 1 0,-1 3 0,-3 3-3564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39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9600,'0'0'123,"0"-1"1,0 1 0,0 0 0,0 0 0,0 0-1,0 0 1,0 0 0,1 0 0,-1 0 0,0 0-1,0 0 1,0 0 0,0 0 0,0 0-1,0 0 1,0 0 0,0-1 0,0 1 0,0 0-1,0 0 1,0 0 0,0 0 0,0 0-1,0 0 1,0 0 0,0 0 0,0-1 0,1 1-1,-1 0 1,0 0 0,0 0 0,-1 0-1,1 0 1,0 0 0,0 0 0,0 0 0,0-1-1,0 1 1,0 0 0,0 0 0,0 0-1,0 0 1,0 0 0,0 0 0,0 0 0,0 0-1,0 0 1,0-1 0,0 1 0,0 0-1,0 0 1,-1 0 0,1 0 0,0 0 0,0 0-1,0 0 1,0 0 0,0 0 0,0 0-1,0 0 1,17-2 2216,24 2-1255,183 24 505,-155-14-1468,57 7-67,189 21-776,-290-36 14,-13-2-217,-1 0 0,1 1 0,-1 1 0,0 0 0,13 4 0,-14 2-2068,-5 0-938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40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44 10240,'-18'20'3365,"18"-20"-3327,0 0 0,0 0 0,0 1 0,0-1 0,-1 0 0,1 0 0,0 0 0,0 1 0,0-1 0,0 0 0,0 0 0,0 0 0,0 1-1,0-1 1,0 0 0,0 0 0,0 1 0,0-1 0,0 0 0,0 0 0,0 1 0,0-1 0,0 0 0,0 0 0,0 0 0,0 1 0,1-1 0,-1 0 0,0 0 0,0 0 0,0 1 0,0-1 0,0 0 0,1 0 0,-1 0 0,0 0 0,0 0 0,0 1 0,0-1 0,1 0 0,-1 0 0,0 0 0,0 0 0,0 0 0,1 0 0,9 3 777,-9-3-631,3 0 188,1 1-1,0-2 0,-1 1 0,1 0 1,-1-1-1,1 0 0,6-2 0,6-1 259,75-11 569,100-2-1,95 11-2651,-277 6 480,0 0 0,0-1-1,-1 0 1,1 0 0,0-1 0,-1 0-1,11-4 1,9-8-3240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4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16 366 5888,'-3'-37'1805,"6"-67"0,6-109 5784,-11 206-6201,0 13-572,-3 18-150,-5 93 194,5 0 1,12 147-1,-3-222-730,1-1 0,3 0 0,1 0 0,2 0 0,18 44 0,-20-63-109,1 0 0,1-1-1,1 0 1,1 0 0,1-2-1,0 0 1,2 0 0,0-1 0,1-1-1,28 22 1,-40-35-13,1-1 0,-1 1 0,0-1-1,1 0 1,0-1 0,-1 1 0,1-1 0,0 0 0,13 2 0,-16-4 2,-1 0-1,1 0 1,0 0 0,0 0 0,0-1 0,0 1 0,0-1-1,0 0 1,0 0 0,-1 0 0,1 0 0,0 0 0,0 0-1,-1-1 1,1 1 0,-1-1 0,0 0 0,1 0-1,-1 0 1,0 0 0,0 0 0,0 0 0,2-4 0,2-4 0,0 1 0,-1-1 0,0 0 0,-1 0 0,0-1 0,4-19 0,7-68 53,-9 28-10,-7-117 0,-25-68-164,13 180-44,-4 1 0,-36-102 1,52 174 141,1 1 0,-1-1 0,1 1 0,-1 0 0,1-1 0,0 1 0,0-1 1,0 1-1,-1-1 0,1 1 0,1-1 0,-1 1 0,0-4 0,1 5 12,-1-1-1,1 1 0,-1-1 0,1 1 1,0-1-1,-1 1 0,1-1 1,0 1-1,-1-1 0,1 1 1,0 0-1,-1 0 0,1-1 1,0 1-1,-1 0 0,1 0 1,0 0-1,0 0 0,-1-1 0,1 1 1,0 0-1,0 0 0,-1 1 1,1-1-1,0 0 0,0 0 1,-1 0-1,2 1 0,55 4 98,84-3 0,-85-2 123,288-7 1083,-5 1-812,-237 5-438,115 3-467,-217-2 412,20 1-895,20 5 0,-34-5-79,0 0-1,0 1 0,0 0 0,0 0 1,0 1-1,0-1 0,9 7 0,2 5-3784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42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13 9984,'-3'-2'691,"0"0"0,0 0 0,-1 1-1,1 0 1,-6-2 0,-5 2 4422,24 8-2632,-5-3-2082,9 3-9,-1 0 0,1-2 0,1 1 0,-1-2 0,1 0-1,28 3 1,-24-3-170,134 22 448,38 7-349,-189-32-317,14 2 119,-1 0-1,0 1 0,24 10 1,-36-12-87,0-1 0,1 1 0,-1 0 0,0-1 0,0 2 0,0-1 0,0 0 0,-1 1 0,1-1 0,0 1 0,-1 0 0,0-1 0,0 1 0,0 0 0,0 1 0,0-1 0,-1 0 0,1 0 0,-1 1 0,0-1 0,2 7 0,-2 2-4,-1-1 0,0 1 0,0 0-1,-1 0 1,-4 14 0,-16 57-9,20-78-19,-26 74 11,-42 85 0,39-97 32,2 1 0,-18 72-1,29-69-1926,17-64-368,5-8 90,9-12-1882,-10 9 2329,13-9-2394,5-1-159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2:38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8960,'-9'3'2285,"9"-1"1352,15-2 2749,-4-1-6508,44 3 1882,68 11 0,-102-10-1799,1-2 0,0 0 0,0-2 0,22-3 0,44-11-7441,-70 11 4185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42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11008,'-31'5'4128,"22"-1"-3200,1-1 223,8-3-159,8 0-480,10 0-64,9 0-192,9 0-96,9-3-64,-2-1-96,7 4 96,-1 0-64,-1 4-32,-3 4 32,-9-1-32,-9 5-1632,-9 5-639,-4-5-2753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4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10880,'-50'23'3594,"48"-22"-3441,0 0 0,0 1 0,0-1 0,0 1 0,0-1 0,1 1 0,-1 0 0,0 0-1,1 0 1,0 0 0,-1 0 0,1 0 0,0 0 0,0 0 0,0 1 0,-1 1 0,2-3-92,0 0-4,0-1 0,0 1 0,0-1-1,0 1 1,0 0 0,0-1-1,0 1 1,0 0 0,0-1-1,0 1 1,1-1 0,-1 1-1,0 0 1,0-1 0,0 1-1,1-1 1,-1 1 0,0-1-1,1 1 1,-1-1 0,0 1 0,1-1-1,-1 1 1,1-1 0,-1 0-1,1 1 1,-1-1 0,1 1-1,0-1 1,18 9 805,-17-8-753,11 3 200,1 0 0,-1-1-1,1-1 1,0 0 0,14 0-1,71-4 400,7-5-380,60-1-3402,-141 8 548,31-4 1,-11-4-1837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43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615 15 10368,'-4'-7'1307,"-2"0"3995,5 7-5194,1 0-1,-1 0 1,1 0 0,0 0-1,-1 1 1,1-1 0,-1 0-1,1 0 1,0 0-1,-1 1 1,1-1 0,0 0-1,-1 1 1,1-1 0,0 0-1,-1 1 1,1-1-1,0 0 1,0 1 0,0-1-1,-1 0 1,1 1 0,0-1-1,0 0 1,0 2-1,-49 78 893,-67 85 0,-16 25-877,25-33-102,5-11-769,18-24-4402,77-112 265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4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11008,'1'-21'1372,"-1"14"-951,0 0 0,1 0 0,0 1 1,0-1-1,0 0 0,1 1 0,0-1 0,3-6 0,-3 7 56,1 1 1,0-1-1,0 1 0,0-1 0,5-4 1,-8 9-393,1 0 1,0 0 0,0 0-1,-1 0 1,1 1-1,0-1 1,0 0 0,0 0-1,0 1 1,0-1 0,0 1-1,0-1 1,0 0-1,0 1 1,0 0 0,0-1-1,0 1 1,1 0-1,-1 0 1,0-1 0,0 1-1,0 0 1,0 0 0,1 0-1,-1 0 1,0 1-1,0-1 1,0 0 0,0 0-1,1 1 1,-1-1 0,0 1-1,0-1 1,0 1-1,0-1 1,0 1 0,1 1-1,0 0-18,1 0-1,-1 0 1,0 1-1,0-1 1,0 1 0,-1-1-1,1 1 1,-1 0-1,1 0 1,-1 0-1,0 0 1,1 4-1,2 7 74,1 23-1,-2-16 29,22 167 659,-13-84-582,32 132 1,-10-122-453,3 9-1370,-30-94-918,-1 0 0,2 36 0,-8-36-1345,-8-4-320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4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201 741 6272,'-4'-16'694,"2"7"-312,-1 0 0,2-1 0,-1 1 0,1 0 0,1-10 0,0 9 332,0 1 0,1-1-1,0 0 1,5-18-1,-1 7 380,0-1 1,1-25-1,1 0 955,-5 40-1126,1 17-58,-2-6-693,25 138 1568,-13-62-1291,98 643 1627,-36-65-1210,-39-4-749,-35-248 99,-2-242-78,1-151-120,0 2 39,0 0 1,1 0-1,0 0 0,7 28 1,-7-41-52,-1-1 0,1 1 0,0-1 0,-1 1 0,1-1 1,0 1-1,0-1 0,0 0 0,0 0 0,0 1 0,1-1 1,-1 0-1,0 0 0,0 0 0,1 0 0,-1-1 0,1 1 1,-1 0-1,0 0 0,1-1 0,0 1 0,-1-1 0,1 1 1,-1-1-1,1 0 0,-1 0 0,3 0 0,5 1-12,-1-2-1,1 1 1,0-1 0,8-2-1,6-1 66,169 2 317,-102 4-110,225-2 401,-58-5-623,-242 5-43,2713-122 1109,-1579 56-1066,-89 5-43,-88 19-123,-95 46 209,285 105-49,-386-18 102,-728-83-43,-63-20 186,1 5-282,1-1-1,1-1 1,0 0-1,0-1 0,1 0 1,0-1-1,0 0 1,-12-18-1,5-3-40,2 0 0,-22-58 1,38 90 39,-15-42 19,3 0-1,-10-49 1,-5-90 65,17 110-53,-92-849-439,40 320-761,48 473 860,-66-473-388,68 532 705,-2 1 0,-3 1-1,-42-104 1,58 169-8,1-1 0,-1 1 0,1 0 0,-1-1 0,0 1 0,0 0 0,1 0 0,-1-1 0,0 1 0,0 0 0,0 0 0,0 0 1,0 0-1,0 0 0,-1 0 0,1 1 0,0-1 0,0 0 0,-1 1 0,1-1 0,0 0 0,-1 1 0,1 0 0,0-1 0,-1 1 0,1 0 0,-1 0 0,1 0 0,-1-1 0,1 2 0,-1-1 1,1 0-1,0 0 0,-1 0 0,1 1 0,-1-1 0,1 1 0,0-1 0,-1 1 0,1-1 0,0 1 0,-1 0 0,1 0 0,-2 1 0,-9 8 27,1-1-1,0 2 1,-19 22-1,5-5 12,0-2-57,0-2-1,-1-1 1,-47 31 0,50-40 39,1-1 0,-2-1-1,0-1 1,0-1 0,-43 11 0,7-8-55,-100 9-1,-73-10 88,220-11-40,-574 19 91,347-13-49,-368 3-32,336-7-63,-255 1 4,-378 9 49,-300 31-16,-449 102-17,934-67-154,326-50-213,42-15-320,42-18-518,-202-48-3852,321 29 1220,15 2-1229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0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1785 112 7296,'-3'-9'2480,"-2"-1"-934,0-3 236,4 10-1655,-1 0 1,1 1 0,-1-1-1,0 1 1,1-1 0,-1 1-1,0 0 1,0 0 0,-1 0-1,1 0 1,0 0 0,-1 0-1,1 1 1,-1-1 0,-3-1-1,-75-28 1388,68 28-1432,-1 0 0,1 0 0,-1 2 1,-21-1-1,-334 21 487,357-17-595,-292 40 56,269-35-65,1 1 1,-66 25 0,80-25 49,1 1 1,1 1 0,-1 0-1,2 2 1,-1 0-1,-19 18 1,-85 96-18,-1 1 87,82-89-38,-81 81 451,106-100-358,0 0 0,1 1 1,2 0-1,-22 43 0,23-36 53,1 0 0,2 1 0,1 0 0,-7 44 0,12-49-25,1-1 0,1 0 1,1 1-1,1-1 0,1 0 1,7 33-1,25 64 639,-7-30-421,-10-27-53,32 77 0,-39-116-170,1 1-1,2-2 1,0 0-1,1 0 1,1-1-1,23 23 1,-17-23 6,1-1 0,1 0 0,0-2 0,2-1 0,0-1 0,1-1 0,0-1 0,33 12 1,67 19 191,1-7 1,163 29 0,228 17 149,-224-56-1,491-17 1,-298-55-192,-371 25-209,-1-4-1,198-70 0,-286 84-81,0-1 0,0-2 0,-1-1-1,-1 0 1,0-2 0,-1-1 0,-1-1 0,0-1-1,36-38 1,-15 1 60,74-118-1,-42 55-41,-74 114-47,66-99-33,-54 79 32,-1-2-1,14-36 1,-17 33 19,0 0 1,-2-1 0,-1 0-1,-2 0 1,-1-1 0,-1 0-1,-2 0 1,-1 0 0,-1 1-1,-2-1 1,-7-38 0,-2 23-3,-1 1 0,-2 0 0,-2 0 0,-2 2 0,-25-43 0,29 63-42,-1 1 1,-1 1 0,-1 0-1,0 1 1,-2 1-1,0 1 1,-2 1 0,0 0-1,0 2 1,-37-18-1,2 5-129,-2 2-1,-1 4 1,-86-22-1,-82-1-789,-3 18-629,193 23 1230,-259-13-3474,103 15-2028,135 2 2166,16 4-629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0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23 8448,'2'-2'957,"0"-1"0,0 1-1,0 0 1,0 0 0,0 0 0,1 0 0,-1 0 0,4-2 0,-6 4-814,0 0 0,1-1 0,-1 1 0,0 0 0,1 0 0,-1 0 0,0-1 0,1 1 0,-1 0 1,1 0-1,-1 0 0,1 0 0,-1 0 0,0 0 0,1 0 0,-1 0 0,1 0 0,-1 0 0,0 0 0,1 0 0,-1 0 1,1 1-1,-1-1 0,0 0 0,1 0 0,0 1-85,-1 0 0,0-1 1,1 1-1,-1 0 0,0 0 1,1-1-1,-1 1 0,0 0 0,0 0 1,0 0-1,0-1 0,0 1 1,0 0-1,0 0 0,0 0 0,0-1 1,0 1-1,0 2 0,-6 30 694,-17 51-1,11-45-595,-28 79 243,23-73-276,-18 80 0,31-111-135,3-9-9,-1 1 1,1 0-1,-1 12 1,2-18 26,0 1 1,0 0-1,0 0 1,0 0-1,0 0 1,0 0 0,0 0-1,1 0 1,-1 0-1,0 0 1,1 0-1,-1 0 1,0 0-1,1 0 1,-1 0-1,1-1 1,0 1-1,-1 0 1,1 0-1,0-1 1,-1 1-1,1 0 1,0-1-1,0 1 1,-1 0 0,1-1-1,0 0 1,0 1-1,1 0 1,18 4 11,-1 0 1,26 1 0,24 6 117,-45-4-102,0 0 1,0 2 0,-1 0-1,-1 2 1,0 0 0,0 2-1,-1 0 1,-1 1-1,34 34 1,-22-17 36,-3 2-1,0 0 0,-3 2 1,40 71-1,-57-92 60,-1 0-1,-1 0 1,-1 1-1,6 19 1,-11-31-44,0 0 0,0-1 0,-1 1-1,1 0 1,-1 0 0,0 0 0,0 0 0,0 0 0,0 0 0,-1 0 0,1 0-1,-1-1 1,0 1 0,-1 0 0,1 0 0,0-1 0,-1 1 0,0-1 0,0 1-1,0-1 1,0 0 0,-1 0 0,1 0 0,-4 4 0,-2-2-31,1 0 0,-1 0 0,0-1 0,0 0 0,-1 0 0,1-1 0,-1 0 0,1-1 0,-17 3 0,-4 0-2,-48 0 0,51-5-71,-1-1 0,0-1 1,1-1-1,-1-1 0,-25-9 1,30 6-492,0 0 0,-22-12 0,28 10-1144,-1-1 0,-27-20 0,43 29 1414,-1 1 0,1-1 0,0 0-1,0 0 1,0 0 0,0 0 0,0 0 0,0 0 0,0 0 0,0 0-1,1 0 1,-1 0 0,0 0 0,1-1 0,-1 1 0,1 0 0,-1 0-1,1-1 1,-1 1 0,1 0 0,0-1 0,0 1 0,0 0 0,0-2 0,6-20-4657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0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 8192,'-23'-4'2672,"23"4"-2484,-1 0 1,1 0 0,-1 0 0,1-1-1,-1 1 1,0 0 0,1 0 0,-1 0-1,1 1 1,-1-1 0,1 0 0,-1 0-1,0 0 1,1 0 0,-1 0 0,1 1-1,-1-1 1,1 0 0,-2 1 0,2-1-63,0 1 1,0-1-1,0 0 1,-1 1-1,1-1 1,0 0-1,0 1 1,0-1-1,0 0 1,0 1-1,0-1 1,0 1-1,0-1 1,0 0-1,0 1 1,0-1-1,0 0 1,0 1-1,0-1 1,0 1-1,0 1 82,1-1-1,-1 0 1,1 1-1,-1-1 1,1 0-1,0 0 1,0 1-1,-1-1 1,1 0 0,2 2-1,-1-2-72,1 1 1,0-1-1,0 0 0,-1 0 0,1 0 1,0 0-1,0 0 0,0-1 0,0 1 1,0-1-1,3 0 0,34-3 703,-26 1-579,211-11 1223,-59 6-1300,-118 4-85,65-5-1200,-39 8-2728,-69 0 2881,1 0 0,-1 0 1,0 1-1,1 0 0,-1 0 0,0 0 1,0 0-1,0 1 0,0 0 1,0 0-1,0 0 0,8 6 0,-8-3-144,0 0-1,0 0 1,4 6-1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10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1135 5888,'-1'1'192,"1"1"-1,-1-1 1,1 0 0,0 1-1,0-1 1,0 1 0,0 0-1,0-1 1,0 1 0,0-1-1,1 1 1,-1-1 0,0 0-1,1 1 1,-1-1 0,1 1-1,0-1 1,-1 0 0,1 1-1,0-1 1,0 0 0,0 0-1,0 1 1,0-1 0,0 0 0,0 0-1,0 0 1,0 0 0,1-1-1,-1 1 1,0 0 0,0 0-1,3 0 1,5 5 777,-1-1 1,1 2-1,7 7 0,-9-8 157,1 0-1,14 10 1,-19-14-932,1-1-1,0 1 1,0 0 0,0-1 0,-1 0 0,1 0 0,0 0 0,0-1 0,1 1-1,3-1 1,4 0-40,-1-1-1,1-1 1,-1 1-1,1-2 1,-1 0-1,0 0 0,0-1 1,0 0-1,15-9 1,-17 8-141,-1 0 0,0-1 0,-1 0 0,1 0 0,-1 0 0,0-1 0,0 0 0,-1-1 0,0 1 0,0-1 0,8-16 0,-1-9 53,-1-1 1,-1 0-1,8-48 1,-10 40-2,4-27-55,9-131 0,-17-71-26,-5 227-63,-17-201-148,12 197 134,2 30 26,3 18 66,0 0 0,0 0 1,0 0-1,0 0 0,0 0 1,0 0-1,0 0 0,0 0 1,0 1-1,0-1 0,0 0 1,0 0-1,0 0 0,0 0 1,0 0-1,0 0 0,0 0 1,0 0-1,0 0 0,0 0 1,0 0-1,0 1 0,0-1 1,0 0-1,0 0 0,0 0 1,0 0-1,0 0 0,0 0 1,0 0-1,0 0 0,-1 0 1,1 0-1,0 0 0,0 0 1,0 0-1,0 0 0,0 0 1,0 0-1,0 0 0,0 0 1,0 0-1,0 0 0,0 0 1,-1 0-1,1 0 0,0 0 1,0 0-1,0 0 0,0 0 1,0 0-1,0 0 0,0 0 1,0 0-1,0 0 0,0 0 1,0 0-1,0 0 0,-1 0 1,1 0-1,0 0 0,0 0 1,0 0-1,0 0 0,0 0 1,-3 32-12,3 18 210,3 311 640,25-4-610,-20-304-254,1 0-1,3-1 0,3 0 1,1-1-1,25 53 0,-32-88-1700,-6-12-444,-5-8-1589,-2-9-1237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1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10240,'0'-7'3872,"14"2"-3040,13-7 640,-9 5 127,12-2-543,6-3-32,4 4-416,5 5-128,3 3-256,2 3-224,4 2-32,-2-2 32,-2 6 64,-5-2-1440,-2-2-672,-7-2-1567,0-6-609,-9-6 320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2:39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59 8064,'3'-8'1132,"0"0"-35,0-1 1,0 1-1,1 0 0,7-10 0,-13 27 5770,-14 37-6006,14-42-845,-29 81 92,28-75-109,0 0 0,1 0 0,0 0 0,1 0 0,0 0 0,2 18 0,-1-24 11,0-1 0,1 1 1,0-1-1,0 0 0,0 0 0,0 1 0,0-1 0,1 0 0,0 0 0,-1 0 0,1 0 0,0-1 0,0 1 1,1 0-1,-1-1 0,1 1 0,-1-1 0,1 0 0,0 0 0,-1 0 0,1 0 0,0-1 0,0 1 0,1-1 0,-1 1 1,0-1-1,0 0 0,6 1 0,8 0 39,0 0 0,0 0 0,-1-2 0,28-1 1,-26 0-125,115-6-1994,-130 7 1494,15 0-3012,-7 0-1637,-6 0 1432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11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49 9472,'-1'-1'187,"1"1"0,-1 0 0,1-1 0,-1 1 0,1 0 0,-1-1 0,1 1 0,0-1 0,-1 1 1,1-1-1,0 1 0,-1-1 0,1 1 0,0-1 0,-1 0 0,1 1 0,0-1 0,0 1 0,0-1 0,0 0 1,0 1-1,0-1 0,-1 1 0,1-1 0,1 0 0,-1 1 0,0-1 0,0 0 72,1 0 1,-1 0-1,1 0 1,0 0-1,-1 0 0,1 1 1,0-1-1,0 0 0,-1 0 1,1 1-1,0-1 0,0 1 1,0-1-1,1 0 0,4-2 253,1 1-1,-1-1 0,1 2 0,6-2 1,4-1-234,0 2 0,0 0 0,0 1 0,0 1 0,0 0 0,0 1 0,32 7 0,-45-7-201,-1 0 0,0 0 0,1 0 0,-1 1 0,0-1 0,0 1 0,0-1 0,0 1 0,0 0 0,0 0 0,-1 1 0,1-1 0,-1 0 0,3 4-1,-3-3-19,0-1 0,-1 1-1,0 0 1,1 0 0,-1-1-1,0 1 1,-1 0-1,1 0 1,0 0 0,-1 0-1,0 0 1,0 0-1,0 0 1,0 0 0,0 0-1,-1 5 1,-2 6 73,-1-1 0,-1 1 0,0-1 0,-12 22 0,-5 15 159,15-32-219,0 1 0,2-1 0,0 1 1,2 0-1,-4 37 0,7-50-58,0-1 0,0 1 0,1 0 0,0-1 0,-1 1 0,2-1 0,-1 1 0,1-1 0,0 1 0,0-1 0,0 0 0,1 0-1,0 0 1,0 0 0,0-1 0,0 1 0,1-1 0,0 0 0,0 1 0,0-2 0,0 1 0,0 0 0,1-1 0,7 4 0,-5-3-8,1-1 1,-1 0-1,1 0 1,0 0-1,0-1 1,15 2-1,10-2-3582,-23-4-443,7-5-3088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12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6784,'2'0'2737,"9"0"4472,-4 0-6681,0 0 0,0-1 0,9-2 0,-1 0 113,1 1 0,-1 1-1,0 0 1,31 2 0,-5 0-229,205 10 750,-151-6-1017,2 0 52,-39-4-33,-34-2-7053,-24-4 1950,-4-2 1153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12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91 8320,'-1'-6'924,"0"-1"-1,1 1 1,0-1 0,1-12 0,-1 16-484,1 0 0,-1 0 0,1 1 0,0-1 0,0 0 0,0 0-1,0 0 1,1 1 0,-1-1 0,1 1 0,-1-1 0,1 1 0,3-4 0,-4 5-390,-1 1-1,1 0 1,-1-1 0,1 1-1,-1 0 1,1-1 0,-1 1-1,1 0 1,-1-1 0,1 1-1,-1 0 1,1 0 0,0 0-1,-1 0 1,1 0 0,-1 0-1,1 0 1,0 0 0,-1 0-1,1 0 1,-1 0 0,1 0-1,0 0 1,-1 0 0,2 1-1,-1-1 9,0 1-1,1 0 0,-1 0 1,0 0-1,0 0 0,0 0 1,1 0-1,-1 0 0,0 0 1,1 2-1,2 4 138,0 1-1,7 15 0,-10-21-102,12 31 185,-1-1-1,-2 2 0,-1-1 0,5 41 1,4 176-57,7 39-8,-22-271-270,1 0 0,0 0 0,1-1 0,1 1 0,1-1 0,0 0 0,15 23 0,-22-39-364,5 5 217,-5-6 86,0 1 1,0-1-1,0 0 0,0 0 1,1 0-1,-1 0 1,0 0-1,0 0 0,0 0 1,0 0-1,0 0 0,0 1 1,0-1-1,1 0 0,-1 0 1,0 0-1,0 0 1,0 0-1,0 0 0,0 0 1,0 0-1,1 0 0,-1 0 1,0 0-1,0 0 0,0 0 1,0 0-1,0 0 1,0 0-1,1 0 0,-1 0 1,0 0-1,0 0 0,0 0 1,0 0-1,0-1 1,0 1-1,1 0 0,-1 0 1,0 0-1,0 0 0,0 0 1,0 0-1,0 0 0,0 0 1,0-1-1,4-5-4851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1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9856,'1'-4'871,"0"-1"0,1 1-1,-1 0 1,1-1 0,0 1 0,0 0 0,0 0 0,0 0 0,5-5 0,-6 9-784,-1-1-1,1 1 1,-1-1 0,1 1 0,-1-1 0,1 1 0,0-1 0,-1 1-1,1 0 1,0-1 0,-1 1 0,1 0 0,0 0 0,-1 0-1,1-1 1,0 1 0,0 0 0,-1 0 0,1 0 0,0 0-1,0 0 1,-1 0 0,1 0 0,0 1 0,0-1 0,-1 0 0,1 0-1,0 1 1,-1-1 0,1 0 0,0 1 0,-1-1 0,1 0-1,-1 1 1,1-1 0,0 1 0,-1-1 0,1 1 0,0 0 0,2 3-22,-1-1 0,0 0 0,1 0 1,-1 1-1,0-1 0,1 6 0,6 15 233,-1 1 0,7 38 0,3 56 222,5 177 173,3 20-1546,-16-252-1641,-2-24-2863,-8-32 2456,0-6-1136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13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3 165 8832,'0'0'142,"0"0"0,0 0 1,0 0-1,0 0 0,0 0 0,0 0 1,-1 0-1,1 0 0,0 0 1,0 0-1,0 0 0,0 0 0,0 0 1,0-1-1,0 1 0,0 0 1,-1 0-1,1 0 0,0 0 0,0 0 1,0 0-1,0 0 0,0 0 0,0 0 1,0 0-1,0-1 0,0 1 1,0 0-1,0 0 0,0 0 0,0 0 1,0 0-1,0 0 0,0 0 1,0-1-1,-1 1 0,1 0 0,0 0 1,1 0-1,-1 0 0,0 0 1,0 0-1,0 0 0,0-1 0,3-8 2916,10-11-1541,-9 14-473,7-15-117,-5 10-360,0 0 0,11-14 1,-14 21-499,1 0 0,-1 0 1,1 0-1,0 1 0,0 0 1,1 0-1,-1 0 1,1 0-1,5-2 0,1 1-56,-1 0 1,1 1-1,1 0 0,-1 0 0,0 1 0,1 1 0,-1 0 1,1 1-1,-1 0 0,1 0 0,-1 1 0,1 1 1,-1 0-1,0 0 0,15 6 0,-18-5 49,0 0-1,-1 1 1,1 0 0,-1 0 0,1 1-1,-1-1 1,-1 2 0,1-1-1,-1 1 1,0 0 0,0 0-1,-1 1 1,1-1 0,-2 1-1,1 0 1,-1 1 0,0-1-1,0 1 1,-1 0 0,0 0 0,3 11-1,-5-11-1,0 1 0,0-1 0,0 1 0,-1-1 0,0 1 0,-1-1 0,0 0 0,0 1 0,-1-1 0,0 0 0,-1 0 0,1 0 0,-8 15 0,-4 2-41,-1-1 0,-33 40-1,-3 6 36,25-28-43,1 1 1,3 2-1,1 0 1,2 1-1,-18 71 1,35-109 2,0-1 0,1 1 1,0-1-1,0 1 0,1-1 0,0 1 1,0 0-1,1-1 0,2 11 0,-2-14-1,1 0 1,-1 0-1,1-1 0,0 1 0,0 0 0,0-1 0,1 0 0,-1 1 1,1-1-1,0 0 0,0-1 0,0 1 0,0 0 0,0-1 0,0 1 1,1-1-1,-1 0 0,1 0 0,4 1 0,8 3 30,0-1 0,0 0 0,0-1 0,1-1 0,25 2 0,90-3 49,-83-2-69,-28-1-1156,40-5 0,-46 3-1596,-1 0-1,1-1 1,18-8 0,-4 0-2316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1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19 937 9728,'-2'3'442,"0"0"0,0 0-1,0 0 1,0 1 0,0-1 0,1 1 0,0-1 0,0 1 0,0 0 0,0 0 0,-1 5 0,2-6-217,0 0 1,1 0 0,-1-1-1,0 1 1,1 0 0,0-1-1,-1 1 1,1-1 0,0 1-1,0-1 1,0 1 0,1-1-1,-1 1 1,1-1 0,-1 0-1,1 0 1,3 3 0,0 0-87,1-1 1,0 1-1,0-1 0,0-1 1,0 1-1,1-1 1,-1-1-1,1 1 0,0-1 1,0 0-1,0 0 1,12 1-1,-4-2 96,1 0 0,-1-1 0,1 0-1,27-5 1,-32 3-107,0 0 0,0-1 0,-1 0 0,1-1 0,-1 0 0,13-8 0,-16 8-85,-1 0 0,0 0 0,0-1 1,0 0-1,-1 0 0,0-1 0,0 0 0,0 0 1,0 0-1,3-7 0,3-9-12,-1 1 1,-1-2-1,-1 1 1,-1-1-1,0 0 1,-2-1-1,3-37 1,-4-3-27,-6-102-1,-3 102 21,-2 0-1,-3 1 1,-3 0-1,-36-106 1,36 128 263,-5-12 325,11 42-319,7 11-287,0 0-1,0 0 1,-1 1 0,1-1 0,0 0 0,0 0-1,0 0 1,-1 0 0,1 1 0,0-1-1,0 0 1,0 0 0,0 1 0,0-1 0,0 0-1,-1 0 1,1 0 0,0 1 0,0-1-1,0 0 1,0 0 0,0 1 0,0-1 0,0 0-1,0 0 1,0 1 0,0-1 0,1 31 229,48 318 1204,33-22-812,-19-136-1857,-17-64-3087,-45-125 1345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14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11008,'-5'3'4128,"19"6"-3200,8 3 415,-4-9 1,8 5-352,14 1-32,5-6-320,3 1-160,2 1-256,-5-2-160,0-3 32,-6 0-64,-3 0-32,0 0-1600,0-3-672,-6-2-2207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1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8704,'3'-7'2219,"1"-5"-394,-2 3 2770,-2 9-4532,0 0 0,0-1 0,0 1 0,0 0 0,0 0-1,0 0 1,0 0 0,0-1 0,0 1 0,0 0 0,0 0-1,0 0 1,0 0 0,0 0 0,1 0 0,-1-1 0,0 1-1,0 0 1,0 0 0,0 0 0,0 0 0,0 0 0,1 0-1,-1 0 1,0 0 0,0 0 0,0 0 0,0 0 0,0-1-1,1 1 1,-1 0 0,0 0 0,0 0 0,0 0 0,0 0-1,1 0 1,-1 0 0,0 0 0,0 1 0,0-1 0,0 0-1,1 0 1,-1 0 0,0 0 0,0 0 0,0 0-1,0 0 1,8 4 681,-5 0-627,0 0 0,-1 0-1,1 0 1,-1 0-1,0 1 1,0-1 0,0 1-1,-1-1 1,0 1-1,1 0 1,0 9 0,1 1 41,51 326 504,-34-191-674,2 24-2404,-22-172 2167,0 10-993,0-12 1141,1 0-1,-1 1 1,0-1-1,-1 0 1,1 0 0,0 1-1,0-1 1,0 0-1,0 0 1,0 1 0,0-1-1,0 0 1,0 0 0,0 1-1,0-1 1,-1 0-1,1 0 1,0 0 0,0 1-1,0-1 1,0 0-1,-1 0 1,1 0 0,0 1-1,0-1 1,0 0 0,-1 0-1,1 0 1,0 0-1,0 0 1,-1 0 0,1 0-1,0 0 1,-1 1 0,-7-4-4587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15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9984,'5'4'3680,"4"-4"-2848,12 0 384,-3 0 31,9 0-191,9 0 32,9 0-416,8-4-96,5-1-320,-4 5-160,-6 0-64,-3 0-32,-4 0 0,-7 5-1696,2-5-704,0 0-2815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1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347 182 9216,'0'-7'1065,"0"-1"1,0 0-1,-1 1 0,0-1 1,-1 1-1,-2-9 1,3 13-793,-1 0-1,1 0 1,-1 0 0,0 0 0,1 0-1,-1 1 1,0-1 0,0 1 0,-1-1-1,1 1 1,-1 0 0,1 0 0,-1 0-1,0 0 1,1 0 0,-1 1 0,-4-2-1,-1-1-219,-1 2 0,1-1-1,-1 1 1,0 1-1,0-1 1,0 2 0,0-1-1,0 1 1,0 0-1,0 1 1,0 0 0,0 1-1,0 0 1,1 0 0,-16 6-1,15-4-54,0 0 1,0 0-1,1 1 0,0 0 1,0 0-1,0 1 0,1 0 0,-1 1 1,2-1-1,-1 1 0,1 1 0,0-1 1,0 1-1,-7 15 0,9-16-15,1 0-1,0 1 0,0-1 0,1 1 1,0 0-1,1 0 0,-1 0 0,1 14 0,1-17 19,1 1 0,-1-1 0,1 0-1,0 1 1,1-1 0,-1 0-1,1 0 1,0 0 0,0 0-1,1 0 1,-1 0 0,1 0 0,0-1-1,4 5 1,9 7 51,1 0 1,1-1-1,0-1 1,1-1-1,24 13 1,-2 1 59,-9-7-64,-2 2 1,-1 0 0,0 3 0,-2 0-1,-1 1 1,41 55 0,-62-74 96,-1 0 0,0 0-1,0 0 1,-1 0 0,0 1 0,0-1 0,-1 1-1,0 0 1,0 0 0,-1 0 0,0 0 0,0 0-1,-1 13 1,-1-14 1,0 0-1,0 0 0,-1 0 0,0 0 1,0-1-1,-1 1 0,0-1 1,0 1-1,0-1 0,-1 0 0,1 0 1,-1-1-1,-1 1 0,1-1 1,-11 10-1,3-6-109,1-1 0,-1 0 0,0-1-1,0 0 1,-1-1 0,0 0 0,0-1 0,-1 0 0,1-2 0,-1 1 0,0-1 0,0-1 0,0-1 0,-27 0-1,38-1-34,0 0-1,0-1 0,0 1 0,0-1 1,0 0-1,0 1 0,0-1 0,0-1 0,0 1 1,1 0-1,-1-1 0,0 1 0,1-1 0,-1 0 1,1 0-1,-3-3 0,2 1-2,0 1-1,1-1 1,-1 0-1,1 0 1,0 1-1,1-2 1,-1 1-1,1 0 1,-1 0-1,0-6 1,1-2-11,0 1 0,0-1 0,1 1 0,0-1 0,1 1 0,1-1 0,5-21-1,-1 15 13,0 1 0,2 0 0,-1 0 0,14-19 0,45-59 1,-6 11 0,-4-6 24,50-110 0,-96 181-32,-2-1 0,0-1 0,5-24 0,-11 40 9,-1-1 0,0 0 0,-1 1 0,1-1 0,-1 0 0,0 0 0,0 1 0,-1-1 0,0 0 0,0 1 0,0-1-1,-1 0 1,1 1 0,-1 0 0,-1-1 0,-5-9 0,6 13-6,1 0 0,-2-1 0,1 1 0,0 0 1,0 0-1,-1 0 0,1 1 0,-1-1 0,1 0 0,-1 1 0,0 0 0,0-1 0,0 1 0,0 0 0,0 1 0,1-1 0,-2 0 0,1 1 1,-5 0-1,3 0-374,-1 0 0,1 0 0,-1 1 0,1 0 0,0 0 0,-1 0 0,1 1 0,0 0 0,0 0 1,-5 3-1,9-5 285,1 0 0,0 0 1,0 0-1,-1 0 1,1 0-1,0 0 0,0 1 1,0-1-1,-1 0 1,1 0-1,0 0 0,0 0 1,0 0-1,0 0 1,-1 0-1,1 1 0,0-1 1,0 0-1,0 0 1,0 0-1,0 0 0,0 1 1,-1-1-1,1 0 1,0 0-1,0 0 0,0 1 1,0-1-1,0 0 1,0 0-1,0 1 0,0-1 1,0 0-1,0 0 1,0 0-1,0 1 0,0-1 1,0 0-1,0 0 0,0 0 1,0 1-1,0-1 1,11 6-3855,9 2-836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2:39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89 8704,'-1'-10'814,"0"5"-450,1 1-1,-1-1 1,1 0-1,0 1 0,0-1 1,1 1-1,-1-1 1,2-4-1,7-16 3218,-8 24-3419,-1 1 0,0-1 0,0 1-1,1-1 1,-1 1 0,0-1 0,1 1 0,-1 0 0,0-1 0,1 1 0,-1 0-1,1-1 1,-1 1 0,1 0 0,-1-1 0,0 1 0,1 0 0,0 0 0,0 0-88,-1 0 1,1 0 0,-1 0-1,1 0 1,-1 0-1,1 1 1,-1-1 0,1 0-1,-1 0 1,1 1 0,-1-1-1,1 0 1,-1 1-1,0-1 1,1 1 0,-1-1-1,0 0 1,1 1 0,-1-1-1,0 1 1,1-1-1,-1 1 1,0 0 0,2 3 97,0 0 1,-1 1 0,1-1-1,-1 0 1,0 1-1,-1-1 1,1 7 0,-1 35 375,-1-26-371,-5 123 511,0 19-442,7-111-233,2 1 0,3-1 1,17 76-1,-22-124-62,11 30 143,-12-32-185,1 1 1,-1-1 0,1 0 0,0 0-1,-1 0 1,1 0 0,0 0-1,0 0 1,-1 0 0,1 0-1,0 0 1,0 0 0,0-1 0,0 1-1,0 0 1,0-1 0,0 1-1,0 0 1,1-1 0,-1 0 0,0 1-1,3 0 1,-3-2-396,1 0-1,-1 0 1,0 0-1,1-1 1,-1 1-1,0 0 1,0 0-1,0-1 1,0 1-1,0-1 1,0 1 0,0-1-1,-1 1 1,1-1-1,1-3 1,-1 2-536,7-13-3127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16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11392,'-1'0'355,"1"0"1,-1 0-1,1 0 1,-1 0-1,1 0 1,-1 0-1,1 0 1,-1 0-1,0 0 1,1 0-1,-1 0 0,1 0 1,-1 1-1,1-1 1,-1 0-1,1 0 1,-1 1-1,0-1 1,1 1-233,0-1 1,0 0-1,0 0 1,0 1 0,1-1-1,-1 0 1,0 1-1,0-1 1,0 0-1,0 0 1,0 1-1,0-1 1,0 0-1,0 0 1,1 1-1,-1-1 1,0 0-1,0 0 1,0 0-1,1 1 1,-1-1-1,0 0 1,0 0-1,0 0 1,1 1-1,26 15 843,-15-9-500,81 52 90,-46-30-1419,-1 1-3518,-35-24 1176,0-5-1419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16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9856,'-6'2'796,"0"0"240,1 1-1,0-1 0,-1 1 1,-4 4-1,19-2 1690,0-2-2264,0 0-1,1-1 1,0 0-1,-1 0 1,1-1-1,11 0 1,62-5-169,-37 1-123,23-3-175,23 0-3380,-65 6 613,0 0-1941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1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173 186 12416,'-1'-8'1517,"0"1"1,0 0-1,0-1 1,-4-8-1,4 11-774,1 4-673,0 0 1,0 1-1,-1-1 0,1 1 0,0-1 0,0 1 1,0-1-1,-1 1 0,1-1 0,0 0 1,-1 1-1,1-1 0,0 1 0,-1 0 1,1-1-1,-1 1 0,1-1 0,0 1 0,-1 0 1,1-1-1,-1 1 0,0 0 0,1-1 1,-1 1-1,1 0 0,-1 0 0,1 0 1,-1-1-1,1 1 0,-1 0 0,0 0 1,-1 0 24,0 1 0,1-1 1,-1 0-1,0 1 0,1 0 1,-1-1-1,1 1 0,-1 0 1,1 0-1,-1 0 0,-1 1 1,-3 3 72,0 0 0,0 1 0,-9 10 0,3-1-92,1 1-1,0 0 1,1 1 0,1 0 0,1 0 0,0 1-1,1 0 1,-7 29 0,12-38-57,1-1 0,0 1 0,0-1 0,1 1 0,0-1 0,0 1 0,1-1-1,0 1 1,0-1 0,1 1 0,0-1 0,1 0 0,0 0 0,0 0 0,1 0 0,-1-1 0,2 1 0,-1-1 0,1 0 0,0 0 0,10 9 0,-8-10-7,-1 0 1,2-1-1,-1 1 1,1-2-1,-1 1 1,1-1-1,1 0 1,-1-1 0,0 0-1,1 0 1,0-1-1,0 0 1,11 1-1,-2-2 11,0 0-1,0-1 0,0-1 0,0-1 1,31-6-1,-27 2 19,0 0-1,-1-2 1,0 0 0,21-12 0,-29 13 77,0-1-1,-1 0 1,0 0 0,-1-1 0,1-1 0,-2 0 0,14-16 0,-20 22-42,-1-1 0,0 0 0,0 0 0,-1 0 0,1 0 0,-1 0 0,0-1 0,0 1 0,-1-1 0,0 1 0,0-1 0,0 0 0,0-7 0,-2 5-32,1 1-1,-1 0 1,0 0 0,-1 0 0,0 0 0,0 1 0,0-1 0,-1 0-1,0 1 1,-6-10 0,-3-3-22,-2 1-1,0 0 0,-1 1 1,-26-23-1,13 16-97,-1 2-1,-33-20 0,41 30-378,0 0 0,-1 2-1,-42-15 1,46 20-1112,1 1 0,-2 0-1,-18 0 1,9 4-2550,3 3-1232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18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111 158 7936,'19'-16'3082,"-16"13"-2710,-1 1 0,1 0 0,-1-1 0,1 1 0,0 0 0,0 1 0,4-3 0,-3 2-30,-2 1 48,0 0 0,0 1 0,0-1 0,0 0 0,1 1 0,-1-1 0,3 0 0,-5 1-330,0 0 0,1 1-1,-1-1 1,0 0 0,1 0-1,-1 0 1,0 0 0,0 0 0,1 0-1,-1 0 1,0 0 0,1 0-1,-1 1 1,0-1 0,0 0 0,1 0-1,-1 0 1,0 1 0,0-1 0,0 0-1,1 0 1,-1 1 0,1 11 432,-4-2-168,0 0 1,0 0-1,-1-1 1,-1 0-1,1 0 0,-8 11 1,1-1-68,-71 137 875,36-64-637,37-78-229,5-11-37,4-10-74,3-8-126,1 0 0,0 1-1,2-1 1,9-19 0,33-56 168,-45 85-180,126-216 207,-124 212-226,1 0 1,0 0 0,0 1 0,1 0 0,8-8 0,-13 14 1,0 1 1,-1-1-1,1 1 0,0-1 1,0 1-1,0 0 1,0 0-1,0 0 0,1 0 1,-1 0-1,0 1 1,0-1-1,1 1 0,-1-1 1,0 1-1,1 0 1,-1 0-1,0 0 0,1 0 1,-1 0-1,0 1 1,1-1-1,-1 1 1,0-1-1,0 1 0,1 0 1,-1 0-1,0 0 1,3 2-1,1 1 15,0 1 1,1 0 0,-2 0-1,1 1 1,-1 0-1,1 0 1,-2 0 0,1 1-1,-1 0 1,6 11-1,3 10 62,12 41 0,-21-57-66,8 24 60,9 53-1,-17-69-52,-2 0-1,0 0 1,-1 0 0,-3 27-1,1-42-344,1-1 1,-1 0-1,0 1 0,-3 5 0,4-9 180,0-1 1,0 1-1,0 0 1,-1-1-1,1 1 0,0 0 1,0-1-1,-1 1 1,1-1-1,-1 1 0,1-1 1,-1 1-1,1-1 1,-1 1-1,1-1 0,-1 1 1,1-1-1,-1 1 1,1-1-1,-1 0 0,0 1 1,1-1-1,-1 0 1,1 0-1,-1 0 0,0 1 1,1-1-1,-1 0 1,0 0-1,1 0 0,-1 0 1,0 0-1,0 0 1,1 0-1,-1 0 0,0 0 1,0-1-1,-4-1-1178,0-1 1,1 0-1,-1 0 0,-7-7 0,-6-8-2605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18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8448,'0'0'3168,"9"0"-2464,14 5 224,-5-5-32,9 4-416,7-1-96,7 2-160,-1-5-64,1 4-96,-2-4-480,1 0-192,1 0-3488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19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34 333 9600,'4'-35'5973,"-4"34"-4309,0 1-11,0 0-42,0 5 666,-5 11-1604,1 0-1,-3 26 1,2-12-451,4-20-210,-5 18 2,1 1 1,2 0-1,1 55 0,3-79-6,0 0 0,0 0 0,0 0 0,0 0 0,1 0 0,0-1 0,0 1 0,0 0 0,1-1 0,-1 0 0,1 0 0,0 1 0,0-2 0,1 1-1,-1 0 1,1-1 0,0 1 0,0-1 0,0 0 0,0 0 0,0-1 0,1 1 0,-1-1 0,1 0 0,7 2 0,-4-2 7,0 1 1,0-2-1,0 1 1,0-1-1,0-1 0,0 1 1,0-1-1,0-1 1,0 0-1,1 0 0,-1 0 1,-1-1-1,1 0 1,0 0-1,10-6 1,-8 3 15,0-1 1,0-1 0,0 0 0,-1 0-1,0-1 1,12-13 0,-16 15-16,1 0-1,-1-1 1,0 0-1,-1 0 1,1 0 0,-2-1-1,1 0 1,-1 0 0,5-14-1,-8 18-10,1 1 0,-1-1 0,1 0-1,-1 1 1,0-1 0,-1 0 0,1 1 0,0-1 0,-1 0-1,0 1 1,0-1 0,0 1 0,0-1 0,-1 1-1,-3-7 1,2 6-8,-1-1 0,1 1 0,-1 0-1,0 0 1,0 0 0,-1 0 0,1 1 0,-1 0-1,-8-5 1,2 3-12,0 0 0,-1 0 0,0 1 0,0 1 0,-1 0 0,1 0 0,0 1 0,-21 0 0,31 2 7,-1 0-25,0 0 0,0 0 0,0 0 0,0 0 0,0 1-1,1-1 1,-1 1 0,0-1 0,0 1 0,0 0-1,-4 3 1,5-1 6,9-3 5,11-4-3,15-4 15,9-3 161,50-20 1,-81 27-60,0-1 0,0 0 1,-1-1-1,1-1 0,-2 1 0,1-2 1,-1 1-1,0-1 0,11-13 1,-17 17-50,0 0 1,0 0 0,0 0 0,-1 0 0,1-1 0,-1 0 0,0 1 0,-1-1 0,1 0 0,-1 0 0,0 0 0,0 0 0,-1 0-1,1 0 1,-1 0 0,0 0 0,0 0 0,-1 0 0,1 0 0,-1 0 0,-1 0 0,-1-6 0,0 3-24,-1 0 0,0 0 1,0 1-1,-1-1 0,0 1 0,0 0 1,-1 0-1,1 1 0,-2-1 0,1 1 1,-15-10-1,8 8-112,0 0 1,0 0 0,-1 2-1,0 0 1,-1 0 0,1 1 0,-1 1-1,0 1 1,0 0 0,0 0-1,-1 2 1,1 0 0,0 1-1,-1 0 1,-17 3 0,32-2-163,-1-1 0,0 0 0,0 1 1,0-1-1,0 1 0,0 0 1,1-1-1,-1 1 0,0 0 0,1 0 1,-1 0-1,-1 2 0,3-3 133,0 0 1,-1 0-1,1 1 0,0-1 0,0 0 0,0 0 0,0 1 0,0-1 0,-1 0 0,1 0 0,0 1 0,0-1 0,0 0 0,0 1 0,0-1 0,0 0 1,0 0-1,0 1 0,0-1 0,0 0 0,0 1 0,0-1 0,0 0 0,0 0 0,1 1 0,-1-1 0,0 0 0,0 1 0,1 0-212,0 0 0,0 0 0,-1-1 0,1 1 0,0 0 0,0 0 0,0 0 0,0-1 0,0 1 0,3 0 0,20 11-4771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20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406 114 8320,'-1'-2'734,"-1"0"1,1-1 0,-1 1-1,1 0 1,0-1 0,0 1-1,0-1 1,-1-3 0,-4-10 1666,3 8-1437,-1 0 1,0 1-1,0-1 1,-10-11-1,12 17-847,0 0-1,0 0 0,-1 0 1,1 0-1,0 0 1,-1 1-1,1-1 1,-1 1-1,1 0 0,-1 0 1,0 0-1,0 0 1,1 0-1,-1 0 1,0 1-1,0-1 0,0 1 1,-4 0-1,-3 0 36,-1 1-1,1 0 1,-1 1-1,1 0 1,-1 1-1,1 0 1,0 1-1,0 0 1,-9 5-1,6-2-42,0 1 0,1 0 0,0 1 0,1 0 0,0 1 0,-11 13 0,11-11-68,0 1 0,1 1 0,1 0 0,0 0 0,1 0 0,1 1 0,0 0 0,1 1 0,1 0 0,0 0 0,1 0 0,-2 21 0,5-24 0,0 0 1,1-1-1,1 1 0,0-1 1,1 1-1,4 17 0,-4-22-5,1 0 0,0 0 0,0-1 0,1 0 0,0 0 0,0 0 0,1 0-1,0 0 1,0-1 0,1 0 0,6 6 0,1-1 44,0-1 1,1-1 0,0 0-1,1-1 1,25 11-1,-4-6 108,50 13-1,47 0 184,-112-24-734,-1-1 0,1 0 0,-1-1-1,33-5 1,-47 4-824,0 0-1,0-1 1,0 0-1,-1 0 1,8-3-1,8-6-5078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21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302 158 7296,'1'-1'193,"0"1"0,0 0 1,0 0-1,0-1 0,0 1 1,-1 0-1,1-1 0,0 1 1,0-1-1,0 1 0,0-1 1,-1 0-1,1 1 0,0-1 1,0 0-1,0-1 0,13-17 1331,-3 4 530,-8 11-1701,0 1 1,0-1-1,-1 0 1,0 0-1,0 0 1,3-7-1,7-13 1183,-11 22-1443,-1 1 0,1 0-1,0 0 1,-1 0 0,1 0 0,-1 0 0,0-1-1,1 1 1,-1 0 0,0 0 0,0 0 0,1-1-1,-1 1 1,0 0 0,0-1 0,-1 1 0,1 0-1,0 0 1,0-1 0,-1 1 0,1 0-1,0 0 1,-1 0 0,1-1 0,-1 1 0,0 0-1,1 0 1,-1 0 0,0 0 0,0 0 0,1 0-1,-1 0 1,0 0 0,0 1 0,-2-2 0,0 0-8,0 0 0,1 1 0,-1-1 0,0 1 1,0 0-1,-1 0 0,1 0 0,0 0 0,0 0 1,0 1-1,-1 0 0,1-1 0,-4 2 0,-2 0-70,0 1-1,0 0 0,1 0 0,-1 1 1,1 0-1,-1 1 0,1 0 0,0 0 1,0 1-1,1 0 0,0 0 0,-1 1 1,2 0-1,-1 0 0,-9 12 0,-5 7 22,2 2 0,-31 53 0,32-50-34,2 0 1,1 2-1,1-1 0,-11 43 0,23-68 15,1-1-1,1 0 1,-1 1 0,1 0-1,-1-1 1,2 1 0,-1-1 0,1 1-1,1 8 1,-1-11 4,0 1 0,1-1 0,-1 0 0,1 0-1,-1 0 1,1 0 0,0 0 0,0 0 0,1 0 0,-1-1 0,0 1 0,1-1 0,0 1-1,-1-1 1,6 3 0,4 1 20,-1 0-1,1-2 0,0 1 1,0-2-1,1 1 1,-1-2-1,1 0 0,-1 0 1,1-1-1,0-1 0,0 0 1,-1 0-1,16-4 1,-20 2 9,0-1 0,-1 0-1,1 0 1,-1-1 0,0 1 0,0-2 0,-1 1 0,1-1 0,-1 0 0,0-1 0,0 1 0,-1-1 0,6-8 0,0 0 11,0-1-1,-2 0 1,0-1 0,13-30-1,-10 13 104,-2-1 0,0 0 0,-3 0-1,-1-1 1,-1 0 0,-1-47 0,-5 69-102,1 13-61,0 0 0,0 0 0,0 0-1,-1 0 1,1 0 0,0 0 0,0 0 0,0 0-1,0 0 1,0 0 0,0 0 0,0 0 0,-1 0-1,1 0 1,0 1 0,0-1 0,0 0 0,0 0 0,0 0-1,0 0 1,0 0 0,0 0 0,0 0 0,-1 0-1,1 0 1,0 0 0,0 0 0,0 0 0,0 1-1,0-1 1,0 0 0,0 0 0,0 0 0,0 0-1,0 0 1,0 0 0,0 0 0,0 0 0,0 1 0,0-1-1,0 0 1,0 0 0,0 0 0,0 0 0,0 0-1,0 0 1,0 1 0,-1 2 9,0 1-1,0 0 1,0 0 0,0 7-1,9 141-133,-6-131 132,2 0 1,0-1-1,2 1 0,0-1 0,10 22 1,-9-28-25,1 0 1,0-1-1,13 17 1,-15-23-727,0 0 0,0 0 0,15 10 0,-21-16 554,1 0 0,-1-1 1,1 1-1,0-1 0,0 0 0,-1 1 0,1-1 0,0 1 0,-1-1 0,1 0 0,0 0 0,0 1 1,0-1-1,-1 0 0,1 0 0,0 0 0,0 0 0,0 0 0,-1 0 0,1 0 0,0 0 0,0 0 0,0-1 1,-1 1-1,1 0 0,0 0 0,0-1 0,-1 1 0,2-1 0,11-6-5070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21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 11392,'-9'-19'4288,"5"43"-3329,4-36 449,4 16-64,1-1-352,-1 6-32,5-1-384,5-1-128,-1-7-256,5 9-128,0-1-32,-1-3-32,1-5 64,0 10-1248,-9-1-448,0 6-1728,0 2-671,0-2-513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22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9728,'5'28'3680,"8"-44"-2848,5 8 32,-4 13-128,-1-14-192,10 9-33,2 0-255,7-3-160,4-6-64,0 1-384,0 1-96,-2 2-1119,-2-2-481,-1 2-2048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2:4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49 9984,'13'-14'7719,"-12"13"-7443,0-1-1,0 1 1,0-1 0,-1 1-1,1-1 1,0 1 0,0-1-1,-1 0 1,1 1-1,-1-1 1,0 0 0,1 0-1,-1-2 1,0 3-247,0 1 1,-1-1-1,1 1 0,0-1 0,-1 1 1,1-1-1,0 1 0,-1-1 0,1 1 1,0-1-1,-1 1 0,1 0 0,-1-1 1,1 1-1,-1 0 0,1-1 1,-1 1-1,1 0 0,-1 0 0,1-1 1,-1 1-1,0 0 0,1 0 0,-1 0 1,1 0-1,-1 0 0,1 0 0,-1 0 1,0 0-1,0 0 0,-21 0 91,19 0-86,-7 1-3,0 0-1,0 0 0,1 1 1,-1 0-1,0 1 0,1 0 0,-13 6 1,-12 4-28,22-9-12,1 1 1,0-1-1,1 2 1,-1-1 0,1 1-1,-10 9 1,16-12 14,0 0 0,0 1 1,0-1-1,1 1 0,-1 0 0,1 0 1,0 1-1,1-1 0,-1 0 1,1 1-1,-1 0 0,1 0 0,1-1 1,-1 1-1,1 0 0,-1 7 1,2-10-4,0 0 1,0 0 0,0 1-1,0-1 1,1 0-1,-1 0 1,1 0 0,-1 0-1,1 0 1,0 0 0,0 0-1,0 0 1,0 0 0,0 0-1,1 0 1,-1-1-1,0 1 1,1 0 0,-1-1-1,1 1 1,0-1 0,-1 0-1,4 2 1,0 0 26,0 0 1,0 0-1,0-1 1,1 0-1,-1 0 0,0 0 1,10 1-1,-9-2 57,0-1 0,-1 1 0,1-1-1,0-1 1,0 1 0,-1-1 0,1 0-1,-1 0 1,1 0 0,-1-1 0,1 0 0,-1 0-1,0-1 1,0 1 0,7-6 0,-4 3 91,-1-1 1,0 0 0,0-1 0,-1 1-1,0-2 1,0 1 0,0 0 0,6-13 0,-3-6 320,-8 15-314,-1 10-181,0 1 0,0 0 0,0 0 0,0 0 0,0 0 0,0 0 0,0 0 0,0 0-1,0-1 1,0 1 0,0 0 0,0 0 0,0 0 0,0 0 0,0 0 0,0 0 0,0 0 0,0-1 0,0 1 0,0 0-1,0 0 1,-1 0 0,1 0 0,0 0 0,0 0 0,0 0 0,0 0 0,0 0 0,0 0 0,0 0 0,0 0-1,-1 0 1,1-1 0,0 1 0,0 0 0,0 0 0,0 0 0,0 0 0,0 0 0,0 0 0,-1 0 0,1 0-1,0 0 1,0 0 0,0 0 0,0 0 0,0 1 0,0-1 0,0 0 0,-1 0 0,1 0 0,0 0 0,0 0-1,-1 1-6,1-1 0,-1 1-1,1-1 1,-1 1-1,1 0 1,0 0 0,-1-1-1,1 1 1,0 0-1,-1 0 1,1-1 0,0 1-1,0 0 1,0 0-1,-1 0 1,1 0 0,0-1-1,0 1 1,0 0-1,1 0 1,-1 0-1,0 1 1,4 22 0,-3-20 15,2 7-20,1 1 0,1-1 0,-1 0 0,2 0 0,-1-1 0,2 0 0,-1 0 0,1 0 0,1-1 0,0 0 0,9 8 0,-14-14-416,-1-1 1,1 0-1,0-1 0,0 1 0,0 0 1,0-1-1,1 0 0,-1 1 0,0-1 0,0-1 1,1 1-1,-1 0 0,0-1 0,1 0 1,-1 1-1,5-2 0,19 3-6185,-13 2 2247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22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30 10624,'0'3'2841,"0"-5"-782,-5-17 1045,5 19-3041,0-1 0,0 0 0,0 1 0,0-1 0,-1 1 0,1-1 0,0 1 0,0-1 0,-1 1 0,1-1 0,0 1 0,-1-1 0,1 1 0,-1-1 0,1 1 0,0 0 0,-1-1 0,1 1 0,-1-1 0,1 1 0,-1 0 0,0 0 0,1-1 0,-1 1 0,1 0 0,-1 0 0,1 0 0,-1 0 0,0 0 0,0-1 0,-6 3 51,1 0 1,-1 0 0,-11 6-1,-2 1-156,17-7 39,-1-1 0,1 1 0,0 0 0,0 0 0,-1 1 0,1-1 0,1 1 0,-1-1 0,0 1 0,1 0 1,-1 0-1,1 0 0,0 1 0,0-1 0,0 0 0,0 1 0,1-1 0,-1 1 0,1 0 0,0-1 0,0 1 0,1 0 1,-1 0-1,1 0 0,-1 0 0,1-1 0,0 1 0,1 0 0,-1 0 0,1 0 0,0 0 0,-1-1 0,2 1 0,-1 0 1,0-1-1,1 1 0,0-1 0,0 1 0,0-1 0,0 0 0,5 6 0,11 9 1,0-1 1,2-1-1,0 0 1,24 14-1,16 12 58,-41-28-20,52 43-4,-61-48 86,-1 0 1,0 1 0,0 0 0,12 19-1,-21-29-113,3 5 222,0 1 0,0-1 0,0 0-1,-1 1 1,4 11 0,-6-15-158,1 0 1,-1 0-1,0 0 0,0 0 1,-1 0-1,1 0 0,0 0 0,-1 0 1,1 0-1,-1 0 0,1 0 1,-1 0-1,0 0 0,0 0 1,0-1-1,0 1 0,0 0 1,0-1-1,-1 1 0,1 0 1,-3 1-1,-7 7 65,-1-1 1,0-1-1,0 0 1,-1-1-1,0 0 1,0-1 0,-1 0-1,-15 4 1,21-8-141,0 0 0,-1-1 1,1 1-1,0-2 0,-1 1 0,-13-2 1,-21 2-585,41 0 434,0-1 0,0 1 0,0-1 0,0 0 0,0 0 0,0 0 0,0 0 0,0-1-1,0 1 1,0 0 0,0-1 0,0 1 0,0-1 0,0 0 0,1 0 0,-1 0 0,0 0 0,0 0-1,1 0 1,-1 0 0,1 0 0,-1-1 0,1 1 0,-1-1 0,1 1 0,0-1 0,-1 1 0,1-1 0,0 0-1,0 0 1,1 1 0,-1-1 0,0 0 0,0 0 0,1 0 0,-1 0 0,1 0 0,0 0 0,0 0 0,-1-3-1,1-22-2877,0-10-1675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2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 9728,'-13'5'2333,"8"-9"-1126,4 0-258,2 5 610,-1 0-1455,0-1 1,0 1 0,0-1 0,0 0 0,0 1 0,0-1 0,0 1 0,0-1 0,0 0 0,0 1 0,0-1 0,0 1 0,0-1 0,0 0 0,1 1 0,-1-1 0,0 0 0,0 1 0,0-1-1,1 0 1,-1 1 0,0-1 0,0 0 0,1 0 0,-1 1 0,0-1 0,1 0 0,-1 0 0,0 0 0,1 1 0,-1-1 0,1 0 0,-1 0 0,0 0 0,1 0 0,-1 0 0,1 0 0,14-2 912,-11 0-540,45-3 691,-28 2-1120,-1 1 0,0 0-1,0 2 1,38 4 0,-2-1 1,-15 0 4,-27-2-316,0 0-1,1 0 1,-1-1-1,0-1 0,0-1 1,25-5-1,-35 6-367,0 0 0,0 0 1,0 0-1,1 0 0,-1 0 0,0 1 0,1 0 0,-1 0 0,0 0 1,1 1-1,-1 0 0,0-1 0,7 3 0,0 2-3459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2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95 7296,'-1'-5'693,"-1"0"1,1 0 0,0 0-1,1 0 1,-1 0 0,1-1-1,0 1 1,0 0 0,1 0-1,-1 0 1,1 0 0,0 0-1,1 0 1,-1 0-1,4-6 1,-5 10-662,0 1-1,0-1 1,1 1 0,-1-1 0,0 1-1,1 0 1,-1-1 0,0 1-1,1-1 1,-1 1 0,1 0-1,-1-1 1,0 1 0,1 0-1,-1 0 1,1-1 0,-1 1-1,1 0 1,-1 0 0,1 0-1,-1 0 1,1-1 0,-1 1 0,1 0-1,-1 0 1,1 0 0,-1 0-1,1 0 1,0 0 0,1 1 25,-1-1 0,0 1 0,0 0 0,1-1 1,-1 1-1,0 0 0,0 0 0,0 0 0,0 0 1,0 0-1,1 1 0,4 5 208,-1 0-1,8 15 1,-12-21-232,6 13 91,0 0 0,-2 0-1,1 1 1,3 20 0,9 65 148,-12-65-166,43 283 1158,-46-299-1109,-1-10 6,0-1 0,-1 1-1,0-1 1,0 1 0,-1-1 0,-1 17-1,0-24-150,1-1 0,0 0 0,0 1 0,0-1 0,0 1 0,0-1 0,0 0 0,-1 1 0,1-1 1,0 0-1,0 1 0,0-1 0,-1 0 0,1 1 0,0-1 0,-1 0 0,1 0 0,0 1 0,-1-1 0,1 0 0,0 0 0,-1 0 0,1 1 0,0-1 0,-1 0 0,1 0 0,0 0 0,-1 0 0,0 0 0,-13-3 179,-12-14-177,21 14-21,1 0 0,0-1 0,0 0 0,0 0 1,1 0-1,0-1 0,-1 1 0,1-1 1,1 0-1,-1 0 0,1 0 0,0 0 1,0 0-1,0 0 0,1-1 0,-1 1 0,0-11 1,2 11-5,0 0 1,1 0 0,-1 0 0,1-1 0,0 1 0,1 0-1,-1 0 1,1 0 0,0 1 0,0-1 0,0 0-1,1 1 1,0-1 0,-1 1 0,2 0 0,-1 0 0,0 0-1,9-7 1,-1 3 10,1 0 0,0 0 0,0 1 0,1 1 0,0 0 0,0 0 0,1 2 0,0-1 0,-1 2 0,1 0 0,0 1 0,26-2 0,-27 5 21,1 0 0,-1 1 0,0 0 0,0 0 0,0 2 0,0 0 0,0 0 0,-1 1 0,0 1 0,0 0 0,0 0 0,-1 1 0,11 9 0,-21-15 2,1 0-1,-1 0 1,0 0-1,0 0 1,0 0 0,0 0-1,0 0 1,-1 1-1,1-1 1,0 0-1,0 1 1,-1-1 0,1 0-1,-1 1 1,1-1-1,-1 1 1,0-1-1,1 0 1,-1 1-1,0-1 1,0 1 0,0-1-1,0 1 1,0-1-1,0 1 1,-1-1-1,1 1 1,-1-1-1,1 1 1,0-1 0,-1 0-1,0 1 1,1-1-1,-1 0 1,0 1-1,0-1 1,0 0-1,0 0 1,0 0 0,-2 2-1,-4 3 35,-1 1-1,0-1 1,0 0-1,-18 8 1,23-12-72,-38 18-145,-1-1 0,-1-2-1,-1-2 1,-72 16 0,80-26-2568,53-18-1377,44-23-1253,-21 13 1350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2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7936,'-1'0'4697,"8"2"-1284,10 0 76,-1-1-1525,29 3-1,-29-1-2713,27 9 0,5-4-13074,-30 0 8822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24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8832,'5'7'3328,"-1"-7"-2592,14-4 384,-4 1 0,4-2-192,0-7 95,4 0-447,5-3-96,-1 3-288,1 0-128,0 5-32,0 2-1184,0 1-479,0-4-3137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24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 12288,'-2'-10'4690,"3"7"-2605,5 6 153,-5-2-2163,-1 0 1,1 1 0,0-1 0,-1 1 0,1-1-1,-1 1 1,1-1 0,-1 1 0,0-1 0,0 1-1,1-1 1,-1 1 0,0 0 0,-1-1-1,1 4 1,0 7 45,5 34 4,3 38-186,1 37 184,-6-96-742,2 0 1,12 43-1,-16-66 413,9 22-2217,-10-22 2053,1-1 0,0 1 0,0-1 0,0 0 0,0 0 0,0 1 0,0-1 0,0 0 0,0 0 1,0 0-1,1 0 0,-1 0 0,2 1 0,6-1-3763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2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10496,'6'-4'5895,"14"-7"-3300,-11 7-1843,0-1-467,0 1-1,0 1 1,0 0 0,1 0-1,0 1 1,-1 0 0,1 0-1,0 1 1,20 1 0,-21 0-160,0 1 0,0 0 0,0 0 1,0 1-1,0 0 0,0 1 0,0 0 0,-1 0 1,1 1-1,14 9 0,-19-10-67,0 0 0,-1 0-1,1 0 1,-1 0 0,0 1 0,0-1 0,0 1-1,0 0 1,-1 0 0,1 0 0,-1 0 0,0 0-1,0 1 1,2 8 0,-3-7 6,0 0 0,0 1 1,-1-1-1,0 0 0,0 1 0,0-1 0,-1 0 1,0 0-1,0 1 0,-3 8 0,-40 95 842,-3 8-223,43-105-664,0 1 0,1 0 0,1 0 0,0 0 1,1 0-1,1 23 0,0-32-16,1-1 0,-1 0 0,1 1 1,0-1-1,0 0 0,1 0 0,-1 0 1,1 0-1,0 0 0,0 0 0,0-1 0,1 1 1,-1 0-1,1-1 0,0 0 0,0 0 1,0 0-1,0 0 0,1 0 0,-1 0 0,1-1 1,-1 0-1,5 2 0,-1-1 9,-1-1 1,1 1-1,0-2 1,-1 1-1,1-1 0,0 0 1,0 0-1,0-1 1,0 0-1,0 0 0,0-1 1,0 0-1,11-2 0,2-4-805,0 0 0,0-1 0,25-15-1,-20 10-2518,-13 9-272,-2 4-1727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26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241 161 6784,'10'-5'1130,"-6"2"-540,1 1 0,0-1 1,-1 0-1,1 0 0,-1-1 0,0 1 1,0-1-1,4-5 0,-7 5 118,-1 1 1,1-1-1,-1 1 0,0-1 0,0 1 0,0-1 0,0 0 0,-2-4 0,1 4-463,-1-1-1,0 1 1,0 0-1,0-1 1,-1 1-1,1 0 1,-1 1-1,0-1 0,0 0 1,-1 1-1,1-1 1,-1 1-1,0 0 1,1 0-1,-1 1 1,0-1-1,-1 1 0,-7-4 1,6 4-166,0-1-1,-1 1 1,1 0 0,-1 0 0,1 1 0,-1 0 0,0 0-1,1 1 1,-1-1 0,0 2 0,0-1 0,-12 3 0,13-1-75,0 0 0,0 1 0,0 0 0,0 0 0,0 0 1,1 1-1,-1 0 0,1 0 0,0 1 0,0-1 0,1 1 0,-1 0 1,1 0-1,-7 11 0,5-5-27,0-1 1,1 1 0,0 0-1,1 0 1,0 0-1,1 1 1,-3 18-1,3-12 60,2-1 0,0 1 0,2 0 0,0-1 1,0 1-1,2 0 0,4 17 0,-5-26 28,1 0 1,0 0-1,1 0 1,-1 0 0,2-1-1,-1 1 1,1-1-1,0-1 1,1 1-1,0-1 1,0 1 0,1-2-1,0 1 1,14 10-1,-7-9-19,0 0 1,0-1-1,1-1 0,0-1 0,0 0 1,0 0-1,1-2 0,19 3 0,-10-3 46,1-2 0,0 0 1,29-3-1,-46 0-353,0 1 0,1-1 1,-1-1-1,16-6 0,-19 7-364,-1-1 0,1-1 0,-1 1 0,0-1 0,1 0 0,-2 0 0,1 0 0,4-5 0,6-10-3401,-2 2-1227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26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11776,'-9'7'4384,"9"-2"-3393,0-2 321,0-3 0,9 0-256,0 4 32,5-4-352,4 0-96,4 0-384,5 0-96,3 0-32,2 3-160,-5 2 32,0 2-576,-5 2-256,-8-1-1408,-1-1-608,-4 5-2687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27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9472,'-9'12'3520,"9"-12"-2752,9 3 512,0-3 0,0 0-225,9 0 97,4 0-352,10 0-96,2 0-416,7 0-160,-1-3-96,-4 3-32,-6 0 0,-3 0-800,0 0-256,-4 0-864,-5 0-383,0 0-2241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2:40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73 7168,'3'-4'1086,"0"1"1,0 0 0,0 0-1,0 0 1,5-3 0,13-12 2997,-20 17-3873,0 0 0,0 0 1,0 0-1,0 0 0,-1 0 0,1 0 0,0 0 1,-1 0-1,1 0 0,-1-1 0,1 1 1,-1 0-1,1 0 0,-1-1 0,0 0 0,0 1-136,0 0 0,0 1-1,-1-1 1,1 0 0,0 1-1,-1-1 1,1 1 0,-1-1 0,1 1-1,-1-1 1,1 1 0,-1-1-1,1 1 1,-1-1 0,1 1-1,-1-1 1,1 1 0,-1 0-1,0-1 1,1 1 0,-1 0-1,0 0 1,1 0 0,-1-1-1,0 1 1,1 0 0,-1 0 0,0 0-1,0 0 1,-22-1 487,22 1-485,-8 0 26,-1 1 0,1 0 0,0 0 0,0 1 0,0 1 0,1-1 0,-1 2-1,1-1 1,-1 1 0,1 0 0,0 1 0,0 0 0,1 0 0,-1 0 0,1 1 0,-8 9 0,13-12-82,0 0 0,0 0 0,0-1 0,1 1 0,-1 0 0,1 0 0,0 1 0,0-1 0,0 0 0,0 0 0,0 1 0,1-1 0,-1 0 0,1 1 0,0-1 0,0 0 0,1 1 0,-1-1 0,0 0 0,1 0 0,0 1 0,1 2 0,1 1 16,0 0 0,0 0 0,0-1 0,1 1 0,0-1 0,1 0 0,-1-1 0,1 1 0,6 5 0,1 0-104,0-1 0,0-1-1,1 0 1,1 0 0,-1-2 0,1 1 0,1-2 0,-1 0 0,1-1 0,0 0-1,1-1 1,-1-1 0,1 0 0,-1-1 0,1-1 0,17 0 0,-9-2-1095,14 1-1980,-31 0 1507,0 1 1,0 0-1,9 2 0,-2 2-3191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28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278 310 8064,'0'-14'1559,"0"3"-411,0 1-1,0 0 1,-1-1-1,0 1 1,-5-18-1,5 26-1032,0-1-1,0 1 1,0 0-1,0 0 0,0 0 1,-1-1-1,1 1 1,-1 0-1,1 1 1,-1-1-1,0 0 0,0 0 1,0 1-1,0-1 1,0 1-1,0 0 0,0-1 1,0 1-1,-1 0 1,1 0-1,-1 0 0,1 1 1,0-1-1,-1 1 1,1-1-1,-1 1 1,1 0-1,-1 0 0,-2 0 1,-1 0 7,1 1 1,0-1 0,0 1-1,1 0 1,-1 0 0,0 1 0,0-1-1,0 1 1,1 0 0,-7 4-1,4-1 2,0 0-1,0 0 1,0 1-1,1 0 0,-9 10 1,1 2 3,0 1-1,2 1 1,-16 32 0,22-39-132,0 0 0,1 1 0,-5 22 1,8-29 19,1-1 1,0 0 0,0 0 0,1 1 0,0-1 0,0 0-1,0 0 1,1 1 0,0-1 0,3 10 0,-2-12 0,0 0 0,0 0 1,0 0-1,1 0 1,0-1-1,0 1 0,0-1 1,0 1-1,0-1 0,1 0 1,-1 0-1,1 0 1,0-1-1,0 0 0,8 4 1,4 1 11,1-1 0,31 7 1,-13-3 72,11 3-12,48 16 44,-78-23-119,0 0-1,0 2 1,21 13 0,-31-17 14,0 1 0,-1 0 0,0 0 0,0 0 0,0 1 0,-1-1 0,1 1 0,-1 0 1,-1 0-1,1 1 0,-1-1 0,0 1 0,-1 0 0,1-1 0,-1 1 0,-1 0 0,2 8 0,-3-10 52,1 1 0,-1-1 0,1 1 0,-2 0 0,1-1 1,-1 1-1,1-1 0,-1 1 0,-1-1 0,1 1 0,-1-1 0,0 0 0,0 0 0,-1 0 0,0 0 0,0 0 0,0 0 0,0-1 0,0 1 0,-1-1 0,0 0 0,-5 4 1,3-4-27,0 0-1,0 0 1,0-1 0,0 0 0,-1-1 0,1 1 0,-1-1 0,1-1 0,-1 1 0,0-1 0,0 0 0,1-1 0,-1 1 0,0-1 0,0-1 0,0 1 0,0-1 0,0 0 0,1-1 0,-9-2 0,9 2-42,0 0 0,0-1 0,1 1 1,-1-1-1,1 0 0,0-1 0,0 1 0,0-1 0,0 0 1,1 0-1,-1-1 0,1 1 0,0-1 0,1 0 0,-1 0 1,1 0-1,0 0 0,0-1 0,0 1 0,1-1 1,0 0-1,-3-11 0,4 3-38,-1 0-1,2 0 1,0 1 0,1-1 0,0 0-1,1 0 1,1 0 0,7-25 0,6-6 20,28-53 1,-24 55 44,55-106-21,19-42-116,-91 182 117,0 1 1,0-1 0,-1 0-1,0 0 1,0 0-1,0-14 1,-2 22-29,1-1 1,-2 0-1,1 0 1,0 0-1,0 0 0,0 0 1,-1 0-1,1 0 0,-1 0 1,0 1-1,0-1 1,1 0-1,-1 0 0,0 1 1,0-1-1,0 1 1,-1-1-1,1 1 0,0-1 1,-1 1-1,1 0 1,-1-1-1,1 1 0,-1 0 1,1 0-1,-1 0 1,0 0-1,0 1 0,1-1 1,-1 0-1,0 1 1,0-1-1,0 1 0,0 0 1,0-1-1,-2 1 1,-40 0-1247,-5-1-4034,48 1 4945,0 0 1,-1 0-1,1-1 1,0 1-1,0 0 1,0-1 0,0 1-1,0-1 1,-1 1-1,1-1 1,0 1-1,0-1 1,0 0-1,0 0 1,1 1-1,-1-1 1,0 0 0,0 0-1,0-1 1,-5-10-4185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32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8374 7552,'0'1'313,"1"0"0,0 0 0,0 0 1,0 0-1,0 0 0,0 0 0,0 0 0,0 0 1,0-1-1,0 1 0,1 0 0,-1-1 1,0 1-1,0-1 0,1 1 0,-1-1 0,0 0 1,1 0-1,-1 1 0,2-1 0,35-1 1145,-21 0-933,73 2 668,289-10 1187,-315 5-2215,463-23 550,242 23 230,-3-23-152,551-33-121,-593 48-602,52-1-161,-493 6 54,148-4 52,550-12 80,-1 21-24,751 46 30,-723 11-31,-67 50-161,-765-78 97,325 39 196,-410-60-207,199 14-74,0-15 131,-286-5-49,81-6 122,-77 5-85,0 0-1,0-1 1,-1 0 0,1-1 0,-1 1-1,0-1 1,0-1 0,11-6-1,-16 8-14,1 0-1,-1-1 1,0 1 0,0-1-1,0 1 1,0-1 0,0 0-1,0 0 1,-1 0-1,1 0 1,-1 0 0,0 0-1,0 0 1,0 0-1,0 0 1,-1-1 0,1 1-1,-1 0 1,0-6-1,-1-7 84,0 0-1,-6-31 1,2 18-11,0-27 34,5-90-1,1 118-145,22-347 136,-4 97 78,-14-236-220,-28 3-49,-21-8 51,-19 7 86,59 486-46,-102-638 38,7 227 21,-16 10-55,62 232-29,-99-429-97,45-5 192,23 24-54,-29-127-37,94 634 25,-5 2 0,-53-142 0,-12 34-129,-16-44-3382,85 186-122,19 54 2298,-1 0 0,1 0 0,0-8 1,1 13 721,0 1 0,0-1 1,1 1-1,-1-1 1,1 1-1,-1 0 0,1-1 1,0 1-1,0 0 0,1-3 1,14-12-3701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34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43 6400,'42'-39'8858,"-42"37"-5042,-6 1-2505,4 1-1219,1 0 0,0 0 0,0 0 0,0 1 0,-1-1 0,1 0 0,0 1 0,0-1 0,0 1 0,-2 0 0,-1 4 65,0 0 0,0 0 1,0 0-1,1 0 1,0 1-1,0-1 0,0 1 1,-2 10-1,-1-2 5,-15 36 127,-58 120-130,44-111 68,-75 96 0,24-40 275,11-13-327,70-95-174,-8 7-42,13-14 25,0 0 1,0 0-1,0 0 0,0 0 0,-1 0 0,1 0 0,0 0 0,0 0 0,0 0 0,0 0 1,0 0-1,-1 0 0,1 0 0,0 0 0,0 0 0,0 0 0,0 0 0,0 0 1,0-1-1,0 1 0,-1 0 0,1 0 0,0 0 0,0 0 0,0 0 0,0 0 1,0 0-1,0 0 0,0-1 0,0 1 0,0 0 0,0 0 0,-1 0 0,1 0 0,0 0 1,0 0-1,0 0 0,0-1 0,-1-12-1416,1 9 607,0 0 0,1 0-1,0 0 1,-1 0-1,2 1 1,-1-1 0,2-5-1,-2 7-413,1 0 0,-1-1 0,0 1-1,1 0 1,-1 0 0,1 0 0,2-2-1,1-1-2530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3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32 8448,'0'0'204,"-1"-1"0,0 1 0,1-1 0,-1 0 0,0 1 0,1-1 0,-1 0 0,1 1 0,-1-1 0,1 0 0,-1 0 0,1 1 0,0-1 0,-1 0 0,1 0 0,0 0 0,0 1 0,-1-1 0,1 0 0,0 0 0,0 0 0,0 0 0,0-1 0,0 2 718,2-1-604,0 1 1,0 0-1,-1-1 0,1 1 0,0-1 1,0 1-1,-1-1 0,2-1 0,13-4 695,-11 6-830,0 0-1,0 0 1,0 0-1,0 1 1,0 0-1,0-1 0,0 2 1,-1-1-1,1 1 1,0-1-1,0 1 1,-1 1-1,0-1 0,8 6 1,-1-1 170,-1 1 0,-1 1 0,1 0 0,13 16 0,3 11 147,-2 2 0,-1 0 0,24 58 0,21 34 76,-40-84-305,3-2 0,1-2 0,2 0 0,2-3 0,60 53 0,-79-78 3,-1-2 0,31 18-1,-37-26-135,-7-3-157,-6-2-446,3 1 366,0 0 0,-1 0 0,1-1 0,0 1 0,0 0 0,0 0 0,-1 0 0,1 0 0,0 0 0,0 0 0,0-1 0,0 1 0,-1 0 0,1 0-1,0 0 1,0-1 0,0 1 0,0 0 0,0 0 0,0 0 0,0-1 0,0 1 0,0 0 0,0 0 0,0 0 0,-1-1 0,1 1 0,0 0 0,0 0 0,0-1 0,1 1 0,-1 0 0,0 0 0,0-1 0,0 1 0,6-12-2858,9-6-2825,-6 12 940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35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8320,'-17'0'5306,"16"0"-3796,1 0-108,0 0-85,0 0-143,9 0 436,-1 0-1129,-1 1-1,0 0 0,1 1 0,10 3 0,-9-2-240,-1-1 0,18 3-1,8-5-127,0-1 0,0-1 0,42-9-1,-43 6 45,-11 5-348,-22 1-385,0 0 1,-1 1-1,1-1 0,-1 0 1,1 0-1,-1 1 0,1-1 1,-1 0-1,0 0 0,-1 2 1,2-2-116,-9 23-7558,4-9 4485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35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10240,'0'7'3872,"9"-7"-3040,9 5 512,-9-5 31,4 0-415,1 0-64,4 0-384,0 0-160,3 0-192,1 0-192,1 0 0,-5 0-544,0-5-160,0-2-2751,9-5-1217,-2-5 448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3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 9216,'-16'-2'4957,"12"1"-1202,11 1-2249,11 1-376,1 1 0,24 5 0,8 2 19,11-5-314,67-4 0,-55-1-745,65 1 342,-137 0-436,0 0 1,0-1 0,0 1-1,0-1 1,0 1 0,0-1-1,0 0 1,0 0 0,0 0-1,-1 0 1,1 0 0,0 0-1,-1 0 1,3-2 0,9-7-2258,-12 10 1662,1-1 0,-1 1 1,0-1-1,1 1 0,-1-1 0,0 1 0,1 0 1,-1-1-1,3 1 0,1 1-2483,3 6-1430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37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9728,'0'-4'677,"1"1"1,0-1 0,0 0 0,0 1-1,0-1 1,0 1 0,1-1 0,-1 1 0,1-1-1,0 1 1,3-4 0,-5 7-638,0 0 0,0 0 1,0 0-1,0-1 0,1 1 0,-1 0 1,0 0-1,0 0 0,0 0 1,0 0-1,0 0 0,0 0 0,0-1 1,0 1-1,1 0 0,-1 0 1,0 0-1,0 0 0,0 0 0,0 0 1,0 0-1,1 0 0,-1 0 1,0 0-1,0 0 0,0 0 0,0 0 1,0 0-1,1 0 0,-1 0 1,0 0-1,0 0 0,0 0 0,0 0 1,0 0-1,1 0 0,-1 0 1,0 0-1,0 0 0,0 1 0,0-1 1,0 0-1,0 0 0,1 0 0,-1 0 1,5 10 768,1 13-299,-6-23-493,3 28 346,-1 0 1,-2 51-1,0-4-34,6 7-68,4 0 0,26 105 1,-34-178-318,4 15-196,9 26 0,-15-50 163,0 0 1,0 0 0,0 0 0,0 0 0,0 0-1,0 0 1,0 0 0,0 0 0,0 0 0,0 0 0,0 0-1,0 0 1,0 0 0,0 0 0,1 0 0,-1 0-1,0 0 1,0 0 0,0 0 0,0 0 0,0 0-1,0 0 1,0 0 0,0 0 0,0 0 0,0 0-1,0 0 1,0 0 0,0 0 0,0 0 0,0 0-1,0 0 1,0 0 0,0 0 0,0 0 0,0 0 0,0 0-1,0 0 1,0-7-2409,0-5-627,4 0-1100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38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6784,'1'-3'568,"-1"-1"0,1 0 0,0 1 0,0-1 1,1 1-1,-1 0 0,1-1 0,-1 1 0,1 0 0,4-5 0,8-17 2489,-12 17-2742,1 1-1,0 0 1,1 0 0,0 1-1,0-1 1,0 1 0,1 0-1,0 0 1,0 0 0,0 1-1,1-1 1,0 1 0,0 1-1,0-1 1,7-3 0,0 1-124,-1 1 1,1 1 0,0 0-1,0 0 1,0 1 0,1 1 0,-1 1-1,19-2 1,-26 3-106,-1 1 1,1 1-1,0-1 0,-1 1 1,1 0-1,0 0 1,-1 0-1,1 1 0,-1 0 1,0 0-1,1 0 0,-1 1 1,0 0-1,-1 0 1,1 0-1,0 0 0,-1 1 1,0 0-1,0 0 0,0 0 1,0 0-1,5 9 1,-6-8-9,-1-1 1,1 1 0,-1-1 0,-1 1 0,1 0 0,-1 0-1,1 0 1,-1 0 0,-1 0 0,1 0 0,-1 0 0,0 0-1,0 0 1,0 0 0,-1 0 0,1 0 0,-1 0-1,-1 0 1,1 0 0,-4 8 0,-4 6 68,-1-1 0,0 0 0,-24 30 0,11-15-134,5-7-29,1 2 1,1 0 0,1 0 0,2 2 0,-19 58 0,31-82 1,0-1 0,0 1 0,0 0 0,1 0 0,0-1 0,0 1 0,0 0 0,3 10 0,-2-14 25,-1 1-1,1 0 1,0-1-1,0 1 1,1 0 0,-1-1-1,0 0 1,1 1-1,0-1 1,-1 0-1,1 0 1,0 1-1,0-1 1,0-1-1,1 1 1,-1 0 0,0-1-1,1 1 1,3 1-1,0-1 14,0 0-1,0 0 0,0-1 1,0 1-1,0-1 0,1-1 1,-1 0-1,0 1 0,0-2 1,10 0-1,8-4 97,34-10-1,5-1-23,-51 15-224,-1 0 1,20 1-1,2 0-3062,1-5-5082,-17 0 3888,1 2 38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38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8960,'1'-9'1107,"0"1"0,0-1 0,1 1-1,0-1 1,1 1 0,0 0 0,0 0 0,7-11 0,-10 19-1065,1 0 1,-1 0-1,0 0 0,0 0 1,1 0-1,-1 0 0,0 0 1,0 0-1,0 1 0,1-1 0,-1 0 1,0 0-1,0 0 0,0 0 1,1 0-1,-1 0 0,0 1 1,0-1-1,0 0 0,0 0 1,1 0-1,-1 0 0,0 1 1,0-1-1,0 0 0,0 0 0,0 0 1,0 1-1,0-1 0,3 7 132,-1 1 0,0-1-1,0 1 1,-1-1 0,0 1-1,0-1 1,-1 1 0,0 0-1,-2 10 1,1 6 52,1 1-65,0 18 75,5 43-1,-3-72-248,1 0 1,0 0 0,0-1-1,1 1 1,1-1 0,0 0 0,9 15-1,-12-25-134,0 0-1,0-1 1,0 1-1,1-1 1,2 4-1,-3-5-1057,-7-5-3408,1 1-43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2:42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6 218 6272,'0'1'279,"-6"6"3638,8-2-1120,2 2-2606,0-1 67,-1-1 1,1 0-1,0 0 1,0 0-1,0 0 1,1-1-1,-1 1 1,1-1-1,8 5 1,-4-4 16,0 0 0,1 0 1,-1-1-1,1-1 0,12 4 1,6-1 192,0-2 1,1 0 0,35-2-1,434-15 1547,-294 3-1800,886 3 905,-291-17 69,-711 16-1025,89-8 141,-15 2-304,-41 5-2,301-25 12,-24 4 645,-103 18-549,44-1-33,60-6 257,-274 12-263,174-9 131,160 5-167,-25 10-187,-7-3 123,-292 0 90,124-5 7,102-14-177,272-16 362,-558 34-196,-56 1 408,-10 2-1811,-1 1-5188,-8 1 1092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39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 8448,'0'0'153,"0"0"1,-1 0 0,1 0-1,-1 0 1,1 0-1,0 0 1,-1 0 0,1 0-1,-1-1 1,1 1-1,0 0 1,-1 0 0,1 0-1,0 0 1,-1 0-1,1-1 1,-1 1 0,1 0-1,0 0 1,0-1-1,-1 1 1,1 0 0,0 0-1,-1-1 1,1 1-1,0-1 1,-3-3 829,2 4 212,6 0 4230,5 3-3366,8 2-1885,14 0 241,0-3 0,59-1 0,65-15-519,-139 12 174,70-1-874,-81 3 392,2 1-1627,-11 6-2802,-1 0 175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3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10368,'5'2'1064,"1"-1"0,-1 0 1,0 0-1,9 0 1,43-4 2694,-16 0-2211,26 3-1714,90-12 1,-130 8-1420,-14 1-899,0 1 1,0 1-1,24 0 0,-7 5-1254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4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15 279 8192,'-6'-21'2541,"4"13"-1628,0 0 0,0 0 1,-1-11-1,3 17-691,0-1 0,0 1 0,0 0 0,0 0 0,1 0 0,-1 0 1,1 0-1,-1 0 0,1 0 0,0-1 0,0 2 0,-1-1 0,1 0 0,1 0 0,-1 0 0,0 0 0,3-2 0,-3 4-147,-1 0-1,1 0 0,0 0 0,0 0 0,0 1 0,-1-1 1,1 0-1,0 1 0,0-1 0,-1 0 0,1 1 0,0-1 0,-1 1 1,1-1-1,0 1 0,-1 0 0,1-1 0,-1 1 0,1-1 1,0 2-1,2 6 60,0-1-1,-1 1 1,0-1 0,0 1 0,0 0 0,-1 0 0,-1 0 0,1 13-1,0 3 49,27 238 910,-16-152-920,-1-24-39,24 98-1,-25-145-75,2 0 0,2 0 0,1-2 0,35 63 0,-39-82-22,1 0-1,19 22 1,-27-36-15,0 1 0,0-1 0,1 0 0,-1 0 0,1-1 0,0 1 0,0-1 0,0 0 0,0 0 0,1-1 0,-1 0 0,1 0 0,7 2 0,-11-3-9,0-1 0,0 0 1,0 0-1,0 0 1,0 0-1,0 0 1,0 0-1,0 0 1,0 0-1,1-1 0,-1 1 1,0-1-1,0 0 1,-1 0-1,1 1 1,0-1-1,0 0 0,0-1 1,0 1-1,-1 0 1,1 0-1,-1-1 1,1 1-1,-1-1 0,1 1 1,-1-1-1,0 0 1,0 0-1,0 1 1,0-1-1,0 0 1,0 0-1,0 0 0,-1 0 1,1-3-1,2-8 3,-1 1-1,0-1 1,-1 1-1,-1-23 1,0 22-56,-6-147-166,-50-302 0,44 394 162,-3 1 0,-29-83-1,32 122-8,6 14 9,1 0 0,0 0 0,-3-16-1,8 29 37,-1-1 0,1 1 0,0-1 0,0 1 0,0-1 0,0 1 0,0 0 0,0-1 0,1 1 0,-1-1 0,0 1 0,1-1-1,-1 1 1,1 0 0,-1-1 0,1 1 0,0 0 0,0 0 0,-1 0 0,1-1 0,0 1 0,0 0 0,0 0 0,2-1 0,1-1 45,0 1 0,1-1 0,-1 1 1,1 0-1,7-2 0,4-2 245,-12 5-209,-1 0 0,0 0 0,1 0 0,-1 0 0,1 1-1,-1 0 1,1 0 0,-1 0 0,6 0 0,35 9 148,-12-1-59,76 5 395,160 1 0,-15-6-326,-192-5 68,0-3 0,90-11 0,178-1-202,-294 12-25,92-7-70,-30 1-11,99-1 118,106 3-80,2-16 26,-234 16 37,21-4-111,37-1 71,-33 3 34,102-1-7,-64 5-53,6-10 157,-96 9-208,33-1 70,26 4-31,339-11 56,-273 9-167,-93 3 81,208-6 114,-281 5-91,-7-7-6117,-2 3 892,-3 1 2207,2 2 841,-21-6-2638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42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8320,'5'-42'6933,"-5"40"-5856,0 2-58,9 14 1066,11 35-590,14 43-249,-24-47-839,7 57 0,-1 4-138,-14-99-266,4 20 19,-5-25-19,-1-1-1,1 1 1,0 0 0,0-1-1,-1 1 1,1-1-1,0 1 1,0-1-1,1 1 1,-1-1-1,0 0 1,2 2 0,-2-3-83,-1 0 0,1 0 0,-1-1 1,1 1-1,-1 0 0,1-1 0,-1 1 1,1 0-1,-1-1 0,1 1 0,-1-1 1,0 1-1,1-1 0,-1 1 0,0-1 1,1 1-1,-1-1 0,0 1 0,0-1 1,1 1-1,-1-2 0,1-18-4544,-1 12 1318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43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8576,'7'-4'10028,"17"-2"-9302,-10 3 167,30-13 303,-24 8-367,24-5-1,-38 11-697,0 1 0,0 0 0,0 0 0,0 1 0,0 0 0,0 0 0,0 0 0,10 3 0,-14-3-104,-1 0 0,0 1 0,1-1-1,-1 1 1,1-1 0,-1 1 0,0 0 0,0-1-1,1 1 1,-1 0 0,0 0 0,0 0 0,0 0-1,0 0 1,0 0 0,0 0 0,0 0 0,0 0-1,0 1 1,-1-1 0,1 0 0,0 0-1,-1 1 1,1-1 0,-1 1 0,0-1 0,1 0-1,-1 1 1,0-1 0,0 1 0,0-1 0,0 1-1,0-1 1,0 1 0,0-1 0,-1 3 0,-1 4 37,0 1 0,-1-1 0,0 1 0,-7 13 0,8-17-58,-17 33 101,11-24-126,0 0 0,2 1 0,-9 27 1,14-38 19,-1 5-4,0-1 1,0 1-1,1-1 1,0 12-1,1-19 6,0 1-1,0 0 0,0 0 1,0-1-1,0 1 1,1 0-1,-1 0 0,1-1 1,-1 1-1,1 0 1,0-1-1,0 1 0,-1 0 1,1-1-1,0 1 1,1-1-1,-1 0 0,0 1 1,0-1-1,1 0 1,-1 0-1,0 1 0,1-1 1,-1 0-1,1-1 0,3 3 1,0-2 20,1 1 1,-1-1-1,1 0 1,-1-1-1,1 0 1,-1 1-1,1-2 1,0 1-1,7-2 1,-4 0-19,1 0 0,-1 0 1,0-1-1,15-7 0,-23 10-394,-1 0-390,8 3-9097,-6-2 9203,5 4-3961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43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 8960,'0'-1'179,"0"1"0,0 0 0,-1 0 0,1 0 0,0 0 1,0-1-1,0 1 0,0 0 0,0 0 0,0 0 0,0 0 0,0-1 1,0 1-1,0 0 0,-1 0 0,1 0 0,0-1 0,0 1 0,0 0 1,0 0-1,0 0 0,0-1 0,1 1 0,-1 0 0,0 0 0,0 0 1,0-1-1,0 1 0,0 0 0,0 0 0,0 0 0,0 0 0,0-1 1,0 1-1,1 0 0,-1 0 0,0 0 0,0 0 0,0 0 0,0-1 1,0 1-1,1 0 0,-1 0 0,0 0 0,0 0 0,0 0 0,1 0 0,-1 0 1,0 0-1,0 0 0,0 0 0,1 0 0,-1-1 0,19-4 5715,-9 2-6934,5-1 1446,0 0 1,20-1-1,-31 4-371,-1 1 0,1 0 1,-1 0-1,1 0 0,-1 0 1,1 0-1,-1 1 0,1 0 1,-1 0-1,1 0 0,-1 0 0,1 0 1,-1 1-1,0-1 0,0 1 1,4 3-1,-5-4-17,-1 1 1,0-1-1,1 1 1,-1 0-1,0 0 1,0 0-1,0 0 1,0 0-1,0 0 1,-1 0 0,1 0-1,0 0 1,-1 0-1,0 1 1,0-1-1,1 0 1,-1 0-1,0 0 1,-1 1-1,1-1 1,-1 3-1,-1 5 24,0-1 1,-1 0-1,-6 13 0,-24 42 111,5-12-103,24-44-52,1 1 1,-6 18 0,9-26-6,-1 1 0,1 0 0,-1 0 0,1 0 0,0-1 0,0 1 0,-1 0 0,1 0 0,1 0 0,-1 0 0,0 0 0,0-1-1,1 1 1,-1 0 0,1 0 0,-1-1 0,1 1 0,0 0 0,0-1 0,0 1 0,0 0 0,1 1 0,3 0 17,-1 0-1,1 0 1,0 0-1,0-1 1,0 1 0,1-1-1,-1 0 1,0-1-1,1 1 1,-1-1-1,7 0 1,9 1-433,33-1 1,-38-1-522,-15 0-1323,-1 0-1408,0 0-868,0 0-385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44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9856,'-2'6'3909,"0"-5"-2021,1-1-614,4 3 3710,3-1-4544,53-6 1047,-37 2-692,27 1 1,54 14-1007,-5 0-376,-85-12 424,0-1 0,0 0 0,0-1 0,0-1 0,19-4 0,-27 5-861,0-1 0,0 0 0,0 0 0,0 0 0,4-4 0,-3 2-4389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4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7424,'7'-16'2769,"12"-22"0,-15 33-2099,0-1 0,0 1 0,0 0 1,0 0-1,1 1 0,9-8 0,-10 9-390,13-8 758,-17 11-1015,0-1 1,0 1-1,1 0 1,-1 0-1,0 0 1,1 0-1,-1 0 1,0 0-1,1 0 1,-1 0 0,0 0-1,0 0 1,1 0-1,-1 0 1,0 0-1,1 0 1,-1 0-1,0 0 1,1 0-1,-1 0 1,0 0-1,0 0 1,1 0-1,-1 0 1,0 1-1,0-1 1,1 0-1,-1 0 1,0 0-1,0 1 1,1-1-1,-1 0 1,0 0-1,0 0 1,0 1-1,0-1 1,1 0-1,-1 0 1,0 1-1,0-1 1,0 0-1,0 1 1,0-1-1,0 0 1,0 0-1,0 1 1,0-1-1,0 0 1,0 1-1,0-1 1,0 0-1,0 1 1,0-1-1,0 0 1,0 1-1,-1 9 165,-1 0 1,0 0-1,-1 0 0,0 0 0,0 0 0,-5 9 0,4-9-75,1-2-65,-31 82 185,29-73-187,1 0-1,0 1 1,-2 22 0,6-36-31,0 0 0,0 0 1,0 0-1,0 0 0,1 1 1,-1-1-1,1 0 0,0-1 1,0 1-1,1 0 0,-1 0 1,1 0-1,0-1 0,0 1 1,3 3-1,-1-3 29,-1 0 0,1 0 0,0 0 0,1 0 0,-1-1 0,1 0 0,-1 0 0,1 0 0,10 3 1,5 1 86,-1-2 1,1 0-1,0-1 1,38 2 0,-54-6-122,5 2-7,1-2 1,0 1-1,0-1 0,0-1 1,0 1-1,0-2 1,11-2-1,-21 4-214,21-7-1764,-15 7-8159,-5 3 6252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4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32 8704,'0'-19'2595,"0"7"1087,4 16-1288,-2 1-2061,0 0 0,0 0 0,0 0-1,-1 0 1,1 0 0,0 7 0,2 36 443,-4-46-730,1 59 695,-11 92-1,2-59-631,4-41-53,-1 3-55,3 1 0,9 104-1,-6-152 29,1 1 1,5 16-1,-6-24-132,0 1 1,0 0 0,0 0 0,1-1-1,-1 1 1,1-1 0,0 1-1,-1-1 1,1 1 0,1-1-1,-1 0 1,4 3 0,-5-5-1285,3-8-3077,1-3 102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46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74 8320,'0'-10'1363,"1"1"0,0-1 0,0 1 0,4-16 1,-4 16 419,-6 8-449,3 2-1169,0 0 0,-1 1 0,1-1 0,0 1 0,1-1 0,-1 1 0,-2 2 0,-6 9 144,1 0 1,1 1 0,0 0 0,-10 23 0,1-1 109,-10 18 13,2 2-1,-23 77 1,41-107-393,0 0 0,2 1-1,1-1 1,1 1 0,2 0 0,0 0-1,6 46 1,-3-59-7,1 1 0,1-1 1,0 0-1,1 0 0,1-1 1,0 1-1,0-1 0,1 0 0,11 14 1,-6-12-12,0 0 1,1-2 0,0 1-1,1-2 1,1 0 0,26 17 0,-34-24 37,1-1-1,0 0 1,9 3 0,-13-5-290,-1-1-1,0 0 0,1-1 1,-1 1-1,0 0 1,1-1-1,-1 0 0,0 0 1,1 0-1,-1 0 0,5-1 1,-8 0-131,7-1-972,-5-2-2495,-2-1-939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2:43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9600,'3'-4'1178,"0"0"-1,0 0 1,0 0 0,0 1 0,1-1 0,7-5 0,-5 5-582,0 0 0,0 0 0,0 1 0,9-3 0,4-1-492,1 2 1,28-5-1,-29 6 523,55-9-2,0 4 0,1 2 1,119 6-1,-186 1-565,21 2 300,46 7-1,-69-8-275,1 1 0,0 0 0,0 0 0,-1 0 0,1 1 0,-1 0 0,0 0 1,0 0-1,0 1 0,0 0 0,0 0 0,6 7 0,-9-7-23,0 0 1,0 0 0,-1 0-1,1 0 1,-1 0 0,0 1-1,0-1 1,0 1-1,-1 0 1,1-1 0,0 7-1,-1-3-4,-1 0 1,1 0-1,-2 0 0,1 0 1,-1-1-1,-2 12 0,-2-1-15,-1 1 0,0-1 0,-2 0-1,-17 31 1,3-17-5,-1 0 0,-1-1-1,-32 31 1,26-30-50,2 0-1,-30 47 1,54-73 9,1-1 0,0 1 0,1 0 1,-1 0-1,1 0 0,-3 12 0,5-15 10,-1 0 0,1-1 0,0 1 0,0 0 0,0-1-1,0 1 1,1 0 0,-1-1 0,1 1 0,-1 0 0,1-1 0,0 1-1,0-1 1,0 1 0,1-1 0,-1 0 0,0 0 0,1 1 0,1 1-1,2 0 16,0 1 0,0-1 0,0 0 0,1 0-1,-1-1 1,1 0 0,0 0 0,0 0-1,9 3 1,2-1 33,0-1-1,25 3 0,9-3 13,1-2 0,93-10-1,-87 4-118,85-12-1527,-45 3-2181,0 8-3462,-66 8 2375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49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66 6016,'4'-34'6192,"1"3"-3371,-5 30-1914,0 1 31,-9 4 1601,0 7-1919,1 1 0,0 1 1,-6 13-1,-4 7-275,17-30-318,-1 0-1,1 1 1,0-1 0,0 1-1,0-1 1,0 1-1,0-1 1,1 1 0,-1-1-1,1 1 1,1 6-1,-1-7 7,0-3-23,0 1-1,0-1 1,0 1 0,0-1-1,0 1 1,0-1-1,0 1 1,0-1-1,1 0 1,-1 1 0,0-1-1,0 1 1,0-1-1,1 1 1,-1-1-1,0 0 1,1 1 0,-1-1-1,0 0 1,1 1-1,-1-1 1,1 0-1,-1 1 1,0-1-1,1 0 1,15 3 86,-11-3-80,0-1-1,0 1 0,0-1 0,6-2 1,16-8 15,-22 8-52,0 1 1,1-1-1,-1 1 0,1 1 1,0-1-1,-1 1 0,1 0 1,7 0-1,-8 1 20,0 0-1,0 0 1,-1 1-1,1 0 1,0 0-1,0 1 1,-1-1-1,1 1 1,-1 0-1,1 0 1,-1 0 0,0 1-1,0-1 1,0 1-1,0 0 1,0 0-1,-1 1 1,1-1-1,-1 1 1,0 0-1,0 0 1,0 0 0,2 5-1,-2-3 14,0 0-1,-1 0 0,0 0 1,0 0-1,0 0 1,-1 1-1,1-1 1,-2 1-1,1-1 1,-1 1-1,0-1 1,0 1-1,-1 0 1,0-1-1,0 1 1,-3 9-1,2-10 99,-1 0-1,0 0 1,0 0 0,-1 0-1,1 0 1,-1-1 0,-1 0-1,1 0 1,-1 0 0,0 0-1,0-1 1,0 1 0,0-1-1,-1-1 1,0 1 0,1-1-1,-9 4 1,8-5-115,0 0 1,0 0-1,0 0 1,0-1-1,0 0 1,0 0-1,-1 0 1,1-1-1,0 0 1,0 0-1,-1 0 1,1-1-1,0 0 1,0-1-1,0 1 1,0-1-1,0 0 0,-10-5 1,14 6-221,0-1-1,0 1 1,0 0 0,0-1-1,0 0 1,0 1 0,0-1-1,-2-4 1,3 5-187,0-1-1,0 1 1,1-1-1,-1 0 1,0 1-1,1-1 1,-1 0-1,1 1 1,-1-1-1,1 0 1,0 0 0,0 1-1,0-1 1,0 0-1,0 0 1,0 0-1,0 1 1,1-1-1,0-3 1,7-7-4169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49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8960,'2'-1'3965,"5"-4"-1456,-5 4-2256,-1 0 0,0 0 0,0 1 0,0-1 0,0 0 1,1 0-1,-1 1 0,0-1 0,1 1 0,-1-1 0,1 1 0,-1-1 0,0 1 0,1 0 0,-1 0 0,1 0 0,-1 0 0,1 0 0,-1 0 0,3 0 0,3 2 100,-1 0-1,0 0 1,10 4-1,9 4 209,2-3-76,1-1-1,54 3 1,2-7-942,-28-2-4357,-11 0-3086,-44 0 3746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49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 8832,'0'-2'323,"0"1"-1,-1-1 1,1 1 0,0-1 0,0 1 0,0 0 0,0-1-1,0 1 1,0-1 0,0 1 0,0-1 0,2-2 0,-2 4-184,0-1 0,1 0 0,-1 1 0,1-1 0,-1 0 0,1 1 0,-1-1 0,1 1 0,-1-1 0,1 1 0,0-1 0,-1 1 0,1-1 1,0 1-1,-1 0 0,1-1 0,0 1 0,0 0 0,-1-1 0,1 1 0,0 0 0,0 0 0,-1 0 0,1 0 0,0 0 0,1 0 0,1 0 62,0 1 0,0-1-1,0 1 1,0 0 0,0-1-1,0 1 1,0 1-1,0-1 1,-1 0 0,1 1-1,0-1 1,-1 1-1,0 0 1,1 0 0,-1 0-1,0 0 1,0 0-1,0 1 1,0-1 0,0 0-1,1 4 1,5 6 106,-1 1 0,-1 0 0,6 17 0,-8-19 78,9 23 277,-2 0 0,-1 1 1,-1 1-1,-2 0 0,4 66 0,-9-36-329,-3 0-1,-13 97 0,13-157-297,0 0-1,-1-1 0,1 1 0,-6 10 0,6-14-145,0 0 0,0 0 0,0 0 0,-1 0 0,1 0 0,-1 0 1,0 0-1,1-1 0,-1 1 0,0-1 0,0 1 0,0-1 0,0 0 0,-3 2 0,-4 3-1813,-4 0-5917,12-6 2711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51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56 6528,'0'-1'71,"1"-1"319,-1-1 0,1 0 0,0 1 1,0 0-1,0-1 0,0 1 0,0-1 1,1 1-1,2-3 0,-4 3 93,1 0 1,-1 0-1,0 0 1,1 0-1,-1 0 1,0 0-1,0 0 1,0 0-1,-1-3 1,1 1 1027,-6 4-113,2 4-1181,0-1 1,0 1-1,0 0 1,0 0-1,1 0 1,0 0-1,-1 1 1,-2 5-1,-3 4 12,-14 19 90,-75 117 628,89-133-872,0 0-1,2 0 1,0 0-1,1 1 0,1 0 1,0 1-1,-2 25 1,6-34-68,1 0 1,0 0-1,1 0 1,0 0 0,1 0-1,0-1 1,0 1-1,1-1 1,0 1 0,1-1-1,0 0 1,0 0-1,1 0 1,0-1-1,11 15 1,-6-12-4,1 0 1,0-1-1,0 0 1,1 0-1,0-1 0,0-1 1,1 0-1,1-1 1,23 10-1,-22-10 15,-12-6-20,0 1 0,1 0 0,-1-1 0,0 1 0,1-1-1,0 0 1,-1 0 0,1-1 0,-1 1 0,1-1-1,5 1 1,-8-2-210,-1 0 0,1 1 0,-1-1 0,1 0 0,-1 1 1,1-1-1,-1 0 0,1 0 0,-1 0 0,0 1 0,1-1 0,-1 0 0,0 0 0,0 0 0,0 0 0,0 0 0,0 0 0,0 0 0,0 1 0,0-1 0,0 0 0,0 0 0,0 0 0,-1-1 0,1-2-2120,0-1-2191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52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163 199 8576,'0'-3'644,"0"0"1,0 0-1,0 0 1,-1 0-1,1 0 1,-1 0-1,0 0 1,-1-3-1,2 5-509,-1 1-1,1-1 0,-1 0 0,1 1 1,-1-1-1,1 1 0,-1-1 0,1 1 1,-1-1-1,0 1 0,1-1 0,-1 1 1,0-1-1,1 1 0,-1 0 0,0 0 1,0-1-1,0 1 0,1 0 0,-1 0 1,0 0-1,0 0 0,1 0 0,-1 0 0,0 0 1,0 0-1,0 0 0,1 0 0,-1 0 1,0 1-1,0-1 0,1 0 0,-1 0 1,0 1-1,0-1 0,0 1 0,-7 3 35,1 0 0,-1 0 0,1 1 0,1 0-1,-1 0 1,1 0 0,-8 9 0,-37 48-73,49-59-87,0-1-13,1 0 0,-1 1 0,1-1-1,-1 0 1,1 1 0,0-1-1,0 1 1,0-1 0,0 1 0,1-1-1,-1 1 1,1 0 0,-1-1 0,1 1-1,0 0 1,0 4 0,1-5 6,-1 0-1,1 0 1,0 0 0,0 0 0,0 0 0,0 0 0,0 0 0,0 0-1,1 0 1,-1-1 0,0 1 0,1-1 0,0 1 0,-1-1-1,1 1 1,0-1 0,0 0 0,0 0 0,-1 0 0,1 0 0,3 1-1,5 2-45,0-1-1,12 3 0,7 2 30,-6-1 58,0 0-36,0 2 0,32 16 0,-30-13-54,19 12 41,-40-21 36,0-1-1,-1 1 1,0 0-1,1 0 1,-1 0 0,0 1-1,0-1 1,4 7-1,-6-8 1,-1-1 0,1 0 0,-1 1-1,1 0 1,-1-1 0,1 1 0,-1-1-1,0 1 1,0-1 0,0 1 0,0 0-1,0-1 1,0 1 0,0-1 0,0 1-1,-1-1 1,1 1 0,0 0 0,-1-1-1,0 1 1,1-1 0,-1 0 0,0 1-1,0-1 1,0 0 0,1 1-1,-1-1 1,-1 0 0,1 0 0,0 0-1,0 0 1,0 0 0,-3 2 0,-5 3 228,0 0 1,-1-1-1,-19 8 0,20-9-95,-18 7 92,0-1-1,-39 8 0,64-17-255,-1-1 0,0 1 0,1-1 0,-1 0 0,0 0 1,1 0-1,-1-1 0,0 1 0,1 0 0,-1-1 0,1 0 0,-1 0 0,0 0 0,1 0 0,0 0 1,-1 0-1,1 0 0,0-1 0,-1 1 0,1-1 0,0 0 0,0 0 0,0 1 0,1-1 1,-1-1-1,0 1 0,-2-4 0,3 3-16,0 1 1,-1-1-1,1 0 1,0 0 0,0 0-1,1 1 1,-1-1-1,1 0 1,-1 0-1,1 0 1,0 0-1,0 0 1,0 0-1,1 0 1,-1 0-1,1 0 1,-1 0-1,1 0 1,0 0-1,0 1 1,0-1 0,1 0-1,-1 1 1,1-1-1,2-3 1,4-3 20,0 0 1,0 1 0,1 0 0,15-11-1,44-24-17,6-4 13,-50 28 8,0-1 1,40-44-1,-57 55-5,1 0 0,-1 0 0,-1-1 0,0 0 0,0 0 0,-1-1 0,0 1 1,-1-1-1,-1 0 0,6-23 0,-9 31 2,1-1 1,-1 0-1,0 0 0,0 0 1,-1 1-1,1-1 0,-1 0 1,1 0-1,-1 1 0,0-1 1,-1 1-1,1-1 1,-1 1-1,-3-7 0,2 6 10,0 0 0,0 0 1,-1 1-1,0-1 0,1 1 0,-1 0 0,-1 0 0,1 0 0,-9-4 0,-2 0-50,0 2 0,-1 0 0,1 1 0,-1 0 0,-29-2 0,39 5-330,0 0 0,0 1 0,0 0-1,1 0 1,-1 1 0,-8 1 0,13-2 37,0 1 1,-1-1-1,1 0 0,0 1 1,-1 0-1,1-1 1,0 1-1,0 0 0,-1 0 1,1 0-1,0-1 1,0 1-1,0 0 0,0 0 1,0 1-1,1-1 1,-1 0-1,0 0 0,0 0 1,1 1-1,-1-1 1,1 0-1,-1 1 0,1-1 1,-1 0-1,1 1 1,0-1-1,0 0 0,0 1 1,-1-1-1,2 3 1,2 10-3033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53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 8064,'0'-2'315,"0"1"1,0-1-1,0 0 1,1 1-1,-1-1 0,1 1 1,-1-1-1,1 0 1,0 1-1,-1-1 1,1 1-1,0 0 1,1-2-1,-1 2-213,-1 1 1,1-1-1,-1 1 1,1 0-1,-1-1 0,1 1 1,-1-1-1,1 1 1,-1 0-1,1 0 0,-1-1 1,1 1-1,0 0 0,-1 0 1,1 0-1,-1 0 1,1-1-1,0 1 0,-1 0 1,1 0-1,0 0 1,-1 0-1,1 1 0,-1-1 1,1 0-1,0 0 0,-1 0 1,1 0-1,-1 1 1,1-1-1,0 0 0,-1 0 1,1 1-1,-1-1 1,1 1-1,-1-1 0,1 0 1,-1 1-1,1 0 0,2 3 157,0 0-1,0 0 1,-1 1-1,0-1 0,1 1 1,-2-1-1,1 1 0,0-1 1,-1 1-1,0 0 0,1 8 1,0 0-37,13 55 687,-4 1 0,-2 0-1,-4 1 1,-4 92 0,-1-151-1034,-1 6 176,0-1-1,-1 0 1,-6 22 0,7-34-321,0 0 0,-1 1 0,0-1 0,0 0 0,0 0 0,0 0 0,-1 0 0,1-1 0,-1 1 0,0-1 0,0 1 0,0-1 0,-1 0 0,1 0 0,-1-1 0,-7 5 0,10-6-282,-1 0 0,0 0 1,0-1-1,0 1 0,0-1 0,0 1 0,0-1 1,0 0-1,0 0 0,0 0 0,0 0 0,0 0 1,-1 0-1,-1-1 0,-5-2-3389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55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 6144,'1'0'6447,"1"-3"-4195,-2 3-2221,0 0-1,0-1 1,0 1 0,0 0-1,0 0 1,0-1 0,0 1-1,0 0 1,0 0 0,0 0-1,-1-1 1,1 1 0,0 0-1,0 0 1,0-1-1,0 1 1,0 0 0,0 0-1,-1 0 1,1-1 0,0 1-1,0 0 1,0 0 0,0 0-1,-1 0 1,1-1 0,0 1-1,0 0 1,0 0 0,-1 0-1,1 0 1,0 0-1,0 0 1,-1 0 0,1 0-1,0 0 1,0 0 0,-1 0-1,1 0 1,0 0 0,0 0-1,-1 0 1,1 0 0,0 0-1,0 0 1,-1 0 0,1 0-1,-1 0 3767,6 0-2302,-4 0-1397,0 0 1,0 0-1,0 0 1,-1 0 0,1 1-1,0-1 1,0 0-1,0 0 1,0 1 0,-1-1-1,1 1 1,0-1-1,1 1 1,2 3 313,1 0-1,-1-1 1,1 0 0,8 4 0,-7-5-251,1-1 0,0 1 0,-1-1 0,1 0 0,0-1 0,-1 0 0,12 0 0,-5-1-25,89-2 472,-1-2-38,4-2-661,54 7 59,-42-7 70,212 7-22,-310 1 537,-12 0-1520,-15 0-4608,-10-1-1092,5 0-789,4 0 2870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5:57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27 223 6016,'-18'4'2431,"9"-4"4135,22 16-4364,1 3-929,-13-17-1141,0 0 0,1 1 1,-1-1-1,1 0 0,-1 0 1,1 0-1,0 0 0,0 0 0,0 0 1,0 0-1,0-1 0,0 1 0,0-1 1,1 0-1,-1 1 0,1-1 0,-1 0 1,1 0-1,-1-1 0,1 1 0,-1 0 1,5-1-1,32 2 559,0-2 0,63-9-1,-29 2-282,-53 5-283,51-4 466,119 6 0,12 14-204,122 11 212,50-5-113,-32-38 30,-2-22-431,-304 35-30,228-35-32,146-16 417,-241 42-429,91-7 64,-92 5-38,-52 4-37,171-3 5,-102 10 22,27-7 96,-3 5 69,-12 3-155,-58 3-3,-73 1-36,1869 0 226,-1726-3-213,1-9-65,20 4 184,-98 5-41,-83 1-110,92-5 63,-141 7-41,302-23-71,-177 23 385,-116-5-1168,-9 2-2955,-4 2-3574,-1 1 2023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02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58 143 7808,'-10'-2'2169,"-1"0"0,0 0 1,-13 0-1,24 2-2111,0 0-1,0 0 1,0 0 0,0 0-1,-1 0 1,1 0 0,0 0 0,0 0-1,0 0 1,0 0 0,0 0 0,0-1-1,0 1 1,0 0 0,0 0-1,0 0 1,0 0 0,0 0 0,0 0-1,0 0 1,0 0 0,0-1 0,0 1-1,0 0 1,0 0 0,0 0-1,0 0 1,0 0 0,0 0 0,0 0-1,0-1 1,0 1 0,0 0-1,0 0 1,0 0 0,0 0 0,0 0-1,0 0 1,0 0 0,0 0 0,1 0-1,-1-1 1,0 1 0,0 0-1,0 0 1,0 0 0,0 0 0,0 0-1,0 0 1,0 0 0,5-5 736,9-6-130,1 1 0,0 0 0,1 2 0,24-11 0,-6 3-346,-15 7-200,1 1 1,0 1 0,1 1 0,0 0 0,38-4 0,-13 6 380,76 3 1,-113 1-372,0 1 1,0 0 0,0 0-1,11 4 1,-18-5-88,0 1 1,-1 0-1,1 0 1,0-1-1,0 1 1,0 0 0,-1 1-1,1-1 1,-1 0-1,1 0 1,1 3-1,-2-3-16,0 0 1,-1 0-1,1 0 0,-1 0 0,1 1 0,-1-1 1,1 0-1,-1 0 0,0 0 0,0 0 0,0 1 1,1-1-1,-1 0 0,0 0 0,-1 0 0,1 1 1,0-1-1,0 0 0,0 0 0,-1 0 0,0 2 0,-8 20 116,-1-1-1,-1 0 1,-24 35-1,14-24-94,-2 4 3,-135 240 292,158-275-337,-10 17 43,-9 31 0,18-45-42,-1 0-1,1 0 1,0 0 0,0 0-1,1 0 1,-1 1 0,1-1 0,1 0-1,-1 1 1,1-1 0,1 7-1,-1-9 2,0-1 0,0 0 0,0 0 0,0 0 0,0 0-1,0-1 1,0 1 0,1 0 0,-1 0 0,1-1 0,-1 1-1,1-1 1,0 1 0,0-1 0,0 0 0,0 1-1,0-1 1,0 0 0,0 0 0,0-1 0,0 1 0,3 0-1,4 1 23,1 0-1,-1-1 0,0-1 0,11 0 0,-13 0-9,160-11 125,-86 3-371,-54 7 52,19-3-1573,-14 1-1640,1-1-3867,-23 4 2339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03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162 105 8064,'0'-5'886,"1"0"0,-1 0 1,2 1-1,-1-1 1,0 0-1,1 1 0,3-9 1,20-30 2786,-20 34-3216,-4 8 295,-1 1-676,0-1 0,0 1 1,-1 0-1,1-1 0,0 1 1,0 0-1,0-1 0,-1 1 1,1 0-1,0 0 1,0-1-1,-1 1 0,1 0 1,0 0-1,-1 0 0,1 0 1,0-1-1,-1 1 0,1 0 1,0 0-1,-1 0 0,1 0 1,0 0-1,-1 0 0,1 0 1,0 0-1,-1 0 0,1 0 1,-1 0-1,1 0 0,0 0 1,-1 0-1,1 0 0,0 0 1,-1 0-1,1 0 1,0 1-1,-1-1 0,1 0 0,-15 5 892,7 0-757,1 0-1,0 1 1,1-1 0,-1 1-1,1 1 1,0-1 0,1 1-1,-1 0 1,1 0 0,1 1 0,-7 13-1,-3 10 105,-15 53-1,26-74-229,-13 39 253,-16 97-1,30-127-313,0 0 0,1 1 0,0 0 0,2-1 0,1 1 0,0-1 0,1 0 0,8 25 0,-8-35-22,1 0-1,1 0 1,0 0-1,0 0 1,1-1 0,0 0-1,0 0 1,1 0-1,0-1 1,1 0-1,-1 0 1,1-1-1,0 0 1,16 8 0,-6-4-51,0-2 0,1 0-1,-1-1 1,1-1 0,1 0 0,30 3 0,-49-8-152,1-1 1,-1 0-1,0 0 0,1 0 0,-1 0 1,0 0-1,1 0 0,-1-1 0,0 1 0,1 0 1,-1-1-1,0 1 0,0-1 0,1 1 1,-1-1-1,0 0 0,2-1 0,-2 1-441,1 0 0,-1 0 0,0 0 0,0-1 0,0 1 0,0 0 0,-1-1 0,2-2 0,3-3-4941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2:2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89 7808,'-1'-7'786,"0"1"1,1 0-1,0-1 1,0 1-1,2-13 1,-1 18-565,-1-1 1,0 0 0,1 0-1,-1 0 1,1 1-1,0-1 1,-1 0 0,1 0-1,0 1 1,0-1-1,0 1 1,0-1-1,0 1 1,1-1 0,-1 1-1,0 0 1,1-1-1,-1 1 1,1 0 0,-1 0-1,1 0 1,0 0-1,-1 0 1,1 1 0,3-2-1,-4 2-162,0 0 0,0-1-1,0 1 1,0 0 0,0 0-1,1 1 1,-1-1 0,0 0-1,0 0 1,0 0 0,0 1 0,0-1-1,0 0 1,0 1 0,0-1-1,0 1 1,0 0 0,0-1-1,0 1 1,-1 0 0,1-1 0,0 1-1,1 1 1,0 1 107,1 1 1,-1-1-1,0 1 1,0 0-1,2 4 0,52 138 2015,-23-57-1382,54 165 653,-6-19-624,53 82 115,-112-277-799,-14-27 1,11 26 1,-19-39-270,0 0 1,0 0 0,0 0 0,0 0 0,0 0 0,-1 0 0,1 0 0,0 0 0,0 0 0,0 0 0,0 0 0,0 0 0,0 0 0,0 0-1,0 0 1,-1 0 0,1 0 0,0 0 0,0 0 0,0 0 0,0 0 0,0 0 0,0 0 0,0 0 0,-1 0 0,1 0 0,0 0 0,0 0-1,0 0 1,0 0 0,0 0 0,0 0 0,0 0 0,0 0 0,-1 0 0,1-1-303,0-1-307,0 0 0,0 0 1,0 0-1,0 0 1,1 1-1,-1-1 1,1 0-1,-1 0 1,1 0-1,-1 0 0,1 0 1,1-2-1,10-10-3758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2:4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421 108 9728,'2'-7'1072,"-1"0"0,0 0 1,0 0-1,-1 0 1,0 0-1,0 0 0,-2-9 1,2 14-914,-1 0 0,1 0 0,-1 0 1,1 0-1,-1 0 0,0 0 0,0 0 0,0 0 0,0 0 1,0 0-1,0 1 0,-1-1 0,1 0 0,0 1 0,-1-1 1,0 1-1,1 0 0,-1-1 0,0 1 0,1 0 0,-1 0 1,0 0-1,0 0 0,0 1 0,0-1 0,0 0 0,0 1 1,0-1-1,-3 1 0,-2-1-41,0 1 1,-1 1-1,1-1 0,-1 1 1,1 0-1,0 1 0,0 0 0,-1 0 1,-11 5-1,-6 5 105,-28 18 0,48-27-188,-29 18 102,-33 26-1,51-34-111,1 0 0,0 2 0,-24 29 0,36-40-20,0 0-1,0 1 0,0-1 1,1 1-1,0 0 1,0-1-1,0 1 1,-2 10-1,3-13 9,1 0 0,0 0 0,0 0 0,0 1 0,0-1 0,0 0 0,1 0 0,-1 0 0,1 0 0,-1 0 0,1 0 0,0 0 0,0 0 0,0 0 0,0 0 0,0 0 0,0 0 0,0-1 0,1 1 0,-1-1 0,1 1 0,-1-1 0,4 3 0,2 1 15,0-1-1,0 0 1,0 0-1,1 0 1,0-1-1,0-1 0,0 1 1,0-1-1,0 0 1,16 1-1,-7-2 38,1-1-1,-1 0 0,1-1 1,19-4-1,-25 3 64,0-1 0,0 0 0,0 0 0,0-1 0,-1-1 0,0 0 0,0 0 0,0-1 0,-1-1 0,0 0 0,0 0 0,-1-1 0,1 0 0,-2-1 0,1 0 0,-1 0 0,10-15 0,17-30 587,-38 76-369,0-10-330,1 0-1,0 0 1,1 0-1,1 1 1,0-1-1,0 0 1,1 0-1,1 0 0,0 1 1,1-2-1,5 17 1,-6-23-57,-1 0 1,2 0-1,-1 0 1,1 0-1,-1-1 1,1 1-1,0-1 1,1 0-1,-1 1 1,1-2-1,0 1 1,0 0-1,0-1 0,1 1 1,-1-1-1,1-1 1,-1 1-1,1 0 1,0-1-1,0 0 1,0 0-1,1-1 1,-1 1-1,0-1 1,1-1-1,-1 1 1,8 0-1,10-1-4151,-14 0 928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04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10 9728,'5'-10'7546,"-12"12"-142,-6 2-7933,1 0 618,-1 0 1,1 1-1,0 0 1,0 1-1,1 1 0,-1-1 1,1 2-1,-16 14 1,26-22-95,0 1-1,0-1 1,1 1 0,-1 0-1,0-1 1,1 1 0,-1 0 0,0 0-1,1-1 1,-1 1 0,1 0-1,-1 0 1,1 0 0,0 0 0,-1 0-1,1-1 1,0 1 0,0 0-1,-1 2 1,1-2 4,1-1 1,-1 1-1,0-1 0,0 1 0,1-1 0,-1 1 1,0-1-1,1 1 0,-1-1 0,1 1 0,-1-1 1,1 1-1,-1-1 0,0 0 0,1 1 0,0-1 1,-1 0-1,1 1 0,-1-1 0,1 0 0,-1 0 1,2 1-1,3 0-13,0 0 0,0 0 0,1 0 0,-1 0 0,7-1 0,74 3-44,-73-1 42,-1 0 0,0 0 0,0 2-1,23 8 1,-20-6 16,0 2 0,-1 0 0,0 0 0,0 2 0,0-1 0,21 22-1,-29-24 15,0-1 0,0 1 0,-1 0 0,0 1 0,0-1 0,-1 1 0,0 0 0,0 0 0,0 0 0,-1 1 0,-1-1-1,0 1 1,0 0 0,1 11 0,-3-18-12,2 17 159,-2 21 1,0-35-11,-1 0 1,1 0-1,-1 0 1,0-1-1,0 1 1,-1 0 0,0 0-1,0-1 1,-3 7-1,4-9-70,-1-1-1,1 1 0,-1-1 1,1 1-1,-1-1 1,0 1-1,1-1 0,-1 0 1,0 0-1,0 0 1,0 0-1,0 0 1,0-1-1,0 1 0,0 0 1,-1-1-1,-3 1 1,-5 0 35,0-1 1,-15 0 0,9-1-128,-102-4-293,117 5 138,-1 0-1,1-1 1,0 1 0,0-1-1,-1 1 1,1-1 0,0 0-1,0 0 1,0 0 0,-2-1 0,4 2 14,-1-1 0,1 1 1,-1-1-1,1 1 0,-1-1 1,1 1-1,0-1 0,-1 0 1,1 1-1,0-1 1,-1 0-1,1 1 0,0-1 1,0 0-1,0 1 0,0-1 1,0 0-1,0 1 0,0-1 1,0 0-1,0 1 1,0-1-1,0 0 0,0 1 1,0-1-1,0 0 0,1 1 1,-1-1-1,0 0 0,0 1 1,1-1-1,-1 1 1,0-1-1,1 1 0,-1-1 1,2 0-1,10-14-3107,1-1-1956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0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 8448,'-2'1'744,"1"-1"-642,1 0 1,0 0-1,-1 0 0,1 0 0,-1 0 0,1 0 1,0 0-1,-1 0 0,1 0 0,0 0 1,-1 0-1,1 0 0,-1 0 0,1 0 1,0 0-1,-1 0 0,1 0 0,0-1 1,-1 1-1,1 0 0,0 0 0,-1 0 0,1-1 1,0 1-1,-1 0 0,1 0 0,0-1 1,0 1-1,-1 0 0,1-1 0,0 1 1,0-1 873,0 1 32,0 0-38,2 0-630,0-1-1,-1 1 1,1 0 0,0-1-1,0 0 1,0 1 0,0-1-1,-1 0 1,4-1 0,-4 1-169,1 0 0,0 0 1,0 0-1,0 0 0,0 0 0,0 1 1,0-1-1,0 1 0,3-1 0,56 5 1548,-39-2-682,39-1-1,-4-9-1901,-33 5-537,32-2 0,-43 6-1963,-4 2-1888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0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9216,'0'-4'541,"-1"-1"1,1 1-1,0-1 0,0 1 1,1-1-1,-1 1 1,2-6-1,-2 9-416,1 0 0,-1 0-1,0 0 1,1 0 0,-1 0 0,0 0 0,1 0-1,-1 0 1,1 0 0,-1 0 0,1 0 0,0 0-1,0 0 1,-1 1 0,1-1 0,0 0 0,0 0-1,0 1 1,-1-1 0,1 1 0,0-1 0,0 1-1,0-1 1,0 1 0,0-1 0,0 1 0,0 0 0,1 0-1,-1-1 1,0 1 0,0 0 0,0 0 0,0 0-1,0 0 1,0 0 0,2 1 0,-1-1 57,0 1 1,1 0-1,-1 1 1,0-1-1,0 0 0,0 1 1,0-1-1,0 1 1,0-1-1,0 1 1,0 0-1,0 0 1,2 4-1,20 33 818,-19-30-650,13 23 197,-1 0 1,-2 1-1,-2 1 1,-1 1-1,-1 0 1,-2 0-1,-1 1 1,-2 0 0,-2 0-1,-1 0 1,-3 55-1,-2-76-474,0 0 0,-1-1 0,0 1 0,-1-1 0,-1 0 0,0 0 0,-1 0 1,0-1-1,-2 0 0,-9 14 0,4-8-175,-2-1 0,0-1 0,0 0 0,-2-1 0,-32 24 0,39-36-73,7-4-2097,2 1-3910,5-5 124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05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22 8960,'-30'-5'5696,"29"5"-4006,6 0 1110,25-1-618,32-6 0,-33 3-1433,32 0-1,-14 5 154,58 10-1,-87-9-950,1 0 0,-1-2 0,1 0 0,23-3 0,-34 1 140,1 2-4421,-8 4-750,-7 3 1204,-9 7-1014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0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11904,'0'9'4480,"13"-9"-3489,19 0 641,-10-4 96,14-4-544,8-1-96,6 2-576,-5-1-160,-11 1-224,-2-2-96,-10 6 0,-4-2-832,-4 1-320,-5 4-1120,0 0-448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0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4 101 7040,'-2'1'652,"1"0"1065,2-1-349,10-2 1188,29 10 681,-19-5-2033,-16-2-848,1 0 0,-1 0 0,1 0 0,-1-1 0,1 0 0,5-1 0,69-7 1416,99-15 179,32-5-798,-93 14-797,-22 5-84,127 5-1,-47 3 87,-109-2-263,264-5 584,-114 6-341,189 3-181,-206 1 41,-3 4-113,5 0-122,24-3 207,-5 0-100,18 1-54,-97 1 97,216 3-18,1273-8 246,-1373-5-506,-206 5 245,165-6-16,-126 2 68,10-1-291,-43 0 221,82 5 0,-66 1-303,16-6 358,-41 2-32,-47 3-97,1 0 0,-1 0 0,1 0 0,-1-1 0,1 1 0,-1-1 0,1 0-1,-1 0 1,0 0 0,4-2 0,-5 2-239,-1 1-106,0 0-80,0 0-80,0 0-177,0 0-180,0 0-609,0 0-597,-3-1-2462,-1-4 2965,3 4 427,-4-4-3751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0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8704,'0'-4'642,"1"1"1,0 0-1,-1-1 0,2 1 1,-1 0-1,0-1 1,1 1-1,-1 0 1,1 0-1,0 0 0,3-3 1,27-32 2847,-27 33-3092,0 1-1,0-1 1,8-5-1,-12 9-314,1 0 0,-1 0 0,1 1 0,-1-1 0,0 0-1,1 0 1,-1 1 0,1-1 0,0 1 0,-1 0 0,1-1 0,-1 1 0,1 0 0,0 0 0,-1 0 0,1 0 0,0 0-1,-1 0 1,3 1 0,-3-1-44,0 1 0,0 0-1,0 0 1,0-1-1,0 1 1,0 0 0,0 0-1,0 0 1,0 0 0,-1 0-1,1 0 1,0 0 0,-1 0-1,1 0 1,-1 0-1,1 0 1,-1 1 0,1-1-1,-1 0 1,0 0 0,1 2-1,1 4 131,3 11 35,-1-1 0,-1 1 0,0 0 0,-1 1 0,-1-1 0,-1 23 0,0-31-117,-7 126 793,0 0-246,7-118-542,6 157 398,-4-149-432,2 0-1,1 0 1,0-1-1,18 45 0,-21-65-112,0 0 135,1 1 1,-1-1 0,-1 1-1,3 9 1,-4-13-149,0-1 0,0 1 0,0 0-1,0-1 1,0 1 0,0-1 0,-1 1 0,1 0 0,-1-1-1,1 1 1,-1-1 0,1 1 0,-1-1 0,0 1 0,1-1-1,-1 0 1,0 1 0,0-1 0,0 0 0,0 0 0,-3 2 0,-1 0-1296,3-6-1319,5-9-2902,1 5 396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09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364 169 7680,'14'-28'3610,"20"-55"3430,-32 78-6457,0-1-1,-1 1 1,1-1 0,-1 1-1,0-1 1,-1 1 0,0-8-1,0 12-540,0 1 1,0 0-1,0-1 0,-1 1 0,1 0 0,0-1 0,0 1 1,0 0-1,-1-1 0,1 1 0,0 0 0,-1 0 0,1-1 1,0 1-1,-1 0 0,1 0 0,0 0 0,-1 0 0,1-1 1,0 1-1,-1 0 0,1 0 0,0 0 0,-1 0 0,1 0 0,-1 0 1,1 0-1,0 0 0,-1 0 0,1 0 0,0 0 0,-1 0 1,1 0-1,-1 0 0,1 1 0,0-1 0,-1 0 0,1 0 1,0 0-1,-1 0 0,1 1 0,-18 6 609,11-3-530,1 0 0,0 0 0,0 1 0,0 0 0,-5 6 0,-12 11 139,-90 84 434,105-98-655,-13 10 68,2 2 1,0 0-1,-30 42 1,34-34-35,0 0 1,2 1 0,1 1-1,-8 32 1,14-41-19,-6 40 0,10-51-41,2 1-1,0-1 1,0 1 0,1-1-1,3 21 1,-1-22-11,0 1 0,0-1-1,1 1 1,0-1 0,1 0 0,0 0 0,0-1 0,1 0 0,0 1 0,1-2-1,0 1 1,14 12 0,-10-12 5,0-1 0,0-1 0,0 0 0,0 0 1,18 5-1,-19-7 2,7 3 3,1-2 0,0 0 0,0-1 0,0-1 0,30 2 0,-15-5 36,-1-1-1,37-5 1,-49 3-23,-1 0 1,1-1 0,-1-1-1,1-1 1,-2-1 0,1 0-1,-1-1 1,0-2 0,22-14-1,-24 12 20,-1 0 0,0-2 0,-1 0 0,0 0 0,-1-1 0,-1-1 0,19-32 0,-25 38-34,-1-1-1,0 0 0,0 0 1,-1-1-1,-1 1 0,0-1 1,2-20-1,-4 22 3,-1 0-1,0 0 1,-1-1 0,0 1 0,0 0-1,-1 1 1,0-1 0,-1 0-1,0 0 1,-6-11 0,5 12-10,-5-15-16,-2 0-1,-1 2 1,-1-1 0,0 1 0,-2 1 0,-31-35-1,24 31-292,0 1 0,-2 1 0,-1 1 0,-36-26 0,27 30-1316,31 17 1023,0 0 1,0 0 0,1 1 0,-1-1-1,0 1 1,-4-1 0,6 1 385,1 0 0,-1 0 0,1 0 1,-1 1-1,0-1 0,1 0 0,-1 0 1,1 0-1,-1 0 0,1 1 0,-1-1 1,1 0-1,-1 0 0,1 1 0,-1-1 1,1 0-1,0 1 0,-1-1 0,1 1 0,-1-1 1,1 0-1,0 1 0,-1-1 0,1 1 1,0-1-1,0 1 0,-1-1 0,1 1 1,0-1-1,0 1 0,0 0 0,-1-1 1,1 1-1,-4 11-4641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11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8832,'14'0'7770,"-11"-1"-7234,1 1 0,0 1-1,0-1 1,-1 1 0,1-1-1,0 1 1,-1 0 0,8 3-1,-6-2-237,0-1 0,0 1 0,0-1 0,1 0-1,-1-1 1,0 1 0,1-1 0,6-1-1,47-7 854,-38 4-859,55-7 169,140-1 1,-117 21-601,-79-9-489,8 0-5896,-27 0 2823,-1 0-1248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11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9728,'1'-1'298,"-1"0"0,0 1 0,0-1 0,0 1 0,0-1 0,0 1 0,1-1-1,-1 0 1,0 1 0,0-1 0,1 1 0,-1-1 0,0 1 0,1 0 0,-1-1 0,1 1 0,-1-1 0,1 1 0,-1 0 0,0-1 0,1 1 0,-1 0 0,1-1 0,0 1 0,-1 0 0,1 0 0,0-1 0,6 8 3311,-3 4-4234,-1 1 815,-1 0 0,-1 0 0,0 0-1,0 1 1,-1-1 0,-2 13 0,1-5 17,-5 73 368,-1 74 34,7 21-810,0-106-8712,1-82 6241,2-4-1093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2:4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8 646 6528,'3'-25'632,"13"-105"1797,-13 114-2206,-1 5 74,0 0 1,1 1 0,0-1 0,7-14 0,-8 21-160,3-8 604,0 1 0,12-18-1,-16 27-607,0 0 1,1 0-1,0 0 0,-1 0 0,1 0 0,0 1 0,0-1 0,0 0 0,0 1 0,0-1 0,0 1 0,0 0 1,1 0-1,-1 0 0,0 0 0,1 0 0,-1 0 0,1 0 0,4 0 0,-6 1-80,1 1-1,-1-1 1,1 0-1,-1 0 1,1 1-1,-1-1 1,0 1-1,1-1 1,-1 1-1,0 0 1,0-1-1,1 1 1,-1 0-1,0 0 1,0 0-1,0 0 1,0 0-1,0 0 1,0 0-1,0 0 1,0 1 0,-1-1-1,1 0 1,0 0-1,-1 1 1,1-1-1,-1 1 1,1 2-1,5 10 202,-2 1-1,0 0 0,-1 0 1,2 20-1,-1 64 602,-6-47-376,-2 0 0,-15 74 0,-35 97 688,50-207-1072,-58 191 1099,48-171-993,14-36-193,0 1 0,0-1-1,-1 1 1,1-1 0,0 1 0,0-1-1,0 0 1,-1 1 0,1-1 0,0 1-1,0-1 1,-1 0 0,1 1 0,0-1-1,-1 0 1,1 1 0,-1-1-1,1 0 1,0 0 0,-1 1 0,1-1-1,-1 0 1,1 0 0,-1 0 0,1 1-1,0-1 1,-1 0 0,1 0 0,-1 0-1,1 0 1,-2 0 0,2-1 1,-1 0 0,0 1 0,1-1 1,-1 0-1,1 0 0,-1 0 0,1 0 0,-1 0 1,1 0-1,0 1 0,0-1 0,-1 0 0,1 0 1,0 0-1,0-2 0,-2-12 22,1-1 0,0 1 0,3-24 0,10-54-30,-3 32 1,6-43-74,4 0 0,53-162 0,9 44 74,-56 165-103,56-96 0,-70 136 44,16-20 1,-22 31 45,0 1 0,0-1 0,1 1 0,0 1 0,0-1-1,8-5 1,-11 9 12,-1 0 0,1 0-1,-1 0 1,1 0 0,-1 0 0,1 1-1,0-1 1,0 1 0,-1 0 0,1-1-1,0 1 1,-1 1 0,1-1 0,0 0-1,0 1 1,-1-1 0,1 1 0,0 0-1,-1-1 1,1 2 0,-1-1 0,1 0-1,-1 0 1,3 3 0,3 1 11,-1 1-1,0 0 1,-1 1 0,1 0 0,-1 0 0,5 7 0,0 3 9,0 0 1,-1 1 0,-1 0 0,14 37-1,14 80 110,-36-130-127,23 112 326,17 206 1,-29 120-45,-12-441-296,0 39-419,-9 79 1,9-118 305,0-1 0,0 0 0,0 0 1,0 0-1,-1 0 0,1 1 1,0-1-1,-1 0 0,1 0 0,-1 0 1,1 0-1,-1 0 0,1 0 1,-1 0-1,0 0 0,0 0 0,-1 1 1,2-2 42,0 0 1,0 0-1,-1 0 1,1 0-1,0 0 1,-1 0-1,1 0 1,0 0-1,0 0 1,-1 0-1,1 0 1,0 0-1,0-1 0,-1 1 1,1 0-1,0 0 1,0 0-1,-1 0 1,1 0-1,0-1 1,0 1-1,0 0 1,-1 0-1,1 0 1,0-1-1,-8-13-1800,-15-52-3080,14 40 3401,-12-38-2490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11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5 122 7680,'-1'-7'837,"0"1"0,0-1 0,0 1-1,1-1 1,0 1 0,1-11 0,0 15-599,-1 0-1,1 0 1,0-1-1,0 1 0,0 0 1,0 0-1,0 0 1,0 0-1,0 0 1,1 0-1,-1 0 1,1 1-1,-1-1 0,1 0 1,0 1-1,-1-1 1,1 1-1,0 0 1,0 0-1,0-1 1,5 0-1,5-3 399,1 0 1,0 1-1,0 1 1,0 0-1,0 1 0,24-1 1,-30 3-524,0 0 1,-1 0 0,1 1-1,0 0 1,0 0 0,-1 1 0,1 0-1,-1 0 1,1 1 0,-1-1-1,0 1 1,0 1 0,0-1-1,10 9 1,-13-9-35,0 1 1,0-1-1,0 1 0,-1 0 1,1 0-1,-1 0 1,0 0-1,0 0 0,0 0 1,-1 0-1,1 1 0,-1-1 1,0 5-1,1 1 13,-1 0-1,0 0 0,-1 0 1,-2 17-1,0-14-32,0 0 1,-2 0-1,1 0 1,-2 0-1,1 0 1,-11 17-1,-45 64 280,49-78-294,2-3-8,-12 24 0,19-33-29,0 0 0,0 0-1,1 0 1,0 0 0,-1 1 0,2-1 0,-1 0-1,0 1 1,1-1 0,0 7 0,1-9-2,-1 0 1,0 0 0,1 0-1,0 0 1,-1 0-1,1 0 1,0 0 0,0 0-1,0 0 1,0-1-1,1 1 1,-1 0 0,0-1-1,3 3 1,0 0-6,0-1 0,0-1-1,0 1 1,1 0 0,8 3 0,2-1-9,0 0 0,30 5 0,-26-7 204,0-1 1,21-1-1,-7-1-2985,-2-1-6264,-25 1 3912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12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8064,'1'-7'1639,"1"0"1,1 1-1,-1 0 0,7-12 1,-9 25 3739,0 14-4066,1-6-955,-1 39-30,2 0 0,3 0 0,19 86 0,-20-111 711,-4-20-5773,1 1-9069,-1-10 9430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12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 9088,'-3'-1'1009,"3"1"-911,-1-1 0,1 1 0,0 0 0,0 0 0,0 0 0,-1 0 0,1-1 0,0 1 0,0 0 0,-1 0 0,1 0 0,0 0 0,0 0-1,-1 0 1,1-1 0,0 1 0,0 0 0,-1 0 0,1 0 0,0 0 0,-1 0 0,1 0 0,0 0 0,0 0 0,-1 0 0,1 0 0,0 1 0,0-1 0,-1 0 0,1 0 0,0 0-1,0 0 1,-1 0 0,1 0 0,0 1 0,0-1 0,-1 0 0,1 0 0,0 0 0,0 1 0,0-1 0,-1 0 0,15 4 4094,28 0-2551,1-2 1,49-2-1,-27-1-1488,-57 1-317,125 0 256,-76 0-3657,-56 0 3371,1-1-139,-1 1-1,0 0 1,1 0-1,-1 0 1,0 0-1,0 1 0,1-1 1,-1 0-1,0 1 1,1-1-1,-1 0 1,0 1-1,0 0 0,0-1 1,2 2-1,2 5-4092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13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8448,'29'0'10188,"-12"0"-8393,159-12 1624,-82 9-3367,-11 0-1537,-28-6-4484,-41 5 1009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15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0 285 5120,'1'-4'310,"0"0"1,-1 1-1,1-1 1,0 1 0,1-1-1,-1 1 1,1 0-1,-1-1 1,1 1-1,0 0 1,0 0-1,0 0 1,5-4-1,-3 2 19,-1 1-1,1 0 0,-1-1 0,0 0 1,-1 1-1,4-9 0,-4 3 309,0-1 1,-1 1-1,0 0 1,-1-1-1,-1-14 1,1 0 603,2 11-190,-2 14-1016,0 0 1,0 0 0,1 0-1,-1 0 1,0 0 0,0 0-1,0 0 1,1 0 0,-1 0-1,0 0 1,0 1 0,0-1-1,0 0 1,1 0 0,-1 0-1,0 0 1,0 0 0,0 0-1,0 0 1,1 0 0,-1 0-1,0 1 1,0-1 0,0 0-1,0 0 1,0 0 0,1 0-1,-1 0 1,0 1 0,0-1-1,0 0 1,0 0 0,0 0-1,0 0 1,0 1 0,2 2 215,0 1 0,0-1 0,-1 1-1,0 0 1,2 4 0,3 38 547,3 76 0,-6-72-564,12 151 353,18-6-294,12-39-12,-35-127-197,2-1 1,1-1-1,20 32 0,-28-51-53,0-1 1,0 0-1,7 7 0,-9-12-7,-1 0 0,1 0 0,-1 0-1,1 0 1,0 0 0,0 0 0,0-1 0,0 1-1,0-1 1,0 0 0,4 1 0,-5-2-12,-1 0-1,1 0 1,-1 0-1,1 0 1,-1 0 0,1 0-1,-1-1 1,1 1 0,-1 0-1,1-1 1,-1 1 0,0-1-1,1 0 1,-1 1 0,0-1-1,1 0 1,-1 0-1,0 0 1,0 0 0,0 0-1,0 0 1,0 0 0,0 0-1,0-1 1,0 1 0,0 0-1,-1-1 1,2 0 0,1-6-2,1 1 0,-1-1 0,4-15 1,1-13-83,-2 0 1,2-73 0,-8 98 66,5-196-118,-5 205 123,-4-213-126,0 158 8,-19-102 0,-9 31-512,29 119 574,2 5 38,0 0 0,0-1 0,0 1 0,0 0 0,1-7 0,0 10 18,0 1 1,0 0-1,0-1 0,0 1 1,0-1-1,0 1 1,0 0-1,0-1 1,0 1-1,1-1 1,-1 1-1,0 0 0,0-1 1,1 1-1,-1 0 1,0-1-1,0 1 1,1 0-1,-1 0 1,0-1-1,1 1 0,-1 0 1,0 0-1,1-1 1,0 1 4,0 0 0,0 0-1,0 0 1,0 0 0,0 0 0,0 0 0,1 0 0,-1 0 0,0 0 0,0 1 0,0-1 0,0 0-1,0 1 1,1 0 0,24 8 248,0 0 0,1-2-1,0-1 1,0-1 0,0-1-1,1-2 1,41-1 0,541-1 136,-474-8-299,-1 0 49,-55 8-167,210-8 46,17-8 88,-230 16-83,165-3 152,52 2 8,-153 2-180,514-1 125,-616 3-197,85 1 112,-20 1-54,-84-6-20,-15 0 34,1 1 1,0-1-1,-1 1 1,1 1-1,-1-1 0,1 1 1,-1 0-1,11 3 1,-11-2-46,-4-1 14,0 0-1,1 0 1,-1-1-1,1 1 1,-1-1-1,1 1 1,-1-1-1,1 0 1,0 1-1,-1-1 0,4 0 1,-4 0-649,-8 0-5205,-4-5 1503,2 1-421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16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7552,'1'-2'456,"1"-1"0,-1 1 0,0-1 1,1 1-1,0 0 0,-1 0 0,1 0 1,0 0-1,0 0 0,0 1 0,0-1 0,1 0 1,-1 1-1,0-1 0,1 1 0,4-2 1,-6 3-339,1-1 1,-1 1 0,0-1-1,1 1 1,-1 0 0,1 0-1,-1-1 1,0 1 0,1 0 0,-1 0-1,1 1 1,-1-1 0,1 0-1,-1 0 1,0 1 0,1-1-1,-1 0 1,0 1 0,1 0 0,-1-1-1,0 1 1,0 0 0,1 0-1,-1-1 1,0 1 0,0 0-1,0 0 1,0 0 0,0 0 0,0 0-1,0 1 1,-1-1 0,2 2-1,2 6 113,0 1 0,0 0 0,-1-1 0,-1 1 0,1 1 0,-2-1 0,1 0 0,-1 17 0,-2 10 37,-6 40 1,0-6-117,6-46-116,1 0-1,6 47 1,-4-60-12,1-1 1,0 0-1,0 1 0,1-1 0,0 0 1,1-1-1,1 1 0,7 11 1,-12-21-50,-1-1 0,0 0 0,1 0-1,-1 1 1,0-1 0,0 0 0,1 0 0,-1 1 0,0-1 0,0 0 0,0 1 0,1-1 0,-1 0 0,0 1 0,0-1 0,0 0 0,0 1 0,0-1 0,0 1 0,0-1 0,0 0 0,0 1 0,0-1 0,0 0 0,0 1 0,0-1 0,0 1 0,0-1-1,0 0 1,0 1 0,-1 0 0,1-1-115,-1 0 0,0 0-1,1 0 1,-1 0 0,0 0-1,1 0 1,-1 0 0,0 0-1,1 0 1,-1 0-1,0 0 1,1 0 0,-1-1-1,0 1 1,0-1 0,-2 0-500,0 0 0,1 0 0,-1 0 1,1-1-1,-1 1 0,1-1 0,0 0 0,-5-3 1,3-3-1575,4-1-1172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17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6528,'41'-50'4656,"-41"49"-4479,0 0 0,1 1 1,-1-1-1,1 0 0,-1 1 1,0-1-1,1 1 0,0-1 0,-1 0 1,1 1-1,-1-1 0,1 1 1,-1 0-1,1-1 0,0 1 1,-1 0-1,1-1 0,0 1 1,-1 0-1,1 0 0,0-1 0,0 1 1,-1 0-1,1 0 0,1 0 1,-1 1-9,-1-1 1,1 1-1,-1-1 0,1 1 1,-1 0-1,1-1 1,-1 1-1,1 0 0,-1 0 1,0-1-1,1 1 1,-1 0-1,0 0 0,0 0 1,0-1-1,1 1 1,-1 0-1,0 0 0,0 0 1,0-1-1,0 1 1,-1 1-1,-2 34 1532,1-22-1376,1 25 1,1-36-307,0 0 1,0 0 0,1 0 0,-1 0 0,1 0 0,0 0-1,0 0 1,0 0 0,0 0 0,0-1 0,1 1 0,-1 0-1,4 4 1,-2-4 21,0-1 0,0 1 0,0-1 0,1 1 0,-1-1 0,0 0 0,1 0 0,0-1 0,-1 1 0,1-1 0,0 1 0,0-1 0,7 1 0,-6-1-49,7 1-446,0 1 1,1-2 0,13 1-1,-25-2-1354,-1 0-352,0 0-517,0 0-1573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17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36 8960,'1'-8'1327,"-1"6"-997,0-1 0,0 1 1,0 0-1,1 0 0,-1 0 1,1 0-1,-1 0 0,1 0 0,0 0 1,0 0-1,1-2 0,-1 3 785,8 14 1983,-8-7-2860,1-1-1,-1 1 0,0-1 0,0 1 0,-1 0 0,0 8 0,-5 38 309,4-39-346,-11 79 390,-7 85-503,18-166-77,0 0 0,1 0 0,0 0 0,1 1 0,0-2 0,0 1 0,6 20 0,-4-17-80,-2-7-1152,0-12-6083,-1-2 4548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17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 7808,'2'-4'917,"6"-8"831,0 9 2168,-8 4-3499,0 1 0,-1-1 0,1 1 1,0-1-1,-1 1 0,1-1 0,-1 0 0,-1 3 0,-2 9 197,-1-1 0,-4 27 0,1-4-77,6-28-503,0 1-1,1-1 1,-1 1-1,1-1 1,1 1 0,0 0-1,0 10 1,1-15-25,-1-1 1,1 1 0,-1-1 0,1 1 0,0-1-1,0 1 1,0-1 0,0 0 0,0 0-1,1 1 1,-1-1 0,1 0 0,-1 0-1,1-1 1,0 1 0,0 0 0,0 0 0,0-1-1,0 1 1,0-1 0,0 0 0,0 1-1,1-1 1,-1 0 0,5 1 0,8 1 11,0-1 0,1 0 0,-1-1 1,0-1-1,17-2 0,6 1-2527,-38 1 687,0 0-351,0 0-897,0-1-405,-4-2 230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1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52 7808,'0'-6'820,"1"0"1,-1 0-1,1 0 1,0 0-1,0 0 1,4-9 0,-6 24 3288,1 12-2897,1 9-939,-31 170 1311,21-148-1429,8-50-165,-2 17 68,0-1-1,1 1 0,0 27 0,2-40-158,1-1 0,-1 0 0,1 1 0,0-1 0,1 0 0,0 0 0,-1 0 0,1 0 0,1 0 0,-1 0 0,1 0-1,0-1 1,0 0 0,0 1 0,1-1 0,6 6 0,-7-6-736,3 2-3574,-6-6 353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2:45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10368,'-9'43'3936,"18"-28"-3040,9 6 447,-4-18-31,13 2-384,7-2 0,7-6-384,8-5-160,-4-1-224,-1 2-128,6 2 0,4 2-256,-2 3 0,7 3-1376,-1 6-608,-5-1-2847,1-4-1281,-5-1 3168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19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8832,'-4'1'267,"-7"3"5625,10-2-2954,9-1-2025,116 3 2447,53-4-2869,-176 0-1019,-1 0-342,0 0-388,0 0-257,0 0-320,0 1-564,0 3-1745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3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43 6784,'0'0'84,"0"0"0,-1 0 0,1 0 0,0 0 0,0 0 0,0 0 0,0 0 0,0 0 1,-1 0-1,1 0 0,0 0 0,0 0 0,0 0 0,0 0 0,0 0 0,-1 0 0,1 0 0,0 0 0,0 0 0,0-1 1,0 1-1,0 0 0,0 0 0,0 0 0,0 0 0,-1 0 0,1 0 0,0 0 0,0 0 0,0-1 0,0 1 0,0 0 1,0 0-1,0 0 0,0 0 0,0 0 0,0 0 0,0-1 0,0 1 0,0 0 0,0 0 0,0 0 0,0 0 0,0 0 1,0-1-1,0 1 0,0 0 0,0 0 0,0 0 0,5-10 2785,12-8 505,-15 16-3229,-1 1 7,0 0 0,0 0 0,0 1 0,0-1 0,0 0 1,1 0-1,-1 1 0,0-1 0,0 0 0,2 0 0,2 5 730,-4 9-264,-3 22-181,-3-1 0,0 1 1,-19 60-1,-2 9-74,23-90-337,0 1 0,1-1 0,1 1 0,0 0 0,1 0 0,1-1 0,0 1 0,6 26 0,-6-38-31,0 0-1,0 0 1,-1 0-1,1 0 1,-1 0-1,0 0 1,0 6-1,0-8-116,0 0-1,0 0 1,-1-1-1,1 1 1,0 0-1,-1-1 1,1 1-1,0 0 1,-1-1 0,1 1-1,-1-1 1,1 1-1,0-1 1,-1 1-1,0 0 1,0 0-289,0-1 1,0 1 0,0-1-1,0 1 1,0-1-1,0 0 1,0 0 0,0 1-1,0-1 1,0 0 0,-1 0-1,-1 0 1,-1 1-2827,-1 1-827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3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185 111 6400,'6'-12'1354,"0"1"0,1 0-1,0 0 1,0 1 0,2 0 0,16-17 0,-24 26-1211,0 1 0,0-1-1,0 0 1,-1 1 0,1-1 0,0 0 0,-1 0 0,1 1 0,0-1 0,-1 0-1,1 0 1,-1 0 0,0 0 0,1 0 0,-1 0 0,1-1 0,-5-1 1640,-7 6-1019,4 0-614,0 2 0,1-1 1,0 1-1,0 0 1,0 0-1,0 0 0,1 1 1,0 0-1,0 0 0,-5 11 1,-12 11 259,-10 14-40,-50 90 1,75-121-341,1 1 0,1 1 0,-1-1 0,2 1 0,0 0 0,0 0 0,-2 19 1,6-25-38,-1 0 0,1-1 1,1 1-1,-1 0 1,1-1-1,0 1 1,1-1-1,-1 1 1,1-1-1,0 0 0,1 0 1,0 0-1,0 0 1,0 0-1,1 0 1,-1-1-1,6 6 1,-6-8 17,0-1 0,0 1 0,0-1 1,0 1-1,0-1 0,1 0 0,-1 0 0,1-1 1,0 1-1,-1-1 0,1 1 0,0-1 1,0 0-1,0-1 0,0 1 0,0-1 1,0 0-1,-1 0 0,1 0 0,8-1 0,-4 0-4,0-1-1,0 0 0,-1 0 1,1-1-1,-1 0 0,1 0 0,-1 0 1,0-1-1,11-8 0,-17 11 5,0 0 0,0 0 0,1 0 0,-1 0 0,0 0-1,0 0 1,0-1 0,0 1 0,-1 0 0,1-1 0,0 1 0,0-1-1,-1 1 1,1 0 0,-1-1 0,1 0 0,-1 1 0,1-3-1,-1 1 2,-1 1-1,1-1 0,0 1 0,-1-1 1,1 1-1,-1 0 0,0-1 0,0 1 1,0 0-1,-2-5 0,-4-2-14,1-1 0,-2 1 0,1 0 0,-11-8 0,12 11-29,2 1-14,-1 1 0,0 0-1,0 0 1,-1 0 0,1 1 0,-1-1 0,0 1-1,-9-3 1,13 5-92,0 0 0,0 1-1,0-1 1,0 1 0,0 0-1,0 0 1,0 0 0,0 0-1,0 0 1,0 0 0,0 0-1,0 0 1,0 1 0,0-1-1,0 1 1,0 0 0,0-1-1,0 1 1,0 0 0,1 0-1,-1 0 1,0 1 0,1-1-1,-1 0 1,1 1 0,-1-1-1,1 1 1,-1-1 0,1 1-1,-2 3 1,0-1-654,1-1-1,0 1 1,0 0-1,1 0 1,-1 1-1,1-1 1,0 0-1,0 0 0,-1 7 1,5 6-3101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37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253 121 8320,'8'-12'1909,"-2"4"-791,0 0 0,-1 0-1,0 0 1,3-10 0,-7 17-971,-1 0 0,0 1 0,0-1 0,1 1 0,-1-1 0,0 1 1,0-1-1,0 0 0,0 1 0,0-1 0,0 0 0,0 1 0,0-1 0,0 1 0,0-1 0,0 0 0,0 1 0,0-1 0,-1 0 0,1 0-92,0 1 1,-1 0-1,1 0 0,0 0 0,-1-1 0,1 1 0,0 0 1,-1 0-1,1 0 0,0 0 0,-1 0 0,1 0 0,0 0 0,-1 0 1,1 0-1,0 0 0,-1 0 0,1 0 0,-1 0 0,1 0 1,0 0-1,-1 0 0,1 0 0,-23 10 853,-16 18-470,0 1-1,-55 56 0,82-74-390,1 0-1,1 1 1,0 0-1,0 1 1,-11 19 0,19-28-44,0 0 0,0 0 1,0 0-1,1 0 1,0 1-1,-1-1 0,1 1 1,1-1-1,-1 1 0,1-1 1,0 1-1,0-1 1,0 1-1,0-1 0,1 1 1,0-1-1,0 1 1,0-1-1,0 0 0,1 1 1,0-1-1,4 8 1,-3-7 23,1 0 1,-1 0 0,1-1-1,1 1 1,-1-1-1,0 0 1,1 0 0,0-1-1,0 1 1,0-1 0,0 0-1,9 3 1,-6-3 17,0 0 0,0-1-1,1 0 1,-1-1 0,1 1 0,-1-2 0,1 1 0,11-2-1,-10 0 12,0 0 0,0 0-1,0-1 1,0-1 0,0 0-1,0 0 1,-1-1 0,0 0-1,0-1 1,0 0 0,0 0-1,-1-1 1,1 0 0,-2 0-1,12-12 1,-15 12-23,1 0 1,-1-1-1,0 0 0,-1 0 1,1 0-1,-1 0 0,-1-1 1,1 1-1,-1-1 0,-1 0 1,0 1-1,0-1 0,0-11 1,-1 1-37,0 0 0,-2 1 1,0-1-1,-9-31 0,6 33-155,-1 1-1,0 0 0,-1 1 1,0-1-1,-1 1 0,-1 1 1,-18-22-1,7 19-2046,20 16 1926,-1-1-1,0 1 0,0-1 0,1 1 0,-1 0 0,0-1 1,0 1-1,1 0 0,-1-1 0,0 1 0,0 0 1,0 0-1,1 0 0,-1 0 0,0 0 0,0 0 1,0 0-1,0 0 0,1 0 0,-1 0 0,0 1 1,0-1-1,0 0 0,-1 1 0,-6 6-4194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38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8320,'-2'-1'3670,"6"0"75,-4 1-3599,1 0-1,0 0 0,-1 0 1,1 0-1,0 0 0,-1 0 1,1 0-1,0 0 0,-1 0 1,1 0-1,-1 0 0,1 1 1,0-1-1,-1 0 0,1 0 1,-1 1-1,2-1 0,2 3 147,0 0 0,0 0 0,0-1 0,1 0 0,-1 0 0,1 0 0,0-1 0,0 1 0,-1-1 0,1 0 0,5 0 0,9 1 265,30-2-1,-24-1-325,46 0 81,83 3-112,-111 4-124,-1 1-676,-23-8-5835,-28 5 1491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39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 9344,'0'0'103,"-1"0"1,1 0-1,0 0 0,0 0 1,0 0-1,0 1 1,-1-1-1,1 0 0,0 0 1,0 0-1,0 0 1,0 0-1,0 1 0,0-1 1,0 0-1,0 0 1,-1 0-1,1 1 0,0-1 1,0 0-1,0 0 1,0 0-1,0 1 0,0-1 1,0 0-1,0 0 1,0 0-1,0 0 0,0 1 1,0-1-1,0 0 1,0 0-1,1 0 0,-1 1 1,0-1-1,0 0 1,0 0-1,0 0 0,0 0 1,0 1-1,10 2 2530,17-1 61,-26-2-2447,22-1 1020,34-6 0,-38 3-1162,-1 2 0,1 0 0,28 2 0,1 7 171,8 1-3490,-50-8 2327,0 0-1,0 0 1,0-1 0,0 0-1,0 0 1,0 0 0,8-3-1,4-7-3026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40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 7936,'0'0'117,"0"0"0,0 0 0,0 0 0,0 0 0,0 0 0,1 0 0,-1-1 0,0 1 0,0 0 0,0 0 0,0 0 0,0 0 0,0 0 0,0 0 0,0-1 0,0 1 0,1 0 0,-1 0 0,0 0 0,0 0 1,0 0-1,0-1 0,0 1 0,0 0 0,0 0 0,0 0 0,0 0 0,0-1 0,0 1 0,0 0 0,0 0 0,0 0 0,0 0 0,0 0 0,0-1 0,0 1 0,-1 0 0,1 0 0,0 0 0,0 0 0,0 0 0,0-1 0,0 1 0,0 0 0,0 0 0,0 0 0,-1 0 1,1 0-1,0 0 0,0 0 0,0 0 0,0-1 0,0 1 0,-1 0 0,1 0 0,0 0 0,0 0 0,0 0 0,0 0 0,0 0 0,-1 0 0,1 0 0,0 0 0,0 0 0,0 0 0,0 0 0,-1 0 0,1 0 0,0 0 0,12-7 2533,-7 6-2296,0 1 0,1 0-1,-1 1 1,0-1 0,0 1-1,1 0 1,-1 1 0,9 3 0,23 4 1129,-12-8-1017,0-1 1,-1-1-1,49-9 1,-2 1-269,-29 3-63,-29 4-92,0 0 0,0 1 1,1 0-1,20 2 1,-13 4-649,-19-3 12,1-1 1,0-1-1,0 1 1,-1 0 0,1-1-1,6 1 1,-6-1-441,0 0 1,0 0-1,0-1 1,0 1-1,1-1 1,-1 0-1,0 0 1,0 0-1,3-2 1,-4 2-2648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40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7552,'0'-30'4528,"0"30"-4395,0 0 0,0-1 1,0 1-1,-1 0 0,1 0 0,0 0 1,0-1-1,0 1 0,0 0 1,0 0-1,0 0 0,0-1 0,0 1 1,1 0-1,-1 0 0,0 0 1,0-1-1,0 1 0,0 0 1,0 0-1,0 0 0,0 0 0,0-1 1,0 1-1,1 0 0,-1 0 1,0 0-1,0 0 0,0-1 0,0 1 1,0 0-1,1 0 0,-1 0 1,0 0-1,0 0 0,0 0 1,1 0-1,-1 0 0,0 0 0,0 0 1,0-1-1,1 1 0,-1 0 1,0 0-1,0 0 0,0 0 0,1 1 1,6 5 1638,-4 1-1528,-1 0 0,0 0 0,0 0 0,-1 1 0,0-1 0,0 13 0,0 1-5,14 163 943,3 22-839,8-24-231,-25-174-119,-1-5-21,0 0 0,0 0 0,1-1 0,-1 1 0,1 0 0,0 0 0,0 0 0,0-1 0,0 1 0,0 0 0,1-1 0,-1 1 0,1-1 0,2 4 0,-3-18-2756,-1-1 1068,-1 5 176,1 0-1,0 0 0,1 0 0,0-1 0,0 1 1,1 0-1,4-12 0,6-4-2448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41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8192,'26'-42'5034,"-24"40"-4578,0 0 0,1 0 0,-1 0 0,0 0 0,1 1 0,-1-1 0,1 1 0,0-1 0,-1 1 0,1 0 0,3-1 0,7-3 376,-2 0-125,0 1 0,0 1 0,24-5 1,-15 4-353,-14 3-258,1 0 0,-1 0-1,0 0 1,0 1 0,0 0 0,0 0 0,1 0-1,-1 1 1,0 0 0,0 0 0,0 1 0,0 0-1,0 0 1,9 5 0,-11-5-41,0 1 0,0 0 1,0 0-1,-1 0 0,1 0 0,-1 1 0,0-1 1,0 1-1,0 0 0,0 0 0,-1 0 0,0 0 1,0 0-1,0 1 0,0-1 0,-1 1 0,1-1 1,-1 1-1,1 9 0,-1-4 3,-1 0-1,0 0 1,0 1 0,-1-1-1,0 0 1,-1 0-1,0 0 1,-1 0 0,-4 10-1,-5 9 106,-26 44 0,27-53-157,0 0 0,1 0 0,1 1 0,-12 43 0,20-59 1,0 0 0,1 0-1,-1 0 1,1 0 0,0 0-1,0 0 1,1 0 0,-1 0-1,1 0 1,2 8 0,-2-11 2,0 0-1,0 0 1,0 0 0,1 0 0,-1 0 0,1 0 0,-1 0-1,1 0 1,-1 0 0,1-1 0,0 1 0,0-1-1,0 1 1,0-1 0,0 0 0,0 1 0,0-1-1,1 0 1,-1-1 0,0 1 0,1 0 0,-1-1-1,5 1 1,0 0 23,0 0 0,0-1 0,0-1 0,0 1 0,0-1 0,12-3 0,42-16 42,-33 10-87,-26 10-101,0-1 1,0 0 0,0 1 0,0 0 0,0-1 0,0 1 0,0 0 0,0 0 0,0 0 0,0 0 0,0 0-1,4 2 1,13 6-9198,-11-3 4169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4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9728,'23'0'9016,"7"0"-4299,131-9-2611,25-10-1706,212 7 0,-307 10-312,130-20 0,-211 20-90,1 1-1,-1 0 0,1 0 1,-1 1-1,22 2 0,-32-2-34,0 0 0,0 0 0,1 0 0,-1 0 0,0 0 0,0 0 0,1 0 0,-1 0 0,0 1 0,0-1 0,0 0 0,1 0 0,-1 0 0,0 0 0,0 0 0,0 0 0,0 0 0,1 1 0,-1-1 0,0 0 0,0 0 0,0 0 0,0 0 0,0 1 0,1-1 0,-1 0 0,0 0 0,0 0 0,0 1 0,0-1 0,0 0 0,0 0 0,0 0 0,0 1 0,0-1 0,0 0 0,0 0 0,0 1 0,0-1 0,0 0 0,0 0 0,0 0 0,0 1 0,0-1 0,0 0 0,0 0 0,0 0 0,0 1 0,0-1 0,-1 0 0,1 0 0,0 0 0,0 1 0,0-1 0,0 0 0,0 0 0,-1 0 0,1 0 0,0 0 0,0 1 0,0-1 0,0 0 0,-1 0 0,1 0 0,0 0 0,0 0 0,0 0 0,-1 0 0,-14 9-4786,4-5 1448,2 0-401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2:4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110 686 9472,'-13'-120'4464,"8"55"-870,5 65-3558,0 0-1,0 0 1,0-1-1,0 1 1,0 0-1,-1 0 1,1 0-1,0-1 1,0 1-1,0 0 1,0 0-1,0 0 1,0 0-1,0-1 1,0 1-1,0 0 1,0 0-1,0 0 1,1-1-1,-1 1 1,0 0-1,0 0 1,0 0-1,0 0 1,0-1-1,0 1 1,0 0-1,0 0 1,1 0-1,-1 0 1,0-1-1,0 1 1,0 0-1,0 0 1,0 0-1,1 0 1,-1 0-1,0 0 1,0 0-1,0 0 1,0 0-1,1-1 1,-1 1-1,0 0 1,0 0-1,0 0 1,1 0-1,-1 0 1,0 0-1,0 0 1,0 0-1,0 0 1,1 0-1,-1 0 1,0 1 0,0-1-1,0 0 1,1 0-1,-1 0 1,0 0-1,0 0 1,0 0-1,0 0 1,1 0-1,-1 0 1,0 1-1,0-1 1,0 0-1,0 0 1,11 13 849,-8-7-713,0 0 0,0 1 1,-1-1-1,0 0 1,0 1-1,1 11 0,0 41 393,-2-46-422,-4 239 1126,3 62-490,2-270-679,3 0 0,1-1 0,2 0 0,14 44 0,-16-71-85,0-1-1,1-1 1,0 0 0,1 0-1,19 26 1,-19-31-18,0 0 0,0-1 0,1 0 1,0-1-1,0 0 0,1 0 0,0-1 1,0 0-1,14 5 0,-11-5 21,1-2 0,-1 1 0,1-2 0,0 0 0,1 0-1,-1-2 1,0 1 0,1-2 0,-1 0 0,16-2 0,-19 0-10,0 0 0,0 0 1,-1-1-1,0 0 0,1-1 0,-1-1 0,0 1 1,-1-1-1,1-1 0,-1 0 0,0 0 1,-1-1-1,1 0 0,7-9 0,1-4-12,0-1 0,-1-1 0,-2-1 0,0 0 0,21-47 0,-26 47 30,-1 1-1,-1-2 1,-1 1-1,-1-1 1,-1 0-1,2-46 1,-6 56-36,-1 0 0,-1 1-1,0 0 1,0-1 0,-1 1 0,-1 0 0,0 0 0,-1 0 0,0 1-1,-8-14 1,7 17-2,0 1 1,0-1-1,0 1 0,-1 0 0,0 1 0,-1 0 0,1 0 1,-2 0-1,1 1 0,0 1 0,-1-1 0,0 1 0,-17-6 1,13 6-11,0 2 0,0 0 0,-1 0 0,0 1 1,1 1-1,-1 0 0,0 1 0,1 0 1,-1 1-1,-20 5 0,13-2-15,-1 2-1,1 1 1,0 0-1,0 2 1,-31 17 0,45-22 20,1 0 0,-1 0 1,1 0-1,0 1 0,0 0 1,0 0-1,-6 9 0,11-13 15,1-1-1,-1 1 1,1-1-1,-1 1 1,1 0-1,-1-1 1,1 1-1,0-1 0,-1 1 1,1 0-1,0-1 1,0 1-1,-1 0 1,1-1-1,0 1 1,0 0-1,0 0 1,0-1-1,0 1 1,0 0-1,0-1 1,0 1-1,0 0 0,0-1 1,0 1-1,1 0 1,-1 0-1,0-1 1,0 1-1,1-1 1,-1 1-1,0 0 1,1-1-1,-1 1 1,1-1-1,-1 1 1,1-1-1,-1 1 0,2 0 1,0 0-4,0 0 0,0 0 1,0 0-1,1 0 0,-1-1 0,0 1 0,0-1 1,1 0-1,-1 0 0,0 1 0,5-2 1,15-2 34,0 0 1,0-2 0,0-1-1,0-1 1,-1 0 0,40-22 0,-39 18 6,0-2-1,-1 0 1,-1-2 0,0 0 0,23-23 0,-16 10 75,-1-1 1,38-56-1,-50 62-70,-1 0 0,-1-1 0,-1-1 0,-1 0 0,-1 0 0,-1-1 0,-2 0 0,0 0 0,-2-1 0,-1 1 0,-1-1 0,-3-43 0,1 53-39,-2 0 1,0 0-1,-1 0 0,-1 0 0,0 1 0,-1-1 1,-1 1-1,-1 0 0,0 1 0,-1 0 0,-1 0 1,0 0-1,-1 1 0,0 1 0,-1 0 0,-24-23 1,19 24-6,0 0 0,-1 0 0,0 1 0,-1 2 1,0-1-1,0 2 0,-1 1 0,0 0 1,-1 1-1,1 1 0,-1 1 0,0 1 0,0 0 1,-33 1-1,29 3-2,0 0 1,0 2-1,0 0 1,1 2-1,0 0 1,0 2-1,0 1 1,0 0-1,1 2 1,1 0-1,-38 25 1,46-25-32,0 0 1,-19 19 0,26-23-6,1 1-1,0-1 1,0 1 0,0 0-1,1 0 1,-6 13 0,9-17-33,0 1 0,0-1-1,0 1 1,0 0 0,1-1 0,-1 1 0,1-1-1,0 1 1,0 0 0,0-1 0,1 1 0,-1 0-1,3 6 1,-1-5-90,0 0-1,0 0 1,1 0-1,0 0 1,0 0-1,0 0 1,0-1-1,6 6 1,5 3-746,0-1 1,1 0-1,1-1 1,21 12-1,35 16-4433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42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9088,'0'-4'1087,"1"-1"-1,-1 0 1,1 0 0,0 0 0,4-8 0,-5 12-848,1 0 0,-1 0 0,1 0 0,-1 0 0,1 0 0,0 0 0,-1 0 0,1 0 0,0 0 1,0 0-1,0 1 0,0-1 0,-1 0 0,3 0 0,-2 0-155,-1 1-1,1 0 1,0 0-1,0 0 1,-1 0 0,1 0-1,0 0 1,0 0-1,0 0 1,-1 0 0,1 0-1,0 0 1,0 1-1,-1-1 1,1 0-1,0 0 1,-1 1 0,1-1-1,0 1 1,0-1-1,-1 0 1,1 1 0,-1-1-1,2 2 1,1 1 21,-1 0 1,1 0 0,-1 1 0,0-1-1,0 1 1,0-1 0,0 1-1,0 0 1,-1 0 0,2 6 0,8 43 453,-4 13-428,-3 0 0,-4 70 0,-1-47-166,2-81-1012,-1-7 876,1-1 0,-1 0 0,0 0 1,0 0-1,1 0 0,-1 0 0,0 1 0,0-1 0,1 0 0,-1 0 0,0 0 0,0 0 0,1 0 0,-1 0 0,0 0 0,0 0 1,1 0-1,-1 0 0,0 0 0,0 0 0,1 0 0,-1 0 0,0 0 0,0 0 0,1 0 0,-1-1 0,0 1 0,0 0 1,1 0-1,-1 0 0,0 0 0,0 0 0,0-1 0,1 1 0,-1 0 0,0-1 0,12-7-4975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42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84 7936,'2'-7'2835,"-2"3"4822,-7 4-3494,5 1-4096,0 0 0,0 1 0,0-1-1,0 1 1,0 0 0,0-1 0,1 1-1,-1 0 1,0 0 0,1 0 0,0 0 0,-1 0-1,1 0 1,-1 4 0,-1-1-7,-15 33 81,1 1 0,3 0 1,-14 54-1,26-86-75,1 1-1,-1-1 1,1 0 0,0 1 0,1-1-1,0 1 1,1 12 0,0-16-46,0-1 0,0 1 1,0-1-1,0 1 0,0-1 0,1 1 1,-1-1-1,1 0 0,0 0 0,0 0 1,0 0-1,0 0 0,1 0 1,-1-1-1,1 1 0,0-1 0,6 5 1,4 0 7,1 0 1,1-1 0,-1 0 0,21 4 0,10 4-51,-37-11 51,0-1-1,0-1 1,0 1 0,0-1-1,0-1 1,0 0-1,0 0 1,0 0-1,0-1 1,0 0 0,0-1-1,0 1 1,0-2-1,10-3 1,-11 3 50,0 0 0,0 0-1,0-1 1,0 0 0,-1 0 0,0-1 0,0 1 0,0-2 0,-1 1 0,1 0-1,-1-1 1,0 0 0,-1 0 0,0 0 0,6-11 0,-6 6-2,0 0 1,0 0-1,-1 0 0,-1-1 1,0 1-1,-1-1 1,0 1-1,0-1 0,-1 1 1,-1-1-1,0 0 0,0 1 1,-6-19-1,4 21-75,0-1 0,0 0 0,-2 1 0,1 0 0,-1 0 0,0 0 0,-1 0 0,0 1 0,0 0 0,-1 0 0,0 1 0,0 0 0,-1 0 0,1 1 0,-16-10-1,4 6-42,-24-9-1,-6-3-1485,49 22 1402,-1 0 0,1-1 1,-1 1-1,1 0 0,0 0 0,-1-1 1,1 1-1,-1 0 0,1-1 0,0 1 1,-1 0-1,1-1 0,0 1 0,0 0 1,-1-1-1,1 1 0,0-1 0,0 1 1,-1-1-1,1 1 0,0 0 0,0-1 0,0 1 1,0-1-1,0 1 0,0-1 0,0 1 1,0-1-1,0 1 0,0-1 0,0 1 1,0-1-1,0 1 0,0-1 0,0 1 1,0 0-1,1-1 0,-1 1 0,0-1 1,0 1-1,0-1 0,1 1 0,-1 0 1,0-1-1,1 1 0,-1 0 0,0-1 1,1 1-1,-1 0 0,1-1 0,2-1-1695,-1-1 0,1 1 0,0 0 0,0 0 0,0 1 0,4-2-1,2 1-2813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44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6656,'2'-4'614,"0"1"0,0-1 0,0 0-1,1 1 1,-1-1 0,6-5 0,-4 6 2,-1-1 0,0 0-1,0 0 1,2-5 0,-4 8-470,-1 1 0,0-1 1,0 1-1,0-1 1,1 1-1,-1-1 1,0 1-1,0-1 1,1 1-1,-1-1 1,1 1-1,-1-1 1,0 1-1,1 0 0,-1-1 1,1 1-1,-1 0 1,1-1-1,-1 1 1,1 0-1,-1 0 1,1-1-1,-1 1 1,1 0-1,0 0-59,-1 0-1,1 1 1,-1-1-1,1 0 1,-1 0-1,1 1 1,-1-1 0,0 0-1,1 1 1,-1-1-1,0 1 1,1-1-1,-1 0 1,0 1 0,1-1-1,-1 1 1,0-1-1,0 1 1,1 0-1,8 31 1051,-9-30-979,14 70 760,-5-20-768,3 0-1,21 59 0,-8-57-1458,-23-51-2198,-12-19-6354,2 8 5365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4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 8192,'-8'1'3517,"11"1"611,16-1-1784,-13-2-2085,51-7 1436,76-2-1,-57 9-1322,88 3-72,-152-1-136,0 0 1,21 5-1,-5 5-1153,-25-10 100,0 1 0,0 0 0,1 0 0,-1 1 0,3 2 0,-4-3-1841,1 0-1483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4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9216,'0'0'3577,"4"0"-2408,-2 0 3359,245-12 347,-84 7-4639,-116 5-275,-42 0-798,0 0-1,-1 0 1,1-1 0,0 0-1,-1 0 1,7-2 0,-9 2-1563,-2 1-165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4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4 218 5888,'0'-7'1276,"0"4"-472,1 0 0,-1 0 0,0 0 0,-1 0 0,1 0 0,-1 0 0,1 0 0,-3-5 0,12 66 2539,-6-25-3054,2 1 0,1-1 0,2 0 0,1 0 0,18 40 0,3-14-216,3-2 1,2-1 0,3-1-1,49 54 1,-79-100-68,-4-4 19,0 0 0,0 0 0,0-1 1,1 1-1,-1-1 0,1 0 0,10 6 1,-14-10-10,0 0 1,0 1 0,-1-1 0,1 0-1,0 0 1,0 1 0,0-1-1,0 0 1,-1 0 0,1 0 0,0 0-1,0 0 1,0 0 0,0-1-1,0 1 1,-1 0 0,1 0 0,0-1-1,0 1 1,0 0 0,-1-1-1,3 0 1,-2 0 4,1-1 0,-1 1 0,1-1 0,-1 1-1,1-1 1,-1 0 0,0 0 0,0 0 0,1-2 0,1-3 36,0 0 1,0 0-1,-1-1 0,2-9 1,-1-7-41,-1 0-1,-1 0 1,-1-1 0,-7-45 0,-26-98-24,22 116-1,-47-177-3,50 202-53,-15-30 0,19 50 76,4 5 56,-1 1 0,0 0 0,1-1-1,-1 1 1,1 0 0,-1-1 0,1 1-1,0-1 1,-1 1 0,1-2 0,0 2 342,0 1-47,0 0-48,0 0-49,0 0-20,0 0-38,20 0 557,-4-1-518,0 1 0,0 1 0,1 1 0,23 5 0,-17 0-115,0-1 0,1-1 0,0-1 1,39 1-1,266 7 231,-281-9-401,70-6 0,46-14 161,-31 3 352,-62 8-285,157-17-54,-39 4-65,-147 15-9,188-8-222,-160 5 174,181-10-39,149 17 137,-367 2 450,-10-1-2050,-4-1-5154,-19 0 819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55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32 6784,'0'0'161,"0"0"-1,0 0 1,0 0 0,0 0-1,0 0 1,0 0 0,0 0 0,0-1-1,0 1 1,0 0 0,0 0-1,0 0 1,0 0 0,0 0 0,0 0-1,0 0 1,0 0 0,0 0 0,0 0-1,0 0 1,0-1 0,0 1-1,0 0 1,0 0 0,0 0 0,0 0-1,0 0 1,0 0 0,0 0 0,0 0-1,-1 0 1,1 0 0,0 0-1,0 0 1,0 0 0,0 0 0,0 0-1,0-1 1,0 1 0,0 0-1,0 0 1,0 0 0,0 0 0,0 0-1,-1 0 1,1 0 0,0 0 0,0 0-1,0 0 1,0 0 0,0 0-1,0 0 1,0 0 0,0 0 0,0 0-1,0 0 1,-1 0 0,1 1-1,0-1 1,0 0 0,0 0 0,0 0-1,0 0 1,10-5 2294,-7 3-2189,1 1 0,0-1-1,0 1 1,0 0 0,6 0-1,40 1 1397,60-9-1,-60 5-1368,60 1 1,-109 3-497,-1 0-442,0 0-390,0 0-549,0 0-405,0 0-657,1 0-639,2 4-1045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5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7552,'4'-40'4420,"-4"37"-3954,0 0 0,1 0 0,0 0 0,0 0 0,0 0 0,0 1 0,0-1 0,0 0 0,1 1 0,3-6 0,-5 8 62,0 0 171,1 1 138,4 12-380,-1-1-1,0 1 1,-1 0 0,-1 0-1,2 25 1,1 4-93,15 49 291,-8-38-393,3 1-121,-10-40-45,-1-1-1,-1 1 1,0 0 0,-1 1-1,1 16 1,-1-30-7590,2-6 4812,4-2-150,5 3-954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5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192 125 7296,'28'-54'7436,"-8"13"-5134,-19 39-2025,0 1 0,0-1 1,0 0-1,-1 0 0,1 1 0,0-1 0,-1 0 0,1-3 1,-1 4-231,0 1 0,0-1 0,0 1 0,-1-1 1,1 1-1,0-1 0,0 1 0,-1-1 0,1 1 1,0-1-1,-1 1 0,1 0 0,0-1 0,-1 1 0,1 0 1,-1-1-1,1 1 0,0 0 0,-1-1 0,1 1 1,-1 0-1,1 0 0,-1 0 0,1-1 0,-1 1 1,1 0-1,-1 0 0,1 0 0,-1 0 0,0 0 1,1 0-1,-1 0 0,1 0 0,-1 0 0,1 0 1,-1 0-1,0 1 0,-3-1 37,0 1 0,-1-1 0,1 2 0,0-1 0,0 0 0,0 1 0,0-1 0,0 1 0,0 0 0,1 1 0,-1-1-1,1 1 1,-1-1 0,1 1 0,0 0 0,-4 5 0,-6 6 24,1 2 0,-12 20 0,21-32-40,-9 15 57,-42 68 438,45-71-504,1 0-1,1 1 1,-9 27-1,15-38-54,-1 0-1,1 0 1,1 0-1,-1 0 1,1 0-1,0 0 1,0 0-1,1 0 1,0 0-1,0 0 1,0 0-1,1 0 1,0 0-1,0 0 1,1-1-1,-1 1 1,1-1-1,0 0 1,0 1 0,1-2-1,0 1 1,0 0-1,0-1 1,0 1-1,1-1 1,0 0-1,-1-1 1,9 5-1,-5-2 21,1-2-1,0 1 1,1-1-1,-1 0 1,1-1-1,-1 0 1,1-1-1,0 0 1,0 0-1,0-1 1,0 0-1,1-1 1,-1 0-1,0-1 1,0 0-1,13-3 1,-19 3 27,10-3 43,0 0 1,25-12-1,-35 14-88,0 0 0,-1 0 0,1 0 0,-1-1 0,0 1 0,4-6 0,-5 7 6,-1 0 0,0-1 0,0 1 0,0-1-1,0 0 1,0 1 0,0-1 0,-1 0 0,1 0 0,0 1 0,-1-1 0,0 0-1,1 0 1,-1-4 0,0 5-8,0-1-1,-1 1 0,1-1 1,-1 0-1,0 1 0,1-1 1,-1 1-1,0-1 1,0 1-1,0 0 0,0-1 1,0 1-1,0 0 0,0 0 1,0 0-1,-1 0 0,1 0 1,0 0-1,-1 0 0,1 0 1,0 0-1,-1 0 1,-2 0-1,-3-2-6,0 0 0,-1 0 0,-10-1 1,4 1-133,-1 1 1,1 0-1,0 2 1,-1-1-1,1 2 1,-1 0-1,-26 5 1,24-1-1035,0-1 1,1 2 0,-23 10-1,26-8-1337,4 0-1307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5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9 195 7168,'-2'1'966,"1"-1"-824,1 0 0,0 0 0,-1 0 0,1 1 0,0-1 0,-1 0 0,1 0 0,0 0 0,0 0 0,-1 0 0,1 1 0,0-1 0,0 0 0,-1 0 0,1 0 0,0 1 0,0-1 0,-1 0 0,1 0 0,0 1 0,0-1 0,0 0 0,0 0 0,0 1 0,-1-1 0,1 0 0,0 1 0,0-1 0,0 1 0,14-1 2664,187-3 2815,-177 1-5243,0-1 0,0 0 1,0-2-1,26-9 0,-21 6-205,1 1 0,33-3 0,418-54 1513,-370 53-1396,169 3 0,-244 8-310,62-5 162,119-20-1,7-1 136,112 17-149,-290 15-46,-21-2 86,42-2 281,-59-2-375,-7 0-74,-1 0-160,-15-2-6619,8 1 3110,2 1-1429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2:47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997 171 6400,'27'-61'3098,"-24"53"-2394,1-1-1,-1 1 1,-1-1-1,1 0 0,0-9 1,-3 15-433,1 1 0,-1 0 0,0-1 0,-1 1 0,1-1 1,0 1-1,-1 0 0,1-1 0,-1 1 0,-1-5 0,1 6-176,0 0 0,1 0 0,-1-1 1,0 1-1,0 0 0,0 0 0,0 0 0,0 1 0,0-1 0,0 0 0,-1 0 0,1 0 0,0 1 0,0-1 1,-1 1-1,1-1 0,0 1 0,-1-1 0,1 1 0,-3 0 0,-5-1 179,0 0 1,0 1-1,0 0 1,-1 1-1,1 0 0,-9 3 1,-3 1 191,-30 12 0,31-9-249,0 1 1,1 1-1,-35 25 0,-47 46 106,67-52-240,-14 11-10,-145 134 78,124-97 185,-98 143 0,88-89 113,67-106-302,1 0 1,1 0 0,-10 39 0,17-53-97,1 0 1,0 0-1,1 0 0,0 1 1,1-1-1,0 1 0,2 14 1,0-19-20,-1 0 0,1 0 0,1 0 0,-1 0 0,1 0 0,0-1 0,1 1 0,0-1 0,0 0 0,0 0 0,1 0 0,6 6 0,2-1 33,0 0 1,0-1-1,2 0 1,-1-1-1,1-1 1,0 0 0,1-1-1,0-1 1,31 9-1,11-2 149,86 9-1,19-6-28,172-7 0,-122-17-3419,-162 5-958,-9 3-1983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58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7424,'13'-30'5850,"-13"30"-5711,0-1 0,0 1 0,1-1-1,-1 1 1,0 0 0,1-1 0,-1 1 0,0-1-1,1 1 1,-1 0 0,1-1 0,-1 1 0,1 0-1,-1 0 1,1 0 0,-1-1 0,1 1 0,-1 0-1,1 0 1,-1 0 0,1 0 0,-1 0 0,1 0-1,-1 0 1,1 0 0,-1 0 0,1 0 0,-1 0 0,1 0-1,-1 0 1,1 0 0,-1 0 0,1 0 0,-1 1-1,1-1 1,-1 0 0,1 0 0,-1 1 0,0-1-1,1 0 1,-1 1 0,1-1 0,-1 1 0,2 1-2,0-1 1,0 1 0,-1 0 0,1-1 0,-1 1 0,1 0 0,1 5 0,2 4 222,-1 1 0,-1 1-1,0-1 1,2 17 0,0 53 291,-2-37-403,0 7-34,-2-19-22,2 1 0,1-1 0,12 46 0,-11-59-65,5 14 71,20 49-1,-29-81-219,0 0 1,-1 0-1,1 0 0,-1 1 0,1-1 0,-1 0 0,0 0 0,0 0 0,0 3 1,0-4-1489,0-1-543,1-3-544,4-11-582,7-5-1455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6:59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33 7552,'1'0'236,"-1"0"0,1 0 0,-1 0 0,1-1 0,-1 1 0,1 0 0,-1-1 0,1 1 0,-1 0 0,1-1 0,-1 1 0,0 0 0,1-1 0,-1 1 0,0-1 0,1 1 0,-1 0 0,0-1 0,0 1 0,1-1 0,-1 1 0,0-1 0,0 1 0,0-1 0,0 1 0,0-1 0,0 0 0,0 1 0,0-1 0,0 1 0,0-1 0,0 1 0,0-1 0,0 1 0,0-1 0,-1 0 0,1 0-100,0 0 0,0 1 0,0-1-1,0 0 1,0 0 0,0 1 0,0-1-1,-1 0 1,1 1 0,0-1 0,-1 0-1,1 1 1,0-1 0,-1 1 0,1-1-1,-1 0 1,1 1 0,-1-1 0,1 1-1,-1 0 1,0-1 0,1 1 0,-1-1-1,1 1 1,-1 0 0,0-1-1,1 1 1,-1 0 0,-1-1 0,0 2-38,-1-1-1,1 0 1,-1 1 0,1 0 0,-1-1 0,1 1 0,0 0 0,0 0 0,-1 0-1,1 1 1,0-1 0,0 0 0,0 1 0,0 0 0,-2 2 0,-3 2 39,1 1 1,-10 16-1,-1 5 32,1 2-1,2 0 1,1 0-1,-12 42 1,22-64-127,0 1 0,1-1 0,-1 1 0,2 0-1,-1 0 1,1 0 0,1 0 0,0 0 0,0 0 0,1 0 0,0 0 0,0 0 0,5 14 0,-4-15-24,1 0 0,0 0 0,0 0 1,1-1-1,0 1 0,0-1 1,1 0-1,0 0 0,0 0 0,1-1 1,0 0-1,0 0 0,8 5 1,7 6 62,-7-5-60,1-2 1,21 13 0,-30-20 9,0 0 0,0-1 1,1 1-1,-1-1 0,0-1 1,1 1-1,-1-1 0,1-1 1,0 1-1,8-1 0,-6 0 69,9-1 140,0 0 0,34-7 0,-46 6-222,0 0 1,0 0-1,0-1 0,-1 1 0,1-1 0,0 0 0,-1-1 0,0 1 1,0-1-1,0 0 0,0-1 0,4-5 0,-2 2 1,0-1 0,-1 0 0,0 0 0,-1 0 0,0-1 0,0 0 0,-1 0 0,0 0-1,-1-1 1,0 1 0,-1-1 0,0 1 0,0-1 0,-1-12 0,-1 10 7,-1 1 1,0 0 0,-1 0-1,0 0 1,-1 0-1,0 1 1,-1-1 0,0 1-1,-1 0 1,0 0-1,-1 0 1,-11-15 0,0 2-18,-2 0 1,-38-38 0,48 54-125,0 1 0,0 0 1,0 0-1,-1 1 1,0 0-1,0 0 0,0 1 1,-1 0-1,0 1 0,-15-3 1,19 7-1922,14 5-1965,-3-2 2251,9 7-3588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00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8576,'2'-1'7859,"5"1"-3879,42-2-2529,92-10 974,2 0-1597,-27 7-609,-106 2 258,-2 0-3581,-7 2-2150,-4 5-2610,1-3 5775,-6 6-2535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0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12800,'9'16'4735,"5"-13"-3679,8 6 192,-5-9-192,5 0-416,1-4-32,4-1-224,0-2-64,0 2-192,-6 2-160,2-1-64,-5-1-384,0 2-160,-5-1-1056,1 1-448,-1-2-1695,5 1-673,0 1 672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02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 6656,'-9'2'12245,"20"2"-9467,25 3-2671,0-5 366,0-1 0,1-1-1,42-8 1,48 0 708,-35 8-637,-82-3-316,-9 2-373,0 1 0,0-1 1,0 1-1,1-1 0,-1 1 1,0-1-1,0 1 0,1 0 1,-1 0-1,0 0 1,1 0-1,-1-1 0,2 2 1,2-1-1928,-3 0 1438,0 0-1,0 0 1,0 0-1,0 0 1,0 0-1,0-1 1,0 1-1,0 0 1,0-1 0,0 0-1,2 0 1,7-7-3686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0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61 7168,'0'-2'501,"-1"1"-158,1 1 1,0-1-1,0 0 1,0 0-1,0 1 1,0-1-1,1 0 0,-1 0 1,0 1-1,0-1 1,0 0-1,1 1 1,-1-1-1,0 0 1,0 1-1,1-1 1,-1 0-1,1 1 1,0-2-1,0 1-186,0 0 0,-1-1 1,1 1-1,0-1 0,-1 1 0,1-1 0,-1 1 0,0-1 0,0 0 0,1 1 1,-1-1-1,0 1 0,0-1 0,0 1 0,-1-1 0,1-1 0,0-3 719,0 4-364,0 2 25,0 0-493,0-1 1,0 1-1,0 0 0,0 0 0,0-1 1,0 1-1,0 0 0,0-1 0,0 1 1,0 0-1,0-1 0,0 1 1,0 0-1,-1 0 0,1-1 0,0 1 1,0 0-1,0 0 0,0-1 1,0 1-1,-1 0 0,1 0 0,0-1 1,0 1-1,0 0 0,-1 0 0,1 0 1,0-1-1,0 1 0,-1 0 1,1 0-1,0 0 0,-1-1 0,-4 2 62,0-1 0,0 1 0,0 0 0,0 1 0,0-1-1,0 1 1,0 0 0,0 0 0,0 0 0,1 1 0,0-1-1,-1 1 1,1 0 0,-6 7 0,-2 1-7,1 1 0,1 0 0,-13 19 0,-5 9 128,-21 45 0,40-69-160,2 1-1,0 0 1,0 0 0,2 1-1,-7 36 1,12-46-56,0 0 0,0 0 0,1-1 1,-1 1-1,2 0 0,-1 0 0,1 0 1,0-1-1,1 1 0,0-1 0,0 1 1,1-1-1,0 0 0,0 0 0,0-1 1,1 1-1,0-1 0,0 0 0,11 9 1,-9-8 13,1-1 0,-1-1 0,1 1 0,0-1 0,0 0 0,1-1 0,-1 0 0,1 0 0,0-1 0,0 0 0,0-1 0,1 0 0,-1 0 0,0-1 0,1 0 0,11-1 0,-11-1 10,0 0 0,0 0 0,-1-1 0,1-1 0,-1 0-1,1 0 1,-1 0 0,0-1 0,0-1 0,-1 0 0,1 0 0,7-6 0,-15 10-26,0 0 1,0 1-1,-1-1 1,1 0-1,0 0 1,0 0-1,-1 0 1,1 0-1,-1 0 1,1 0-1,-1 0 1,1 0 0,-1 0-1,1 0 1,-1 0-1,0 0 1,0 0-1,1 0 1,-1 0-1,0 0 1,0 0-1,0 0 1,0-1-1,-1 1 1,1 0 0,0 0-1,0 0 1,-1 0-1,1 0 1,0 0-1,-1 0 1,1 0-1,-1 0 1,1 0-1,-1 0 1,0 0-1,1 0 1,-1 1 0,-2-3-1,-2-2-3,0 0 0,-1 1 0,0-1-1,-11-5 1,15 9-6,-3-2-14,0 1-1,0-1 0,0 1 1,0 0-1,0 0 1,-1 1-1,1 0 1,-1 0-1,0 0 0,-5 0 1,0 2-44,0-1 1,0 2-1,1-1 1,-15 5-1,24-5 45,-49 14-209,46-14 42,1 1 0,-1 0 1,0 0-1,0 0 0,1 0 0,-1 0 0,1 1 0,0 0 1,0-1-1,-3 5 0,5-7 48,1 1-1,0-1 1,-1 1 0,1 0 0,-1-1-1,1 1 1,0-1 0,0 1-1,-1 0 1,1-1 0,0 1-1,0 0 1,0-1 0,0 1 0,0 0-1,0-1 1,0 1 0,0 0-1,0-1 1,0 1 0,0 0 0,0-1-1,1 1 1,-1 0 0,0-1-1,0 1 1,1 0 0,-1-1-1,0 1 1,1-1 0,0 2 0,0-1-329,0 0 0,1 0 0,-1 0 0,1 1 0,-1-2 0,1 1 0,-1 0 0,1 0 0,-1 0 0,1-1 0,2 1 0,9 3-3592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0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8192,'0'-1'3184,"6"-2"-2550,3 2 663,1 0 0,-1 0-1,0 1 1,15 1 0,2 0 43,6-3-17,-1-1 1,60-14-1,-2 0-728,127-18-7,132-17-50,-296 46-504,0 3 1,0 1 0,0 3-1,1 3 1,56 10 0,-70-10-73,-38-4-650,-7-4-2165,2 4 2136,0-1 1,0 1-1,0 0 1,-1 0-1,1 0 0,0 1 1,0-1-1,0 1 1,0 0-1,-6 2 1,-12 8-3732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05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6 10112,'10'-4'6615,"-7"2"-2983,-8 5-2253,-3 1-1290,0 0 0,1 1 0,0 1 0,-1-1-1,2 1 1,-1 0 0,1 1 0,-7 8 0,11-11-67,-3 7-107,5-11 87,1 1 0,-1 0-1,0-1 1,1 1 0,-1 0 0,1-1-1,-1 1 1,1-1 0,-1 1-1,1-1 1,0 1 0,-1-1-1,1 1 1,0-1 0,-1 0 0,1 1-1,1-1 1,3 2 12,0-1 0,0 1 0,0-2 0,0 1 0,0 0 0,1-1 0,-1 0 0,0 0-1,7-1 1,7 0-4,12 1 25,-5-1-41,0 1 1,0 2 0,32 5-1,-50-5 11,-1-1-1,0 2 1,1-1-1,-1 1 1,0 0-1,0 0 1,0 1 0,-1 0-1,1 0 1,-1 1-1,0 0 1,-1 0-1,1 0 1,-1 1-1,9 10 1,-5-2 20,0 1 1,0 0 0,-1 0 0,-1 1 0,7 23-1,-12-33 75,0 0 0,-1 1-1,0-1 1,0 0-1,0 1 1,-1-1-1,0 1 1,0 0-1,-1-1 1,0 1-1,0-1 1,0 0 0,-1 1-1,0-1 1,0 0-1,-1 0 1,-4 9-1,4-11-26,0-1 0,0 0 1,-1 1-1,1-1 0,-1 0 0,1-1 0,-1 1 0,0-1 0,0 1 1,0-1-1,-1-1 0,-7 4 0,1-2-36,1 0 0,-1-1 0,0 0 0,-14 1 0,-1-2-296,1-1 0,-1-1 0,1-1-1,-37-8 1,58 9-92,1 0-1,-1 0 0,1 0 1,-1-1-1,1 1 1,0-1-1,0 0 0,0 0 1,0 0-1,0 0 1,-3-4-1,4 5 33,1-1 0,0 1-1,0-1 1,0 0 0,0 0 0,0 0-1,0 1 1,0-1 0,0 0 0,1 0-1,-1 0 1,1 0 0,-1 0 0,1 0 0,0 0-1,0 0 1,0 0 0,0 0 0,0 0-1,1-1 1,-1-1 0,8-16-3782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05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56 7808,'-2'3'4414,"6"-6"-1955,-3 3-2108,-1 0 0,1-1 0,-1 1 0,1-1-1,-1 1 1,1 0 0,0-1 0,-1 1 0,1 0 0,-1-1 0,1 1-1,0 0 1,-1 0 0,1 0 0,0 0 0,-1 0 0,2 0 0,-2 0-261,0 1 1,0 0 0,0 0-1,0 0 1,0 0 0,0 0-1,0 0 1,0 0 0,1 0-1,-1 0 1,0 0 0,1 0-1,-1 0 1,1 0 0,-1 0 0,1-1-1,-1 1 1,1 0 0,0 1-1,1-2-30,-1 1 0,0 0 0,1-1 0,-1 1 0,1-1-1,-1 1 1,1-1 0,-1 0 0,1 0 0,-1 0 0,1 0 0,2 0 0,26-1 350,1-3 1,58-12 0,4-2-390,-78 16 9,8-1 11,30-1 0,-47 4-146,0-1 1,1 0 0,-1 0-1,0 0 1,12-6-1,8 0-4287,1 5-4589,-14-5 5163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06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7296,'2'-55'4639,"0"-1"2423,-2 56-6300,9 25 1660,8 76-596,-7-37-1364,-1 9-247,-6-43-162,1-1-1,12 41 1,-11-57 335,-3-6-2578,-14-11-2077,-6-3-2773,5 6 2923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2:49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464 246 5504,'1'-1'330,"0"-1"-1,0 0 1,0 1 0,0-1-1,0 1 1,0 0 0,0-1 0,0 1-1,1 0 1,-1 0 0,0 0-1,1 0 1,-1 0 0,1 0 0,3-1-1,4-4 465,-5 3-409,-1-1 0,1 1 0,0-1 0,-1 0 0,0 0 0,1-1 0,-2 1 0,1-1 0,0 1 0,-1-1 0,0 0 0,0 0 0,-1 0 0,1 0 0,1-10 0,-4 1 623,0 1 0,-4-27 0,4 35-873,0 1 0,-1-1 0,1 0 0,-1 1 0,0-1 0,0 1 0,0 0 0,0 0 0,-1 0 0,0 0-1,0 0 1,-3-3 0,3 5-90,1 1 0,-1-1-1,1 1 1,-1 0 0,1 0-1,-1 0 1,0 0-1,0 0 1,0 0 0,1 1-1,-1 0 1,0-1 0,0 1-1,0 0 1,-3 1 0,-6 0 8,1 1 0,-17 4 1,-4 2 35,0 2 1,-59 28-1,76-30-69,0 0-1,0 2 1,1 0 0,1 0 0,-1 1 0,2 1 0,-19 21 0,15-12 22,2 1 0,1 0 0,0 1 1,2 0-1,1 1 0,0 0 0,2 1 1,1 0-1,1 0 0,1 1 0,1 0 1,0 28-1,4-45 5,0 0 1,0 0-1,1 0 0,0 0 0,4 14 1,-3-18-10,-1 0 1,2 1 0,-1-1-1,1 0 1,-1 0 0,1-1-1,1 1 1,-1-1 0,1 1 0,4 4-1,0-3 11,-1 0-1,1 0 0,1-1 1,-1 0-1,1 0 1,0-1-1,0 0 0,0-1 1,13 4-1,1-2 22,0-1 0,40 3 0,-53-6-46,0-1 0,0 0 0,1 0 0,-1-1 0,0 0 0,0-1 0,0 0 0,0-1 0,-1 0 0,1 0 0,-1-1 0,1 0 0,-1-1 0,0 0 0,-1-1 0,1 1 0,-1-2 0,-1 1 0,13-14 0,-2-2 8,-2 0 1,0-2-1,-2 1 1,-1-2-1,0 0 1,-2-1-1,-1 0 1,-1 0-1,7-37 1,-15 57 18,1 1 0,-1-1 0,-1 0-1,1 0 1,-1 1 0,0-1 0,0 0 0,-1 0 0,1 1 0,-3-9 0,3 13-48,-1 1 0,1 0 0,0-1 0,0 1 0,0 0 0,0-1 1,0 1-1,0 0 0,0 0 0,0-1 0,-1 1 0,1 0 0,0-1 0,0 1 0,0 0 0,-1 0 1,1-1-1,0 1 0,0 0 0,-1 0 0,1 0 0,0 0 0,0-1 0,-1 1 0,1 0 0,0 0 0,-1 0 1,1 0-1,0 0 0,0 0 0,-1 0 0,1-1 0,0 1 0,-1 0 0,1 0 0,0 0 0,-1 0 1,1 1-1,0-1 0,-1 0 0,1 0 0,0 0 0,-1 0 0,1 0 0,0 0 0,0 0 0,-1 1 0,0 0-5,0-1 0,0 1-1,0 0 1,0 0 0,0 0-1,0 0 1,1 1 0,-1-1-1,0 0 1,0 2-1,-2 5-12,1 0-1,0 0 0,0 0 0,1 0 0,0 0 0,1 16 0,6 50 69,-2-44-18,1 0 1,1 0 0,1-1-1,2 0 1,0-1-1,3 0 1,0 0-1,25 40 1,-9-20-1305,-28-48 1140,0 0 1,0 0 0,0 0-1,0 0 1,0 0 0,0 0-1,0 0 1,1 1 0,-1-1-1,0 0 1,0 0 0,0 0-1,0 0 1,0 0 0,0 0 0,1 0-1,-1 0 1,0 0 0,0 0-1,0 0 1,0 0 0,0 0-1,0 0 1,1 0 0,-1 0-1,0 0 1,0 0 0,0 0 0,0-1-1,0 1 1,0 0 0,1 0-1,-1 0 1,0 0 0,0 0-1,0 0 1,0 0 0,0 0-1,0 0 1,0 0 0,0-1-1,1 1 1,-1 0 0,0 0 0,0 0-1,0 0 1,0 0 0,0 0-1,0-1 1,0 1 0,0 0-1,0 0 1,0 0 0,0 0-1,0 0 1,0-1 0,6-12-2455,-3 5 896,10-19-3150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07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9856,'0'0'174,"0"0"1,0-1-1,0 1 0,0 0 1,1-1-1,-1 1 1,0 0-1,0 0 0,0-1 1,0 1-1,0 0 1,0-1-1,0 1 0,1 0 1,-1 0-1,0 0 1,0-1-1,0 1 0,1 0 1,-1 0-1,0 0 1,0-1-1,1 1 1,-1 0-1,0 0 0,0 0 1,1 0-1,-1 0 1,0-1-1,1 1 0,12 0 2933,14 6-995,-24-5-1991,34 7 435,0-2 1,73 3-1,59-7-184,-95-3-5106,-74 2 1116,-1 2 1603,-2-2-4784,-1-1 3306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07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9856,'24'-4'5966,"-20"3"-5534,0 0-1,-1 1 1,1-1-1,0 1 1,-1 0-1,1 0 1,4 0-1,16 4 856,-7-1-666,31 1-1,267-20 975,-273 14-1538,20-2-1544,-54 2 24,0 1 0,16-6 0,-10-2-1529,0-2-1450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10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6144,'0'-5'816,"0"0"0,1-1 0,0 1 0,0 0 0,1 0 0,-1 0 0,1 0 0,0 0 0,0 0 0,1 1 0,4-7 0,-7 9 5,0 2 5,0 0 38,1 1-785,-1-1 0,0 0-1,1 0 1,-1 1 0,0-1-1,1 0 1,-1 1 0,0-1-1,0 0 1,1 1-1,-1-1 1,0 0 0,0 1-1,1-1 1,-1 1 0,0-1-1,0 1 1,0-1-1,0 0 1,0 1 0,0-1-1,0 1 1,0-1 0,0 1-1,0-1 1,0 0 0,0 1-1,0 17 117,0-14 11,0 278 1207,0-266-1347,1 1 0,1-1 0,0 0-1,1 0 1,7 20 0,-10-34-35,1-1 0,0 1 0,0-1 0,-1 1 1,1-1-1,0 1 0,0-1 0,1 0 0,-1 1 0,0-1 0,0 0 0,1 0 1,-1 0-1,1 0 0,-1 0 0,1 0 0,-1 0 0,1 0 0,-1-1 0,1 1 1,0 0-1,-1-1 0,1 0 0,0 1 0,2-1 0,5 1 61,-1-1 0,1 0-1,16-3 1,-10 2-89,61-1-14,7-1 338,-72 2-956,-1 0 0,0-2 1,0 1-1,0-1 0,-1 0 0,12-6 0,-20 8-992,-10-7-7947,0 4 5894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10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6656,'0'-3'433,"0"0"0,1 0 0,-1 1 0,1-1 0,-1 0 0,1 1 0,2-5 0,-1 1 279,-1 4 668,-1 1-1103,0 0 0,1 0-1,-1 0 1,0 0 0,0 1 0,1-1 0,-1 0 0,1 0 0,-1 0 0,1 0 0,-1 1 0,1-1-1,0 0 1,-1 0 0,1 1 0,0-1 0,-1 0 0,1 1 0,0-1 0,0 1 0,1-2-1,-1 3-159,-1-1 0,1 0 0,0 0 0,-1 1-1,1-1 1,-1 0 0,0 1 0,1-1 0,-1 1-1,1-1 1,-1 1 0,1-1 0,-1 0 0,0 1-1,1-1 1,-1 1 0,0 0 0,0-1-1,1 1 1,-1-1 0,0 1 0,0 0 0,5 17 402,-5-17-397,3 23 281,0 1 0,-2 43-1,0 3-122,3-17-49,3 0 0,3 0-1,27 88 1,-23-90-118,-9-34-44,-1 0 0,2-1 0,0 0 1,17 32-1,-21-46-48,0-1 0,0 1 0,1-1 0,-1 1 0,0-1 0,1 0 0,4 4 0,-6-6-33,0 1-1,0 0 1,0-1-1,0 1 1,0-1-1,0 1 1,0-1-1,0 0 1,1 1-1,-1-1 1,0 0-1,0 0 1,0 0-1,0 0 1,0 0-1,1 0 1,-1 0-1,0 0 1,0 0-1,0 0 1,0-1-1,0 1 1,0 0-1,2-2 1,-2 1-329,-1 0 1,0 0 0,1 0 0,-1 0 0,0 0 0,0-1 0,0 1 0,0 0 0,0 0 0,0 0-1,0-2 1,0-6-3232,4 2-187,4 2-641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11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60 7680,'1'-1'403,"0"0"-1,1 1 1,-1-1 0,0 0 0,0 0 0,0 0-1,1 0 1,-1 0 0,0 0 0,0 0-1,0 0 1,0 0 0,-1 0 0,1-1 0,1 0-1,10-22 3340,-11 23-3571,-1 0 1,0 0-1,1 1 0,-1-1 1,0 0-1,0 0 0,0 0 1,0 0-1,0 0 0,0 0 1,0 0-1,0 0 0,0 0 1,-1-1-1,1 1-116,0 1 0,0 0 0,-1 0 0,1-1-1,0 1 1,0 0 0,-1 0 0,1 0 0,0 0 0,0-1 0,-1 1 0,1 0 0,0 0 0,0 0 0,-1 0 0,1 0 0,0 0 0,-1 0 0,1 0-1,0 0 1,-1 0 0,1 0 0,0 0 0,-1 0 0,1 0 0,0 0 0,0 0 0,-1 0 0,-4 2 216,1 0 1,0 0-1,0 0 1,-6 4-1,4-2-84,-5 3-10,0-1-1,0 2 1,1 0 0,0 0 0,0 1 0,1 0 0,0 0 0,1 1 0,0 1-1,1-1 1,-8 14 0,14-22-157,0 1-1,0-1 1,0 1 0,0-1-1,0 1 1,0 0-1,1 0 1,-1-1 0,1 1-1,0 0 1,0-1 0,0 1-1,0 0 1,1 0-1,-1-1 1,0 1 0,1 0-1,2 5 1,-1-4 12,1 0 1,0 0-1,-1 0 1,2 0 0,-1-1-1,0 1 1,1-1-1,0 1 1,-1-1-1,7 3 1,9 7 40,0-2 0,1 0 0,1-1 0,0-1 0,0 0 0,1-2 0,0-1 0,0-1 0,36 5 1,-53-10-81,-1 0 0,1 0 0,0 0 0,-1-1 0,1 0 0,0 1 0,6-4 0,-10 4-89,1-1-1,-1 1 1,0-1-1,0 1 1,0-1 0,0 0-1,0 1 1,0-1-1,0 0 1,0 0-1,0 0 1,0 0 0,-1 0-1,1 0 1,0 0-1,0 0 1,-1 0-1,1 0 1,-1 0 0,1 0-1,-1-1 1,0 1-1,1 0 1,-1 0-1,0 0 1,0-1-1,0 1 1,0 0 0,0 0-1,0-1 1,0-1-1,-1-3-1229,0-1-1,-1 1 1,0 0 0,0 0-1,0 0 1,-5-9-1,-2 0-3451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1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50 9728,'-3'-1'850,"1"-1"0,-1 0 1,0 1-1,1-1 0,-1 1 1,0 0-1,0 0 0,0 0 1,-4-1-1,6 2-760,0-1 0,0 1 0,0 0 0,0 0 0,0 0 0,-1 0 0,1 0 0,0 0 0,0 0 0,0 1 0,0-1 0,-1 0 0,1 1 0,0-1 0,0 0 0,0 1 0,0-1 0,0 1 0,0 0 0,0-1 0,0 1 0,0 0 0,1 0 0,-1 0 0,0-1 0,0 1 0,0 1 0,1-1-42,1-1 0,-1 0-1,0 1 1,1-1-1,-1 0 1,1 0 0,-1 1-1,1-1 1,-1 0 0,1 0-1,-1 0 1,1 0-1,-1 1 1,1-1 0,-1 0-1,1 0 1,-1 0-1,1 0 1,-1 0 0,1 0-1,0-1 1,19 1 302,-13-1-99,1-1 1,-1 0-1,1 0 1,-1-1-1,0 1 1,0-2-1,0 1 0,0-1 1,0 0-1,-1 0 1,0-1-1,6-6 1,-11 9 443,-6 1-352,5 1-450,-1 1 1,1-1 0,-1 0 0,1 0 0,0 0 0,-1 1 0,1-1 0,-1 0 0,1 0 0,0 1 0,-1-1 0,1 0 0,0 1 0,-1-1 0,1 0 0,0 1 0,-1-1 0,1 1 0,0-1-1,0 0 1,-1 1 0,1-1 0,0 1 0,0-1 0,0 1 0,0-1 0,0 1 0,0-1 0,0 1 0,-1 1-1099,0 0 0,0 0 0,0 0-1,0 0 1,0 0 0,0 0 0,0-1 0,-3 4 0,-2 2-1314,1 5-1502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12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11 152 7168,'-5'0'196,"-1"2"4983,7-2 373,4-2-4693,4-2-183,-5 2-318,0 0 1,0 1-1,0-1 0,1 1 0,-1 0 0,1 0 0,6 0 0,2 0 175,-1 0 0,19-5 0,-2 1-116,44-6 222,108-13 40,76-2-349,-97 8-276,62-11 74,-154 20-107,-47 6 72,36 0-1,-50 3-311,0 0-1,0 1 0,0 0 0,-1 0 1,1 1-1,0 0 0,0 0 1,12 6-1,-19-8 111,0 0 1,1 0-1,-1 0 1,0 0-1,0 0 1,0 0-1,1 1 1,-1-1-1,0 0 1,0 0-1,1 0 0,-1 0 1,0 0-1,0 0 1,0 1-1,0-1 1,1 0-1,-1 0 1,0 0-1,0 1 1,0-1-1,0 0 1,0 0-1,0 0 1,0 1-1,0-1 0,1 0 1,-1 0-1,0 1 1,0-1-1,0 0 1,0 0-1,0 1 1,0-1-1,0 0 1,0 0-1,0 1 1,-1-1-1,1 0 0,0 0 1,0 0-1,0 1 1,0-1-1,0 0 1,0 0-1,0 1 1,0-1-1,-1 0 1,1 0-1,0 0 1,0 0-1,0 1 1,0-1-1,-1 0 0,1 0 1,0 0-1,0 0 1,0 0-1,-1 1 1,-4 4-3748,1 6-746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1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 10496,'0'-1'260,"0"0"0,-1 1 0,1-1 0,0 0 0,0 0 0,-1 0 0,1 1 0,0-1 0,0 0 0,0 0 0,0 0 0,0 1 0,0-1 0,0 0 0,1 0 0,-1-1 0,0 2-117,1-1 1,-1 1-1,0 0 1,0 0-1,1-1 1,-1 1-1,0 0 1,0 0-1,1 0 1,-1-1-1,0 1 1,1 0-1,-1 0 1,0 0-1,1 0 1,-1 0-1,0 0 1,1-1-1,-1 1 0,0 0 1,1 0-1,-1 0 1,0 0-1,1 0 1,0 1-1,1-1 78,-1 0-1,1 1 0,0 0 0,0-1 0,0 1 0,-1 0 0,1 0 0,0 0 0,-1 0 0,1 0 0,-1 0 0,1 0 0,0 2 0,3 3-98,-1 0 0,-1 0-1,1 0 1,-1 0 0,0 0-1,0 1 1,-1-1 0,0 1-1,0 0 1,0 0 0,-1 0-1,0 0 1,-1 0 0,1 9-1,-3 12 46,0 0 1,-8 36-1,4-33-56,3-13-58,1-9-68,1 0 0,0 0 0,0 0 0,0 0-1,2 15 1,-1-23-25,0 0 0,1 0-1,-1 0 1,0 0 0,0 0-1,1 0 1,-1 0 0,0 0-1,1 0 1,0 0 0,-1 0-1,1 0 1,-1 0 0,1 0-1,0 0 1,0-1 0,-1 1-1,1 0 1,0 0 0,0-1-1,0 1 1,0-1 0,0 1-1,0-1 1,0 1 0,0-1-1,0 1 1,0-1 0,0 0 0,0 0-1,0 1 1,0-1 0,0 0-1,0 0 1,1 0 0,-1 0-1,2-1 1,0 1-608,1-1 1,-1 0-1,1 0 1,-1 0-1,1-1 0,-1 1 1,0-1-1,0 0 1,0 0-1,5-4 1,5-5-3977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1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116 103 8320,'-1'-12'9677,"-2"7"-6943,2 4-2679,0 1-1,0 0 0,-1 0 0,1 0 1,0 0-1,0 0 0,0 0 0,0 0 1,0 0-1,0 0 0,0 0 0,0 1 1,0-1-1,0 0 0,-2 2 0,-1 0 47,-1 0-1,0 1 0,1 0 0,0 0 1,0 0-1,0 0 0,0 1 0,0-1 1,1 1-1,0 0 0,-1 0 1,1 1-1,-4 7 0,1-1-14,1 0 0,0 0 0,1 0 0,0 0 0,-2 13 0,4-17-25,1 0 0,0 0-1,0 0 1,1 0-1,0 1 1,1-1 0,-1 0-1,1 0 1,1 0-1,1 8 1,-1-9-35,1-1 1,-1 1-1,1-1 0,0 0 0,0 0 1,0 0-1,1-1 0,0 1 0,0-1 1,0 0-1,0 0 0,9 6 0,-1-2 26,0-1-1,1 0 1,-1-1-1,1 0 0,0-1 1,0-1-1,1 0 1,-1-1-1,1 0 1,0-1-1,0-1 0,0 0 1,17-2-1,-19 1 77,-1-1-1,1-1 0,-1 0 1,0-1-1,1 0 1,-1-1-1,-1 0 0,1 0 1,-1-1-1,1-1 0,-1 0 1,-1 0-1,1-1 0,-1 0 1,-1-1-1,12-11 1,-16 14-66,-1 1 0,0 0 1,0-1-1,0 1 1,-1-1-1,1 0 0,-1 0 1,0 0-1,-1 0 1,1 0-1,-1-1 0,0 1 1,0-7-1,0 4-25,-2 1-1,1-1 1,-1 1-1,0 0 1,-1-1-1,0 1 1,0 0-1,-5-12 1,0 4-54,-2 0 0,0 0 0,0 1 0,-1 0 0,-1 1 0,0 0 0,-22-19 0,26 26-195,0 0-1,0 1 0,0 0 1,-1 1-1,1-1 1,-1 2-1,0-1 1,0 1-1,-11-3 0,12 5-365,0-1-1,0 2 0,1-1 0,-1 1 0,0 0 0,0 0 0,-10 3 0,-7 0-2195,23-3 2505,0 0 0,0 1 0,0-1 0,0 0 0,0 0 1,1 0-1,-1 0 0,0 0 0,0 0 0,0 0 0,0-1 1,0 1-1,0 0 0,0 0 0,1-1 0,-1 1 0,0 0 0,-1-2 1,7-10-5124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1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 6656,'-1'-1'3040,"-2"-2"-2673,3 3 2719,1 0 3508,5 2-6297,0-1-1,1 0 1,-1 0-1,0 0 0,1-1 1,-1 0-1,13-2 0,2 2 32,128-9 708,0 1-1149,-118 8-2373,-30 0 326,-2 0-1835,-4 1 1516,-7 3-1670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2:4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11 10112,'-2'-1'859,"0"-1"1,1 1 0,-1 0-1,0 0 1,0 0 0,0 0-1,0 0 1,-3 0 0,5 1-757,-1 0 0,1 0 0,-1-1 0,1 1 1,-1 1-1,1-1 0,0 0 0,-1 0 0,1 0 1,-1 0-1,1 0 0,-1 0 0,1 0 0,-1 1 0,1-1 1,0 0-1,-1 0 0,1 0 0,0 1 0,-1-1 0,1 0 1,0 1-1,-1-1 0,1 0 0,0 1 0,-1-1 0,1 0 1,0 1-1,0-1 0,-1 1 0,1-1 0,0 0 1,0 1-1,0-1 0,0 1 0,0-1 0,0 1 0,0-1 1,0 1-1,0-1 0,0 1 0,0-1 0,0 0 0,0 1 1,0-1-1,0 1 0,0 1-56,1-1 0,-1 0 0,0 0 0,1 0-1,-1 1 1,1-1 0,-1 0 0,1 0 0,0 0 0,-1 0 0,1 0 0,0 0 0,0 0-1,0 0 1,-1 0 0,1-1 0,0 1 0,0 0 0,0-1 0,0 1 0,1 0 0,-1-1 0,0 1-1,0-1 1,0 0 0,0 1 0,2-1 0,6 3 73,0-1-1,14 1 1,-17-2-75,32 2 167,68-4 1,-37-1-5838,-64 3 2484,-4 1-1669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14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41 8448,'0'0'91,"-1"0"1,1 0 0,0 0-1,0 0 1,-1 0 0,1 0-1,0 1 1,0-1 0,-1 0-1,1 0 1,0 0 0,0 0-1,0 1 1,0-1 0,-1 0-1,1 0 1,0 0 0,0 1-1,0-1 1,0 0 0,0 0-1,0 1 1,-1-1 0,1 0-1,0 0 1,0 1 0,0-1-1,0 0 1,0 0 0,0 1-1,0-1 1,0 0 0,0 1-1,0-1 1,0 0 0,0 0-1,1 1 1,-1-1 0,0 0-1,0 0 1,0 1 0,0-1-1,0 0 1,0 0 0,1 1-1,13 4 3635,-2-1-2463,-2 0-971,0-1-1,1-1 1,-1 0 0,1 0-1,-1-1 1,1-1 0,0 1 0,-1-2-1,1 0 1,14-2 0,12-5-195,56-19 0,-74 21-34,-9 3-94,14-5-977,46-9-1,-68 17 608,0 0 1,0-1-1,0 2 0,0-1 0,0 0 0,1 0 0,-1 1 0,0-1 0,0 1 0,3 1 0,4 2-3892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15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7808,'0'0'173,"0"0"0,0 0 0,0 0 0,0 0 0,0 0 0,0 0 0,0 0 0,0 0 0,0 0 0,0 0 0,0 0 0,0 0 0,0 0 0,0 0 0,0 0 0,0 0 0,0 0 0,0 0 1,0 0-1,1 0 0,-1 0 0,0 0 0,0 0 0,0 0 0,0 0 0,0 0 0,0 0 0,0 0 0,0 0 0,0 0 0,0 0 0,0 0 0,0 0 0,0 0 0,0 1 0,0-1 0,0 0 0,0 0 0,0 0 0,0 0 0,0 0 0,0 0 1,0 0-1,0 0 0,0 0 0,0 0 0,0 0 0,0 0 0,0 0 0,0 0 0,0 0 0,0 0 0,0 0 0,0 0 0,0 0 0,0 0 0,-1 0 0,1 1 0,10 0 4747,24 0-4190,1 0-222,16 6 1,40 2 101,-82-8-743,0-1-1,0-1 0,1 0 0,-1 0 0,0-1 0,0 0 0,12-5 0,-7 3-727,-11 3 31,1-1 1,0 1-1,-1 0 0,1-1 1,-1 0-1,0 0 0,4-3 1,-6 5-2595,-1 0-443,0 0 161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16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92 7808,'14'-22'4340,"-11"19"-3771,-1-1 1,1 1-1,-1-1 1,0 1-1,0-1 1,-1 0-1,1 0 1,-1 0-1,0 0 1,0 0-1,0 0 1,0-5-1,-1 8-518,1 1 0,-1-1-1,0 1 1,0-1-1,0 1 1,0-1 0,0 1-1,0-1 1,0 1-1,0-1 1,0 1 0,0 0-1,-1-1 1,1 1-1,0-1 1,0 1 0,0-1-1,0 1 1,-1-1-1,1 1 1,0 0-1,-1-1 1,1 1 0,0-1-1,-1 1 1,1 0-1,0-1 1,-1 1 0,1 0-1,0 0 1,-1-1-1,1 1 1,-1 0 0,1 0-1,-1 0 1,1-1-1,-1 1 1,1 0 0,-1 0-1,1 0 1,-1 0-1,1 0 1,0 0 0,-1 0-1,1 0 1,-1 0-1,1 0 1,-1 0 0,1 0-1,-1 1 1,1-1-1,-1 0 1,1 0-1,-1 0 1,1 1 0,0-1-1,-1 0 1,1 0-1,-1 1 1,1-1 0,-5 3 89,1 0 0,0 0 0,0 0 0,-5 5 0,-1 5-39,0-1 1,0 2-1,1-1 1,-10 22-1,-2 3 21,5-12 34,1 1 0,1 0 0,-18 52 0,30-71-147,1 0 0,-1 0 0,2-1-1,-1 1 1,1 0 0,0 0 0,1 0 0,-1 0 0,2-1-1,-1 1 1,1 0 0,0-1 0,1 1 0,0-1-1,0 0 1,0 0 0,1 0 0,6 8 0,-7-9 10,1-1 0,0 0-1,0 0 1,0 0 0,1-1 0,0 1 0,-1-1 0,2 0 0,-1-1 0,0 1 0,1-1 0,0 0 0,-1 0 0,1-1 0,0 0-1,1 0 1,-1 0 0,0-1 0,0 0 0,1 0 0,-1 0 0,11-1 0,-11-1 7,1 0 0,0 0 0,-1 0 0,1-1 0,0 0 1,-1 0-1,0-1 0,9-4 0,-13 6-10,-1 0 0,1 0 1,-1 0-1,1-1 0,-1 1 1,1 0-1,-1-1 0,0 1 1,0-1-1,1 1 0,-1-1 0,-1 0 1,1 1-1,0-1 0,0 0 1,0 1-1,-1-1 0,1 0 1,-1 0-1,0 0 0,1 0 1,-1 0-1,0 0 0,0 0 0,0 1 1,0-1-1,0 0 0,-1 0 1,1 0-1,-1 0 0,1 0 1,-1 1-1,-1-4 0,1 2-22,-1 1 0,0-1 1,1 0-1,-1 1 0,0 0 0,0-1 0,-1 1 0,1 0 0,0 0 1,-1 0-1,1 0 0,-1 0 0,0 1 0,1-1 0,-1 1 0,0 0 0,0 0 1,0 0-1,0 0 0,0 0 0,-4 0 0,-4 0-447,1 0 0,0 0 0,0 1 0,-1 1-1,-14 1 1,17-1-585,-2-1-3162,10 0 4053,0 0 1,0 0-1,0 0 0,0 0 1,1 0-1,-1 0 1,0 0-1,0 0 0,0 0 1,0 0-1,0 0 1,0 0-1,0 0 0,0 0 1,0 0-1,0 0 1,0 1-1,0-1 0,0 0 1,0 0-1,0 0 1,0 0-1,0 0 0,1 0 1,-1 0-1,0 0 1,0 0-1,0 0 0,0 0 1,0 0-1,0 1 0,0-1 1,0 0-1,0 0 1,0 0-1,0 0 0,0 0 1,0 0-1,0 0 1,0 0-1,0 0 0,-1 0 1,1 0-1,0 0 1,0 1-1,0-1 0,0 0 1,0 0-1,0 0 1,0 0-1,0 0 0,0 0 1,0 0-1,0 0 1,0 0-1,0 0 0,0 0 1,0 0-1,0 0 1,-1 0-1,1 0 0,0 0 1,0 0-1,0 0 1,0 0-1,0 0 0,0 0 1,0 0-1,4 5-4562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16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2 119 10368,'-2'-1'9511,"8"0"-7210,9 0-2162,17 0 933,45-6 0,122-28-10,27-4-730,-155 30-304,84 1 1,-92 9-17,70-3-1256,-132 2 1119,26-4-2220,-13-4-2668,-9 4-122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1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6 10752,'0'0'190,"0"0"-1,0 0 1,0 0 0,0-1 0,0 1 0,0 0 0,0 0-1,0 0 1,0-1 0,0 1 0,0 0 0,0 0 0,0 0 0,0-1-1,0 1 1,0 0 0,1 0 0,-1 0 0,0 0 0,0-1-1,0 1 1,0 0 0,0 0 0,0 0 0,0 0 0,1 0 0,-1-1-1,0 1 1,0 0 0,0 0 0,0 0 0,1 0 0,-1 0 0,0 0-1,0 0 1,0 0 0,1 0 0,-1 0-60,0 0 0,0 0 0,0 0 0,0 0 0,0 0 0,1 0 0,-1 1 0,0-1 0,0 0 0,0 0 0,0 0 0,0 0 0,0 0 0,0 1-1,0-1 1,0 0 0,0 0 0,0 0 0,0 0 0,0 1 0,0-1 0,0 0 0,0 0 0,0 0 0,0 0 0,0 0 0,0 1 0,0-1 0,0 0 0,0 0 0,0 0 0,0 0 0,0 1 0,0-1 0,-1 0 0,1 0 0,0 0 0,0 0 0,0 0 0,0 0 0,0 0 0,0 1 0,-1-1 0,-2 3 31,0 0 1,0 0-1,0-1 1,-1 1-1,-6 3 1,-7 6-49,-72 62-54,89-74-63,0 0 1,-1 1-1,1-1 0,0 0 1,-1 0-1,1 0 0,0 1 1,-1-1-1,1 0 0,0 1 1,0-1-1,0 0 0,-1 0 1,1 1-1,0-1 1,0 0-1,0 1 0,0-1 1,-1 1-1,1-1 0,0 0 1,0 1-1,0-1 0,0 0 1,0 1-1,0-1 0,0 0 1,0 2-1,1-2 1,-1 0-1,0 1 1,1-1 0,-1 1-1,1-1 1,-1 0 0,1 1-1,-1-1 1,1 0 0,-1 0 0,1 1-1,-1-1 1,1 0 0,0 0-1,-1 0 1,1 0 0,26 2-63,-26-2 59,86-9 61,-75 9-61,8 0-8,0 0-1,-1 2 0,37 6 0,-49-6 18,13 2 12,29 12-1,-42-13-15,-1-1 0,0 1 0,0 1 1,-1-1-1,1 1 0,-1 0 0,0 0 0,0 1 1,5 5-1,-4-3 11,0 0 0,-1 1-1,0 0 1,0 0 0,0 1 0,-1-1 0,-1 1 0,5 14 0,-7-18 57,0-1-1,0 1 1,-1-1 0,0 0 0,1 1 0,-1-1 0,-1 1 0,1-1 0,-1 1-1,1-1 1,-1 1 0,-1-1 0,1 0 0,-1 1 0,1-1 0,-1 0 0,0 0-1,-1 0 1,-4 6 0,2-5 16,1-2-1,0 1 0,-1 0 0,1-1 1,-1 0-1,0 0 0,0 0 1,-1 0-1,1-1 0,-1 0 0,1 0 1,-1-1-1,-6 2 0,-7 0-53,-1-1 0,-30 0 0,34-2 65,8 1-376,0-1 1,0 0-1,0-1 0,-15-2 1,22 2 96,-1 1 0,1-1 0,-1 1 0,0-1 1,1 0-1,-1 1 0,1-1 0,-1 0 0,1 0 1,0 0-1,-1-1 0,1 1 0,0 0 0,0 0 1,0-1-1,0 1 0,0 0 0,0-1 0,0 1 1,0-1-1,0 1 0,1-1 0,-1 0 0,1 1 0,-1-1 1,1 0-1,-1-2 0,1 1-487,0 0 0,0-1 1,0 1-1,0-1 0,0 1 0,1-1 0,-1 1 1,1 0-1,0-1 0,0 1 0,0 0 0,3-4 1,5-9-3360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1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36 8448,'-1'0'463,"1"0"0,-1-1 0,0 1 0,1-1 0,-1 1 0,1-1 1,-1 1-1,1-1 0,-1 1 0,1-1 0,0 0 0,-1 1 0,1-1 0,0 1 1,-1-2-1,1 2-333,0 0 0,1-1 0,-1 1 0,0 0 1,0 0-1,1 0 0,-1 0 0,0-1 0,0 1 1,0 0-1,1 0 0,-1 0 0,0 0 1,0 0-1,1 0 0,-1 0 0,0 0 0,1 0 1,-1 0-1,0 0 0,0 0 0,1 0 0,-1 0 1,0 0-1,0 0 0,1 0 0,-1 0 0,31 8 1466,-22-5-861,15-1-304,-1 0 0,0-2 0,1-1 0,39-6 0,12-7-2817,-25 1-6887,-37 8 4975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18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8704,'2'-5'1521,"0"-3"536,2 0 0,-1 0 0,7-11 0,-10 19-1975,1 0 1,-1 0 0,0-1-1,0 1 1,0 0 0,0 0-1,0 0 1,0-1-1,0 1 1,0 0 0,1 0-1,-1 0 1,0 0 0,0-1-1,0 1 1,0 0-1,1 0 1,-1 0 0,0 0-1,0 0 1,0 0 0,1-1-1,-1 1 1,0 0-1,0 0 1,0 0 0,1 0-1,-1 0 1,0 0 0,0 0-1,1 0 1,2 6 792,-2 14-288,1 11-265,1-1-1,11 48 0,-2-17-591,-11-30-2599,-1-18-2278,0-9 598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1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7424,'82'0'12204,"7"0"-8368,3 0-7360,-3 0-6352,-79 0 5860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1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8192,'-8'14'4299,"8"-14"-4158,0 1-1,1-1 0,-1 0 1,0 1-1,0-1 1,1 0-1,-1 1 0,0-1 1,0 0-1,1 1 1,-1-1-1,0 0 1,1 0-1,-1 1 0,0-1 1,1 0-1,-1 0 1,0 0-1,1 1 0,-1-1 1,1 0-1,-1 0 1,0 0-1,1 0 1,-1 0-1,1 0 0,-1 0 1,0 0-1,1 0 1,-1 0-1,1 0 0,-1 0 1,0 0-1,1 0 1,0-1-1,3 2 335,0-1 0,0 1 0,0 0 0,0 0-1,7 4 1,-7-4-253,0 1 0,0-1 0,0 0 0,0 0 0,7 1 0,116-11 920,-15 4-749,-16 2-4082,-88 1 1917,0 1 0,-1-1 1,1 0-1,10-5 0,-5 2-2062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2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84 8192,'-1'0'294,"1"0"0,-1-1 0,0 1 0,1 0 1,-1-1-1,1 1 0,-1 0 0,1-1 0,-1 1 0,1-1 1,-1 1-1,1 0 0,-1-1 0,1 1 0,0-1 1,-1 0-1,1 1 0,0-1 0,-1 1 0,1-1 0,0 0 1,0 1-1,-1-1 0,1 1 0,0-1 0,0 0 0,0 1 1,0-1-1,0 0 0,0 1 0,0-1 0,0-1 1,0 1-106,0-1 0,0 1 1,0-1-1,1 1 1,-1 0-1,0-1 0,0 1 1,1-1-1,-1 1 1,1 0-1,-1-1 0,1 1 1,0 0-1,0-2 1,7-3 151,-1 0 1,1 1-1,0 0 1,1 0-1,-1 1 1,17-5-1,-23 8-275,1 0 0,0 0 0,0 1 0,0 0 1,0-1-1,-1 1 0,1 0 0,0 0 0,0 1 0,0-1 0,4 1 0,-6 0-14,1 0 0,0 0-1,-1-1 1,1 1 0,-1 0 0,1 0-1,-1 0 1,1 1 0,-1-1 0,0 0-1,0 0 1,1 1 0,-1-1 0,0 1-1,0-1 1,0 1 0,-1 0 0,1-1-1,1 4 1,-1-2-5,0 0-1,-1 1 1,1-1-1,-1 1 0,0-1 1,0 1-1,0-1 1,-1 0-1,1 1 1,-2 3-1,-10 37 71,8-32-51,-10 27-50,-21 41 0,26-61 26,9-18-35,-1 0 0,1 0 0,-1 0-1,1 0 1,-1 0 0,1 0 0,0 0-1,-1 0 1,1 0 0,0 0 0,0 0 0,0 0-1,-1 0 1,1 0 0,1 0 0,-1 0 0,0 0-1,0 0 1,0 0 0,0 1 0,1-1-1,-1 0 1,1 0 0,-1 0 0,1 0 0,-1-1-1,1 1 1,-1 0 0,1 0 0,0 0-1,-1 0 1,1 0 0,0-1 0,0 1 0,0 0-1,-1-1 1,1 1 0,0-1 0,0 1 0,0-1-1,0 1 1,0-1 0,0 1 0,2-1-1,6 2-271,-1-1-1,0 1 0,1-2 0,14 0 0,-15 0-523,58 0-11147,-52 0 8086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2:5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9216,'-26'17'3061,"25"-16"-2950,0-1 1,1 1 0,-1 0-1,0-1 1,0 1-1,0 0 1,0 0-1,1 0 1,-1 0-1,0-1 1,1 1-1,-1 0 1,1 0-1,-1 0 1,1 0-1,-1 1 1,1-1-1,0 0 1,-1 2-1,1-2 1,1-1 0,-1 1 0,0 0 0,0 0 0,1-1 0,-1 1 0,1 0 0,-1 0 0,0-1 0,1 1 0,-1-1 0,1 1 0,0 0 0,-1-1 0,1 1 0,-1-1 0,1 1 0,0-1 0,-1 0 0,2 1 0,4 2 417,0-1 0,0 0-1,0 0 1,11 1-1,-16-2-532,19 1 446,1 0 0,-1-2 1,31-2-1,-25 0-590,34 3 0,-50 0-643,0 0 0,1 1 0,15 5 0,0-2-5182,-13-3 2011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22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 8320,'-8'4'2672,"7"-3"-1558,1-1-244,0 0-17,0 0 38,18 0 3519,29 0 64,-12 1-3746,69-7 1,93-12-453,-155 17-3576,1 1-3548,-39 0 2091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22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 8832,'-8'-4'2896,"7"3"-1595,1 1 123,0 0 181,0 0-138,0 0-139,0 0-262,-1 1-869,0 0 0,0 0-1,0 0 1,1 0 0,-1 0-1,0 0 1,1 0 0,-1 0-1,0 0 1,1 0 0,-1 2-1,-4 7 362,-2-2-251,-13 16-22,16-18-209,-6 9-114,10-15 38,0 1-1,0-1 1,0 1-1,-1-1 1,1 1 0,0-1-1,0 1 1,0-1-1,0 1 1,0-1-1,0 1 1,0-1 0,0 1-1,0-1 1,0 1-1,0-1 1,0 1 0,0-1-1,0 1 1,0-1-1,1 1 1,-1-1-1,0 1 1,0-1 0,1 1-1,-1-1 1,1 1-1,3 0-15,-3-1 19,12-1 14,0 1 0,0 1 0,0 0 1,0 1-1,0 0 0,22 7 0,-1 6-63,-1 0 0,47 32-1,-77-46 57,-1 0 0,1 1-1,-1 0 1,0 0 0,1 0 0,-1 0-1,0 0 1,0 0 0,-1 0-1,4 5 1,-5-6 14,1 0 0,-1-1 0,0 1-1,0 0 1,0 0 0,0 0 0,0 0 0,0 0 0,0 0 0,0 0-1,0 0 1,0-1 0,0 1 0,-1 0 0,1 0 0,0 0-1,-1 0 1,1-1 0,0 1 0,-1 0 0,1 0 0,-1 0-1,1-1 1,-1 1 0,0 0 0,1-1 0,-1 1 0,0-1-1,1 1 1,-1-1 0,0 1 0,0-1 0,-1 1 0,-10 6 146,-1 0 1,0-2 0,0 1 0,-1-2-1,1 0 1,-22 4 0,-9 3-124,38-10-297,0 0 0,-1 1 0,1-2 1,-9 1-1,13-1-282,-1 0 1,1 0 0,-1-1-1,1 1 1,0-1 0,-1 1-1,1-1 1,-4-1-1,6 1 332,-1 1 0,1 0-1,0 0 1,0 0 0,-1 0-1,1 0 1,0-1 0,0 1-1,-1 0 1,1 0 0,0 0-1,0-1 1,-1 1 0,1 0-1,0 0 1,0-1-1,0 1 1,0 0 0,-1-1-1,1 1 1,0 0 0,0 0-1,0-1 1,0 1 0,0 0-1,0-1 1,0 1 0,0 0-1,0-1 1,0-4-4157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23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7296,'29'0'9474,"2"0"-3830,28 1-2573,84-8-7613,-89-4-5676,-40 7 6149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2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10 7680,'1'-7'6467,"-1"4"56,-5 4-3802,1 0-3515,1 0 946,1 0 1,0 0-1,-1 0 1,1 1-1,0-1 1,0 0-1,0 1 1,0 0-1,0-1 1,0 1-1,1 0 1,-1 0 0,-2 4-1,-19 33 474,22-37-582,-4 7 20,1 1 1,0-1-1,0 1 1,1 0-1,1 0 1,0 1-1,0-1 1,1 0-1,0 1 1,0-1-1,1 0 0,1 1 1,0-1-1,0 1 1,1-1-1,1 0 1,-1 0-1,1 0 1,1 0-1,0-1 1,1 1-1,8 13 1,-7-14-301,0 1 0,1-1 0,1 0 0,0-1 0,0 0 0,0 0 1,1-1-1,15 11 0,-16-17-3290,-6-4-1556,-2-2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2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9216,'-4'0'3696,"8"0"-1046,-4 0-1658,0 16 2645,1-15-3592,-1 0-1,1-1 0,-1 1 0,1 0 1,-1 0-1,1 0 0,0-1 0,-1 1 1,1 0-1,0-1 0,-1 1 0,1 0 1,0-1-1,0 1 0,0-1 0,0 1 1,0-1-1,-1 0 0,1 1 0,0-1 1,0 0-1,0 0 0,0 0 0,0 1 1,0-1-1,0 0 0,0 0 0,0 0 1,0-1-1,0 1 0,0 0 0,0 0 1,1-1-1,2-1 168,-1 1 1,0-1 0,0 0-1,0 0 1,0 0-1,0-1 1,3-3 0,-5 5 11,-2 3-180,0 1 0,0-1 1,0 0-1,0 0 0,-1 0 1,1 0-1,-3 3 0,-2 3 7,5-6-8,0 0-1,0-1 1,0 1 0,0 0 0,1-1-1,-1 1 1,1 0 0,-1 0 0,0 2 0,6 2-1273,7-4-5195,-12-2 1466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26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36 7808,'7'-20'2592,"-7"20"-2517,0-1 1,1 0-1,-1 1 1,0-1-1,1 0 0,-1 1 1,0-1-1,1 1 1,-1-1-1,0 0 1,1 1-1,-1-1 1,1 1-1,0-1 1,-1 1-1,1 0 1,-1-1-1,1 1 1,-1-1-1,1 1 1,0 0-1,0-1 0,1 1 216,-2-1-151,1 1-1,0-1 0,-1 1 1,1 0-1,0-1 0,0 1 1,-1 0-1,1 0 0,0 0 0,0 0 1,-1-1-1,1 1 0,0 0 1,0 0-1,0 0 0,-1 0 1,1 1-1,0-1 0,0 0 1,-1 0-1,1 0 0,0 1 1,0-1-1,0 1 0,12 8 1174,-12-9-1240,5 7 255,-1-1 0,0 1 0,0 1-1,0-1 1,-1 0 0,0 1-1,-1 0 1,5 12 0,-4-10-14,2 8 89,0 0 0,-2 0 0,5 32 0,-1 53 296,-5-63-359,-2 47 380,-19 171 0,12-198-571,-79 574 1003,37-301-714,25-190-302,-5 54-62,23-146 15,3 94 1,3-125-66,1-1 1,1 0-1,1 0 0,0 0 1,2-1-1,9 24 1,-14-41-20,-1 0 1,1 0 0,0-1 0,0 1 0,-1 0-1,1 0 1,0 0 0,0-1 0,0 1 0,0 0-1,0-1 1,0 1 0,0-1 0,0 1-1,0-1 1,0 0 0,1 1 0,-1-1 0,0 0-1,0 0 1,0 0 0,0 0 0,0 0 0,1 0-1,-1 0 1,0 0 0,0 0 0,0-1 0,0 1-1,0 0 1,0-1 0,2 0 0,3-1-7,1-1 0,-1 0-1,12-6 1,2-1 3,0 0 0,0 2 0,33-10 0,-23 8 38,56-18-29,127-26 0,201 2 495,229 12-213,-356 28-266,40 7 32,-33-3 15,-12-15 6,74-17-133,170 12 53,-491 29 10,-19 0 11,0 0 1,0-2 0,25-3-1,-41 4-20,1 0 1,-1 0-1,0-1 0,0 1 0,1 0 0,-1 0 1,0 0-1,0-1 0,1 1 0,-1 0 0,0 0 1,0-1-1,0 1 0,1 0 0,-1-1 0,0 1 1,0 0-1,0-1 0,0 1 0,0 0 0,0-1 0,1 1 1,-1 0-1,0-1 0,0 1 0,0 0 0,0-1 1,0 1-1,0 0 0,-1-1 0,1 1 0,0 0 1,0-1-1,0 1 0,0 0 0,0 0 0,0-1 1,0 1-1,-1 0 0,1-1 0,0 1 0,0 0 1,-1-1-1,-11-20 88,5 10-60,4 5-34,1-1-1,0 0 1,0 1 0,0-1-1,0-8 1,-3-15-6,-12-99 11,14 79-4,3 0 0,1 0 0,9-52 0,35-145-108,17-110-144,-56 299 192,-3-1 0,-3 1 0,-3-1 0,-11-69 0,10 100 8,-2 0-1,-1 1 1,-11-28 0,15 46 58,-2-1 0,1 1 1,-1 1-1,-1-1 0,1 1 1,-1-1-1,-1 2 0,0-1 1,0 1-1,0 0 1,-16-12-1,17 15-12,0 1 0,0-1 0,0 1 0,-1 0 0,1 0 0,-1 1 0,-9-2 0,-63-13 70,-108-8-1,-83 10-172,101 7-16,-155-11 87,-5 8 36,-10 10 6,184 1 31,-259-3 98,170-16-193,20 2-106,-320-27-124,477 33 166,-100-31 0,160 40-410,0-1-1,0 0 0,0 0 1,1-1-1,0 0 0,-10-7 1,15 10 402,1 1 1,-1 0 0,1 0 0,0-1-1,-1 1 1,1 0 0,0-1 0,-1 1-1,1-1 1,0 1 0,0 0 0,-1-1 0,1 1-1,0-1 1,0 1 0,0-1 0,0 1-1,0 0 1,-1-1 0,1 1 0,0-1-1,0 1 1,0-1 0,0 1 0,0-1-1,0 1 1,1-1 0,-1 1 0,0-1-1,0 1 1,0-1 0,10-8-3829,-9 8 3589,9-7-4227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38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72 382 7936,'3'-4'510,"9"-12"1011,1 2 1,0 0-1,1 0 0,25-18 1,-38 31-1393,1 0 1,0 0 0,0 0-1,0 0 1,0 0-1,0 0 1,0 0 0,0 1-1,0-1 1,0 1-1,1 0 1,-1 0 0,0 0-1,0 0 1,3 0-1,-3 0-86,-1 1-1,1 0 1,-1-1-1,1 1 1,-1 0-1,1 0 1,-1 0-1,0 0 1,1 0-1,-1 0 1,0 1-1,0-1 1,0 0-1,0 1 1,0-1-1,0 0 1,0 1-1,-1-1 0,1 1 1,0-1-1,-1 1 1,1 2-1,3 13 72,0-1 0,-2 1 0,0 0 0,-1 29 0,0-31-81,0 130 698,-21 174 0,8-223-273,-5 1 1,-51 162-1,59-234-426,-1 1 0,0-2 0,-2 1 0,-1-2 0,-17 24 0,29-45-10,0-1-1,0 1 1,-1-1-1,1 1 1,-1-1-1,1 0 1,-1 1-1,1-1 0,-1 0 1,0 0-1,1 0 1,-1 0-1,-3 1 1,5-2-14,-1 0 0,1 0 1,-1 0-1,1 0 0,-1 0 0,1 0 1,-1 0-1,1 0 0,-1 0 1,1 0-1,-1 0 0,1 0 1,-1-1-1,1 1 0,-1 0 0,1 0 1,0 0-1,-1-1 0,1 1 1,-1 0-1,0-1 0,1 0-4,-1 0-1,0 0 1,1 0-1,-1 0 1,1 0-1,-1 0 0,1 0 1,0 0-1,-1 0 1,1-1-1,0 1 1,0-2-1,-1-6 9,1 1 0,1-1 0,0 1-1,0-1 1,2-8 0,1-2-3,83-374-12,-80 364 17,53-201-81,114-282 1,-116 382-52,-49 113 119,1 1 1,0 0 0,1 1 0,1 0 0,17-17 0,-25 28 13,0 0-1,0 1 1,0-1-1,1 1 1,-1 0-1,1 0 1,0 1 0,0-1-1,0 1 1,0 0-1,10-2 1,-11 4 3,-1-1 1,1 1-1,0 0 1,0 0-1,0 1 1,0-1-1,0 1 0,-1 0 1,1 0-1,0 0 1,-1 1-1,1-1 0,-1 1 1,1 0-1,-1 0 1,0 0-1,4 3 1,4 4 42,0 1 0,-1 0 1,0 0-1,0 1 1,-1 1-1,-1 0 1,0 0-1,-1 0 0,8 17 1,-1 4 96,-2-1 0,14 61 0,40 279 442,-26 3-516,-24-221-22,-11-110-92,-2-29-212,-1 1 0,-1-1 1,0 0-1,-1 0 0,0 1 0,-4 19 1,3-34 58,1 0 1,0 0-1,0 0 1,-1 1-1,1-1 1,-1 0-1,1 0 1,-1 0-1,1 0 1,-1 0-1,0 0 1,0 0-1,1 0 1,-3 1-1,3-2 34,-1 0 0,0 1 1,1-1-1,-1 0 0,0 0 0,1 1 0,-1-1 0,0 0 0,1 0 1,-1 0-1,0 0 0,1 0 0,-1 0 0,0 0 0,1-1 0,-1 1 1,0 0-1,1 0 0,-1 0 0,0-1 0,1 1 0,-1 0 0,0-1 1,1 1-1,-2-1 0,-23-23-5264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38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10880,'23'0'4128,"-5"-9"-3200,21-10 127,-8 4-127,23-9-544,12-8-128,6 4-160,-1 4-96,-8 9 32,-5 7-1664,-1 8-639,11 3-2401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39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1 601 7424,'0'-1'179,"0"1"0,0-1 0,0 0 0,0 0 0,0 0 0,0 1 0,0-1 0,0 0 0,0 0 0,1 0 0,-1 1 0,0-1 0,1 0 0,-1 0 0,0 1 0,1-1 0,-1 0 0,1 1 0,-1-1 0,1 1 0,-1-1 0,1 0 0,0 1 0,0-1 0,0 0 114,1 1-1,-1 0 1,0 0 0,0-1-1,1 1 1,-1 0 0,0 0-1,1 0 1,-1 1 0,0-1-1,0 0 1,1 0 0,-1 1-1,0-1 1,0 0 0,2 2-1,-1-1-115,-1-1 0,1 1 0,-1 0 0,0 0 0,0 0 0,1 0 0,-1 0 0,0 0 0,0 0 0,0 1 0,0-1 0,0 0 0,0 0 0,-1 1 0,1-1 0,0 1 0,-1-1 0,1 1 0,-1-1 0,1 1 0,-1-1 0,1 3 0,-1 4 11,1 0-1,-1-1 0,-1 13 0,0-5 161,-2 43 90,-5 247 1030,9-227-1034,24 149-1,-20-203-394,0 1 0,2-1 0,1 0-1,19 39 1,-17-45-17,0-2 0,1 1 0,0-1-1,1-1 1,1 0 0,23 21 0,-28-30 3,0 1 0,0-1 0,0-1 0,1 0 0,0 0 0,0 0 0,0-1 0,1-1-1,-1 0 1,1 0 0,0 0 0,-1-2 0,19 2 0,-19-2-13,0-2 1,0 1-1,0-1 0,0-1 0,0 0 0,0 0 0,-1 0 1,1-1-1,-1-1 0,0 1 0,1-1 0,-2-1 0,1 0 1,0 0-1,11-10 0,0-3 12,-1 0 0,-1-1 0,-1-1 0,-1 0 0,0-1 0,-2-1 0,0 0 0,-1-1 0,12-35 0,-22 49-18,0 0 0,0 0 0,-1 0 0,0-1 1,-1 1-1,0 0 0,0-1 0,-1 1 0,0 0 0,-1 0 0,0 0 1,0 0-1,-1 0 0,0 0 0,-1 0 0,0 1 0,-10-16 1,6 12-32,-1 0 1,0 0 0,-1 0 0,-1 1 0,0 1 0,0 0 0,-1 0 0,0 1-1,0 1 1,-17-9 0,22 14-5,0 0-1,-1 1 1,1 0 0,-1 0-1,1 0 1,-1 1-1,1 0 1,-9 0 0,12 1 8,0 0 1,0 0 0,0 1-1,0 0 1,0 0-1,0 0 1,-5 2 0,7-2 6,0 0 1,0 0 0,0 0 0,1 0-1,-1 0 1,0 1 0,1-1-1,-1 0 1,1 1 0,0 0 0,-1-1-1,1 1 1,0 0 0,0-1 0,-1 4-1,1-5 9,1 1-1,0 0 0,0 0 1,-1-1-1,1 1 0,0 0 1,0 0-1,0 0 0,0-1 1,0 1-1,0 0 0,0 0 1,0 0-1,0-1 0,1 1 1,-1 0-1,0 0 0,0-1 1,1 1-1,-1 0 0,0 0 1,1 0-1,1 1 1,-1-1 0,0 0 0,1 1 0,-1-1 0,1 0 0,-1 0 1,1 0-1,-1 0 0,4 1 0,-1 0 5,1 0-1,-1 0 1,1-1 0,0 0 0,0 0-1,0 0 1,5 0 0,4-2 31,-1-1 0,1 0 0,-1-1 0,0-1 0,0 0 0,0-1-1,0 0 1,-1-1 0,21-12 0,-11 4 15,0-1 0,0-1 0,-2-1-1,32-33 1,-26 20 61,-1-1 0,32-51 0,-45 63-78,-1-1 0,-2-1 0,0 0 0,-1 0 0,-1-1 1,-1 0-1,0 0 0,-2-1 0,-1 1 0,-1-1 0,-1 0 1,0 0-1,-2 0 0,-4-25 0,-1 17-32,0 0 0,-3 1 0,0 0-1,-2 0 1,-1 1 0,-1 0 0,-2 1-1,-1 1 1,-30-40 0,34 51-17,0 1 0,-2 1 0,0 0 0,0 1 0,-28-19 0,30 24-4,-1 0-1,0 1 1,-1 1 0,0 0-1,0 1 1,0 0 0,-30-5-1,25 8-1,-1 0 1,1 1-1,-1 1 0,1 0 0,-1 2 0,1 0 0,-26 7 1,32-5-7,-1 0 0,1 1 1,-1 0-1,2 1 0,-1 1 1,1 0-1,0 0 1,0 1-1,1 1 0,-18 17 1,24-22-49,1 0 1,0 1 0,1 0 0,-1 0 0,1 0-1,0 0 1,0 1 0,0-1 0,1 1-1,0-1 1,-2 8 0,4-11-43,0 1-1,-1 0 1,1 0-1,0-1 1,1 1 0,-1 0-1,0 0 1,1-1-1,0 1 1,-1 0 0,1-1-1,0 1 1,1 0-1,-1-1 1,0 0-1,1 1 1,-1-1 0,1 0-1,0 1 1,-1-1-1,1 0 1,0 0 0,0-1-1,1 1 1,3 2-1,5 3-592,1-1-1,0 0 0,0-1 0,0-1 0,1 0 0,0 0 1,0-1-1,21 2 0,56 4-3993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3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476 307 8320,'78'-100'6640,"-75"96"-6361,-1-1 0,1 1 0,-1 0 1,0-1-1,0 0 0,0 1 0,0-1 1,-1 0-1,0 0 0,0 0 0,0 0 0,-1 0 1,0 0-1,0 0 0,0 0 0,0 0 1,-1 0-1,0 0 0,0 0 0,0 0 1,-1 0-1,1 0 0,-1 1 0,-4-7 1,3 4-104,0 1 0,-1 0 0,0 0 0,0 0 0,-1 0 0,1 0-1,-1 1 1,-10-8 0,12 11-108,-1-1-1,0 1 0,0 0 1,0 0-1,0 0 0,-1 1 1,1-1-1,0 1 1,-1 0-1,1 0 0,-1 1 1,1-1-1,-1 1 0,1 0 1,-7 1-1,-2 0-12,-1 1 0,0 1 0,1 1 0,0-1 0,0 2 0,0 0 0,1 1 0,-20 11 0,16-7-3,1 1 1,1 1-1,0 0 1,0 0 0,-20 27-1,11-8 96,2 1 0,2 1-1,1 1 1,1 0-1,-21 64 1,24-57 23,2 0 0,2 1 0,1 1 0,-5 75 0,13-97-125,1 0-1,1 0 1,1-1 0,1 1 0,1-1 0,1 1 0,0-1-1,2 0 1,0-1 0,1 0 0,1 0 0,12 19-1,-8-19 19,2 0 0,0 0 0,1-2 0,1 0 0,1-1 0,0 0 0,1-2-1,0 0 1,1-1 0,41 19 0,-7-10 27,0-1 0,1-4 0,80 16 0,-49-17-128,1-3-1,1-4 1,-1-4 0,1-4-1,133-15 1,-156 4-1705,73-20-1,-10-8-3924,-36 6-236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2:50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10112,'0'-13'1231,"0"5"-253,0-1 0,0 0 1,1 0-1,2-10 0,-3 19-899,0 0 1,0 0-1,0 0 0,0 1 0,0-1 0,0 0 0,0 0 1,0 0-1,0 0 0,0 0 0,0 0 0,0 0 1,0 0-1,0 0 0,0 0 0,0 0 0,0 0 0,0 0 1,0 0-1,0 0 0,0 0 0,1 0 0,-1 0 1,0 0-1,0 0 0,0 0 0,0 0 0,0 0 0,0 0 1,0 0-1,0 0 0,0 0 0,0 0 0,0 0 1,0 0-1,0 0 0,0 0 0,0 0 0,0 0 0,0 0 1,0 0-1,0 0 0,1 0 0,-1 0 0,0 0 1,0 0-1,0 0 0,0 0 0,0 0 0,0 0 1,0 0-1,0 0 0,0 0 0,0 0 0,0 0 0,0 0 1,0 0-1,0 0 0,0 0 0,3 9 1152,2 14-968,19 317 1834,-16-162-1874,-6-152-277,14 153 291,-12-148-597,2-1-1,1 0 1,19 51 0,-26-80 66,1 1 1,0-1 0,-1 1-1,1-1 1,0 1 0,0-1-1,0 1 1,0-1 0,0 0-1,0 1 1,0-1 0,1 0-1,-1 0 1,2 2 0,-3-4 239,0 1 0,0 0 0,0 0 0,0 0 0,0 0 0,0 0 0,0 0 0,0 0 0,0 0 0,0 0 0,0 0 0,0 0 0,0 0 0,0 0 0,0 0 0,0 0 0,0 0 0,0 0 0,0 0 0,0-1 0,0 1 0,0 0 0,0 0 0,0 0 0,0 0 0,0 0 0,0 0 0,0 0 0,0 0 0,0 0 0,0 0-1,0 0 1,0 0 0,0 0 0,0 0 0,0 0 0,0 0 0,1 0 0,-1 0 0,0 0 0,0 0 0,0 0 0,0-1 0,0 1 0,0 0 0,0 0 0,0 0 0,0 0 0,0 0 0,0 0 0,0 0 0,0 0 0,0 0 0,0 0 0,0 0 0,0 0 0,1 0 0,-1 0 0,0 0 0,0 0 0,0 0 0,0 1 0,0-15-4836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4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424 215 5888,'2'-2'429,"0"0"-1,-1 0 1,1 0 0,-1 0 0,1 0-1,-1-1 1,0 1 0,0-1 0,0 1-1,0 0 1,-1-1 0,2-4 0,-2-33 4607,0 22-4105,-1 8-297,0-1 0,0 0-1,-1 1 1,0-1 0,-1 1 0,-5-13 0,8 21-570,-1 0 0,0 0-1,-1-1 1,1 1 0,0 0 0,-1 0-1,1 1 1,-1-1 0,1 0 0,-1 0-1,0 1 1,0-1 0,1 1 0,-1-1 0,0 1-1,-1 0 1,-3-2 0,3 2-23,0 0 0,0 1 0,-1-1 0,1 1 0,0 0-1,0 0 1,-1 0 0,1 0 0,0 1 0,0-1 0,-6 3 0,-2 0-19,0 2 0,0 0 0,0 0 0,1 1 0,-19 14 0,1 1-36,1 1 1,2 1-1,0 1 1,1 1-1,-39 56 1,53-67 51,1 2 0,1-1 0,0 1 1,1 0-1,1 1 0,0 0 0,1 0 0,1 0 0,1 0 0,0 1 1,2 0-1,-1-1 0,3 27 0,0-35-4,1 0 0,0 0-1,0 0 1,1 0 0,0-1 0,1 1 0,-1-1-1,2 1 1,-1-1 0,1-1 0,0 1 0,1-1 0,0 0-1,0 0 1,0 0 0,1-1 0,0 0 0,12 8 0,-10-9 7,0 1 0,0-1 0,1-1 1,-1 0-1,1 0 0,0-1 0,0 0 1,0-1-1,0 0 0,1 0 0,-1-1 1,0-1-1,1 1 0,-1-2 0,1 0 1,13-2-1,-16 1-3,0-1 1,-1 0-1,1 0 0,-1-1 0,1 1 1,-1-2-1,0 1 0,-1-1 1,1 0-1,-1 0 0,0-1 1,0 0-1,7-9 0,5-10 40,-1 0 0,18-36 0,-17 29-69,-4 6-8,-1 0 0,-1-1 1,17-57-1,-24 64 48,-1-1 0,0 0-1,-2 0 1,-1 0 0,0 0 0,-4-28-1,1 22 29,2 22-126,2 18-43,12 44-35,-2-10 126,3 20 142,40 116 0,-42-152-66,0-1 0,2 0-1,1-1 1,2 0 0,37 46 0,-20-37-2256,-29-51-3297,2-13 1233,-3-4-901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41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11392,'23'0'7976,"4"-1"-3954,114 3-3727,-134-2-433,-1 1 1,1 0 0,-1 1 0,1-1 0,-1 1 0,8 4-1,-11-5-636,0 1 0,-1-1-1,1 1 1,0 0 0,-1 0-1,0 0 1,1 0 0,-1 0-1,2 3 1,-2-1-4127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42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10112,'0'12'3872,"9"-8"-3040,9-4 640,0-4 31,9-4-447,9-1-64,8-3-448,5 0-96,1 5-256,-7 4-192,-2 3-32,-5 0-192,-5 3 0,-8 1-1600,2-1-607,2-3-2721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42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17 117 9728,'-1'0'177,"0"0"0,1 0 0,-1-1 0,0 1 0,0 0 0,1 0 0,-1 0 0,0-1 0,1 1 0,-1 0 0,0-1 0,1 1 0,-1-1 0,0 1 0,1-1 0,-1 1 0,1-1 0,-1 1 0,1-1 0,-1 1 0,1-1 0,0 0 0,-1 1 0,1-1 0,0 0 0,-1 1 0,1-1 0,0 0 0,0 0 0,-1 0 0,2-1 21,-1 1 0,0 0 0,1 0 0,-1 0 1,1-1-1,0 1 0,-1 0 0,1 0 0,0 0 0,0 0 0,-1 0 0,1 0 0,0 0 1,0 1-1,0-1 0,0 0 0,0 0 0,0 1 0,1-1 0,0 0 0,16-8 505,-1 1-1,1 1 0,26-7 0,60-9 558,-97 22-1126,-2-1-62,87-13 1279,-79 14-1081,-1 0-1,0 1 0,1 0 1,-1 1-1,20 4 1,-30-4-215,0-1 1,0 0-1,0 1 0,-1 0 1,1-1-1,0 1 1,0 0-1,0 0 0,-1 0 1,1 0-1,0 0 0,-1 1 1,1-1-1,-1 0 1,1 1-1,1 2 0,-2-2-10,0 0 0,-1 0-1,1 0 1,-1 0 0,1 0 0,-1 0-1,0 0 1,0 0 0,0 0-1,0 0 1,0 0 0,-1 0-1,1 0 1,0 0 0,-1 0-1,-1 3 1,-3 8 5,-1 0-1,0-1 1,-1 0 0,-13 18-1,11-18-72,1 0 0,1 0 0,0 1 1,-7 18-1,13-27 17,0 1-1,0-1 1,0 1 0,0-1 0,1 0 0,-1 1-1,1 0 1,1-1 0,-1 1 0,0-1 0,1 1-1,0-1 1,0 0 0,1 1 0,-1-1 0,1 0 0,0 0-1,3 5 1,6 9-15,17 19-1,0 1 76,65 75 106,0 0-123,-80-93-22,-1 0 0,0 1 0,9 25 0,-16-33 40,0 0 1,-1 1-1,-1 0 1,0 0-1,0 0 1,-1 21-1,-2-28 7,0 0-1,-1 0 1,1 0 0,-2 0-1,1 0 1,-1 0-1,0 0 1,-1-1-1,1 1 1,-1-1 0,-1 0-1,1 1 1,-1-2-1,0 1 1,0 0 0,-1-1-1,0 0 1,0 0-1,-6 5 1,-2-2-32,0 0 1,-1 0-1,0-1 0,-1-1 1,1-1-1,-1 0 0,0 0 0,-27 3 1,-5-3-658,-73-1 0,116-6-986,8-1 477,9-4-483,36-10-4632,-11 2 684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4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12288,'0'-1'385,"0"0"1,0 0 0,0 0 0,0 0 0,0 0 0,0 0 0,1 0 0,-1 0-1,0 0 1,0 0 0,1 1 0,-1-1 0,1 0 0,-1 0 0,1 0 0,-1 0-1,1 1 1,-1-1 0,1 0 0,0 1 0,-1-1 0,1 0 0,0 1 0,-1-1-1,1 1 1,0-1 0,0 1 0,1-1 0,-1 1-267,-1 0 1,1 0 0,0 0-1,0 0 1,0 0-1,0 0 1,0 1-1,-1-1 1,1 0-1,0 0 1,0 1 0,0-1-1,-1 1 1,1-1-1,0 1 1,0-1-1,-1 1 1,1-1-1,0 1 1,-1-1 0,1 1-1,-1 0 1,1-1-1,-1 1 1,1 0-1,-1 0 1,1-1-1,-1 1 1,0 0 0,1 0-1,-1 0 1,0 1-1,3 9 37,0 0 0,-1 1 0,0-1 0,-1 1 0,-1-1 0,-1 18 0,1-9-32,-5 87-126,-23 133 0,25-220-181,1-1-2432,0 30-1,2-49 2576,-1 0-174,1 1 1,0-1 0,0 0 0,0 1-1,0-1 1,0 0 0,0 1 0,0-1-1,0 1 1,0-1 0,0 0 0,0 1-1,0-1 1,0 1 0,0-1 0,0 0-1,1 1 1,-1-1 0,0 0 0,0 1-1,0-1 1,0 0 0,1 1 0,-1-1-1,0 0 1,0 1 0,1-1 0,-1 0-1,0 0 1,1 1 0,-1-1 0,0 0-1,1 0 1,-1 0 0,1 1 0,7-4-4955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44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20 127 8320,'-1'-2'171,"-4"-10"1685,1-1 0,-4-20 0,7 30-1506,1 0 1,-1-1 0,1 1 0,0-1 0,0 1 0,0 0 0,1-1 0,-1 1 0,1-1 0,0 1 0,0 0 0,0-1 0,0 1 0,0 0 0,4-5 0,-5 7-305,1 1 1,-1-1-1,1 0 0,0 1 1,0-1-1,-1 0 0,1 1 0,0-1 1,0 1-1,0 0 0,0-1 1,-1 1-1,1-1 0,0 1 1,0 0-1,0 0 0,0 0 1,0 0-1,0-1 0,0 1 0,0 0 1,0 1-1,0-1 0,0 0 1,0 0-1,0 0 0,0 0 1,-1 1-1,1-1 0,2 1 0,0 1 120,1 0-1,0 0 0,-1 0 0,1 0 1,-1 1-1,5 3 0,-1 2 19,0 0 0,0 0 0,-1 0 0,0 1-1,0 0 1,-1 0 0,8 19 0,-1 5 93,8 35 0,-20-67-270,59 250 1139,-21 4 369,-38-250-1464,1 18 125,0-22-152,-1 0 0,0 1 0,-1-1-1,1 0 1,0 0 0,0 0 0,0 0 0,-1 0-1,1 0 1,0 0 0,-1 0 0,1 0 0,-1 0 0,1 0-1,-2 1 1,1-2-17,1 0 1,0 1-1,-1-1 0,1 0 0,-1 0 1,1 0-1,-1 0 0,1 0 1,-1 0-1,1 0 0,0-1 0,-1 1 1,1 0-1,-1 0 0,1 0 0,-1 0 1,1-1-1,0 1 0,-1 0 0,1 0 1,-1 0-1,1-1 0,0 1 0,-1 0 1,1-1-1,0 1 0,0 0 0,-1-1 1,1 1-1,0-1 0,-10-12 1,9 12-6,-4-7-1,1 0 0,0 0 0,0-1 0,1 0 0,0 0 0,0 0 0,1 0 0,-2-18 0,2 0 8,3-50-1,-1 64-36,1 0 0,1 0 0,1 0-1,6-23 1,-7 33 18,-1-1 0,1 0 0,0 1-1,0-1 1,0 1 0,0 0 0,1 0 0,-1-1 0,4-1-1,-4 3 8,-1 1 0,1-1 0,0 1-1,0 0 1,0 0 0,1 0 0,-1 0-1,0 0 1,0 0 0,1 1-1,-1-1 1,0 1 0,0 0 0,1-1-1,-1 1 1,4 0 0,-1 1 2,-1 0-1,1 0 1,-1 0 0,1 0 0,-1 1-1,0 0 1,0-1 0,0 2 0,6 2 0,35 30 21,-18-14 20,100 60 10,12 8 60,-139-89-110,5 4 67,1 0 0,-2 0 0,1 0 0,0 1 0,4 6 0,-9-11-54,1 1-1,0 0 1,-1 0 0,1 0-1,-1 0 1,0 0 0,1 0-1,-1 0 1,0 0-1,1 0 1,-1-1 0,0 1-1,0 0 1,0 0 0,0 1-1,0-1 1,0 0 0,0 0-1,0 0 1,0-1 0,-1 1-1,1 0 1,0 0 0,-1 0-1,1 0 1,0 0-1,-1 0 1,1 0 0,-1 0-1,0 0 1,1-1 0,-1 1-1,0 0 1,1 0 0,-1-1-1,0 1 1,0-1 0,0 1-1,1-1 1,-1 1-1,-1 0 1,-8 4 32,0 0 0,0 0 0,-1-1 0,1-1 0,-14 3 1,-59 9-100,61-12 29,-32 3-301,-54 0 0,39-6-3822,74 3-757,8 3 2163,8-3-2218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45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9856,'-34'0'4310,"28"0"3081,115 5-4625,-93-2-3175,22 5 0,-27-5-1010,-1 1-1,20 10 1,-27-13 63,0 1 0,0 0-1,0 1 1,0-1-1,0 1 1,0-1 0,-1 1-1,5 5 1,2 8-3156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45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11008,'-4'12'4128,"8"-4"-3200,5-1 415,0-7 1,0 5-352,5-5-32,4 0-256,-2 0-32,11 0-384,0 0-160,0 0-32,0 0-64,-4 0-32,-7 0-608,-2 0-320,-1 0-1088,1 0-448,4-5-2751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45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11136,'-2'1'504,"0"0"0,0 0 0,0 0 0,0 0 0,0 0 1,1 1-1,-1-1 0,0 0 0,0 1 0,-1 2 0,2-3-384,1 0 0,0-1 0,-1 1 0,1 0 0,0-1 0,0 1-1,0-1 1,0 1 0,0 0 0,-1-1 0,1 1 0,0 0 0,0-1 0,1 1 0,-1 0-1,0-1 1,0 1 0,0 0 0,0-1 0,1 1 0,-1 0 0,0-1 0,0 1 0,1-1 0,-1 1-1,0-1 1,1 1 0,-1-1 0,1 1 0,-1-1 0,1 1 0,-1-1 0,1 1 0,-1-1-1,1 0 1,-1 1 0,1-1 0,0 0 0,-1 0 0,1 1 0,1-1 0,1 2 38,1-1 0,0 1 0,0-1 0,-1 0 0,1 0 0,0 0 0,0 0 0,0-1 0,4 0 1,40-3 296,-10 0-257,35 6 7,18 0-1825,-75-4-1246,26-4 1,-20 1-2196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4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260 143 9088,'8'-19'4217,"-6"15"-3643,0 1-1,-1-1 0,1 1 1,-1-1-1,0 0 1,0 0-1,0 0 0,-1 0 1,1 1-1,-1-1 1,0-6-1,0 5-366,-1 1 0,0 0 0,1 0 0,-2 0 0,1 0-1,0 0 1,-1 0 0,0 0 0,1 0 0,-2 1 0,1-1 0,0 1 0,-5-6 0,5 8-147,1-1 0,-1 1 0,0 0 0,1 0 1,-1 0-1,0 0 0,1 0 0,-1 1 0,0-1 1,0 0-1,0 1 0,0-1 0,0 1 0,0 0 1,0 0-1,0-1 0,0 1 0,0 1 0,0-1 0,0 0 1,0 0-1,0 1 0,1-1 0,-1 1 0,0 0 1,0-1-1,0 1 0,0 0 0,1 0 0,-3 2 1,-5 2 8,1 2 0,0-1 0,1 1 0,0 0 0,0 0 0,0 1 0,-7 11 0,2 0 40,0 0 0,-12 29 1,8-8 139,1 1 1,3 1 0,1 0 0,2 0 0,1 1 0,-1 64 0,8-85-189,1 1-1,2-1 1,0 1 0,2-1 0,0 0-1,10 31 1,-10-41-39,1-1 0,0-1 0,0 1-1,1-1 1,0 0 0,0 0 0,2-1 0,-1 0-1,1 0 1,0 0 0,1-1 0,0-1 0,19 14-1,-15-14 5,2 0 0,-1-1 0,1 0 0,-1-1-1,1-1 1,1 0 0,-1-1 0,0-1-1,1-1 1,0 0 0,-1 0 0,1-2 0,0 0-1,-1-1 1,1 0 0,-1-1 0,20-7-1,-26 6-7,0 1 0,-1-1-1,1-1 1,-1 0-1,0 0 1,0-1-1,0 1 1,-1-2 0,13-13-1,-17 17-11,-1 0 1,1-1-1,-1 1 1,0-1-1,0 0 1,0 0-1,0 1 0,-1-1 1,1 0-1,0-8 1,-1 9-5,-1 0 1,0 0-1,0 0 1,-1 0-1,1 0 0,0 0 1,-1 0-1,0 0 1,0 1-1,0-1 1,0 0-1,0 0 1,0 1-1,-1-1 1,1 1-1,-5-6 0,2 4-2,0 0 0,0 0 0,0 1-1,-1-1 1,0 1 0,1 0 0,-1 0-1,0 0 1,-1 1 0,1 0 0,0 0-1,-1 0 1,1 1 0,-9-2 0,-4 1-49,-1 0 1,1 1 0,-21 2-1,16 0-29,0 1-1,-34 9 0,47-9-109,-1 1-1,1 1 1,-1 0-1,1 0 1,1 1-1,-1 0 1,-11 8-1,18-10-231,-1-1 0,2 1-1,-1 0 1,0 0 0,-3 5 0,6-7 282,-1-1 1,1 1 0,0-1-1,-1 0 1,1 1 0,0-1-1,-1 1 1,1-1 0,0 1-1,0-1 1,0 1 0,0-1-1,-1 1 1,1-1 0,0 1-1,0-1 1,0 1-1,0-1 1,0 1 0,0-1-1,0 1 1,0-1 0,0 1-1,1-1 1,-1 1 0,0-1-1,0 1 1,0-1 0,0 0-1,1 1 1,-1-1 0,0 1-1,1-1 1,-1 1-1,0-1 1,1 0 0,-1 1-1,0-1 1,1 0 0,-1 1-1,1-1 1,-1 0 0,0 0-1,1 1 1,-1-1 0,1 0-1,-1 0 1,1 0 0,-1 0-1,1 1 1,0-1-1,19 1-5157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2:52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 8704,'1'-1'165,"-1"0"0,1 0 0,-1 0 0,1 1 0,0-1 0,-1 0 0,1 0 1,0 0-1,0 1 0,0-1 0,0 0 0,0 1 0,-1-1 0,1 1 0,0-1 0,0 1 0,0-1 1,1 1-1,-1 0 0,0 0 0,0-1 0,0 1 0,0 0 0,0 0 0,0 0 0,0 0 0,0 0 1,0 0-1,0 1 0,1-1 0,-1 0 0,0 0 0,0 1 0,0-1 0,0 1 0,0-1 0,0 1 1,0-1-1,-1 1 0,1 0 0,0-1 0,0 1 0,0 0 0,-1 0 0,1-1 0,1 2 1,2 5 250,1 0 1,-1 1 0,0-1 0,-1 1 0,0 0-1,3 11 1,9 52 706,-10-41-550,0 1-156,-1-1-1,-2 1 1,-1-1 0,-2 1 0,-1 0 0,-1-1 0,-1 1 0,-2-1 0,-1 0-1,-1-1 1,-18 41 0,23-61-421,-1-1-1,0 0 0,0 1 1,-1-1-1,0-1 0,-1 1 1,-6 6-1,12-13-58,-1-1 1,1 1 0,0-1-1,-1 0 1,1 1-1,-1-1 1,0 0-1,1 0 1,-1 1 0,1-1-1,-1 0 1,1 0-1,-1 0 1,1 0-1,-1 0 1,0 0 0,1 0-1,-1 0 1,1 0-1,-1 0 1,0 0-1,1 0 1,-1 0 0,1 0-1,-1 0 1,1 0-1,-1-1 1,1 1-1,-2-1 1,2 1-190,-1-1 0,1 1 0,-1 0 0,1-1 0,-1 1 0,1-1 0,0 1 0,-1-1 0,1 0 0,0 1 0,-1-1 0,1 1 0,0-1 0,0 0 0,-1 1 0,1-1 0,0 1 0,0-1 0,0 0 0,0 1 0,0-1 0,0 0 0,0 1 0,0-1 0,0 0 0,1 0 0,3-8-4985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46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15 12416,'0'-1'425,"0"1"1,0-1-1,0 0 0,0 0 1,1 0-1,-1 0 1,0 0-1,0 0 1,1 0-1,-1 0 1,0 0-1,1 1 1,0-3-1,4 3 2544,0 7-1463,-2 3-1104,0-1 0,0 1 1,-1 0-1,0 0 0,-1 0 0,0 0 0,-1 0 0,0 10 0,-13 83-236,11-86 12,-8 45-95,-2-1 1,-28 83 0,35-127-492,5-14-155,-1 0 0,0 0 0,0-1 0,0 1 0,0 0 0,0-1 0,-3 5 0,4-7 478,0 0 0,0 0 0,0 0 0,0 0-1,0 1 1,0-1 0,0 0 0,0 0 0,0 0 0,0 0 0,0 0 0,0 0 0,0 0 0,-1 0 0,1 0 0,0 0 0,0 0 0,0 0 0,0 0 0,0 0 0,0 0 0,0 1 0,0-1 0,0 0 0,0 0 0,-1 0 0,1 0 0,0 0 0,0 0 0,0 0 0,0 0 0,0 0 0,0 0-1,0 0 1,0 0 0,0 0 0,0 0 0,-1 0 0,1-1 0,0 1 0,0 0 0,0 0 0,0 0 0,0 0 0,0 0 0,0 0 0,0 0 0,0 0 0,0 0 0,0 0 0,0 0 0,-1 0 0,1 0 0,0-8-5760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4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324 112 6912,'0'0'56,"0"0"0,0 0 0,0 0 0,-1 0 0,1 0 0,0 0-1,0 0 1,0 0 0,0 0 0,0 0 0,0 0 0,0 0 0,0 0 0,0 0 0,0 0 0,-1 0 0,1 0 0,0 0 0,0 0 0,0 0 0,0 0 0,0 0 0,0 0 0,0 0 0,0 0 0,0 0-1,0-1 1,0 1 0,0 0 0,0 0 0,0 0 0,0 0 0,0 0 0,0 0 0,0 0 0,0 0 0,0 0 0,-1 0 0,1-1 0,0 1 0,0 0 0,0 0 0,1 0 0,-1 0 0,0 0 0,0 0 0,0 0-1,0 0 1,0 0 0,0-1 0,4-6 2243,11-10 596,-11 12-2361,-2 3-368,-1 0 0,0 1 1,1-1-1,-1 0 0,0 0 1,0 0-1,0-1 0,0 1 1,-1 0-1,1 0 0,-1 0 0,1-1 1,-1 1-1,0 0 0,0 0 1,0-1-1,0 1 0,0-3 0,-1 4-46,1-1-1,-1 0 0,1 0 0,-1 1 0,0-1 0,1 1 1,-1-1-1,0 1 0,0-1 0,0 1 0,0-1 0,-1 1 1,1 0-1,0-1 0,-1 1 0,1 0 0,0 0 0,-1 0 0,0 0 1,1 0-1,-1 1 0,1-1 0,-1 0 0,-2 0 0,-3 0 65,0-1 0,0 1-1,0 1 1,0-1-1,0 1 1,0 1 0,0-1-1,0 1 1,0 0 0,-9 3-1,2 0-31,1 0 0,0 1-1,1 1 1,-18 10 0,20-9-123,0 0 0,1 1 0,0 0 0,0 0 0,1 1 0,0 0 0,0 1 0,1 0-1,1 0 1,0 0 0,-7 17 0,2-1 47,1 0 0,2 0 0,-10 52 0,15-61 19,0-1 0,2 1 1,0-1-1,1 1 1,3 23-1,-2-33-37,0 1 0,1-1 0,0 0 0,0 1-1,1-1 1,0 0 0,0 0 0,1-1 0,0 1-1,0-1 1,0 0 0,1 0 0,0 0 0,7 6 0,-1-3 22,1 0 0,0-1 0,1 0 0,0-1 0,1 0 0,-1-1 0,17 5 0,103 24 272,-100-28-299,-30-6-62,69 13 211,-62-13-282,1 0-1,0 0 1,0-1 0,16-2 0,-25 2-154,0-1-1,0 1 1,0-1 0,0 0 0,-1 1 0,1-1-1,0 0 1,0 0 0,-1 0 0,3-2 0,1-2-1761,0 0 1,-1 0-1,8-9 1,-6 5-86,11-14-2864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4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 9472,'-4'0'652,"4"1"-502,0-1 0,-1 0 0,1 0 0,0 0 0,-1 0-1,1 0 1,0 0 0,-1 0 0,1 0 0,0 0 0,-1 0 0,1 0 0,0 0-1,-1 0 1,1 0 0,0 0 0,0 0 0,-1 0 0,1-1 0,0 1-1,-1 0 1,1 0 0,0 0 0,-1 0 0,1-1 0,0 1 0,0 0 0,0 0-1,-1 0 1,1-1 0,0 1 0,0 0 0,0-1 0,-1 1 0,1 0 0,0-1 1567,0 1-277,5 0 922,52 1-1063,63 10 0,-102-9-1361,14 1-772,-16 4-2793,-16-6 3297,0-1 1,0 1-1,0 0 0,0-1 0,0 1 1,0 0-1,0-1 0,0 1 0,0 0 1,0 0-1,0-1 0,0 1 0,0 0 1,-1-1-1,1 1 0,0-1 0,0 1 1,-1 0-1,1-1 0,0 1 1,-1-1-1,1 1 0,-1-1 0,0 1 1,1 0 28,-12 13-3965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48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11136,'9'8'4128,"0"-4"-3200,14-4 351,-11 0-63,6-4-480,4-1-96,5 2-352,5-1-192,-5-1-64,-5 2-32,-1-1 0,-3 1-1408,0-2-640,0 1-2655,5 4-1633,-1 0 2784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48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10496,'-4'1'1063,"3"-1"-896,1 1 0,-1-1 0,0 0 0,1 0 0,-1 1 0,0-1 0,0 0 1,1 0-1,-1 0 0,0 0 0,0 0 0,1 0 0,-1 0 0,0 0 0,0 0 0,1 0 1,-1 0-1,0-1 0,1 1 0,-1 0 0,0 0 0,-1-1 0,2 0 1108,0 1 63,30 2 2859,16 7-2684,3 0-972,-5-3-522,50 5 322,-80-10-1408,0-1-1,20-3 0,-20-1-1892,-1 0-2383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49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12032,'0'0'222,"-1"0"1,1 1 0,0-1 0,0 0-1,0 0 1,0 0 0,0 1 0,-1-1-1,1 0 1,0 0 0,0 0 0,0 1 0,0-1-1,0 0 1,0 0 0,0 1 0,0-1-1,0 0 1,0 0 0,0 1 0,0-1-1,0 0 1,0 0 0,0 1 0,0-1-1,0 0 1,0 0 0,0 0 0,0 1 0,0-1-1,0 0 1,0 0 0,1 1 0,-1-1-1,0 0 1,0 0 0,0 0 0,0 1-1,1-1 1,7 17 1958,-2-6-622,-1 0-1194,0 0-1,1 0 1,1-1 0,0 0-1,0 0 1,1 0 0,0-1-1,17 14 1,-11-11-180,1-1 0,1-1 0,0 0 1,0-1-1,20 7 0,16 2-23,0-2 1,102 17-1,-150-33-136,5 2 9,0-1 35,1 1 1,-1 0-1,14 6 1,-21-7-52,0-1 0,0 1 0,0 0 1,0 0-1,0 1 0,-1-1 0,1 0 1,0 1-1,-1-1 0,1 1 0,0-1 0,-1 1 1,0 0-1,1 0 0,-1 0 0,0 0 1,0 0-1,0 0 0,0 0 0,0 4 0,0 0 3,0 1 0,0 0 0,-1 0 0,-1-1 0,1 1 0,-3 10 0,-12 46 86,5-27-87,-68 308-21,70-299 27,1 0-1,-1 67 1,8-111-209,0 1 0,0 0 1,0 0-1,0 0 0,0-1 0,0 1 0,-1 0 0,1 0 1,-1 0-1,1-1 0,-1 1 0,1 0 0,-1-1 0,0 1 1,0-1-1,0 1 0,0-1 0,0 1 0,0-1 0,-3 2 1,4-3 0,0 0 1,-1 0-1,1 0 1,0 0-1,-1 0 1,1 0-1,0 0 1,-1 0 0,1 0-1,0 0 1,-1 0-1,1 0 1,0-1-1,0 1 1,-1 0 0,1 0-1,0 0 1,-1 0-1,1-1 1,0 1-1,0 0 1,0 0-1,-1-1 1,1 1 0,0 0-1,0 0 1,0-1-1,-1 1 1,1 0-1,0-1 1,0 1 0,0 0-1,0-1 1,0 1-1,0-1 1,-1 1-87,-3-12-5839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5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12614 93 6144,'0'-3'532,"0"0"0,0 0 0,0-1 0,0 1 0,1 0 0,0 0 0,-1-1 0,1 1 0,0 0 0,0 0 0,3-5 0,19-42 4571,-24 71-4336,-4 25-1,-2 15-373,5 80 326,20 183 0,45 142-296,-5-69-311,21 330 683,-67-144-488,-38 4-219,1 17 45,34 52 139,52 5-440,-42-469 352,-13-122-103,-2 1 1,-5 74 0,0-137-55,0 0 0,0 0 1,-1 0-1,0-1 0,-4 13 0,4-16-5,-1 0-1,1 1 1,-1-1-1,0 0 1,0 0-1,0 0 1,0-1-1,0 1 1,-1-1-1,-4 4 1,-2 0-6,-1 1 0,1-2 0,-2 1 0,1-2 0,-1 1 0,1-1 0,-1-1 0,-1 0 0,1-1 0,0-1 0,-1 1 0,0-2 0,0 0 0,1 0 0,-15-2 0,-29-3 219,-86-3 309,-95 7-496,-336-1-150,-114-43 337,-126-25-230,-431 91-170,939 1 201,-800 53-24,228-33 52,788-39-58,-692 38-129,-99 16 208,731-49-82,-537 30 79,-750-19-146,1242-26-57,-402-8 204,-1 39-359,270 13-81,-14 1 63,273-33 175,-263 15-2503,255-25-61,12-7-2527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54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29 7040,'0'-1'2721,"5"-3"-2173,5-1 705,-5 3-391,-1-1 0,1 1 0,-1-1 0,7-5 0,-10 7 300,-1 1-421,-5 14 2059,-28 34-740,-5 10-1064,-49 133 178,45-89-828,15-43-176,-107 252 471,23 7-604,108-303-7,3-12 1,-1 0-1,0 0 0,0 0 0,0 0 1,0 0-1,0 0 0,-4 5 0,5-7-74,-1-1 0,1 1 0,-1-1 0,1 1 0,-1-1 0,1 0 0,-1 1 0,1-1 0,-1 0 1,0 0-1,1 1 0,-1-1 0,1 0 0,-1 0 0,0 0 0,1 0 0,-1 0 0,0 0 0,1 0 0,-1 0 0,1 0 0,-1 0 0,0 0 0,1 0 0,-1 0 0,0 0 0,1 0 0,-1-1 0,1 1 0,-1 0 0,0-1 0,1 1 0,-1 0 0,1-1 0,-1 1 0,1-1 0,-1 0 0,-2-1-542,0-1 0,1 1-1,-1-1 1,1 0-1,-3-3 1,3 3-39,0-1 0,0 1 0,1 0-1,0-1 1,0 1 0,0-1 0,0 0 0,-1-5 0,-2-18-4079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55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7936,'0'-7'682,"0"1"1,1-1 0,0 0-1,0 1 1,1-1 0,3-8-1,-4 11-300,1 1-1,0-1 0,0 0 1,0 1-1,0-1 0,0 1 1,1 0-1,-1 0 0,1 0 1,0 0-1,6-4 0,-8 6-313,0 1-1,0-1 0,0 1 1,0 0-1,0-1 1,0 1-1,0 0 0,0 0 1,0 0-1,0 0 1,0 0-1,0 0 0,0 0 1,0 0-1,0 0 1,0 0-1,0 0 1,0 1-1,0-1 0,0 0 1,0 1-1,0-1 1,0 1-1,0-1 0,0 1 1,0 0-1,-1-1 1,1 1-1,1 0 0,2 4 148,1-1 0,-1 1 0,6 7 0,-9-9-94,8 10 280,0 0 0,-2 1 0,12 26 0,12 50 421,-17-48-464,165 441 1300,-151-411-1539,4-2 0,46 76 1,-47-100 10,-28-42-111,1 1 0,0-1 0,1 0 0,-1 0 0,1 0 0,0-1 0,5 3 0,-10-5-77,1-1-1,-1 1 1,1-1-1,0 0 1,-1 0-1,1 1 1,0-1-1,-1 0 1,1 0-1,0 0 1,0 0-1,-1 0 1,1 0-1,0 0 1,-1 0-1,1 0 1,0 0-1,0 0 1,-1 0-1,1 0 1,0-1-1,-1 1 1,1 0-1,0-1 1,-1 1-1,1 0 1,-1-1-1,1 1 1,0-1-1,-1 1 1,1-1-1,-1 1 1,1-1-1,-1 1 1,0-1-1,1 1 1,-1-1-1,1 0 1,1-4-822,0 1 1,0-1 0,-1 1 0,2-9 0,0 3-945,5-13-3210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5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9216,'5'8'4572,"-5"-8"-4331,0 1 0,0 0 0,1 0 1,-1-1-1,0 1 0,1 0 0,-1 0 0,1-1 0,-1 1 0,1 0 1,-1-1-1,1 1 0,-1-1 0,1 1 0,0-1 0,0 1 0,3 1 33,0 0-1,0-1 0,-1 1 1,1-1-1,0 0 0,1 0 1,-1-1-1,0 1 0,0-1 1,4 0-1,7-1-271,21-4 0,-5 0 177,-14 3-267,1 0 0,0 1 0,0 1 0,-1 1 0,32 4 0,-46-4-49,0 0 0,1 0 0,-1 0-1,0 0 1,-1 1 0,5 1 0,-6-2-68,0 0-1,0-1 1,0 1-1,-1 0 0,1 0 1,0-1-1,0 1 1,-1 0-1,1 0 0,0 0 1,-1 0-1,1 0 1,-1 0-1,0 0 0,1 0 1,-1 0-1,0 0 1,1 0-1,-1 1 0,0-1 1,0 1-1,0 9-4332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2:2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9344,'7'0'9298,"6"1"-4506,76 2-2877,272-3-1221,-284 0-4834,0 0-4371,-81 0 4335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2:53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74 6784,'-1'-6'824,"0"1"1,0-1-1,0 1 0,0-11 1,1 14-599,0 1-1,0-1 1,0 0 0,0 1 0,1-1 0,-1 0 0,0 1 0,1-1 0,-1 0 0,1 1-1,0-1 1,-1 1 0,1-1 0,0 1 0,0-1 0,0 1 0,0 0 0,0-1 0,2 0 0,-2 1 702,4-2 234,-4 3-1108,0 0-1,0 1 1,0-1-1,0 0 1,0 1 0,0-1-1,0 1 1,-1-1-1,1 1 1,0-1 0,0 1-1,-1 0 1,1-1-1,0 1 1,-1 0-1,1-1 1,-1 1 0,1 0-1,-1 0 1,1 0-1,0 0 1,9 23 644,1 21 84,-1 0-1,5 64 0,-6-42-298,11 164 875,-1-11-583,-15-108 143,-4-104-550,1-13-360,-1 0 1,1 1 0,0-1 0,3-7-1,-3 8 14,1-1-1,-1 0 0,0 0 0,1-9 0,-2-20-37,8-57-1,-5 73 12,1 0 0,1 0 0,0 0-1,15-30 1,-3 12 70,24-46-181,-36 74 124,1-1 1,-1 1 0,2 0 0,-1 0 0,1 1 0,14-12 0,-18 17-10,1 0-1,-1 0 1,0 0-1,1 0 1,-1 0 0,1 1-1,0 0 1,0-1-1,-1 1 1,1 1 0,0-1-1,0 1 1,0-1 0,0 1-1,0 0 1,0 0-1,-1 1 1,7 1 0,3 1-21,0 1 1,-1 1-1,0 1 1,15 7 0,-12-5 30,0 1 1,-1 0-1,1 1 1,-2 0-1,0 1 1,0 0-1,-1 2 1,0-1-1,-1 1 1,0 1-1,-2 0 1,1 0-1,8 20 1,-16-31 4,-1 0 0,0 0 0,0 1 0,0-1 0,0 1 1,0-1-1,-1 1 0,0-1 0,1 6 0,-2-7-9,1-1-1,0 1 1,-1 0 0,1-1 0,-1 1 0,1-1-1,-1 1 1,0-1 0,0 1 0,1-1-1,-1 0 1,0 1 0,0-1 0,0 0-1,-1 0 1,1 1 0,0-1 0,0 0-1,-1 0 1,1-1 0,0 1 0,-4 1 0,-8 3 3,0-1 1,0-1 0,0-1 0,0 0 0,-1 0 0,-19-1 0,0 1 14,12-1-24,-13 2 13,-42 8 1,66-9-57,1 0 1,0 1-1,1 0 1,-1 0-1,0 1 1,1 0 0,0 0-1,0 1 1,-12 10-1,19-14-105,0 0-1,0 0 1,0 0-1,0 0 1,0 0-1,0 0 1,1 0-1,-1 1 0,-1 1 1,2-2 63,0-1 0,0 0 0,0 1 0,0-1 0,0 0 0,0 1 0,0-1 0,0 0 0,0 1 0,0-1 0,0 0-1,0 1 1,1-1 0,-1 0 0,0 0 0,0 1 0,0-1 0,0 0 0,0 1 0,1-1 0,-1 0 0,0 0 0,0 1 0,0-1 0,1 0 0,-1 0 0,0 0 0,0 1 0,1-1 0,-1 0 0,0 0 0,1 0 0,-1 0 0,0 0 0,0 0 0,1 1 0,-1-1 0,0 0 0,1 0-1,-1 0 1,0 0 0,1 0 0,-1 0 0,0 0 0,1 0 0,-1 0 0,0 0 0,1-1 0,-1 1 0,21-2-3727,9 1-1296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55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10624,'5'12'4032,"7"-9"-3136,6 1 319,-5-4-31,5-4-256,5 4 32,8-3-416,5-2-96,-1 1-256,5 1-128,-8 3-32,-5 0-128,-5 0 0,-5 0-1216,-4 0-544,-3-5-1343,-1-2-545,0-1-192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5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63 6912,'-1'0'163,"1"0"1,0 0-1,-1 0 1,1 0-1,0 0 0,-1 0 1,1 0-1,-1 0 1,1 0-1,0 0 1,-1-1-1,1 1 1,0 0-1,-1 0 0,1 0 1,0 0-1,0-1 1,-1 1-1,1 0 1,0 0-1,0-1 1,-1 1-1,1 0 0,0-1 1,0 1-1,0 0 1,-1-1-1,1 1 1,0 0-1,0-1 1,0 1-1,0-1 0,-1-13 4882,2 8-4790,-1 5 513,0 1 37,0 0 43,9 0 544,-5 0-1052,0 1 1,1-1-1,-1 1 0,8 3 1,9 2 432,16-1-344,0-1 0,0-2 1,43-3-1,112-16 320,-183 16-671,126-25 937,-132 25-959,8-3 80,5-1-32,-16 5-98,0 0-70,1 0 26,2 0-15,-2 0-208,1-1-1291,-1 0-3999,-1 4 1401,-1 6 475,-1 5-575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57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99 7552,'22'-68'6522,"-22"67"-6300,1 0 0,-1-1 1,0 1-1,1 0 0,-1 0 0,0-1 0,0 1 0,0 0 0,0 0 0,0-1 0,0 1 0,-1 0 0,1-1 1,0 1-1,-1 0 0,1 0 0,0 0 0,-1-1 0,-1-1 0,2 3-154,0 0-1,-1-1 1,1 1-1,0 0 1,-1-1 0,1 1-1,-1 0 1,1 0-1,0 0 1,-1-1-1,1 1 1,-1 0 0,1 0-1,-1 0 1,1 0-1,-1 0 1,1 0 0,0 0-1,-1 0 1,1 0-1,-2 0 1,1 0-26,0 1 1,0-1-1,-1 1 0,1-1 1,0 1-1,0-1 1,0 1-1,0 0 0,0 0 1,0-1-1,-1 2 0,-6 6 189,1 0 0,0 0 0,1 1-1,-11 17 1,-19 43 390,30-55-513,-9 19 118,2 0 1,2 0-1,0 1 0,3 1 0,-5 37 1,7-27-1,3 0-1,2 0 1,6 69 0,-3-91-170,1 1-1,2-1 0,0 1 1,1-1-1,1-1 1,2 1-1,0-2 0,1 1 1,1-1-1,1 0 0,1-1 1,19 23-1,-15-24 55,0-1-1,28 23 0,-37-34-80,1-1 0,0 0-1,0-1 1,0 0 0,1 0 0,0-1-1,-1 0 1,16 4 0,-24-8-125,-1 0-1,1 0 1,-1 0 0,1 0-1,-1 0 1,1 0 0,-1 0-1,1 0 1,-1 0 0,1 0-1,-1 0 1,0 0 0,1-1-1,-1 1 1,1 0 0,-1 0-1,1 0 1,-1-1 0,1 1-1,-1 0 1,0-1 0,1 1-1,-1 0 1,1-1 0,-1 1 0,0 0-1,0-1 1,1 1 0,-1-1-1,0 1 1,1 0 0,-1-1-1,0 1 1,0-1 0,0 1-1,0-1 1,0 1 0,1-1-1,-1 1 1,0-2 0,0-24-9314,-1 16 6407,1-9-1125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57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10496,'23'11'7766,"16"1"-4603,-25-8-2546,-6-3-532,-1 1 0,1-1 0,0-1 0,0 1 0,0-1 0,-1-1 0,1 1 0,14-4 0,62-21-3667,-66 19 666,-12 5 132,2 1-1365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5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233 122 6784,'6'-9'1588,"1"0"0,11-11 1,-13 15-1098,-1 0 0,1 0 0,-1-1 0,1 1 0,-2-1 0,1 0 0,-1 0 0,5-11 0,-8 17-408,0-1 1,0 1 0,1-1 0,-1 0 0,0 1 0,0-1 0,0 0 0,0 1 0,0-1 0,0 0 0,1 1 0,-2-1 0,1 0 0,0 1 0,0-1 0,0 1 0,0-1 0,0 0 0,0 1 0,-1-1 0,1 0 0,0 1-1,-1-1 1,1 1 0,0-1 0,-1 1 0,1-1 0,-1 1 0,1-1 0,0 1 0,-1-1 0,1 1 0,-1-1 0,0 1 0,1 0 0,-1-1 0,1 1 0,-1 0 0,1 0 0,-1-1 0,0 1 0,1 0 0,-1 0 0,0 0-1,1 0 1,-1 0 0,0 0 0,1 0 0,-1 0 0,0 0 0,1 0 0,-1 0 0,0 0 0,1 1 0,-1-1 0,1 0 0,-1 0 0,0 1 0,1-1 0,-1 0 0,0 1 0,-25 15 244,0 1 0,1 0 0,1 2 0,1 1 0,-26 29 0,36-34-263,2 0 1,0 1-1,1 0 1,0 0-1,2 1 1,0 0 0,0 1-1,2 0 1,0 0-1,1 0 1,1 1-1,1 0 1,0-1 0,2 1-1,0 0 1,2 27-1,1-32-27,0 0-1,1 0 0,1-1 0,0 1 1,1-1-1,0 0 0,1 0 1,0-1-1,1 0 0,0 0 0,19 22 1,-19-25-2,2 0 0,-1 0 1,1-1-1,0 0 0,0-1 1,1 0-1,0-1 0,1 0 0,-1 0 1,1-1-1,0 0 0,1-1 1,-1 0-1,15 2 0,-20-5-7,1-1 0,0 0 0,0 0 0,0 0 0,-1 0 0,1-1 0,0-1 0,0 1 0,-1-1 0,1 0 0,-1 0 0,1-1 0,-1 0 0,0 0 0,0-1 0,0 1 0,-1-1 0,11-9 0,-13 9 6,1 0 1,0 0 0,-1 0 0,0 0 0,0-1-1,0 1 1,-1-1 0,1 0 0,-1 0 0,0 0-1,-1 0 1,1 0 0,-1 0 0,0 0 0,0-1-1,0 1 1,-1 0 0,0 0 0,0-1 0,0 1-1,-1 0 1,0-1 0,0 1 0,-2-8 0,0 5-45,-1 0 0,1 0 1,-1 0-1,-1 0 1,1 0-1,-1 1 1,-1 0-1,1 0 0,-1 0 1,-1 1-1,1 0 1,-1 0-1,-8-5 1,11 8-15,0 0 1,-1 1 0,1 0 0,-1 0 0,0 0 0,0 0 0,0 1 0,0-1 0,0 2-1,0-1 1,0 0 0,0 1 0,0 0 0,0 0 0,0 0 0,0 1 0,0 0 0,0 0-1,0 0 1,0 0 0,0 1 0,0 0 0,-8 4 0,9-3-175,-1 0 1,1 0 0,0 0-1,0 0 1,0 1 0,0-1-1,0 1 1,1 0-1,0 0 1,-4 7 0,6-10 38,0 1 0,0-1-1,1 0 1,-1 1 0,1-1 0,-1 1 0,1 0 0,-1-1 0,1 1 0,0-1 0,0 1 0,0-1 0,0 1 0,0 0 0,0-1 0,0 1 0,1-1 0,-1 1 0,0-1 0,1 1 0,-1-1 0,1 1 0,0-1 0,0 1 0,-1-1 0,1 0 0,0 1 0,0-1 0,0 0 0,0 0 0,0 1 0,1-1 0,-1 0 0,0 0 0,0-1 0,1 1 0,1 1 0,-1-1-203,0 0 0,-1 0 0,1 0 0,0 0 0,0-1 0,0 1 0,0 0 0,1-1 0,-1 0 0,0 1 0,0-1 0,0 0 0,0 0 0,0 0 0,3-1 0,13-5-3580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58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74 8448,'-11'-46'2757,"10"45"-2648,1-1-1,0 1 1,-1 0-1,1-1 1,0 1-1,0-1 1,0 1-1,0 0 1,0-1-1,1 1 1,-1-1-1,0 1 1,1-2-1,-1 2-27,1 1 0,-1 0 0,0-1-1,1 1 1,-1-1 0,0 1-1,1 0 1,-1-1 0,0 1 0,1 0-1,-1-1 1,1 1 0,-1 0 0,1 0-1,-1 0 1,1-1 0,-1 1 0,1 0-1,-1 0 1,1 0 0,-1 0 0,1 0-1,0 0 1,1 0 178,0 0 0,1 1 0,-1-1 0,0 1 0,0 0 0,0-1 0,0 1 0,0 0 0,0 0 0,0 0 0,3 3 0,5 4 225,-1 1-1,-1 0 1,0 0-1,0 1 1,7 10-1,30 58 685,-28-48-586,1 2 16,10 16 732,40 95 0,-44-72-775,-2 0 0,11 76-1,-28-119-501,-1 1 1,-2-1-1,-1 0 0,-1 1 1,-1-1-1,-2 0 0,-1 1 1,-1-1-1,-10 32 0,12-52-197,-1 1 0,0-1 0,0 0 0,-1 0 0,0 0 0,0 0 0,-1-1 0,0 0 0,-12 11 0,-4 0-2095,-44 28 1,27-20-698,8-6-285,5-1-1605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7:59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10 112 7296,'-2'-4'446,"0"-1"1,1 0 0,0 0-1,-1 1 1,2-1 0,-1 0-1,0 0 1,1 0 0,0 0-1,0 0 1,1 0 0,-1 0-1,1 1 1,0-1 0,0 0-1,1 0 1,0 1 0,-1-1-1,5-7 1,-5 12-400,-1-1-1,1 0 1,-1 1 0,0-1-1,1 1 1,0-1 0,-1 1-1,1-1 1,-1 1 0,1-1-1,0 1 1,-1-1 0,1 1-1,0 0 1,-1-1 0,1 1-1,0 0 1,-1 0 0,1 0-1,0 0 1,0-1 0,-1 1-1,1 0 1,0 0 0,0 0-1,0 0 1,-1 1 0,1-1 0,0 0-1,-1 0 1,1 0 0,0 1-1,0-1 1,-1 0 0,1 1-1,0-1 1,-1 0 0,1 1-1,0 0 1,2 1 83,-1 0-1,1 1 1,-1-1 0,0 0 0,0 1-1,0 0 1,0-1 0,2 6-1,7 20 428,0 1-1,-3 1 0,10 53 1,-3-11-324,24 71-62,-38-139-183,0 0 1,0 1 0,-1-1-1,1 0 1,-1 0 0,-1 9-1,1-13-144,0 1 1,0 0-1,0 0 0,0 0 1,-1-1-1,1 1 0,0 0 0,-1 0 1,1 0-1,0-1 0,-1 1 1,1 0-1,-1-1 0,1 1 0,-1 0 1,0-1-1,1 1 0,-1-1 1,1 1-1,-1-1 0,0 1 0,0-1 1,1 1-1,-1-1 0,0 0 1,0 1-1,1-1 0,-1 0 0,0 0 1,0 0-1,0 1 0,1-1 1,-1 0-1,0 0 0,0 0 0,0 0 1,0 0-1,1-1 0,-1 1 1,-1 0-1,-6-3-4329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00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7040,'3'-4'681,"-1"1"1,0-1 0,1 0-1,0 1 1,0 0-1,0 0 1,0 0-1,0 0 1,1 0 0,-1 0-1,1 1 1,0 0-1,0 0 1,7-3-1,-9 5-517,0 0 0,0 0 0,-1 0 0,1 0 0,0 1 0,0-1 0,0 1 0,-1-1 0,1 1 0,0-1 0,-1 1 0,1 0 0,0 0 0,-1 0 0,3 2 0,6 2 471,3 0-281,0 0 0,0-1-1,0-1 1,0 0 0,16 1 0,-2-2-21,43-1 0,-24-5-253,63-15-1,6 0-99,-113 19-66,0-1 0,0 1 0,1 0 0,-1 0 0,0 0 0,0 0 0,0 1 0,0-1 0,2 1 0,-3 0-176,-1-1-1,1 0 1,0 1 0,-1-1 0,1 1 0,-1-1 0,1 1 0,-1-1 0,1 1 0,-1-1 0,1 1 0,-1-1 0,1 1 0,-1 0 0,0-1 0,0 1 0,1 0 0,-1-1 0,0 1 0,0 0 0,1-1 0,-1 1 0,0 0 0,0 0 0,0-1 0,0 1 0,0 1 0,0-1-484,0 0-1,0 0 1,0 0 0,0 0 0,0 0-1,1 0 1,-1 0 0,0 1 0,1-1 0,-1 0-1,1 0 1,0 1 0,4 2-2790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00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61 8192,'-2'0'762,"1"0"-615,0 1-1,1-1 0,-1 0 1,1 0-1,-1 0 0,0 0 0,1 0 1,-1 1-1,1-1 0,-1 0 0,1 1 1,-1-1-1,1 0 0,-1 1 1,1-1-1,-1 0 0,1 1 0,0-1 1,-1 1-1,0 0 0,1-1 985,0 0 80,0 0-107,0 0 5,15 1 1296,-1-1-1690,39 6 106,0-1 0,80-5 1,-107-2-769,0-1 0,46-10-1,49-23-205,-55 16-423,-63 19 230,1 0 0,0 0 1,-1 0-1,8 0 0,-10 1 90,0 0 1,0 0-1,0 0 0,0 0 0,0 1 1,0-1-1,0 0 0,0 0 1,0 1-1,0-1 0,0 1 0,-1-1 1,1 1-1,0-1 0,0 1 0,0-1 1,-1 1-1,1 0 0,0-1 1,-1 1-1,1 0 0,-1 0 0,2 1 1,2 6-3180,1-4-234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02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6 380 7296,'-6'4'3238,"13"-6"-409,-4 2-2269,0-1 0,-1 0 1,1-1-1,0 1 0,-1 0 1,4-3-1,-5 3-435,-1 1 0,1-1 0,0 1 0,0-1 1,-1 1-1,1 0 0,0-1 0,0 1 0,0 0 0,-1 0 0,1-1 1,0 1-1,0 0 0,0 0 0,0 0 0,0 0 0,-1 0 1,3 1-1,18 4 358,-5-1 0,32 2 290,0-1 1,1-3-1,0-2 1,62-8-1,196-42 785,-147 20-1271,168-7 208,-128 18-238,131-5 89,2 16-201,-268 7-103,552-31 623,-528 25-616,592-21 163,-347 17-40,222 9-45,-276 4 24,256-26 574,-145 8-581,-138 6-316,-72 1 376,31 0-39,143-2-21,-223 17-128,37 0-32,522-6 139,-427-9-112,38-2 207,-65-1-426,-148 3 304,-69 8-154,-20 1-11,1 0 1,-1-1-1,1 1 0,0 0 0,-1 0 0,1 0 1,-1 0-1,1 0 0,-1-1 0,1 1 0,-1 0 1,1 0-1,-1-1 0,1 1 0,-1 0 0,0-1 1,1 1-1,-1-1 0,1 1 0,-1 0 0,0-1 1,1 1-1,-1-1 0,0 1 0,0-1 1,1 1-1,-1-1 0,0 0 0,0 0-132,0 0 0,0 1-1,0-1 1,-1 1 0,1-1-1,0 1 1,-1-1 0,1 1-1,0-1 1,-1 1 0,1-1-1,-1 1 1,1-1 0,-1 1-1,1-1 1,-1 1 0,1 0 0,-1-1-1,1 1 1,-1 0 0,1 0-1,-1-1 1,0 1 0,-16-4-5512,-1 3-484,0 1 1003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2:54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8448,'-14'2'2313,"5"-1"3239,20 0-2346,22-1-2245,34 5 0,-57-4-1170,0 1 0,-1 0-1,1 0 1,-1 1-1,0 0 1,0 1 0,0 0-1,11 7 1,-17-10-355,-1 1 0,1 1-1,-1-1 1,1 0 0,-1 1 0,4 4 0,-5-5-453,1 1 1,-1-1-1,0 0 1,0 1-1,0 0 0,0-1 1,0 1-1,0 4 0,0 8-3073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0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1 254 6784,'0'-3'325,"0"0"1,1 0 0,-1 0 0,1 0-1,0 0 1,0 0 0,0 1-1,0-1 1,1 0 0,-1 0-1,1 1 1,-1-1 0,1 1-1,0 0 1,0-1 0,0 1-1,1 0 1,-1 0 0,0 0-1,5-2 1,6-4 1084,-1 1-1,1 1 0,16-6 1,-15 6-122,-13 6-1226,0-1 0,0 1 0,0 0 0,0-1 0,0 1 0,0 0-1,0 0 1,0-1 0,0 1 0,-1 0 0,1 0 0,0 0 0,0 0 0,0 0 0,0 1 0,0-1 0,0 0 0,0 0 0,0 1 0,0-1 0,0 0 0,0 1 0,0-1 0,-1 1 0,1-1 0,0 1 0,0 0 0,0-1 0,-1 1 0,1 0 0,0-1 0,-1 1 0,1 0 0,-1 0 0,2 1 0,0 4-19,1 0 1,-1 0 0,0 0 0,2 12 0,-4-15-4,68 359 899,-29-153-608,15 67 394,-47-243-606,1-1 1,1 0-1,2 0 1,21 42-1,-29-70-88,0 1-1,0-1 0,0 1 1,0-1-1,1 0 1,0-1-1,7 7 0,-10-9-24,0 0-1,0-1 0,0 1 0,0 0 0,0-1 0,0 1 0,0-1 0,0 1 0,0-1 1,0 0-1,1 1 0,-1-1 0,0 0 0,0 0 0,0 0 0,0 0 0,1 0 0,-1 0 1,0 0-1,0 0 0,0-1 0,1 1 0,-1 0 0,0-1 0,0 1 0,0-1 1,0 1-1,0-1 0,0 0 0,0 1 0,0-1 0,0 0 0,0 0 0,0 1 0,-1-1 1,1 0-1,0 0 0,0-1 0,2-2 8,-1 1-1,0 0 1,-1-1 0,1 0 0,-1 1-1,1-1 1,-1 0 0,0 0 0,0-6-1,1-38 48,-2 38-76,0-26 48,-3-313-64,-25 1-1078,23 313 1012,-2 0 0,-1 1-1,-1 0 1,-2 1 0,-2 0 0,-18-35-1,26 59 44,1 0 0,-6-17 0,9 22 37,0 1 0,0-1 0,0 0 0,1 1 0,-1-1 0,1 0 0,0 0 0,0 1 0,0-1 1,2-7-1,2 4-62,-4 7 81,0 0 0,1-1 0,-1 1 1,1-1-1,-1 1 0,0-1 0,1 1 1,-1 0-1,1-1 0,-1 1 0,1 0 1,-1 0-1,1-1 0,-1 1 0,1 0 1,-1 0-1,1 0 0,-1-1 0,1 1 1,-1 0-1,1 0 0,0 0 0,-1 0 1,1 0-1,-1 0 0,1 0 0,-1 0 1,1 0-1,0 1 0,0-1 0,1 0 57,30-7 1040,-26 7-1100,0 0-1,1 1 1,-1-1 0,0 2-1,0-1 1,0 0 0,0 1-1,7 3 1,0-1 115,0 0 0,1-1 0,0-1 0,15 1 0,-1 0 26,23 2 89,80-4 0,-64-2-49,393-4-3,-108-20 389,-1-1-219,-141 38-340,-10-8 33,1 0-30,216 8 243,-336-12-158,59 1-36,347-14 71,-215 7-121,-167 7-53,-82-1 7,233-7 166,-18-4 5,-108 6-266,-27 4 166,-57 1 13,0-1 0,72-13 0,-98 12-55,1 0-1,39 1 0,-27 2-84,-33-1 0,0 0 0,0 0 0,1 0 0,-1 0 0,0 0 0,1 0 0,-1 0 0,0 0-1,0 0 1,1 0 0,-1 0 0,0 0 0,0 0 0,1 0 0,-1 0 0,0 0 0,0 0-1,1 0 1,-1 0 0,0 0 0,0 0 0,1-1 0,-1 1 0,0 0 0,0 0 0,0 0-1,1 0 1,-1-1 0,0 1 0,0 0 0,0 0 0,0 0 0,1-1 0,-1 1 0,0 0-1,-6-8-4232,-14-5-2762,2 5 2017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0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59 7680,'0'-4'778,"1"0"0,-1 0 0,1 0 0,0 0 0,0 0 0,2-4 0,-2 5-169,1 0-1,-1 0 1,-1-1 0,1 1-1,0-7 1,-1 9 399,0 1-384,0 3-448,0 0-1,0 0 0,0 0 1,-1 0-1,1 0 1,-1 0-1,0 0 0,0 0 1,0 0-1,-1 0 1,-1 4-1,-1 0 88,-15 40 371,1 0 0,3 1 0,1 1 0,-6 51 0,16-75-530,2 0 0,0 1-1,2-1 1,1 1 0,1-1 0,1 0 0,1 0-1,1 0 1,17 46 0,-17-59-27,1 0 0,0 0 1,14 19-1,-16-26-51,0 0 0,0 0 0,0 0 1,1-1-1,0 0 0,0 0 0,0 0 0,0 0 0,11 5 1,-13-8-19,0 0 1,0 0 0,0 0-1,1 0 1,-1-1 0,0 1-1,0-1 1,1 0 0,-1 0-1,0 0 1,1 0 0,-1-1-1,4 0 1,-5 0-141,-1 1-1,1-1 1,-1 0-1,1 1 1,-1-1-1,0 0 1,1 0-1,-1 0 1,0 0 0,0 0-1,0 0 1,2-1-1,-2 0-287,0 1-1,-1-1 1,1 1-1,0-1 1,-1 1-1,1-1 0,-1 1 1,1-1-1,-1 1 1,1-1-1,-1 0 1,0 1-1,0-3 1,0-7-2839,0 0-1343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05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9728,'1'1'850,"1"0"0,0 0 0,-1 0 1,1 0-1,0 0 0,-1-1 0,1 1 1,0-1-1,0 1 0,-1-1 0,1 1 0,3-1 1,33 0 1664,-15-3-2641,33-7 1,-15 3-683,-21 6-7376,-13 1 3859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0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11 8064,'0'0'235,"0"0"1,0 0-1,1 0 0,-1 0 1,0-1-1,0 1 0,1 0 1,-1 0-1,0 0 1,0 0-1,1-1 0,-1 1 1,0 0-1,0 0 1,0-1-1,0 1 0,1 0 1,-1 0-1,0-1 1,0 1-1,0 0 0,0 0 1,0-1-1,0 1 0,0 0 1,0 0-1,0-1 1,0 1-1,0 0 0,0-1 1,0 1-1,0 0 1,0 0-1,0-1 0,0 1 1,0 0-1,0-1 1,0 1-1,0 0 0,-5-2 3369,-3 6-4016,-28 15 1138,17-5-601,0 2 1,0 0 0,2 0-1,-22 27 1,35-37-86,0 0-1,0 0 1,0 0-1,1 0 1,0 1-1,0 0 1,0-1-1,1 1 1,0 0-1,1 0 1,-1 0-1,1 1 1,1-1-1,-1 0 1,1 0-1,1 0 1,-1 1-1,1-1 1,3 9-1,-1-4-6,1-1-1,0 1 1,1-1-1,1-1 1,0 1-1,0-1 1,1 0-1,0 0 0,0-1 1,2 0-1,-1 0 1,1-1-1,18 14 1,-21-18-18,0 0 1,0 0 0,0-1 0,0 0-1,1 0 1,0 0 0,-1-1 0,1 0-1,0 0 1,0-1 0,0 0 0,0 0-1,0-1 1,0 1 0,0-2 0,0 1-1,0-1 1,0 0 0,0 0 0,0-1-1,0 0 1,0 0 0,-1-1 0,12-6-1,-13 6 42,0 0 1,0-1-1,0 0 0,-1 0 0,1 0 0,-1-1 0,0 0 0,0 0 1,-1 0-1,1 0 0,-1 0 0,0 0 0,3-11 0,-4 12-33,-1 0-1,0 0 1,0 0 0,0 0-1,-1-1 1,1 1 0,-1 0-1,0 0 1,0-1-1,0 1 1,-1 0 0,0 0-1,1 0 1,-2-1 0,1 1-1,0 0 1,-1 0-1,1 1 1,-1-1 0,-5-7-1,3 6-25,-1 0 0,0 0 0,0 1 0,0-1 0,0 1 0,-1 0 0,1 0 0,-1 1 0,0 0 0,-1 0 0,1 0 0,0 1 0,-1 0 0,1 0 0,-1 0 0,0 1 0,1 0 0,-1 0 0,0 1 0,0 0 0,-9 1 0,10 0-219,0-1-1,0 1 0,0 1 0,0-1 0,0 1 1,1 0-1,-1 0 0,1 1 0,-1 0 0,1 0 0,0 0 1,0 0-1,0 1 0,1 0 0,-1 0 0,1 0 1,0 0-1,0 1 0,0 0 0,1 0 0,0 0 1,0 0-1,0 0 0,-3 9 0,5-12-49,1-1 1,-1 1-1,0-1 0,1 1 1,0 0-1,-1-1 0,1 1 1,0 0-1,0-1 1,0 1-1,0 0 0,0-1 1,1 1-1,-1 0 0,0-1 1,1 1-1,-1-1 0,1 1 1,1 2-1,10 5-4054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06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9088,'0'-3'459,"0"1"1,0-1-1,0 0 1,0 1-1,1-1 1,-1 0 0,1 1-1,0-1 1,0 0-1,0 1 1,2-4-1,-2 5 864,1 1-1076,1 1 1,0-1-1,-1 1 0,1-1 1,-1 1-1,1 0 1,-1 0-1,1 0 0,-1 1 1,1-1-1,-1 0 0,0 1 1,0 0-1,0-1 1,0 1-1,0 0 0,0 0 1,0 0-1,-1 0 1,1 0-1,1 5 0,4 4-92,-1 1 1,-1 0-1,5 14 0,-7-17 230,0-1-257,11 30 496,-2-1 0,12 67 0,-16-41-443,-3 0 0,-3 1 1,-3 0-1,-12 92 0,11-143-259,0 2-317,-6 25 0,6-36-382,1 0 0,-1 0 0,1 0 0,-1 0 0,-5 7 0,4-8-3821,5-9 791,-1 5 3839,3-10-3888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07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8960,'0'-1'448,"1"0"1,-1 0-1,1 0 1,0 0-1,-1 0 1,1 0-1,0 1 1,0-1-1,0 0 1,0 0-1,0 1 1,0-1-1,0 0 1,0 1-1,0-1 1,2 0-1,20-9 2642,-17 9-2862,-1 0 1,1 0-1,-1 0 0,1 1 0,-1 0 0,1 0 1,0 0-1,-1 1 0,1-1 0,-1 2 1,0-1-1,1 0 0,-1 1 0,10 4 0,-11-4-154,-1 0-1,0 0 0,1-1 0,-1 2 0,0-1 0,0 0 0,0 1 0,0-1 0,-1 1 0,1 0 0,-1 0 0,1 0 0,-1 0 0,0 1 0,0-1 0,-1 0 1,1 1-1,-1 0 0,1-1 0,-1 1 0,0 0 0,0 5 0,-1 2-18,0 0 0,-1 0 0,-1 0 0,0 0 0,0-1 0,-1 1-1,0-1 1,-1 1 0,-7 14 0,2-8-140,1-2 93,1 1 1,1-1-1,0 1 1,-3 19 0,8-34-6,1 0 0,0 1 0,0-1 0,0 0 0,0 0 0,0 0 1,0 0-1,0 1 0,0-1 0,0 0 0,1 0 0,-1 0 0,0 0 0,1 0 1,-1 0-1,1 0 0,-1 0 0,1 0 0,0 0 0,-1 0 0,1 0 1,1 2-1,0-2 13,0 0 0,0 0 1,0 0-1,0 0 0,0 0 1,0 0-1,0-1 0,0 1 1,0 0-1,0-1 0,4 0 0,4 1 49,1-1 1,-1-1-1,20-3 0,23 0-154,-29 4-3406,-17 2-777,-5 0-2037,-2-6 1957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0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 6656,'-9'-1'4027,"5"1"-386,4 7-1687,0-1-1918,0-6 52,0 0-1,0 1 1,1-1 0,-1 0-1,0 0 1,0 1 0,1-1-1,-1 0 1,0 0 0,0 0-1,1 1 1,-1-1 0,0 0-1,0 0 1,1 0-1,-1 0 1,0 0 0,1 0-1,-1 0 1,0 1 0,1-1-1,-1 0 1,0 0 0,1 0-1,-1 0 1,1-1 0,14 1 1050,-10 0-712,150-10 1856,63-6-2399,-182 15-2322,-24 1-1207,-7 1 542,0 3-1061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08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16 10368,'0'-15'6846,"-1"26"-2438,-3 22-3433,-2-11-925,-16 72 43,20-84-60,1 0 1,0 0-1,1 0 1,0 0-1,1 1 0,0-1 1,3 12-1,-3-17 13,1 0-1,0 0 1,0-1-1,1 1 1,-1 0-1,1-1 1,0 0 0,1 1-1,-1-1 1,1-1-1,-1 1 1,1 0-1,0-1 1,1 0-1,-1 0 1,0 0-1,1 0 1,0-1-1,5 3 1,1-1-562,1 0 0,-1-1 0,1 0 1,0-1-1,0 0 0,0 0 0,14-1 0,-24-1-1958,-2-2-2016,3 0 1897,-2 1-1241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0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10368,'-3'56'10198,"-12"109"-8337,15-161-1643,-4 40 94,3 0 1,8 84 0,27 85-197,-21-143-24,-12-66-193,4 35-622,-5-36 320,1 0 0,-1 0 0,0 0-1,-1 0 1,1 0 0,0-1 0,-1 1 0,0 0 0,1 0 0,-3 4 0,2-6-1757,7-10-2441,-3 5 3463,6-14-2456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09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46 9216,'-6'-46'11498,"-2"71"-10823,2 0 0,-8 49 0,4-16-273,0-8 1,-26 164 863,33-181-1161,1 1 1,2-1 0,2 1-1,7 50 1,-4-61-128,0 0 0,1 0 0,1 0 0,1-1 0,1 0 0,1-1 0,15 24 0,-24-43-387,1 1 1,0 0-1,0 0 0,0-1 1,1 1-1,-1-1 1,0 0-1,1 0 0,0 0 1,-1 0-1,1 0 1,4 2-1,-4-6-2924,5-8-1696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2:54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9216,'-22'12'3520,"22"-9"-2752,0 2 352,4-5 32,5 0-417,9 0-31,5 0-224,9 0 32,2 0-288,-2 0-192,-1 0-64,-4 3 32,-4 6 0,-2-2-1056,-3 1-415,-5-4-1889,5 1-704,-4-2 640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1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58 8704,'0'-1'315,"-1"1"0,0-1 0,0 0 0,1 0-1,-1 0 1,1 1 0,-1-1 0,1 0 0,-1 0 0,1 0 0,0 0 0,-1 0 0,1 0 0,0 0 0,0 0 0,0 0 0,0 0 0,0-2 0,0 2 71,1 0 1,0 0 0,0 0-1,0 0 1,-1 0 0,1 0-1,0 0 1,0 0 0,1 1-1,-1-1 1,0 0-1,0 1 1,0-1 0,0 1-1,3-1 1,8-5 70,0 2-1,0 0 1,25-5 0,-32 8-385,1 0 0,-1 0 0,1 1 0,0 0 0,0 1 0,-1-1 0,1 1 0,-1 0 0,1 0 0,-1 1 0,1-1 0,5 4 0,-5-3 58,0 2 0,0-1 0,0 1 0,0 0 1,0 0-1,-1 1 0,1-1 0,-1 1 1,-1 0-1,1 1 0,4 6 0,-8-10-99,-1 0 0,1-1 0,0 1 0,-1 0 1,0 0-1,1 0 0,-1 0 0,0-1 0,0 1 0,0 0 0,0 0 0,-1 0 0,1 0 0,0-1 0,-1 1 0,1 0 0,-1 0 0,0 0 0,1-1 0,-1 1 0,0 0 1,0-1-1,0 1 0,0-1 0,-2 2 0,-4 6 4,0-2 0,-1 1 0,-9 7 0,12-10 63,-19 13-120,18-15-8,1 1 1,1-1 0,-1 1 0,0 0-1,-4 7 1,9-11 28,-1 0 0,1 1-1,0-1 1,0 1 0,-1-1-1,1 1 1,0-1 0,0 1-1,0-1 1,0 1 0,0-1 0,0 1-1,0-1 1,0 1 0,0-1-1,0 1 1,0-1 0,0 1-1,0-1 1,0 1 0,0-1 0,1 0-1,-1 1 1,0-1 0,0 1-1,0-1 1,1 1 0,-1-1-1,0 0 1,1 1 0,-1-1 0,1 1-1,14 10-17,-12-9 17,23 17-19,0 2 0,31 31-1,-54-47 50,1 0 0,-1 0 0,0 0-1,0 1 1,-1-1 0,1 1 0,-1 0 0,0-1-1,-1 1 1,0 0 0,0 0 0,0 1 0,0 10 0,-1-14-25,-1 1 0,0 0 0,1-1 1,-1 1-1,0-1 0,-1 1 1,1-1-1,0 0 0,-1 1 1,0-1-1,0 0 0,0 0 1,0 0-1,-1 0 0,1-1 1,-1 1-1,1-1 0,-4 3 0,-6 5-1,-1-2 0,-25 15 0,37-23-1,-7 4-6,0 0 0,-1-1 1,1 0-1,-1-1 0,0 0 1,-16 2-1,-27-1-4319,43-6 1262,9 0-1055,4-3-325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1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8192,'4'-50'2672,"-2"29"-1009,2 15-1361,-1 2 106,-3 3-284,0 1 1,0-1-1,0 1 1,1-1-1,-1 1 1,0-1-1,0 1 0,1-1 1,-1 1-1,0 0 1,1-1-1,-1 1 1,1-1-1,-1 1 0,1 0 1,-1-1-1,0 1 1,1 0-1,-1 0 1,1-1-1,-1 1 0,1 0 1,0 0-1,-1 0 1,1-1-1,0 1 1,0 0-13,0 1 1,0-1-1,-1 0 0,1 1 1,0-1-1,-1 1 1,1-1-1,0 1 1,-1-1-1,1 1 1,-1-1-1,1 1 1,-1-1-1,1 1 1,-1 0-1,1 0 1,2 4 237,0-1 0,-1 1 1,0 0-1,2 8 1,10 44 1156,6 75 1,-5 60 479,-15 59-1736,-1-231-655,-2 0 0,-4 22 0,3-26-961,-1-1 0,0 0 0,-10 18 0,14-31 994,0 0 0,0 0 0,0 0 0,0 0 0,0-1 0,-1 1 0,1 0 0,-1-1 0,1 1 0,-1-1 0,0 1 0,1-1 0,-4 2 0,-9 4-3773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1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88 8704,'-4'-26'5229,"-1"-35"0,3 62-3977,-5 12-429,-32 99 483,21-67-797,2 2-1,-18 91 1,28-97-364,1 0 1,3 0-1,0 0 1,6 49-1,-1-69-289,0-1 1,1 0-1,1 0 0,1 0 1,0-1-1,2 0 0,0 0 0,1 0 1,1-1-1,20 27 0,-26-39-494,1-2 0,-1 1 0,9 7 0,-12-11 316,0 0 1,0 0-1,0-1 0,0 1 0,0 0 1,0-1-1,0 1 0,0-1 1,0 1-1,0-1 0,1 1 0,-1-1 1,0 0-1,0 0 0,0 0 0,1 1 1,-1-1-1,0 0 0,0-1 1,1 1-1,-1 0 0,0 0 0,0 0 1,0-1-1,2 1 0,2-4-3944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1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9856,'-1'0'983,"-1"2"4268,3-2-775,4 0-1769,2 1-3410,3 2 813,1-1-1,-1-1 1,1 0-1,-1 0 1,13-1-1,-7 0-229,26 3-1,-10-2-3925,-19-1-212,-4 0-248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1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10368,'-1'1'278,"0"-1"1,1 1 0,-1-1-1,1 1 1,-1 0 0,1-1 0,0 1-1,-1 0 1,1-1 0,0 1-1,-1 0 1,1 0 0,0-1-1,0 1 1,-1 0 0,1 0-1,0 0 1,0-1 0,0 1 0,0 0-1,0 0 1,0-1 0,1 1-1,-1 0 1,0 0 0,0 0-1,0-1 1,1 1 0,-1 0-1,0-1 1,1 2 0,2 1 357,-1 1-1,1-1 1,0 0 0,6 6-1,-2-3-326,3 3-49,0-1 1,1-1 0,0 0-1,0 0 1,1-1 0,0 0-1,12 3 1,-10-3-184,0 0-1,0 0 1,-1 2 0,22 15 0,-19-11 107,-10-8-110,-1 0 1,1 1 0,-1-1 0,0 1 0,0 0 0,0 0 0,-1 1 0,1-1 0,-2 1 0,6 9 0,-7-8 1,0 1 1,0 0-1,-1 0 1,0 1-1,0-1 1,-1 0 0,0 0-1,-1 0 1,1 0-1,-4 12 1,-3 11-66,-16 42 1,1-4-88,3-5-1441,5-25-5169,8-25 2004,6-10 288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1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 9472,'-4'0'870,"-3"-2"1718,6 2-1146,3 2-134,7 9 2756,-1 14-2754,-6-16-855,42 174 2834,-13 8-1330,-26-158-1874,9 66 296,3 136 0,-17-209-391,1-5 38,-4 25 0,3-40-80,-1 0-1,-1 0 1,1 0-1,-1 0 1,0 0-1,0-1 1,-1 1-1,-5 8 1,4-7-418,-18 22-1456,21-27 1368,-1-1 1,1 1-1,0-1 0,-1 0 0,1 0 1,-1 0-1,0 0 0,1 0 1,-1 0-1,0 0 0,0 0 0,1-1 1,-1 1-1,0-1 0,0 1 1,-3-1-1,1 0-4279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14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26 172 8448,'-2'-1'364,"0"0"128,0 0 1,0 0-1,0 0 0,-1 0 0,1 1 1,0-1-1,-1 1 0,-1-1 0,3 1 388,2-1-85,21-21 741,2-3 51,37-29 0,-52 47-1370,1 0 0,1 0 1,-1 1-1,1 1 0,0 0 0,0 0 0,22-5 1,-21 7-85,1 0 0,0 2 1,-1-1-1,1 2 0,0-1 1,0 2-1,0 0 0,20 4 1,-26-3-78,-1-1 1,0 2-1,0-1 0,0 1 1,0 0-1,0 0 1,0 0-1,-1 1 1,1 0-1,-1 0 0,0 1 1,0-1-1,-1 1 1,1 0-1,-1 0 0,0 1 1,-1-1-1,6 11 1,-6-9-9,0 0 1,-1 0 0,1 0 0,-1 1-1,-1-1 1,0 0 0,0 1 0,0 0-1,-1-1 1,0 1 0,0-1 0,-2 9-1,-1-2 40,0 0-1,-1-1 0,0 0 0,-1 0 1,-14 24-1,-42 72 65,10-19 60,-62 146 0,110-226-219,-1-1 0,1 1 0,1 0 0,0 0 1,0 0-1,0 14 0,2-21 14,0 0 1,0 0-1,1 0 1,-1 0-1,0 0 1,1 0-1,0 0 1,0 0-1,0-1 1,0 1-1,0 0 1,1 0-1,-1-1 1,1 1-1,-1-1 1,1 1-1,0-1 1,0 0-1,0 0 1,1 0-1,-1 0 1,0 0 0,1 0-1,-1-1 1,1 1-1,3 1 1,9 2 21,-1 0 1,1-1 0,28 4-1,50 1 31,-75-8-62,36 4 1,-23-1-582,0-2 0,32-2 0,-60 0 115,0 0-1,0 0 0,0-1 0,0 1 0,-1-1 1,1 0-1,0 0 0,0 0 0,-1 0 1,1 0-1,0 0 0,-1-1 0,1 0 1,-1 1-1,0-1 0,0 0 0,1 0 1,1-3-1,5-9-4304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15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45 7808,'4'-11'1841,"1"-11"1096,-5 21-1769,-9-7 2224,6 7-3232,1 1 0,0-1 0,-1 1 0,1 0 0,0 0 0,-1 0 0,1 0 0,0 0 1,-1 1-1,1-1 0,-3 2 0,-25 9 570,23-8-612,1 0 0,0 1 0,0 0 0,0 0 0,0 1 0,1 0 0,0 0 0,0 0 0,0 0 0,-7 11 0,3-1 12,0 1 0,0 0 0,-6 18 0,-2 10 151,3 0-1,1 0 1,-13 90-1,22-98-145,1-1 0,2 1-1,2-1 1,1 1 0,12 60 0,-8-73-86,1 0 0,1 0 1,2 0-1,0-1 0,1-1 0,1 0 1,1 0-1,1-1 0,0-1 0,2 0 1,0-1-1,1-1 0,1-1 1,1 0-1,0-1 0,22 12 0,-34-22-13,1 0 1,0-1-1,1 0 0,-1 0 0,10 2 0,-17-5-184,1-1-1,0 1 1,0-1-1,0 0 0,0 1 1,0-1-1,0 0 1,0 0-1,-1 0 1,1 0-1,0 0 0,0-1 1,0 1-1,0-1 1,0 1-1,0-1 0,-1 1 1,1-1-1,0 0 1,0 0-1,-1 0 0,1 0 1,-1 0-1,1 0 1,-1-1-1,1 1 0,-1-1 1,0 1-1,1 0 1,1-4-1,5-16-3120,-3-5-1776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1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9600,'0'-1'180,"0"1"0,0-1 0,0 0 0,0 0 0,0 1 0,1-1-1,-1 0 1,0 0 0,0 1 0,1-1 0,-1 0 0,1 1 0,-1-1 0,0 1 0,1-1 0,-1 0 0,1 1 0,0-1 0,-1 1 0,1-1 0,-1 1 0,1 0 0,0-1 0,-1 1 0,1 0 0,0-1 0,-1 1 0,1 0 0,0 0 0,0-1 0,-1 1 0,1 0 0,0 0 0,0 0 0,-1 0 0,1 0 0,0 0-1,0 0 1,0 1 0,7-1 555,-1 1-1,0 1 0,10 2 0,-9-2-219,65 10 699,-57-10-1013,1 0 1,-1 1-1,0 1 1,0 0-1,0 1 1,21 11-1,-35-16-170,0 1-1,-1 0 1,0-1 0,1 1-1,-1 0 1,1 0 0,-1 0 0,0 0-1,0 1 1,0-1 0,1 0-1,-1 0 1,0 1 0,-1-1 0,1 1-1,0-1 1,0 1 0,-1-1-1,1 1 1,0-1 0,-1 1-1,0-1 1,1 1 0,-1 0 0,0-1-1,0 1 1,0 0 0,0-1-1,0 1 1,0 0 0,-1-1-1,1 1 1,0 0 0,-1-1 0,1 1-1,-1-1 1,0 1 0,1-1-1,-3 3 1,-2 4 3,0-1 1,-1 1-1,0-1 1,0-1-1,-13 12 1,-9 4-113,19-15 42,0-1 0,0 2 0,1-1 1,0 1-1,1 0 0,-1 1 0,2 0 0,-10 14 1,16-21 28,-1 0 0,1 1 0,-1-1 0,1 0 0,0 0 0,0 1 0,0-1 0,0 0 0,0 1 0,0-1 0,1 0 0,-1 1 0,1-1 0,-1 0 0,1 0 0,0 0 0,0 1 1,0-1-1,0 0 0,1 0 0,-1-1 0,0 1 0,1 0 0,-1 0 0,3 2 0,3 3 40,0-1 0,0 1 0,1-1 0,15 9 0,-1-2 28,-1 0 1,0 2-1,26 23 1,-41-32-50,0 0-1,-1 0 1,0 0 0,0 0-1,0 1 1,-1 0 0,0 0-1,0 0 1,-1 1 0,0-1-1,0 1 1,0 0 0,-1-1-1,2 15 1,-4-20 2,0 1-1,0 0 1,0-1-1,0 1 1,0 0 0,-1-1-1,1 1 1,-1 0 0,1-1-1,-1 1 1,0-1-1,0 1 1,0-1 0,-1 1-1,1-1 1,-1 0-1,1 0 1,-4 4 0,2-4 6,0 1 1,0 0 0,-1-1 0,1 0-1,-1 0 1,0 0 0,1 0-1,-1-1 1,0 1 0,-8 1 0,-2-1 13,0 0 0,-1-1 1,1-1-1,0 0 1,-29-5-1,32 4-186,0-2 0,-1 0 0,-11-4 0,-13-10-4856,36 17 4865,0 0 0,-1-1-1,1 1 1,0 0-1,-1 0 1,1-1 0,0 1-1,0 0 1,-1 0 0,1-1-1,0 1 1,0 0-1,-1-1 1,1 1 0,0 0-1,0-1 1,0 1-1,0 0 1,-1-1 0,1 1-1,0-1 1,0 1 0,0 0-1,0-1 1,0 1-1,0-1 1,0 1 0,0 0-1,0-1 1,0 1-1,0 0 1,0-1 0,1 1-1,-1-1 1,4-7-4150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16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10752,'1'-1'211,"-1"0"0,0 0 0,0 1 1,1-1-1,-1 0 0,1 0 0,-1 0 1,1 1-1,-1-1 0,1 0 1,-1 1-1,1-1 0,0 0 0,-1 1 1,1-1-1,0 1 0,-1-1 0,1 1 1,0-1-1,0 1 0,0 0 0,-1-1 1,2 1-1,1-1-1,-1 1 1,0 0 0,1 0-1,-1 0 1,1 0-1,-1 0 1,1 1-1,4 0 1,-3 1 16,1-1-1,0 1 1,0 1 0,-1-1 0,1 0 0,-1 1-1,0 0 1,1 0 0,-1 0 0,-1 1 0,1 0-1,0-1 1,-1 1 0,6 8 0,-3-1-33,1 0 0,-2 0-1,1 1 1,-1 0 0,3 13 0,10 45 269,-3 0 0,-2 1 0,4 119 0,-15-55-168,-17 140 1,12-252-284,-10 45 1,-2-24-1735,12-38 350,-1 1 0,1-1 1,-10 11-1,13-17 1308,0 0 1,0 1-1,0-1 1,0 0 0,0 0-1,0 0 1,0 0-1,-1 0 1,1 0-1,0 0 1,0 0-1,0 0 1,0 0-1,0 0 1,0 0 0,0 0-1,0 0 1,-1 0-1,1 0 1,0 0-1,0 0 1,0 0-1,0 0 1,0 0-1,0 0 1,0 0 0,0 0-1,-1 0 1,1 0-1,0 0 1,0 0-1,0 0 1,0 0-1,0 0 1,0 0-1,0 0 1,0 0 0,-1 0-1,1 0 1,0 0-1,0 0 1,0-1-1,0 1 1,0 0-1,0 0 1,0 0-1,0 0 1,0 0 0,-8-10-4385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2:55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496 292 7552,'1'-5'887,"1"0"0,0 1-1,0-1 1,6-7 0,-1-1 855,-5 7-1360,0 1 0,-1 0 0,0-1 0,0 1 1,-1-1-1,0 1 0,0-1 0,0 0 0,-1-7 1,0-9 285,1 9-354,-1 0 0,0 0 1,-1 0-1,-1 0 0,-4-15 0,6 24-220,0 0 1,0 0-1,-1 0 0,0 0 0,0 0 1,0 1-1,0-1 0,-1 0 1,0 1-1,1 0 0,-1-1 0,0 1 1,-1 1-1,1-1 0,0 0 1,-1 1-1,1-1 0,-1 1 0,-6-3 1,6 5-48,0-1 1,1 1 0,-1-1-1,0 1 1,0 0-1,1 1 1,-1-1 0,0 1-1,1-1 1,-1 1-1,0 0 1,1 0 0,-1 1-1,1-1 1,-1 1 0,1 0-1,0 0 1,-4 2-1,-8 7 134,0 0 0,-17 18 1,27-24-132,-17 17 132,1 1-1,0 2 1,2 0 0,-19 32-1,-52 115 479,71-132-530,1 2-1,2 0 0,2 1 0,-11 61 1,21-82-97,2 1 0,0-1 1,1 1-1,2-1 0,0 1 1,1-1-1,1 1 0,1-1 1,2 0-1,11 32 1,-8-33-14,0 1 0,2-2 0,1 1 0,0-2 0,2 1 0,0-2 1,23 24-1,-25-30-4,0-1 1,1 0 0,0-2 0,1 1 0,-1-1-1,2-1 1,-1-1 0,1 0 0,0-1 0,1 0-1,21 4 1,-21-6 6,1-2-1,-1 0 0,1-1 0,0-1 1,0 0-1,-1-1 0,1-1 1,23-6-1,-26 5-21,-1-2-1,0 0 1,0 0 0,0-1-1,0-1 1,-1 0 0,0-1-1,-1 0 1,0-1 0,13-12-1,-14 11 16,-1 0 0,0-1 0,0 0 0,-1-1 0,0 1 0,-1-2 0,-1 1 0,6-15 0,-10 21-3,0 0-1,0 0 0,-1 0 1,0 0-1,0 0 1,0 0-1,-1 0 1,0 0-1,0 0 1,0 0-1,-1 0 0,0-1 1,0 1-1,-1 0 1,1 1-1,-1-1 1,-1 0-1,1 0 1,-1 1-1,-6-10 1,3 7-1,-1 0 0,0 1 1,0 0-1,-1 0 1,1 1-1,-2 0 0,1 0 1,0 1-1,-1 0 1,0 0-1,0 1 0,-1 0 1,-11-3-1,12 5-22,0 0 1,0 0-1,0 1 0,0 0 0,0 0 0,0 1 1,-1 0-1,1 1 0,0 0 0,0 1 0,0-1 1,0 2-1,0-1 0,-14 7 0,13-3-3,1-1 0,-1 1 0,1 1 0,0 0-1,1 0 1,0 0 0,0 1 0,-7 10 0,10-12-60,1-1 1,1 1-1,-1-1 1,1 1-1,0 0 1,0 0 0,1 1-1,0-1 1,0 0-1,0 1 1,1 0-1,0-1 1,0 1-1,1 11 1,0-16-111,0 1 0,0 0 0,1-1 0,-1 1 0,1-1 0,0 1 0,0-1 0,0 1 0,0-1 0,0 1-1,0-1 1,1 0 0,-1 0 0,1 0 0,0 0 0,0 0 0,-1 0 0,1 0 0,0 0 0,1-1 0,-1 1 0,0-1 0,0 0 0,1 1 0,-1-1 0,1 0 0,-1 0 0,1-1 0,-1 1 0,4 0 0,1 0-182,0 0 1,1 0-1,-1-1 1,15 0-1,9-5 3105,11-2 3254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16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6400,'2'-14'4648,"0"10"-679,-2 10-1696,1-5-2174,-1 0 0,0 0-1,0 0 1,1 0 0,-1-1 0,0 1 0,1 0-1,-1 0 1,1 0 0,-1-1 0,1 1 0,0 0-1,-1 0 1,1-1 0,0 1 0,-1-1-1,1 1 1,0 0 0,0-1 0,0 0 0,-1 1-1,1-1 1,0 1 0,0-1 0,1 1 0,26 4 809,162-3 559,-100-3-1344,78 1 10,-165 0-135,0 0-121,0 0 1,0 0-1,1 0 1,-1 0 0,0 1-1,0-1 1,0 1-1,5 1 1,-8-2 51,0 0 0,0 1-1,1-1 1,-1 0 0,0 0 0,0 0 0,0 0-1,1 0 1,-1 0 0,0 1 0,0-1 0,0 0 0,1 0-1,-1 0 1,0 0 0,0 1 0,0-1 0,0 0-1,0 0 1,1 1 0,-1-1 0,0 0 0,0 0-1,0 0 1,0 1 0,0-1 0,0 0 0,0 0-1,0 1 1,0-1 0,0 0 0,0 0 0,0 1 0,0-1-1,0 0 1,0 0 0,0 1 0,0-1 0,0 0-1,-1 0 1,1 1 0,0-1 0,0 0 0,-9 10-3281,6-8 2439,-9 9-3540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17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11264,'0'12'4224,"4"-9"-3296,10 1 383,-1-4-95,8 0-320,15 0-64,14-4-384,7-4-128,1 1-192,-8 2-32,-5 2 96,-6-1-160,-7-1-96,-5 2-896,-5-1-320,-4-1-1120,-4 2-415,-2-1-1889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1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11 140 7552,'-1'-1'3516,"-6"-3"-2558,6 4-56,1 0-145,-2 1 1813,7 2-1907,4 5-424,-4-6-23,11 7 263,-1 0 0,1-2 0,0 0-1,1-1 1,-1 0 0,28 4 0,-19-7-93,0-1 1,43-3 0,54-10 187,-36 2-250,-76 8-290,128-14 338,224-35 528,-245 36-643,130-13 122,-10 11-182,-9 4-149,16 1 299,-7 2 90,9-6-304,2 10-106,-22 1 74,29 4-74,-26 0 37,11 4-59,175 15 134,-222-18-235,470 3 165,-595-4-38,217 4 66,35-12-81,64 0 126,-283 8-236,1-7 84,81 7 143,-112-9-117,-54 5 662,-11 1-2551,-6 3 1670,0 0 1,0 0 0,0 0-1,0 0 1,0 0 0,0 0 0,0 0-1,0 0 1,0 0 0,0 0-1,0 0 1,0 0 0,0 0-1,0 0 1,0 0 0,0 0-1,0 0 1,0 0 0,0 0 0,0 0-1,0 0 1,0 0 0,0 0-1,0 0 1,0 0 0,0 0-1,0 0 1,0 0 0,0 0-1,0 0 1,0 0 0,0 0 0,0 0-1,0 0 1,0 0 0,0 0-1,0 0 1,0 0 0,0 0-1,0 0 1,0-1 0,0 1-1,0 0 1,0 0 0,0 0 0,0 0-1,-4 0-5151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20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531 185 5888,'23'-49'7959,"-18"40"-7315,-1 1 1,0-1-1,0 0 1,-1 0 0,0 0-1,-1 0 1,1-1-1,-2 1 1,1-12 0,-1 19-552,-2 0 0,1 0 0,0 1-1,0-1 1,0 0 0,-1 1 0,1-1 0,-1 0 0,1 1 0,-1-1 0,0 0 0,0 1 0,0-1 0,-1-1 0,1 2-65,0 0 0,1 1 0,-1-1 0,0 1-1,0-1 1,0 0 0,0 1 0,0 0 0,0-1 0,0 1 0,0 0 0,0-1 0,0 1 0,0 0 0,-1 0 0,1 0 0,0 0-1,0 0 1,0 0 0,0 0 0,0 1 0,0-1 0,0 0 0,0 0 0,0 1 0,0-1 0,-2 2 0,-2 0 13,0 1 1,0 1 0,0-1-1,0 1 1,1-1 0,-1 2-1,-6 6 1,2-1-13,-137 117 188,37-36-204,75-59 119,1 1 1,-34 45-1,54-60-46,0 1 0,2 0-1,0 0 1,1 2 0,1-1-1,-11 37 1,15-39-46,1-1 0,1 1-1,1 0 1,0 0 0,2 0 0,0 0 0,4 30-1,-2-36-18,0-1-1,1 0 0,0 0 1,1-1-1,0 1 0,1-1 1,0 0-1,0 0 0,1 0 0,1-1 1,-1 0-1,2 0 0,9 10 1,-4-8 9,0 0 1,1-1 0,0-1-1,0 0 1,1-1 0,0 0-1,1-1 1,0-1 0,0-1-1,0 0 1,0-1 0,1-1-1,22 2 1,-27-4-7,0 0 1,0-2-1,0 1 1,0-1-1,0-1 0,-1 0 1,1-1-1,0 0 1,-1 0-1,0-2 0,0 1 1,0-1-1,0-1 1,-1 0-1,0-1 0,0 0 1,-1 0-1,1-1 1,11-13-1,-15 14-9,0 0 0,-1-1 0,0 0 0,0 0 0,0 0 0,-1 0 0,-1-1 0,1 0 0,-2 1 0,1-1 1,-1 0-1,0-1 0,-1 1 0,0 0 0,0 0 0,-2-16 0,1 23-14,-1-1 1,1 0-1,-1 1 1,0-1-1,1 1 1,-1-1-1,-1 1 1,1-1-1,0 1 1,0 0 0,-1 0-1,1 0 1,-1-1-1,0 2 1,0-1-1,0 0 1,0 0-1,0 0 1,-4-2-1,2 2-14,1 1 0,-1 0-1,0-1 1,1 1 0,-1 1 0,0-1 0,0 0-1,0 1 1,0 0 0,0 0 0,0 0 0,0 1-1,-6 0 1,-13 5-37,0 0 0,0 1 0,-39 19 0,-62 41-368,108-58-299,-27 23 0,37-28 11,1 1 0,0 1-1,0-1 1,0 1 0,1 0 0,0 0 0,-6 10 0,5-3-1688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21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8064,'0'-12'2226,"0"4"3585,9 10-1993,-7 3-3605,0-1 0,0 1-1,0 0 1,0 0 0,-1 0-1,1 1 1,-2-1 0,1 0-1,0 8 1,2 8 332,14 122 1326,11 60-1251,-26-190-1086,-1 1-1,0 23 1,-1-34-23,0-3 323,0 0 0,0 1 1,0-1-1,-1 0 0,1 0 0,0 0 0,0 0 0,0 0 1,0 0-1,0 0 0,-1 0 0,1 0 0,0-1 1,0 1-1,0 0 0,0 0 0,0 0 0,-1 0 1,1 0-1,0 0 0,0 0 0,0 0 0,0 0 0,0 0 1,0 0-1,-1-1 0,1 1 0,0 0 0,0 0 1,0 0-1,0 0 0,0 0 0,0 0 0,0-1 1,0 1-1,0 0 0,0 0 0,0 0 0,0 0 0,0 0 1,0-1-1,0 1 0,0 0 0,0-3-4628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2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9472,'13'1'10125,"7"3"-6574,-6 0-3260,0-2 0,17 2 0,-24-4-188,133-4 519,92-4-3001,-205 10-1439,-12 4-3281,-11-2 3169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2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 8960,'-8'4'4039,"7"0"-987,1-4-2741,1 1 0,0 0 0,0-1 0,0 1 0,0-1 0,0 1 0,0-1 0,0 1 1,0-1-1,0 0 0,2 1 0,33 4 1819,-1-6-632,51-10 0,-57 6-1478,1 2 0,48 0 0,-4 13 100,-15-2-2155,-56-8 1668,0 1 0,-1-1 0,1-1 0,-1 1 0,1 0 0,-1-1 0,1 1 0,-1-1 0,1 0 0,-1 1 0,5-4 0,12-8-5908,-9 5 896,-1 2 1198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26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6784,'17'-35'4967,"-12"26"-3622,-1 1 0,6-16 0,-9 17-987,0 0 815,3 17 91,15 214 1417,-8-63-1720,0-44-585,-5-37 106,29 143 0,-29-198-378,1 0 0,1-1 1,2 0-1,0-1 1,1 0-1,2-1 1,0 0-1,1-1 1,33 38-1,-39-51-79,0-1 1,0 0-1,11 7 0,-15-11-18,-1-1 0,1 0-1,0 0 1,0 0 0,0 0 0,0-1 0,0 1 0,0-1 0,1 0-1,6 0 1,-10-1 3,0 0 0,0 0 0,1 0 0,-1 0 0,0-1 0,0 1 0,1 0 0,-1-1 0,0 1 0,0-1 0,0 1 0,0-1-1,0 0 1,0 0 0,0 1 0,0-1 0,0 0 0,0 0 0,0 0 0,0 0 0,-1 0 0,2-1 0,0-2 3,-1 1-1,1 0 1,-1-1 0,0 1 0,0 0-1,0-1 1,0-3 0,7-64 37,-3-118 0,-5 162-49,-4-210-150,3 225 126,-13-201-397,8 161 255,-26-101 0,18 109 3,7 22-155,-7-29 1,14 50 326,-1 0 0,1 0 0,0-1 0,0 1 0,0 0 0,0 0 0,0 0 0,0 0 0,0-1 0,0 1 0,0 0 0,1 0 0,-1 0 0,0 0 0,1 0 0,-1 0 0,1 0 0,-1 0 0,1 0 0,-1 0 0,1 0 0,0 0 0,0 0 0,-1 0 0,1 0 0,0 0 0,0 1 0,0-1 0,0 0 0,0 1 0,0-1 0,0 0 0,0 1 0,0 0 0,0-1 0,0 1 0,2-1 0,5 0 25,-1 0 0,1 0-1,0 1 1,14 1 0,-3 0 136,20-2 178,-17 0-259,0 1 0,21 3 0,-8 3-67,-22-3 17,0 0 1,22 0-1,32-3 40,240 8 80,-151-4-59,-12-9 118,-102 3-134,179-5 185,-97 4-193,53-4-194,359-28 330,-363 31-176,-163 4-37,698 3 267,-553 2-363,-1 5 130,46-1 17,537-9 205,-706-4-117,-30 4-91,-1 0-144,0 0-597,0 0-625,-9-3-4842,4-2 545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28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7936,'4'-10'8130,"4"1"-3368,-4 6-4244,0 0 1,1 0-1,-1 0 0,7-2 0,0 1-606,1-1 0,0 2-1,16-4 1,-7 5 354,0 0 0,0 2-1,0 0 1,1 2 0,40 7 0,-53-6-57,0-1 0,-1 1 1,1 0-1,-1 1 1,12 6-1,-15-7-68,-4-3-119,0 1 0,-1-1 0,1 1 0,0-1 1,0 1-1,0-1 0,-1 1 0,1-1 0,0 1 0,0 0 0,-1 0 0,1-1 1,-1 1-1,1 0 0,-1 0 0,1-1 0,-1 1 0,1 0 0,-1 0 0,0 0 1,1 0-1,-1 1 0,0 0-10,0-1 0,0 0 0,-1 0 0,1 0 0,0 0 0,-1 1-1,1-1 1,-1 0 0,1 0 0,-1 0 0,0 0 0,1 0 0,-1 0 0,0 0 0,-1 1 0,-5 4 4,-1 0-1,0 0 1,-15 9 0,11-8 85,-38 28-288,50-34 182,-1-1 0,1 1 0,-1-1-1,1 1 1,-1-1 0,1 1 0,0-1 0,-1 1-1,1-1 1,0 1 0,0-1 0,-1 1 0,1-1-1,0 1 1,0 0 0,0-1 0,0 1 0,0 0-1,0-1 1,0 1 0,0-1 0,0 1 0,0 0-1,0-1 1,0 1 0,0-1 0,0 1 0,1 0-1,-1-1 1,0 1 0,0-1 0,1 1-1,-1-1 1,0 1 0,1-1 0,-1 1 0,0-1-1,1 1 1,-1-1 0,2 1 0,1 3 3,1-1 0,0 1 1,9 4-1,-10-6-7,8 6 28,1 0-1,-1 1 1,-1 0 0,0 0-1,0 1 1,15 21 0,-21-26-13,-1 0 0,0 1 0,0-1 0,-1 0 0,0 1 0,0 0 0,0-1 0,0 1 0,-1 0 0,0 0 0,0 0 0,-1 0 0,0 0 0,0 0 0,0 0 0,-1 0 0,1 0 0,-4 9 0,3-11-4,-1-1 1,1 1-1,-1-1 0,0 0 0,0 0 1,0 0-1,0 0 0,-1 0 0,1 0 1,-1-1-1,0 1 0,1-1 0,-1 0 0,0 0 1,-1 0-1,1 0 0,0 0 0,0-1 1,-1 1-1,1-1 0,-1 0 0,0 0 1,-4 1-1,-10 1 17,0-1 1,0-1-1,-27 0 1,31-1-13,-61 0-172,74 0 99,1 0 0,-1 0 0,0 0 0,1 0 1,-1 0-1,1 0 0,-1 0 0,0 0 1,1 0-1,-1 0 0,1-1 0,-1 1 0,1 0 1,-1 0-1,1 0 0,-1-1 0,1 1 0,-1 0 1,1-1-1,-1 1 0,1 0 0,-1-1 1,0 0-1,1 0-92,0 1 1,0-1-1,0 1 1,0-1-1,0 1 1,0-1 0,0 1-1,0-1 1,0 0-1,0 1 1,1-1-1,-1 1 1,0-1-1,0 1 1,0-1-1,1 1 1,-1 0-1,0-1 1,1 1-1,-1-1 1,2-2-825,0 1 0,0 0 0,0 0 1,1 0-1,-1 0 0,0 1 0,1-1 0,3-2 0,12 0-4895,0 3 1472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28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175 136 7936,'29'-35'5255,"-20"26"-3973,-1 0 0,0-1 0,9-14 0,-16 22-1170,0 1 0,-1-1 0,1 1 0,0-1 0,-1 1 0,0-1 0,1 0 0,-1 1 0,0-1 0,1 0 0,-1 1 0,0-1 0,0 1 0,-1-1 0,1 0-1,0 1 1,0-1 0,-1-2 0,0 3-51,1 0-1,-1 0 0,0 0 0,1 0 1,-1 0-1,0 0 0,1 1 1,-1-1-1,0 0 0,0 0 0,0 1 1,0-1-1,1 0 0,-1 1 1,0-1-1,0 1 0,0-1 0,0 1 1,-1 0-1,1-1 0,0 1 1,0 0-1,0 0 0,0 0 0,0 0 1,-2 0-1,-1 0 41,-1 1-1,0 0 1,1 0-1,-1 0 1,1 0-1,-1 1 1,1 0-1,0 0 1,-1 0-1,1 1 1,0-1-1,1 1 1,-1 0-1,0 0 1,1 0-1,0 1 1,-4 3-1,-7 11 120,1-1 0,-16 28 1,28-42-179,-8 11 102,-10 18 215,-17 36 0,31-57-340,1 0 0,0 0 0,1 1 0,0-1 0,1 1 0,0 0-1,0 18 1,2-8-5,1-1 0,2 0 0,0 0 0,8 28 0,-9-41 19,1 0 1,0-1 0,1 1-1,0-1 1,0 1 0,10 12-1,-11-17-20,0 1 1,0 0-1,0-1 0,1 0 1,0 0-1,-1 0 0,1 0 0,0-1 1,1 1-1,-1-1 0,0 0 0,1 0 1,8 2-1,-3-3 4,1 0 0,-1-1 0,1 1 0,0-2 1,-1 0-1,0 0 0,13-4 0,-13 3 10,-1-1 0,0 1 0,-1-2-1,1 1 1,0-1 0,-1-1 0,0 0 0,13-10 0,-19 14-21,0 0 1,-1-1 0,1 0 0,-1 1 0,1-1 0,-1 0-1,0 0 1,0 1 0,0-1 0,0 0 0,0 0 0,0 0 0,0-1-1,-1 1 1,1-2 0,-1 2-5,0 0 0,0 0 0,0 1 0,0-1 0,-1 0-1,1 0 1,0 1 0,-1-1 0,0 0 0,1 1 0,-1-1 0,0 0 0,0 1 0,0-1-1,0 1 1,0 0 0,0-1 0,-1 1 0,1 0 0,-2-2 0,-4-2 1,0-1 0,-1 1 0,1 0 0,-1 1 0,0 0 0,-1 1 0,1-1 0,-13-2 0,5 2-62,1 1 0,-1 0 1,0 1-1,-17 1 0,25 1-125,1 0 1,-1 0-1,-7 3 0,13-3-107,1 0 0,-1 1 0,1-1 0,0 0 0,-1 1 0,1-1 0,-1 1 0,1 0 0,0-1 0,0 1 0,-1 0 0,1 0 0,0 0 0,0 0 0,0 0-1,0 0 1,0 0 0,0 0 0,0 1 0,0-1 0,1 0 0,-2 3 0,2-4 90,0 1 1,0-1-1,0 0 0,0 1 1,-1-1-1,1 1 0,1-1 1,-1 1-1,0-1 0,0 1 0,0-1 1,0 1-1,0-1 0,0 0 1,0 1-1,1-1 0,-1 1 1,0 0-1,12 14-4700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2:55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 11392,'0'0'124,"0"0"1,-1 0 0,1 0-1,0 0 1,0 0 0,0 0-1,0 0 1,-1 0 0,1 0-1,0 0 1,0 0-1,0 0 1,0 0 0,-1 0-1,1 0 1,0 0 0,0 0-1,0 0 1,0-1 0,0 1-1,-1 0 1,1 0 0,0 0-1,0 0 1,0 0 0,0 0-1,0-1 1,0 1 0,0 0-1,-1 0 1,1 0-1,0 0 1,0-1 0,0 1-1,0 0 1,0 0 0,0 0-1,0 0 1,0-1 0,0 1-1,0 0 1,0 0 0,0 0-1,0 0 1,0-1 0,0 1-1,0 0 1,0 0 0,0 0-1,1-1 1,-1 1-42,0 0 0,0-1 1,0 1-1,1 0 0,-1 0 0,0-1 1,0 1-1,1 0 0,-1 0 1,0-1-1,0 1 0,1 0 0,-1 0 1,0 0-1,1 0 0,-1-1 0,0 1 1,1 0-1,-1 0 0,0 0 0,1 0 1,-1 0-1,0 0 0,1 0 0,-1 0 1,0 0-1,1 0 0,-1 0 0,1 0 1,-1 0-1,1 0-20,0 1 0,0-1 1,0 0-1,-1 1 0,1-1 0,0 0 0,0 1 1,0-1-1,-1 1 0,1-1 0,0 1 1,-1-1-1,1 1 0,0 0 0,-1-1 0,1 1 1,-1 0-1,1 0 0,-1-1 0,0 1 0,1 1 1,4 21 295,-5-22-349,5 49 185,-2 1-1,-3 0 1,-13 98 0,9-122-821,-1-1 1,-2 0 0,-15 38-1,16-53-3077,4-9-5671,10-6 4900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3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476 131 7040,'18'-12'3557,"-15"10"-2884,1 0 1,-1 0-1,0 0 0,0 0 1,0-1-1,-1 1 0,4-5 1,-1 1 2,0-1 1,-1 0 0,0-1 0,0 1 0,2-9 0,-5 14-498,0 0 1,-1 0-1,0 0 0,1 0 0,-1 0 1,0 0-1,0 0 0,0 0 0,0 0 0,0 0 1,0 0-1,-1-2 0,0 3-100,1 0 1,-1 0-1,1 0 1,-1 0-1,0 0 1,1 0-1,-1 0 0,0 1 1,0-1-1,1 0 1,-1 0-1,0 1 1,0-1-1,0 0 0,0 1 1,0-1-1,0 1 1,0-1-1,0 1 1,-1 0-1,1-1 1,-2 1-1,-2-1 32,-1 0-1,1 1 1,0 0 0,-1 0-1,1 1 1,-1 0 0,1 0 0,-10 3-1,-44 18 134,51-19-172,-24 11 65,1 2 0,0 0 0,2 2 0,-47 37 0,59-40-63,0 0 1,0 2-1,1 0 0,2 1 1,-1 0-1,2 1 0,-21 41 1,22-35 46,2 1-1,1 0 1,0 0 0,-8 53-1,15-60-68,0 1 0,1 0 0,1-1 0,1 1 0,1-1 0,1 1 0,9 33-1,-9-43-17,0-1 0,1 0 0,0 0 0,0 0 0,1-1 0,0 1 0,1-1 0,0 0 0,0-1 0,1 1 0,10 8-1,-8-9 9,1 0-1,0 0 1,0-1-1,0 0 1,1-1-1,0 0 0,0-1 1,0 0-1,13 2 1,1 0 40,0-2 0,0 0 0,0-2-1,0-1 1,1-1 0,-1-1 0,39-6 0,-53 5-70,0 0-1,0-1 1,0-1-1,0 0 1,0 0-1,-1-1 1,0-1-1,0 1 1,0-2 0,-1 1-1,1-1 1,-2-1-1,1 0 1,-1 0-1,0 0 1,-1-1-1,0 0 1,11-20-1,-11 14 8,-1 0 0,0-1 0,-1 0 0,-1 0 0,-1-1 0,0 1 0,-1-1 0,0-25 0,-2 36-37,-1 1 0,1 0-1,-1-1 1,0 1 0,0 0 0,0-1-1,-4-8 1,3 11 13,1 0 0,-1 0-1,0 1 1,1-1 0,-1 1 0,0-1 0,-1 1-1,1 0 1,0 0 0,-1 0 0,1 0 0,-1 0-1,1 0 1,-1 1 0,-3-2 0,-3 0-12,0 0 1,0 1 0,0 0 0,0 1-1,0 0 1,0 0 0,-10 2-1,-3-1-56,-39 8-1,46-5 41,0 1 0,1 1 0,-1 0 0,1 0 0,0 2 0,1 0-1,0 0 1,-21 16 0,25-16-12,0 0-1,1 1 1,-1 1 0,1-1-1,1 1 1,0 0 0,0 1-1,1 0 1,0 0 0,1 0-1,-8 20 1,12-26-74,0 0 1,0-1-1,0 1 0,1 0 1,-1 0-1,1 0 0,0 6 1,0-9-105,0 1 0,1-1 1,-1 1-1,0-1 0,1 0 1,-1 1-1,1-1 0,-1 0 1,1 0-1,0 1 0,0-1 1,-1 0-1,1 0 0,0 0 1,0 0-1,0 0 0,0 0 1,0 0-1,0 0 0,0 0 1,1-1-1,-1 1 0,3 1 1,-2-1-432,14 5-4979,-14-6 4739,-1 0-1,0 1 0,0-1 1,1 0-1,-1 0 0,0 0 1,1 0-1,-1 0 0,0 0 1,3-1-1,1-3-2870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42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29 8320,'-17'0'9205,"16"0"-8123,1 0-383,6 0 1632,7-1-1371,-1 0 0,16-5 1,15-2-477,197 0 811,-138 8-3618,-28 0-3401,-58-4-2430,-14 4 4106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4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9472,'11'-10'5905,"-10"10"-5707,-1-1 1,1 0-1,0 0 1,-1 1-1,1-1 1,0 0-1,0 1 0,-1-1 1,1 1-1,0-1 1,0 1-1,0-1 1,0 1-1,0 0 0,0-1 1,0 1-1,0 0 1,0 0-1,0 0 0,0 0 1,0-1-1,1 2 1,-1-1-127,-1 0 1,1 0 0,0 1-1,-1-1 1,1 1 0,-1-1-1,1 0 1,0 1 0,-1-1 0,1 1-1,-1-1 1,1 1 0,-1 0-1,0-1 1,1 1 0,-1-1-1,1 1 1,-1 0 0,0-1-1,0 1 1,1 0 0,-1-1-1,0 1 1,0 0 0,0 0-1,0-1 1,0 2 0,2 21 542,-2 31 7,1 67-289,1-107-324,1 0 1,0-1-1,7 16 0,-2-4-355,-7-15-1616,-1-3-3282,-1 0-4147,1-3 5183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43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162 189 7936,'12'-8'2442,"-8"7"-1681,-1-1 1,0 0-1,1-1 1,-1 1-1,0 0 1,0-1-1,0 1 1,3-6-1,-5 7-662,-1 1 0,0-1 0,0 1-1,0-1 1,0 1 0,0-1-1,0 1 1,0-1 0,0 1-1,0-1 1,0 1 0,0-1 0,0 1-1,0-1 1,0 1 0,0-1-1,-1 1 1,1-1 0,0 1-1,0-1 1,0 1 0,-1-1 0,1 1-1,0-1 1,-1 1 0,1 0-1,0-1 1,-1 1 0,1 0-1,-1-1 1,1 1 0,-1 0 0,1-1-1,-1 1 1,1 0 0,0 0-1,-1 0 1,1-1 0,-2 1-1,0-1 49,-1 0 0,1 0 0,0 0 0,-1 1 0,0-1-1,-4 0 1,-9 1 99,-1 1 0,1 1 0,-25 6 0,34-7-262,0 1 1,0 1 0,0-1 0,0 1 0,0 1-1,1-1 1,-1 1 0,1 0 0,0 0-1,-6 6 1,12-10 12,-1 1 0,1-1 0,-1 1 0,1-1 0,0 1 0,-1-1 0,1 1 0,0-1 0,-1 1 0,1-1 0,0 1 0,0-1 0,-1 1 0,1-1 0,0 1 1,0 0-1,0-1 0,0 1 0,0-1 0,0 1 0,0 0 0,0-1 0,0 1 0,0-1 0,0 1 0,0 0 0,1-1 0,-1 1 0,0-1 0,0 1 0,1-1 0,-1 1 0,0-1 0,0 1 0,1-1 0,-1 1 0,1-1 0,-1 1 0,1 0 0,20 12 13,-20-12-13,49 21 38,-34-17-52,26 15-1,-11-2 19,-11-8-2,32 23 0,-46-30 2,-1 1 0,-1 1 0,1-1 1,0 1-1,-1 0 0,0 0 0,0 0 0,-1 0 0,1 1 0,3 9 0,-5-11 46,-1 0 0,0 0 1,-1-1-1,1 1 0,-1 0 0,1 0 0,-1 0 1,0 0-1,0 0 0,-1 0 0,1-1 0,-1 1 1,0 0-1,0 0 0,0-1 0,-1 1 0,1 0 1,-1-1-1,0 1 0,0-1 0,0 0 0,0 0 0,-1 0 1,-4 6-1,3-6 22,1 0 1,0 0-1,-1 0 1,0-1-1,1 1 1,-1-1-1,0 0 1,0 0 0,-1 0-1,1-1 1,0 1-1,0-1 1,-1 0-1,1 0 1,-1-1-1,1 1 1,-1-1-1,1 0 1,-1 0-1,1-1 1,-6 0-1,5-1-47,0 0 0,0 0 0,0 0 0,0-1-1,0 1 1,1-1 0,-1 0 0,1-1 0,0 1 0,0-1 0,0 0-1,1 0 1,-1 0 0,-4-7 0,7 9-32,-1 0-1,1 0 1,0 0-1,0 0 1,0-1-1,0 1 1,0 0 0,0-1-1,1 1 1,-1-1-1,1 1 1,-1 0-1,1-1 1,0 1 0,0-1-1,0 1 1,1-1-1,-1 1 1,0-1-1,1 1 1,0 0 0,-1-1-1,1 1 1,0 0-1,0-1 1,0 1 0,1 0-1,-1 0 1,0 0-1,1 0 1,0 0-1,-1 0 1,3-1 0,18-14 24,43-24 1,-16 12-92,-32 18 102,-1-1 0,0-1 1,-1 0-1,0-1 1,25-30-1,-36 38-22,1 0 1,-1 0-1,-1-1 0,1 1 1,-1-1-1,0 1 0,0-1 0,-1 0 1,0-1-1,0 1 0,-1 0 1,0 0-1,0-1 0,-1 1 1,0 0-1,0-1 0,-1 1 1,1-1-1,-4-11 0,3 17-76,-1-1-1,1 1 1,0-1-1,-1 1 1,0 0-1,1 0 1,-1 0-1,0 0 0,0 0 1,0 0-1,0 0 1,0 0-1,-1 1 1,1-1-1,-1 1 1,1 0-1,-1 0 1,1 0-1,-1 0 1,1 0-1,-1 0 1,-4 0-1,5 1-185,0-1 1,1 1-1,-1 0 0,0 0 0,0 0 0,1 0 1,-1 0-1,0 0 0,1 0 0,-1 1 0,0-1 1,1 1-1,-1-1 0,0 1 0,1 0 1,-1-1-1,1 1 0,-1 0 0,1 0 0,-1 0 1,1 0-1,0 1 0,-1-1 0,1 0 0,0 0 1,0 1-1,0-1 0,0 1 0,0-1 1,0 1-1,1-1 0,-1 1 0,0-1 0,1 1 1,-1 0-1,1-1 0,-1 4 0,1 12-4071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4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 8064,'7'-7'7074,"-12"13"195,-1 1-4665,2-2-4106,1 1 1566,-1 0 1,2-1-1,-1 1 0,1 0 1,0 0-1,0 1 1,0-1-1,1 0 1,0 1-1,0-1 0,1 10 1,0-14-49,0 0 0,1 0 0,-1 1 0,1-1-1,-1 0 1,1 0 0,0 0 0,0 0 0,0 0 0,0 0 0,0 0 0,0 0 0,1-1 0,-1 1 0,1 0-1,-1-1 1,1 1 0,0-1 0,-1 1 0,1-1 0,0 0 0,0 0 0,0 0 0,0 0 0,0 0-1,0 0 1,0 0 0,3 0 0,4 1-102,0 0 1,1 0-1,-1 0 0,0-2 0,12 1 1,-7-1-732,15 0-2835,-10-4-3266,-6 1 2588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44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27 8832,'39'-26'10255,"-38"25"-8964,-10 20 1386,-3 7-2318,1 1-1,-8 32 1,16-44-365,-1 1 0,2 0 0,0 0 0,1 0 0,2 24 0,7 27 252,-1-5-1532,-5-20-6105,-2-35 2671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53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8960,'0'0'180,"0"1"1,0-1 0,1 0-1,-1 0 1,0 0 0,0 0-1,0 0 1,0 1 0,1-1-1,-1 0 1,0 0-1,0 0 1,0 0 0,1 0-1,-1 0 1,0 0 0,0 0-1,1 0 1,-1 0 0,0 0-1,0 0 1,0 0 0,1 0-1,-1 0 1,0 0 0,0 0-1,1 0 1,-1 0-1,0 0 1,0 0 0,0 0-1,1 0 1,-1 0 0,0 0-1,0-1 1,0 1 0,0 0-1,1 0 1,-1 0 0,17-8 1921,3 0 239,25 16 811,-4-8-2648,78 12 0,-83-8-411,0-2 0,51-3 1,-28 0-161,51 1 211,-109 0-811,-5 0-3018,1 0 650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54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11520,'0'1'290,"1"-1"-1,-1 1 1,0 0 0,0-1 0,1 1 0,-1 0 0,1-1 0,-1 1 0,0 0-1,1-1 1,0 1 0,-1-1 0,1 1 0,-1-1 0,1 1 0,-1-1 0,1 1-1,0-1 1,-1 0 0,1 1 0,0-1 0,0 0 0,-1 0 0,1 1 0,0-1-1,0 0 1,-1 0 0,1 0 0,0 0 0,0 0 0,-1 0 0,2 0 0,29-2 1727,28-6-785,-21 2-928,0 1 0,58 2 0,-43 7-112,67 16 0,18 2-26,-90-21-81,-49-3-1929,-1-2 307,3 2-4186,7-2 529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5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538 136 6656,'27'-33'5861,"-26"32"-5745,-1 1-1,1-1 1,-1 0 0,1 1 0,-1-1-1,1 0 1,-1 0 0,0 1 0,1-1-1,-1 0 1,0 0 0,0 0 0,0 1-1,0-1 1,1 0 0,-1-1 0,3-11 609,-1 10-436,0 0-1,0-1 0,0 1 0,-1-1 1,0 0-1,1 1 0,-1-1 1,-1 0-1,1 0 0,-1 1 1,1-1-1,-1 0 0,0 0 0,0 0 1,-1 0-1,0-4 0,1 7-243,-1 0-1,1 1 1,0-1-1,-1 1 0,1-1 1,-1 1-1,1-1 1,-1 1-1,1 0 0,-1-1 1,1 1-1,-1-1 1,0 1-1,1 0 0,-1 0 1,1-1-1,-1 1 1,0 0-1,1 0 0,-1 0 1,0 0-1,-1 0 1,-18-1 303,13 2-198,-8 0-33,0 1 0,-1 1 0,1 0 0,-25 10-1,22-8-28,-2 2-44,0 1 1,0 1-1,1 1 0,0 0 0,1 2 0,0 0 0,1 1 0,0 0 0,1 2 0,0 0 0,2 0 0,-1 1 0,2 1 1,-12 20-1,0 1 118,2 2 0,1 0 0,3 2 1,1 0-1,2 1 0,-11 45 1,23-68-111,2-1 1,0 1 0,1-1-1,1 1 1,0-1 0,2 1 0,0-1-1,1 1 1,1-1 0,1 0-1,1 0 1,1-1 0,0 0-1,1 0 1,1 0 0,18 26 0,-19-34-20,1 0 0,0 0 0,0-1 0,1 0 1,0 0-1,1-1 0,0-1 0,0 0 1,0 0-1,1-1 0,0-1 0,1 0 0,12 3 1,-14-5-4,1 0 0,-1-1-1,1 0 1,-1-1 0,1-1 0,-1 1 0,1-2 0,-1 0 0,1 0 0,-1-1 0,1-1 0,-1 0 0,0 0 0,0-1 0,11-6 0,-9 4-5,-1-2 1,0 0 0,0 0 0,-1-1-1,0 0 1,14-17 0,-20 21 2,-1-1 1,0 0-1,0 0 0,0 0 0,-1 0 1,5-11-1,-7 13-12,0 0 0,0 1 0,0-1 0,-1 0 0,0 0 0,1 0 0,-1 0 0,0 1 0,-1-1 0,1 0 0,-1 0 0,-1-7 0,0 8-12,1 0 0,-1 0 0,1 0 0,-1 0 0,0 1 0,0-1 0,0 0-1,-1 1 1,1 0 0,0-1 0,-1 1 0,0 0 0,0 0 0,1 1 0,-1-1 0,0 1 0,0-1-1,0 1 1,-1 0 0,-4-1 0,-4-1-20,0 0-1,0 2 1,0-1 0,-17 1-1,6 2-12,1 0 0,0 2 0,-23 5-1,32-5-29,0 1-1,0 0 1,0 0-1,1 2 1,-1-1-1,-15 11 1,23-12-154,0 0 0,0 0 0,1 0 0,-1 0 0,1 1 1,0-1-1,-5 9 0,8-11-15,0-1 0,0 0-1,0 1 1,0-1 0,1 1 0,-1 0 0,1-1 0,-1 1 0,1-1-1,0 1 1,0 0 0,-1-1 0,1 1 0,0 0 0,0-1 0,1 1-1,-1 0 1,0-1 0,1 1 0,-1 0 0,0-1 0,1 1 0,0-1-1,-1 1 1,1-1 0,0 1 0,0-1 0,0 1 0,0-1 0,0 0-1,0 0 1,2 2 0,10 6-4630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5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65 9088,'-1'1'254,"0"1"154,0 0 1,-1 0-1,1 0 0,0 0 1,0 0-1,0 0 0,0 0 1,0 0-1,1 0 0,-1 0 1,1 1-1,-1 1 0,1-4-315,0 0 0,0 0 0,0-1 0,0 1 0,0 0 0,0 0 0,0 0 1,0 0-1,1-1 0,-1 1 0,0 0 0,0 0 0,0 0 0,0 0 0,0 0 0,0-1 0,0 1 0,1 0 0,-1 0 0,0 0 0,0 0 0,0 0 0,0 0 0,1 0 0,-1 0 0,0 0 0,0-1 0,0 1 0,0 0 0,1 0 0,-1 0 0,0 0 0,0 0 0,0 0 0,0 0 1,1 0-1,-1 0 0,0 0 0,0 0 0,0 0 0,1 1 0,-1-1 0,0 0 0,0 0 0,0 0 0,0 0 0,1 0 0,-1 0 0,0 0 0,0 0 0,0 1 0,14 6 889,-7-3-429,0-1-249,0 0 0,0-1-1,1 0 1,-1 0 0,1-1-1,13 1 1,49-3 801,-10 0-421,-14 2-405,1-2 0,63-9 0,40-3-172,-23 3 32,211-54 82,-329 62-224,50-14-295,-58 16 228,0-1 0,0 1 0,0 0 0,0 0 0,0-1 0,0 1 0,0 0 0,0 0 0,0 0 0,0 1 1,0-1-1,0 0 0,0 0 0,0 0 0,2 1 0,-3 0-74,1-1 0,-1 0 0,0 1 0,1-1 0,-1 0 0,0 1 0,1-1 0,-1 1 0,0-1 0,1 1 0,-1-1 0,0 1 0,0-1 0,0 1 0,0-1 0,1 1 0,-1-1 0,0 1 0,0-1 0,0 1 0,0-1 0,0 1 0,-1 4-1381,0-1 1,0 0-1,0 1 1,0-1-1,-4 7 0,2-4-715,-1 5-1546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2:5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418 237 7296,'6'-10'1264,"0"-1"0,-1 0 0,-1 0 0,1 0 0,-1 0 0,-1-1 0,2-16-1,-4 23-1013,0 0-1,0 0 0,-1-1 1,0 1-1,0-1 0,-1 1 0,0 0 1,0-1-1,0 1 0,0 0 0,-1 0 1,0 0-1,0 0 0,0 0 0,0 0 1,-1 0-1,0 1 0,-7-8 0,7 9-143,-1 0 0,1 0-1,-1 1 1,0-1 0,0 1 0,0 0-1,-1 0 1,1 1 0,0-1 0,-1 1-1,1 0 1,-1 0 0,1 1-1,-1-1 1,0 1 0,1 0 0,-1 0-1,-7 1 1,2 1-34,0-1 1,0 2-1,0-1 0,0 1 0,1 1 0,-1-1 1,-13 9-1,9-2-46,0-1-1,0 2 1,1 0 0,1 0-1,0 2 1,1-1 0,-13 19-1,-3 8-13,-28 58 0,47-82 37,0-1-1,2 1 0,0 0 1,0 1-1,2-1 1,0 1-1,0 0 1,2 0-1,0 0 0,1 1 1,0-1-1,3 25 1,-1-35-14,0-1 0,1 0 0,0 0 0,-1 0 0,2 0 0,-1 0 0,0 0 0,1-1 0,0 1 0,0-1 0,1 0 0,-1 0 0,1 0 0,0 0 0,0 0 0,0-1 0,0 0 0,1 0 0,6 4 0,4 1 52,1 0 0,0-2 0,0 1 1,29 6-1,-9-6-4,0-2 1,0-1-1,0-1 1,0-3-1,64-6 1,-85 4-753,0 0 0,24-8 1,5-8-6009,-27 10 1158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56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262 116 9472,'13'-19'2476,"-9"13"-1835,0 0 0,1 0-1,0 0 1,8-8 0,-10 12-319,-2 0 0,1-1 0,0 1 0,0-1 0,-1 1 0,1-1 0,1-5 1,-2 7-209,-1 0 0,1 0 0,-1 0 0,0 0 0,1 1 0,-1-1 0,0 0 0,0 0 0,0 0 0,1 0 0,-1 0 0,0 0 0,0 0 0,0 0 0,-1 0 0,1 0 0,0 0 0,0 0 1,0 0-1,-1 1 0,1-1 0,-1 0 0,1 0 0,0 0 0,-1 0 0,1 0 0,-2 0 0,0-1 17,0 2 0,1-1 0,-1 0 0,0 0 0,0 1 0,0-1 0,0 1 1,0-1-1,0 1 0,0 0 0,0 0 0,0 0 0,0 0 0,-3 0 0,1 1-4,-1 0 0,0 0 0,1 1 0,-1-1 0,1 1 0,-5 2 0,1 1-49,1-1 0,0 1-1,0 0 1,0 1 0,1 0 0,-1 0-1,-5 7 1,-2 8 83,-23 43 0,7-9 51,10-23-84,2 1 0,2 1 0,0 1 0,-14 51 0,27-75-99,1 1 0,0-1 0,1 0 0,0 1-1,1-1 1,0 0 0,1 1 0,0-1 0,1 0 0,0 0 0,0 1 0,6 11 0,-6-15-9,2-1 0,-1 1-1,1-1 1,0 0 0,0 0-1,1 0 1,0-1 0,0 1-1,1-1 1,-1 0 0,1-1-1,1 1 1,-1-1 0,1 0-1,0-1 1,0 0 0,10 5-1,-6-6 29,0 1 0,1-2 0,-1 1 0,1-2 0,-1 0 0,1 0 0,0-1 0,-1 0 0,1-1 0,0 0 0,-1-1 0,16-4 0,-7 0 39,0-1 1,0 0 0,-1-2-1,-1 0 1,1-1 0,17-13 0,-23 14-50,-1 0 0,-1-1 0,16-17 0,-23 23 1,0-1 1,0 0-1,-1 0 1,0-1-1,0 1 1,0-1-1,0 1 1,-1-1-1,0 0 1,3-11-1,-5 15-32,0 1 0,1-1-1,-1 1 1,0-1 0,0 0 0,0 1 0,0-1-1,0 1 1,0-1 0,0 1 0,-1-1-1,1 1 1,0-1 0,-1 1 0,0-1 0,1 1-1,-1 0 1,0-1 0,-1-2 0,0 3-11,-1-1 1,1 1 0,0 0 0,-1 0-1,1-1 1,-1 1 0,1 1-1,-1-1 1,1 0 0,-1 1-1,-4-1 1,-7-1-18,1 0-1,0 1 1,-1 1 0,1 0-1,-1 1 1,1 0 0,0 1-1,-16 5 1,9-1-269,1 0 1,0 2-1,0 0 0,1 1 0,-25 17 1,42-25 70,-1 0 0,1 0 1,0 0-1,0 1 1,0-1-1,-1 0 0,1 1 1,1-1-1,-3 4 0,3-5 146,0 0 0,0 0-1,0 1 1,0-1 0,0 0-1,0 0 1,0 0 0,0 1-1,0-1 1,0 0 0,0 0-1,0 0 1,0 1 0,0-1-1,0 0 1,0 0 0,0 0-1,0 1 1,0-1 0,0 0-1,0 0 1,0 0-1,0 1 1,0-1 0,1 0-1,-1 0 1,0 0 0,0 0-1,0 0 1,1 1 0,10-1-2769,11-8-1200,4 1-955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57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9216,'0'-3'601,"0"-1"0,0 1 1,1 0-1,-1-1 0,1 1 1,0 0-1,0 0 0,0 0 1,0-1-1,1 1 0,2-5 1,-4 8-514,1 0 0,-1 0 0,0 0 1,0 0-1,0 0 0,0 0 0,0 0 1,0 0-1,0 0 0,0 0 0,0 0 1,1 0-1,-1 0 0,0 0 0,0 0 1,0 0-1,0 0 0,0 0 0,0 0 1,0 0-1,1 0 0,-1 0 1,0 0-1,0 0 0,0 0 0,0 0 1,0 0-1,0 0 0,0 0 0,0 0 1,1 0-1,-1 0 0,0 1 0,0-1 1,0 0-1,0 0 0,0 0 0,0 0 1,0 0-1,0 0 0,0 0 1,0 0-1,0 0 0,0 1 0,0-1 1,0 0-1,0 0 0,0 0 0,0 0 1,6 11 947,2 13-779,0 20 328,-3 0 0,0 75 0,1 5-473,-4-89-145,6 42 428,-7-67-673,1 0-1,1 1 1,0-1 0,8 19-1,-10-28-1395,-1-17-8022,0 8 5483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57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 9856,'0'0'126,"0"0"1,-1-1-1,1 1 1,0 0-1,0 0 1,0-1-1,0 1 1,0 0-1,-1-1 1,1 1 0,0 0-1,0-1 1,0 1-1,0 0 1,0-1-1,0 1 1,0 0-1,0-1 1,0 1-1,0 0 1,1-1-1,-1 1 1,0 0-1,0-1 1,0 1 0,0 0-1,0-1 1,0 1-1,1 0 1,-1-1-1,0 1 1,0 0-1,1 0 1,-1-1-1,0 1 1,16-6 2402,21 4 432,-36 2-2799,119 7 2654,256-22-2720,-357 13-681,-10 1-485,1 0 0,-1 0 0,1 1 0,14 2-1,-15 1-2532,-9 1-2324,-3 0 1426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8:57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60 10112,'-14'27'3776,"28"-42"-2944,13 23 832,-9-16 223,13-1-319,10 14-32,2-5-256,2 0-64,0-12-672,-1 0-192,1 12 0,0 4-224,0-13-64,3 9-896,1-12-320,-4 12-1472,-1-7-640,-4-13-2367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9:00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7040,'1'-11'1193,"0"0"0,1 0 0,0 1 0,6-17 0,0-2 980,1 6 46,-5 31-801,-2 6-809,-2 1 0,0 20 0,-1-2-174,2 91 861,30 227 0,-24-311-1185,2 0 0,2 0 1,2-1-1,1-1 0,2 0 1,2-1-1,27 41 0,-38-66-33,1-1-1,0-1 1,1 1 0,16 14-1,-22-23-58,0 1 0,0-1 0,0 0-1,0 0 1,0-1 0,0 1 0,1-1 0,-1 1-1,6 0 1,-7-1-15,0-1 1,0 0-1,0 0 0,0 0 0,0 0 0,0 0 1,0-1-1,0 1 0,0-1 0,0 1 1,0-1-1,-1 1 0,1-1 0,0 0 0,0 0 1,0 0-1,-1 0 0,3-2 0,0-1-1,0 0 0,0 0 1,-1-1-1,1 1 0,-1-1 0,0 0 0,-1 0 0,1 0 0,-1 0 0,0-1 0,0 1 1,0 0-1,-1-1 0,1-11 0,1-6 15,-2 0 0,-2-30 1,-11-130-510,-45-223 0,35 306 371,18 85 98,-1 1 1,0 0-1,-1 0 0,-11-20 0,-5 6-85,22 28 106,0 0 0,0 0-1,0 0 1,0 0 0,0 0 0,0 0-1,0 0 1,0 0 0,0 0 0,0 0-1,-1-1 1,1 1 0,0 0 0,0 0-1,0 0 1,0 0 0,0 0 0,0 0-1,0 0 1,0 0 0,0-1 0,0 1-1,0 0 1,0 0 0,0 0-1,0 0 1,0 0 0,0 0 0,0 0-1,0-1 1,0 1 0,0 0 0,1 0-1,-1 0 1,0 0 0,0 0 0,0 0-1,0 0 1,0 0 0,0 0 0,0 0-1,0-1 1,0 1 0,0 0-1,0 0 1,0 0 0,1 0 0,6-1 3,7 1 51,76 12 1328,-18 4-434,-29-5-615,50 5 0,-40-12-172,68-4 0,59-12 169,-75 4-226,21-1-77,281-14 92,-286 20-105,271-10 94,-4-26 45,-359 34-159,-4 2 40,0-1 1,-1-1 0,47-17 0,-71 22-56,0 0 0,0 0-1,0 0 1,0 0 0,0 0 0,0 0 0,1 0 0,-1 0 0,0 0 0,0 0 0,0 0-1,0-1 1,0 1 0,0 0 0,0 0 0,0 0 0,0 0 0,0 0 0,0 0-1,0 0 1,0 0 0,1 0 0,-1-1 0,0 1 0,0 0 0,0 0 0,0 0-1,0 0 1,0 0 0,0 0 0,0 0 0,0 0 0,0-1 0,0 1 0,0 0 0,0 0-1,0 0 1,0 0 0,-1 0 0,1 0 0,0 0 0,0 0 0,0-1 0,0 1-1,0 0 1,0 0 0,0 0 0,0 0 0,0 0 0,0 0 0,0 0 0,0 0 0,0 0-1,-1 0 1,1 0 0,0 0 0,0-1 0,0 1 0,0 0 0,0 0 0,0 0-1,-12-5-2041,-17-2-4191,16 7 2464,-1 0-1025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9:0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7552,'4'-10'1848,"0"1"0,0-1 0,1 1 0,1 0-1,7-11 1,-12 20-1788,-1-1 0,0 1 0,1-1 0,-1 1 0,1-1 0,-1 1 0,1-1 0,-1 1 0,1 0 0,0-1 0,-1 1 0,1 0 0,-1-1 0,1 1 0,0 0 0,-1 0 0,1 0 0,-1 0 0,1 0 0,0-1 0,-1 1 0,1 0 0,0 0 0,-1 1 0,1-1 0,0 0 0,-1 0 0,1 0 0,0 0 0,-1 0 0,1 1 0,-1-1 0,1 0 0,0 1 0,-1-1 0,1 0 0,-1 1 0,1 0 0,1 0 51,0 1 1,-1-1 0,1 1-1,-1 0 1,0-1 0,1 1 0,-1 0-1,0 0 1,0 0 0,0 0 0,1 3-1,1 10 61,-1-1 0,0 1 0,-1 0-1,-1 0 1,-2 20 0,1 5-19,0 74 54,-1-13 2,14 130-1,-12-231-213,8 46 167,-7-43-275,0 0 0,-1 1-1,2-1 1,-1 0 0,0 0 0,1 0 0,-1 0 0,1 0 0,0 0-1,4 4 1,-6-7-149,0 0 0,1 1 0,-1-1-1,0 0 1,1 0 0,-1 1 0,1-1-1,-1 0 1,0 0 0,1 0-1,-1 0 1,1 0 0,-1 0 0,1 0-1,-1 0 1,1 0 0,-1 0 0,1 0-1,-1 0 1,0 0 0,1 0 0,-1 0-1,1 0 1,-1 0 0,1 0 0,-1-1-1,0 1 1,1 0 0,-1 0 0,1-1-1,-1 1 1,0 0 0,1 0 0,-1-1-1,0 1 1,1 0 0,-1-1 0,0 1-1,0-1 1,1 1 0,-1 0 0,0-1-1,0 1 1,0-1 0,0 1 0,1 0-1,-1-2 1,1 1-467,-1-2-3073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9:02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94 8448,'-6'-2'1150,"4"1"-855,1 1-1,-1-1 1,1 1-1,0-1 1,-1 0 0,1 1-1,0-1 1,-1 0-1,-1-2 1,2 2 1107,1 1 172,0 0-247,0 0-169,6-8 543,-2 3-1541,0 0 0,0 1 1,0 0-1,1-1 0,0 2 0,0-1 1,0 0-1,1 1 0,-1 0 0,1 0 0,0 1 1,9-3-1,5-1 226,1 1 1,28-3 0,-28 5-59,0 1 0,38 2 0,-52 1-238,0-1 1,0 1-1,0 0 1,0 1-1,-1 0 0,1 0 1,-1 0-1,1 1 1,-1 0-1,0 0 1,0 1-1,8 5 1,-11-5-45,0-1 1,0 1-1,0 0 1,0 0-1,-1 0 1,0 0-1,0 0 1,0 0-1,0 1 1,-1-1-1,1 1 1,-1-1-1,0 1 1,-1-1-1,1 1 1,-1 0-1,0-1 1,0 1-1,0 0 1,-2 6-1,0 1-23,0 0 0,-1 0 0,-1 0-1,0 0 1,0 0 0,-9 14 0,-3 2 27,-2-2 1,-25 29 0,24-31-11,0 0 0,-20 37 0,38-59-41,0 0 0,1-1 0,-1 1 1,0 0-1,1-1 0,-1 1 1,1 0-1,-1 0 0,1 0 0,0-1 1,0 1-1,-1 0 0,1 0 1,1 0-1,-1 0 0,0 0 0,0-1 1,1 1-1,-1 0 0,1 0 1,0 0-1,-1-1 0,3 4 1,-1-3 16,0 1 1,0-1 0,0 0 0,0 0-1,1 0 1,-1-1 0,0 1 0,1 0 0,0-1-1,-1 0 1,1 1 0,0-1 0,0 0-1,4 1 1,19 2 30,0 0 1,0-2-1,0-1 0,36-3 0,-8 1-752,-48 1 132,17 2-4044,-21-2 3919,-1 0-1,1 1 0,-1-1 1,1 1-1,-1-1 1,0 1-1,1 0 0,-1-1 1,0 1-1,1 0 1,-1 0-1,0 0 0,1 1 1,3 6-4150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9:02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145 122 8832,'10'-18'2051,"-6"11"-1086,0-1 0,0 1 1,3-12-1,-6 18-767,-1 0 1,1-1-1,-1 1 0,0-1 0,1 1 0,-1 0 1,0-1-1,0 1 0,0-1 0,0 1 1,0-1-1,-1 1 0,1 0 0,0-1 1,-1 1-1,1 0 0,-1-1 0,1 1 0,-1 0 1,0-1-1,1 1 0,-1 0 0,0 0 1,0 0-1,-1-2 0,1 3-128,0-1 0,0 0 1,0 1-1,-1-1 0,1 1 0,0-1 0,0 1 0,0 0 0,0 0 1,-1-1-1,1 1 0,0 0 0,0 0 0,-1 0 0,1 0 1,0 0-1,0 1 0,0-1 0,-1 0 0,1 0 0,0 1 1,0-1-1,0 1 0,0-1 0,0 1 0,0 0 0,-2 0 0,-1 2 82,0-1 0,0 1 0,1 0-1,-1 0 1,-5 7 0,-2 5-15,1-1 1,1 1 0,0 1-1,1-1 1,-6 18 0,3-2 129,-13 57 0,21-76-191,1-1 1,0 1-1,1 0 1,1-1-1,-1 1 1,2 0 0,3 19-1,-3-26-60,0 0 1,0-1-1,1 0 0,0 1 1,0-1-1,0 0 0,0 0 0,0 0 1,1 0-1,0 0 0,0-1 0,0 1 1,0-1-1,1 0 0,-1 0 0,1 0 1,0 0-1,0-1 0,0 1 0,0-1 1,0 0-1,5 2 0,5 0 35,0-1 0,-1 1-1,1-2 1,0 0 0,1-1-1,17-1 1,4-1 206,46-9 1,-65 7-126,-1-1 1,1 0 0,-1-1-1,0 0 1,0-1 0,-1-1 0,0-1-1,19-12 1,-28 16-80,0-1 1,0 0-1,-1 0 0,1 0 1,-1-1-1,0 1 0,0-1 1,-1-1-1,0 1 0,0 0 1,-1-1-1,1 0 0,-1 0 1,-1 0-1,0 0 0,0-1 1,0 1-1,0 0 0,-1-1 1,0-12-1,-2 7-47,0 1 1,0-1-1,-1 0 0,0 1 1,-1 0-1,-1 0 0,0 0 1,-1 0-1,0 0 0,0 1 1,-2 0-1,1 0 0,-1 1 1,-9-11-1,9 13-122,0 1 0,0 0 0,-1 0-1,0 1 1,0 0 0,0 0 0,-1 1 0,0 0 0,0 0 0,0 1-1,-1 0 1,1 1 0,-1 0 0,0 0 0,0 1 0,0 1 0,0 0-1,-10 0 1,13 1-391,1 0 0,0 1 0,0 0 0,0 0 0,0 0 0,0 1 0,0 0 0,1 0 0,-1 0 0,0 1 0,1 0 0,0 0 0,0 1 0,-9 6 0,-9 13-5023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9:0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11648,'37'-1'9454,"7"0"-6640,62-2-2197,116-9 827,1-15-789,-73 7-301,471-32 152,-552 49-484,400-3-6,-432 8 8,-26-3-26,0 2 1,-1-1 0,1 2 0,0-1 0,0 1 0,12 5 0,-1-4-976,-4 1-2430,-16-4 591,-4-2-2268,-6-2 2094,-5 3-1474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9:0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319 149 7808,'34'-39'5498,"-27"32"-4635,0-1 1,0 1-1,-1-1 1,0 0-1,0 0 0,-1-1 1,0 0-1,6-14 1,-11 22-791,0 0 0,0 1-1,0-1 1,0 0 0,0 1 0,0-1 0,0 1 0,-1-1 0,1 0 0,0 1 0,0-1 0,0 1 0,-1-1 0,1 1-1,0-1 1,-1 0 0,1 1 0,0-1 0,-1 1 0,1 0 0,-1-1 0,1 1 0,-1-1 0,1 1 0,-1 0 0,1-1-1,-1 1 1,0-1 0,-1 0 37,1 0-1,-1 0 0,0 1 1,0-1-1,0 0 0,0 1 1,0-1-1,-2 1 0,-1-1-39,1 1-1,-1 0 0,0 1 1,1-1-1,-1 1 0,1 0 1,-1 0-1,1 1 1,0-1-1,-6 4 0,2-1-7,1 0-1,0 1 1,0 0-1,0 0 1,-6 7 0,-2 4 32,1 1 0,0 0 0,-16 28 1,-116 193 811,136-222-839,2 0-1,0 1 1,1 0-1,1 0 1,0 1-1,1 0 1,2 0-1,-4 32 1,6-37-14,1 1-1,0-1 1,1 1 0,1-1 0,0 0 0,1 1-1,0-1 1,1 0 0,1-1 0,0 1 0,1-1 0,11 19-1,-10-20-47,2 0-1,-1-1 0,1 0 1,1-1-1,-1 0 0,2 0 1,-1-1-1,1 0 0,0-1 1,1 0-1,0-1 0,21 8 1,-15-8 41,1 0 0,-1-2-1,1 0 1,0-1 0,0 0 0,0-2 0,0 0 0,25-3 0,-31 0-7,0 0 0,0-1 0,0 0 0,-1-1 0,1 0 0,-1-1 0,0-1 0,0 0 0,0 0 0,-1-1 0,0-1 0,0 0 0,-1 0 0,0-1 0,-1 0 0,0-1 0,0 0 0,12-19 0,-19 25-20,1 1-1,-1-1 1,0 0-1,0 0 1,0 0-1,-1 0 1,0 0 0,0 0-1,0 0 1,0 0-1,0-1 1,-1 1-1,0 0 1,0-1 0,0 1-1,0 0 1,-1 0-1,1-1 1,-3-6-1,1 7-8,0 0 0,0 0 0,0 0 0,0 1 0,-1-1 0,0 0 0,0 1 0,0 0 0,0-1 0,0 1 0,0 1 0,-1-1 0,0 0-1,1 1 1,-1 0 0,0 0 0,0 0 0,-6-2 0,0 1-18,0 0 1,0 1-1,0 0 0,-1 0 1,1 1-1,0 1 0,-1 0 1,1 0-1,0 1 0,-1 0 1,1 1-1,0 0 0,0 1 1,-10 3-1,6 0-133,1 0-1,-1 0 0,1 2 1,1-1-1,-1 2 1,1-1-1,1 2 1,0-1-1,-13 16 0,20-21-280,0 0-1,1 1 0,-1-1 0,1 1 0,0 0 0,1 0 1,-1 0-1,1 0 0,0 0 0,0 0 0,1 1 0,0-1 1,-1 7-1,1-12 224,1 1 1,0 0-1,0 0 1,0-1 0,0 1-1,0 0 1,0 0 0,0-1-1,0 1 1,0 0-1,0 0 1,0-1 0,0 1-1,0 0 1,1 0-1,-1-1 1,0 1 0,0 0-1,1-1 1,-1 1-1,1 0 1,-1-1 0,1 1-1,-1-1 1,1 1-1,-1-1 1,1 1 0,-1-1-1,1 1 1,-1-1-1,1 1 1,0-1 0,-1 0-1,1 1 1,0-1-1,0 0 1,-1 0 0,1 1-1,1-1 1,19 1-4751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2:5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11648,'10'-2'8267,"35"-4"-4929,9 6-2105,59 8-1,-92-5-2061,39 12 0,-45-11-1598,-1 2 0,0 0 0,20 12 0,-21-10-2293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9:05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13 107 7424,'0'0'183,"-1"0"1,0 0-1,1-1 1,-1 1-1,0 0 1,1-1 0,-1 1-1,0 0 1,1-1-1,-1 1 1,1-1-1,-1 1 1,1-1-1,-1 1 1,1-1-1,-1 0 1,1 1-1,-1-1 1,1 0 0,0 1-1,-1-1 1,1 0-1,0 1 1,0-2-1,-1 0 86,1 1-1,0 0 0,0-1 1,1 1-1,-1-1 1,0 1-1,0 0 0,1-1 1,-1 1-1,1-1 0,-1 1 1,2-2-1,-1 1-26,0 0-1,1-1 1,-1 1 0,1 0-1,-1 0 1,1 0-1,0 0 1,0 1-1,0-1 1,0 0-1,0 1 1,0-1 0,0 1-1,5-2 1,-4 3-61,0-1 0,0 1 1,0 0-1,1 1 0,-1-1 1,0 0-1,0 1 0,0 0 1,0-1-1,0 1 0,0 0 1,0 1-1,4 1 1,18 6 601,-8-5-417,1-2 0,-1 0 0,0-1 0,1-1 0,25-3-1,86-19 473,-95 15-751,30-10-43,-46 12-368,1 0-1,-1 1 1,1 0-1,24 0 1,-43 4 191,0 0-1,1 0 1,-1 0 0,0 0 0,0-1 0,0 1 0,1 0 0,-1 0 0,0 0 0,0 0 0,0 0 0,1 0 0,-1 1 0,0-1 0,0 0-1,1 0 1,-1 0 0,0 0 0,0 0 0,0 0 0,0 0 0,1 0 0,-1 0 0,0 0 0,0 1 0,0-1 0,0 0 0,1 0 0,-1 0-1,0 0 1,0 1 0,0-1 0,0 0 0,0 0 0,0 0 0,0 0 0,0 1 0,1-1 0,-1 0 0,0 0 0,0 0 0,0 1 0,0-1-1,0 0 1,0 0 0,0 0 0,0 1 0,0-1 0,0 0 0,0 0 0,0 0 0,0 1 0,-1-1 0,1 0 0,0 0 0,0 0-1,0 1 1,0-1 0,0 0 0,0 0 0,-1 1 0,-2 3-4693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9:0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10112,'4'-12'3872,"14"36"-3040,12-17 640,-7-7 31,8-4-383,10 1-32,-2-6-416,6 1-96,-5 1-320,-3-13-320,-7 11-32,-3-6-960,-5-1-416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9:0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9216,'1'-8'942,"0"0"0,1 0 0,0 0 0,0 1 0,0-1 0,1 1 0,0-1 0,1 1 0,0 0 0,5-7 0,-9 13-881,1 1-1,-1-1 0,1 0 1,-1 1-1,1-1 1,0 1-1,-1-1 1,1 1-1,0-1 1,0 1-1,-1-1 1,1 1-1,0 0 1,0-1-1,-1 1 1,1 0-1,0 0 0,0 0 1,0 0-1,0 0 1,0 0-1,-1 0 1,1 0-1,0 0 1,0 0-1,0 0 1,0 0-1,-1 0 1,1 1-1,0-1 1,1 1-1,0 0 15,0 0 0,0 1 0,-1-1 0,1 0 1,0 1-1,-1 0 0,1-1 0,-1 1 0,0 0 0,1-1 0,-1 1 0,0 0 1,1 3-1,6 16 401,-1 0 0,-1 1 1,6 37-1,-4-14-56,75 524 2294,-77-518-2607,13 109 218,37 391 1126,-55-541-1466,1 15-21,-1 0-1,0 0 1,-2 0-1,-7 40 1,-3-41-2056,7-20-1284,5-14-175,13-34-6326,-5 10 5403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9:06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37 9216,'-1'-3'546,"0"1"-336,1 1-1,-1 0 1,1-1 0,0 1 0,0 0-1,0-1 1,-1 1 0,1-1 0,1 1-1,-1 0 1,0-1 0,0 1 0,0-1-1,1 1 1,-1 0 0,0-1 0,1 1-1,0 0 1,-1 0 0,1-1 0,0 1-1,0-1 1,0 2-132,-1 0 0,0-1-1,0 1 1,1 0 0,-1 0-1,0 0 1,1 0 0,-1 0 0,0-1-1,1 1 1,-1 0 0,0 0-1,1 0 1,-1 0 0,0 0-1,1 0 1,-1 0 0,0 0 0,1 0-1,-1 1 1,0-1 0,1 0-1,-1 0 1,0 0 0,1 0-1,-1 0 1,0 0 0,1 1 0,-1-1-1,1 1 1,7 7 804,-1 5-299,0 0 1,0 1-1,-2 0 1,8 27-1,9 63 591,-12-51-353,1 5-477,-1-4-385,23 71-1,-12-74-5254,-21-46 2080,-3 0-1306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9:07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9600,'-21'6'3120,"20"-6"-3068,1 0 0,0 0 1,0 0-1,0 0 0,-1 0 0,1 0 1,0 0-1,0 0 0,0 1 1,-1-1-1,1 0 0,0 0 1,0 0-1,0 0 0,-1 0 1,1 0-1,0 1 0,0-1 1,0 0-1,0 0 0,0 0 0,-1 1 1,1-1-1,0 0 0,0 0 1,0 0-1,0 1 0,0-1 1,0 0-1,0 0 0,0 0 1,0 1-1,0-1 0,0 0 1,0 0-1,0 1 0,0-1 0,0 0 1,0 0-1,0 0 0,0 1 1,0-1-1,0 0 0,0 0 1,0 0-1,0 1 0,0-1 1,1 0-1,-1 0 0,0 0 1,0 1-1,0-1 0,0 0 0,0 0 1,1 0-1,-1 0 0,0 0 1,0 1-1,0-1 0,1 0 1,-1 0-1,0 0 0,0 0 1,0 0-1,1 0 0,-1 0 1,0 0-1,53 0 2362,97 1 862,75 14-3041,-219-15-596,-1 1 1,1 1-1,0-1 0,0 1 1,7 3-1,-10-3-356,1 0 0,-1 0 1,0 0-1,0 0 0,-1 0 1,1 1-1,0-1 0,-1 1 1,1 0-1,2 3 0,4 9-3245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9:07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 10752,'-1'1'173,"0"0"0,0-1 0,0 1 0,0 0 0,1-1 0,-1 1 0,0 0 0,0 0 0,1 0-1,-1-1 1,0 1 0,1 0 0,-1 0 0,1 0 0,-1 0 0,1 0 0,0 0 0,-1 0 0,1 0 0,0 1 0,0-1 0,0 0 0,0 0 0,0 2 0,0-3-115,0 1 1,0 0-1,1-1 0,-1 1 0,0 0 1,1-1-1,-1 1 0,1-1 0,-1 1 0,1 0 1,-1-1-1,1 1 0,-1-1 0,1 0 1,0 1-1,-1-1 0,1 1 0,-1-1 1,1 0-1,0 1 0,-1-1 0,1 0 0,0 0 1,0 0-1,-1 0 0,1 1 0,0-1 1,0 0-1,-1 0 0,1 0 0,0 0 0,-1-1 1,1 1-1,1 0 0,15-2 1067,-1 1 0,22 2 0,-4 0-297,179-13 1744,-134 5-2270,-39 9-1112,-34-1-13,-1-1 1,1 1-1,-1-1 1,1 0-1,-1-1 1,1 1-1,-1-1 1,11-3-1,10-7-3865,1-1 246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9:08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7808,'0'-8'1163,"0"5"-677,0 0 0,0 0 0,0 0 0,0 0-1,1 0 1,-1 0 0,1 0 0,1-4 0,-2 6-390,0 1 0,0 0-1,1-1 1,-1 1 0,0 0 0,0 0 0,0-1 0,1 1 0,-1 0 0,0 0 0,0 0 0,1-1 0,-1 1 0,0 0 0,0 0 0,1 0 0,-1 0 0,0-1 0,0 1 0,1 0 0,-1 0 0,0 0 0,1 0 0,-1 0 0,0 0 0,1 0 0,-1 0-1,0 0 1,1 0 0,-1 0 0,0 0 0,1 0 0,11 8 1224,11 16-547,-22-22-577,8 10 56,0 1 1,-1 0-1,0 0 0,-1 1 0,-1 0 0,7 20 0,17 90 196,-22-81-298,35 139 201,-28-129-23,29 71 1,-43-123-325,4 11 44,1 1 0,0-1 0,1 0 1,10 12-1,-16-22-26,2 1 1,-1-1 0,0 0-1,0 0 1,1 0-1,-1 0 1,1 0-1,-1-1 1,1 1-1,5 2 1,-6-4-3,0 0 0,-1 1 0,1-1 0,0 0 0,0 0 0,0 0 0,-1 0 0,1 0 0,0 0 0,0 0-1,0-1 1,-1 1 0,1-1 0,0 1 0,0-1 0,-1 0 0,1 0 0,-1 0 0,1 0 0,1-1 0,0 0-8,0-1 1,0 0-1,0 0 0,0 0 1,-1 0-1,0-1 0,1 1 1,-1-1-1,0 1 1,-1-1-1,1 0 0,-1 0 1,1 0-1,-1 0 0,0 0 1,0 0-1,-1 0 0,0 0 1,1-7-1,-2-9-27,0 1-1,-7-37 0,4 36 29,-97-495-338,97 496 281,0-3-10,-1 0 0,-1 0 0,-1 1 0,-12-25-1,19 45 50,-1 0 0,1 0-1,0 1 1,-1-1 0,1 0-1,-1 1 1,1-1 0,-1 1-1,1-1 1,-1 0 0,1 1-1,-1-1 1,0 1 0,1 0-1,-1-1 1,0 1 0,0-1-1,0 1 3,1 0-1,0 0 1,0 0-1,-1 0 1,1 0-1,0 0 1,0 0-1,-1 0 1,1 1-1,0-1 1,0 0-1,0 0 1,-1 0-1,1 0 1,0 0-1,0 1 1,-1-1-1,1 0 1,0 0-1,0 0 1,0 1-1,0-1 1,0 0-1,-1 0 1,1 0-1,0 1 1,0-1-1,0 0 1,0 0-1,0 1 1,0-1-1,-1 2 3,1-1-1,0 0 0,0 0 1,0 0-1,0 1 1,0-1-1,0 0 0,0 0 1,0 1-1,1-1 0,-1 0 1,0 0-1,1 0 1,-1 0-1,1 1 0,-1-1 1,1 0-1,0 0 0,-1 0 1,1 0-1,0 0 1,1 1-1,-1-1 66,1 0 1,0 0-1,-1 0 0,1 0 1,0-1-1,0 1 0,0 0 1,0-1-1,0 1 0,-1-1 1,1 0-1,3 1 1,28-2 1100,-15 1-906,169 4 376,-147-4-525,306-5 84,-181-3-73,546-10 254,-643 20-343,-1 3 0,71 15 0,-125-16 13,3 1-4101,-16-7 191,-2-6 312,-7-3-2810,-7-4 1249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0:08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34 7552,'4'-9'2758,"-4"8"-2076,1 0-1,-1-1 1,1 1-1,-1 0 1,1 0 0,0 0-1,0 0 1,-1 0-1,1 0 1,2-2-1,10-7 1045,-10 9-90,-6 8-1014,-9 11-347,1-3-258,0 0-1,2 1 1,0 1-1,-9 20 1,-7 41 31,23-69 10,1-1 0,-1 1 0,1-1 0,1 1 0,-1 0 0,1 0 0,2 10 0,-1-17-24,-1 1 0,1 0 0,0-1 0,0 1 0,0 0 1,0-1-1,1 1 0,-1-1 0,1 0 0,-1 1 0,1-1 1,0 0-1,0 0 0,0 0 0,3 2 0,-1-1 53,0-1 0,0 1 0,1-1 0,-1 0 0,1 0 0,-1-1 0,10 3 0,3-1 129,-1-1 1,0-1 0,0-1-1,18-1 1,72-6-68,-83 7-667,-14 0-2340,5-12-7029,-5 12 6015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0:08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9856,'2'-10'1606,"-1"2"-243,1 0 0,0 1 0,0-1 0,5-11 0,-7 19-1304,0-1 0,0 1 1,0 0-1,0 0 0,0 0 0,0 0 1,0 0-1,0 0 0,0 0 0,0 0 1,0 0-1,0 0 0,0 0 0,0 0 1,0-1-1,0 1 0,1 0 0,-1 0 0,0 0 1,0 0-1,0 0 0,0 0 0,0 0 1,0 0-1,0 0 0,0 0 0,0 0 1,0 0-1,0 0 0,0 0 0,1 0 1,-1 0-1,0 0 0,0 0 0,0 0 1,0 0-1,0 0 0,0 0 0,0 0 1,0 0-1,0 0 0,0 0 0,0 0 1,1 0-1,-1 0 0,0 0 0,0 0 1,0 0-1,0 0 0,0 0 0,0 0 1,0 0-1,0 0 0,0 0 0,0 0 1,0 1-1,0-1 0,0 0 0,4 8 792,-1 14-536,-4 88 832,3 134-337,-2-221-862,2 0 0,1 0 0,0 0 0,2-1 0,1 1 0,0-1 0,13 26 0,-15-41-508,-4-7 130,1 1 0,-1-1 0,1 0 0,0 1 0,-1-1 0,1 0 0,-1 0 0,1 0 0,-1 1 0,1-1 0,0 0 0,-1 0 0,1 0 0,-1 0 0,1 0 0,0 0 0,-1 0 0,1 0 0,-1 0 0,1-1 0,1 1 0,-1 0 221,11-1-4537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0:09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27 198 9856,'-26'-19'5733,"25"19"-4544,1 0-149,1 20 1781,4 59-964,-1-11-1399,1-25-253,2-1-1,2 0 1,27 77-1,-27-94-138,2-1 0,0 0 0,2 0-1,1-2 1,0 0 0,2 0-1,29 30 1,-41-48-46,0 0-1,0-1 1,0 0 0,1 1-1,-1-2 1,1 1-1,-1 0 1,9 2 0,-12-5-15,0 1 0,0-1 0,0 0 0,0 0 1,0 0-1,0 0 0,0 0 0,0 0 0,0 0 1,1 0-1,-1 0 0,0 0 0,0 0 0,0-1 0,0 1 1,0 0-1,0-1 0,1 0 0,-1 0 0,0 0 0,0 0 1,0 0-1,0 0 0,0-1 0,0 1 0,0 0 0,-1 0 1,1-1-1,-1 1 0,1 0 0,-1-1 0,1 1 0,-1-1 0,0 1 1,1-1-1,-1-1 0,1-26 8,0 1-1,-5-30 1,1 6-3,1-20-15,-4-159-86,6-66-26,0 298 146,1 0 0,-1 0 0,0 0 0,1 0 1,-1 0-1,0 0 0,1 0 0,0 0 1,-1-1-1,1 1 0,-1 0 0,1 0 0,0-1 1,0 1-1,-1 0 0,1-1 0,0 1 1,1 0-1,18 10 1053,-8-6-653,1 1-271,1 0 0,0-1 0,1-1-1,-1 0 1,17 2 0,60-2-147,148-11 1,-154 2 29,159-15 60,16-34-638,-260 54 536,27-7-1202,0 1 0,1 1 1,32-1-1,-59 6 857,1 0 0,-1 0 0,1 0 0,-1 0 0,1 0 0,-1 0 0,1 0 0,-1 1 0,1-1 0,-1 0 0,1 1 0,-1 0 0,0-1 0,1 1 0,-1 0 0,0-1 0,1 1 0,-1 0 0,0 0 0,0 0 0,0 0 0,0 0 0,1 2 0,3 6-4144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2:58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10880,'5'12'4032,"4"-7"-3136,9 2 447,-6-7 65,10 0-448,5 0-64,9 0-320,0 0-96,0 0-288,-1 0-64,1 0 64,-5 5-160,-4-2-32,-4 1-864,-2-4-352,1 0-960,1 0-383,4-7-2305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0:10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62 10880,'-3'-1'1182,"3"1"-972,-1 0-1,1 0 0,-1 0 1,1 0-1,-1 0 1,1 0-1,-1 0 0,1 0 1,-1-1-1,1 1 0,-1 0 1,1 0-1,0-1 1,-1 1-1,1 0 0,-1-1 1,1 1-1,0 0 1,-1-1-1,1 1 0,0 0 1,-1-1-1,1 0 0,1-1 235,0 1-1,0-1 0,0 0 0,0 0 0,0 1 0,1-1 0,-1 1 0,2-2 1,-2 2-22,5-3-68,0 0 0,-1 1-1,2 0 1,-1 0 0,0 0 0,1 1-1,-1 0 1,11-2 0,7 0-59,1 1 0,-1 1-1,1 1 1,0 1 0,-1 2 0,39 6 0,-61-8-227,0 1 0,0-1 0,0 1 0,1 0 0,-1 0 0,0 0 0,0 0 0,0 0 0,0 0 0,2 3 0,-3-4-43,-1 1-1,1-1 1,-1 1-1,1-1 1,-1 1-1,0-1 1,0 1 0,1 0-1,-1-1 1,0 1-1,0-1 1,0 1-1,1 0 1,-1-1-1,0 1 1,0 0-1,0-1 1,0 1-1,0 0 1,0-1 0,-1 1-1,1 0 1,0-1-1,0 1 1,0 0-1,-1-1 1,1 1-1,0 0 1,0-1-1,-1 1 1,1-1 0,-1 1-1,1-1 1,0 1-1,-1-1 1,1 1-1,-1-1 1,1 1-1,-1-1 1,-1 1-1,-4 3 24,1 0-1,-2 0 1,1 0-1,0-1 1,-12 4-1,-16 10-49,26-13-41,2-1 29,1 0 1,0 1-1,-1-1 0,2 1 0,-7 6 0,10-10 10,1 1-1,-1 0 0,0 0 0,1 0 0,-1 0 0,1 0 1,-1 0-1,1 0 0,-1 0 0,1 0 0,-1 0 1,1 0-1,0 0 0,0 0 0,-1 0 0,1 0 0,0 0 1,0 0-1,0 1 0,0-1 0,1 0 0,-1 0 1,0 0-1,0 0 0,1 0 0,-1 0 0,0 0 1,1 0-1,-1 0 0,1 0 0,0 0 0,-1 0 0,1 0 1,0 0-1,-1 0 0,2 0 0,20 20-36,-14-14 34,0 1-1,11 13 0,-8-7 27,0 1 1,-1 1-1,-1-1 0,0 2 1,-1-1-1,-1 1 0,8 26 1,-14-41-8,-1 1 0,1-1 0,-1 1 0,0-1 0,1 1 0,-1-1 0,0 1 0,-1-1 0,1 1 0,0-1 0,-1 1 0,1-1 0,-1 1 0,0-1 0,0 1 0,0-1 0,0 0 0,0 1 0,0-1 0,-1 0 0,1 0 0,-3 2 0,0 0 0,0-1-1,-1 1 0,0-1 0,0 0 1,0-1-1,0 1 0,0-1 1,0 0-1,-8 2 0,-15 3-91,-52 7 0,35-7-453,34-5-275,11-2 692,0 0 0,0 0 0,0 0 1,0 0-1,0 0 0,0 0 1,0 0-1,0 0 0,0 0 0,0 0 1,0 0-1,0 0 0,0 0 1,0 0-1,0 0 0,0 0 0,0 0 1,0 0-1,0 0 0,0 0 1,0 0-1,0 0 0,0 0 1,17-1-7792,-2 0 3042,-2 1 412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0:10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56 9344,'6'-6'1419,"-1"2"-389,0 0 1,0-1-1,-1 0 0,5-6 0,-9 10-909,1 1 0,-1 0 0,0-1 0,0 1 0,0-1 0,0 1 0,0-1 0,0 1 0,0-1-1,0 1 1,0-1 0,0 1 0,0-1 0,0 1 0,0-1 0,0 1 0,-1-1 0,1 1 0,0-1 0,0 1 0,0-1 0,-1 1-1,1-1 1,0 1 0,-1 0 0,1-1 0,0 1 0,-1 0 0,1-1 0,0 1 0,-1 0 0,1-1 0,-1 1 0,1 0 0,0 0-1,-1 0 1,1-1 0,-1 1 0,1 0 0,-1 0 0,1 0 0,-2 0 0,0-1 53,-1 0 0,1 0 0,-1 1 0,0-1 0,1 1 0,-1 0 0,-4 0 0,-4 1 221,-10 2 452,-35 8 1,48-8-788,1-1 0,0 1 0,0 0 0,0 1 0,0-1-1,1 1 1,-1 1 0,-8 7 0,7-5-29,0 0 0,1 1 0,0 0-1,0 0 1,1 0 0,0 1 0,1 0-1,0 0 1,0 1 0,1-1 0,0 1-1,-3 14 1,6-18-17,0 0-1,0 0 1,1 0 0,0 0-1,0 1 1,1-1 0,-1 0-1,1 0 1,1 0 0,-1 0-1,1 0 1,0 0-1,0-1 1,1 1 0,-1 0-1,2-1 1,3 6 0,-2-3 3,1-1 0,-1 0 0,1-1 0,1 1 1,-1-1-1,1-1 0,0 1 0,0-1 1,1 0-1,0-1 0,0 0 0,13 5 1,-6-3 151,1-1 1,0-1-1,0 0 1,1-1 0,-1-1-1,32 0 1,-41-2-100,-1 0 1,1-1 0,0 0 0,-1 0-1,0-1 1,1 0 0,-1 0-1,0 0 1,0-1 0,0 1-1,0-1 1,0-1 0,-1 1 0,1-1-1,-1 0 1,0-1 0,0 1-1,-1-1 1,1 0 0,3-6-1,-5 6-32,0-1 0,0 1 0,-1-1-1,0 1 1,0-1 0,-1 0-1,1 0 1,-1 1 0,0-1 0,-1 0-1,0 0 1,0 0 0,0 0-1,-2-9 1,1 7-40,-1 0 0,1 0 0,-2 0 0,0 0 0,0 0 0,0 1 0,-1-1 0,0 1 0,0 0 0,-6-7 0,0 2-122,0 1 0,-1 0-1,-1 1 1,0 1-1,0-1 1,-1 2-1,-25-13 1,24 14-1498,1 2 1,-1-1-1,0 2 0,-28-6 1,19 7-4320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0:1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7040,'2'3'6139,"3"-2"-3441,9 0-2771,-3-1 711,14 3 43,0-1 1,0-1-1,42-4 0,-24-1-404,31 0 65,307-23 1295,-165 7-1013,-182 18-588,406-20 232,-407 22-146,202-8 519,-52-11-305,18 9-239,10-1-82,-17-8 321,-11 3-37,-87 9-296,174-6 42,-91 10-211,71-2 422,-230 5-16,-15 0-1579,-12 0-4474,-2 0 742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0:1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690 102 7168,'1'0'157,"2"-4"1220,1 1-1,-1-1 0,1 0 0,-1 0 0,-1 0 1,4-6-1,-5 9-1301,-1 0-1,0 0 1,1 0 0,-1 0 0,0 0 0,0 0 0,1 0-1,-1-1 1,0 1 0,0 0 0,0 0 0,-1 0 0,1 0 0,0 0-1,0-1 1,-1 1 0,1 0 0,0 0 0,-1 0 0,1 0-1,-1 0 1,0 0 0,1 0 0,-1 0 0,0 0 0,1 0-1,-1 1 1,0-1 0,0 0 0,0 0 0,0 1 0,0-1-1,0 1 1,-1-2 0,-6-2 55,0 0 0,-1 0 0,1 1 0,-1 0 0,0 0 0,0 1 0,-15-1 0,3-1 323,14 3-354,0 0-1,0 0 0,0 1 0,0 0 0,0 0 0,-1 1 1,1 0-1,0 0 0,-10 4 0,-2 2 126,-36 18 0,8-3-48,12-6 42,1 1 1,1 2 0,-42 32-1,59-38-135,0 0 0,1 2 0,1 0-1,0 0 1,1 2 0,1-1-1,-14 25 1,11-12 61,1 1 0,1-1 0,-17 62 0,23-62 1,2 1 1,-3 34 0,7-56-109,1 0 1,0-1-1,1 1 0,-1-1 1,1 1-1,1-1 0,-1 1 1,1-1-1,1 0 0,-1 0 1,1 0-1,1 0 0,-1 0 1,1 0-1,0-1 0,0 0 1,10 11-1,15 12 20,1-1 0,1-2 0,2-1 0,0-1 1,1-2-1,53 25 0,-77-42-30,0-1-1,0 0 1,1-1 0,-1 0-1,1 0 1,0-1 0,0-1-1,0 0 1,21-1 0,-16-1-9,0-2 0,0 0 0,-1 0 1,1-2-1,-1 0 0,18-8 1,-10 3 22,-1 0 1,-1-2 0,0 0 0,-1-1 0,0-1 0,28-26 0,-44 35-40,0-1 1,0 1-1,0-1 0,0 1 1,-1-1-1,0 0 1,0-1-1,-1 1 1,0 0-1,0-1 0,0 1 1,-1-1-1,0 0 1,0 1-1,-1-1 0,1 0 1,-2 0-1,1 1 1,-3-13-1,3 14-2,-2 0 1,1 0-1,0 0 1,-1 0-1,0 0 0,0 0 1,0 1-1,-1-1 1,0 1-1,0-1 0,0 1 1,0 0-1,0 0 1,-1 0-1,0 1 0,0-1 1,0 1-1,0 0 1,-1 0-1,1 0 1,-1 1-1,1 0 0,-1 0 1,0 0-1,-9-2 1,3 2-7,0 1 1,1 0 0,-1 0 0,0 2 0,0-1 0,0 1 0,-17 4 0,-5 4 8,-35 14-1,55-18-4,3-1-12,0 0 0,1 1 0,0 0 0,0 0 0,0 1 0,1 0 0,-14 13 0,19-16 3,1-1 1,-1 1-1,1 0 1,0 0-1,0 0 1,0 1-1,1-1 1,-1 0-1,1 1 1,0-1-1,-1 4 1,1-4 8,1 0 1,0-1 0,0 1 0,0 0-1,0-1 1,0 1 0,1-1-1,-1 1 1,1 0 0,0-1 0,-1 1-1,1-1 1,1 0 0,-1 1 0,0-1-1,0 0 1,3 3 0,4 7-20,-3-4-667,1 0 1,0-1-1,8 8 1,-12-13-147,0 1 0,1-2 1,0 1-1,-1 0 1,1 0-1,0-1 1,6 3-1,-4-3-1912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0:1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 7680,'-14'-1'3811,"5"0"2752,19 8-4138,5 1-1747,1-2-1,0 0 1,28 7 0,54 6 715,-78-16-1107,158 22 914,-14-3-710,-143-18-445,0 0 0,0 1 0,0 1-1,37 17 1,-53-21-225,0 2-1,-1-1 1,1 0 0,-1 1-1,1 0 1,-1 0 0,0 0-1,0 0 1,-1 1-1,1 0 1,3 7 0,-5-8-834,0 0 1,0 0-1,-1 0 1,1 0 0,-1 1-1,0-1 1,0 0 0,-1 1-1,1 5 1,-4 2-3776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0:1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9472,'0'0'23,"-16"8"3064,17-8-2919,0 1-1,-1-1 1,1 0-1,0 1 1,0-1-1,0 1 1,-1-1-1,1 0 0,0 0 1,0 0-1,0 1 1,0-1-1,0 0 1,-1 0-1,1 0 0,1-1 1,7 2 748,1-1 1,-1 0-1,0-1 1,9-1-1,14-2 203,49 0-413,0 4 0,159 19-1,-142-12-5389,-54-5 569,-2 2-541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0:1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7040,'2'-18'1442,"1"1"0,1-1 1,1 1-1,0 0 0,1 0 0,13-24 0,-19 41-1393,0 0-1,1 0 1,-1 0-1,0 0 1,0 0-1,0 0 0,1 0 1,-1 0-1,0 1 1,0-1-1,0 0 0,1 0 1,-1 0-1,0 0 1,0 0-1,0 0 0,0 0 1,1 0-1,-1 0 1,0 1-1,0-1 0,0 0 1,0 0-1,0 0 1,0 0-1,1 0 1,-1 1-1,0-1 0,0 0 1,0 0-1,0 0 1,0 0-1,0 1 0,0-1 1,0 0-1,0 0 1,0 0-1,0 1 0,2 5 266,0 0-1,-1 1 0,0-1 0,0 1 0,0 8 0,0 1 54,16 262 2078,-7-83-1872,2 24-75,3 48-251,16-2-85,-21-212-182,3-1-1,1 0 1,3-1 0,27 56 0,-41-100 472,-3-8-673,0 1 1,0 0 0,0 0-1,0 0 1,0 0 0,0 0 0,0 0-1,0 0 1,0 0 0,0 0-1,0 0 1,0 0 0,0 0-1,0 0 1,1 0 0,-1 0 0,0 0-1,0 0 1,0 0 0,0 0-1,0 0 1,0 0 0,0 0-1,0 0 1,0 0 0,0 0 0,0 0-1,0 0 1,1 0 0,-1 0-1,1-5-1812,2-7-2969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0:1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9728,'2'-5'1001,"0"1"-271,-1 1 0,1-1 0,0 1 0,0 0 0,4-6 0,-5 9-658,-1-1-1,0 1 1,1 0-1,-1 0 1,1 0 0,-1-1-1,1 1 1,-1 0 0,1 0-1,-1 0 1,0 0-1,1 0 1,-1 0 0,1 0-1,-1 0 1,1 0 0,-1 0-1,1 0 1,-1 0-1,1 0 1,-1 0 0,1 0-1,-1 1 1,0-1 0,1 0-1,-1 0 1,1 1-1,-1-1 1,0 0 0,1 0-1,-1 1 1,0-1 0,1 0-1,-1 1 1,12 13 1095,1 10-572,-1 1-1,9 30 1,0-1-107,54 131 320,-17 5-661,-56-178-331,15 69 429,-13-28-3613,-5-49 113,-2-7 612,-2-5-1554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0:1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13 8064,'-2'-1'622,"-1"0"0,1 0 0,-1 0 0,1 0 0,0 0 0,0 0 0,-4-3 0,5 3 636,1 1-127,0 0-43,0 0-96,28 5 2384,80 2-2269,6 1-1073,-56-1-1191,93 25-1,-94-15-3044,-34-6-235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0:19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9344,'1'0'152,"-1"0"1,0 1-1,0-1 1,1 0-1,-1 0 1,0 1-1,0-1 1,1 0-1,-1 0 1,0 0-1,1 0 1,-1 1-1,0-1 1,1 0-1,-1 0 1,0 0-1,1 0 0,-1 0 1,0 0-1,1 0 1,-1 0-1,0 0 1,1 0-1,-1 0 1,0 0-1,1 0 1,-1 0-1,0 0 1,1-1-1,-1 1 1,0 0-1,0 0 1,1 0-1,-1 0 1,0-1-1,1 1 1,-1 0-1,21-10 1552,-14 7-221,4 0-923,0 1 0,-1 0 0,1 0 0,0 1 1,0 1-1,0 0 0,16 1 0,6 0-49,195-13 777,0 0-1067,-199 13-459,84-4-2641,-93 1-2411,32-7 1,-38 3 1359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2:58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59 9728,'-10'-8'3225,"10"8"-3068,0 0 1,0 0 0,0-1 0,0 1 0,0 0-1,0 0 1,0-1 0,0 1 0,0 0-1,0-1 1,0 1 0,0 0 0,0 0-1,0-1 1,0 1 0,0 0 0,0 0 0,1-1-1,-1 1 1,0 0 0,0 0 0,0-1-1,0 1 1,0 0 0,1-1 0,2-1 467,-1 0 1,1 1 0,0-1-1,-1 0 1,1 1-1,4-2 1,7-3-113,1 1 0,-1 0 0,1 1 0,1 1 0,-1 0 0,24-1 0,-31 3-403,1 1 0,-1 1 0,0-1 0,1 1 0,-1 1 0,0-1 1,0 1-1,0 1 0,0 0 0,0 0 0,0 0 0,-1 1 0,0 0 0,8 6 1,-11-7-23,-1 0 1,0 0-1,0 0 1,0 1 0,0-1-1,0 1 1,-1 0 0,0-1-1,0 1 1,0 0-1,3 9 1,-3-6 6,-1 1-1,1-1 0,-1 1 1,-1-1-1,1 1 1,-2 11-1,-1 0 17,-1 0-1,-2 0 1,1 0-1,-14 30 1,-6 8 118,-53 88 0,67-128-221,0 1-1,1 0 1,-7 23 0,14-36-6,0 1 0,0 0 1,1 0-1,0 0 1,1 0-1,-1 0 1,1 0-1,0 0 1,1 0-1,-1 0 0,1 0 1,0 0-1,1 0 1,-1 0-1,4 6 1,-4-9 3,1 0 0,0 0 1,0 0-1,0 0 0,1 0 0,-1 0 1,1-1-1,-1 1 0,1-1 0,0 0 1,0 1-1,0-1 0,0-1 1,0 1-1,1 0 0,-1-1 0,0 1 1,1-1-1,5 1 0,4 0 10,0 0-1,0-1 1,0 0-1,17-2 0,113-10-364,51-1-1206,-162 12-4748,-23 4-6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0:20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5 114 7296,'-2'-14'1545,"1"0"0,0 0 0,1-18 1,0 15 843,0 16-1951,0 1-129,0 0 5,24-7 1036,14 1-801,0 1 0,1 2 1,-1 2-1,1 2 0,43 6 1,-71-6-389,1 0 1,0 2-1,-1-1 1,0 1 0,0 1-1,19 8 1,-26-9-95,0-1 0,0 1 0,0-1 0,-1 1 0,1 0 0,-1 1 0,0-1 0,0 0 0,0 1 0,0 0 0,0 0 0,-1 0 0,0 0 0,0 0 0,0 0 0,0 0 0,-1 1 0,1-1 0,-1 1 0,0 5 0,0 0-9,0 1-1,-1-1 1,-1 0-1,0 0 1,0 1-1,-1-1 1,0 0-1,-1 0 1,0 0-1,0-1 1,-1 1-1,-9 14 1,-7 10-4,-1-2 1,-27 32 0,20-28 20,24-30-75,-55 78-20,54-74 7,0 0-1,0 0 1,1 0-1,0 1 1,1-1-1,0 1 0,-2 13 1,5-21 12,-1 0 1,1 1-1,0-1 0,0 0 1,0 0-1,1 0 0,-1 1 1,1-1-1,0 0 0,0 0 1,0 0-1,0 0 0,3 5 1,-2-5 6,1 1 0,-1-1 0,1 0 0,0 0 0,0-1 1,0 1-1,1 0 0,-1-1 0,0 0 0,7 3 1,9 3 38,0-1 0,0-1 0,1-1 0,27 3 1,-38-6-32,123 16-54,-86-12-1936,-10-5-3438,-14-1 151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0:2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5 152 7552,'-2'-5'650,"1"-1"1,1 1 0,-1-1-1,1 1 1,0-1 0,0 1-1,0-1 1,1 1 0,0-1-1,2-5 1,-3 10-591,0 1 0,0 0 1,0 0-1,0 0 0,0 0 1,0-1-1,0 1 0,0 0 0,0 0 1,0 0-1,0 0 0,0-1 0,1 1 1,-1 0-1,0 0 0,0 0 1,0 0-1,0 0 0,0-1 0,1 1 1,-1 0-1,0 0 0,0 0 0,0 0 1,1 0-1,-1 0 0,0 0 0,0 0 1,0 0-1,0 0 0,1 0 1,-1 0-1,0 0 0,0 0 0,1 0 1,5 5 679,4 12-210,-6 6-249,0-1 1,0 29-1,1 5-155,5 21-85,25 88 0,-27-134-9,2-1 1,1 0 0,1-1-1,2 0 1,29 46 0,-43-74-7,1 0 1,-1 0-1,1 0 1,0 0-1,-1 0 1,1 0-1,0 0 1,0 0-1,0-1 1,0 1-1,-1 0 1,1 0-1,0-1 1,0 1-1,0 0 1,1-1-1,-1 1 1,0-1-1,0 0 1,0 1-1,0-1 1,0 0-1,1 0 1,-1 1 0,0-1-1,2 0 1,-1-1 12,-1 0 0,1 0 0,-1 0 0,1 0 0,-1 0 0,0 0 1,1-1-1,-1 1 0,0 0 0,0-1 0,0 1 0,0-1 0,0 1 1,0-1-1,0 1 0,1-4 0,0-2 3,0 0-1,0 1 1,0-1-1,-1 0 1,0 0 0,0 0-1,-1 0 1,0 0 0,-1-10-1,-12-69-52,6 52-15,-8-50 43,-4 1 1,-44-119 0,45 165-35,14 29 1,0 0 0,0-1 1,-5-17-1,9 26 19,-1 0 1,1 0-1,0 0 0,0 0 0,0 0 1,0-1-1,0 1 0,0 0 1,0 0-1,0 0 0,0 0 0,1 0 1,-1 0-1,0-1 0,0 1 0,0 0 1,0 0-1,0 0 0,0 0 1,0 0-1,0 0 0,0-1 0,0 1 1,0 0-1,0 0 0,1 0 0,-1 0 1,0 0-1,0 0 0,0 0 1,0 0-1,0 0 0,0 0 0,1 0 1,-1-1-1,0 1 0,0 0 0,9 0 127,17 5 162,-14-2-70,22 0 226,0-2-1,0-1 1,0-2-1,41-6 1,-24 2-169,603-37 495,-571 40-748,-36 0-1612,77 5-1,-122-2 1423,16 3-2107,-17-2 2009,-1-1 0,1 0 0,0 0 0,-1 1-1,1-1 1,0 0 0,-1 1 0,1-1 0,-1 1 0,1-1 0,-1 1 0,1-1-1,-1 1 1,1-1 0,-1 1 0,1-1 0,-1 1 0,0 0 0,1-1 0,-1 1-1,0 0 1,1 1 0,0 13-4228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0:22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41 8704,'-1'-1'535,"-1"0"1,1 0 0,0 0-1,0 0 1,0 0-1,0 0 1,0 0-1,0-1 1,-1 0 0,2 1-299,-1 0 0,1 0 0,-1 0 0,1 0 0,-1 0 0,0 0 0,0 0 0,1 0 0,-1 1 0,0-1 0,0 0 0,0 1 0,0-1 0,0 1 0,0-1 0,0 1 0,0-1 0,0 1 0,0 0 0,0-1 0,-2 1 0,-6-2 695,14-2-36,18-2-292,-6 5-314,0 1 0,22 2-1,-32-1-158,0 0-1,0 0 0,-1 1 1,1 0-1,0 0 1,0 1-1,-1-1 0,9 6 1,-14-7-79,1 0 0,-1 0 0,0 0 1,1 0-1,-1 0 0,1 0 1,-1 0-1,0 1 0,0-1 1,0 1-1,0-1 0,0 1 0,0-1 1,0 1-1,-1-1 0,1 1 1,0 0-1,-1-1 0,1 1 1,-1 0-1,0 0 0,0-1 0,0 1 1,1 0-1,-1 0 0,-1-1 1,1 1-1,0 0 0,-1 2 1,-2 3 84,1 0 0,-1-1 0,-1 1 0,1-1 1,-9 11-1,11-15-140,-2 2-5,1 0 1,-1 0 0,1 0-1,0 0 1,1 0-1,-1 0 1,1 1 0,0-1-1,0 1 1,0-1 0,0 1-1,1-1 1,0 1-1,0-1 1,0 1 0,0 0-1,1-1 1,0 1-1,2 6 1,0-1-5,1-1 1,1 1-1,0-1 1,0 0-1,1 0 1,0 0-1,10 10 1,-13-16 3,0 1 3,0-1 1,0 1 0,0 0-1,0 0 1,-1 0 0,2 5-1,-3-8 15,-1 0 0,0 0 0,1 0 0,-1 0-1,0 0 1,0 0 0,0 1 0,0-1 0,0 0 0,0 0 0,0 0-1,0 0 1,0 1 0,-1-1 0,1 0 0,0 0 0,-1 0-1,1 0 1,-1 0 0,0 0 0,1 0 0,-1 0 0,1 0 0,-1 0-1,0 0 1,0-1 0,0 1 0,0 0 0,1 0 0,-3 1 0,-5 3-6,0-1 0,0 1 0,0-1 0,-1-1 0,0 0 0,-10 3 0,-57 10-94,70-15 88,-8 0-1720,24-2-4908,3 1 1521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0:2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281 149 9600,'-9'-16'2279,"3"4"-626,-1 0-1,-13-16 1,19 27-1540,0-1 0,-1 1 0,0-1-1,1 1 1,-1-1 0,0 1 0,0 0 0,1 0 0,-1-1 0,0 2 0,0-1 0,0 0 0,0 0 0,-1 1-1,1-1 1,0 1 0,0-1 0,0 1 0,0 0 0,-1 0 0,1 0 0,0 0 0,0 0 0,0 1 0,0-1-1,-1 1 1,1-1 0,0 1 0,0 0 0,0 0 0,0 0 0,0 0 0,-2 2 0,-4 2-23,0 0 0,1 1 0,0 0 0,1 0 0,-1 0 0,-9 13 0,11-12-33,0 1-1,0-1 1,1 1-1,-1-1 1,2 1 0,-1 0-1,1 0 1,1 1-1,-4 14 1,6-18-43,-1 1 1,1-1-1,0 1 0,0 0 1,1-1-1,0 1 1,-1-1-1,2 1 0,-1-1 1,1 0-1,0 0 1,0 1-1,0-1 0,1-1 1,0 1-1,5 7 1,-2-4 3,1-1 1,1 1 0,0-2 0,0 1-1,0-1 1,1 0 0,-1 0-1,1-1 1,1 0 0,15 5 0,-13-6 100,0 0 0,1 0 1,-1-2-1,1 1 0,0-2 1,0 1-1,0-2 0,15 0 1,-19-1 32,1-1 0,-1 0 0,0 0 0,0 0 0,0-1 0,0-1 0,0 0 0,16-9 0,-20 10-84,-1-1 0,1 1 0,0-1-1,-1 0 1,0 0 0,0-1 0,0 1 0,-1-1-1,0 0 1,1 0 0,-2 0 0,1 0 0,-1-1-1,1 1 1,1-10 0,-2 6 3,-1-1 0,0 1 0,0-1 0,-1 1 0,-2-16 0,-10-46 164,9 63-236,1 0 0,-1 1-1,0-1 1,-1 1 0,0 0-1,0 0 1,0 0 0,-1 1 0,0-1-1,0 1 1,-1 0 0,0 1-1,0-1 1,0 1 0,-1 0 0,1 1-1,-1 0 1,0 0 0,0 0-1,-11-3 1,6 2-270,-1 1 1,0 1-1,0-1 1,0 2-1,-1 0 0,1 1 1,0 0-1,-1 1 0,1 0 1,-1 1-1,-19 5 1,18-3-707,1 1 1,0 1-1,0 1 0,1 0 1,0 0-1,0 2 1,0-1-1,-21 18 1,-5 7-3712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0:23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0 364 9856,'1'0'523,"18"-17"6801,-17 16-7076,0 0 0,0 0 0,0 1 0,0-1 0,0 0 0,0 1 0,1-1 0,-1 1 0,0 0 0,4-1 0,86-6 1461,-45 1-1146,296-41 1417,-1-17-1449,-144 25-220,18-3-66,297-49-90,-465 84-167,162-21 12,-144 22 67,75 3 0,-127 4-145,0 0-1,1 0 0,23 7 1,-24-2-1981,-14-6 1886,0 1 1,1-1-1,-1 0 0,0 0 1,0 0-1,0 1 1,1-1-1,-1 0 1,0 0-1,0 1 1,0-1-1,0 0 1,0 0-1,1 1 1,-1-1-1,0 0 1,0 1-1,0-1 1,0 0-1,0 1 1,0-1-1,0 0 0,0 0 1,0 1-1,0-1 1,0 0-1,0 1 1,0-1-1,-1 0 1,1 0-1,0 1 1,0-1-1,0 0 1,0 1-1,0-1 1,-1 0-1,-3 7-5021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0:23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98 8704,'5'-16'3085,"-2"7"-1417,0 0 1,2-13-1,-4 20-1504,-1 0 0,0 0 0,0 1 0,0-1 0,0 0 0,0 1 0,0-1 0,0 0 0,-1 0 0,1 1 0,0-1 0,-1 0 0,0 1 0,1-1 0,-1 1 0,0-1 0,0 1 0,0-1 0,-1-1 0,1 2-102,0 1-1,0-1 1,0 0 0,0 1-1,0-1 1,-1 1 0,1-1 0,0 1-1,0 0 1,0-1 0,-1 1-1,1 0 1,0 0 0,0 0-1,-1 0 1,1 0 0,0 0-1,-2 1 1,-23 5 558,12-1-526,1 0-1,-1 1 1,1 1 0,1 0-1,-1 1 1,1 1 0,1 0-1,0 0 1,0 1 0,1 0-1,0 1 1,0 0 0,-8 14-1,0 3-3,1 1 0,1 1-1,1 0 1,-16 51 0,26-67-61,1-1 0,1 1 0,0 0 0,1 0 0,0 0 0,2 0 0,0 17 0,0-24-19,1 0 1,0 0 0,0 0 0,1 0 0,0 0 0,0-1-1,1 1 1,0-1 0,0 0 0,0 1 0,1-1 0,0-1 0,0 1-1,1 0 1,-1-1 0,9 7 0,-5-5 4,1-1 1,0 0-1,1-1 0,0 0 1,-1 0-1,17 5 1,-1-3 42,41 8 0,-48-12 13,1-1 0,-1-1-1,1-1 1,0-1 0,35-5 0,-40 3 38,1 0 0,0-1 0,-1 0-1,0-2 1,0 1 0,-1-2 0,23-14 0,-30 17-13,-1 0-1,0 0 1,0-1-1,0 0 1,-1 0 0,0 0-1,0 0 1,0-1 0,0 0-1,-1 0 1,0 0-1,0 0 1,-1 0 0,0-1-1,2-8 1,-3 12-73,-1-1 0,1 0 0,-1 0-1,0 0 1,0 1 0,0-1 0,-1 0 0,1 0 0,-1 0 0,0 1 0,0-1-1,0 0 1,-1 1 0,1-1 0,-1 1 0,0 0 0,0-1 0,0 1 0,0 0-1,0 0 1,-1 0 0,0 1 0,1-1 0,-1 0 0,0 1 0,0 0 0,-7-4 0,3 3-21,0 0 1,0 0 0,-1 1 0,1-1 0,-1 2 0,1-1 0,-1 1 0,0 0 0,0 1 0,0 0 0,1 0 0,-16 2 0,0 2-26,1 1 0,0 1 0,-25 10 0,17-3-709,1 1 0,1 1 0,-46 33 0,71-46 523,1 0-147,-1-1-1,1 0 1,0 1-1,0 0 1,-1 0-1,2 0 1,-1 0-1,0 0 1,0 0-1,0 0 1,1 0-1,0 1 1,-2 2-1,3-5 202,-1 1-1,1-1 0,0 1 0,0-1 1,0 1-1,0-1 0,0 1 0,0-1 0,0 1 1,0-1-1,0 1 0,0-1 0,0 1 1,0-1-1,0 1 0,0-1 0,0 1 1,1-1-1,-1 0 0,0 1 0,0-1 0,1 1 1,-1 0-1,15 7-4905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0:28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24 9344,'-1'0'256,"-14"-16"3364,12 8 2327,17 13-3088,-6-2-2332,1-1-1,-1 1 1,1-2-1,0 1 1,16 0-1,46-3 361,-47 0-640,315-7 63,-333 8-894,1 0 1,-1 0 0,0 1 0,0-1 0,7 3 0,-5 2-2194,-8-5 2625,0 1 0,0-1 0,0 0 1,0 0-1,0 1 0,0-1 0,0 0 0,0 1 0,0-1 0,0 0 1,0 1-1,0-1 0,0 0 0,0 0 0,0 1 0,0-1 0,-1 0 1,1 0-1,0 1 0,0-1 0,0 0 0,-1 0 0,1 1 1,0-1-1,-1 0 0,-7 8-4989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0:28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11136,'0'29'4224,"18"-29"-3296,12-5 799,-8-2 129,10-5-608,17-5-64,13 2-640,5 3-256,-4 3-160,-10 6-128,-8 3 96,-5 0-768,-10 3-256,-3 2-896,0-1-288,0-4-991,9 0-449,3 0-416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0:29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6656,'3'-12'1368,"1"0"0,0 1 1,10-20-1,0 1 2428,-14 30-3738,0 0 0,0 0 1,0 0-1,0 0 0,0 0 0,0 0 1,1 0-1,-1 0 0,0 0 0,0 0 1,0-1-1,0 1 0,0 0 0,0 0 1,0 0-1,0 0 0,0 0 0,0 0 1,0 0-1,0 0 0,0 0 0,0 0 1,1 0-1,-1 0 0,0 0 0,0 0 1,0 0-1,0 0 0,0 0 0,0 0 1,0 0-1,0 0 0,0 0 0,0 0 1,1 0-1,-1 0 0,0 0 0,0 0 1,0 0-1,0 0 0,0 0 0,0 0 1,0 0-1,0 0 0,0 0 0,0 0 1,0 0-1,5 5 805,2 8-293,1 9 194,-1 0-1,6 31 1,-2-10-308,78 378 1218,-81-365-1527,-3 1 1,-2-1-1,-2 1 0,-8 62 0,7-115-137,-1 6-30,0 1 0,1 0 0,0-1 0,2 15 0,-2-25 20,0 0 1,1 1 0,-1-1-1,0 1 1,0-1 0,0 0 0,0 1-1,1-1 1,-1 1 0,0-1-1,0 0 1,1 1 0,-1-1 0,0 0-1,0 1 1,1-1 0,-1 0 0,0 0-1,1 1 1,-1-1 0,1 0-1,-1 0 1,0 0 0,1 1 0,-1-1-1,1 0 1,-1 0 0,0 0-1,1 0 1,-1 0 0,1 0 0,-1 0-1,1 0 1,-1 0 0,0 0 0,1 0-1,0 0-96,-1 0-293,0-1 202,0 1 0,0 0 0,0-1 0,0 1 0,0 0 1,0-1-1,-1 1 0,1 0 0,0-1 0,0 1 0,0 0 0,0-1 0,-1 1 0,1 0 1,0-1-1,0 1 0,-1 0 0,1 0 0,0-1 0,-1 1 0,1 0 0,-4-4-2186,3 0-224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0:29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7936,'0'-6'850,"1"1"-1,0 0 1,0 0 0,0 0 0,0 0-1,1 0 1,0 0 0,5-8 0,-7 12-764,0 1 0,0-1 0,0 1 0,1 0 1,-1-1-1,0 1 0,1 0 0,-1-1 0,0 1 0,1 0 1,-1 0-1,0-1 0,1 1 0,-1 0 0,1 0 1,-1 0-1,0-1 0,1 1 0,-1 0 0,1 0 1,-1 0-1,1 0 0,-1 0 0,1 0 0,-1 0 1,0 0-1,1 0 0,-1 0 0,1 0 0,-1 0 1,1 0-1,-1 0 0,0 1 0,1-1 0,-1 0 1,1 0-1,-1 0 0,0 1 0,1-1 0,-1 0 1,1 0-1,-1 1 0,0-1 0,0 0 0,1 1 1,-1 0-1,15 16 737,-7 0-476,-1 1 0,0 0-1,-2 1 1,0 0 0,3 22 0,-3-18-241,14 86 89,-11-52-172,23 75-1,-24-110-157,-4-15-288,0 1 0,-1 0 0,0 0 0,0 0 1,0 11-1,-3-19-150,1-1 0,-1 1 0,0 0 0,0-1 0,0 1 0,0-1 0,1 1 0,-1-1 0,0 1 0,0-1 0,1 1 0,-1-1 0,0 0 0,1 1 0,-2-3 0,-6-10-4654,-5-3 1553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3:1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442 158 5376,'26'-49'5664,"-18"31"-4526,1 1-1,16-22 1,-17 26-204,-8 10-653,2 1 1,-1 0-1,0 0 0,0 0 0,1 0 0,-1 0 1,4-4-1,-4 6 492,3 5 715,-4 0-1373,0-1-1,-1 1 1,1-1-1,-1 1 0,0 0 1,0-1-1,0 0 1,-1 1-1,0-1 1,0 0-1,-2 5 1,-4 8 132,-125 358 1593,101-286-1564,-3-2 0,-3-2 0,-70 113 0,-53 75-132,156-263-94,9-18-637,10-17-2481,-14 24 2899,4-10-3354,0 1 0,1-1 0,9-14 0,-5 13-594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0:3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9600,'0'0'3721,"6"3"-2962,-3-3-334,1 0 0,0 0 0,-1 0 1,1-1-1,-1 0 0,1 0 0,-1 0 1,5-1-1,10-4 606,40-5 207,71-6-1,61 6-1157,-122 10-676,0 2 1,76 12-1,-104-5-2119,-37-7 2130,1 0 0,-1 0 0,0 0 0,-1 1-1,1-1 1,0 1 0,0 0 0,-1 0 0,1 0 0,3 3-1,4 14-3344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0:30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8192,'-20'18'2672,"20"-18"-2587,-1 0 1,1 1-1,-1-1 1,1 0-1,-1 1 1,1-1 0,0 1-1,-1-1 1,1 1-1,-1-1 1,1 1-1,0-1 1,0 1-1,-1-1 1,1 1-1,0-1 1,0 1 0,-1-1-1,1 1 1,0 0-1,0-1 1,0 1-1,0-1 1,0 1-1,0 0 1,0-1 0,0 1-1,0-1 1,0 1-1,1 0 1,-1-1-1,0 1 1,0-1-1,0 1 1,1-1-1,-1 1 1,0-1 0,1 1-1,-1-1 1,0 1-1,1-1 1,-1 1-1,1-1 1,-1 0-1,0 1 1,1-1 0,-1 0-1,1 1 1,0-1-1,-1 0 1,1 0-1,0 1 1,3 1 310,-1-1 0,1 0 0,0 0 0,0 0 0,0 0 0,5 0 0,85 0 1331,108-11 0,-127 4-1602,45-5-1664,-2-6-4789,-75 9 2046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0:31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61 8320,'0'-24'3072,"0"16"-2400,-4-4 384,4 8 0,0-4-96,0 4 64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0:32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17599,'0'52'971,"2"1"0,3 0-1,16 75 1,-10-82-903,2-1-1,2-1 1,27 58-1,-30-79 3,0-2 1,1 1-1,1-1 0,2-1 0,0-1 1,0 0-1,39 32 0,-51-47-40,0-1-1,1 0 1,-1 0 0,1 0-1,0-1 1,-1 1 0,11 2-1,-13-4-16,0-1 0,0 0 0,1 0 0,-1 0 0,0 0 0,0 0-1,0 0 1,0 0 0,0-1 0,0 1 0,0-1 0,0 1 0,0-1 0,0 0-1,0 0 1,0 0 0,0 0 0,-1 0 0,1 0 0,0 0 0,-1-1-1,3-1 1,2-4-13,0 0 0,-1 0 0,1-1 0,-2 0 0,1 1 0,-1-2 0,0 1 0,-1 0 0,4-16 0,-1 1-21,-1-1 0,2-37-1,-3-27 108,-13-170-1,7 231-104,-2 0-1,-1 0 1,-13-43 0,15 62 13,0 0 0,0 0 0,-1 0 0,0 0 0,-1 0 1,0 1-1,0 0 0,0 0 0,-1 0 0,0 1 0,0-1 1,-1 2-1,1-1 0,-1 1 0,-9-5 0,2 4-48,14 6 37,9 1 40,48-1 819,164-4 466,810-45-536,-875 43-696,-51 1-153,18-1-992,-41 5-4303,-77 1 3237,-7 2-254,0-1 1191,-4 3-3047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0:3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68 8704,'0'-1'263,"-1"0"-1,1 1 1,0-1 0,0 0 0,-1 0 0,1 0 0,0 0 0,0 0 0,0 0-1,0 0 1,0 0 0,0 1 0,0-1 0,1 0 0,-1 0 0,0 0-1,0 0 1,1 0 0,-1 1 0,1-1 0,-1 0 0,0 0 0,2 0-1,-1-1 77,1 0-1,0 0 1,0 1-1,0-1 0,0 1 1,0 0-1,0-1 1,3 0-1,9-4 212,1 1 1,-1 0-1,1 1 0,0 1 1,29-3-1,-7 3 476,50 4 1,-52 1-564,38 8 0,-59-8-251,-1 2 0,1-1 0,-1 2-1,0-1 1,23 14 0,-35-18-178,0 1 1,1 0-1,-1-1 1,0 1 0,0 0-1,1 0 1,-1 0-1,0 0 1,0 0-1,0 0 1,0 0-1,-1 1 1,1-1-1,0 0 1,0 0-1,-1 1 1,1-1-1,0 2 1,-1-1-22,0-1-1,0 0 1,0 0 0,0 0-1,-1 0 1,1 0 0,0 0-1,-1 0 1,1 0 0,0 0-1,-1 0 1,1 0 0,-1 0-1,0 0 1,1 0 0,-1 0 0,0 0-1,-1 1 1,-4 3 6,-1 0 0,0 0 0,0 0 0,0-1 0,-9 4 0,8-4 69,-1 0-122,1 1 0,-1 0 1,1 0-1,0 1 1,1-1-1,-9 9 1,16-13 30,-1 0 0,0 0 0,1 0 0,-1 1 1,1-1-1,-1 0 0,1 0 0,0 0 0,-1 0 0,1 1 0,0-1 1,0 0-1,0 0 0,0 0 0,0 1 0,0-1 0,0 0 0,0 0 1,0 0-1,1 1 0,-1-1 0,0 0 0,1 0 0,-1 0 0,1 0 1,0 2-1,3 3 20,0-1 1,0 1 0,8 8 0,-8-10-33,11 13-43,-1 0 1,19 34 0,-28-44 72,-1 1 0,0 0 0,-1 1 0,0-1 0,0 1 0,0-1 0,-1 1 0,-1 0 0,2 16 0,-3-23-11,0-1 0,-1 0 0,1 1 0,0-1 0,0 1 0,-1-1 0,1 0 0,-1 1 0,1-1 0,-1 0 0,1 1 0,-1-1 0,0 0 0,0 0 0,0 0 0,0 0 0,1 0 0,-3 2 0,1-1 8,-1-1 0,1 1 0,-1-1-1,0 1 1,1-1 0,-1 0 0,0 0-1,-4 1 1,-4 0 23,0 0-1,0-1 1,-17 0-1,27-1-34,-235-5-3418,239 5-1261,26 1-477,-4 3 906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0:33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81 9088,'0'-13'2439,"1"7"-1696,-1 1-1,1-1 0,-1 1 0,-1-1 1,1 1-1,-1-1 0,0 1 0,-3-9 0,3 13-677,1 0 0,-1 1-1,0-1 1,0 0 0,0 0-1,0 1 1,-1-1 0,1 1-1,0-1 1,0 1 0,0-1-1,0 1 1,0-1 0,-1 1-1,1 0 1,0 0 0,0 0-1,-1 0 1,1 0 0,0 0-1,0 0 1,0 0 0,-1 0-1,0 1 1,-5 0 115,-1 1 0,1 0 0,-8 3-1,-8 5 1,0 0 0,0 2 0,1 0 0,-26 21 0,38-26-138,0 0-1,1 2 1,0-1-1,0 1 1,1 0-1,0 1 0,1 0 1,0 0-1,1 0 1,0 1-1,-5 13 1,10-21-6,0 0 1,0 0 0,0 1-1,0-1 1,1 1 0,0-1-1,-1 0 1,1 1 0,1-1-1,-1 1 1,0-1-1,1 1 1,0-1 0,2 6-1,-1-4 10,0-1 0,0 0 0,1 0 0,-1 0-1,1 0 1,0 0 0,1-1 0,-1 1-1,6 4 1,4 1 92,0-1 0,0 0 0,0-1 0,1 0-1,24 7 1,-23-9-39,0-1-1,1 0 0,-1-1 0,1-1 0,0 0 1,-1-2-1,1 0 0,0 0 0,0-1 1,-1-1-1,1-1 0,-1 0 0,0-1 1,0-1-1,0 0 0,0-1 0,-1-1 1,20-11-1,-30 15-63,1 1 0,-1-1-1,0 0 1,0 0 0,-1 0 0,1-1 0,-1 1-1,0-1 1,1 0 0,-1 0 0,-1 0 0,1 0 0,-1 0-1,0-1 1,0 1 0,3-9 0,-4 5-18,0 1 1,-1-1-1,0 1 0,0-1 1,-1 1-1,0-1 0,0 1 1,-1 0-1,0 0 0,0-1 1,-6-10-1,3 8-112,0 1 0,0 0-1,-1 0 1,-1 0 0,1 1 0,-2 0 0,1 1 0,-1-1 0,0 1-1,0 1 1,-1 0 0,1 0 0,-2 0 0,1 1 0,-1 1 0,-14-6-1,12 6-373,0 0-1,0 1 1,0 0-1,-1 1 0,1 1 1,-1 0-1,1 0 1,-1 1-1,0 1 0,1 0 1,-1 1-1,1 0 1,-18 6-1,17-3-1113,-1 1 1,1 0-1,-14 9 1,3 4-2466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0:33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8576,'0'-1'375,"0"0"1,1 0-1,-1 0 1,1 0-1,-1 0 1,1 0-1,-1 0 0,1 0 1,-1 0-1,1 0 1,0 0-1,0 0 1,0 0-1,-1 1 1,1-1-1,0 0 1,0 1-1,0-1 1,0 1-1,1-1 1,24-11 3614,-22 10-3370,2 0-331,1 1 1,-1 0-1,1 0 0,-1 0 0,1 1 0,0 0 0,10 1 0,5 0 38,440-25 1279,-75-12-828,52-14-186,321-6-858,-678 55-3953,-75 2 1939,-9 3-1408,-2-1-1250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0:3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99 10368,'2'0'799,"-1"0"1,1-1-1,-1 1 1,0 0-1,1-1 1,-1 1-1,0-1 1,0 1-1,1-1 1,-1 0-1,2-1 1,15-13 2934,-15 12-3467,1-1 1,0 1 0,-1 0-1,6-2 1,6-2 20,1 2 0,-1 0-1,1 0 1,0 2 0,24-3 0,-15 2-84,49-7 94,0 4 1,1 2-1,-1 4 1,76 9 0,-142-7-272,-3-1 10,0 0 1,0 0 0,0 1 0,1 0-1,-1 0 1,0 1 0,-1-1 0,1 1-1,0 0 1,0 0 0,7 5 0,-11-6-21,-1 0 1,1 0-1,0 0 0,0 0 1,0 0-1,-1 0 1,1 1-1,0-1 0,-1 0 1,1 0-1,-1 0 1,0 1-1,1-1 0,-1 0 1,0 1-1,0-1 1,0 0-1,0 1 1,0-1-1,0 0 0,0 0 1,0 1-1,0-1 1,-1 0-1,1 1 0,0-1 1,-1 0-1,1 0 1,-2 2-1,-1 3 42,-1 0 1,0 0-1,0 0 1,-7 6-1,11-11-52,-23 22 67,0-1-1,-1-1 0,-46 30 0,-31 25-110,95-71 35,1 0 0,0 0-1,0 0 1,-6 10 0,10-14 3,1 0 0,-1 0 1,1 0-1,-1 0 0,1 0 1,-1 0-1,1 0 0,-1 0 0,1 0 1,0 1-1,0-1 0,0 0 1,0 0-1,-1 0 0,2 0 0,-1 1 1,0-1-1,0 0 0,0 0 0,0 0 1,1 0-1,-1 1 0,1-1 1,-1 0-1,1 0 0,-1 0 0,1 0 1,-1 0-1,1 0 0,0 0 1,0 0-1,-1-1 0,3 2 0,12 10 7,0-2-1,0 0 0,22 10 0,8 4-46,-20-8-25,0 1 0,-1 2-1,-1 0 1,-1 1 0,22 26 0,-31-30 97,0 0 1,0 1-1,-2 1 0,0 0 0,-1 1 1,-1 0-1,-1 0 0,6 22 0,-11-32 39,-1-1 0,0 1 0,-1-1 0,0 1 0,-1 0 0,1-1 0,-2 1 0,0 10 0,0-15-50,0 0 0,0-1 1,0 1-1,0 0 0,-1-1 0,0 1 1,1-1-1,-1 0 0,0 1 0,-1-1 1,1 0-1,0 0 0,-1 0 0,0-1 1,0 1-1,0 0 0,0-1 0,0 0 1,0 0-1,-6 3 0,0-1 3,-1 0 0,0-1 0,0 0 0,0 0 0,-15 1-1,-55 1 59,40-3-64,-35 2-71,-277 23-1118,319-23 420,-78 8-6531,88-11 3803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0:35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6400 718 8832,'-2'-1'235,"1"0"0,0 0 1,-1 0-1,1 0 0,0 0 1,0-1-1,0 1 0,0 0 1,0-1-1,0 1 0,0 0 1,0-1-1,1 1 0,-1-1 1,0 0-1,1 1 0,-1-1 1,1 1-1,0-1 0,-1-3 1,1-4-244,0 1 1,1-1 0,1-9 0,0-9 299,-2 22-256,0 0 0,0 0-1,0-1 1,-1 1 0,0 0 0,0 0 0,0 0 0,0 0-1,-1 0 1,0 0 0,0 1 0,0-1 0,-1 0 0,0 1-1,0 0 1,0-1 0,0 1 0,0 1 0,-1-1 0,0 0 0,0 1-1,0 0 1,0 0 0,-8-5 0,-21-7 406,-1 0 0,-54-14-1,52 17-193,-52-11 600,-146-21 0,155 32-581,-711-96 1301,108 4-386,-49-5-1010,277 80 218,328 29-73,-207 26 0,-109 48-179,399-66-116,-490 124 80,493-120-113,-22 6 42,1 3 0,0 2 0,2 3 0,-68 41 0,-236 173-10,314-204 69,2 3 0,1 1 0,3 3 0,1 1-1,2 2 1,-35 53 0,-166 237 529,211-296-537,2 2 1,1 1-1,3 1 1,1 1-1,3 1 1,1 1-1,2 0 1,3 2-1,-16 91 1,26-102 22,1 0-1,2-1 1,1 1 0,3 0 0,11 67-1,-6-74-70,0 0 0,2-1-1,1 0 1,2 0 0,1-1-1,1-1 1,26 37 0,119 139 72,-114-152-73,2-1 0,2-3 0,3-2 0,65 44 0,-44-40-1,3-4 0,148 65 1,437 132 276,-101-68-205,8-38 107,416 1-78,2-87-165,-55-87-405,-755 18 364,0-9 1,174-49 0,-223 39 38,-2-6 0,-2-5 0,157-84 1,-235 105 40,-1-1 0,-2-3 0,-1-1 0,-1-3 0,-1-1 0,-3-2 0,-1-1 0,55-79 1,-62 75 22,-2 0 0,-2-2 0,30-79 0,-32 60-14,-3 0 1,15-87 0,-24 89 24,-4 0-1,1-115 1,-10 134-36,-1 0-1,-3 0 1,-1 0-1,-2 1 1,-16-43 0,6 36-7,-2 0 0,-27-46 0,-65-83 2,68 116-28,-4 2 0,-86-84 0,-134-88-298,70 81-680,-226-127 1,-195-53-3667,327 182 214,156 79 74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0:59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1352 4096,'66'-232'2981,"-39"134"-589,41-140 1579,-61 214-3198,21-42 0,-28 65-716,1 0-1,-1 0 1,1 0-1,-1 0 1,1 0 0,-1 0-1,1 0 1,0 0-1,0 0 1,0 0-1,-1 0 1,1 0-1,0 0 1,0 1 0,0-1-1,0 0 1,0 1-1,0-1 1,0 1-1,2-1 1,-2 1-8,0 0 0,0 0-1,0 0 1,-1 1 0,1-1 0,0 0 0,0 1 0,-1-1 0,1 1-1,0-1 1,-1 1 0,1-1 0,0 1 0,-1-1 0,1 1 0,-1-1-1,1 1 1,-1 0 0,1-1 0,-1 1 0,1 0 0,-1 1 0,3 5 162,0 0 0,0 0 0,-1 0 0,0 1 1,1 10-1,1 21 89,-2-1 0,-4 67 1,-20 79 30,-132 569 1087,149-733-1402,3-11 39,0-1-1,-1 1 1,0-1-1,-4 9 0,6-16 24,1-8-17,49-367 104,8-53-291,-32 292 59,50-152-1,27-1 33,-67 205 84,62-109 1,-88 175-12,1 1 0,1 0 0,0 1 0,1 0 0,0 1 1,17-15-1,-27 27-21,1 0 1,-1 1-1,0-1 1,1 0-1,0 1 1,-1 0-1,1-1 1,0 1-1,-1 0 1,1 1-1,0-1 1,0 0-1,0 1 1,0-1-1,0 1 1,0 0-1,0 0 0,0 0 1,0 1-1,0-1 1,-1 0-1,1 1 1,0 0-1,0 0 1,0 0-1,-1 0 1,1 0-1,0 1 1,-1-1-1,1 1 1,-1 0-1,5 3 1,1 3 34,-1 0 0,0 0 0,0 1 0,0-1 0,-1 2 0,-1-1 0,1 1 0,3 11 0,7 22 97,-2 0 1,-2 2-1,7 51 0,19 251 278,-24-106-186,39 404 281,-43-568-526,10 93-744,-21-139-372,1-31 1071,0 1 0,0-1-1,0 0 1,0 1 0,0-1 0,0 0 0,0 1 0,0-1 0,0 0 0,0 0 0,-1 1 0,1-1 0,0 0 0,0 1 0,0-1 0,0 0 0,0 0-1,-1 1 1,1-1 0,0 0 0,0 0 0,-1 1 0,1-1 0,0 0 0,0 0 0,-1 0 0,1 0 0,0 1 0,0-1 0,-1 0 0,1 0 0,0 0-1,-1 0 1,1 0 0,0 0 0,0 0 0,-1 0 0,1 0 0,0 0 0,-1 0 0,1 0 0,0 0 0,-1 0 0,1 0 0,0 0 0,-1 0 0,1 0 0,0 0-1,0 0 1,-1-1 0,1 1 0,-1 0 0,-12-14-2353,-15-32-4320,9 13 2527,-19-24-130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2:2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 10880,'-9'12'2510,"7"-11"-2085,0 1-1,1 0 1,-1-1-1,1 1 1,-1 0-1,1 0 1,0 0-1,0 1 0,0-1 1,0 0-1,0 0 1,0 1-1,0 3 1,1-6-300,1 0 0,-1 1 0,0-1 1,1 0-1,-1 1 0,1-1 0,-1 0 1,0 0-1,1 1 0,-1-1 0,1 0 1,-1 0-1,1 0 0,-1 0 0,1 1 1,-1-1-1,1 0 0,-1 0 0,1 0 1,-1 0-1,1 0 0,-1 0 0,1 0 1,0-1-1,14 0 664,92-18 1605,-27 13-2427,114 4 0,-99 3-285,-90-1 166,24-2-2389,-27 1 2018,0 1 1,0-1 0,0 0 0,-1 0 0,1 0 0,0 0-1,0 0 1,0 0 0,-1-1 0,1 1 0,2-3 0,5-8-4454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3:11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64 7552,'-1'-9'1350,"-1"1"1,1-1-1,1 1 1,0-12 0,0 12 237,0 7-847,1 2-245,4 2-191,0 0-1,0 0 1,0 1 0,-1-1-1,0 1 1,0 1-1,5 5 1,25 38 748,-20-27-692,43 58 627,99 157 957,-125-179-1690,153 258 434,-53-105-492,-32-48 182,-92-151-315,1 0 0,0-1 0,1 0 0,0 0 0,0 0 0,1-1 0,16 11 0,-25-20-59,-1 1-1,1-1 1,-1 0 0,1 1 0,-1-1 0,1 1-1,-1-1 1,1 0 0,-1 1 0,0-1 0,1 1-1,-1-1 1,1 1 0,-1 0 0,0-1 0,1 2-1,-1-2-47,-1 0 0,1 1 1,0-1-1,0 1 0,0-1 0,0 0 0,-1 1 0,1-1 0,0 1 0,0-1 0,-1 0 0,1 1 0,0-1 0,0 0 0,-1 0 0,1 1 0,0-1 0,-1 0 1,1 0-1,-1 1 0,1-1 0,0 0 0,-1 0 0,0 0 0,1 1-80,-1-1 1,1 0-1,0 0 1,-1 0-1,1 0 1,0 0-1,-1 0 1,1 0-1,0 0 1,-1 0 0,1 0-1,0 0 1,-1 0-1,1 0 1,0-1-1,-1 1 1,1 0-1,0 0 1,-1 0-1,1 0 1,0-1-1,-1 1 1,1 0-1,0 0 1,0 0-1,-1-1 1,1 1-1,0 0 1,0-1-1,0 1 1,-1 0-1,1 0 1,0-1-1,0 1 1,0 0-1,0-1 1,0 1-1,-1 0 1,1-1-1,0 1 1,0-1-1,-2-14-4614,6 7 838,1 0-170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0:5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10368,'-5'24'3936,"28"-8"-3040,25 4 351,-12-16-31,18-4-256,7-4 64,7-8-512,11 0-224,11 0-160,3 4-128,-12 8 32,-10 0-2368,-4 8-1055,-5 4-1601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00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0 664 8576,'39'-153'4096,"-32"131"-3486,-5 11 315,1 0 0,1 0 0,0 1 0,1 0 0,7-15-1,-11 25-865,-1-1 0,0 1 0,0-1 0,1 1 0,-1-1 0,0 1 0,1-1 0,-1 1 0,1 0 0,-1-1 0,0 1 0,1 0-1,-1-1 1,1 1 0,-1 0 0,1 0 0,-1-1 0,1 1 0,-1 0 0,1 0 0,-1 0 0,1 0 0,-1 0 0,1-1 0,0 1-1,-1 0 1,1 0 0,-1 0 0,1 1 0,-1-1 0,1 0 0,-1 0 0,1 0 0,-1 0 0,1 0 0,-1 1 0,1-1 0,0 1 0,1 0 37,0 1 1,0 0-1,0 0 1,0 0 0,-1 0-1,1 0 1,-1 0 0,3 4-1,3 10 114,0 0 0,-1 1-1,-1 0 1,0 0 0,2 17-1,-5-20-91,68 489 2262,-64-447-2312,20 262 127,1 9 0,-20-251-30,-1-11 238,18 84-1,-22-136-344,2 0 0,0 0 0,0-1 0,9 16 0,-11-24-48,0 0-1,0-1 1,0 1-1,1-1 0,0 0 1,0 0-1,-1 0 1,2 0-1,-1 0 1,0-1-1,1 1 0,-1-1 1,1 0-1,-1 0 1,1 0-1,0-1 1,0 1-1,7 1 0,-2-2-10,-1 0 0,1-1 0,0 0 0,0 0 0,13-3 0,46-11 2,-48 8-1,0-1-1,0-1 1,0-1 0,-1 0-1,0-2 1,31-23 0,93-90 10,-130 112-7,27-26 45,57-67 0,-87 91-37,0 0 0,-1 0 0,0 0 1,-1-1-1,-1-1 0,0 1 0,-1-1 0,-1 0 1,6-29-1,-9 30-15,-1-1 0,-1 1 0,0 0-1,-2-1 1,1 1 0,-2 0 0,0-1 0,0 1 0,-2 1 0,0-1 0,0 1 0,-2 0-1,1 0 1,-2 0 0,0 1 0,-1 0 0,0 1 0,0 0 0,-2 0 0,1 1 0,-2 0 0,1 1-1,-1 1 1,-1 0 0,-23-14 0,19 15-15,0 0 0,0 1-1,-1 1 1,0 0 0,0 2 0,-1 0-1,1 1 1,-1 1 0,1 0 0,-1 2-1,0 0 1,0 1 0,1 1 0,-1 0-1,1 2 1,-1 0 0,1 1 0,0 1-1,1 1 1,-1 0 0,2 1 0,-27 17 0,17-5-19,25-19 32,-1 1 0,1-1-1,-1 1 1,1-1 0,0 1-1,0 0 1,0-1 0,0 1-1,0 0 1,-1 3 0,3-1-19,7-4 7,9-6 10,-1 0 0,0-1 1,19-12-1,-13 7 7,72-39 89,-3-5 0,90-72 0,-124 83-5,-3-3 1,-1-2-1,88-112 0,-125 141-54,-2-1 0,0-1 0,-1 0-1,-1 0 1,-2-1 0,15-45 0,-21 52-25,-1 0 1,0 0-1,-1 0 1,0 0-1,-2 0 1,0 0 0,-1 0-1,0 0 1,-2 0-1,0 0 1,-6-19-1,3 17-13,-2 0 0,0 1-1,-1 0 1,0 0 0,-2 1-1,0 0 1,-1 1 0,0 0-1,-2 1 1,0 1 0,0 0-1,-1 0 1,-1 2 0,0 0-1,-23-12 1,21 14-7,-1 2 1,-1 1-1,1 0 0,-1 2 1,0 0-1,-1 1 0,1 1 1,-1 1-1,1 1 0,-1 0 1,0 2-1,1 0 0,-1 2 1,1 0-1,-1 1 0,-26 9 0,-14 11-229,-88 46 0,147-69 225,-24 11-434,1 2-1,-41 30 1,60-40 230,1 0 0,0 0 0,0 1 0,1 0 0,0 0 0,-1 0 0,2 0 1,-1 1-1,0-1 0,1 1 0,0 0 0,1 0 0,-1 0 0,1 0 0,0 1 0,1-1 1,-2 11-1,3-13-4,0-1 0,0 0 0,0 1 0,1-1 0,-1 0 0,1 0 1,0 0-1,0 1 0,0-1 0,0 0 0,1 0 0,1 3 0,1 0-330,0 0-1,1-1 0,0 0 1,0 0-1,7 5 0,45 35-4299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01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1059 406 7424,'-2'-13'585,"-1"-6"404,1 0 0,1-38 0,4-41 1789,-3 79-1943,1 2-2,-1 0 0,-1 1 0,0-1 0,-6-21 0,6 34-719,0 0 1,0 0 0,0 1-1,-1-1 1,0 0-1,0 1 1,0-1-1,0 1 1,0 0-1,0-1 1,-1 1 0,0 0-1,0 1 1,0-1-1,0 0 1,0 1-1,0 0 1,-1-1 0,1 1-1,-1 1 1,1-1-1,-1 0 1,-6-1-1,-2 1 16,1 1 1,-1 0-1,1 1 0,-1 0 0,1 0 0,-1 1 0,1 1 0,-1 0 1,-15 5-1,12-2-39,0 0 0,0 1 0,1 1 0,-21 13 1,-54 44 81,22-9-6,3 2 0,-71 83 0,79-71 181,-83 135-1,101-139-177,3 2 0,-38 106 1,57-126-33,-17 91 1,29-117-84,2 1 0,0-1 0,1 1 0,4 38 0,-1-48-28,0 1-1,1-1 0,0 0 1,1-1-1,1 1 0,-1-1 1,2 1-1,0-2 0,11 17 1,-6-13 2,1 0 1,1-1 0,0 0 0,1-1-1,0-1 1,1 0 0,0-1 0,1 0 0,0-1-1,0-1 1,20 6 0,8 2 34,0-3 0,1-1 0,58 6 0,-33-9-20,0-3 1,87-5-1,137-30 10,16-33-1049,-108 12-2503,-153 38 2044,36-7-2429,-23 13-1492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02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84 9600,'-1'-1'408,"0"1"0,-1-1 0,1 0 1,0 0-1,0 1 0,0-1 0,0 0 1,-1 0-1,1 0 0,0 0 1,1-1-1,-1 1 0,0 0 0,0 0 1,0-1-1,1 1 0,-1 0 0,1-1 1,-1 1-1,1 0 0,-1-1 0,1-2 1,-1 2-212,1-1 1,-1 1 0,0 0 0,0 0 0,0 0 0,0-1 0,0 1 0,0 0 0,0 0 0,-1 1 0,-1-3 0,-1 0-59,-1 1-1,1 0 1,-1 1 0,0-1 0,1 1 0,-1 0-1,0 0 1,0 0 0,-1 0 0,1 1 0,0 0 0,0 0-1,-1 1 1,1 0 0,-1 0 0,1 0 0,0 0 0,-1 1-1,1 0 1,-10 2 0,5 0-141,0 0-1,0 1 1,0 0-1,0 1 1,1 0-1,0 0 1,0 1-1,0 0 1,-13 12-1,12-7-8,1 0-1,-1 1 1,2 0-1,0 0 1,0 1 0,1 0-1,1 0 1,0 1-1,-5 17 1,4-5-5,0 1 1,2 0-1,1 0 1,0 29-1,3-44 36,1-1 1,1 1-1,0 0 0,0-1 0,1 1 0,1-1 0,0 1 1,0-1-1,9 17 0,-10-22 16,1-1 0,1 0 0,-1 0 0,1 0 0,0 0 0,0-1 0,1 1 0,-1-1 0,1 0 0,0 0 0,0-1 0,0 1 1,0-1-1,1 0 0,-1-1 0,1 1 0,0-1 0,0 0 0,10 2 0,-8-3-10,0 0 0,0-1 0,0 1 1,0-2-1,0 1 0,0-1 0,0 0 0,-1 0 1,1-1-1,0 0 0,-1-1 0,1 0 0,-1 0 0,0 0 1,0-1-1,0 0 0,0-1 0,-1 1 0,0-1 0,0 0 1,6-7-1,6-8 18,-1 0-1,-1-1 1,-1-1 0,23-45 0,-26 46 24,-2-1 1,12-33-1,-19 47-9,-1 0 1,0 0-1,-1 0 1,0-1-1,0 1 0,0-1 1,-1 1-1,-1 0 0,1-1 1,-4-12-1,4 20-53,0-1 0,0 1 0,-1-1 0,1 1 0,-1 0 0,1-1 0,-1 1 0,0 0 0,1-1 0,-1 1 0,0 0 0,0 0 0,0 0 0,0 0 0,0 0 0,0 0 0,0 0 0,0 0 0,-1 0 0,1 0 0,0 1 0,-1-1 0,0 0 0,2 1-6,-1 0-1,1 0 1,0 0 0,0 0-1,0-1 1,-1 1-1,1 0 1,0 0 0,0 0-1,0 0 1,0 1-1,-1-1 1,1 0 0,0 0-1,0 0 1,0 0-1,-1 0 1,1 0 0,0 0-1,0 0 1,0 0-1,0 0 1,0 0 0,-1 1-1,1-1 1,0 0-1,0 0 1,0 0 0,0 0-1,0 0 1,0 0-1,-1 1 1,1-1 0,0 0-1,0 0 1,0 0-1,0 0 1,0 1 0,0-1-1,0 0 1,0 0-1,0 0 1,0 1 0,0-1-1,0 0 1,0 0-1,0 0 1,0 0 0,0 1-1,0-1 1,0 0-1,0 0 1,0 0 0,0 1-1,1-1 1,-1 0-1,0 0 1,0 0 0,0 1-1,5 12-7,70 148-109,-55-125 86,2 0 0,37 45 0,-40-56-596,-4-2-2935,-12-6-2391,-3-13 914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0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12032,'-4'0'4479,"8"0"-3487,5 3 416,-1-6-32,1 3-512,9 0-96,4 0-384,5 0-160,9 0-128,0 0-96,-1 0 96,1 0-64,-5 3-32,-8 1-1312,-5 1-576,-9-2-2015,-5 6-769,-8 3 384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02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8960,'-5'16'3424,"19"-8"-2656,4-1 480,-5-7 32,8 0-417,6 0-31,5-3-416,4-1-96,4-1-192,-5 2-96,-4-1 64,-4 4-832,0 0-384,-4 0-2111,4 0-929,-2 4 512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03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6 154 10496,'-1'-2'379,"0"0"0,1 0 1,-1 0-1,0-1 1,1 1-1,0 0 0,-1 0 1,1 0-1,0-1 0,0 1 1,0 0-1,0 0 1,0-1-1,1 1 0,-1 0 1,2-2-1,-1 1-87,0 0 0,1 0 0,-1 0-1,1 1 1,0-1 0,0 1 0,0-1 0,0 1 0,0 0 0,1 0 0,3-3-1,10-6 121,1 1-1,1 0 1,0 1-1,0 2 1,1-1-1,-1 2 1,2 1-1,-1 0 1,0 1-1,1 1 1,0 1-1,20 1 1,-27 1-70,0 1 0,0 0 0,-1 1 0,1 1 1,24 8-1,-37-11-312,1 0 0,0 0 0,0 1 0,-1-1-1,1 0 1,0 1 0,-1-1 0,1 0 0,0 1 0,-1-1 0,1 1 0,-1-1 0,1 1 0,0-1 0,-1 1 0,1-1 0,-1 1 0,0 0 0,1-1 0,-1 1-1,1 0 1,-1-1 0,0 1 0,0 0 0,1 0 0,-1-1 0,0 1 0,0 0 0,0 0 0,0-1 0,0 1 0,0 0 0,0 0 0,0-1 0,0 1-1,0 0 1,0 0 0,-1-1 0,1 1 0,-1 1 0,-1 2 31,0 1-1,-1-1 1,0 0 0,1 0-1,-6 5 1,4-4-47,-9 11 41,-8 10-33,0 2 0,-25 45 0,41-64-41,0 0 0,1 1 0,1-1 0,0 1 0,0-1 0,1 1 0,0 0 0,0 0 1,1 0-1,1 0 0,0 0 0,0 0 0,2 13 0,0-15 12,0 1 0,1-1 0,0 0 1,0 0-1,1-1 0,-1 1 0,2-1 0,-1 1 0,1-1 0,0-1 0,1 1 1,7 7-1,8 5 43,1-1 1,33 21 0,-1-1-10,-32-21 12,-2 1-1,0 1 1,-1 1 0,-1 1-1,-1 0 1,-1 1 0,-1 1-1,0 1 1,-2 0 0,-1 0-1,13 39 1,-23-56 21,0 0 0,0 0 1,-1 0-1,0 0 0,0 0 0,-1 0 0,0 0 0,-1 13 1,0-15-40,0-1 1,0 0 0,-1 0 0,1 0 0,-1-1-1,0 1 1,0 0 0,0-1 0,0 1 0,-1-1-1,1 0 1,-1 1 0,0-1 0,0 0-1,0-1 1,-5 4 0,-4 2-7,-1 0 1,0-1-1,0-1 1,0 0-1,-15 3 0,-74 18 1,86-23-12,-64 12-503,-128 8 1,200-23 144,0 0-698,1-1 1,-1 1 0,1-2 0,-14-1-1,16-2-2670,4-3-2363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04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6656,'0'-21'1357,"-1"-6"1336,2 1-1,4-30 0,-5 55-2637,0 0-1,0 1 1,0-1-1,0 0 1,0 1-1,1-1 1,-1 1-1,0-1 1,0 0-1,1 1 1,-1-1-1,0 1 1,0-1-1,1 0 1,-1 1-1,1-1 1,-1 1-1,1-1 1,-1 1-1,1-1 1,-1 1-1,1 0 1,-1-1-1,1 1 1,-1 0-1,1-1 1,-1 1-1,1 0 1,0 0-1,-1-1 1,1 1-1,0 0 1,-1 0-1,1 0 1,0 0-1,-1 0 1,1 0-1,0 0 1,-1 0-1,1 0 1,0 0-1,-1 0 1,1 1-1,-1-1 1,1 0-1,0 0 1,-1 1-1,1-1 1,3 2 98,-1 0 0,0 0 0,0 0 0,0 0 0,0 0 0,-1 1 0,1-1 0,2 5 0,3 4 135,0 0 1,-1 1-1,-1 0 0,0 0 1,6 18-1,17 68 372,-20-62-405,14 50 852,16 126 0,-26 41 839,-13-251-1925,1 0 26,-1 1 0,0 0 0,0-1 0,-1 1 0,1 0 0,-1-1 0,1 1 0,-1 0 0,-1 3 0,2-6-43,0 0 1,0 0 0,0 0-1,-1 1 1,1-1 0,0 0-1,0 0 1,0 0 0,0 0-1,0 0 1,0 0-1,-1 0 1,1 1 0,0-1-1,0 0 1,0 0 0,0 0-1,0 0 1,-1 0 0,1 0-1,0 0 1,0 0-1,0 0 1,0 0 0,-1 0-1,1 0 1,0 0 0,0 0-1,0 0 1,0 0 0,-1 0-1,1 0 1,0 0-1,0 0 1,0 0 0,0 0-1,-1 0 1,1-1 0,-8-5 57,-7-15-86,14 19 23,-4-5 0,1 0-1,0-1 0,1 0 1,-1 1-1,1-1 0,1 0 1,0-1-1,-3-16 0,5 20-7,-1-1 1,1 0-1,0 0 0,1 0 0,-1 0 0,1 0 1,1 0-1,-1 1 0,1-1 0,0 0 0,0 1 0,0-1 1,6-7-1,-4 7 5,1 0-1,0 1 1,0-1 0,0 1 0,0 0 0,1 1-1,0-1 1,0 1 0,0 0 0,1 1-1,-1 0 1,1 0 0,0 0 0,0 1 0,0 0-1,0 0 1,0 0 0,0 1 0,8 0-1,2 0 17,-1 1 0,1 0 0,-1 1 0,1 1 0,-1 1 0,0 0 0,22 8-1,-29-7 1,1 0 0,-1 0 0,0 1-1,0 0 1,10 8 0,37 35 22,-35-29-11,-16-15 3,0 1 0,0 0 0,-1 0 0,0 0 0,0 0 0,6 11-1,-9-15-17,-1 0-1,1 1 1,0-1-1,-1 1 0,1-1 1,-1 1-1,1-1 0,-1 1 1,0 0-1,0-1 1,0 1-1,1-1 0,-2 1 1,1 0-1,0-1 1,0 1-1,0-1 0,-1 1 1,1-1-1,-1 1 0,1-1 1,-1 1-1,0-1 1,0 1-1,1-1 0,-1 0 1,0 1-1,0-1 1,0 0-1,0 0 0,-1 0 1,1 1-1,-1 0 0,-7 3-6,1-1 0,-1 0-1,1 0 1,-1 0-1,0-1 1,0 0-1,-16 2 1,7-1-22,-123 24-35,81-17-234,2-3-1337,50-8-367,14-5 352,14-6-439,62-23-4271,-33 22 1862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04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 11264,'-9'-5'4224,"9"5"-3296,5 0 671,-5 0 97,9 0-224,0 0 0,9 0-448,0 5-160,4-1-512,1-1-224,2 2 0,-2-1-96,-1-1-32,-4 6-960,0-1-480,-4 4-1536,-5 3-639,0 1-1793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0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95 10240,'-4'12'3872,"13"-12"-3040,9 0 352,-5-4-1,4-4-447,5 1-128,5-5-320,0 0-128,5 0-96,-1 0-64,4 0 96,-4 4-1536,1 1-703,4-5-2721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3:12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8320,'0'0'164,"-1"0"0,1 0 0,-1 0 0,1 0 0,-1 0-1,1 0 1,-1 0 0,1 0 0,-1 0 0,1 0 0,-1 0 0,1 1 0,-1-1 0,1 0 0,0 0 0,-1 0 0,1 1 0,-1-1 0,1 0 0,0 1 0,-1-1 0,1 0 0,0 1 0,-1-1 0,1 1-1,0-1 1,-1 0 0,1 1 0,0-1 0,-1 1 0,1 1 1138,9 10 3327,-3-9-4243,0 0 1,0 0 0,0-1-1,1 0 1,-1 0 0,1 0-1,10 0 1,49 9-3,0-2 0,0-4 0,71-3 0,-43-9-1088,-94 7 554,0 0 0,0 0-1,0 0 1,1 0 0,-1 0 0,0 0 0,0 0-1,0 0 1,1 0 0,-1 0 0,0 0 0,0 0-1,0 0 1,1 0 0,-1 0 0,0 0 0,0 0-1,0 0 1,0 0 0,1 1 0,-1-1 0,0 0-1,0 0 1,0 0 0,0 0 0,1 0-1,-1 0 1,0 1 0,0-1 0,0 0 0,0 0-1,0 0 1,0 0 0,0 1 0,0-1 0,0 0-1,1 0 1,-1 0 0,0 1 0,0-1 0,0 0-1,0 0 1,0 0 0,0 1 0,0-1 0,0 0-1,0 0 1,0 0 0,-1 1 0,1-1 0,0 0-1,0 0 1,0 0 0,0 1 0,0-1 0,0 0-1,0 0 1,0 0 0,-1 0 0,1 1 0,-4 3-4058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05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 11136,'-18'-5'4128,"18"5"-3200,0 0 415,4 0 1,5 5-640,5-1-64,4 4-320,3-1-128,6 5-96,0 0 0,0-4 0,0-4-320,0-1-96,-6-6-1536,1-4-607,5-2-2625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05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 8064,'0'0'238,"0"0"0,0-1 0,-1 1 0,1-1 0,0 1 0,0 0 0,0-1 0,-1 1 0,1-1 0,0 1 0,0-1 0,0 1-1,0-1 1,0 1 0,0-1 0,0 1 0,0-1 0,0 1 0,0 0 0,0-1 0,0 1 0,0-1 0,0 1 0,1-1 0,-1 1 0,0-1 0,0 1 0,0 0 0,1-1 0,-1 0 0,1 1 57,0-1 0,0 0 0,1 0 0,-1 1 0,0-1 0,0 0 0,0 1 0,1 0 0,-1-1 0,0 1 0,2-1 0,5 0 500,0 0 0,14 0 1,-21 1-692,20 0 721,-1 2-1,1 0 0,33 7 0,-46-7-644,1 1 1,-1-1-1,0 1 1,-1 1-1,1-1 0,0 1 1,-1 1-1,0-1 0,0 1 1,0 1-1,8 8 1,-11-9-136,-1-1 1,0 1 0,-1 0 0,1 0 0,-1 0 0,0 0-1,0 1 1,-1-1 0,1 0 0,-1 1 0,0-1 0,-1 1-1,0-1 1,1 1 0,-2 0 0,0 8 0,-2 9 66,-1 0-1,-11 33 1,13-51-80,-15 50 109,8-33-93,2 1 0,1 0-1,0 1 1,2 0-1,-2 27 1,6-48-45,0 1 0,1-1 1,-1 0-1,1 1 0,-1-1 0,1 1 1,0-1-1,0 0 0,0 0 0,1 0 1,-1 0-1,1 1 0,0-2 0,0 1 1,4 5-1,-3-5 3,0 0 0,1-1-1,-1 1 1,1-1 0,-1 0 0,1 0 0,0 0 0,0 0-1,0-1 1,0 1 0,0-1 0,6 1 0,6 0-47,0-1-1,1 0 1,-1-1 0,1-1 0,-1-1 0,25-5 0,15-1-1479,-31 8-1220,-9 3-2445,-7-3-564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06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319 261 9984,'11'-26'4277,"13"-23"-1184,-21 41-2714,0 1-1,0-1 0,-1 0 1,0 0-1,0 1 0,-1-1 1,0-1-1,0 1 0,-1 0 1,0 0-1,-1 0 0,1 0 1,-1 0-1,-1 0 1,0 0-1,0 0 0,-5-11 1,6 17-320,0 0 0,0 0 0,-1 0 1,1 0-1,-1 0 0,1 0 1,-1 1-1,0-1 0,1 0 0,-1 1 1,0-1-1,0 1 0,0 0 1,-1 0-1,1-1 0,0 1 0,0 1 1,-1-1-1,1 0 0,0 1 1,-1-1-1,1 1 0,0-1 0,-1 1 1,1 0-1,-1 0 0,1 0 0,-1 1 1,1-1-1,0 0 0,-4 2 1,-3 1-5,0 0 1,0 0 0,1 1 0,-1 1 0,1-1 0,-14 12 0,0 1-71,0 1 0,2 0 0,0 2 1,1 1-1,-24 34 0,34-43 19,1 1-1,0 0 0,1 0 1,1 1-1,0 0 0,0 1 1,2-1-1,0 1 1,1 0-1,0 0 0,-1 26 1,4-31 43,1-1 1,0 1 0,0 0-1,1-1 1,0 0 0,1 1 0,0-1-1,0 0 1,1 0 0,1-1 0,9 17-1,-6-15 35,0 0 0,1 0-1,0-1 1,0 0 0,1 0-1,0-1 1,1-1 0,15 10-1,-11-9-17,0-1-1,1 0 0,0-1 0,0-1 0,1 0 0,0-1 0,0-1 1,0 0-1,0-2 0,0 0 0,0 0 0,0-2 0,31-4 0,-34 1-164,0 0-1,-1 0 1,0-1-1,0-1 0,0 0 1,-1-1-1,12-8 1,-13 7-956,0 0 0,0-1 1,-1-1-1,10-11 1,4-8-3344,2 8-1445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06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12800,'9'-9'4831,"0"6"-3775,5-1 512,-5-1-32,4 5-576,1 0-160,-1 5-448,5 2-160,-1 2-128,1 3-64,0-1 32,-5 1-32,1 0 0,-1-3-1504,-4-2-576,0 1-1280,-4-4-447,4-4-865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0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9984,'4'8'3776,"5"-8"-2944,5 0 608,-7 0 159,7-3-479,4-2 0,4 5-576,1 0-160,-1 0-256,5-4-160,0 4-64,8 0-512,-4-3-224,-4-2-1440,0-2-511,0-10-1889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07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12544,'-5'15'4639,"10"-10"-3583,8 2 320,-1-7-128,6 0-352,5-3 0,4-1-416,0-1-128,0 2-224,0 3-160,-6 3 0,-3 6 32,0-1 0,0-1-928,-5 2-320,1-1-1024,-1-4-384,10-8-2559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0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10752,'0'0'148,"0"0"1,0 0 0,-1 1 0,1-1 0,0 0-1,0 0 1,0 0 0,0 0 0,0 1-1,0-1 1,0 0 0,0 0 0,0 0-1,0 0 1,0 1 0,0-1 0,-1 0 0,1 0-1,0 0 1,0 0 0,0 1 0,1-1-1,-1 0 1,0 0 0,0 0 0,0 0-1,0 1 1,0-1 0,0 0 0,0 0 0,0 0-1,0 0 1,0 1 0,0-1 0,0 0-1,1 0 1,-1 0 0,0 0 0,0 0-1,0 0 1,0 1 0,0-1 0,0 0 0,1 0-1,-1 0 1,0 0 0,0 0 0,0 0-1,0 0 1,1 0 0,-1 0 0,0 0-1,0 0 1,0 0 0,1 0 0,-1 0-1,0 0 1,0 0 0,20 7 4059,-3-1-2751,-10-2-1255,-1 1 0,1-1 1,-1 1-1,-1 0 0,1 0 1,-1 1-1,0-1 0,0 1 0,0 1 1,-1-1-1,0 0 0,0 1 0,-1 0 1,3 7-1,3 11-118,-2 0-1,8 44 1,-13-55 7,79 340-646,-74-325-1246,5 41 0,-10-58 165,-2 0-1,0 0 1,0 0 0,-1 0 0,0-1 0,-5 19 0,-2-10-2876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0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8533 7168,'0'0'139,"-1"0"0,1 0 0,0 0 0,-1 0 0,1 0 0,0 0 0,-1 0 0,1 0 0,0 0 0,-1 0 0,1 0 0,0 0 0,-1 0 0,1-1 0,0 1 0,-1 0 0,1 0 0,0 0 0,-1-1 0,1 1-1,0 0 1,0 0 0,-1-1 0,1 1 0,0 0 0,0 0 0,-1-1 0,1 1 0,0 0 0,0-1 0,0 1 0,0 0 0,0-1 0,-1 1 0,1 0 0,0-1 0,0 1 0,0 0 0,0-1 0,0 1 0,0 0 0,0-1 0,0 1 0,0-1 0,0 1 0,0 0 0,1-1 0,-1 1 0,0-1 0,0-3 1461,1 3-1483,0 0-1,0 1 1,0-1 0,0 1 0,0-1-1,0 1 1,0 0 0,1-1 0,-1 1-1,0 0 1,0 0 0,2 0 0,-1 0 119,92-23 2362,147 1-1215,-67 9-532,380-40-77,-135 16-546,77-9-136,-87 7 24,-187 19 77,136-13-332,614-69 150,-310 4-43,-425 64-43,2128-171 310,-2343 204-231,737-24-184,1073 19 212,-664 18-96,-900-10 88,249 4 245,66 6-317,-461-12 155,-1-4 0,0-6-1,172-36 1,-277 43-51,0-2 1,-1 0-1,1 0 0,-1-2 0,0 0 1,18-11-1,-24 12-29,0-1 0,-1 1 1,0-1-1,-1-1 0,1 0 0,-1 0 0,-1 0 1,1-1-1,-1 0 0,8-18 0,4-18 128,21-81 0,-25 78-81,49-229 303,-18-2-274,-40 247-97,-5 29-5,80-512 78,-3-55-160,-40-14-9,-41 293 85,-58-413-1,-27 112 0,-23 13-14,-75-76 14,84 376 6,-5-19 0,-166-628 48,249 807-170,5-1-1,-6-145 0,19 133-1244,0 46-2871,3 37-1548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09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603 101 8704,'6'-23'1748,"-2"9"-521,0 0 0,8-17 0,-8 15 2277,-4 13-662,-3 10-1802,-25 73 892,14-37-1475,-2 0-1,-25 48 1,-53 63-323,37-63-119,24-37-2,-237 422 219,268-470-267,-2 2-357,0 0-1,-9 12 0,13-19 320,-1 1 0,0-1-1,0 0 1,0 0-1,0 0 1,0 0-1,0 0 1,0 0-1,0 0 1,-1 0-1,1 0 1,0-1-1,-1 1 1,1 0-1,0-1 1,-1 1 0,1-1-1,-1 1 1,1-1-1,0 0 1,-1 0-1,1 0 1,-3 0-1,3 0-152,0-1 0,0 1 0,0-1 0,0 1 0,0-1 0,0 0 0,0 0 0,1 0 0,-1 1-1,0-1 1,0 0 0,0 0 0,1 0 0,-1 0 0,1 0 0,-1-1 0,1 1 0,-1 0 0,1 0 0,0 0 0,-1 0-1,1 0 1,0-1 0,0 1 0,0-2 0,-2-2-834,-2-14-3457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09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2 214 6272,'-1'-20'1048,"1"0"1,0 0-1,1 0 1,8-39-1,-4 40 139,-3 10 11,1-1 0,-2 0 0,2-16 0,2 30 796,-3 0-1809,0-1-1,0 0 1,0 0 0,0 1-1,-1-1 1,0 1-1,1 0 1,0 5-1,0 0 38,11 38 578,1-1 0,3-1 0,32 63 0,-18-51-464,145 253 1278,-121-224-1088,97 118 0,-122-170-480,33 44 122,-57-67-2228,-6-11-199,4-11-985,0 3 504,1 0-1,8-12 1,-3 8 738,8-16-1886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3:1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8960,'-7'3'2981,"5"-3"-1669,2 0-21,0 0 117,5 1 1002,24 8-753,0-2 0,56 8 0,-7-8-1054,66 9-333,-125-13-217,-1 2 0,0-1-1,0 2 1,0 1-1,25 12 1,-43-19-134,0 0 1,0 0-1,0 1 1,1-1-1,-1 0 0,0 0 1,0 0-1,0 0 1,1 0-1,-1 0 0,0 0 1,0 0-1,0-1 1,1 1-1,-1 0 0,0 0 1,0 0-1,0 0 1,0 0-1,1 0 0,-1 0 1,0 0-1,0 0 1,0-1-1,0 1 0,1 0 1,-1 0-1,0 0 1,0 0-1,0 0 0,0-1 1,0 1-1,0 0 1,0 0-1,1 0 0,-1 0 1,0-1-1,0 1 1,0 0-1,0 0 0,0 0 1,0-1-1,0 1 1,0 0-1,0 0 0,0 0 1,0-1-1,0 1 1,0 0-1,0 0 0,-1-1 1,1-16-4351,0 10 339,0 6-1306,0 1 1420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10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8960,'-14'0'2632,"5"0"2021,23 7 141,33 6-3364,0-3 0,52 6 0,-38-7-1170,21 2-87,49 10-2677,-127-21 1936,-3 1 6,1-1 1,0 0 0,0 1-1,-1-1 1,1 1 0,0 0 0,-1-1-1,1 1 1,1 1 0,-2 3-4708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1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9216,'-9'15'3424,"13"-6"-2656,10-1 768,-5-4 191,4-1-319,-1-3-64,6 0-384,5 0-128,4 0-480,9-3-128,0-1-96,3-1-64,-3-2-64,-5 2-1024,-4 2-512,-4-1-1440,-7 4-511,-2 4-961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12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8960,'14'4'9182,"9"-2"-5278,33-3-3734,-23 0 845,180 10 139,-103-2-644,-37-7-63,-40-1 23,44 5 0,-54-3-283,-27 10-7323,4-10 4123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1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235 126 6784,'1'-12'1020,"1"1"1,0-1 0,0 1-1,1 0 1,0 0 0,1 0-1,6-12 1,-9 22-747,0-1-1,0 0 1,-1 0 0,1 1 0,-1-1-1,1 0 1,-1 0 0,0 0 0,0 0-1,0-2 1,0 2-96,-14 19 2025,-36 64-752,16-24-1126,-55 93 243,76-123-382,1 0 0,1 0 0,-14 55 0,19-55-57,1 1 0,2-1 1,-1 32-1,4-46-60,1 1 1,0-1-1,1 0 0,1 1 1,0-1-1,0-1 0,2 1 1,9 21-1,-5-17 22,2 0 0,-1-1 0,2 0 1,0-1-1,1 0 0,1 0 0,0-2 0,1 0 0,0-1 0,27 17 1,-25-18-41,-13-7-33,0-1-1,1 0 1,-1-1-1,1 1 1,-1-1-1,1 0 1,0 0-1,0 0 1,0-1-1,0 1 0,7 0 1,-11-2-72,-1 0 0,1 0 0,0-1 0,0 1 0,-1 0 0,1 0 0,0 0 0,0-1 1,-1 1-1,1 0 0,0-1 0,-1 1 0,1-1 0,0 1 0,-1-1 0,1 1 0,-1-1 0,1 1 0,-1-1 0,1 0 0,0 0 0,7-17-3535,-3 7 968,13-18-3699,-5 7 2267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13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10368,'9'0'8879,"32"0"-7273,-36 0-1658,112-4 328,-94 2-3348,32-8 0,-41 7-43,-2 2-767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13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7168,'1'-5'284,"-1"-1"462,1 1-1,0-1 0,1 1 0,2-9 1,-3 13-543,-1 0 1,1 0-1,-1-1 1,1 1 0,0 0-1,-1 0 1,1 0 0,0 0-1,0 0 1,0 1 0,0-1-1,0 0 1,0 0 0,0 1-1,0-1 1,0 0-1,0 1 1,0-1 0,1 1-1,-1-1 1,0 1 0,0 0-1,0 0 1,1-1 0,-1 1-1,2 0 1,5 0 296,11-1 504,1 2 0,-1 0 0,0 1 0,1 1 0,18 5-1,-34-7-904,1 0 0,-1 1-1,0 0 1,0 0 0,0 0-1,0 0 1,0 1-1,0-1 1,-1 1 0,1 0-1,-1 0 1,1 1 0,-1-1-1,-1 1 1,1-1-1,0 1 1,-1 0 0,1 0-1,-1 0 1,-1 0 0,1 0-1,0 1 1,-1-1-1,0 1 1,0-1 0,0 0-1,0 7 1,-1-4-44,0 1 0,-1-1 1,1 0-1,-1 0 0,-1 0 1,0 0-1,1-1 0,-2 1 0,1 0 1,-7 10-1,-4 6-34,-25 32 1,25-37-65,0-1 26,1-1-27,1 1 0,-14 25-1,23-38 42,0 0 0,0 0 0,1 1 0,0-1 0,-1 0 0,1 1-1,0-1 1,1 1 0,-1-1 0,1 1 0,0-1 0,0 1 0,1-1 0,-1 1-1,1-1 1,2 7 0,-2-7 9,1-1 0,-1 0-1,1 0 1,0-1 0,0 1-1,0 0 1,0-1 0,0 1 0,1-1-1,-1 0 1,1 1 0,-1-1-1,1 0 1,0-1 0,0 1 0,0 0-1,0-1 1,0 0 0,0 0-1,1 0 1,-1 0 0,0 0 0,1 0-1,-1-1 1,0 0 0,1 0-1,-1 0 1,4 0 0,3-1-43,0 0 0,-1-1 0,1 1 1,0-2-1,-1 0 0,1 0 0,-1-1 1,13-6-1,0-2-1787,0 0-4165,-16 9 2768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14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8960,'0'-2'300,"1"0"0,-1 0 0,1 0 0,0 0 0,-1 0 0,1 0 0,0 1 0,1-1 0,-1 0 1,0 0-1,0 1 0,1-1 0,-1 1 0,2-2 0,-1 2-129,-1 0 0,0 1 0,0-1 0,1 1 1,-1-1-1,1 1 0,-1-1 0,0 1 0,1 0 0,-1-1 0,1 1 0,-1 0 1,1 0-1,-1 0 0,1 0 0,-1 1 0,1-1 0,-1 0 0,0 0 0,1 1 1,-1-1-1,3 2 0,2 1 157,-1 1 0,1-1 0,-1 1 0,1 0 0,-1 1 0,0-1 0,-1 1 0,1 0 0,-1 0 0,6 10 0,6 10 408,12 28-1,-25-46-641,9 17 270,-2 0 0,0 0-1,-2 1 1,-1 1 0,0-1 0,-2 1 0,-2 0 0,2 49 0,-7-16-137,-2 0 0,-14 63 0,-34 115-141,49-222-107,-15 47-1650,16-56 489,0 0 1,-1 0-1,0 0 0,0-1 0,0 1 1,-1-1-1,-7 8 0,8-8-2556,2-5-374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1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41 194 7040,'-3'1'842,"0"-1"1,0 0-1,0 1 0,1 0 1,-1 0-1,-5 2 1,7-3-711,0 0 0,0 1 0,0-1 1,0 1-1,1-1 0,-1 1 0,0-1 1,0 1-1,0 0 0,1-1 0,-1 1 1,0 0-1,1 0 0,-1-1 0,0 1 0,1 0 1,-1 0-1,1 0 0,0 0 0,-1 0 1,1 0-1,-1 2 0,1-2-48,1 0 0,-1-1 0,0 1-1,1 0 1,-1 0 0,1 0 0,-1 0 0,1 0 0,0 0-1,-1-1 1,1 1 0,0 0 0,0-1 0,-1 1 0,1 0-1,0-1 1,0 1 0,0-1 0,0 1 0,1-1 0,21 11 862,-20-10-741,9 3 160,-1-1-1,1-1 1,0 0 0,0 0-1,0-1 1,0 0-1,0-1 1,20-3 0,9-3 562,47-13 0,-46 9-404,61-15 344,81-16-344,-136 33-461,89-5 0,-50 12 173,197-10 282,357-28 182,-604 38-694,181-2 64,38-2 182,-2-1 408,3 0-603,187-9 184,-403 14-240,110-4 48,81-1 138,-36 5 68,356 4 90,-160 3-115,-245 0-262,126 2-25,43-11 368,83 6-220,-242-8-133,4 0 6,-65 0 117,46-2-74,-3 1 39,-44 0 86,51-2-265,-121 6 132,33 2-1,-20 1 3,55 3-224,-106-11-2320,-9-1-3696,13 4 17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1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7680,'0'-3'656,"1"0"-1,-1 0 1,1 1 0,0-1 0,-1 1 0,1-1 0,1 1 0,-1-1 0,0 1-1,3-5 1,-2 4-247,0 0-1,1 0 0,-1 1 0,1-1 1,-1 0-1,1 1 0,0-1 1,0 1-1,0 0 0,0 0 0,0 0 1,7-2-1,-9 4-337,0-1-1,0 1 1,0 0 0,0 0-1,0 0 1,0 0 0,0 1-1,0-1 1,0 0 0,0 0-1,0 0 1,0 1 0,0-1-1,0 1 1,-1-1 0,1 0-1,0 1 1,0 0 0,0-1-1,0 1 1,-1-1 0,1 1-1,0 0 1,-1 0 0,1-1-1,0 1 1,-1 0 0,1 0-1,-1 0 1,0 0 0,1 0-1,-1 0 1,1 0 0,-1 0-1,0 1 1,2 5 121,0 1 0,0-1 0,0 13 0,-1-12-48,5 109 266,1 12-159,0-85-405,-2-19-555,1 45-1,-6-70 287,0 0 1,-1 0-1,1 0 1,-1 0-1,1 0 1,-1 0-1,1 0 1,-1 0-1,1 0 1,-1 0-1,1-1 1,-1 1-1,1 0 1,0 0-1,-1 0 0,1-1 1,-1 1-1,1 0 1,0-1-1,-1 1 1,1-1-1,-9-7-5433,0-3 1238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16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 10624,'-8'-2'4187,"16"0"-983,-8 2-2142,5 0 868,11 4-1408,0-1-1,1-1 0,-1 0 1,0-2-1,31-1 0,-6 0-161,155 1 34,-112 0-2756,-84 0 2233,-1 0 1,1 0-1,0 0 0,0 0 0,0 0 0,0 0 1,0 0-1,0 0 0,-1 0 0,1 1 0,0-1 1,0 0-1,0 0 0,0 0 0,0 0 0,0 0 1,0 0-1,0 1 0,0-1 0,0 0 0,0 0 0,0 0 1,0 0-1,-1 0 0,1 1 0,0-1 0,0 0 1,0 0-1,0 0 0,1 0 0,-1 1 0,0-1 1,0 0-1,0 0 0,0 0 0,0 0 0,0 0 1,0 1-1,0-1 0,0 0 0,0 0 0,0 0 0,0 0 1,0 0-1,1 0 0,-1 0 0,0 1 0,0-1 1,0 0-1,0 0 0,0 0 0,0 0 0,1 0 1,-1 0-1,0 0 0,0 0 0,0 0 0,0 0 1,-4 1-4464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3:14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 7808,'-7'-6'2506,"5"5"-1380,2 1 95,0 0 144,0 0-207,14 12 2015,-12-11-2989,0 1-1,0-1 1,1 0 0,-1 1 0,0-1-1,1 0 1,0 0 0,-1-1 0,1 1 0,-1 0-1,1-1 1,0 0 0,-1 1 0,4-1-1,4-1 251,0 0 0,15-3 0,-2 0-44,12 1 10,-1 2-1,47 4 1,68 15 76,-17-2-82,-111-15-297,-6 0 57,0 0 1,1 1-1,-1 1 1,0 0-1,0 1 1,20 8 0,-32-11-121,-1 1 1,1 0-1,-1-1 1,0 1-1,0 0 1,1 0-1,-1 1 1,-1-1-1,1 0 1,0 1-1,2 4 1,-2-4-20,0 1 0,1-1 1,-1 0-1,0 0 1,5 3-1,-7-6-103,1 1 0,-1-1 1,0 0-1,1 0 0,-1 0 0,1 0 0,-1 0 0,1 0 0,-1 0 0,1 0 1,-1 0-1,0 0 0,1 0 0,-1 0 0,1 0 0,-1 0 0,1-1 0,-1 1 0,0 0 1,1 0-1,-1 0 0,1-1 0,-1 1 0,0 0 0,1 0 0,-1-1 0,16-12-3214,0 1-3284,-7 7 1984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17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 8704,'0'1'220,"0"-1"0,-1 1 1,1 0-1,0-1 0,-1 1 1,1 0-1,0 0 0,0-1 0,0 1 1,0 0-1,-1 0 0,1-1 1,0 1-1,0 0 0,0-1 1,1 1-1,-1 0 0,0 0 1,0-1-1,0 1 0,0 0 0,1-1 1,-1 1-1,0 0 0,1-1 1,-1 1-1,1 0 0,-1-1 1,1 1-1,-1-1 0,1 1 1,0 0-1,1 0 78,0 0-1,0 0 1,1-1 0,-1 1-1,0-1 1,0 0 0,1 0-1,-1 0 1,0 0 0,0 0-1,3 0 1,88-15 1181,-27 3-974,-31 7-385,-1 2 0,1 1 0,48 4 0,-35 6-401,-36-6-633,0 1-1,1-2 1,-1 0 0,0 0 0,1-1 0,-1-1 0,20-2 0,-9-4-2100,4 6-772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1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0 281 6400,'0'-137'13919,"5"181"-12874,-1-10-714,5 97 433,15 128 259,28-2-138,-33-183-498,42 103 0,-54-158-351,1-1 0,1-1 0,0 0 1,20 28-1,-27-43-13,0 0-1,0 0 1,1 1 0,-1-1 0,1-1-1,4 4 1,-6-4-20,0-1 1,-1 0-1,1 1 0,-1-1 0,1 0 1,0 0-1,-1 0 0,1 1 0,0-1 1,-1 0-1,1 0 0,0 0 0,-1 0 1,1 0-1,0 0 0,-1 0 0,1 0 1,0-1-1,-1 1 0,1 0 0,0 0 1,-1 0-1,1-1 0,-1 1 0,1 0 1,0-1-1,-1 1 0,1 0 0,-1-1 1,1 1-1,-1-1 0,1 1 0,-1-1 1,0 1-1,1-1 0,-1 1 0,1-2 1,2-5 11,-1 1 1,0-1 0,0 0 0,-1-1 0,1 1 0,-2 0 0,1-13 0,-1 13-10,-7-280-149,2 186 131,-5-39-260,-38-200 0,8 177-213,39 157 410,0 1 1,0-1-1,0 1 0,1-1 1,0-7-1,9 2 246,-8 10-169,0 0 0,0 0 0,0 0 0,0 0 0,0 1 1,0-1-1,1 0 0,-1 1 0,0-1 0,1 1 0,-1-1 0,0 1 1,1-1-1,-1 1 0,0 0 0,1 0 0,-1 0 0,1 0 0,-1 0 1,1 0-1,-1 0 0,2 1 0,5 0 158,0 1 0,13 4-1,-10-2 6,11 2 99,-5-1-32,-1 0 0,1-2 0,0 1 0,29 0 0,137-8-57,74 1 7,-178 6-181,164 0 89,-36-20 736,5 0-788,77 13 15,-50 0-64,26 0 123,4 2-169,-147 3 130,151-13 194,63 1-93,-304 11-193,367 0 72,-396 0-13,0 0-1,-1 0 0,1 0 1,-1-1-1,1 1 1,0-1-1,2-1 0,-4 2-106,0 0 0,-1-1 0,1 1 0,0 0 0,-1-1 0,1 1 0,-1-1 0,1 1 0,-1-1-1,1 1 1,0-1 0,-1 1 0,0-1 0,1 1 0,-1-1 0,1 0 0,-1 1 0,0-1 0,1 0-1,-1 1 1,0-1 0,0 0 0,0 0 0,1 1 0,-1-3 0,-1 3-275,1-1 0,0 0 0,-1 0 0,1 1 0,0-1 0,-1 0 0,1 1 0,-1-1 0,1 1 0,-1-1-1,0 0 1,1 1 0,-1-1 0,1 1 0,-1 0 0,0-1 0,0 1 0,1-1 0,-1 1 0,0 0 0,-1-1 0,-18-6-4760,15 6 3841,-13-7-3709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19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65 7040,'40'-63'8293,"-40"62"-6992,0 1-133,0 0-459,-5 10 667,-7 17-887,1-1-1,2 2 0,0-1 0,-7 50 0,13-61-354,1-1 0,1 1 0,1 0 0,1-1 0,0 1 0,0 0 0,2-1 0,0 0 0,1 1 0,8 21 0,7 1 42,2-1 0,2 0 1,31 38-1,-8-12 52,-39-55-3357,-2-14-3056,0-2 4406,-4 6-2551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19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7936,'0'-1'244,"0"1"0,0-1 0,0 1 0,0-1 0,0 1 1,0-1-1,0 1 0,0 0 0,0-1 0,0 1 0,1-1 0,-1 1 1,0 0-1,0-1 0,0 1 0,1-1 0,-1 1 0,0 0 0,1-1 0,-1 1 1,0 0-1,1-1 0,-1 1 0,0 0 0,1 0 0,-1-1 0,0 1 1,1 0-1,-1 0 0,1 0 0,-1 0 0,1-1 0,-1 1 0,0 0 1,1 0-1,-1 0 0,1 0 0,-1 0 0,1 0 0,0 0 0,22 5 1376,-12-2-823,8-1-370,37-3 1,-22 1-296,0-4 479,-17 1-2198,0 2-6477,-17 1 4171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20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8320,'0'-4'516,"0"1"1,0 0-1,0 0 1,1 0-1,-1-1 1,1 1-1,0 0 1,0 0-1,0 0 1,1 0-1,-1 0 1,1 1-1,1-4 1,-1 4-331,-1 1-1,1-1 1,-1 1 0,1-1 0,-1 1-1,1 0 1,0 0 0,0 0-1,0 0 1,-1 0 0,1 0 0,0 1-1,0-1 1,0 1 0,0-1-1,0 1 1,0 0 0,0 0 0,1-1-1,-1 2 1,3-1 0,1 1-66,0 0 1,0 1 0,0-1-1,0 1 1,0 0-1,-1 1 1,1 0 0,-1 0-1,1 0 1,-1 0-1,0 1 1,0 0 0,-1 0-1,1 0 1,-1 0 0,0 1-1,0 0 1,0 0-1,-1 0 1,0 0 0,0 0-1,0 1 1,-1-1-1,1 1 1,-1 0 0,-1 0-1,1 0 1,-1 0-1,0 0 1,0 0 0,-1 0-1,0 0 1,0 1 0,0-1-1,-1 0 1,0 0-1,0 0 1,-3 9 0,-4 4-23,-12 19 0,13-26-90,1-1-1,0 1 0,1 0 0,0 1 0,-4 16 1,9-28-5,0 0-1,0 0 1,0 1 0,0-1 0,0 0 0,0 0 0,0 0 0,1 0 0,-1 0 0,0 0 0,1 0 0,-1 0 0,0 0 0,1 0-1,0 0 1,-1 0 0,1 0 0,-1 0 0,1 0 0,0 0 0,0 0 0,0-1 0,-1 1 0,1 0 0,0-1 0,0 1 0,0-1-1,0 1 1,0-1 0,0 1 0,0-1 0,0 1 0,0-1 0,0 0 0,1 0 0,1 1 0,5 0 10,1 0 1,0 0-1,14-1 0,-17 0-20,53 0-1494,-21 0-3595,-28-1 2259,-1-2-1680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2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7808,'0'-1'140,"0"1"0,1-1 0,-1 1 0,0 0 0,0-1 0,1 1 1,-1 0-1,0-1 0,1 1 0,-1 0 0,0-1 0,1 1 0,-1 0 0,1 0 1,-1 0-1,0-1 0,1 1 0,-1 0 0,1 0 0,-1 0 0,1 0 0,-1 0 1,1 0-1,-1 0 0,0 0 0,2 0 0,11 6 2140,-10-2-1788,1-1 0,-1 1-1,1 0 1,3 7 0,2 7 358,0 1 0,-2 0 0,11 38 0,-9-25-389,-7-28-397,37 140 2037,-36-126-1976,0 1 0,-1-1 0,-1 1 0,-1-1 0,-1 1 0,-3 18 0,-16 62-1184,14-75-1130,6-16 644,0-8 1432,0 0 0,0 0-1,0 0 1,0 1 0,0-1 0,0 0-1,0 0 1,0 0 0,0 0 0,1 1-1,-1-1 1,0 0 0,0 0 0,0 0-1,0 0 1,0 0 0,0 1 0,0-1-1,0 0 1,0 0 0,0 0 0,1 0-1,-1 0 1,0 0 0,0 1 0,0-1-1,0 0 1,0 0 0,0 0 0,1 0-1,-1 0 1,0 0 0,0 0 0,0 0-1,0 0 1,1 0 0,-1 0 0,0 0-1,0 0 1,0 0 0,0 0 0,1 0-1,-1 0 1,0 0 0,0 0 0,0 0 0,0 0-1,8-4-3896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21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40 7936,'0'-1'296,"-1"0"0,1 0 0,0 1 0,-1-1 0,1 0 0,0 0 0,0 0 0,0 1 0,0-1 1,0 0-1,0 0 0,0 0 0,0 0 0,0 1 0,0-1 0,0 0 0,0 0 0,1 0 0,-1 1 0,0-1 0,1 0 0,-1 0 1,0 1-1,1-1 0,-1 0 0,2 0 0,-1-1 64,1 1 0,0 0 0,-1 0 0,1 0 0,0 0 0,0 0 0,0 0 0,0 0 0,0 0 0,3 0 0,5-1 297,0 0-1,0 1 1,15 0 0,-18 1-427,3 0 65,0 0 0,0 1 0,0 0 0,14 3 0,-23-4-270,1 1 1,-1-1-1,1 1 0,-1-1 1,1 1-1,-1-1 1,1 1-1,-1 0 0,0-1 1,1 1-1,-1 0 1,0 0-1,0 0 0,0 0 1,0 0-1,0 1 1,0-1-1,0 0 1,0 0-1,0 1 0,0-1 1,-1 0-1,1 1 1,0-1-1,-1 1 0,0-1 1,1 1-1,-1-1 1,0 1-1,0-1 0,1 1 1,-1-1-1,0 1 1,-1 0-1,1-1 1,0 3-1,-5 13 43,-1 0 0,0 0 0,-16 29 0,1-3-121,18-34 55,-1-2-35,1 1 0,0 0 1,0 0-1,1 0 0,-2 11 0,4-17 35,0 0-1,0 0 0,0 0 0,0 0 0,0 0 0,0 0 0,1 0 0,-1 0 0,1 0 0,-1 0 0,1 0 0,0-1 0,0 1 0,0 0 0,0 0 0,0-1 0,0 1 0,0 0 0,0-1 0,1 1 0,-1-1 0,1 0 0,-1 1 0,1-1 0,0 0 0,-1 0 0,4 1 0,0 1-199,1 0 0,0-1 0,0 0 0,9 2 0,12-1-4998,-18-3 2199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21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8704,'-8'1'3595,"13"0"-699,16 2-289,141-3 1304,-53 0-9592,-91 0 913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22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 9344,'-8'-8'4233,"8"8"-4119,0 0-1,0 0 1,0 0-1,0 0 1,0 0-1,0 0 1,0 0-1,0 0 1,0 0 0,0 0-1,0 0 1,0 0-1,0 0 1,0 0-1,0 0 1,0 0-1,0 0 1,0 0-1,0 0 1,0 0 0,0 0-1,0 0 1,0 0-1,0 0 1,0 0-1,0 0 1,0 0-1,0 0 1,0 0-1,0 0 1,0 0 0,-1 0-1,1 0 1,-1 15 1429,-15 52-862,-3 12 109,17-66-541,0-1 0,1 1-1,1 0 1,1 16-1,-1-25-197,1-1 0,0 1-1,0-1 1,0 1-1,0-1 1,1 0 0,-1 1-1,1-1 1,0 0-1,0 0 1,0 0 0,0-1-1,0 1 1,1 0-1,-1-1 1,1 1 0,0-1-1,0 0 1,5 3-1,4 2-3,0-2 0,0 1-1,24 5 1,-36-10-46,21 4 92,25 4-1,-14-4-1365,-18-4-1507,-8-1-1837,-3 0 95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22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 9728,'0'-3'599,"0"2"-462,0 1 0,0 0 0,0 0 0,0-1 0,0 1 0,0 0 0,0 0 0,0-1 0,0 1 0,0 0 0,0-1 0,0 1 0,0 0 0,0-1 0,0 1 0,0 0 1,0 0-1,0-1 0,0 1 0,0 0 0,0 0 0,1-1 0,-1 1 0,0 0 0,0 0 0,0-1 0,0 1 0,1 0 0,-1 0 0,0 0 0,0-1 0,1 1 0,-1 0 0,0 0 0,0 0 0,1 0 0,0 12 3436,-17 191-493,1-39-2229,14-130-785,2 0-1,7 61 1,27 61-661,-29-133-319,-5-16-946,1 0 0,-2 0 0,1 15 0,-1-14-2529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3:15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477 235 7552,'11'-18'3340,"-7"14"-2922,-1-1 1,0 1-1,0-1 0,-1 0 1,0 0-1,1 1 0,-2-2 1,1 1-1,0 0 0,-1 0 1,0 0-1,0-6 0,2-24 1043,-2 29-1235,0 0 0,0-1 0,-1 1 0,0-1 1,0 1-1,-1 0 0,1-1 0,-1 1 1,-3-9-1,3 13-180,1 0 0,-1-1 0,0 1 1,0 0-1,0 0 0,0 0 0,0 0 0,0 1 1,-1-1-1,1 0 0,-1 0 0,1 1 1,-1-1-1,1 1 0,-1-1 0,0 1 0,0 0 1,0-1-1,0 1 0,0 0 0,0 0 1,0 1-1,0-1 0,-1 0 0,1 1 0,0-1 1,0 1-1,0 0 0,-5 0 0,-3 0 74,-1 0-1,1 1 0,0 0 0,0 1 1,0 0-1,0 0 0,0 1 1,0 1-1,1 0 0,-11 5 0,-8 7-9,1 1 0,1 1-1,-41 36 1,50-37-65,0 1 0,2 0 0,0 1 0,1 0 0,-19 35 1,19-25 99,1 0 1,1 2-1,1-1 0,2 1 1,2 0-1,0 1 1,2 0-1,2 0 1,0 0-1,4 39 1,2-36-15,2 0 1,2 0-1,1 0 1,2-1-1,18 46 1,-22-66-105,0 0 1,2-1-1,-1 0 0,1 0 1,19 22-1,-21-28 11,1 0 0,0-1 0,0 1 0,1-1 0,-1-1 0,1 0 0,0 0-1,1 0 1,-1-1 0,16 5 0,-12-5-7,0-1 0,0-1-1,0 1 1,0-2 0,0 0-1,1-1 1,18-1 0,-13-2-10,-1 0 1,1-1 0,-1-1 0,0-1 0,0-1-1,-1 0 1,18-11 0,-22 11-18,0-1 0,0-1 0,-1 0 0,0-1-1,-1 0 1,0 0 0,0-1 0,-1 0 0,10-18 0,-15 23 9,-1-1 1,0 1 0,-1-1-1,1 0 1,-1 0-1,0-1 1,-1 1-1,0 0 1,0-1 0,-1 1-1,1 0 1,-2-1-1,1 1 1,-1 0 0,0-1-1,-1 1 1,1 0-1,-1 0 1,-4-8-1,4 10-20,0 0 0,0 1 0,-1 0 0,0-1 0,0 1-1,0 0 1,0 0 0,0 1 0,-1-1 0,1 1 0,-1-1 0,0 1-1,0 1 1,-1-1 0,1 0 0,0 1 0,-1 0 0,0 0-1,1 0 1,-1 1 0,0-1 0,0 1 0,0 0 0,0 1 0,0-1-1,0 1 1,0 0 0,-9 1 0,0 2-6,0 0 0,0 0-1,0 2 1,0 0 0,1 0 0,0 1 0,0 1 0,1 0-1,-1 0 1,2 2 0,-1-1 0,1 2 0,0-1 0,-13 17 0,21-23 14,1 1 0,0-1 0,0 1 0,0-1 0,0 1 0,0 0 0,1-1 0,-1 1 0,1 0 0,0 0 0,0 0 0,1 0 1,-1 0-1,1 0 0,0 0 0,0 7 0,1-9-77,-1 0 1,1 0-1,-1 1 0,1-1 1,0 0-1,0 0 1,0 0-1,0 0 0,1 0 1,-1 0-1,0-1 1,1 1-1,-1 0 0,1-1 1,0 1-1,-1-1 1,1 1-1,0-1 0,0 0 1,0 0-1,0 0 1,0 0-1,0 0 0,0 0 1,0 0-1,1-1 1,-1 1-1,0-1 0,0 0 1,5 1-1,4-1-1515,-1 1-1,1-2 0,18-2 0,10-6-8190,-24 2 4764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23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52 7424,'3'-4'647,"-1"1"0,0 0 0,1-1 0,-1 0 0,0 1 0,-1-1 0,1 0 1,-1 0-1,1 0 0,-1 0 0,0-6 0,-1 10 420,0 14 719,-20 123-307,-14 176 105,33-278-1545,1-1-1,2 1 1,2 0 0,1-1-1,2 0 1,21 66-1,-21-83-195,20 49 560,-23-58-711,0 0-1,1 0 1,0 0-1,0-1 1,10 11-1,-11-27-3232,5-29-2059,-1 14 2011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24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8704,'6'-6'727,"-1"1"1,1 0 0,-1 0-1,1 0 1,1 1-1,-1 0 1,1 0 0,-1 0-1,1 1 1,10-3-1,-8 2-314,0 1-1,0 1 0,1 0 0,-1 0 0,1 1 0,-1 0 1,17 0-1,-21 2-251,0-1 1,0 1 0,-1 0 0,1 1-1,-1-1 1,1 1 0,-1 0-1,1 0 1,-1 0 0,0 0-1,5 5 1,-7-6-74,1 1-1,-1 0 1,0 0-1,0 1 1,-1-1-1,1 0 1,0 1-1,-1-1 1,1 1-1,-1-1 1,0 1-1,0 0 1,0-1-1,0 1 1,0 0-1,-1 0 1,0 0-1,1 0 1,-1 3-1,0-1 14,-1 1 0,1-1 0,-1 0 0,0 1 0,0-1-1,-1 0 1,0 0 0,0 0 0,0 0 0,0 0 0,-6 8 0,2-6-67,0 0 1,0 1 0,0-2-1,-1 1 1,-14 10 0,16-14-59,1 1 0,-1-1 0,1 1 0,0 0 0,1 0 0,-7 8 1,10-10 19,-1-1 0,0 0 0,0 0 0,1 1 0,-1-1 0,1 1 1,-1-1-1,1 0 0,0 1 0,-1-1 0,1 1 0,0-1 1,0 1-1,0-1 0,0 0 0,0 1 0,0-1 0,1 1 1,-1-1-1,0 1 0,1-1 0,-1 0 0,1 1 0,-1-1 0,1 0 1,0 1-1,0-1 0,-1 0 0,3 2 0,4 5 21,1-1 1,1 1-1,14 9 0,-13-11-33,-1 1 0,0 1 0,13 13 1,-17-15 27,-1 0 0,1 0 0,-1 0 1,-1 1-1,1-1 0,-1 1 1,0 0-1,-1 0 0,0 0 0,0 0 1,1 11-1,-2-14 4,-1 0 0,0 0 0,0 0-1,0 0 1,0 0 0,-1 0 0,0 0 0,1 0 0,-2 0 0,1 0-1,0 0 1,-1 0 0,0-1 0,0 1 0,0-1 0,0 1-1,0-1 1,-1 0 0,1 1 0,-1-1 0,0-1 0,-5 5 0,-1-1 4,-1 0 0,1 0 0,-1-2 0,0 1 0,-21 6 0,-56 9-1718,80-19 1270,-7 0-3774,14-1 4074,0 0-1,0 0 1,-1 0 0,1 0 0,0 0-1,0-1 1,0 1 0,0 0-1,-1 0 1,1 0 0,0 0 0,0-1-1,0 1 1,0 0 0,0 0-1,0 0 1,0 0 0,0-1-1,0 1 1,-1 0 0,1 0 0,0 0-1,0-1 1,0 1 0,0 0-1,0 0 1,0 0 0,0-1-1,0 1 1,0 0 0,1 0 0,-1 0-1,0-1 1,0 1 0,0 0-1,0 0 1,0 0 0,0-1-1,0 1 1,0 0 0,1 0 0,-1 0-1,0 0 1,0-1 0,0 1-1,0 0 1,0 0 0,1 0-1,-1 0 1,0 0 0,0 0 0,0 0-1,1-1 1,7-6-3861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24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9728,'1'-2'464,"0"0"1,1 0 0,0 0 0,-1 0 0,1 1-1,0-1 1,0 0 0,0 1 0,0-1-1,0 1 1,4-2 0,-5 3-366,0 0 0,0 0 0,0 0 0,0 0-1,1 0 1,-1 0 0,0 0 0,0 0 0,0 0 0,0 1 0,0-1-1,0 0 1,0 1 0,0-1 0,0 1 0,0-1 0,-1 1 0,1-1-1,0 1 1,0 0 0,0-1 0,-1 1 0,1 0 0,0 0 0,0 0 0,-1-1-1,1 1 1,-1 0 0,1 0 0,-1 0 0,1 2 0,9 17 526,-2 1-1,0 0 1,-1 0 0,7 44 0,-8-38-272,12 57 407,-3 0 0,-4 1 0,-1 89 0,-9-134-890,-1-4 339,-3 40-1,2-66-595,-1 0-1,0 0 1,0 0-1,-1 0 1,0-1 0,-1 1-1,0-1 1,-9 16-1,11-23-130,1 1 0,-1-1 0,0 1-1,-1-1 1,1 0 0,0 0 0,-1 0 0,1 0 0,-1-1 0,1 1-1,-1-1 1,-5 3 0,3-4-2271,5-4-1056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25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40 9728,'-2'-17'2780,"0"-5"2402,-8 32-2627,6-1-2366,-1 1 0,2 0 1,0-1-1,0 1 0,1 1 1,-2 17-1,-3 12 134,-4 8-65,-19 108 236,25-124-414,2 1 0,1 59 0,4-56-397,2 0 1,1 0-1,2 0 1,2-1-1,24 66 1,-21-79-2139,-2-11-2706,-9-11 911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25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10112,'-5'0'3776,"5"-4"-2944,0 4 544,0 0 31,5 0-287,-1 0 64,5 0-480,5 4-96,-2 1-352,6-5-160,0 3 0,0 1-128,0 1 0,0-2-480,-5-3-192,-4 0-1280,0 0-543,5 4-2497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26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9984,'0'0'3285,"1"2"-1904,2 1-1061,-1 0 0,0-1 0,0 1 0,0 0 0,-1 0 0,1 1 0,-1-1 0,1 0 0,-1 1 0,0-1 0,0 0 0,-1 1 0,1-1 0,-1 6 0,0 22-99,1 0-1,1-1 0,2 1 1,1-1-1,10 35 1,2-6-1426,-9-20-2849,-7-29 1388,-1-2-1254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2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9216,'1'2'3001,"16"45"1869,-16-45-4748,33 144 4454,-27-104-3759,3 67-1,-10 121-523,-8-170-722,4-42-1223,2 0-1,-1 20 1,3-36 1262,0-1 1,0 0 0,0 1-1,0-1 1,0 1 0,-1-1 0,1 0-1,0 1 1,-1-1 0,1 1-1,-1-1 1,1 0 0,-2 2-1,-5 5-3652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2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7808,'-4'1'5858,"7"0"387,1 1-2924,2 2-3935,-4-2 842,0-1 0,1 1 0,-1-1 1,1 1-1,-1-1 0,1 0 0,0 0 0,0-1 0,-1 1 1,1 0-1,0-1 0,4 0 0,39-2 891,-15 0-676,402 5 1055,-197-6-1594,-228 3 94,1 1 0,0 0-1,8 3 1,-8-2 42,-1-1-1,1 1 1,8-1 0,57-1-435,-70 1-1004,-9 2-809,-11 0-8104,11-3 5560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29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6784,'0'1'2900,"0"-1"-1715,0-1-145,0 1-80,13-7 1275,-1 0 1896,10 5-2869,-2 0-106,-13 0-865,0 1 0,0 1 0,0 0 0,0 0 0,9 1 0,9 0 379,22 1 75,-30 0-483,-1-1 0,24-2-1,41-3 417,-55 5-668,41-6 1,92-15 669,-60 8-475,-46 8-236,78 4-1,-57 1 127,-57 0-1342,-2 1-3554,-14-2 4650,-1 0-1,0 0 0,0 0 0,0 0 1,0 0-1,0 0 0,1 0 1,-1 0-1,0 0 0,0 0 0,0 0 1,0 0-1,1 0 0,-1 0 0,0 0 1,0 0-1,0 0 0,0 0 1,0 0-1,1 0 0,-1 0 0,0 0 1,0 1-1,0-1 0,0 0 1,0 0-1,0 0 0,0 0 0,0 0 1,1 0-1,-1 0 0,0 1 0,0-1 1,0 0-1,0 0 0,0 0 1,0 0-1,0 0 0,0 1 0,0-1 1,0 0-1,0 0 0,0 0 1,0 0-1,0 1 0,0-1 0,0 0 1,0 0-1,0 5-4557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30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84 9088,'-1'0'1035,"-1"-1"1,1 0-1,-1 0 1,1 0-1,-1 0 1,1-1-1,0 1 1,-1 0-1,1-1 1,0 1-1,-2-3 1,4 3-945,-1 0 0,0 0 0,0 0 0,1 1 0,-1-1 1,1 0-1,-1 0 0,0 0 0,1 1 0,0-1 0,-1 0 0,1 1 0,-1-1 0,1 0 0,0 1 0,0-1 0,-1 1 1,2-2-1,17-7 690,16-2-266,2 2 0,-1 1 0,1 2 1,69-3-1,-76 8-307,0 2 0,1 0 0,-1 2 0,-1 1 0,43 12 0,-68-15-167,0 0 1,-1 1-1,1-1 1,0 1-1,-1-1 1,1 1-1,-1 0 1,0 0 0,0 1-1,1-1 1,-2 1-1,1-1 1,0 1-1,0 0 1,-1 0-1,0 0 1,1 1-1,-1-1 1,0 1-1,-1-1 1,1 1-1,-1-1 1,1 1-1,-1 0 1,0 0-1,-1 0 1,2 7-1,-1 6 7,-1-1-1,-1 1 0,0 0 1,-1-1-1,-1 1 0,-5 16 1,-2 0-14,-27 61 0,-16 2 27,38-74-73,2 1-1,1 0 1,-18 47-1,29-67 17,0 1 0,0-1 0,1 1 0,-1-1-1,1 1 1,-1 0 0,1-1 0,0 1 0,0 0 0,1 0 0,-1-1 0,1 1 0,0-1-1,0 1 1,0-1 0,0 1 0,1-1 0,-1 1 0,4 3 0,-3-4 18,1 0 1,0 0 0,0 0 0,0 0-1,0-1 1,1 1 0,-1-1 0,1 0-1,0 0 1,-1 0 0,1 0-1,0-1 1,0 1 0,0-1 0,0 0-1,6 0 1,9 2 33,-1-2 0,1 0-1,-1-1 1,23-3 0,73-16-916,-98 16 433,-16 3 420,25-6-2287,-11 0-2493,-8 3-1516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3:1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4480,'0'-2'463,"0"0"-1,1 0 1,-1 0-1,1 0 1,-1 0 0,1 0-1,0 0 1,0 1 0,0-1-1,0 0 1,0 0 0,1-1-1,0 1-261,-1 1 0,0-1-1,0 1 1,0-1 0,0 0 0,0 0-1,-1 0 1,1 0 0,-1 1-1,1-1 1,-1 0 0,1-2 0,-1-8 3542,0 12-2660,0 0-6,4 4 747,-1 2-1604,0 0-1,0 1 0,-1-1 0,-1 1 0,1 0 0,-1 0 1,0 0-1,0 12 0,0-16-160,-1 0-47,23 219 275,-20-186-985,-2 43 1,-1-64-3113,-3-30-1427,2 4 1285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30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52 9600,'5'-16'3178,"-3"12"-2102,0-1-1,-1 0 1,0 1-1,0-1 1,1-7-1,-16 24 1352,6 1-2171,0-1-1,1 1 1,0 0-1,-7 22 1,4-5 38,-7 34 1,9-26-134,1 0 1,2 1-1,2-1 0,1 1 1,6 61-1,-2-83-98,0 1-1,2 0 0,0-1 1,1 0-1,1 0 0,0 0 1,2-1-1,-1 0 0,2 0 1,0-1-1,1 0 1,1 0-1,0-1 0,18 17 1,-25-27-151,0-1 0,0 0 0,0 0 0,1 0 0,-1 0 0,1-1 0,-1 0 0,1 0 1,0 0-1,0 0 0,-1-1 0,1 0 0,7 1 0,-9-2-332,1 0 0,-1 0 1,1 0-1,-1 0 0,1-1 0,0 0 0,-1 0 1,5-1-1,-5 0-462,0 1 0,1-1 1,-1 0-1,0 0 1,0 0-1,0 0 0,0-1 1,4-4-1,7-11-3699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31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25 10112,'-10'-1'6869,"19"-3"-4557,21-2-854,7 0-727,1 2 0,0 1-1,0 3 1,0 0 0,0 3-1,40 7 1,-73-9-580,0 0-1,-1 1 1,1-1-1,-1 1 1,1 0 0,8 4-1,-12-5-127,0 0 1,-1-1-1,1 1 0,0 0 0,0 0 0,0-1 0,-1 1 0,1 0 0,0 0 0,-1 0 0,1 0 0,-1 0 0,1 0 0,-1 0 0,1 0 0,-1 0 0,0 1 0,0-1 0,1 0 0,-1 0 0,0 0 1,0 0-1,0 0 0,0 0 0,0 1 0,-1-1 0,1 0 0,0 0 0,0 0 0,-1 0 0,1 0 0,0 0 0,-1 0 0,-1 2 0,0 1-17,0 0 0,-1-1 0,0 1 0,0-1-1,0 1 1,0-1 0,0 0 0,-1 0 0,-7 5 0,10-7-9,-1 0 1,1 0-1,0 0 1,0 1-1,-1-1 0,1 1 1,0-1-1,0 1 1,0-1-1,0 1 1,1 0-1,-1-1 1,0 1-1,1 0 0,-1 0 1,1 0-1,0-1 1,-1 1-1,1 0 1,0 0-1,0 0 1,0 0-1,0 0 0,1-1 1,-1 1-1,0 0 1,2 3-1,1 5 3,0-1 1,1 0-1,9 16 0,-10-18-31,11 18 49,0 1 0,29 36 0,-22-37-23,-10-14 0,-2 1-1,0-1 1,0 1-1,12 24 1,-20-34 12,0 0 1,0 0-1,-1 0 1,1 0-1,-1 0 1,1 0-1,-1 0 1,0 0-1,0 0 1,0 0-1,0 1 1,0-1-1,0 0 1,-1 0-1,1 0 1,-1 0-1,1 0 1,-3 4-1,1-3 6,1 0 0,-1-1-1,-1 1 1,1 0-1,0-1 1,-1 0-1,1 1 1,-1-1 0,0 0-1,-5 3 1,-4 1-41,0-1 1,0 0 0,-1 0-1,-22 4 1,26-7-510,0-1-1,-1 0 1,-10 0 0,20-1 405,-1 0 1,1 0 0,-1 0-1,1 0 1,-1 0 0,1 0-1,-1 0 1,1 0 0,-1 0 0,1 0-1,-1-1 1,1 1 0,-1 0-1,1 0 1,-1 0 0,1-1-1,0 1 1,-1 0 0,1 0 0,-1-1-1,1 1 1,0 0 0,-1-1-1,1 1 1,-1-1 0,1 1-1,0 0 1,0-1 0,-1 1 0,1-1-1,0 1 1,0-1 0,0 1-1,-1-1 1,1 1 0,0-1-1,0 0 1,4-20-7029,0 8 3054,-4-7-27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31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12288,'0'0'197,"0"-1"0,0 0 0,1 0 1,-1 1-1,0-1 0,0 0 0,0 0 1,0 1-1,1-1 0,-1 0 0,0 1 1,1-1-1,-1 0 0,0 1 0,1-1 1,-1 0-1,1 1 0,-1-1 0,1 1 1,0-1-1,-1 1 0,1-1 0,-1 1 1,2-1-1,0 0 122,0 0 0,0 1 0,1-1-1,-1 0 1,0 1 0,0 0 0,1-1 0,3 1 0,7 1 763,0 0 0,18 5 0,-22-4-364,2 0-435,1 1 0,-1 1 0,0 0 0,0 0-1,0 1 1,-1 1 0,1-1 0,-1 2 0,-1-1 0,16 14 0,-15-10-179,0 1 0,-1-1 0,0 2 0,-1-1 0,0 1 0,-1 0 0,0 1 0,8 23-1,-5-8 48,-2 0 0,-1 1 0,-1 0-1,-1 0 1,-2 1 0,0 30-1,-4-19-1,-1-1-1,-3 0 0,-17 77 0,-14 3-1566,36-120 1349,-1 0 1,1 0 0,0 0-1,0 0 1,0 0 0,0 0-1,0 0 1,0 1 0,0-1-1,0 0 1,-1 0 0,1 0-1,0 0 1,0 0 0,0 0-1,0 1 1,0-1 0,0 0-1,0 0 1,0 0 0,0 0-1,0 0 1,0 1 0,0-1-1,0 0 1,0 0 0,0 0-1,0 0 1,0 0 0,0 1-1,0-1 1,0 0 0,0 0-1,0 0 1,0 0 0,0 0-1,1 1 1,-1-1-1,0 0 1,0 0 0,0 0-1,0 0 1,0 0 0,0 0-1,0 0 1,0 1 0,1-1-1,-1 0 1,2-1-5249,-1 0-3734,-5-3 4326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32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8704,'-2'0'393,"0"1"1,0-1 0,-1 0 0,1 1-1,0-1 1,1 1 0,-1-1 0,0 1-1,0 0 1,-2 1 0,4-2-305,-1 1 0,1-1 0,-1 0 0,1 1 0,0-1 1,-1 0-1,1 1 0,0-1 0,-1 0 0,1 1 0,0-1 0,0 1 0,-1-1 1,1 1-1,0-1 0,0 1 0,0-1 0,0 1 0,0-1 0,0 1 0,0-1 1,0 1-1,0-1 0,0 1 0,0-1 0,0 1 0,0-1 0,0 1 1,0-1-1,0 1 0,0-1 0,1 1 0,-1-1 0,0 1 0,0-1 0,0 0 1,1 1-1,-1-1 0,0 1 0,1-1 0,-1 0 0,1 1 0,-1-1 0,0 0 1,1 1-1,-1-1 0,1 0 0,0 1 0,4 2 110,-1 1 1,1-1-1,0 0 1,1 0-1,-1-1 0,0 1 1,1-1-1,0 0 0,-1-1 1,1 1-1,10 0 0,7 0 117,39-2 1,-27-1-131,129 1 502,-161 0-687,0 0-213,0 0-1,1 0 1,-1 0 0,0 0 0,0 1-1,1-1 1,-1 1 0,4 1-1,-7-2 105,0 0 0,1 1-1,-1-1 1,0 0-1,0 0 1,0 0-1,1 0 1,-1 0-1,0 1 1,0-1 0,1 0-1,-1 0 1,0 0-1,0 1 1,0-1-1,0 0 1,0 0-1,1 0 1,-1 1 0,0-1-1,0 0 1,0 0-1,0 1 1,0-1-1,0 0 1,0 1 0,-3 8-4804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33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95 10880,'-41'24'4128,"41"-19"-3200,9-2 223,5-3-63,11-8-288,16-4 96,8-3-512,1-6-160,-2 6-128,-3-1-96,-9 4 96,-5 4-832,-5 4-320,-4 1-864,1-2-319,4-2-2401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3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62 109 8064,'-2'-1'517,"-1"0"-1,0 1 1,0-1 0,-1 1 0,1 0-1,0 0 1,0 0 0,0 1 0,0-1 0,0 1-1,0-1 1,0 1 0,1 0 0,-1 0 0,0 0-1,0 1 1,0-1 0,1 1 0,-4 2-1,22-16 254,1 1-1,0 1 0,1 1 0,0 0 0,30-9 1,-5 4-334,73-14 0,-94 24-230,43-1-1,-58 5-133,-1 0 0,1 0 0,-1 1-1,1 0 1,-1 0 0,1 1-1,-1-1 1,1 2 0,-1-1 0,10 6-1,-13-6-40,-1-1-1,0 1 1,0 1 0,0-1-1,0 0 1,0 0-1,0 1 1,0-1 0,-1 1-1,0 0 1,1-1-1,-1 1 1,0 0 0,0 0-1,0-1 1,-1 1-1,1 0 1,-1 0 0,0 0-1,1 5 1,-1 1 19,-1 0 0,0 1 0,0-1 1,-1 1-1,-3 11 0,-1-4-51,-1 0 0,0 0 0,-1-1 0,-12 17 1,-47 64 167,3-3-26,55-79-124,1 0 1,0 0-1,2 0 0,0 1 1,0 0-1,-4 22 0,9-32 11,0 0 1,1 0-1,-1 1 0,1-1 1,1 0-1,-1 0 0,1 0 0,0 0 1,0 0-1,1 0 0,0 0 0,0 0 1,0 0-1,1-1 0,-1 1 0,1-1 1,1 1-1,-1-1 0,1 0 1,6 6-1,1-1-66,0-1-1,1 0 1,0-1 0,0 0-1,1-1 1,0 0 0,0-1-1,1 0 1,0-1 0,0-1-1,0 0 1,0-1 0,1-1-1,-1 0 1,19 0 0,-26-3-1344,0 0 1,-1 0-1,1-1 1,-1 0-1,1 0 1,-1-1 0,0 0-1,0 0 1,7-4-1,8-4-1886,13-4-742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3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8192,'1'-7'896,"-1"1"1,1-1-1,0 0 0,1 1 1,0-1-1,0 1 1,0 0-1,0-1 1,1 1-1,0 0 0,5-6 1,-7 11-870,-1 1 1,0-1 0,0 1 0,1 0-1,-1-1 1,0 1 0,1 0-1,-1-1 1,0 1 0,1 0 0,-1 0-1,1-1 1,-1 1 0,1 0-1,-1 0 1,0 0 0,1 0 0,-1-1-1,1 1 1,-1 0 0,1 0-1,-1 0 1,1 0 0,-1 0-1,1 0 1,-1 0 0,0 0 0,1 1-1,-1-1 1,1 0 0,-1 0-1,1 0 1,-1 0 0,1 1 0,-1-1-1,0 0 1,1 0 0,-1 1-1,0-1 1,1 0 0,-1 0 0,0 1-1,1-1 1,-1 1 0,0-1-1,1 0 1,-1 1 0,0-1-1,0 1 1,2 2 73,0-1 0,0 1-1,-1 0 1,0 0 0,1 0 0,0 5-1,4 24 312,-2 1-1,1 34 1,-1-12-121,-3-42-244,16 123 210,-14-122-246,1-1 0,0 0 1,0 0-1,1-1 0,1 1 1,0-1-1,14 21 0,-16-28 294,3 6-1700,-9-10-265,-7-4-374,0-2-973,0 2-1601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34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 7808,'-7'-3'3191,"5"2"912,2 5-1064,0 6-2930,0-9-12,1 0 0,-1 0 0,0 0 0,0 0 0,1 0 0,-1 0 0,1 0 0,-1-1-1,1 1 1,-1 0 0,1 0 0,0 0 0,-1 0 0,1-1 0,0 1 0,0 0 0,-1-1 0,1 1 0,0 0 0,0-1 0,0 1 0,0-1-1,0 1 1,0-1 0,0 0 0,0 1 0,0-1 0,0 0 0,0 0 0,0 0 0,2 0 0,6 1 150,0 0 0,16-1 1,-15 0-81,250-19 540,-82 4-550,-125 14-734,-33 1-9726,-24 0 6378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3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7808,'4'-10'7408,"4"6"-3765,17 3-2360,-7 0-343,1-3-445,1 0-1,28-13 1,-6 3-219,219-56-287,-234 65-1155,-9 5-2660,-18 0 3712,0 0 0,1-1 0,-1 1 0,0 0 0,0 0 0,0 0-1,0 0 1,0 0 0,1 0 0,-1 0 0,0 0 0,0 0 0,0 0-1,0 0 1,0 0 0,1 0 0,-1 0 0,0 0 0,0 0 0,0 0-1,0 0 1,0 1 0,1-1 0,-1 0 0,0 0 0,0 0-1,0 0 1,0 0 0,0 0 0,0 0 0,1 0 0,-1 0 0,0 1-1,0-1 1,0 0 0,0 0 0,0 0 0,0 0 0,0 0 0,0 0-1,0 1 1,0-1 0,0 0 0,0 0 0,0 0 0,0 0 0,0 0-1,0 1 1,0-1 0,0 0 0,0 0 0,0 0 0,0 0 0,0 1-1,0-1 1,0 0 0,0 0 0,0 0 0,0 0 0,0 0-1,0 1 1,-4 6-3768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3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6784,'38'-69'8170,"-37"68"-7076,-1 1-428,0 9 523,2 31-2,12 68 0,-11-90-1006,12 58 255,4-1-1,54 135 1,-49-147-298,46 114 470,-46-126-368,40 67 0,-54-101-204,18 20 0,-25-33-14,0 0 0,1-1 0,-1 0 0,0 1 0,1-1 0,0-1 0,0 1 0,0 0 0,0-1 0,0 0 0,8 3 0,-11-5-15,0 0 0,0 0 0,0 1 0,0-1-1,0 0 1,0 0 0,0 0 0,0 0 0,0 0 0,0-1-1,0 1 1,0 0 0,0 0 0,0-1 0,0 1 0,0 0-1,0-1 1,0 1 0,-1-1 0,3 0 0,-2-1-3,0 1 1,1-1 0,-1 0-1,0 1 1,0-1 0,0 0-1,0 1 1,0-1-1,0 0 1,0-2 0,2-6-1,-1 1-1,0-1 1,1-15 0,-2 19 5,3-175-41,-14-3-99,6 130 97,-4-36-101,-5 0-1,-24-91 1,30 156 75,-1 0-1,-2 1 1,0 0 0,-1 1-1,-2 0 1,0 0-1,-2 2 1,-22-27-1,30 40 79,-1 0-110,8 7 91,0 1 0,0 0 1,0 0-1,0 0 0,0 0 0,0-1 0,0 1 0,0 0 1,0 0-1,0 0 0,0 0 0,0-1 0,0 1 0,0 0 1,1 0-1,-1 0 0,0 0 0,0-1 0,0 1 0,0 0 1,0 0-1,0 0 0,1 0 0,-1 0 0,0 0 1,0 0-1,0 0 0,0-1 0,0 1 0,1 0 0,-1 0 1,0 0-1,0 0 0,0 0 0,0 0 0,1 0 0,-1 0 1,0 0-1,0 0 0,0 0 0,1 0 0,-1 0 0,0 0 1,0 0-1,0 0 0,0 0 0,1 0 0,-1 1 0,0-1 1,0 0-1,0 0 0,30 0 508,-4-1-167,0 2-1,52 7 0,-52-4-113,1 0 0,47-1-1,55-9 202,-28 0-277,232 5-87,42-1 135,-197-7-15,99-3-30,428-15 50,-380 19-273,-221 9 17,395-1 176,-398 3-22,-70-1 14,-20 0-241,-11-2 87,0 0 1,0 0-1,0 0 0,0 0 1,0 0-1,0 0 0,0 0 1,0 0-1,0 0 0,0 0 1,0 0-1,0 0 1,0 0-1,0 0 0,0 0 1,-19 1-4080,-21-2-2911,26-3 2507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3:17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8576,'11'-1'10067,"46"-5"-7873,171 23 696,-168-10-2634,200 5 342,-259-12-591,0 0 0,-1 0 0,1 0 0,0 0 0,-1 0 0,1 0 0,0 0 0,-1 0 0,1 1 0,0-1 0,-1 0 0,1 1 0,0-1 0,-1 0 0,1 1 0,-1-1 0,1 0 0,-1 1 0,1-1 0,-1 1 0,1-1 0,-1 1 0,1 0 0,1 3-3078,-2 0-3333,1-4 3647,2 0-1152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3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7936,'3'-6'1454,"0"-1"0,0 1 0,0 0 1,5-6-1,-4 6-636,0 1 0,1 0 0,10-9 0,-5 2-182,-9 11-548,0-1 1,0 1 0,0 0 0,0-1-1,1 1 1,-1 0 0,0 0-1,0 0 1,1 0 0,-1 0 0,1 0-1,-1 0 1,4-1 0,-4 5 359,-3 22 28,-7 44 0,4-43-384,-2 49 0,7-69-92,0 4 25,0 0-1,1 0 1,-1 0 0,5 17 0,-4-24 6,0 0-1,1 0 1,-1-1 0,0 1 0,1 0 0,0-1 0,-1 1 0,1-1-1,0 1 1,0-1 0,0 0 0,1 0 0,-1 0 0,1 0 0,-1 0 0,1 0-1,-1-1 1,1 1 0,4 1 0,5 1-90,0-1 0,0 0 0,0-1 0,1 0 0,-1-1 0,0 0 0,1-1 0,-1-1 0,1 0 0,-1 0 0,0-1 0,0-1 0,0 0 0,0 0 0,13-7 0,-23 9-1466,-2 1-395,0 0-512,0-1-539,0-5-1087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38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8704,'2'-11'2352,"0"-5"1312,4 17-1553,-4 1-1924,0 0-1,0-1 0,0 1 0,0 0 0,0 0 0,0 1 0,0-1 0,-1 0 0,1 0 0,-1 1 0,0-1 0,2 6 1,11 35 463,-13-36-434,11 48 725,4 67 0,-1-7-663,8 39-54,-23-133-178,0-18-154,0 0 1,0-1-1,0 1 1,0 0-1,0 0 1,1 0-1,-1-1 0,1 1 1,1 3-1,-2-4-589,1 2-532,0-2-3196,7-2-71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40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8320,'11'-21'4049,"-10"18"-3556,1 0 1,-1-1 0,1 1-1,0 0 1,0 0 0,0 1-1,0-1 1,0 0 0,1 1-1,-1-1 1,6-2 0,-8 5-458,0 0-1,1 0 1,-1 0 0,0 0 0,0 0 0,1 0-1,-1 0 1,0 0 0,0 0 0,1 0-1,-1 0 1,0 1 0,0-1 0,1 0 0,-1 0-1,0 0 1,0 0 0,0 1 0,1-1 0,-1 0-1,0 0 1,0 0 0,0 1 0,0-1 0,0 0-1,1 0 1,-1 1 0,0-1 0,0 0 0,0 1-1,0-1 1,0 0 0,4 10 351,-2 4-69,0-1 0,-1 0 0,0 1 0,-2 23 0,0-6-90,1-13-109,0 16 45,5 48 0,-3-71-162,0 0 0,1 0 0,0-1 0,1 1 0,0 0 0,0-1 0,1 0-1,8 12 1,-5-11 25,-1-2-72,-7-9-444,0 1-1,0-1 1,0 0-1,0 0 1,0 0-1,0 0 1,0 0 0,0 0-1,0 0 1,-1 0-1,1 0 1,0 0-1,0 0 1,0 0 0,0-1-3021,0 1-404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4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9216,'-4'0'3520,"4"0"-2752,13 0 288,-13 0 0,14 0-256,8 0-1,5 4-287,5-4-96,2 0-224,7 3-64,9 2 0,-5-1-64,-6-1-64,-3-3-672,0 0-352,-9 0-1887,-2-3-833,-7-1-96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41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10112,'0'-2'391,"1"1"1,-1 0-1,1 0 1,-1 0-1,1-1 1,0 1-1,0 0 1,-1 0-1,1 0 1,0 0-1,0 0 1,0 1-1,0-1 1,0 0-1,0 0 1,2 0-1,-3 1-299,0 0 0,1 0 0,-1-1 0,1 1 0,-1 0 0,0 0 0,1 0 0,-1 0 0,1 0 0,-1 0-1,0 0 1,1 0 0,-1 1 0,0-1 0,1 0 0,-1 0 0,1 0 0,-1 0 0,0 0 0,1 1 0,-1-1 0,1 0 0,0 1-56,-1 0-1,1 0 1,0 0 0,-1 0 0,1 0 0,0 0-1,-1 0 1,1 0 0,-1 0 0,0 0 0,1 2-1,2 10 141,-1 1 0,-1-1 0,0 1-1,-2 26 1,0 15-148,4-23-68,12 54-1,-2-38-4283,-8-35-289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4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9216,'0'-4'736,"1"-1"1,-1 1 0,1 0 0,0-1 0,0 1-1,0 0 1,1 0 0,-1 0 0,4-5-1,-3 5-522,0 0-1,0 1 0,1-1 0,-1 1 0,1 0 0,0 0 1,0 0-1,0 0 0,1 0 0,-1 1 0,1-1 0,-1 1 1,1 0-1,0 0 0,6-2 0,15-3 453,40-8-1,-56 14-540,0 0 0,1 0 0,-1 1 0,1 1 0,-1-1 0,1 1 0,15 4 0,-22-4-68,1 0 0,-1 1-1,1-1 1,-1 1 0,0 0 0,1-1 0,-1 2 0,0-1 0,0 0 0,0 0 0,-1 1 0,1 0 0,-1-1 0,1 1 0,2 5 0,-3-4 11,1 1 1,-1-1 0,-1 1 0,1 0-1,-1 0 1,0-1 0,0 1-1,0 0 1,0 0 0,-1 8-1,-1-3 26,1 0-1,-2 0 0,0 0 0,0 0 0,0-1 0,-1 1 0,-1-1 0,0 0 0,0 1 0,-1-2 0,-5 10 1,-59 64 612,19-26-660,50-55-47,-4 3 0,1 0 0,0 0-1,0 1 1,-4 8 0,6-12 1,1 0 1,0 0-1,-1 0 0,1 0 1,0 0-1,-1 0 1,1 1-1,0-1 0,0 0 1,0 0-1,0 0 0,0 0 1,0 0-1,1 0 1,-1 0-1,0 0 0,0 0 1,1 1-1,-1-1 1,1 0-1,-1 0 0,1-1 1,-1 1-1,1 0 1,0 0-1,-1 0 0,1 0 1,0 0-1,0-1 0,1 2 1,3 2 14,1-1 1,-1 0-1,1 0 1,0-1-1,0 0 1,12 3-1,41 6 112,-44-8-117,102 13-74,-91-15-1856,-17-1-800,-9 0-453,-1 0-3287,-3 2 3282,0 0 880,-9 6-1792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42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1 365 6912,'3'1'329,"0"-1"-1,0 1 1,0-1 0,0 1-1,0-1 1,0 0 0,0 0 0,0-1-1,1 1 1,2-1 0,3-1 119,154 1 5333,-104 3-3368,111-11 0,40-16-1122,32 3-758,86-8 145,36 2-924,19 4 1142,1 0-570,-1 1-198,-15 10-102,-323 12-26,287-14 11,17-13 112,-2-2-129,-63 5 76,-5 6-70,-121 10-62,150-2 225,-156 3-104,-131 5-100,-16-2-1861,-5 5 1638,0-1 1,0 1-1,0 0 1,0-1-1,0 1 1,0-1-1,0 1 0,0-1 1,-1 1-1,1 0 1,0-1-1,0 1 1,0 0-1,-1-1 1,1 1-1,0-1 1,0 1-1,-1 0 1,1 0-1,-1-1 0,-3-4-5031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4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622 207 8704,'10'-4'1817,"0"-1"0,0-1 0,14-10 0,-6 4 93,-13 8-1654,0 0 0,0 0-1,0 0 1,0-1 0,-1 0-1,0 0 1,0 0 0,0-1 0,0 1-1,-1-1 1,0 0 0,0 0-1,-1 0 1,1 0 0,-1 0-1,-1 0 1,1-1 0,0-12 0,-1 18-214,-1-1 1,0 0 0,0 0-1,-1 0 1,1 0-1,0 0 1,0 0 0,-1 0-1,1 1 1,-1-1 0,0 0-1,0 0 1,1 1-1,-1-1 1,0 0 0,0 1-1,-1-1 1,1 1 0,0-1-1,0 1 1,-1 0-1,1 0 1,-1-1 0,1 1-1,-1 0 1,1 0 0,-1 0-1,0 1 1,0-1-1,1 0 1,-1 1 0,0-1-1,0 1 1,0-1 0,1 1-1,-1 0 1,0 0-1,0 0 1,-4 0 0,-2 1 17,0 0 0,0 0 0,0 1 0,0 0 1,0 0-1,0 1 0,-10 5 0,-127 70-29,70-36-8,36-21 131,2 2 1,0 2-1,-56 50 0,72-56-9,2 2 0,0 0 0,1 1 0,2 1 0,0 0 0,-24 48 0,29-46-32,0 0 1,2 1-1,1 0 1,1 1-1,1-1 1,-3 35-1,9-50-103,0-1 0,0 1 0,1-1 0,1 1 0,0-1 0,0 0 0,1 0 0,0 0 0,0 0 0,2 0 0,-1-1 0,1 0 0,0 0 0,1 0 0,0 0 0,0-1 0,1 0 0,15 14 0,-1-5 20,0 0 1,1-2 0,0 0 0,1-2 0,1 0 0,30 10-1,-36-15 6,1-1 0,0-1-1,0 0 1,0-2-1,1 0 1,0-1-1,-1-1 1,35-1-1,-6-5-3,1-2 0,-1-2 0,-1-2 0,83-29 0,-116 33-20,1 0-1,-1-1 0,0-1 1,0 0-1,-1 0 0,0-2 1,-1 0-1,15-14 0,-23 19-8,0 0 1,0 0-1,0 0 1,-1-1-1,1 1 0,-1-1 1,-1 0-1,1 0 0,2-11 1,-4 12-3,0 0 0,-1 0 1,1 0-1,-1 0 0,0 0 1,-1 0-1,1 1 0,-1-1 0,0 0 1,0 0-1,-1 0 0,1 1 1,-1-1-1,-3-5 0,3 6-1,0 0 0,-1 0-1,0 0 1,1 0 0,-1 0-1,0 1 1,-1-1 0,1 1 0,-1 0-1,1 0 1,-1 0 0,0 0-1,0 1 1,-1-1 0,1 1 0,-7-2-1,2 1 2,0 1 0,0 1-1,0 0 1,-1 0-1,1 1 1,0 0 0,-13 2-1,-6 1-6,1 2 0,0 1 0,0 1 0,-28 11-1,15-1-12,-70 39 0,96-48-69,0 1-1,-21 18 1,32-25-176,0 1-1,0 0 1,0 0-1,1 0 0,-1 0 1,1 0-1,0 0 1,0 0-1,0 1 0,0-1 1,1 1-1,0 0 1,-1-1-1,1 1 0,0 0 1,0 7-1,1 0-2358,-1 13-7340,-3-15 5462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4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11 594 8832,'-6'3'1225,"2"0"991,11 0 2268,71 24-602,-35-17-3372,0-2 0,1-2 0,0-2 0,45-1 0,-34-3-461,-1 3 0,1 2 1,70 16-1,-120-20-141,-1 0-1,1 0 1,-1 1 0,0 0-1,0 0 1,0 0 0,0 0-1,6 5 1,-9-6-64,-1-1 1,1 1-1,0 0 0,0 0 1,-1-1-1,1 1 0,0 0 1,-1 0-1,1 0 0,-1 0 1,1 0-1,-1 0 1,0 0-1,1 0 0,-1 0 1,0 0-1,0 0 0,0 1 1,1-1-1,-1 0 0,0 0 1,-1 0-1,1 0 0,0 0 1,0 0-1,0 0 1,-1 0-1,1 0 0,0 0 1,-1 0-1,1 0 0,-1 0 1,1 0-1,-1 0 0,0 0 1,1 0-1,-1 0 0,-1 1 1,-11 10-3280,0-1-847</inkml:trace>
  <inkml:trace contextRef="#ctx0" brushRef="#br0" timeOffset="1">283 1026 10240,'18'4'3872,"0"-4"-3040,8 0 288,-8 0-129,4-4-191,5-4 64,9 4-416,0 1-160,3-2-192,6 2-96,-4 3 32,-5 0-128,-6 3 64,-8 2-1440,-4-2-639,0 9-2785</inkml:trace>
  <inkml:trace contextRef="#ctx0" brushRef="#br0" timeOffset="2">1714 210 6400,'-2'-1'734,"-10"-3"1425,8-3 3358,4 7-4669,0 0-320,5-8 763,2-4-238,-3 5-705,0 0 0,0 0 0,1 0-1,0 1 1,1 0 0,10-10 0,1 1-149,2 2 1,0 0-1,0 1 1,1 1-1,1 1 0,0 1 1,0 0-1,1 2 1,28-6-1,-36 10-126,-1 0 0,1 1 0,0 1 0,0 1-1,22 1 1,-31-1-28,0 1 0,-1 0 0,1 0-1,0 0 1,0 1 0,-1-1 0,1 1 0,-1 0 0,0 1-1,1-1 1,-1 1 0,0 0 0,0 0 0,-1 0-1,1 0 1,-1 1 0,1-1 0,-1 1 0,4 6 0,-4-4-5,1 0 1,-1 1-1,0 0 1,-1-1-1,0 1 1,0 0-1,0 0 0,-1 0 1,0 1-1,-1-1 1,1 0-1,-1 0 1,-1 0-1,1 1 1,-1-1-1,0 0 1,-1 0-1,0 0 1,0 0-1,0 0 1,-7 12-1,-79 133 149,26-49-127,61-101-63,-75 142 54,57-104-10,-23 70 1,40-105-35,1 0 1,0 0 0,0 1 0,0-1 0,0 0 0,1 0 0,0 0 0,0 11 0,1-14-2,0 0 1,-1 0-1,1 0 1,0 0 0,0 0-1,0-1 1,0 1-1,0 0 1,1 0 0,-1-1-1,0 1 1,1-1-1,-1 1 1,1-1 0,0 0-1,-1 1 1,1-1-1,0 0 1,0 0 0,0 0-1,0-1 1,0 1-1,0 0 1,3 0 0,12 3 34,0 0 0,0-2 0,26 2 0,58-4 86,-44-1-94,3 3 295,0 0-3791,-58-2 3016,0 0 0,0 0 0,0-1 0,-1 1 0,1-1 0,0 0 0,0 1 0,0-1 0,-1 0 0,1 0 0,0 0 0,-1 0 0,1 0 0,0 0 0,-1-1 0,0 1 0,2-2 0,2-1-793,4-4-2836</inkml:trace>
  <inkml:trace contextRef="#ctx0" brushRef="#br0" timeOffset="3">1260 1180 9216,'-9'5'3359,"16"-4"-220,21-3-544,50-7-624,-1-3 1,104-30-1,-110 22-1378,105-15 0,79 6-101,-195 22-410,248-3-82,1 28 11,-237-14 138,-50-4-5839,-28 0 4469,1 0 0,0 1 1,0-1-1,0 1 1,-1 0-1,1 0 0,-7 4 1,-18 6-2716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47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369 137 7936,'5'-2'775,"-1"0"1,1-1-1,0 0 0,-1 0 1,1 0-1,5-6 1,14-9 1284,-19 15-1786,0 0 1,-1 0 0,0 0-1,1-1 1,-1 1-1,0-1 1,-1 0 0,1 0-1,-1-1 1,0 1 0,0-1-1,0 1 1,3-10 0,-6 14-216,1-1 1,-1 0 0,0 0-1,1 0 1,-1 0 0,0 0 0,0 0-1,0 0 1,0 0 0,0 0-1,0 0 1,0 0 0,0 0-1,0 0 1,0 0 0,0 0-1,-1 1 1,1-1 0,0 0-1,-1 0 1,1 0 0,-1 0-1,0-1 1,0 2-15,0-1-1,0 0 0,0 0 1,0 1-1,0-1 1,0 1-1,0-1 1,-1 1-1,1-1 1,0 1-1,0 0 0,-1-1 1,1 1-1,0 0 1,-2 0-1,-4 0 49,0 0 0,0 1 0,0 0 0,-14 4 0,1 0-33,1 2 0,-1 0 1,1 2-1,1 0 0,0 1 1,0 0-1,1 2 0,0 0 0,1 1 1,0 0-1,1 2 0,-16 18 1,15-12-11,2 0 1,0 1 0,-18 38-1,-22 74 424,46-113-414,1-3 13,1 1 0,0 0 0,2 0 1,0 0-1,-2 31 0,6-42-32,0 1 0,0 0 0,1 0-1,0 0 1,1 0 0,0-1-1,1 1 1,-1 0 0,2-1 0,-1 0-1,1 0 1,0 0 0,1 0 0,7 10-1,-4-10 13,-1 0 1,1-1-1,0 0 0,0 0 0,1-1 0,0 0 0,0-1 0,1 0 0,-1 0 1,1-1-1,0 0 0,0 0 0,13 1 0,11 2 83,-1-2 0,64 1 0,-65-5-80,0-2-1,0-2 0,34-6 0,-45 4-21,0 0-1,-1-1 0,0-1 1,0-1-1,30-17 1,-43 22-11,-1-1 1,0 0 0,0-1 0,0 0-1,-1 0 1,1 0 0,-1 0 0,-1-1-1,7-8 1,-9 10 3,0 0 0,0 0 0,0-1 1,-1 1-1,1 0 0,-1 0 0,0-1 0,-1 1 0,1-1 0,-1 1 0,1-1 1,-1 1-1,-1-1 0,1 1 0,-1 0 0,-1-7 0,1 7-19,0 0 0,0 0 1,0 0-1,-1 0 0,0 0 0,1 0 0,-2 0 0,1 1 0,0-1 1,-1 1-1,1 0 0,-1-1 0,0 1 0,0 0 0,0 1 0,-1-1 1,1 0-1,-1 1 0,-3-2 0,1 1-10,0 1 1,-1 0-1,1 1 1,-1-1-1,1 1 1,-1 1-1,1-1 0,-1 1 1,1 0-1,-1 0 1,-11 3-1,-10 2-40,0 2-1,1 0 0,-50 22 1,35-9-36,-64 40 1,103-58 59,-34 24-74,34-23-4,0-1-1,0 1 0,1 0 0,-1 0 0,1 0 1,0 0-1,0 0 0,0 0 0,-3 6 1,5-9 26,0 0 1,0 1 0,0-1 0,0 1 0,0-1-1,0 0 1,0 1 0,0-1 0,0 1 0,0-1-1,0 0 1,0 1 0,0-1 0,0 1-1,0-1 1,0 0 0,1 1 0,-1-1 0,0 0-1,0 1 1,0-1 0,1 0 0,-1 1 0,0-1-1,0 0 1,1 1 0,-1-1 0,0 0 0,1 0-1,-1 1 1,0-1 0,1 0 0,-1 0 0,0 0-1,1 1 1,-1-1 0,0 0 0,1 0 0,-1 0-1,1 0 1,-1 0 0,0 0 0,1 0 0,-1 0-1,1 0 1,22 0-2860,-20 0 2402,26-3-3356,3-5-1007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3:17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 8320,'0'0'76,"0"0"1,-1 0 0,1 0-1,0 0 1,0 0-1,0 0 1,0 0-1,0 0 1,0 0 0,0 0-1,0 0 1,0 0-1,0 0 1,-1 0 0,1 1-1,0-1 1,0 0-1,0 0 1,0 0 0,0 0-1,0 0 1,0 0-1,0 0 1,0 0 0,0 0-1,0 0 1,0 1-1,0-1 1,0 0-1,0 0 1,0 0 0,0 0-1,0 0 1,0 0-1,0 0 1,0 0 0,0 0-1,0 1 1,0-1-1,0 0 1,0 0 0,0 0-1,0 0 1,0 0-1,0 0 1,0 0 0,0 0-1,0 0 1,0 1-1,0-1 1,0 0-1,0 0 1,0 0 0,1 0-1,-1 0 1,8 2 3312,16-1-668,74-1 1006,5-2-2071,141 16 1,-228-11-1539,1-1 1,0-1-1,-1-1 0,1-1 0,29-4 1,-30 3-76,8-1-1,-23 2-71,1 1 0,-1 0 1,0-1-1,0 1 0,0-1 1,0 1-1,0-1 0,0 1 1,0-1-1,0 0 0,0 1 1,0-1-1,0 0 0,-1 0 1,2-1-1,-1 1-317,-1 1-1,0-1 0,0 0 1,1 0-1,-1 0 0,0 0 1,0 0-1,0 0 1,0 0-1,0 1 0,0-1 1,0 0-1,-1-1 0,1 1-46,0 0 0,0 0 0,0 0 0,0 0 0,0 0-1,0 0 1,0 0 0,0 1 0,0-1 0,0 0 0,0 0 0,1 0-1,-1-1 1,8-6-4401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4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49 8448,'-1'-4'1000,"0"3"-749,1 0 0,-1 0 1,1 0-1,-1-1 1,1 1-1,0 0 0,0 0 1,0 0-1,-1 0 1,1 0-1,0 0 1,0 0-1,0-1 0,1 1 1,-1 0-1,0 0 1,0 0-1,1 0 0,-1 0 1,0 0-1,1 0 1,-1 0-1,1 0 0,0-1 1,5-3 980,-5 3-1021,0 1 1,1 0-1,-1 0 0,0 0 0,1 0 0,-1 0 0,1 0 0,-1 0 0,2 0 1,-2 1-170,0 0 0,0 0 0,-1 0 0,1 0 0,0 0 0,0 0 0,-1 0 0,1 1 0,0-1 0,0 0 0,-1 0 1,1 1-1,0-1 0,-1 0 0,1 1 0,0-1 0,-1 1 0,1-1 0,-1 1 0,1-1 0,-1 1 0,1-1 0,-1 1 1,1-1-1,-1 1 0,1 1 0,3 4 96,-1 0 1,0 1-1,0 0 1,0 0 0,-1 0-1,0 0 1,0 0-1,-1 0 1,1 10 0,0-3-53,12 80 157,15 85-90,-22-149-179,1 0 1,2-1-1,25 54 0,-33-80-177,-1-1-108,0 0-1,1 0 1,-1 0 0,0 1 0,0-1 0,-1 0 0,1 0-1,0 1 1,-1-1 0,1 0 0,-1 1 0,0-1-1,0 4 1,-3-5-2611,-1-4-1462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4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9856,'0'15'3680,"9"-11"-2848,9 1 320,-5-5-65,4-5-191,5-2 96,10-2-192,13-3-96,8 0-384,10 4-288,0 8-32,-6 8-64,-8 4 0,-8 4-864,-10 4-320,-5 4-1375,-4 0-545,-13-9-1024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4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10112,'4'39'3872,"1"-59"-3040,17 16 288,-10 1-33,6 3-287,9-5 96,9 1-320,14-4-96,7 1-256,6-5-224,-4 4-32,-7 8 32,-2-9 64,-10 9-1312,-1 0-512,-3-12-2847,0-3-1825,0-1 2880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50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9088,'3'-102'5381,"-3"99"-3190,1 5-921,0 12-489,2 10-319,25 125 471,6-2 0,69 183 1,-41-186-768,-51-122-27,2-1 1,1 0 0,0 0-1,22 22 1,-33-40-110,0 0 1,0 0 0,0-1 0,0 1 0,1-1 0,-1 0 0,0 0-1,1 0 1,7 3 0,-10-5-27,0 1 0,1-1 0,-1 0 0,0 0 0,1 0 0,-1 0 0,0 0 0,0 0 0,1 0 0,-1 0-1,0-1 1,0 1 0,1 0 0,-1-1 0,0 1 0,0-1 0,0 1 0,1-1 0,-1 0 0,0 1 0,0-1 0,0 0 0,0 0 0,0 0 0,0 0 0,-1 0 0,1 0 0,0 0 0,0 0 0,-1 0-1,1 0 1,-1 0 0,2-3 0,0-2 14,0 0-1,0 0 0,0-1 1,-1 1-1,0-1 1,0 1-1,0-8 1,-4-50 62,2 49-70,-7-45 19,-2 0 1,-23-72-1,22 89-53,-62-206-369,49 179 99,-52-101-1,74 166 272,-5-10-128,9 12 77,6 5 34,51 27 41,-42-19 138,0-1 1,0-1-1,0-1 0,1 0 1,0-2-1,21 5 0,-5-7 41,0-2-1,0-2 1,0 0-1,42-9 1,-49 7-112,155-23 261,187-15-200,-233 40-145,-99 2-2432,62 11 0,-97-12 2073,0 0 0,0 1 0,0-1-1,0 1 1,0-1 0,0 1 0,-1 0 0,1 0-1,0 0 1,0 0 0,-1 0 0,1 0-1,1 2 1,2 4-4051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50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9472,'1'-6'1450,"0"2"-636,1-1 0,-1 0-1,1 0 1,0 1-1,0-1 1,0 1 0,1 0-1,2-5 1,-4 9-734,0 0-1,-1 0 1,1-1 0,-1 1 0,1 0-1,0 0 1,0 0 0,-1 0 0,1 0-1,0 0 1,-1 0 0,1 0 0,0 0-1,-1 0 1,1 0 0,0 1 0,-1-1-1,1 0 1,-1 0 0,1 1 0,0-1-1,-1 0 1,2 1 0,13 9 278,-14-10-294,3 4 7,0 0 0,0 0 0,0 1 1,-1-1-1,1 1 0,-1 0 0,0 0 1,0 0-1,-1 0 0,1 0 0,-1 0 0,0 1 1,-1-1-1,1 1 0,0 8 0,1 11-67,-1 0 0,-1 30 0,-1-42 23,-1 46-49,3 71-846,-2-128 692,0 0-1,1 1 1,-1-1 0,0 0 0,1 0 0,0 0 0,0 0 0,-1 0 0,1 0-1,0 0 1,0-1 0,1 1 0,0 2 0,-1-4-32,0 1 0,0 0 1,0-1-1,-1 1 0,1-1 0,0 1 1,0-1-1,0 1 0,0-1 0,0 0 1,0 0-1,0 1 0,0-1 0,0 0 1,0 0-1,0 0 0,0 0 0,0 0 1,0 0-1,0 0 0,0 0 0,0 0 1,0-1-1,-1 1 0,1 0 0,0-1 1,0 1-1,0-1 0,1 0 0,15-10-4784,-3-4 726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5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9 9984,'0'-2'506,"0"-5"2751,-1 10-818,-3 12-487,-10 14-762,-32 51 0,28-51-735,-19 41 0,32-59-395,1 0-1,0 1 0,1-1 1,0 1-1,1 0 1,0 0-1,0 19 0,2-11-33,2 0 0,0-1-1,1 0 1,1 1-1,7 21 1,-6-27 21,0-1 0,1 0-1,0 0 1,1 0 0,0-1 0,1 0 0,17 20-1,-22-29-19,-1-1 0,1 1-1,0 0 1,0-1 0,1 0-1,-1 0 1,0 0 0,1 0-1,-1 0 1,1-1 0,-1 1-1,1-1 1,0 0 0,0 0-1,-1 0 1,9 0 0,-9-1-6,0-1-1,0 1 1,0-1 0,0 1 0,0-1 0,0 0 0,0 0 0,-1 0-1,1-1 1,0 1 0,-1-1 0,1 1 0,0-1 0,-1 0-1,0 0 1,1 0 0,-1 0 0,0 0 0,0-1 0,0 1-1,1-4 1,1 0 22,-1 1-1,-1-1 0,1 0 0,-1 0 1,0 0-1,-1 0 0,1 0 0,-1-1 1,0 1-1,-1 0 0,1-1 0,-1 1 1,-1-1-1,1 1 0,-1 0 0,0-1 1,-1 1-1,-3-12 0,3 13-36,0 0 0,0 1 0,0-1 0,-1 1 1,1 0-1,-1-1 0,0 1 0,0 1 0,-1-1 0,1 0 0,-1 1 0,0-1 0,0 1 0,0 0 0,0 1 0,0-1 0,-1 1 0,1-1 1,-1 1-1,0 1 0,1-1 0,-1 1 0,0-1 0,-9 0 0,7 2-162,-1 0 0,0 1 1,1-1-1,-1 1 0,1 1 0,-1 0 1,1 0-1,-1 0 0,1 1 0,0 0 1,0 0-1,1 1 0,-13 8 0,1 1-1912,1 1 0,1 1 0,-23 26 0,16-12-1761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51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10 105 11776,'-9'0'5708,"20"0"-3672,23 0-890,200-18 1129,-133 8-1947,140-11-96,286-29-2214,-511 48 1291,-10 1 160,-1 0 0,1 0 0,-1 1 0,1 0 1,-1 0-1,1 0 0,5 2 0,-10-2 276,-1 0 1,1 0-1,-1 0 0,1 0 1,-1 1-1,0-1 1,1 0-1,-1 0 1,1 1-1,-1-1 0,0 0 1,1 1-1,-1-1 1,0 1-1,1-1 0,-1 0 1,0 1-1,1 0 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52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369 220 8064,'11'0'2592,"-9"-1"-1910,0-5-223,7-21 588,-3 12 4,-1-1 0,-1 1 0,4-32 0,-7 43-884,-1 0-1,0 0 1,0 0-1,0 0 1,0 0 0,-1 0-1,1 1 1,-1-1-1,0 0 1,0 0-1,-1 1 1,1-1 0,-1 0-1,0 1 1,0 0-1,0-1 1,0 1 0,0 0-1,-1 0 1,0 0-1,1 0 1,-6-3-1,6 5-130,-1 0-1,1 0 1,-1 0-1,1 0 0,-1 0 1,1 1-1,-1-1 0,0 1 1,1-1-1,-1 1 1,0 0-1,1 0 0,-1 0 1,0 1-1,1-1 0,-1 1 1,1-1-1,-1 1 1,0 0-1,1 0 0,0 0 1,-1 0-1,-3 3 0,-3 2 4,-1 0-1,1 0 0,0 1 0,-11 10 0,-13 18 228,1 0-1,1 3 0,-32 51 1,48-62-91,1 0 0,1 0 1,1 1-1,2 1 0,0 0 1,2 0-1,-7 55 0,13-71-123,1 1 0,1-1 0,0 1 0,0-1 0,1 1-1,6 24 1,-4-29-27,0 1-1,1-1 1,0 1-1,0-1 1,1 0-1,0-1 1,1 1-1,0-1 1,12 13-1,-5-8-6,1 0-1,0-1 1,0-1-1,2-1 1,-1 0-1,34 16 1,-38-21-1,1-1 0,0 0-1,-1 0 1,2-1 0,-1-1 0,0 0 0,0 0 0,1-1 0,-1-1 0,1 0 0,15-3 0,-21 2 7,-1 0 1,0-1 0,0 0-1,0 0 1,0 0 0,0-1-1,-1 0 1,1 0 0,-1 0-1,1-1 1,-1 0 0,-1 0-1,1 0 1,0-1 0,-1 1-1,0-1 1,0 0 0,0 0-1,-1-1 1,0 1 0,0-1-1,0 1 1,0-1 0,-1 0-1,0 0 1,-1 0 0,1-1-1,-1 1 1,0 0 0,-1 0-1,1-1 1,-1 1 0,0 0-1,-1-1 1,0 1 0,0 0-1,0-1 1,-1 1 0,-2-6-1,2 8-19,0-1 0,0 1 0,0 0 0,-1 0 0,1 0 0,-1 1 0,0-1 0,0 1 0,-1-1 0,1 1 0,-1 0 0,-6-4 0,4 3-5,0 1-1,-1 0 1,1 1 0,-1-1-1,0 1 1,1 1 0,-14-3-1,5 3-17,0 0-1,0 2 1,0-1 0,0 2-1,0 0 1,0 0-1,-19 7 1,4 1-460,-48 22 0,63-24-718,0 0 0,-21 16 0,16-4-1271,19-19 2204,0 0 0,0 0 0,0 0 0,1 0 0,-1 0 0,0 0 0,1 0 0,-1 0 0,1 0 0,-1 0 0,1 0 0,-1 0 0,1 0 0,0 1 0,0-1-1,-1 0 1,1 0 0,0 0 0,0 2 0,7-1-4083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53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10 102 8064,'0'-1'151,"-1"1"0,1 0 0,-1-1-1,0 1 1,1-1 0,-1 1 0,1-1 0,-1 1 0,1-1 0,-1 0 0,1 1 0,-1-1 0,1 1 0,0-1-1,-1 0 1,1 1 0,0-1 0,-1 0 0,1 0 0,0 1 0,0-1 0,0 0 0,0 0 0,0 1 0,0-1 0,0 0-1,0 0 1,1-1 146,0 1 0,0 0 0,1-1-1,-1 1 1,0 0 0,1 0 0,-1 0-1,1 0 1,-1 1 0,1-1-1,1-1 1,6-1 341,0 0 0,0 0 0,0 1 0,0 0 0,11-1 1,9-1-132,16-6-138,128-21 431,-142 27-1111,0 1 0,0 2 0,48 4 0,-75-3 51,-1 1 0,0-1 1,1 1-1,-1 0 0,0 0 0,0 0 0,6 3 0,-9-4 101,1 1-1,0 0 1,0-1 0,-1 1 0,1-1 0,0 1 0,-1 0-1,1-1 1,0 1 0,-1 0 0,1 0 0,-1 0 0,0 0-1,1-1 1,-1 1 0,1 0 0,-1 0 0,0 0 0,0 0-1,0 0 1,1 0 0,-1 0 0,0 0 0,0 0-1,0 0 1,-1 0 0,1 0 0,0-1 0,0 1 0,0 0-1,-1 1 1,-10 24-4011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53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9472,'9'0'3584,"4"-4"-2784,14-4 128,-9 1-64,12-2-384,11 1-1,8 1-383,-4-1-32,-6-1-64,-3 6-351,-4-1-97,-10-1-1184,-4 5-448,-4-3-1824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3:19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10 230 7040,'-3'-13'1264,"-3"-29"3165,6 38-4041,0 1 0,0 0 0,0-1-1,0 1 1,1 0 0,0 0 0,0-1-1,0 1 1,0 0 0,0 0-1,2-4 1,-3 7-364,0 0-1,1 0 1,-1 0-1,0-1 1,0 1-1,0 0 1,0 0-1,0 0 1,0 0-1,1-1 1,-1 1 0,0 0-1,0 0 1,0 0-1,0 0 1,1 0-1,-1 0 1,0-1-1,0 1 1,0 0-1,1 0 1,-1 0-1,0 0 1,0 0-1,0 0 1,1 0-1,-1 0 1,0 0 0,0 0-1,0 0 1,1 0-1,-1 0 1,0 0-1,7 6 528,2 17 146,-5-8-356,-1 1 1,1 30-1,-2-25-170,47 588 1253,-38-503-1016,45 180 0,-53-273-404,0-1 3,0 0 0,0-1 0,1 1 0,0-1 0,1 0 0,9 15 0,-13-25-1,-1 0-1,1 0 1,0 0-1,-1 0 1,1-1-1,0 1 1,-1 0-1,1 0 1,0-1-1,0 1 1,0 0-1,-1-1 1,1 1-1,0-1 1,0 1 0,0-1-1,0 1 1,0-1-1,0 0 1,0 0-1,0 1 1,0-1-1,0 0 1,0 0-1,2 0 1,-1-1-3,-1 1-1,1-1 1,-1 0 0,0 1 0,1-1-1,-1 0 1,0 0 0,0 0 0,0 0-1,1 0 1,-1 0 0,0 0 0,0-1-1,0 1 1,0-2 0,3-4-22,0 0 0,0-1 0,-1 1 0,0-1 1,2-11-1,-3 3 35,0 0 0,-1 0 0,-1-15 0,0 19-6,-13-370 69,-16-4-353,25 341 240,-3-37-77,-7-147-221,14 221 358,1 1 0,0-1 0,4-12 0,-3 14-34,-1-1 1,0 1 0,1-11 0,-1 16 3,-1 1 0,1-1 0,-1 1 0,1-1 0,-1 0 0,1 1 0,-1-1 1,1 1-1,0-1 0,0 1 0,-1 0 0,1-1 0,0 1 0,-1 0 0,1-1 0,0 1 0,1 0 0,-1-1 0,0 1 35,1-1 0,0 1 0,-1-1 0,1 1 0,0 0-1,0 0 1,-1-1 0,1 1 0,0 1 0,-1-1 0,1 0-1,0 0 1,0 0 0,-1 1 0,1-1 0,0 1 0,-1 0-1,1-1 1,-1 1 0,3 1 0,13 5 111,37 7 38,48 10 88,-65-18-197,73 10 220,-91-14-179,0-2 0,1 0 0,35-5 0,-29 2 24,42 0 0,-7 1-2,336-7 871,-379 9-976,89-1 72,200 7-15,165 1 437,-198-24-52,44 0-404,450 20 349,-722 0-444,-30-2 55,30 0 1,42 0 63,-30 2-76,-34-4 284,-10 1-114,1 0 0,26 4 0,-34-4-176,-1 1 0,1-1 1,-1 0-1,0-1 1,1 0-1,-1 0 0,12-4 1,3 0 21,-19 5-34,-1 0-1,1-1 0,-1 1 1,1 0-1,-1 0 0,1 0 0,0 0 1,-1 0-1,1 0 0,-1 0 1,1 0-1,-1 1 0,1-1 1,-1 1-1,0-1 0,1 1 0,-1 0 1,1-1-1,-1 1 0,0 0 1,0 0-1,2 1 0,-2-1-49,-11 0-3024,10-1 2816,-1 0 0,0 0 1,0 0-1,1 0 1,-1 0-1,0 0 1,1 0-1,-1-1 0,0 1 1,1 0-1,-1 0 1,0-1-1,1 1 1,-1 0-1,0-1 1,1 1-1,-2-1 0,-5-5-5811,2 3 942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5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6272,'2'-6'1287,"-1"0"0,0 0 1,0-1-1,-1 1 1,1 0-1,-2-11 0,0 1 432,2 16-1566,1 0-1,-1 0 0,0 0 1,0 0-1,0 1 1,0-1-1,0 0 1,0 0-1,0 1 1,0-1-1,1 1 0,1 3-18,1-1-1,-1 0 0,0 1 0,-1 0 0,1-1 0,-1 1 0,1 0 0,-1 0 0,0 1 0,-1-1 1,1 0-1,-1 1 0,2 5 0,0 0-13,-3-9-108,132 375 2206,-65-208-1469,31 71-117,-96-234-609,0-2 25,0 1 0,-1-1 0,1 1-1,-1-1 1,0 1 0,0 0 0,0 0-1,0 6 1,-1-9-62,0-1-1,0 0 1,0 0-1,0 1 1,0-1-1,0 0 1,0 1 0,0-1-1,0 0 1,0 0-1,0 1 1,0-1-1,-1 0 1,1 0-1,0 1 1,0-1-1,0 0 1,0 0-1,0 1 1,-1-1-1,1 0 1,0 0 0,0 0-1,-1 1 1,1-1-1,0 0 1,0 0-1,-1 0 1,1 0-1,0 1 1,-1-1-1,-10-2-1393,9 1 559,0 0 1,0 0-1,0 0 1,0 0-1,0-1 0,0 1 1,0-1-1,-2-2 0,-1-4-2484,-3 1-672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5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74 9600,'0'0'86,"0"0"0,-1 0 0,1 1 0,0-1 0,0 0 0,0 0 0,0 0 0,0 0 0,0 0 0,0 0 0,0 0 0,0 0 0,-1 1 0,1-1 0,0 0 0,0 0 0,0 0 0,0 0 0,0 0 0,0 0 0,0 1 0,0-1 0,0 0 0,0 0 0,0 0 0,0 0 0,0 0 0,0 1 0,0-1 0,0 0 0,0 0 0,0 0 1,0 0-1,0 0 0,0 0 0,0 1 0,0-1 0,0 0 0,1 0 0,-1 0 0,0 0 0,0 0 0,0 0 0,0 0 0,0 1 0,0-1 0,0 0 0,0 0 0,1 0 0,-1 0 0,0 0 0,0 0 0,0 0 0,0 0 0,0 0 0,0 0 0,1 0 0,13 2 2776,16-5-431,-5-5-1551,0 2 1,0 1-1,28-2 0,79 0-117,-57 4-375,254-11 283,124-8-521,-406 18-183,-18 1-2556,-24 3-4116,-19 3 3862,-3-2-1210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56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4 140 9216,'0'0'64,"0"0"0,0 1-1,0-1 1,-1 0 0,1 0 0,0 0 0,0 0 0,0 0 0,0 0 0,0 0 0,0 0 0,0 0 0,0 0-1,0 0 1,-1 0 0,1 0 0,0 0 0,0 0 0,0 0 0,0 0 0,0 0 0,0 0 0,0 0 0,0 0-1,-1 0 1,1-1 0,0 1 0,0 0 0,0 0 0,0 0 0,0 0 0,0 0 0,0 0 0,0 0 0,0 0-1,0 0 1,0 0 0,0 0 0,0-1 0,-1 1 0,1 0 0,0 0 0,0 0 0,0 0 0,0 0 0,0 0-1,0 0 1,0 0 0,0 0 0,0-1 0,0 1 0,0 0 0,0 0 0,0 0 0,0 0 0,0 0 0,0 0 0,0 0-1,0 0 1,1-1 0,-1 1 0,8-7 1951,19-12-357,-22 16-1096,26-14 178,-1 1 1,2 2-1,0 1 1,1 2 0,0 1-1,38-7 1,-51 14-434,1 0 1,-1 1-1,1 0 1,0 2-1,-1 1 1,1 1-1,-1 0 1,28 7 0,-43-7-225,0-1 0,0 1 0,0 0 1,0 0-1,-1 1 0,1-1 0,-1 1 1,1 0-1,-1 0 0,7 8 0,-9-9-40,0 0-1,0 1 1,0 0-1,0-1 1,-1 1-1,0 0 1,1 0-1,-1 0 1,0 0-1,0 0 0,-1 0 1,1 0-1,-1 0 1,1 1-1,-1-1 1,0 0-1,0 0 1,-1 6-1,-1-1-18,-1 0 0,1 1 0,-1-1 0,-1-1 0,1 1 0,-1 0 0,-1-1-1,-9 13 1,7-10-16,0 0-1,1 1 1,-8 17 0,14-26-19,-1-1 1,1 0 0,-1 1 0,1-1 0,0 0 0,-1 1 0,1-1 0,0 0-1,0 1 1,0-1 0,0 0 0,0 1 0,1-1 0,-1 0 0,0 1 0,1-1-1,-1 0 1,1 1 0,-1-1 0,1 0 0,-1 0 0,1 0 0,0 1 0,0-1 0,1 1-1,2 2 25,0-1 0,0 0 0,0 0-1,1 0 1,6 3 0,1 0 44,21 12-56,35 12 0,17 8-70,-73-31 84,1 0 0,-1 1 0,0 1 0,14 13 0,-15-12-7,-1 0 0,0 1-1,-1 0 1,7 12 0,-14-20 44,0 0-1,0 0 1,0 1-1,0-1 1,-1 1-1,0-1 1,0 1-1,0-1 1,0 1-1,0-1 1,-1 1-1,1 0 1,-1 0-1,0-1 1,0 1-1,-1 0 1,1-1-1,-1 1 0,0 0 1,-2 6-1,1-7-16,1-1 0,-1 1 0,0-1 0,0 1 0,-1-1 0,1 0 0,0 0 0,-1 0 0,1 0 0,-1 0 0,0 0 0,1-1 0,-1 0 0,0 1 0,0-1 0,-5 1 0,-7 2 12,0 0-1,-17 1 0,23-3-33,-51 9-21,-33 5-66,62-13 67,15-1-275,-1-1-1,1 0 1,-1-1 0,-24-3-1,9-8-3782,23 7 613,9 4 3313,0-1 0,0 1 0,0 0 0,-1-1 0,1 1 0,0 0 0,0-1 0,0 1 0,0 0 0,0 0 0,0-1 0,0 1 0,0 0 0,0-1 0,0 1 0,0 0 0,0-1 0,0 1 0,1 0 0,-1-1 0,0 1 0,0 0 0,0 0 0,1-1 0,6-7-5088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5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36 9472,'-1'-3'601,"-1"0"1,1-1-1,0 1 1,0-1-1,0 1 0,1-1 1,-1 1-1,0-5 1,1 7 459,2 1-341,0 0-592,1 1 0,-1-1-1,0 1 1,1 0 0,-1-1 0,0 1-1,0 0 1,0 0 0,0 1 0,0-1 0,0 0-1,0 1 1,0-1 0,0 1 0,0-1-1,-1 1 1,2 2 0,5 6 186,14 22-1,-17-23-173,33 57 440,51 128 1,-46-95-612,-13-38-881,-30-61 869,0 1-1,0-1 0,0 0 0,1 0 0,-1 0 1,0 0-1,0 0 0,0 0 0,0 0 0,0 0 1,0 0-1,0 0 0,0 0 0,0 1 0,1-1 1,-1 0-1,0 0 0,0 0 0,0 0 0,0 0 1,0 0-1,0 0 0,0 1 0,0-1 0,0 0 1,0 0-1,0 0 0,0 0 0,0 0 0,0 0 1,0 1-1,0-1 0,0 0 0,0 0 0,0 0 1,0 0-1,0 0 0,0 0 0,-1 1 0,1-1 1,0 0-1,0 0 0,0 0 0,0 0 0,0 0 1,0 0-1,0 0 0,0 0 0,0 0 0,0 0 1,-1 1-1,1-1 0,0 0 0,0 0 0,0 0 1,0 0-1,0 0 0,0 0 0,0 0 0,-1 0 1,1 0-1,0 0 0,0 0 0,-9-4-2696,6 2 1553,-14 1-3042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57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8832,'0'0'131,"0"0"0,0 1 1,0-1-1,-1 0 0,1 1 1,0-1-1,0 0 0,0 1 0,0-1 1,0 1-1,0-1 0,0 0 1,0 1-1,0-1 0,0 0 1,0 1-1,0-1 0,0 1 1,0-1-1,0 0 0,0 1 0,0-1 1,1 0-1,-1 1 0,0-1 1,0 0-1,0 1 0,1-1 1,11 6 2012,22-6-386,-25 0-1239,146-5 1804,84 2-1724,-220 5-623,3-2-476,0 2-1,0 1 0,0 0 0,31 10 0,-51-12 210,-1 0 0,1-1 0,0 1 0,0 0 0,0 0 0,-1 0 0,1 0-1,0 0 1,-1 1 0,1-1 0,-1 0 0,1 1 0,-1-1 0,0 1 0,1-1-1,0 3 1,7 15-3607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57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32 8704,'-18'20'3328,"27"-16"-2592,5 1 576,-1-5 64,14-5-257,26-2 1,19-5-224,7 0-96,3 0-416,-7 4-160,1 4-96,-5 4-160,-8 0 32,-5 4-704,-10-4-256,-3 3-1343,0-3-545,-10-3-1536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58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56 6912,'9'-11'2018,"-1"-2"-1,10-17 1,-17 29-610,-1 1-43,4 9 1478,-4-3-2607,-1 0-1,0-1 1,0 1 0,0 0 0,-1-1-1,0 0 1,-3 7 0,-22 40 443,10-20-396,11-22-200,2 0 0,-1 1 1,1 0-1,1 0 0,0 0 0,-3 21 1,6-28-59,0 1 1,0 0 0,1 0 0,-1 0-1,1-1 1,0 1 0,0 0 0,1-1-1,-1 1 1,1-1 0,0 1 0,0-1-1,0 0 1,1 0 0,0 0-1,0 0 1,0 0 0,6 5 0,0-1 62,0 0 1,1-1 0,0 0-1,1-1 1,-1 0 0,1 0 0,1-1-1,-1-1 1,22 6 0,-9-4-196,1-2 0,-1-1-1,46 1 1,-53-4-2751,-15 0 522,-2 0-448,0 0-197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58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 7808,'0'-3'548,"-1"2"-364,1 1 1,-1-1-1,1 0 0,0 0 0,0 0 0,-1 0 0,1 0 0,0 1 1,0-1-1,0 0 0,0 0 0,0 0 0,0 0 0,0 0 0,0 0 1,0 1-1,1-1 0,-1 0 0,0 0 0,0 0 0,1 0 0,0 0 1,-1 0 1095,0 1-187,5 4 1996,-1 6-2589,13 96 1485,-11-57-1479,91 459 1542,-89-476-2019,0-1-182,16 41-1,-24-72 18,0 0 0,0 0 0,0 0 0,-1 0 0,1 0 0,0 0 0,0 0 0,0 0-1,0-1 1,-1 1 0,1 0 0,0 0 0,0 0 0,0 0 0,-1 0 0,1 0 0,0 0 0,0 0-1,0 0 1,-1 0 0,1 0 0,0 0 0,0 1 0,0-1 0,-1 0 0,1 0 0,0 0 0,0 0 0,0 0-1,0 0 1,-1 0 0,1 0 0,0 1 0,0-1 0,0 0 0,0 0 0,0 0 0,-1 0 0,1 0-1,0 1 1,0-1 0,0 0 0,0 0 0,0 0 0,0 1 0,0-1 0,0 0 0,0 0 0,0 0 0,0 1-1,0-1 1,0 0 0,0 0 0,-1-3-4386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1:59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96 7680,'-7'-2'2506,"5"1"-1402,2 1 0,0 0 80,0 0-213,0 1-773,0 0 1,0 0-1,0 0 0,0 0 1,0 0-1,1 0 0,-1 0 1,0 0-1,0 0 0,1 0 0,-1 0 1,1-1-1,-1 1 0,0 0 1,2 1-1,1 1 10,0 0 0,1 0 0,-1-1 0,1 1 0,0-1 0,0 0 0,0 0 0,0 0 0,0-1 0,0 1 0,0-1 0,0 0 0,1 0 0,-1 0 0,0-1 0,1 0 0,5 0 0,11 0 86,0-2-1,29-6 0,-27 5 43,429-68 1611,-351 56-1828,2-2-142,153-3 1,-248 20-63,1-1-287,0 1 0,0 0 0,0 1 0,0 0-1,0 0 1,0 1 0,-1 0 0,11 4 0,-18-5 180,0-1 0,0 0-1,-1 1 1,1-1 0,0 1 0,-1 0 0,1-1 0,0 1 0,-1-1 0,1 1 0,-1 0 0,1 0 0,-1-1 0,1 1 0,-1 0-1,0 0 1,1-1 0,-1 1 0,1 2 0,2 6-5139,1-6 1491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00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87 7296,'4'-5'988,"-1"1"1,1 0-1,-1 0 0,1 0 1,0 0-1,5-3 0,-4 4-547,-1-1 0,0 1 0,0-1 0,0 0 0,-1 0 0,4-5 0,-7 9-432,8-18 2705,-8 18-2665,0 0-1,0-1 1,0 1 0,0 0-1,0 0 1,0 0 0,0-1-1,0 1 1,0 0-1,0 0 1,0 0 0,0-1-1,0 1 1,0 0 0,0 0-1,0 0 1,0-1 0,0 1-1,-1 0 1,1 0 0,0 0-1,0 0 1,0-1-1,0 1 1,0 0 0,-1 0-1,1 0 1,0 0 0,-11 0 142,2 2-122,0 0-1,1 1 1,-1 1-1,1-1 1,0 1 0,0 1-1,0 0 1,0 0-1,1 0 1,0 1 0,0 0-1,0 0 1,1 1 0,-10 13-1,-3 7 30,2 1-1,-25 54 1,23-43 47,14-29-89,-10 20 153,1 0 0,-13 42-1,24-62-165,1 0-1,0 0 0,0 0 0,1 0 0,1 0 1,-1 1-1,2-1 0,-1 0 0,1 0 1,1 1-1,5 17 0,-1-10 13,2 0 1,0 0-1,1-1 1,0 0-1,1 0 1,1-1-1,1-1 1,0 0-1,27 24 1,-33-34-47,1 0 0,-1-1 0,1 0 0,0 0 0,0 0 0,1-1 0,-1 0 0,1-1 0,10 3 0,-6-3 22,0 0 0,0-1-1,0-1 1,0 0 0,19-2 0,-9-2 19,0 0-1,0-2 1,-1 0 0,0-2 0,0 0 0,24-14 0,-40 19-10,1 0 0,-1 0 0,0-1 0,0 0 0,0 0 0,-1 0 0,8-9-1,-11 12-18,0-1 0,0 1 0,0-1 0,0 0 0,0 1-1,0-1 1,0 0 0,-1 0 0,1 1 0,-1-1-1,1 0 1,-1 0 0,0 0 0,0 0 0,0 0-1,0 1 1,0-1 0,0 0 0,0 0 0,0 0-1,-1 0 1,1 0 0,-1 1 0,0-1 0,1 0-1,-1 0 1,0 1 0,0-1 0,-2-2 0,0 1-5,0-1 0,0 1 0,-1 0 0,0 0 0,1 0 1,-1 0-1,0 1 0,0-1 0,0 1 0,-1 0 1,1 0-1,-1 1 0,1 0 0,-10-2 0,-1 0-35,0 1 0,-1 1-1,-19 1 1,12 2-23,0 0 0,0 2-1,1 0 1,-1 2 0,1 0 0,0 1 0,1 1 0,0 2 0,-36 20 0,35-11-952,16-8-1013,6-10 1817,0-1-1,0 0 1,0 1 0,0-1 0,0 1 0,0-1-1,0 0 1,0 1 0,1-1 0,-1 0-1,0 1 1,0-1 0,0 0 0,0 1 0,1-1-1,-1 0 1,0 1 0,0-1 0,0 0-1,1 1 1,-1-1 0,0 0 0,1 0 0,-1 1-1,0-1 1,1 0 0,-1 0 0,1 1-1,11 3-5152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3:2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274 143 7296,'24'-28'5947,"4"-19"-4294,-25 43-1475,-1 0 1,-1-1 0,1 1 0,0 0-1,-1-1 1,1-7 0,-2 11-151,1 0-1,-1 0 1,0 0 0,0 0 0,0 0 0,0 0 0,0 0 0,0 0-1,-1 0 1,1 0 0,0 0 0,0 0 0,-1 0 0,1 0-1,-1 0 1,1 0 0,-1 0 0,1 0 0,-1 1 0,1-1-1,-1 0 1,0 0 0,1 1 0,-1-1 0,0 0 0,0 1 0,0-1-1,0 0 1,1 1 0,-1 0 0,0-1 0,0 1 0,0-1-1,0 1 1,0 0 0,0 0 0,-2-1 0,-10 1 109,1 0 0,-1 0 0,0 1 0,1 1 0,-19 5 1,0-1 196,23-5-265,1 1 0,0 1 0,-1 0 0,1 0 0,0 0 0,1 1 0,-1 0 0,0 0 0,1 0 0,0 1 0,0 0 0,1 0 0,-1 1 0,1 0 0,0 0 0,-5 9 0,-1 2 53,0 1 0,2 0-1,0 0 1,1 1 0,-5 22 0,7-21-124,2 1 0,0-1 0,2 1 1,-1 22-1,6 84 288,-1-100-223,1-1 0,1 0-1,1 0 1,1-1 0,1 0-1,2 0 1,12 26 0,-18-45-48,-1-1 0,1 0 1,0 0-1,1 0 0,-1-1 0,1 1 1,0-1-1,0 0 0,0 0 1,1 0-1,-1 0 0,1-1 0,0 0 1,0 0-1,0 0 0,1-1 1,-1 1-1,1-1 0,-1-1 0,1 1 1,0-1-1,-1 0 0,1 0 1,0 0-1,0-1 0,0 0 0,0 0 1,-1-1-1,10-1 0,0-2-32,0 0 0,0-1-1,0-1 1,-1 0 0,16-9-1,-25 11 31,1 1 0,-1-1 1,0 0-1,0 0 0,0 0 0,-1-1 0,0 0 1,0 0-1,0 0 0,0 0 0,-1-1 0,0 1 0,0-1 1,0 0-1,2-9 0,-4 10 12,0 0 0,-1-1 0,1 1 0,-1 0 0,-1-1-1,1 1 1,-1 0 0,0-1 0,0 1 0,0 0 0,-1 0 0,0 0 0,0 0 0,-3-7 0,1 5 23,0 0 1,-1 0-1,1 0 1,-1 0-1,-1 1 1,1 0 0,-1 0-1,-13-10 1,16 14-43,0 1 0,0-1 0,0 0-1,0 1 1,0-1 0,0 1 0,-1 0 0,1 0 0,-1 1 0,1-1 0,-1 1 0,1-1 0,-7 1 0,5 1-3,0 0 0,0 0 0,0 0 0,0 1 0,0-1 0,0 1 0,0 0 0,-6 5 0,-1 0-6,2 1 0,-1 1 0,1 0 1,0 0-1,0 1 0,-9 14 0,14-18-39,1 0 0,0 1 0,-7 12 0,11-18-6,-1 0 0,1 0 0,-1 0-1,1 0 1,-1 1 0,1-1 0,-1 0-1,1 0 1,0 0 0,0 1 0,0-1-1,0 0 1,0 0 0,0 1 0,0-1-1,0 0 1,0 0 0,0 1 0,1-1-1,-1 0 1,1 0 0,-1 0 0,1 0-1,-1 1 1,1-1 0,-1 0 0,1 0-1,0 0 1,0 0 0,0 0 0,1 0-1,1 1-416,0 0 1,1 0-1,0 0 0,-1-1 0,1 0 0,0 0 0,0 0 0,0 0 0,0 0 1,0-1-1,4 0 0,12-2-3972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06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8192,'0'-94'10682,"5"98"-9343,-1 1-1115,-1 0 0,0 1 0,0 0 1,0 0-1,-1-1 0,0 1 0,3 13 0,-1-1 20,77 255 1340,18 120-751,-78-298-663,-15-72-189,10 58-37,-16-80-56,1 0 0,-1 0 0,0 1 0,0-1 0,0 0 0,0 0 0,-1 0 0,1 1-1,0-1 1,-1 0 0,1 0 0,0 0 0,-1 1 0,1-1 0,-2 2 0,1-2-440,0 0-1,0 0 1,0 0-1,0-1 1,0 1-1,0 0 1,0 0-1,0-1 1,0 1-1,0 0 1,-1-1-1,1 1 1,0-1 0,0 0-1,-1 1 1,1-1-1,0 0 1,-1 0-1,-1 0 1,1 0-3176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0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5 203 8320,'0'0'105,"0"0"1,-1 0 0,1 0-1,0 0 1,0 0 0,0 0-1,0 0 1,-1 0 0,1 0-1,0 0 1,0 0 0,0 0-1,0 0 1,-1 0 0,1 0-1,0 0 1,0 0 0,0 0-1,0 0 1,0 0 0,0-1-1,-1 1 1,1 0 0,0 0-1,0 0 1,0 0 0,0 0-1,0 0 1,0 0 0,0-1-1,-1 1 1,1 0 0,0 0-1,0 0 1,0 0 0,0-1-1,0 1 1,0 0 0,0 0-1,0 0 1,0 0 0,0 0-1,0-1 1,0 1 0,0 0-1,0 0 1,6-10 2902,9-7-375,-10 13-2342,1 0 0,-1 1 0,1 0-1,-1 0 1,1 0 0,0 1 0,0 0-1,0 0 1,1 0 0,8-1 0,9 1 275,37 0 0,6 0-22,336-68 1120,6 7-1248,-386 61-373,27 3 1,-43-1-139,0 1 0,0 0 0,0 0 0,0 0 0,0 1 1,-1 0-1,13 6 0,-10 0-709,-9-1-1146,-1-6 1322,-1 1 0,1-1 0,-1 0 0,1 0 0,-1 0 0,1 1 0,-1-1 0,-2 0 0,-6 6-2854,1 3-656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07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3 140 10368,'-1'-1'205,"1"0"1,0 0-1,-1 0 0,1 0 1,0 1-1,0-1 1,-1 0-1,1 0 1,0 0-1,0 0 0,0 0 1,0 0-1,0 0 1,0 0-1,1 0 1,-1 1-1,0-1 1,0 0-1,0 0 0,1 0 1,-1 0-1,1 0 1,-1 1-1,1-1 1,-1 0-1,1 0 0,-1 1 1,2-2-1,21-27 1722,-18 23-1337,3-2-355,0 1-1,0 0 1,1 1-1,-1-1 1,2 1-1,-1 1 1,0 0-1,1 0 1,0 1-1,0 1 1,1-1-1,-1 1 1,1 1-1,17-2 1,-10 2 103,0 1 0,0 1 1,0 1-1,0 0 0,0 1 0,0 1 1,34 11-1,-47-13-213,1 1 1,-1 1 0,0-1-1,0 1 1,0 0-1,0 0 1,-1 0-1,1 1 1,-1-1-1,0 1 1,0 0-1,0 0 1,6 10-1,-8-11-79,0 1 1,0-1-1,-1 1 0,1 0 0,-1-1 0,0 1 0,0 0 0,-1 0 0,1 0 0,-1 0 0,0 0 0,1 0 0,-2 0 1,1 0-1,0 0 0,-1-1 0,0 1 0,0 0 0,0 0 0,-2 4 0,-16 26 164,15-28-229,1 0-1,-1 1 1,1-1-1,-4 14 1,6-18 12,1 1 1,-1-1-1,1 1 1,0-1-1,0 1 1,0-1-1,0 1 1,0-1-1,1 1 1,-1-1-1,1 1 1,0-1-1,0 1 1,0-1-1,0 0 1,0 1-1,0-1 1,2 2-1,9 13-22,1-2-1,0 0 1,21 17-1,-21-20 61,-1-1-1,0 2 1,-1-1 0,-1 1-1,0 1 1,10 17-1,-15-20 63,0 0-1,0 0 1,-1 1-1,0-1 1,-1 1-1,-1 0 1,0 0-1,1 19 0,-3-25-46,0 0-1,0-1 0,-1 1 0,0 0 1,0-1-1,-1 1 0,1-1 0,-1 1 0,0-1 1,-1 0-1,1 0 0,-1 0 0,0 0 0,0 0 1,-1-1-1,1 1 0,-1-1 0,0 0 0,0 0 1,-9 6-1,-1-1-211,0-1 1,-1 0 0,0-1-1,0-1 1,0 0 0,-1-1-1,0-1 1,0 0 0,0-1-1,0-1 1,-27 1 0,39-3-277,0 0 1,1 0-1,-1-1 1,0 1-1,1-1 1,-1 0 0,1 0-1,-1 0 1,1 0-1,-1 0 1,1-1-1,0 0 1,0 0-1,0 0 1,0 0-1,0 0 1,-3-3-1,5 4 265,1 1 0,0-1 0,-1 1 0,1-1-1,0 1 1,-1-1 0,1 1 0,0-1 0,0 0-1,0 1 1,-1-1 0,1 1 0,0-1 0,0 0-1,0 1 1,0-1 0,0 0 0,0 1 0,0-1 0,0 1-1,0-1 1,1 0 0,-1 1 0,0-2 0,1-2-903,0-8-3250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0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8448,'4'-23'5584,"-4"22"-3814,0 1-101,0 0-85,0 0-208,1 14 1163,21 84-291,9 57-1445,53 239-393,-50-256-296,-28-106-770,-2 0-1,1 43 0,-5-70 214,-1-1 0,1 1 0,-1-1 0,1 1 0,-1-1 0,0 0 0,-3 7-1,3-9 10,0 0-1,0 0 0,0 0 0,0-1 0,0 1 1,-1-1-1,1 1 0,0-1 0,-1 1 0,1-1 1,-4 2-1,-9 3-4530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0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103 189 8960,'-22'-13'1118,"9"5"-190,0 0 0,1-1 1,0 0-1,-17-17 1,29 26-859,0 0 1,0 0 0,0 0 0,0-1 0,0 1 0,-1 0 0,1 0 0,0 0 0,0 0 0,0 0 0,0-1 0,0 1 0,0 0-1,0 0 1,0 0 0,0 0 0,0 0 0,0-1 0,0 1 0,0 0 0,0 0 0,0 0 0,0 0 0,0 0 0,0-1 0,0 1-1,0 0 1,0 0 0,0 0 0,0 0 0,1 0 0,-1-1 0,0 1 0,0 0 0,0 0 0,0 0 0,0 0 0,0 0 0,0 0-1,0 0 1,1-1 0,-1 1 0,0 0 0,0 0 0,0 0 0,0 0 0,0 0 0,1 0 0,-1 0 0,0 0 0,0 0 0,10-3 66,-8 3 235,21-4 287,27-2-1,14-2-370,58-18 289,-53 10 143,72-7-1,-9 15-497,-45 7-3735,-82 2 2399,1-1-1,-1-1 1,1 1-1,-1-1 0,1 0 1,6-2-1,7-7-3226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0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7552,'8'-22'1786,"12"-31"1655,-4 21 1886,-15 31-4068,-2 11 122,-7 40-267,-15 88-287,18-116-734,2 0-1,0 1 0,0 27 1,3-44-70,1 0 1,-1 1 0,1-1 0,0 0-1,0 0 1,1 0 0,0 0 0,0 0-1,1 0 1,-1 0 0,1-1 0,0 1 0,1-1-1,0 0 1,-1 0 0,8 7 0,-2-4 19,2 0 0,-1-1 1,1 0-1,0-1 0,0 0 1,0-1-1,1 0 0,20 6 1,12 0-88,47 5 0,-79-14 14,-8-1 18,36 3-936,-37-4 569,0 0 0,0-1 1,0 1-1,0 0 0,0-1 1,0 0-1,0 0 0,0 0 1,0 0-1,4-2 0,7-5-2634,-1 3-1669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09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83 9600,'-3'-13'1876,"1"0"0,0 0 0,0-1 1,2-16-1,9 48 673,-3 17-1749,2 62 0,-3-26-533,7 35-163,26 105 0,-20-139-72,3-2 0,40 91 0,-40-115-173,-7-17-1666,14 40 0,-28-67 1388,1 1 0,0-1 0,-1 1 0,1-1 0,-1 0 0,0 1 0,0-1 0,0 1 0,0-1 0,0 1 0,-1-1 0,1 0 0,-2 3 0,-2 8-4029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09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9600,'7'2'867,"-1"0"0,1-1 0,-1 0 0,1 0 0,0-1 0,10 0 0,41-8 1171,-37 4-1292,107-16 1032,61-10-1098,-63 13-573,-3-1-598,151-3 1,-259 21-25,-9 0-29,0-1-1,1 1 1,-1 0 0,0 1 0,1 0-1,-1 0 1,0 0 0,0 1 0,8 2 0,-3 7-3648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1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123 197 10240,'0'-8'822,"-1"-1"0,1 1 0,0 0 0,1-1 0,0 1 0,0 0 0,1-1 0,4-12 0,2-14 1049,-6 27-1505,0 0 1,-1 1-1,-1-1 1,1 0-1,-1 0 1,-2-14-1,2 22-347,0-1 1,0 1-1,0 0 1,0 0-1,0 0 1,0-1-1,0 1 1,0 0-1,0 0 1,0 0-1,0-1 1,-1 1-1,1 0 0,0 0 1,0 0-1,0 0 1,0 0-1,0-1 1,-1 1-1,1 0 1,0 0-1,0 0 1,0 0-1,0 0 1,-1 0-1,1 0 0,0-1 1,0 1-1,0 0 1,0 0-1,-1 0 1,1 0-1,0 0 1,-1 0-1,-5 5 343,-5 11 24,-17 50 321,-24 93 0,40-121-604,3 2 0,1-1 1,2 1-1,2 0 0,1 0 1,2 1-1,6 50 0,-2-71-120,1 0 0,1 0-1,12 32 1,-14-45 17,0 0-1,1-1 1,0 1 0,0-1 0,0 0-1,1 0 1,0 0 0,0 0 0,1-1-1,0 0 1,-1 0 0,2-1 0,9 7-1,0-3 23,-1 0 0,2-1 0,-1-1 0,30 7 1,-35-10-7,1-1-1,-1-1 1,1 0 0,0-1 0,-1 0 0,1 0 0,-1-1 0,1-1 0,-1 0 0,0-1 0,1 0 0,-1 0 0,0-1 0,18-10 0,-18 8 60,0-1-1,-1 0 1,0-1-1,0 1 0,-1-2 1,0 0-1,0 0 1,-1 0-1,0-1 1,-1 0-1,0-1 1,-1 1-1,9-19 1,-14 25-33,1 1 0,-1 0 0,0-1 1,0 1-1,0-1 0,-1 1 1,1-1-1,-1 1 0,0-1 1,0 0-1,0 1 0,-1-1 1,1 1-1,-1-1 0,1 0 1,-1 1-1,-3-7 0,2 7-25,0-1 1,-1 1-1,1-1 0,-1 1 1,0 0-1,0 0 0,0 0 0,0 0 1,0 1-1,-1-1 0,1 1 0,-1 0 1,0 0-1,1 0 0,-7-2 0,-6-1-4,-1 0-1,0 1 0,0 0 0,-1 1 0,1 1 1,-1 1-1,1 1 0,-1 0 0,1 1 0,-18 4 1,11-1-298,1 1 0,0 2 1,0 0-1,1 1 1,0 2-1,-40 22 1,39-15-1255,5-3-3543,22-15 790,3 0 2592,0 0 265,14-3-2928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11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56 9088,'-9'0'3424,"9"0"-2656,4 0 480,5-4 96,0 4-321,5-3-31,4-6-192,3 6-64,6-2-384,4-2-64,5-2-64,5 1-192,-7 5 0,-2-1-736,-5 4-320,-9 4-2815,-5 11-1153,-4 2 928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2:29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9216,'-4'2'1173,"3"-1"-934,1-1 1,-1 1-1,0-1 0,0 1 0,0-1 0,0 1 0,0-1 1,1 0-1,-1 1 0,0-1 0,0 0 0,-2 0 0,2 0 993,1 0 102,9 0 1135,158 1 2868,81 7-4589,-1-4-324,-161-5-1947,-85 1 227,-1 0-506,0 0-358,1 0-1613,7-2 1434,1 4-1714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3:24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7296,'1'-1'7435,"5"-5"-5129,13-7-885,-11 10-849,-2-1-273,1 2-1,-1-1 1,1 1-1,0 0 1,0 0-1,0 1 1,10-1-1,-14 2-256,4 0 96,1 0-1,-1 0 0,0 1 1,0 0-1,8 2 0,-13-2-101,0 0 0,0-1 0,0 1 0,-1 0 0,1 0 1,0 0-1,0 1 0,-1-1 0,1 0 0,-1 1 0,1-1 0,-1 1 0,1-1 0,-1 1 0,0-1 0,0 1 0,0 0 1,0 0-1,0 0 0,0 0 0,-1 0 0,2 3 0,-1 2 25,0-1 0,0 1 0,-1-1 0,0 1 0,0 0 0,-1-1 0,1 1 0,-3 7 0,-17 53 61,12-44-94,0-1-58,3-8 18,1-1 1,0 1-1,0 0 1,-2 21-1,6-33 20,0 1 0,0 0 0,0 0 0,0 0 0,0 0 0,1 0-1,-1 0 1,1 0 0,0 0 0,-1-1 0,1 1 0,1 0 0,-1 0 0,0-1 0,1 1-1,-1-1 1,1 1 0,0-1 0,0 0 0,0 0 0,0 0 0,0 0 0,0 0-1,1 0 1,-1 0 0,1-1 0,3 3 0,-3-3 24,-1 0-1,1 0 1,0-1 0,-1 1-1,1 0 1,0-1 0,-1 0-1,1 0 1,0 0-1,0 0 1,-1 0 0,1 0-1,3-1 1,2-1-241,1-1 0,13-6 0,0 0-2556,-19 9-190,5 0-2287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11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73 9600,'-4'12'3584,"17"-12"-2784,1 0 288,-1-5-128,10-2-385,2-2-95,11 1-352,5 1-128,-1-5-32,-5 4-416,-4-1-191,1 2-1569,-5 2-704,-5-2-896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12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48 9088,'-4'0'789,"1"2"-223,-1-2 0,0 1 0,1 0 1,-1-1-1,0 1 0,1-1 0,-1 0 0,0-1 0,0 1 0,1 0 1,-1-1-1,-5-2 0,9 3-526,0 0-1,0 0 1,-1 0 0,1 0 0,0 0-1,0 0 1,0 0 0,0 0-1,0-1 1,0 1 0,-1 0 0,1 0-1,0 0 1,0 0 0,0 0 0,0-1-1,0 1 1,0 0 0,0 0 0,0 0-1,0 0 1,0-1 0,0 1 0,0 0-1,0 0 1,0 0 0,0-1 0,0 1-1,0 0 1,0 0 0,0 0 0,0 0-1,0-1 1,0 1 0,0 0 0,0 0-1,0 0 1,0 0 0,0 0 0,0-1-1,0 1 1,1 0 0,-1 0-1,0 0 1,0 0 0,0 0 0,0 0-1,0-1 1,1 1 0,-1 0 0,0 0-1,0 0 1,0 0 0,1 0 0,11-8 122,-10 7 2,7-4 54,0 0 0,1 1 0,0 0 0,0 1-1,0 0 1,0 1 0,1 0 0,-1 0 0,1 1 0,-1 0 0,1 1 0,-1 0 0,1 1 0,18 4 0,-27-5-146,1 1 0,0 0 0,-1 0 0,1 0 0,-1 1 0,1-1 0,-1 1 0,0-1 1,1 1-1,-1 0 0,0 0 0,0 0 0,0 0 0,0 0 0,1 3 0,0-1 9,-1 0 0,0 0 1,-1 0-1,1 1 0,-1-1 1,1 0-1,-1 1 0,0 7 0,0 2 40,-1-1 0,-1 0-1,0 1 1,-1-1-1,-4 19 1,-25 67 282,21-70-398,1 0-1,1 0 1,-7 55-1,14-82-11,1 1 1,0-1-1,0 1 0,0-1 1,0 1-1,0 0 0,0-1 0,0 1 1,1-1-1,0 1 0,-1-1 1,1 0-1,0 1 0,0-1 0,0 0 1,1 1-1,-1-1 0,0 0 1,1 0-1,-1 0 0,1 0 0,0 0 1,0-1-1,0 1 0,0 0 1,4 2-1,2 0 15,0 0-1,1-1 1,-1 0 0,1 0-1,0-1 1,16 2 0,58 0 166,-55-4-542,31 5 1,-48-3-165,28 4-2944,-37-5 2779,1-1 0,-1 1 0,0 0 0,1 0 0,-1 0 0,0 0 0,1 0 0,-1 1 0,0-1-1,0 1 1,3 2 0,0 5-3553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12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45 8704,'-2'2'686,"-5"5"636,7-7-1272,0 0 1,0 0-1,0 0 1,0 0-1,0 0 0,-1 0 1,1 0-1,0 0 1,0 0-1,0 0 0,0 0 1,0 0-1,0 0 1,0 0-1,0 0 0,0 0 1,0 0-1,0 0 1,0 0-1,-1 0 0,1 0 1,0 0-1,0 0 1,0 1-1,0-1 0,0 0 1,0 0-1,0 0 1,0 0-1,0 0 1,0 0-1,0 0 0,0 0 1,0 0-1,0 0 1,0 1-1,0-1 0,0 0 1,0 0-1,0 0 1,0 0-1,0 0 0,0 0 1,0 0-1,0 0 1,0 0-1,0 0 0,0 1 1,0-1-1,0 0 1,0 0-1,0 0 0,1 0 1,-1 0-1,0 0 1,0 0-1,0 0 1,0 0-1,0 0 0,0 0 1,0 0-1,0 0 1,1 0 1047,9-3 2006,-5 1-2598,1 0 1,0 0-1,0 0 0,0 1 1,0 0-1,0 0 0,0 1 1,11 0-1,13-1 217,92-17 53,4 1-629,152 11-1051,-179 7-5734,-84 0 3897,-1 7-1445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1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72 8320,'3'-3'762,"0"1"1,0-1-1,-1 0 1,1 0-1,-1 0 1,0 0 0,3-6-1,-4 7-517,0 0 1,0 0-1,-1 0 1,1 0-1,-1 0 0,1 0 1,-1 0-1,0 0 0,1 0 1,-1 0-1,0 0 1,0 0-1,-1 0 0,1 0 1,0 0-1,-2-3 0,2 5-183,-1-1 0,1 1 0,-1 0 0,1-1 0,-1 1 0,1-1 0,-1 1 0,1 0 0,-1-1 0,0 1 0,1 0 0,-1 0 0,0-1 0,1 1 0,-1 0 0,0 0 0,1 0 0,-1 0 0,0 0 0,1 0 0,-1 0 0,0 0 0,1 0 0,-1 0 0,0 0 0,1 1 0,-1-1 0,0 0 0,1 0 0,-1 1-1,-1 0 1,-21 9 942,11-3-831,1 1-1,-1 0 1,1 0 0,1 1-1,0 1 1,0-1 0,1 2-1,0-1 1,1 1 0,0 1-1,1-1 1,-11 24-1,7-9-78,1 1-1,2-1 1,1 1-1,1 1 1,-4 37-1,9-54-75,0 1-1,1 0 1,0 0 0,1-1-1,0 1 1,1-1-1,3 16 1,-2-20-14,-1 0 1,1 0-1,0 0 0,1-1 1,0 1-1,0-1 0,0 0 1,0 0-1,1 0 0,0-1 1,1 0-1,9 8 1,-2-4 12,1 0 1,-1-1 0,2-1-1,-1-1 1,1 0 0,0 0-1,29 5 1,-25-7 19,0-1 0,1-1 0,-1-1 0,0-1 0,0 0 0,22-4 0,-31 2 10,0 1 0,0-2 0,0 1 0,-1-1-1,1-1 1,-1 0 0,0 0 0,0-1 0,0 0 0,-1 0 0,0-1 0,0 0 0,0-1 0,-1 0 0,0 0 0,0 0 0,-1-1 0,0 0 0,0 0 0,6-13 0,-10 17-16,-1-1-1,1 1 1,-1-1-1,0 1 1,0-1-1,-1 1 1,0-1-1,0 0 1,0 1-1,0-1 1,0 0 0,-1 1-1,0-1 1,0 1-1,0-1 1,-1 1-1,1-1 1,-1 1-1,0 0 1,-1 0-1,1 0 1,-1 0-1,1 0 1,-1 1-1,0-1 1,0 1-1,-1 0 1,-6-6 0,2 5-23,1 0 1,-1 0 0,1 1 0,-1 0-1,0 0 1,0 1 0,-14-3 0,1 3-34,-38-1 1,41 4-14,0 0 1,0 1 0,0 1-1,-31 9 1,-63 32-5493,111-44 5215,-6 4-1221,7-4 1461,0 0 0,-1 0 0,1 0 0,0 0 0,0 0 0,0 0 0,0 0 0,0 0 0,0 0 0,0 1 0,0-1 0,0 0 0,-1 0 0,1 0 0,0 0 0,0 0 0,0 0 0,0 0 0,0 0 0,0 1 0,0-1 0,0 0 0,0 0 0,0 0 0,0 0 0,0 0 0,0 0 0,0 1 0,0-1 0,0 0 0,0 0 0,0 0 0,0 0 0,0 0 0,0 0 0,0 1 0,0-1 0,0 0 0,0 0 0,0 0 0,0 0 0,0 0 0,1 0 0,-1 0 0,0 0 0,0 1 0,0-1 0,8 3-4591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1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39 7552,'-1'-5'665,"0"3"-365,1 0 0,-1 0 1,1 0-1,0 0 0,-1 0 1,1 0-1,0-1 0,0 1 0,0 0 1,1 0-1,-1 0 0,1 0 1,0-3-1,0 3 1167,-1 2-91,4 4 1050,2 7-1980,0-1-1,-1 1 0,0 0 1,-1 1-1,-1-1 1,5 23-1,-1-6-75,-5-22-381,28 126 255,-28-116-1089,0 0 0,-1 1 1,-1-1-1,0 1 0,-1-1 1,-4 19-1,1-4-8893,4-25 6090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1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25 8960,'-3'7'3328,"11"-7"-2592,5 9 288,1-6 32,4-3-480,4 0-64,1-3-225,-5-1-127,18-1-64,12-2-96,1-1 96,-8 1-639,-7 2-193,-7 1-2304,-4 8-1024,-5 4 672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14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27 7296,'1'-3'613,"0"0"0,0 0 1,0 0-1,1 1 0,0-1 1,-1 0-1,5-4 0,-6 19 3926,-2-3-3985,-5 22 758,1 0 0,-2 34 1,7-55-1236,1 0 0,0 0 0,1 0 0,0 0 0,1 0 0,0 0 0,0 0 0,1 0 0,1-1 0,7 17 0,-5-15-37,1-1 0,1 1 0,0-1 0,0-1-1,0 1 1,12 8 0,-2-4-490,0 0 0,31 17-1,-35-26-1932,-8-7-2300,2-4 342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14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39 8448,'-2'-1'316,"1"0"0,0-1-1,0 1 1,0-1 0,0 1 0,0-1 0,0 1 0,0-1 0,0 0 0,1 1 0,-1-1 0,0 0 0,1 0 0,0 1-1,-1-1 1,1-3 0,0 5-176,0-1-1,0 1 0,0 0 0,1-1 1,-1 1-1,0 0 0,0-1 0,0 1 1,1 0-1,-1-1 0,0 1 1,0 0-1,0-1 0,1 1 0,-1 0 1,0 0-1,1-1 0,-1 1 1,0 0-1,1 0 0,-1-1 0,0 1 1,1 0-1,-1 0 0,0 0 1,1 0-1,0 0 0,10-2 1118,-9 2-1155,1 0-1,-1 1 1,1-1-1,-1 1 0,0-1 1,1 1-1,-1 0 0,0 0 1,1 0-1,-1 0 0,0 0 1,0 1-1,0-1 1,0 1-1,0-1 0,0 1 1,-1 0-1,1-1 0,0 1 1,-1 0-1,1 0 1,-1 0-1,0 1 0,0-1 1,0 0-1,0 0 0,1 4 1,2 7 59,0 0-1,-1 0 1,2 26 0,-3-19-160,4 22 68,-1-1-74,2 0 0,23 77-1,-21-94-888,1 0 0,24 41 0,-32-63 505,-1-1 1,0 1-1,0 0 1,0 0-1,0 0 1,-1 0-1,1 0 1,0 0-1,-1 0 1,1 0-1,-1 1 1,0 2-1,0 7-4085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15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9088,'17'-4'6781,"15"-4"-5301,7 0-103,56-8-237,287 4-1492,-372 12-1033,0 0-1,0 1 0,0 1 1,12 3-1,-11-1-2656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15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23 10624,'-8'-11'3871,"-1"0"314,9 11-4089,-1 0 0,1 0 0,-1 0 0,1 0-1,-1-1 1,0 1 0,1 0 0,-1 0 0,1 0 0,-1 0 0,1 0-1,-1 0 1,0 0 0,1 0 0,-1 1 0,1-1 0,-1 0 0,1 0 0,-1 0-1,1 1 1,-1-1 0,1 0 0,-1 1 0,1-1 0,-1 1 0,-3 1 42,1 1 1,0 0 0,0 0-1,0 0 1,0 0 0,1 1-1,-1-1 1,1 1 0,-2 3-1,-16 39 181,16-34-179,-9 21 42,2 0 0,2 2 0,1-1 0,1 1 0,2 0 0,2 0 0,1 42 0,2-69-177,1-1 1,0 1-1,0-1 1,1 1-1,0-1 1,0 0-1,0 0 0,1 0 1,0 0-1,1-1 1,0 1-1,0-1 1,0 0-1,1 0 1,6 7-1,-4-7-2,0 1 1,1-1-1,0-1 1,0 0-1,0 0 0,1 0 1,0-1-1,0 0 0,0-1 1,17 4-1,-12-4 27,1-1 0,0 0 0,-1-1 0,1 0 0,0-1 0,0-1 0,0-1-1,-1 0 1,1-1 0,-1 0 0,0-1 0,1-1 0,-2 0 0,1-1 0,16-9 0,-24 11 79,0 0 1,0-1 0,0 1 0,-1-1 0,5-6 0,-9 10-71,0 0 1,0 0 0,0 0-1,0 0 1,-1 0-1,1 0 1,0 0 0,-1 0-1,1 0 1,-1-1-1,1 1 1,-1 0 0,0 0-1,1-1 1,-1 1 0,0 0-1,0-1 1,0 1-1,0 0 1,0 0 0,0-1-1,0 1 1,-1 0-1,1 0 1,0-1 0,-1 1-1,1 0 1,-1 0 0,1 0-1,-1-1 1,1 1-1,-1 0 1,0 0 0,0 0-1,-1-1 1,-3-3 17,-1 1 0,1 0 0,-1 1 0,0-1 0,0 1 0,0 0 0,0 0 0,0 1 0,-1 0 0,1 0 0,-7-1 0,-9 0-68,1 0 0,-26 0-1,19 3-320,0 0 0,0 2-1,0 1 1,0 1-1,-49 14 1,75-17 52,-21 8-1982,11 1-2380,13-6 1224,7 0-1366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3:2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 7808,'-2'-1'2875,"7"0"-850,10-2 717,1 4-1397,1 1 0,-1 0 0,22 6 1,-4-1-450,-25-6-736,0 0 0,1 0 0,-1-1 0,0 0 0,18-3-1,46-14 61,-50 11-183,0 1 1,24-2-1,-35 6-57,0 1-1,0 0 1,15 2 0,14 8-3627,-36-9 2421,1 1 1,-1-2-1,1 1 0,-1-1 0,8 0 1,0 0-2583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16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10 9728,'-3'-1'1170,"-21"-6"3150,23 7-4114,0-1 0,0 1 1,1 0-1,-1 0 0,0 0 1,0 0-1,0-1 0,0 1 1,0 0-1,1 1 0,-1-1 1,0 0-1,0 0 0,0 0 1,1 0-1,-1 1 1,0-1-1,0 0 0,0 1 1,1-1-1,-1 1 0,0-1 1,0 2-1,1-2-132,0 1 1,0-1-1,1 0 0,-1 1 1,1-1-1,-1 1 0,0-1 1,1 1-1,-1-1 0,1 0 1,-1 1-1,1-1 0,-1 0 1,1 0-1,-1 1 0,1-1 1,-1 0-1,1 0 0,-1 0 1,1 0-1,0 0 0,-1 0 1,2 1-1,15 3 505,-3-3-210,-1-1 1,16-1 0,-19 0-337,-1 0 0,0 1-1,1 0 1,-1 1 0,0 0 0,13 4-1,-19-5-171,3 3-615,-5 3-3137,-1 4-2140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17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9472,'-9'17'3520,"14"-17"-2752,8 3 416,1-3 64,4 0-449,4 0-95,5 0-192,0 0-64,-1 0-256,1 0-128,-5 0 32,-4 4-288,0-1-96,-4 2-1120,-1-1-511,-4-1-6145,0 6 4032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17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9088,'1'-6'1015,"1"-1"1,0 0 0,0 1 0,4-7-1,-5 11-706,0 1-1,0-1 1,0 0-1,0 1 1,0-1-1,1 1 0,-1-1 1,3-1-1,-3 2-161,0 1-1,0-1 0,-1 1 1,1 0-1,0-1 1,-1 1-1,1 0 0,0 0 1,0 0-1,0-1 0,-1 1 1,1 0-1,0 0 0,0 0 1,0 0-1,-1 0 1,1 0-1,0 1 0,0-1 1,0 0-1,-1 0 0,2 1 1,-1 0-39,1 0 0,-1 0 0,1 0 0,-1 1 1,0-1-1,0 0 0,0 1 0,0-1 0,0 1 0,0-1 1,0 1-1,0-1 0,0 1 0,-1 0 0,1-1 0,0 4 1,0-3-39,11 39 859,13 67 1,-6-22-165,34 172 651,6 24-773,16-48-673,-48-154-308,-26-78 37,0 1 0,0-1 0,-1 0 1,1 1-1,-1-1 0,1 1 1,-1-1-1,0 1 0,0-1 0,0 1 1,0-1-1,-1 5 0,1-7 160,0 0-1,0 1 1,-1-1 0,1 0-1,0 0 1,0 0-1,0 0 1,-1 0-1,1 0 1,0 0 0,0 0-1,-1 0 1,1 0-1,0 0 1,0 0-1,-1 0 1,1 0 0,0 0-1,0 0 1,-1-1-1,1 1 1,0 0-1,0 0 1,0 0 0,-1 0-1,1 0 1,0 0-1,0-1 1,0 1-1,0 0 1,-1 0 0,1 0-1,0-1 1,0 1-1,-1-1-652,-3-2-4245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19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 7040,'-25'-4'3105,"11"1"550,28 10-1802,-1-2-1389,1-2 0,0 0 1,0 0-1,15 0 0,-7 0-60,70 6 959,126-5 1,-15-1-1008,-78 4-346,373 13 134,-426-19 86,106 15-1,-135-12-65,0-1 0,46-5 0,-23 1 59,-56 1-99,-1 0 0,1 0 0,-1 1 0,1 0 0,-1 1 0,0 0 0,1 1 0,-1 0 0,0 0 0,-1 1 0,11 5 0,-17-8-89,0 1 1,0 0 0,0-1 0,-1 1-1,1 0 1,-1 0 0,1 0 0,-1 0-1,1 0 1,-1 1 0,0-1 0,0 0-1,1 5 1,0 3 89,1 0 1,0 12-1,-1-3-36,14 77 436,30 100 1,26 85-7,-24-88-351,-10-64 21,5-3-1,108 218 1,-86-211-132,-7 4 0,-5 2 1,64 265-1,-18 233 2,-1 825 15,-86-1161-47,25 422-22,8-301-31,75 290-7,-31-219-542,-46-113-228,-15-111 17,-25-245 261,8 53 3,-9-67-729,1 0-1,0-1 1,0 0 0,1 1-1,7 12 1,-13-24-2567,-9-10-726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2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0 969 6400,'1'1'158,"-1"-1"1,0 1-1,1-1 0,-1 1 1,1-1-1,-1 1 0,1-1 1,0 1-1,-1-1 1,1 0-1,-1 1 0,1-1 1,0 0-1,-1 1 0,1-1 1,0 0-1,-1 0 1,1 0-1,1 1 0,15 2-26,-17-3-2,83 8 601,0-1-419,87-4 1,14-1 507,289 13 1217,192-20-196,3-17-1148,-218 5-646,-308 13-111,478-14 155,777-62-219,-482-33 475,-582 69-326,68-4-10,-117 16 63,841-103 1569,-448 60-1062,325 13-544,-796 53-68,79-3 22,309-17 103,61-26 34,818-76 37,-1234 100-164,160-16-18,421 26-95,-609 11 181,-6 1 22,118 27-31,-312-18-50,1 2 6,-1-1 1,1-1 0,0 0-1,0 0 1,-1-1-1,1-1 1,0 0-1,20-7 1,-25 6 19,-4 2-418,-1 0 0,1-1 1,0 1-1,-1 0 0,1 0 0,0 1 1,0-1-1,-1 1 0,1-1 0,0 1 1,0 0-1,0 0 0,0 0 0,4 1 1,-1 3-3459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2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83 7296,'-3'-5'1008,"1"0"1,0 0-1,1 0 1,-3-10-1,-1-5 2008,4 18-2568,1 0-1,-1 0 0,1 0 1,0 0-1,0-1 0,0 1 1,0-4-1,1 0 1729,8 10-1126,-6-1-955,-1 1 0,1 0 0,-1 0 0,0 0-1,0 0 1,0 0 0,0 0 0,-1 0 0,0 1-1,0-1 1,1 8 0,2 5 85,6 26 100,-2 1 0,4 59 1,-6-50-109,21 283 235,-24-297-382,-3-37-28,9 90 42,-7-79-70,0 1 1,1-1-1,1 0 0,7 17 1,-10-28-118,-1-1 0,1 1 0,-1-1 0,1 0 0,0 1 0,-1-1 0,1 0 0,0 0 0,0 1 1,0-1-1,0 0 0,0 0 0,0 0 0,0 0 0,1 0 0,-1-1 0,0 1 0,1 0 0,-1 0 0,0-1 1,1 1-1,-1-1 0,0 1 0,1-1 0,-1 0 0,1 1 0,-1-1 0,1 0 0,1 0 0,-2 0-2220,-1-1-1438,0 0 2267,0 0 234,0-4-2652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26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98 8576,'-31'12'5370,"31"-12"-3919,0 0-203,0 0-80,0 0-176,1 0-166,252-12 3638,0-27-3548,174-16-578,-278 52-565,-121 4-1785,42 8 0,-65-8 1338,-3-1 250,0 0 1,-1 1-1,1-1 1,0 1-1,-1-1 1,1 1-1,0-1 1,-1 1-1,1 0 0,2 1 1,1 5-4302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27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11 138 9728,'0'0'163,"-1"0"1,1 0-1,-1 0 1,1 0-1,-1 0 1,1 0-1,0 0 1,-1 0-1,1 0 1,-1 0-1,1-1 1,-1 1 0,1 0-1,-1 0 1,1 0-1,-1 0 1,1-1-1,0 1 1,-1 0-1,1-1 1,0 1-1,-1 0 1,0-1-1,1 1-42,0-1 0,0 1 0,0-1 0,0 1 0,0-1 0,1 1 0,-1-1 0,0 1 0,0 0 0,0-1 0,0 1 1,0-1-1,1 1 0,-1 0 0,0-1 0,0 1 0,1 0 0,-1-1 0,0 1 0,1-1 0,25-21 2384,-17 16-1919,4-5-11,1 2 0,0 0 0,0 1 0,22-9 1,-4 4 218,39-9 0,-63 19-635,1 2 1,-1-1 0,1 1 0,-1 0 0,1 1 0,0 0 0,0 1-1,-1-1 1,1 2 0,-1-1 0,1 1 0,-1 0 0,1 1-1,-1 0 1,13 7 0,-14-6-75,-1 0 0,-1 0 1,1 0-1,0 1 0,-1-1 0,0 1 0,0 1 1,-1-1-1,1 1 0,-1 0 0,0 0 0,-1 0 0,1 0 1,-1 1-1,-1-1 0,1 1 0,-1 0 0,0 0 1,1 9-1,-1 4-43,-1 1 0,-1-1 1,-1 1-1,-3 20 0,2-27-88,2-10 30,0 0 0,0 0 0,0-1-1,1 1 1,-1 0 0,1-1 0,0 1 0,0 0 0,0-1-1,0 1 1,1-1 0,0 1 0,-1-1 0,1 0 0,0 0-1,1 0 1,-1 0 0,0 0 0,1 0 0,0-1-1,0 1 1,6 3 0,4 3 32,0-1-1,1-1 1,1 0-1,15 5 0,-24-9-19,34 12 12,45 27 0,-72-35 13,0 1-1,-1 1 1,0 0 0,0 0 0,-1 1-1,0 1 1,13 15 0,-17-16 98,1 1 0,-1 1 1,-1-1-1,0 1 0,6 14 0,-11-22-81,0 0-1,0-1 0,0 1 1,0 0-1,0 0 0,-1 0 0,1 0 1,-1 0-1,0 0 0,-1 0 1,1 0-1,-1 0 0,0 0 0,0 0 1,0 0-1,0 0 0,0 0 1,-1-1-1,0 1 0,0-1 0,0 1 1,-3 3-1,-4 2-10,0 0 1,0 0-1,-1-1 0,0-1 0,0 0 1,-23 12-1,-1-3-104,-41 14 0,49-21-527,-34 7-1,49-14-237,0 0 0,0-1 0,-1 0 0,1-1 0,-23-2 0,32 2 509,0-1 0,0 1-1,0-1 1,0 1 0,0-1-1,0 0 1,0 0 0,0 1-1,0-2 1,0 1 0,0 0-1,0 0 1,1-1 0,-1 1-1,0 0 1,1-1 0,-2-2-1,-7-9-4849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2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27 119 9728,'-27'7'4453,"27"-7"-3301,24 2 3685,13-9-4075,-28 5-297,149-27 836,-112 19-1326,116-28-154,-54 9-4294,-73 20 1097,-3 5-1285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28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67 7424,'-2'-11'1195,"1"5"-676,0 1 0,0 0 0,0-1 0,1 1 0,0-1 0,0 1 0,1-1 0,0-6 0,-1 12-432,0 0 0,0 0 0,0 0 0,0 0 0,0 0 0,0 0 0,0 0 0,0 1 0,0-1 0,0 0-1,0 0 1,0 0 0,0 0 0,0 0 0,0 0 0,1 0 0,-1 0 0,0 0 0,0 0 0,0 0 0,0 0 0,0 0 0,0 0 0,0 0 0,0 0-1,0 0 1,0 0 0,0 0 0,0 0 0,0 0 0,0 0 0,0 0 0,0 0 0,0 0 0,0 0 0,0 0 0,0 0 0,0 0 0,0 0-1,0 0 1,0 0 0,0 0 0,1 0 0,-1 0 0,0 0 0,0 0 0,0 0 0,0 0 0,0 0 0,0 0 0,0 0 0,0 0 0,0 0-1,1 8 964,-1 12-799,-5 23 559,-5 75 540,10-105-1262,1 1 1,0 0-1,0 0 0,2-1 1,-1 1-1,8 18 0,-7-24-71,1 0-1,0 0 0,1 0 0,0-1 1,0 1-1,1-1 0,0 0 0,0-1 1,1 0-1,-1 0 0,1 0 0,13 7 1,3 1 58,1-1 0,47 18 1,-64-29-127,10 6-127,2-2 0,-1 0 0,34 6 0,-50-12-393,1 0 1,-1 0-1,1 0 0,-1-1 1,1 1-1,-1-1 0,1 1 1,-1-1-1,0 0 1,5-2-1,1 0-4042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3:2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 8192,'9'-22'3653,"-5"13"2437,-4 11-5712,-1 0-1,1 1 1,0-1-1,0 0 1,0 1 0,0-1-1,1 4 1,-1 4 84,-1 5-224,0 0 0,-8 30 1,6-30-257,0 0 0,-2 30 0,5-39 28,0 1 0,0-1-1,1 0 1,0 1-1,0-1 1,0 0 0,5 12-1,-4-15 36,-1-1 0,1 1-1,-1-1 1,1 1 0,0-1-1,0 0 1,0 0 0,0 0-1,0 0 1,1 0 0,-1 0-1,1-1 1,-1 1 0,1-1 0,-1 1-1,1-1 1,0 0 0,0 0-1,4 1 1,24 4-302,0-1-1,0-1 1,45 0 0,-73-4-364,0 0 1,0-1 0,0 1-1,0-1 1,0 0 0,3-1-1,18-10-11100,-15 5 7972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2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36 9600,'-1'-7'1138,"0"6"-814,1-1 1,0 0-1,-1 0 0,1 0 1,0 0-1,0 0 1,0 0-1,0 0 0,0 0 1,1 0-1,-1 1 1,0-1-1,2-2 1,-2 3 976,8 13 1637,2 41-1546,-5-20-1077,16 133 709,-11-77-752,40 215 336,-36-245-1355,3 0 1,2-1-1,27 56 0,-27-71-7386,-14-38 4155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28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10 145 7680,'-9'1'2298,"14"0"-11,18 1 648,79-10 463,-69 4-2999,205-42 2379,-142 24-2202,-36 10-352,193-37 139,-228 46-569,34-1 1,-53 4-49,0 0 1,1 0-1,-1 1 1,0 0-1,0 0 1,0 1-1,0-1 1,0 1-1,-1 1 1,12 4-1,-16-5-6,1-1 0,0 0-1,-1 1 1,1-1 0,-1 1 0,1 0-1,-1-1 1,1 1 0,-1 0-1,0 0 1,0 0 0,0 0 0,0 0-1,-1 0 1,1 0 0,0 0 0,-1 0-1,1 0 1,-1 1 0,0-1 0,0 0-1,0 0 1,0 0 0,0 1 0,0-1-1,-1 0 1,1 0 0,-1 0 0,0 2-1,-7 23-3669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29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107 131 8064,'9'-102'11439,"-9"96"-10709,0 5-636,0 0-1,1 0 1,-1 0-1,0 0 1,0 0-1,0 0 1,0 0-1,0 0 1,0 0-1,-1 0 1,1 0-1,0 0 1,0 0-1,-1 0 1,1 0-1,-1 0 1,1 0-1,-1 0 1,1 0-1,-2-1 1,2 2-50,-1 0 0,0 0 0,1 0 0,-1 0 0,1 0 0,-1 0 0,1 1 0,-1-1 0,1 0 0,-1 0 0,1 1 1,-1-1-1,1 0 0,-1 1 0,1-1 0,-1 0 0,1 1 0,-1-1 0,1 1 0,0-1 0,-1 1 0,1-1 0,0 1 0,0-1 0,-1 1 1,1-1-1,0 1 0,-2 2 130,-6 9-12,1 0 1,0 0 0,1 1-1,1 0 1,0 0-1,-4 14 1,-12 83 79,13-65-113,0 6 11,-4 78-1,12-104-141,0-1 0,2 0 0,0 0 0,2-1 0,10 35 0,-12-51 4,0 1 0,1-1-1,0 0 1,0 0 0,0-1 0,1 1 0,0-1 0,1 0 0,0 0 0,-1 0 0,2 0 0,-1-1 0,1 0 0,0 0 0,0-1 0,0 1 0,0-1 0,1-1 0,0 1 0,0-1 0,0 0 0,0-1 0,0 1 0,0-1 0,1-1 0,12 2 0,-6-2 8,1-1 1,-1-1-1,1 0 0,-1 0 1,0-1-1,1-1 1,-1-1-1,0 0 0,-1-1 1,16-6-1,-17 5 75,0-1 0,0 0-1,0 0 1,-1-1-1,0 0 1,-1-1 0,0-1-1,0 1 1,-1-1 0,15-21-1,-22 27-16,1-1-1,-1 1 1,1 0-1,-1-1 1,-1 0-1,1 1 1,-1-1 0,1 0-1,-1 0 1,-1 1-1,1-1 1,-1 0-1,0-6 1,0 8-33,-1 0 1,0 0 0,1 1-1,-1-1 1,0 0 0,-1 0-1,1 0 1,0 1 0,-1-1-1,1 0 1,-1 1-1,0 0 1,0-1 0,0 1-1,0 0 1,-1 0 0,1 0-1,0 0 1,-1 0 0,1 1-1,-1-1 1,-4-1-1,-6-2-12,0 0-1,0 1 0,0 1 0,-1 0 0,1 1 0,-1 1 0,1 0 0,-1 0 1,0 1-1,0 1 0,1 1 0,-26 5 0,12-1-582,0 2 0,1 1 0,0 1 0,1 1 0,-35 21 1,58-31 250,0 1 1,0-1-1,0 1 0,0 0 1,0-1-1,-3 5 1,5-6 175,0 1 1,-1-1-1,1 0 0,0 1 1,0-1-1,-1 1 0,1-1 1,0 0-1,0 1 0,0-1 1,-1 1-1,1-1 0,0 1 1,0-1-1,0 0 0,0 1 1,0-1-1,0 1 0,0-1 1,0 1-1,0-1 0,0 1 1,0-1-1,0 1 0,1-1 0,-1 0 1,0 1-1,0-1 0,0 1 1,1-1-1,-1 0 0,0 1 1,0-1-1,1 1 0,-1-1 1,0 0-1,1 1 0,-1-1 1,1 1-1,11 4-5061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29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36 9216,'-9'0'3520,"9"-4"-2752,5 4 512,-5 0 64,9 0-257,4 0 97,1 0-320,4 0-128,4-3-416,-1-2-192,6 1-32,5-4-416,0 4-192,-5-4-1984,3 8-831,-3 0-1409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3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68 10112,'-5'16'3872,"10"-13"-3040,8 2 288,-4-10-33,8 2-415,5-6 0,5 2-384,5-1-96,-1-4-128,1 0-128,-7 5 32,2-2-544,0 1-256,-4 1-1119,4 2-513,-5 5-1728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31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71 9728,'-4'1'960,"-19"2"1810,23-3-2669,-1 0-1,1 0 1,-1 0 0,1 0-1,-1 0 1,1 0 0,-1 0 0,1 0-1,-1 0 1,1 0 0,-1 0-1,1 0 1,-1-1 0,1 1 0,-1 0-1,1 0 1,0-1 0,-1 1-1,1 0 1,-1-1 0,1 1 0,0 0-1,-1-1 1,1 1 0,0 0-1,0-1 1,-1 1 0,1-1-1,0 1 1,0-1 0,-1 1 0,1-1-1,0 1 1,0 0 0,0-1-1,0 1 1,0-2 0,0 2 779,10-9 746,-1 4-1316,-1 1-1,15-4 0,3-2 177,-14 4-258,0 2 1,1 0 0,-1 0 0,1 1-1,25-2 1,-31 4-118,0 1 1,-1 0-1,1 0 1,-1 0-1,1 1 1,0 0-1,-1 1 1,1-1-1,-1 1 1,0 1-1,0-1 1,0 1-1,9 5 1,-12-6-75,-1 0-1,1 0 1,-1 1-1,0-1 1,0 1 0,0-1-1,0 1 1,0 0 0,0 0-1,-1 0 1,1 0 0,-1 0-1,0 0 1,0 0-1,0 0 1,0 0 0,-1 1-1,1-1 1,-1 0 0,0 0-1,0 4 1,-1 8 190,-1-1 0,0 1-1,-7 22 1,2-6-95,-2 12-130,2-15-6,2 1 1,0-1-1,2 1 1,1 35-1,2-58-8,1 1-1,0-1 0,0 0 1,1 0-1,0 0 0,3 9 1,-4-13 22,0 1 1,1-1-1,-1 0 1,1 1 0,-1-1-1,1 0 1,0 0-1,0 0 1,0 0-1,0-1 1,0 1-1,0 0 1,0-1-1,1 1 1,-1-1-1,1 0 1,3 2 0,7-1 35,0 0 0,0-1 0,0 0 0,0 0 1,0-2-1,0 0 0,21-4 0,-19 3-116,0 0-1,1 1 1,-1 1-1,0 0 1,19 3-1,25 11-7738,-56-13 6845,11 3-4214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32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31 111 8704,'-6'3'1030,"2"-1"-314,0 0 1,1 0-1,0 0 0,-1 0 0,-2 4 1,6-6-484,1 1 1,-1 0 0,1-1-1,0 1 1,-1 0 0,1-1-1,0 1 1,0-1 0,-1 1-1,1-1 1,0 1-1,0-1 1,0 0 0,0 1-1,1-1 1,4 2 80,0-1 0,1 0 0,-1 0-1,0 0 1,1-1 0,-1 0 0,1 0-1,-1-1 1,10-1 0,7-4 152,28-9-1,-8 2 26,250-47 864,-167 37-1238,48 0-1760,-171 22 1468,24 1-1824,-25 0 1642,0 1 0,-1-1 1,1 0-1,-1 1 0,1-1 0,-1 1 1,1 0-1,-1-1 0,1 1 0,-1 0 1,0 0-1,1 0 0,-1 0 0,0 0 1,2 2-1,6 11-4192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3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74 11392,'-4'-14'2221,"1"4"-910,0 1 1,0-1-1,-1 1 1,-5-10-1,8 19-1255,1 0 0,0 0 0,-1-1 0,1 1 1,0 0-1,-1 0 0,1-1 0,0 1 0,-1 0 0,1 0 0,0 0 0,-1 0 0,1 0 1,-1 0-1,1-1 0,0 1 0,-1 0 0,1 0 0,-1 0 0,1 0 0,0 0 0,-1 1 1,1-1-1,0 0 0,-1 0 0,1 0 0,-1 0 0,1 0 0,0 0 0,-1 1 0,1-1 0,0 0 1,-1 0-1,1 1 0,-1-1 0,-11 10 527,6-1-461,0 0 1,0 0-1,1 0 1,0 1-1,1-1 1,0 1-1,-5 19 1,-1 1 22,-4 11 75,1 1 1,-7 49-1,16-65-131,1 0-1,1-1 1,2 1-1,4 50 1,-3-67-80,1 0-1,0 0 1,0 0 0,1 0-1,0 0 1,1 0 0,0-1 0,0 1-1,1-1 1,0 0 0,0 0-1,1-1 1,0 0 0,0 0-1,0 0 1,1-1 0,0 1 0,10 5-1,-4-4 9,-1-1-1,1 0 0,0-1 1,0-1-1,1 0 1,0 0-1,0-1 0,0-1 1,15 1-1,-17-3 10,0 0 0,0-1 0,0 0 0,0-1 0,0-1 0,0 0-1,-1 0 1,1-1 0,0 0 0,-1-1 0,16-8 0,-10 2 84,-1 0 1,1-1 0,-2 0-1,0-2 1,0 0-1,-1 0 1,-1-1-1,0-1 1,-1 0-1,12-20 1,-22 31-60,0 0 0,0 0 1,0 0-1,0 0 0,-1 0 0,0-1 1,0 1-1,0-1 0,0 1 0,-1-1 1,1 1-1,-1-1 0,-1 1 0,1-1 1,0 1-1,-1-1 0,-1-4 0,0 5-27,0 0-1,1 0 1,-1 1-1,0-1 1,-1 1-1,1-1 1,-1 1-1,1 0 1,-1 0-1,0 0 1,0 0-1,0 1 1,-1-1-1,1 1 0,-1 0 1,1 0-1,-1 0 1,0 0-1,-4-1 1,-4 0-26,0-1 1,0 2 0,-1 0-1,1 0 1,-1 1 0,1 1 0,-1 0-1,1 1 1,-1 0 0,1 1-1,-15 3 1,4 1-246,1 1 0,0 1 0,0 1-1,1 1 1,-23 14 0,36-20-43,4-2 3,1 0-1,-1 0 1,1 1 0,-1-1 0,1 1-1,0-1 1,0 1 0,0 0 0,-3 5 0,5-8 237,1 0 1,0 0 0,0 0 0,0 0-1,0 1 1,0-1 0,-1 0-1,1 0 1,0 0 0,0 0 0,0 0-1,0 1 1,0-1 0,0 0-1,0 0 1,0 0 0,-1 0 0,1 1-1,0-1 1,0 0 0,0 0 0,0 0-1,0 0 1,0 1 0,0-1-1,0 0 1,0 0 0,0 0 0,0 0-1,0 1 1,0-1 0,0 0-1,0 0 1,1 0 0,-1 1 0,0-1-1,0 0 1,0 0 0,0 0 0,0 0-1,0 0 1,0 1 0,0-1-1,1 0 1,-1 0 0,0 0 0,0 0-1,0 0 1,0 0 0,0 0-1,1 1 1,-1-1 0,0 0 0,12-3-2465,-11 3 2163,24-7-4944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3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51 9344,'-1'0'284,"1"1"1,0-1 0,-1 0 0,1 0 0,0 1-1,-1-1 1,1 0 0,0 0 0,-1 1-1,1-1 1,0 0 0,0 1 0,0-1-1,-1 0 1,1 1 0,0-1 0,0 0 0,0 1-1,0-1 1,-1 0 0,1 1 0,0-1-1,0 1 1,0-1 0,0 0 0,0 2-1,10-3 2086,18-11-1645,-17 5-599,0 1 0,0 0-1,1 1 1,0 0 0,0 1-1,1 0 1,-1 1-1,1 0 1,14 0 0,-9 2-739,0 0 0,0 2 0,24 3 1,8-1-3735,-23-3 97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3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22 7808,'5'-20'4823,"-6"18"-635,-3 13-2560,0 3-1393,1 1 0,0 0-1,1-1 1,0 1 0,1 0-1,1 0 1,1 0 0,0 0-1,0 0 1,8 25 0,-8-35-168,1-1 1,-1 1-1,1-1 0,1 0 1,-1 0-1,0 0 1,1 0-1,0 0 1,0-1-1,0 1 0,0-1 1,1 0-1,0 0 1,-1 0-1,1 0 1,0-1-1,0 0 0,0 1 1,1-1-1,-1-1 1,7 3-1,-5-2-208,1-1 1,0 1-1,0-1 1,0-1-1,13 0 0,-13 0-830,0-1-1,0 0 1,0 0-1,0-1 1,10-4 0,-13 5-460,15-5-6738,-2 6 4297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3:2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8320,'0'-11'1602,"-1"4"-651,1-1 0,1 1 0,-1 0 0,4-13 0,-1 5 1315,-1 11 292,-2 17-1308,0-10-1266,0 79 1490,2 156 587,2-179-1888,2-1 0,13 58 0,47 123-3,-62-211-125,-4-19-2499,1-8-606,0-4-1678,2-12 98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34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10 123 9216,'-4'-28'2762,"-1"-41"1,5 67-2430,0 0 1,0 0 0,0 0-1,0 0 1,0 0-1,0 0 1,1 0-1,-1 0 1,1 0 0,1-3-1,-2 4 670,2 4-150,13 32 54,18 69 0,1 45-495,-32-142-409,15 83 10,9 39 93,-18-98-142,2 0 0,13 31 0,16 25-1360,-11-31-2669,-19-36 1196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34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87 8448,'-4'8'2133,"6"-4"-549,0-4-1197,1 1-1,-1-1 1,0 0 0,0 0-1,1-1 1,-1 1 0,3-1-1,14-3 1192,24-9-1,3-1-407,55-9-447,143-14 0,-232 36-923,78-4-338,-79 5-276,0 1 0,12 3 0,-17-3-415,1 1-1,-1 0 0,0 0 1,10 5-1,1 4-3906,-7 1 1131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3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32 10880,'-4'-3'1303,"2"2"-835,0 0 1,0 0-1,0 0 0,1-1 1,-1 1-1,0-1 1,1 1-1,0-1 1,-1 0-1,1 1 0,0-1 1,0 0-1,-2-3 1,3 4-423,0 1 0,0 0 0,0 0 1,0 0-1,0 0 0,0-1 0,0 1 0,0 0 1,0 0-1,-1 0 0,1 0 0,0 0 0,0-1 1,0 1-1,0 0 0,0 0 0,0 0 0,0 0 1,-1 0-1,1 0 0,0 0 0,0-1 0,0 1 1,0 0-1,0 0 0,-1 0 0,1 0 1,0 0-1,0 0 0,0 0 0,0 0 0,0 0 1,-1 0-1,1 0 0,0 0 0,0 0 0,0 0 1,0 0-1,-1 0 0,1 0 0,0 0 0,0 0 1,0 0-1,0 0 0,-1 0 0,1 0 0,0 1 1,0-1-1,0 0 0,0 0 0,0 0 0,0 0 1,-1 0-1,1 0 0,0 0 0,0 1 0,0-1 1,0 0-1,0 0 0,0 0 0,0 0 1,0 0-1,0 1 0,-12 9 821,7-4-769,1 0 0,0 0 0,0 0 0,0 1 0,1 0 1,0-1-1,-3 9 0,-13 53 338,14-49-303,-3 11 9,2 1 0,0 0-1,2-1 1,2 1 0,1 1 0,3 36-1,-1-58-137,1 0 0,1 0 0,-1 0 0,2 0 0,0-1 0,0 1 0,0-1 0,1 0 0,0 0 0,1-1 0,0 1 0,1-1 0,-1-1 0,2 1 0,-1-1 0,14 10 0,-9-8-1,0-2 1,0 1-1,1-2 0,0 0 0,0 0 0,0-1 1,0-1-1,1 0 0,0-1 0,0 0 1,22 1-1,-26-5 25,-1 1-1,1-1 1,0-1 0,-1 0-1,1 0 1,-1-1 0,0 0-1,0-1 1,0 0 0,0 0-1,-1-1 1,1 0 0,-1 0-1,0-1 1,-1 0 0,0-1 0,0 1-1,0-1 1,-1-1 0,7-8-1,-11 13 50,1-1 0,-1 1-1,0 0 1,-1-1-1,1 0 1,-1 1 0,1-1-1,-1 0 1,0 0 0,0 1-1,-1-1 1,1 0 0,-1 0-1,0 0 1,0 0-1,0 0 1,-1-6 0,0 7-42,0 0 1,0 1-1,-1-1 1,1 0-1,-1 1 1,1-1-1,-1 1 1,0-1-1,0 1 1,0 0-1,0 0 1,0 0-1,0 0 1,-1 0-1,1 0 0,-1 1 1,1-1-1,-1 1 1,0 0-1,0 0 1,1-1-1,-1 2 1,0-1-1,-3 0 1,-3-1-31,-1 1 1,1 0-1,-1 0 0,1 1 1,-1 0-1,-12 3 0,-58 13-58,68-13 42,-99 29-86,56-8-1330,45-19-300,0 1 1,-17 13-1,26-18 223,4-1-389,16-4-3429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3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9856,'-9'3'3680,"13"-3"-2848,1 4 384,-1-4-33,5 0-447,5 0-96,-1 5-288,5-5-160,0 0-96,0 0-96,5-5 96,-7 5-1344,-2 0-511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3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56 8704,'-5'12'3232,"10"-12"-2496,4 4 544,0-4 96,0 0-257,4 0 65,5-4-384,0-1-192,5-2-320,2-1-192,2 1 0,0-2-64,0 1-32,0 1-896,-1-2-448,-4 6-2207,5-2-2529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3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42 10496,'-3'2'3429,"5"-1"-573,13-1 1259,22-3-1417,40-13-1889,-48 8-1094,1 2 0,0 1 0,37 0 0,-43 4-984,-14 0-411,0 1 0,0 0 0,0 1 0,0 0 0,18 4 0,-5 6-2554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36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5 126 7168,'-2'-10'1780,"1"0"1,0 0-1,0-1 1,1-12-1,1 8 1195,-1 14-2346,0 1-160,0 0-111,0 0-54,0 0-6,0 0-68,0 0-70,0 0-54,0 0-10,0 0 16,0 0 80,0 0 107,0 0 101,0 0-48,5-9 320,-2 6-594,1 0 0,0 0 0,0 0 0,0 0 0,0 0 0,0 1 0,1 0 0,-1 0-1,1 0 1,-1 0 0,1 1 0,6-1 0,7-1 73,0 2 0,0 0 1,0 1-1,1 0 0,-1 2 0,0 0 0,0 1 0,23 7 0,-38-9-118,0 0 1,0 0-1,0 1 0,0-1 1,-1 1-1,1-1 0,0 1 0,-1 0 1,0 0-1,1 0 0,-1 0 0,0 0 1,0 1-1,0-1 0,0 0 1,-1 1-1,1 0 0,0-1 0,0 5 1,0-3 5,-1 1 1,0 0 0,0 0-1,-1 0 1,1 0 0,-1 0-1,0 0 1,-1 0 0,1 0-1,-1 0 1,-2 7 0,-4 11 12,-2 0 0,-1 0 0,0 0 0,-2-2 0,-16 24 0,1 1-77,3-7 47,-33 65-26,52-94 3,1 1-1,0 0 1,1 1-1,0-1 1,0 1-1,1 0 0,0 18 1,1-28 8,1 0 0,0 0 1,0 0-1,0 0 0,1 0 1,-1 0-1,0 0 0,1 0 1,-1 0-1,1 0 0,-1-1 0,1 1 1,0 0-1,0 0 0,0-1 1,0 1-1,0 0 0,1-1 0,-1 1 1,0-1-1,1 0 0,-1 1 1,1-1-1,-1 0 0,1 0 1,-1 0-1,1 0 0,0 0 0,0 0 1,0 0-1,-1-1 0,1 1 1,0-1-1,0 1 0,0-1 1,0 0-1,3 0 0,21 1 15,0-1-1,0-1 0,0-2 1,29-6-1,-16 3 37,96-22-385,-70 13-6807,-64 15 6918,-1 0-1,0 0 0,1 0 1,-1 0-1,1 0 1,-1 0-1,0 0 0,1 0 1,-1 0-1,1 0 0,-1 0 1,1 0-1,-1 0 1,0 0-1,1 0 0,-1 1 1,0-1-1,1 0 0,-1 0 1,1 1-1,4 9-6401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37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1 422 7552,'0'-1'336,"0"0"1,1 0 0,-1 0 0,0 0-1,1 1 1,-1-1 0,1 0 0,-1 0-1,1 0 1,0 0 0,-1 0-1,1 1 1,0-1 0,0 0 0,-1 1-1,1-1 1,0 0 0,0 1-1,0-1 1,0 1 0,1-1 0,24-10 3971,-18 8-3753,4-1-124,1 1 0,-1 0 0,0 1 0,1 0-1,0 1 1,-1 1 0,15 1 0,-6-1-176,28-3 1,-8-4 41,-1-2 1,47-17 0,75-36 341,-66 24-347,190-63 232,2 24-312,-189 57-26,147-11 1,-237 30-208,-6 0-47,0 1 1,1-1-1,-1 1 1,0 0-1,1 0 0,-1 1 1,1-1-1,-1 0 1,0 1-1,0 0 0,5 1 1,-8-1-293,1 0 0,-1 0 0,0 0 0,0 0 0,1 0 1,-1 0-1,0 0 0,0 0 0,0 0 0,0 0 0,0 0 0,0 0 0,-1 0 1,1-1-1,0 1 0,0 0 0,-1 0 0,1 0 0,0 0 0,-1 0 0,1 0 0,-1-1 1,1 1-1,-2 1 0,-6 6-4685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3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79 8960,'1'-6'940,"0"0"-1,1 0 1,0 1 0,0-1 0,0 1 0,1-1 0,0 1 0,0 0 0,5-7-1,0 0 452,-8 12-1360,0 0 0,0 0 0,0-1 0,0 1 1,0 0-1,0 0 0,0 0 0,0 0 0,0-1 0,0 1 1,0 0-1,0 0 0,0 0 0,0 0 0,0-1 1,0 1-1,0 0 0,0 0 0,0 0 0,-1 0 0,1 0 1,0-1-1,0 1 0,0 0 0,0 0 0,0 0 0,0 0 1,0 0-1,-1 0 0,1 0 0,0 0 0,0-1 1,0 1-1,0 0 0,-1 0 0,1 0 0,0 0 0,0 0 1,0 0-1,0 0 0,0 0 0,-1 0 0,1 0 0,0 0 1,0 0-1,0 0 0,0 0 0,-1 0 0,-8 0 479,2 2-259,0 0 1,-1 1-1,1 0 1,0 0-1,0 0 1,-12 9-1,7-3-45,0 0 0,-16 18 1,14-12-114,1 1 0,1 1 1,1 0-1,0 0 0,2 1 1,0 1-1,0 0 0,2 0 1,0 0-1,2 1 0,-7 39 1,11-49-55,-1 0 0,2-1 1,-1 1-1,2 0 0,-1 0 1,1 0-1,1 0 1,3 15-1,-2-18-26,0 1-1,0-1 1,0 0 0,1 0-1,0-1 1,0 1 0,1-1-1,0 0 1,0 0 0,0 0 0,9 6-1,2 1 58,1-2-1,0 0 0,1-1 1,0 0-1,0-2 0,1 0 1,1-1-1,-1-1 0,1-1 1,0 0-1,0-2 0,0 0 1,1-1-1,-1-1 0,0-2 1,1 1-1,-1-2 0,0-1 1,36-9-1,-5-7 297,-47 17-338,0 0 0,0 0 0,0 0 0,0-1 0,0 1 0,0-1 0,-1 0 0,7-7 0,-9 9-22,-1 0 0,1 0 0,0-1 0,-1 1 0,1 0 0,-1 0 0,0-1-1,1 1 1,-1 0 0,0-1 0,0 1 0,0 0 0,1-1 0,-1 1 0,-1 0-1,1-1 1,0 1 0,0 0 0,0 0 0,-1-1 0,1 1 0,-1 0 0,1-1-1,-1 1 1,1 0 0,-1 0 0,0 0 0,0 0 0,1 0 0,-1 0-1,0 0 1,0 0 0,-2-1 0,-1-2 24,0 0 1,0 1-1,-1 0 1,1 0-1,-1 0 0,0 1 1,-5-3-1,2 2-16,0 1 0,-1 0 0,1 1 1,0-1-1,-1 2 0,1-1 0,-1 1 0,-11 2 0,-71 13-129,66-10 71,-83 19-218,10-3-1541,34-8-3001,58-12 1119,14-4 149,5-7-1205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3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 10112,'-8'1'1566,"-1"0"1,1 1 0,-10 4-1,16-6 55,130-10 5175,-94 5-7328,0 2 0,64 2 0,-94 2-68,0 0-1,1-1 1,-1 1-1,0 1 1,8 2-1,-10-3-10,0 0 1,1 1-1,-1-1 0,0 0 0,0 1 0,0 0 0,0-1 0,0 1 0,0 0 0,0 0 0,-1 0 0,1 0 0,-1 0 0,1 1 0,-1-1 0,2 4 0,-1 15-3383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3:27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74 6272,'0'-1'356,"0"0"1,0-1 0,0 1-1,1 0 1,-1 0 0,1 0-1,-1-1 1,1 1 0,-1 0-1,1 0 1,0 0-1,-1 0 1,3-2 0,5-11 1556,14-28 2535,-29 51-4070,1 1-1,-1-1 0,2 1 1,-6 14-1,-5 6 35,0 0-226,1 1 1,1 0 0,2 1-1,1 0 1,2 1 0,1 0-1,1 0 1,2 1 0,2 0-1,0 0 1,3 0 0,1 0-1,1 0 1,10 46 0,-8-65-122,0 0-1,2 0 1,-1 0 0,2-1 0,0 0 0,1-1 0,0 1 0,1-1 0,1-1 0,0 0 0,0 0-1,20 15 1,1-1 102,1-2-1,2-1 1,60 31-1,-90-52-221,0 0 7,0 1-1,1-1 1,0 0-1,8 2 0,-12-4-95,0 0-1,0 0 0,-1 1 0,1-1 1,0 0-1,0 0 0,0 0 0,-1 0 1,1-1-1,0 1 0,0 0 0,0 0 1,-1 0-1,1-1 0,0 1 0,0 0 1,-1-1-1,1 1 0,0 0 0,-1-1 1,1 1-1,0-1 0,-1 1 0,1-1 1,-1 0-1,1 1 0,-1-1 0,1 1 1,-1-1-1,1 0 0,-1 0 1,1 1-1,-1-1 0,0 0 0,0 0 1,1-1-1,0-6-2655,3 1-1813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38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51 8960,'-18'17'3328,"23"-10"-2592,-1 5 576,-4-12 128,14 5-193,8-2-31,4-3-416,10-3-160,0-2-352,0-2-128,0-1-32,-6-4-64,2 0 32,-1 0-768,1 0-256,-1 0-1184,-1 5-479,6 2-1953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3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41 10496,'-34'0'3429,"34"0"-3355,-1 0-1,1 0 1,0 1-1,0-1 1,-1 0 0,1 0-1,0 0 1,-1 0 0,1 0-1,0 0 1,0 0 0,-1 0-1,1 0 1,0-1 0,0 1-1,-1 0 1,1 0-1,0 0 1,0 0 0,-1 0-1,1 0 1,0 0 0,0-1-1,-1 1 1,1 0 0,0 0-1,0 0 1,0-1 0,-1 1-1,4-3 2384,14-2-1331,0 1-1,0 1 0,30-2 0,56 3-592,-70 2-111,-17 0-423,72-2-1159,-72 0-2350,26-6 0,-24 4-1252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3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14 166 8960,'-3'-14'1126,"0"1"1,0-1 0,-1-23-1,4 31-701,0 1-1,0-1 1,0 1 0,1-1-1,0 1 1,0-1-1,1 1 1,-1 0 0,1-1-1,0 1 1,0 0-1,5-6 1,-7 10-345,0 0-1,1 1 0,-1-1 1,1 0-1,-1 1 1,1-1-1,-1 0 0,1 1 1,0-1-1,-1 1 1,1-1-1,0 1 1,-1-1-1,1 1 0,0-1 1,-1 1-1,1 0 1,0-1-1,0 1 1,0 0-1,-1 0 0,1 0 1,1-1-1,-1 2-7,0-1-1,0 0 1,0 1 0,-1-1-1,1 1 1,0-1-1,0 1 1,-1-1 0,1 1-1,0-1 1,-1 1-1,1 0 1,-1-1 0,1 1-1,-1 0 1,1-1-1,0 3 1,2 3 254,0 1 0,0 0 0,3 14 0,-6-21-324,16 69 1049,16 55-379,48 68-452,-13-34-771,-60-139-484,0 0 0,2 22-1,-7-32-282,-1 0 0,0 0 0,-2 17 0,-3 3-3663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3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11008,'0'0'177,"0"1"-1,0-1 1,1 0 0,-1 1 0,0-1 0,0 0 0,1 0 0,-1 1 0,0-1-1,1 0 1,-1 1 0,0-1 0,1 0 0,-1 0 0,0 0 0,1 0 0,-1 1 0,0-1-1,1 0 1,-1 0 0,1 0 0,-1 0 0,1 0 0,-1 0 0,0 0 0,1 0-1,-1 0 1,1 0 0,-1 0 0,1 0 0,14-1 651,-15 1-804,156-28 5512,433-55-5061,-437 59-7019,-108 17 1670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40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52 12800,'-16'2'1901,"-21"0"3280,36-2-4034,12-4 634,56-13 344,100-12 1,-140 26-1835,43 0 0,-62 3-232,-1 1 1,1-1 0,-1 1-1,0 1 1,1 0-1,-1 0 1,0 0-1,0 1 1,0 0-1,11 6 1,-16-7-15,0-1 1,0 1 0,0 0-1,-1-1 1,1 1-1,0 0 1,-1 0-1,1 0 1,-1 0 0,0 0-1,0 1 1,0-1-1,0 0 1,0 0-1,0 1 1,0-1 0,-1 1-1,1-1 1,-1 1-1,0-1 1,0 1-1,0-1 1,0 5 0,-2 4 48,0-1 0,-1 1 0,0-1 0,-6 13 0,-1 3-69,8-19-42,0 1 0,0 0-1,0-1 1,1 1 0,0 0-1,0 0 1,1 0 0,1 8 0,0-10-13,0 0 1,0 0 0,1 0 0,0-1-1,0 1 1,1-1 0,-1 1 0,1-1-1,1 0 1,-1 0 0,5 6-1,19 18 49,1-1 1,60 45-1,-49-41 46,-35-28-25,1 0 0,-1 0 1,0 0-1,0 0 0,0 1 0,-1 0 0,1 0 1,-1 0-1,-1 0 0,4 7 0,-5-10-17,-1 0 1,1 1-1,-1-1 1,1 0-1,-1 0 1,0 0-1,0 0 1,0 0-1,0 0 1,-1 0-1,1 1 0,0-1 1,-1 0-1,1 0 1,-1 0-1,0 0 1,0 0-1,0-1 1,0 1-1,0 0 1,0 0-1,0 0 0,-1-1 1,1 1-1,-1-1 1,1 1-1,-1-1 1,0 0-1,1 1 1,-1-1-1,0 0 1,-2 1-1,-24 12 59,0-1-1,-53 16 1,54-20-98,6-2-228,-82 26-892,81-28-233,1 0 0,-41 3 0,57-8 855,-17 0-2972,21 0 3153,0 0 0,1 0 0,-1 0 0,0-1 0,1 1 0,-1 0 0,0 0 0,1-1 1,-1 1-1,1 0 0,-1-1 0,1 1 0,-1-1 0,0 1 0,1 0 0,-1-1 0,1 0 0,0 1 0,-1-1 0,1 1 0,-1-1 0,1 1 0,0-1 0,-1 0 0,1 1 0,0-1 0,0 0 0,-1-13-4669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41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51 8320,'16'-30'5275,"-6"10"-1399,-9 19-2612,-1 1-234,-2 10 340,-21 63 265,-26 70-480,-61 98-10,17-40-722,-45 154-254,122-303-303,3 1 0,1 1 0,3 0-1,-3 103 1,12-155-23,0 0-1,0 0 0,0-1 1,0 1-1,0 0 0,-1 0 1,1 0-1,0-1 0,-1 1 1,1 0-1,-2 2 0,2-4 98,0 0 0,0 0 0,-1 0-1,1 0 1,0 0 0,0 0 0,0 1 0,0-1-1,-1 0 1,1 0 0,0 0 0,0 0-1,0 0 1,0 0 0,-1 0 0,1 0-1,0 0 1,0 0 0,0 0 0,-1 0 0,1-1-1,0 1 1,0 0 0,0 0 0,0 0-1,0 0 1,-1 0 0,1 0 0,0 0-1,0 0 1,0 0 0,0-1 0,-1 1 0,-7-10-1713,-10-25-3309,9 12 805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41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9344,'3'-11'799,"0"0"0,1 0-1,0 1 1,1-1 0,1 1 0,-1 0 0,2 1 0,-1-1 0,9-8 0,-14 16-623,1 0 0,-1 1 0,1-1-1,-1 0 1,1 1 0,0-1 0,0 1 0,2-2 0,-3 3-124,0-1-1,-1 1 1,1 0 0,0 0-1,-1 0 1,1-1 0,0 1 0,0 0-1,0 0 1,-1 0 0,1 0-1,0 1 1,0-1 0,-1 0-1,1 0 1,0 0 0,-1 0-1,1 1 1,0-1 0,0 0-1,-1 1 1,1-1 0,-1 1 0,1-1-1,0 1 1,-1-1 0,1 1-1,-1-1 1,1 1 0,-1-1-1,1 2 1,3 4 105,0 1 0,0-1 0,-1 1 0,1 0 0,-2 0 0,3 9 0,-3-12-77,35 110 1076,47 123 248,96 137-325,-125-274-944,114 152 0,-145-221-646,1 0 1,1-2-1,58 50 0,-72-71-1119,-11-8 1550,-1 0 0,0 0 0,0 0 0,0 0 0,1 0 0,-1 0 0,0 0 0,0 0 0,0 0 0,1 0 0,-1 0 0,0 0 0,0 0 0,0 0 0,0 0 0,1 0 0,-1 0 0,0 0 0,0 0 0,0 0-1,1 0 1,-1-1 0,0 1 0,0 0 0,0 0 0,0 0 0,0 0 0,1 0 0,-1 0 0,0-1 0,0 1 0,1-2-584,-1 0 1,0 1-1,0-1 0,0 0 1,0 0-1,0 0 0,0 0 1,0 1-1,-1-3 0,0-17-4838,4-10 1065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4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11776,'0'0'4647,"5"0"-3764,90-7 4456,-58 7-4809,121 2 409,-115 0-884,70 14-1,-103-14-223,-1 0 0,1 1 0,0 1 0,0-1-1,10 7 1,-16-8-164,-1 0 0,1 1-1,-1-1 1,0 1-1,0-1 1,0 1 0,0 0-1,-1 0 1,1 1-1,-1-1 1,0 0 0,0 1-1,0-1 1,0 1 0,0 0-1,1 4 1,3 25-3603,-2-4-709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4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95 11520,'-27'12'4288,"40"-12"-3329,14-3 385,-4-1-64,13-8-480,13-5-96,-1-2-384,11 4-128,-2-2-128,-3 10-64,-9-1 32,-9 4-1024,-10 4-448,-4 4-608,-4-1-255,0 5-2369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44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44 6656,'0'-1'199,"-1"1"-1,1-1 1,0 1 0,0 0 0,-1-1-1,1 1 1,0 0 0,0-1 0,-1 1-1,1 0 1,0-1 0,-1 1-1,1 0 1,-1 0 0,1-1 0,0 1-1,-1 0 1,1 0 0,-1 0 0,1 0-1,-1-1 1,1 1 0,0 0 0,-1 0-1,0 0 1,-17-2 4648,8 3-1084,26-1-1850,31 0-977,47-8 0,6-1-778,29-6 527,-109 13-411,34 0 1,-53 2-227,-1 0-11,0 0-26,0 0-75,0 0 0,0 0-69,0 0-134,0 0-570,0 0-427,0 0-587,-3 5-4016,-1 3 2476,3 3-769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3:2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6784,'0'-5'757,"1"1"0,-1-1 0,1 0 0,0 0 1,2-6-1,-1 3 470,-1-6 1775,-1 10-455,0 11-1392,1 5-559,0 0 0,1 0 0,4 13-1,2 14 35,6 80 138,13 80-629,-25-190-196,0 0 1,1-1-1,-1 0 1,1 1-1,1-1 1,0 0-1,0-1 1,0 1-1,7 7 1,-11-15-75,0 0 1,0 0 0,0 0 0,0 0 0,0 0 0,0-1-1,0 1 1,0 0 0,0 0 0,0 0 0,0 0 0,0 0-1,0 0 1,0 0 0,0 0 0,0-1 0,0 1 0,1 0-1,-1 0 1,0 0 0,0 0 0,0 0 0,0 0 0,0 0-1,0 0 1,0 0 0,0 0 0,0 0 0,1 0 0,-1 0-1,0 0 1,0 0 0,0 0 0,0 0 0,0 0 0,0 0-1,0 0 1,0 0 0,1 0 0,-1 0 0,0 0 0,0 0-1,0 0 1,0 0 0,0 0 0,0 0 0,0 0-1,0 0 1,1 0 0,-1 0 0,0 0 0,0 0 0,0 0-1,0 0 1,0 0 0,0 0 0,0 0 0,0 0 0,0 1-1,1-5-143,3-7-3950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45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7040,'5'-24'8608,"-6"24"-8521,1 0 1,0-1 0,0 1 0,0 0 0,0 0 0,0-1 0,0 1 0,0 0 0,0 0 0,0-1 0,0 1 0,0 0 0,0 0 0,0 0 0,0-1 0,0 1 0,1 0 0,-1 0 0,0-1 0,0 1 0,0 0 0,0 0 0,0 0-1,0 0 1,1-1 0,-1 1 0,0 0 0,0 0 0,0 0 0,0 0 0,1-1 0,-1 1 0,0 0 0,7 5 1072,6 14-329,-5-1-572,-2 0 0,0 1 1,0 0-1,-2 0 0,0 0 1,0 20-1,4 12 48,3 4 319,2 0 0,36 92 0,-42-131-569,4 13 38,1-2-1,26 44 1,-35-66-97,0-2 29,0 1-1,-1 0 1,0 0 0,1 0 0,-1 0 0,-1 0 0,1 1 0,-1-1-1,1 1 1,-1-1 0,0 5 0,-1-8-123,0-1 0,0 0-1,-1 1 1,1-1 0,0 0 0,0 0 0,0 1 0,-1-1 0,1 0 0,0 0-1,0 1 1,-1-1 0,1 0 0,0 0 0,-1 0 0,1 0 0,0 1 0,-1-1-1,1 0 1,0 0 0,-1 0 0,1 0 0,0 0 0,-1 0 0,1 0-1,0 0 1,-1 0 0,1 0 0,-1 0 0,-15 0-4885,11 0 3209,-4 0-2873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46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0 304 8960,'1'0'329,"-1"-1"0,1 1 0,-1-1 0,0 1 0,1-1 0,-1 1 1,1-1-1,-1 1 0,1 0 0,0-1 0,-1 1 0,1 0 0,-1 0 0,1-1 0,0 1 1,-1 0-1,1 0 0,1 0 0,17-5 1508,-14 4-1437,214-37 5763,-54 11-4758,0-5-501,258-54-48,96-12-723,-502 95-161,32-4 187,-45 7-227,0 0-1,0 0 1,1 0-1,-1 1 0,0-1 1,0 1-1,0 0 1,0 0-1,4 2 1,-8-3 16,0 0 1,1 0-1,-1 0 1,0 1-1,1-1 1,-1 0-1,0 0 1,1 1-1,-1-1 1,0 0-1,1 1 1,-1-1 0,0 0-1,0 1 1,1-1-1,-1 1 1,0-1-1,0 0 1,0 1-1,0-1 1,1 1-1,-1-1 1,0 0-1,0 1 1,0-1-1,0 1 1,0-1 0,0 1-1,0-1 1,0 0-1,0 1 1,0-1-1,-1 1 1,1-1-1,0 0 1,0 1-1,0-1 1,0 1-1,-1-1 1,1 0 0,0 1-1,-1 0 1,-12 13-2198,13-13 2135,-31 23-5427,13-9 693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4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4 143 11136,'0'0'182,"-1"-1"0,1 1 0,0 0 1,0-1-1,-1 1 0,1-1 0,0 1 1,0 0-1,0-1 0,-1 1 0,1-1 1,0 1-1,0-1 0,0 1 0,0 0 0,0-1 1,0 1-1,0-1 0,0 1 0,0-1 1,0 1-1,0 0 0,0-1 0,0 1 1,1-1-1,-1 1 0,0-1 0,0 1 1,0 0-1,1-1 0,-1 0 0,16-14 2409,24-8 122,-10 7-2030,1 3 0,0 0-1,1 2 1,0 1 0,65-10-1,-68 16-436,-1 2-1,1 1 0,0 1 1,0 2-1,0 0 0,55 14 0,-81-15-205,1 0-1,0 0 0,-1 0 0,0 1 1,1 0-1,-1 0 0,0 0 0,0 0 1,0 0-1,0 0 0,3 5 0,-5-6-18,1 1 0,-1-1 1,0 1-1,0-1 0,-1 1 0,1 0 0,0 0 0,-1-1 0,1 1 0,-1 0 0,1 0 0,-1 0 0,0 0 0,0 0 0,0-1 0,0 1 0,0 0 0,0 0 0,0 0 1,-1 0-1,1 0 0,-1-1 0,1 1 0,-2 2 0,-4 8 25,0 1 1,-1-2 0,0 1-1,-16 19 1,-43 40 42,15-16-145,41-44 42,4-5-7,0 1 0,1-1 0,-1 2 0,-4 7 0,9-13 16,1-1-1,-1 0 0,0 1 1,1-1-1,-1 1 0,1-1 1,-1 1-1,1 0 1,0-1-1,-1 1 0,1-1 1,0 1-1,0 0 0,0-1 1,0 1-1,1-1 0,-1 1 1,0 0-1,1-1 1,-1 1-1,1-1 0,-1 1 1,1-1-1,0 0 0,0 1 1,-1-1-1,1 0 0,2 3 1,0-1 4,0-1-1,1 1 1,-1-1 0,0 1-1,1-1 1,0 0 0,0 0 0,-1-1-1,7 3 1,39 6 2,-20-4 0,-6 1-8,0 1 0,0 0 0,-1 2 0,0 0 0,0 2-1,-1 1 1,-1 0 0,34 29 0,-47-35 40,0-1 0,-1 1 0,0 1-1,0-1 1,-1 1 0,0 0 0,0 0 0,-1 1 0,0-1-1,0 1 1,-1 0 0,0 0 0,-1 0 0,0 0-1,1 13 1,-2-14 17,-1 0-1,0 0 0,-1 0 0,0 0 1,0 0-1,0 0 0,-1 0 0,0 0 1,-1 0-1,0-1 0,0 1 1,-1-1-1,1 0 0,-2 0 0,1 0 1,-1-1-1,0 1 0,-8 7 0,1-4-26,0 0-1,0-1 1,-1-1-1,0 0 0,-1 0 1,0-2-1,-23 9 0,-107 25 75,125-36-101,-170 28-1020,187-32 815,0 0 0,0 0 1,0 0-1,-1 0 0,1 0 0,0 0 0,0-1 0,0 1 0,0-1 0,0 0 0,0 1 0,-2-3 0,3 3 73,1 0 0,0 0 1,-1 0-1,1-1 0,0 1 0,0 0 1,-1-1-1,1 1 0,0 0 1,-1-1-1,1 1 0,0 0 0,0-1 1,0 1-1,0 0 0,-1-1 1,1 1-1,0 0 0,0-1 0,0 1 1,0-1-1,0 1 0,0-1 1,0 0-1,0 0-121,1 0 0,-1 0 0,0 0 1,1 0-1,-1 1 0,1-1 0,0 0 0,-1 0 0,1 0 0,0 0 1,-1 1-1,1-1 0,0 0 0,1 0 0,23-15-4036,9-7-912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47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9216,'0'-1'256,"1"-1"1,0 1 0,-1-1-1,1 1 1,0 0 0,0-1-1,0 1 1,0 0 0,0 0-1,0 0 1,0-1-1,0 1 1,0 0 0,0 0-1,1 1 1,-1-1 0,0 0-1,1 0 1,-1 1 0,1-1-1,-1 1 1,1-1-1,-1 1 1,1-1 0,-1 1-1,1 0 1,-1 0 0,1 0-1,0 0 1,-1 0 0,1 0-1,-1 0 1,1 1 0,-1-1-1,1 0 1,-1 1-1,1-1 1,-1 1 0,1 0-1,1 1 1,-1-1-26,1 1-1,-1 0 1,0-1-1,0 1 1,0 0-1,-1 0 1,1 0-1,0 1 1,-1-1-1,1 0 1,-1 1-1,0-1 1,2 4-1,10 41 1186,-8-27-806,37 184 2173,-12 9-1446,-22-154-1244,19 212 367,-25-219-474,-2 1 1,-3-1-1,-10 59 1,13-109-26,-3 16-780,-1-1 0,-6 19 0,5-29-800,1-7-1533,3-1 2695,1 0 0,-1 0 0,1 1 0,-1-1 0,1 0 0,0 0 1,0 0-1,-1 1 0,1-1 0,0 0 0,0 0 0,0 0 0,0-1 0,0-9-4652,0-7 576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47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19 158 8576,'-5'-14'1361,"2"-1"-1,-1 1 1,2 0 0,0-1 0,0-19 0,2 26-182,0-18 1101,0 25-2196,0 1 0,0-1-1,0 0 1,1 0-1,-1 0 1,0 0-1,0 0 1,1 0-1,-1 0 1,0 0-1,1 0 1,-1 1 0,1-1-1,-1 0 1,1 0-1,0 1 1,-1-1-1,1 0 1,1 0-1,-2 1-35,1 0 0,-1 0 0,0 0 0,1 0 1,-1 0-1,0 1 0,1-1 0,-1 0 0,0 0 0,1 0 0,-1 1 0,0-1 0,1 0 0,-1 0 0,0 1 0,0-1 0,1 0 0,-1 1 0,0-1 0,0 0 0,1 1 0,-1-1 0,0 0 0,0 1 0,0 0 0,7 14 629,26 93 1322,-12-32-1246,178 500 1774,-126-386-1980,77 317 0,-147-498-527,-1 1 0,0 0 0,0 0 0,-1 0 0,-1 0 0,0 0 0,-1 17 0,0-26-68,1 0 1,-1 0-1,1 0 1,-1-1-1,1 1 1,-1 0 0,1 0-1,-1-1 1,0 1-1,0 0 1,1-1-1,-1 1 1,0-1-1,0 1 1,0-1-1,1 1 1,-1-1-1,0 0 1,0 1 0,0-1-1,0 0 1,0 0-1,0 0 1,0 0-1,0 1 1,0-1-1,0 0 1,0-1-1,0 1 1,1 0-1,-3 0 1,1-1-400,-1 1-1,1 0 1,0-1 0,-1 0 0,1 1-1,0-1 1,0 0 0,-1 0 0,1 0-1,0 0 1,0-1 0,-2-1 0,-4-8-3249,7-1-2101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4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1125 544 7168,'-12'0'841,"8"0"-477,-1 0 1,0 0-1,1 0 1,-1 1-1,0 0 0,-5 1 1,2 0 18,-24 7 1963,30-8-2158,0-1 0,0 1-1,0 0 1,0 0-1,0 0 1,1 0-1,-1 0 1,0 1-1,0-1 1,1 0-1,-1 1 1,-1 2 0,3-4-153,0 0 1,-1 1 0,1-1 0,0 1 0,0-1 0,0 0 0,0 1 0,0-1 0,0 1 0,0-1 0,0 0 0,0 1 0,0-1 0,0 1 0,0-1 0,0 0 0,0 1 0,0-1 0,0 0 0,1 1 0,-1-1 0,0 1 0,0-1 0,0 0 0,1 1 0,-1-1-1,0 0 1,0 1 0,1-1 0,-1 0 0,0 0 0,1 1 0,-1-1 0,0 0 0,1 0 0,-1 0 0,0 1 0,1-1 0,-1 0 0,0 0 0,1 0 0,-1 0 0,1 0 0,-1 0 0,0 0 0,1 0 0,-1 0 0,1 0 0,22 3 1055,77-3 1033,267-8 88,463-77-906,-631 62-1204,620-59-108,-679 68 6,143-14 0,222-15 11,428-33 80,-622 52-70,46-4-16,-35 1 6,35-2 37,-275 22-37,775-58 42,-553 46-64,417-13-31,-196 30 44,-312 3 1,161-1 2200,-373 0-2200,0 0 1,-1 0 0,1 0-1,0 0 1,-1 0 0,1 0 0,0 1-1,-1-1 1,1 0 0,0 0 0,-1 1-1,1-1 1,-1 0 0,1 1 0,-1-1-1,1 1 1,-1-1 0,1 1-1,-1-1 1,1 1 0,-1-1 0,1 1-1,-1-1 1,0 1 0,1-1 0,-1 1-1,0 0 1,1-1 0,-1 2 0,2 19 104,-2-19-99,0 24 146,-2-1-1,-5 29 1,-3 11 31,-20 156 81,10-44-150,-21 320 371,-24 222 128,6-304-255,31-238-220,-5 37 15,-37 275 77,42-141-206,20-272 133,1-57-133,3-16 25,2-12 61,2 5-112,0 0 0,0 0 0,-1 0 1,0 0-1,1 1 0,-1-1 0,0 0 0,-1 0 1,1 1-1,-1-1 0,0 1 0,0 0 0,0-1 1,0 1-1,0 0 0,-1 0 0,-2-3 1,1 3 2,0 0 1,1 1 0,-1-1 0,0 1 0,0 0 0,-1 0 0,1 0 0,0 0 0,-1 1 0,1-1 0,-1 1 0,0 1 0,1-1 0,-7 0 0,-53 2 21,-75 9 1,55-2-43,-639 19 85,192-34-54,-241-1-3,-693 36 111,-198 61-247,157-8 157,671-51 50,772-28-70,-220 8-100,-460 3 3,732-13 80,-171-12-66,175 12 71,0-2-1,0 1 1,0-1 0,0 0 0,1 0-1,-12-6 1,16 7-6,0 0 0,1 0-1,-1 0 1,1 0 0,-1-1-1,1 1 1,-1-1 0,1 1-1,0-1 1,0 1 0,0-1-1,0 0 1,0 0 0,0 1-1,0-1 1,0 0 0,1 0-1,-1 0 1,1 0-1,-1 0 1,1 0 0,0 0-1,0 0 1,0 0 0,0 0-1,0 0 1,0 0 0,1-3-1,10-42-107,31-83-1,-14 49 165,12-52 24,28-80-102,41-60-59,11-32 66,-40 58-18,49-264 1,-77 256-352,39-347-2198,-57 383-334,-24 174 194,2 1-1,32-76 1,2 17-4548,-9-3 1878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5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161 747 7680,'-2'-9'697,"1"-1"0,1 1 0,0 0 1,0-1-1,1 1 0,0 0 0,1-1 1,2-9-1,-2 14-466,-1 0 0,1 0 1,0-1-1,1 1 0,-1 0 0,1 1 1,0-1-1,0 1 0,1-1 0,-1 1 1,1 0-1,0 0 0,0 0 0,9-5 0,-12 8-189,-1 1 0,1-1-1,0 1 1,-1-1-1,1 1 1,0 0 0,-1 0-1,1-1 1,0 1-1,-1 0 1,1 0-1,0 0 1,0 0 0,-1 0-1,1 0 1,0 0-1,0 0 1,-1 0-1,1 0 1,0 0 0,0 0-1,-1 0 1,1 1-1,0-1 1,-1 0-1,1 1 1,0-1 0,-1 0-1,1 1 1,0-1-1,-1 1 1,1-1-1,0 2 1,0-1 21,1 1-1,-1 0 1,0 0 0,0 0-1,0 0 1,0 0 0,-1 0-1,1 1 1,0-1-1,-1 0 1,1 3 0,-1 11 67,1 1-1,-2-1 1,0 1 0,-6 27 0,6-37-107,-82 363 769,-25-5 106,100-339-852,-24 70 319,22-80-143,10-16-216,0 0 0,0 0 0,0 0 0,-1-1 0,1 1 0,0 0 0,0 0 0,0 0 0,0 0 0,-1 0 1,1 0-1,0-1 0,0 1 0,0 0 0,0 0 0,0 0 0,0 0 0,-1-1 0,1 1 0,0 0 0,0 0 0,0 0 0,0-1 0,0 1 0,0 0 0,0 0 0,0 0 0,0-1 0,0 1 0,0 0 0,0 0 0,0 0 0,0-1 0,0 1 0,0 0 0,0 0 0,0 0 1,0-1-1,0 1 0,5-38 223,221-837 11,-44 353-154,-174 503-94,25-52-72,-29 64 69,0 1-1,0-1 0,1 1 0,0 0 1,0 0-1,0 1 0,11-9 0,-14 13 11,-1 0-1,0 0 1,1 0 0,-1 0-1,1 1 1,-1-1-1,1 0 1,0 1-1,-1-1 1,1 1-1,-1 0 1,1-1 0,0 1-1,-1 0 1,1 0-1,0 0 1,0 0-1,-1 0 1,3 1-1,-1 0 2,-1 0-1,0 0 1,1 0-1,-1 0 1,0 1-1,0-1 1,0 1-1,0 0 1,0-1-1,0 1 1,2 4-1,3 3 4,-1 2 0,0-1-1,0 1 1,6 17 0,49 168 191,-13 9 125,-40-168-261,69 298 358,58 283 64,-131-592-1072,-4-26 566,0 1 1,0-1 0,0 0-1,0 0 1,0 0 0,0 0-1,0 1 1,0-1 0,0 0-1,0 0 1,0 0 0,0 0-1,0 1 1,0-1 0,0 0-1,0 0 1,0 0 0,0 0-1,0 1 1,0-1 0,0 0-1,0 0 1,0 0 0,-1 0-1,1 0 1,0 1 0,0-1-1,0 0 1,0 0-1,0 0 1,0 0 0,-1 0-1,1 0 1,0 0 0,0 1-1,0-1 1,0 0 0,0 0-1,-1 0 1,1 0 0,0 0-1,0 0 1,0 0 0,0 0-1,-1 0 1,1 0 0,0 0-1,0 0 1,0 0 0,0 0-1,-1 0 1,1 0 0,0 0-1,0 0 1,0 0 0,0-1-1,-1 1 1,1 0 0,0 0-1,0 0 1,-10-8-1144,8 6 737,-20-17-2677,-3-8-2112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54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10496,'36'27'3936,"9"-27"-3040,44-15 287,-40 3-63,13-5-512,10-2-32,12-1-320,6 4-160,7 8-64,-7 8-1024,-10 3-448,-4 14-3583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125 484 9472,'-2'-4'539,"-10"-19"1838,12 23-2291,-1-1 0,1 0 0,-1 1-1,1-1 1,-1 1 0,1-1-1,-1 1 1,0-1 0,1 1 0,-1-1-1,0 1 1,1-1 0,-1 1-1,0 0 1,0 0 0,1-1 0,-1 1-1,0 0 1,0 0 0,0 0-1,1 0 1,-1 0 0,0 0 0,0 0-1,1 0 1,-1 0 0,0 0-1,-1 1 1,2-1 24,-1 1-1,1 0 1,-1-1-1,1 1 1,-1 0-1,1 0 1,-1-1-1,1 1 1,0 0-1,0 0 1,-1 0-1,1 0 0,0-1 1,0 1-1,0 1 1,-1 2 202,-8 49 639,2 0 0,0 65 1,2-21-366,-18 166 690,-10 243 888,33-474-2038,2 0 0,1-1 0,2 1 0,1-1 0,15 50 0,-15-64-92,1 0 0,0-1 0,1 0 0,1 0-1,1-1 1,0 0 0,0-1 0,2 0 0,0-1 0,0 0 0,22 17 0,-28-25-26,0-1 0,1 0 1,0 0-1,0 0 1,0-1-1,0 0 1,1-1-1,9 3 0,-12-4 0,1 0-1,0 0 0,-1-1 1,1 0-1,0 0 0,-1-1 0,1 0 1,0 0-1,-1 0 0,1 0 1,-1-1-1,8-3 0,3-3 18,1-1 0,-2-1-1,1 0 1,16-15 0,55-55 20,-68 61-38,2-1 32,-1-1 0,-1 0 0,-1-1 0,-1-1 0,17-30-1,-29 43-21,0 0 0,0-1 0,-1 1-1,-1-1 1,1 0 0,-2 0 0,0-1-1,0 1 1,-1 0 0,0 0 0,-1-1-1,0 1 1,-1-1 0,-1 1 0,-4-20 0,1 16-7,0-1 0,-2 1 0,0 0 0,0 1 0,-1-1 0,-1 2 0,-1-1 0,0 1 0,0 0 0,-1 1 0,-1 1 0,0 0 0,0 0 0,-16-9 0,18 13-21,-2 0 1,1 0-1,-1 1 0,0 1 0,0 0 1,0 0-1,-1 2 0,1-1 1,-1 2-1,0-1 0,0 2 0,0 0 1,-1 0-1,1 1 0,0 1 0,0 0 1,-23 6-1,21-3-11,1 0-1,-1 2 1,1 0 0,0 0-1,0 1 1,1 1 0,0 0-1,1 1 1,0 0 0,-16 15 0,25-20 12,1-1 0,-1 1 1,0-1-1,1 1 0,0 0 1,0 0-1,0 0 0,-2 5 1,4-8 6,0 0 0,0 0 0,0 0 1,0 0-1,-1-1 0,1 1 0,0 0 0,0 0 1,1 0-1,-1 0 0,0 0 0,0 0 0,0-1 1,0 1-1,1 0 0,-1 0 0,0 0 0,2 1 1,-1-1-1,0 0 0,-1-1-1,1 1 1,0 0 0,0-1 0,0 1 0,0-1 0,1 1 0,-1-1 0,0 0 0,0 1 0,0-1 0,0 0 0,0 0 0,0 1 0,1-1 0,-1 0 0,2-1 0,3 1-6,-1-1 0,1 0 0,0 0 1,-1 0-1,1-1 0,-1 0 0,7-3 0,4-2-14,21-15 0,64-48 41,33-20 129,0-5 235,-108 74-162,-1-1-1,42-51 0,-40 38-85,-1 0-1,-2-2 0,-2 0 1,35-79-1,-50 96-118,0 0-1,-1 0 1,-1 0 0,-1-1 0,0 0-1,-2 1 1,0-1 0,-2 0 0,0 0 0,-2 0-1,0 0 1,-7-31 0,1 27 3,-1 0 1,-1 0-1,-1 1 1,-1 0-1,-1 1 0,-23-31 1,16 28-26,-1 1 1,-1 1-1,-2 1 0,-48-39 1,60 53-7,-1 1 0,0 0 0,0 1 0,0 0 0,-1 1 0,-24-7 0,28 10 4,0 1 1,-1 1-1,1 0 0,-1 0 0,1 1 1,-1 0-1,0 1 0,1 0 1,0 1-1,-11 3 0,3 0-4,1 1-1,1 1 0,-1 0 1,1 1-1,0 1 1,-20 16-1,23-16-68,1 1 0,1 0 0,0 1 0,0 0 1,1 1-1,1 0 0,0 0 0,-8 15 0,15-22-95,-1 0-1,1 0 1,0 1 0,0-1-1,1 1 1,0-1-1,-1 1 1,2-1 0,-1 1-1,1 0 1,0 0 0,0-1-1,1 1 1,-1 0-1,1 0 1,0-1 0,1 1-1,0-1 1,0 1-1,0-1 1,0 0 0,6 9-1,6 7-1511,21 24-1,-14-19-35,23 28-3234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55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910 393 6656,'12'-19'739,"-4"8"-250,-1-1 0,0 0 0,-1 0 0,8-24 0,-7 15 285,-1 0 0,0 0 0,-2 0 0,-1-1 1,1-24-1,-4 36-197,0 0-1,-1-1 1,0 1-1,-5-20 1,5 26-442,0 1 0,-1-1 0,1 1 0,-1-1 0,0 1 0,0 0 0,0 0 0,-1-1-1,1 2 1,-1-1 0,1 0 0,-1 0 0,0 1 0,0 0 0,0-1 0,-1 1 0,-4-2 0,2 1-10,-1 1 0,1 0 0,-1 0 1,0 1-1,0 0 0,0 0 0,1 0 0,-1 1 1,0 0-1,0 0 0,0 1 0,0 0 0,0 0 1,-11 4-1,-1 2-2,1 0 1,-1 1 0,2 0-1,-19 12 1,-3 6 22,1 2 1,1 1-1,-46 47 1,-87 115 24,1 41 330,136-179-243,3 0 0,-38 95 0,56-114-103,2-1 1,-8 43 0,14-53-58,1 0 0,2 0-1,0 0 1,3 32 0,-1-41-54,1-1 1,0 0 0,1 0-1,1 0 1,0 0-1,1-1 1,0 1 0,1-1-1,0 0 1,1-1 0,0 1-1,1-2 1,0 1-1,1-1 1,0 0 0,1-1-1,0 0 1,0 0 0,1-1-1,13 8 1,-1-4 40,0 0 1,1-1-1,0-2 1,46 12-1,-17-9 62,82 6-1,-44-12 5,-1-5-1,1-3 1,118-19-1,194-66 510,-6-33-2317,-372 112 1329,116-35-3807,-107 35-324,71-8 0,-39 14-991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3:28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8448,'0'-9'748,"0"5"-482,0 0-1,0 1 0,0-1 0,0 1 0,1-1 0,-1 1 0,1-1 1,0 1-1,0-1 0,0 1 0,3-5 0,-3 6-50,0-1 0,1 1 1,-1 0-1,1-1 0,-1 1 0,1 0 0,0 0 0,-1 0 0,1 1 0,5-4 0,-6 4-119,0 1 0,0 0 0,0-1 0,0 1 1,1 0-1,-1 0 0,0 0 0,0 0 0,1 0 0,-1 0 0,0 0 0,0 0 0,1 0 0,-1 1 0,0-1 0,0 0 0,0 1 0,0-1 0,1 1 1,-1-1-1,0 1 0,0 0 0,0 0 0,0-1 0,0 1 0,-1 0 0,1 0 0,1 1 0,25 24 750,-2 1 0,-1 1 0,-1 1-1,24 41 1,-32-44-614,-2 1 0,-1 0 0,-1 1 0,-1 0 0,-2 1 0,-1 0 0,-1 0 0,-1 1 0,1 45 0,-6-51-163,-3 46 0,2-61-141,-1 1 0,0-1 1,0 0-1,-1 0 0,0 1 0,0-2 0,-9 17 0,-15 7-5240,24-30 2299,3-9-2352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58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555 166 8064,'9'-8'2024,"-3"2"-657,-1 1 1,1-1-1,-1 0 0,6-10 0,-10 14-1196,1 0 0,-2 0-1,1 0 1,0 0 0,0-1 0,-1 1 0,1 0 0,-1 0-1,1-1 1,-1 1 0,0 0 0,0 0 0,0-1 0,-1 1-1,1 0 1,0-1 0,-1 1 0,1 0 0,-1 0 0,-1-3-1,0 1-18,-1-1 0,0 1 0,0 0-1,0 0 1,0 0 0,0 1-1,-1-1 1,0 1 0,1 0 0,-1 0-1,-1 0 1,1 0 0,0 1-1,-1 0 1,1 0 0,-1 0-1,1 0 1,-1 1 0,-7-2 0,-5 0 15,0 0 1,0 1-1,-1 1 1,-23 1-1,20 1-76,0 1 0,-1 1 0,1 1 0,0 0 0,-24 10-1,32-9-101,0 0 0,0 2-1,1-1 1,0 2-1,0 0 1,0 0 0,1 1-1,-19 20 1,18-15 54,1 1 0,0 0 1,1 1-1,0 0 0,2 1 0,-13 31 0,10-14 63,1 1-1,-10 57 1,19-81-87,0 1 0,0-1 1,1 1-1,0-1 1,1 1-1,1-1 1,4 20-1,-5-26-3,1 1 1,0 0-1,0-1 0,1 1 0,0-1 1,0 0-1,0 0 0,0 0 0,1 0 1,0-1-1,0 1 0,0-1 0,0 0 1,1 0-1,0-1 0,9 6 1,-1-2 7,1-2 1,0 0-1,0 0 1,1-1-1,-1-1 1,1-1-1,0 0 1,21 0-1,-16-2 35,0-1-1,0 0 0,0-2 1,0 0-1,34-12 0,-44 11-33,0 0-1,0-1 0,-1 0 1,0-1-1,0 0 0,0 0 1,-1-1-1,0 0 0,0-1 0,-1 1 1,13-18-1,-9 9-3,-1-1 0,0 0-1,-1-1 1,-1 0 0,10-31-1,-12 26 98,0-1 1,5-41-1,-10 54-38,-1 0-1,0 1 1,0-1 0,-1 0-1,0 1 1,-1-1 0,0 1-1,-6-17 1,8 27-78,0 0 1,0-1-1,0 1 0,0 0 0,0 0 1,0-1-1,0 1 0,0 0 0,0-1 0,0 1 1,-1 0-1,1 0 0,0-1 0,0 1 1,0 0-1,0 0 0,0 0 0,-1-1 0,1 1 1,0 0-1,0 0 0,0 0 0,-1-1 1,1 1-1,0 0 0,0 0 0,-1 0 1,1 0-1,0 0 0,0 0 0,-1-1 0,1 1 1,0 0-1,-1 0 0,1 0 0,0 0 1,0 0-1,-1 0 0,1 0 0,0 0 1,-1 0-1,1 1-7,-1 0 0,1-1 0,-1 1 0,1 0 1,-1-1-1,1 1 0,0 0 0,-1-1 0,1 1 1,0 0-1,0 0 0,0-1 0,-1 1 0,1 1 0,-1 16-34,0 0 0,1 0 0,1 0-1,6 34 1,22 70-43,-24-105 56,0 1 41,0-1-1,1 0 0,1 0 0,1-1 1,0 0-1,1 0 0,1-1 0,15 19 0,-16-23-596,11 11 524,-8-15-3830,2-7-5498,-5-4 4576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58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 12416,'-4'-3'4639,"4"3"-3583,9 0 96,0 0-192,4 0-288,4 0 64,5 3-352,5 2-64,5 2-192,-1 2-160,1-1-64,-7-4 64,-2 4 0,-5-1-1728,-5 1-736,-4 8-3135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59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10112,'-18'22'3776,"22"-10"-2944,10 5 352,-5-14-33,9 1-351,4-4 0,5 0-320,3-7-64,2-5-224,-1 0-64,5 4 0,-4-1-224,-2 6-64,-3 3-992,-5 3-448,1 2-1791,-1 7-705,1 0 384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59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48 8832,'4'-17'1995,"1"-12"1562,-5 27-2037,0 2-107,-5 10 1856,2-2-2980,0-1 0,0 0 0,1 1 0,-3 13 0,-1 3 122,-18 71 544,21-79-918,1 1 1,0 0-1,2 30 0,1-41-44,-1 0-1,1 0 1,0 0 0,1 0-1,0 0 1,-1-1-1,2 1 1,-1-1 0,1 1-1,5 7 1,-5-9 23,0-1 1,0 1-1,0-1 1,0 0-1,1 0 1,-1 0-1,1-1 0,0 1 1,0-1-1,0 0 1,0 0-1,0 0 0,0-1 1,8 2-1,6 1-266,0-1 0,1-1 0,0-1 0,-1 0 0,1-1 0,-1-2 0,1 0 0,18-4 0,-6 1-4833,-22 5 193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2:59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33 9984,'-5'-8'2129,"3"6"-1460,0-1 0,1 1 1,-1 0-1,1-1 0,-1 0 0,1 1 0,-1-5 0,2 6 712,-1 4-1000,1 0-1,0 0 0,-1 0 0,1-1 0,0 1 0,0 0 0,1 0 0,0 4 0,0 1-73,12 292 2519,-4-51-1946,-2-169-776,17 85 1,19 33-1236,-42-192 458,1 0-1,-1 1 1,-1-1-1,1 0 1,-1 0 0,0 0-1,0 0 1,-1 1-1,0-1 1,-2 8-1,-5 7-4669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00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62 8704,'-2'-7'1254,"-1"-1"0,1 0 0,0 0 0,0 0 1,0-14-1,3 21-1080,0 1 0,-1 0 1,1 0-1,0 0 0,0 1 1,0-1-1,0 0 0,0 0 1,-1 0-1,1 1 0,0-1 1,0 0-1,-1 1 0,1-1 1,1 1-1,3 2-34,-1 0 0,1 0 0,-1 0 0,0 0-1,0 1 1,-1 0 0,1 0 0,-1 0 0,0 0 0,0 0 0,0 1-1,3 4 1,0 7 262,1-1 0,5 24 0,-9-29-242,15 63 396,-3 1 0,6 81 1,-17-114-386,19 159 691,17 132 708,-37-313-1369,-1 1 1,0 0 0,-2 0-1,-2 35 1,2-54-192,-1 0 1,1 0 0,0 0-1,0 0 1,-1 0-1,1 0 1,-1-1 0,1 1-1,-1 0 1,1 0 0,-1 0-1,0 0 1,1-1-1,-1 1 1,0 0 0,1-1-1,-1 1 1,0 0-1,-1 0 1,1-1-9,1 0 0,-1 0 1,1 1-1,0-1 0,-1 0 0,1 0 1,-1 0-1,1 0 0,-1 0 0,1 0 0,-1 0 1,1 0-1,-1 0 0,1-1 0,-1 1 0,1 0 1,-1 0-1,1 0 0,0 0 0,-1-1 1,1 1-1,-1 0 0,1 0 0,0-1 0,-1 1 1,1 0-1,0-1 0,-1 1 0,1-1 1,0 1-1,-1 0 0,1-1 0,0 1 0,0-1 1,0 1-1,-1 0 0,1-1 0,0 0 0,-5-15-31,2 0-1,0-1 1,0 1-1,2-1 0,-1-17 1,2 20 9,-1-5 2,1 1 0,2-1 0,-1 0 0,2 1 0,5-20 0,-5 28 10,0 1 0,0 0-1,1-1 1,0 1 0,0 1-1,1-1 1,0 1 0,1-1-1,0 2 1,0-1 0,11-9-1,-8 9-38,1 0 0,0 1 0,20-12 0,-25 16 42,1 1 0,-1 0 1,1 0-1,0 1 0,-1-1 1,1 1-1,0 0 0,0 1 1,0-1-1,8 2 0,-1 0 34,1 1 0,0 0 0,-1 1 0,1 1 0,-1 0 0,0 0 0,0 2-1,15 8 1,-22-11-9,0 1-1,0-1 0,-1 1 0,0 0 1,0 1-1,0 0 0,0-1 0,-1 2 1,0-1-1,0 0 0,0 1 0,0 0 1,-1-1-1,0 2 0,0-1 0,-1 0 1,0 0-1,0 1 0,1 7 0,-3-10 11,0 1-1,0 0 0,0 0 1,-1-1-1,0 1 0,0 0 1,0-1-1,0 1 0,-1-1 1,0 1-1,0-1 0,0 0 1,0 0-1,-1 1 0,1-2 0,-1 1 1,0 0-1,0-1 0,-6 6 1,-6 4 12,0 0 1,-1-2 0,-22 14 0,24-17-74,0 0 0,-1-1-1,0 0 1,0-2 0,-24 7 0,34-11-101,0 0 0,0-1 0,0 1 0,0-1 0,0 0 0,0 0 0,0-1 0,0 0 0,1 1 0,-1-2 0,0 1 0,0-1 0,1 1 0,-1-1 0,1 0 0,-8-5 0,9 5-137,1 0 0,0 0 0,0 0 0,0 0 0,0 0 0,0 0 1,1 0-1,-1-1 0,0 1 0,1 0 0,0-1 0,0 0 0,0 1 0,0-1 0,0 0 0,0 1 0,0-1 0,1 0 0,0 0 0,-1 0 0,1 1 1,0-1-1,0 0 0,1 0 0,-1 0 0,1 0 0,-1 1 0,1-1 0,0 0 0,1-2 0,-1 3-121,-1 1 0,1-1 0,0 1 0,0-1 0,-1 1 0,1 0 0,0-1 0,0 1 0,0 0 0,1 0 0,-1 0 0,0 0 0,0 0 0,1 0 0,-1 0 0,0 0 0,1 0 0,-1 0 0,1 1 0,-1-1 0,1 1 0,-1-1 0,1 1 0,-1 0 0,1-1 0,0 1 0,-1 0 0,1 0 0,-1 0 0,3 1 0,18-1-3210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01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40 11520,'-2'-2'494,"1"0"0,-1 0-1,1 0 1,0 0 0,0-1 0,0 1 0,0 0 0,0 0 0,0-1 0,1 1 0,-1-1 0,0-3 0,1 5-409,1 1 0,-1 0-1,0-1 1,0 1 0,0 0 0,1-1 0,-1 1 0,0 0 0,0-1 0,1 1 0,-1 0 0,0 0 0,1 0-1,-1-1 1,0 1 0,1 0 0,-1 0 0,0 0 0,1 0 0,-1-1 0,0 1 0,1 0 0,-1 0-1,1 0 1,-1 0 0,0 0 0,1 0 0,0 0 0,13 0 1089,-12 0-821,16 1-15,0 1 1,-1 1-1,1 1 0,-1 0 0,0 1 1,18 8-1,-31-11-554,0-1 1,0 1-1,0 0 0,0 0 0,0 1 1,0-1-1,0 1 0,-1 0 1,1-1-1,-1 2 0,0-1 1,0 0-1,0 1 0,0-1 0,-1 1 1,1 0-1,2 8 0,1 8-3314,3-1-1707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0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25 9344,'-18'12'3520,"22"12"-2752,1-32 416,4 4 0,4 4-353,5-5-95,0-2 0,9-1 64,3 1-416,11-2-160,-10 6-64,1 3-320,-5 0-64,-5 0-992,-5 0-416,-4 0-1855,5 0-801,-4-9 704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01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 8448,'-1'-2'855,"1"2"-754,0 0 0,-1 0 0,1-1 1,0 1-1,0 0 0,0 0 0,0 0 0,-1 0 0,1-1 1,0 1-1,0 0 0,0 0 0,0-1 0,0 1 1,0 0-1,0 0 0,0-1 0,0 1 0,0 0 0,0 0 1,0-1-1,0 1 0,0 0 0,0 0 0,0-1 0,0 1 1,0 0-1,0 0 0,0 0 0,0-1 0,0 1 1,0 0-1,0 0 0,0-1 0,1 1 0,-1 0 0,0 0 1,0 0-1,0-1 0,0 1 0,1 0 0,-1 0 1,0 0-1,0 0 0,0 0 0,1-1 0,-1 5 4116,0 10-2450,0 0-858,-1 15 260,2-1 0,1 1 0,9 51 0,-9-72-1150,1 0-1,-1 0 0,1-1 0,1 1 0,-1-1 0,1 0 1,0 0-1,1 0 0,0 0 0,0-1 0,0 0 0,1 0 1,0 0-1,0-1 0,0 0 0,1 0 0,0 0 0,8 4 1,83 35-2665,-91-41 1449,11 3-2673,-6-4-4710,0-5 2772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02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9216,'0'-35'6496,"0"34"-5494,0 1-15,3-2 4597,-1 5-5712,0 4 324,0 1 1,0-1 0,0 0 0,-1 1 0,1 14 0,-1-8-82,7 72 373,4 0 1,45 167 0,-32-177-376,55 192-274,-78-261-360,0 1-1,-1-1 1,0 1 0,0 9-1,-1-15 173,0 0 0,-1 0 0,1 0 0,0-1 0,-1 1 0,1 0 0,-1-1 0,0 1 0,1 0 0,-2 1 0,1-2-41,0 0 0,1 0-1,-1 0 1,0-1 0,0 1 0,0 0-1,1 0 1,-1-1 0,0 1 0,0-1-1,0 1 1,0-1 0,0 1 0,0-1-1,0 0 1,0 1 0,0-1 0,-2 0-1,-9 1-3715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3:29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43 8576,'-2'-3'721,"0"0"0,0 0 0,0 0 0,0 0-1,0-1 1,1 1 0,0-1 0,0 1 0,0-1 0,-1-6 0,-3 15 1450,2 4-1876,0 0 0,1 0 0,0 1-1,-1 10 1,-1 5 12,-35 224 1082,36-203-1346,1 1 1,2-1-1,9 64 1,-6-92 16,0 0 1,1 0-1,1-1 1,1 0-1,13 27 1,-14-35-376,0 0 1,0-1 0,1 0 0,0 0-1,0 0 1,1-1 0,0 0 0,1 0-1,-1-1 1,1 0 0,15 9 0,-20-14-205,-1 1 0,1-1-1,-1 0 1,1-1 0,-1 1 0,1 0 0,-1-1 0,1 1 0,-1-1 0,1 0 0,5 0 0,6-3-3609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03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199 221 7424,'0'-3'366,"1"1"1,-1 0 0,0-1 0,1 1-1,0 0 1,0 0 0,-1 0 0,1-1-1,1 1 1,-1 0 0,0 0-1,0 0 1,3-3 0,27-24 2729,-5 4-1231,-24 21-1593,1 0 0,-1-1 0,0 1 0,0 0-1,-1 0 1,1-1 0,-1 1 0,0-1-1,0 0 1,0 1 0,0-1 0,-1 0-1,0 1 1,0-1 0,-1 0 0,1 1-1,-1-1 1,0 0 0,0 1 0,0-1-1,-1 1 1,-2-7 0,3 10-203,0-1 0,1 1 0,-1 0 0,0-1 0,0 1-1,0 0 1,0-1 0,0 1 0,0 0 0,0 0 0,-1 0 0,1 0 0,0 0 0,-1 0 0,1 1 0,-1-1-1,1 0 1,-1 1 0,-2-2 0,1 2-23,1 0 0,0 0 0,-1 0 1,1 0-1,0 0 0,-1 1 0,1-1 0,0 1 0,-1-1 0,1 1 0,0 0 0,-3 1 0,-3 2-8,1 1-1,-1 0 1,1 0-1,0 1 1,0 0-1,-6 7 1,-11 14 51,-38 54 1,52-65-83,0 0 1,1 1-1,1 0 1,1 0-1,-8 27 1,10-24 15,1 1 0,1-1 1,0 1-1,2 0 0,0 0 0,2 0 1,3 32-1,-1-40 32,-1 0 1,2 0 0,0-1-1,0 1 1,1-1 0,1 0-1,0 0 1,0-1 0,2 1-1,-1-1 1,1-1 0,1 0 0,10 11-1,-7-10 20,1-1 1,0-1-1,1 0 0,0 0 1,0-2-1,0 1 0,1-2 0,0 0 1,26 6-1,-15-6 13,1-2 1,-1 0-1,1-2 0,53-2 1,-78 0-171,1 0-1,-1 0 1,1-1 0,-1 1 0,0-1 0,1 1-1,-1-1 1,1 0 0,-1 0 0,0 0 0,0 0 0,0-1-1,1 1 1,-1 0 0,0-1 0,-1 1 0,4-4-1,7-14-4085,-3-6-3389,-4 10 2480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03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12544,'0'-4'4735,"0"1"-3679,4 3 64,-4 0-192,9-5-224,0 5 64,5 5-160,-1-2-32,1 1-320,-1 1-160,5 2-64,-4-2-32,-1-2 0,-1 1 0,6-1 0,-9-3-1696,-4 5-704,-5 2-3583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0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11136,'7'3'4128,"2"-6"-3200,14 3 415,-10-4 65,5-1-448,5-2 0,4-1-544,0-1-256,7 2-96,-7 2-160,0 2 64,-4-1-1440,-5 4-640,0 0-1535,4 7-2465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0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12032,'7'3'4266,"8"-4"-2033,8-5-530,-8 2-780,0 1 1,0 0-1,20-1 0,-14 4-1093,0 0 0,0 1 0,40 8 0,-34-6-2340,16-2-8924,-37-1 8963,12 0-1769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04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12288,'2'-9'5878,"1"16"-2734,5 29-1225,-6-25-1490,32 145 1267,20 98-2331,-48-223-3626,2 50 0,-6-75-144,5-9-59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0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62 10880,'6'-12'2120,"-1"0"1,5-15 0,-6 17 2062,-7 18-2985,-13 17-1134,2 1 0,1 0 0,0 1 0,-12 41 0,24-64-80,1-1 0,0 1 0,0-1 0,0 1 0,0-1-1,0 1 1,1-1 0,-1 1 0,1-1 0,0 0 0,0 1-1,0-1 1,1 0 0,-1 0 0,1 0 0,0 0 0,-1 0-1,1 0 1,1 0 0,-1-1 0,0 1 0,1-1 0,2 3 0,8 6 6,1 0 0,0-1 0,20 11 1,-26-16 3,66 45-117,-15-9 545,-46-34-189,-4-1 209,0-1 0,-1 1 0,1 0 0,-1 1 0,11 11 0,-19-17-398,1-1-1,-1 1 1,1 0-1,-1 0 1,1 0 0,-1 0-1,1-1 1,-1 1-1,0 0 1,1 0-1,-1 0 1,0 0 0,0 0-1,0 0 1,0 0-1,0 0 1,0 0-1,0 0 1,0 0 0,0 0-1,0 0 1,-1 0-1,1 0 1,0 0-1,0 0 1,-1-1 0,1 1-1,-1 0 1,1 0-1,-1 0 1,1 0-1,-1-1 1,0 1-1,1 0 1,-1-1 0,0 1-1,0 0 1,1-1-1,-1 1 1,0-1-1,-1 1 1,-5 3 21,1-1 0,-1 1 0,0-2 0,-9 4 0,10-4-55,-18 6-234,-1 0 1,-1-2-1,-44 7 0,67-13 12,-4 0-234,0 1-1,0-1 0,-1 0 1,-13-3-1,19 3-134,0-1 0,-1 0 1,1 0-1,0 0 0,0 0 0,-1 0 1,-2-3-1,3 3-935,0-1-1,0 0 1,0 0 0,0 0 0,0-1-1,1 1 1,-3-4 0,0-5-3188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05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12800,'0'1'253,"0"0"1,0-1-1,1 1 1,-1 0-1,1 0 1,-1-1-1,1 1 1,-1 0-1,1-1 0,-1 1 1,1-1-1,-1 1 1,1-1-1,0 1 1,-1-1-1,1 1 1,0-1-1,0 0 1,-1 1-1,1-1 1,0 0-1,0 0 1,0 1-1,-1-1 1,1 0-1,0 0 1,1 0-1,25-4 1688,-4 0-580,-17 3-1175,0 1 0,0-1 0,-1-1 0,11-2 0,15-4 47,59 5-133,-7-1-83,-75 3-29,65-4-792,-69 5 309,-1 0-1,0 0 0,0 0 1,1 0-1,-1-1 1,0 1-1,0-1 0,0 0 1,0 0-1,0 0 0,0-1 1,0 1-1,0-1 0,5-3 1,-2 1-4470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07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13720 17 7936,'-7'4'-154,"-3"-1"5158,18-18-490,-8 15-4508,7-9 884,-6 9-865,-1 0 1,0 0 0,0 0-1,0 0 1,0 0-1,0 0 1,0 0 0,0 1-1,1-1 1,-1 0 0,0 0-1,0 0 1,0 0 0,0 0-1,0 0 1,0 0 0,0 0-1,0 1 1,0-1 0,0 0-1,1 0 1,-1 0 0,0 0-1,0 0 1,0 0 0,0 1-1,0-1 1,0 0 0,0 0-1,0 0 1,0 0 0,0 0-1,0 0 1,0 1 0,0-1-1,0 0 1,0 0-1,0 0 1,-1 0 0,-2 26 1344,2-18-1445,-15 115 1415,-5 40-152,-27 98-328,-19 114-232,64-355-624,-79 581 248,16 74-188,-52 467-38,40-416-138,33 50 107,30-403 45,-9 215-16,-19 1 29,-29 141-127,-51 629 228,118-1296-155,-52 749 34,52-472-163,10-249 72,30 158 1,-29-224 70,-3-14 13,-1-1 0,1 0-1,-2 1 1,0 0 0,0-1-1,-1 1 1,-1 13 0,1-21-10,-1 0 0,-1 1 0,1-1 1,0 0-1,-1-1 0,1 1 1,-1 0-1,0 0 0,0-1 0,0 1 1,0-1-1,-1 1 0,1-1 1,-1 0-1,1 0 0,-1 0 1,0 0-1,0-1 0,0 1 0,0-1 1,0 1-1,0-1 0,-5 1 1,-7 2 6,1-2 1,-1 1-1,-26 0 1,-55-3 80,-136-15 0,-665-37-4,705 44-45,-182-7-134,-827-29 110,327 32-10,-497 40-74,504-6 48,642-17 4,-853 2 49,206-22-94,-549-4 135,324 26-52,-118-18-2485,1089 7 1490,-286-4-4990,308 13 3345,16 6-1503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08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464 111 7424,'3'-8'918,"-1"1"0,1-1 1,1 1-1,-1 0 0,1 0 0,1 0 1,-1 0-1,1 1 0,0-1 1,11-9-1,6-7 2266,-26 39-187,-10 17-2415,-1-1 0,-1 0 1,-38 52-1,-74 79-232,89-116-266,12-12-59,-34 58 0,-14 42 52,19-30-50,40-72-80,12-24-26,-1 1 0,0-1 1,-6 9-1,11-18 35,0 0 0,-1 1 0,1-1 0,0 0 0,0 0 0,0 0 0,0 1 0,0-1 0,-1 0-1,1 0 1,0 0 0,0 1 0,0-1 0,-1 0 0,1 0 0,0 0 0,0 0 0,0 0 0,-1 0 0,1 1 0,0-1 0,0 0 0,-1 0-1,1 0 1,0 0 0,0 0 0,-1 0 0,1 0 0,0 0 0,-3-7-1385,3-16-1373,0 18 2014,0-1-665,0 0-1,1 0 1,2-10 0,2-1-2984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09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72 8960,'-16'-29'3146,"16"28"-2818,-1-1 0,0 0 0,1 0 0,-1 0 0,1 0 0,0 0 0,-1 1 0,1-1 0,0 0 0,0 0 0,1 0 0,-1 0 0,0 0 0,0 0 0,2-3 0,-2 4-255,0 1 0,0-1 0,1 1-1,-1-1 1,0 1 0,0-1 0,1 1-1,-1 0 1,0-1 0,1 1 0,-1-1 0,0 1-1,1 0 1,-1-1 0,0 1 0,1 0 0,-1-1-1,1 1 1,-1 0 0,1-1 0,-1 1 0,1 0-1,-1 0 1,1 0 0,-1 0 0,1-1 0,-1 1-1,1 0 1,0 0 0,0 1 20,0-1 0,0 0 0,1 1-1,-1-1 1,0 1 0,0-1 0,0 1 0,0 0 0,0-1-1,0 1 1,0 0 0,1 1 0,2 3 237,1 0-1,-1 1 1,5 9-1,42 96 1658,-8-15-998,98 129 406,-73-126-1024,92 143 295,-137-208-557,1-1 1,3-1-1,46 44 0,-71-73-1368,-6-6-1050,-7-9-2752,7 1 1675,3-1-1499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3:30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61 7680,'0'0'279,"-1"0"0,1 0 0,-1-1-1,1 1 1,-1 0 0,1 0 0,0 0 0,-1-1 0,1 1 0,-1 0 0,1 0 0,0-1 0,-1 1 0,1 0-1,0-1 1,-1 1 0,1 0 0,0-1 0,0 1 0,-1 0 0,1-1 0,0 1 0,0-1 0,0 1 0,-1 0-1,1-1 1,11-8 4051,-8 6-5263,7-3 1308,0 1 0,0-1 0,0 2-1,0-1 1,1 1 0,12-2-1,-18 4-259,1 1 0,0 0-1,0 1 1,0-1 0,0 1 0,0 0-1,0 0 1,0 1 0,0 0 0,0 0-1,-1 1 1,1-1 0,7 4 0,-11-4-73,0 0 1,0 0-1,0 0 1,0 1-1,0-1 1,0 1-1,-1-1 1,1 1-1,-1-1 0,1 1 1,-1 0-1,1 0 1,-1 0-1,0 0 1,0 0-1,0 0 1,0 0-1,0 0 1,-1 0-1,1 1 1,-1-1-1,1 0 1,-1 0-1,0 1 1,0-1-1,0 0 1,0 0-1,0 1 1,0-1-1,-1 0 1,0 3-1,-2 7 1,-1 0-1,0 0 0,-1-1 1,-9 17-1,7-13 8,-1 1-66,2 0 0,0 1 0,1-1 0,1 1 0,0 1 0,-1 20 1,4-27 18,0-1 1,1 1-1,1-1 1,-1 0-1,2 1 1,-1-1-1,1 0 1,1 0-1,0 0 1,1 0-1,7 15 1,-9-21 4,1 0 0,-1-1 0,1 0 1,0 1-1,0-1 0,1-1 1,-1 1-1,0 0 0,1-1 0,0 1 1,0-1-1,-1 0 0,1 0 1,0-1-1,1 1 0,-1-1 0,0 0 1,0 0-1,9 0 0,-4 0-560,-1-1-1,1 0 1,0 0-1,-1-1 1,1 0-1,-1-1 0,0 0 1,1 0-1,8-5 1,35-17-12669,-38 17 9525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0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 10880,'-4'-2'5012,"9"5"-2131,5-1-1811,1 0 1,-1-1 0,18 1-1,150-16 139,-118 8-1159,32-5-3421,-75 11-298,-10 7-2693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0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12160,'4'-3'4575,"5"3"-3583,9 0 608,0 0 32,5-4-448,8 4 32,10 0-544,3 0-224,5-3-288,-4 3-192,-1-5 0,-8 5-672,-5 0-256,-4 0-1280,-4 0-480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1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 7936,'0'0'70,"-1"0"1,1 0-1,0 0 1,0 0 0,-1 0-1,1 0 1,0 0-1,0 0 1,0 0-1,-1 0 1,1-1-1,0 1 1,0 0 0,0 0-1,-1 0 1,1 0-1,0 0 1,0 0-1,0 0 1,0-1 0,-1 1-1,1 0 1,0 0-1,0 0 1,0 0-1,0-1 1,0 1-1,0 0 1,0 0 0,-1 0-1,1 0 1,0-1-1,0 1 1,0 0-1,0 0 1,0-1-1,0 1 1,0 0 0,0 0-1,0 0 1,0-1-1,0 1 1,0 0-1,0-1 1,1-4 1532,-1 5-435,0-1-247,0 1-750,0 0 1,0-1-1,0 1 1,0 0-1,0-1 1,0 1-1,1 0 1,-1-1-1,0 1 0,0 0 1,0-1-1,0 1 1,0 0-1,1-1 1,-1 1-1,0 0 0,0-1 1,0 1-1,1 0 1,-1 0-1,0-1 1,1 1-1,-1 0 0,0 0 1,0-1-1,1 1 1,-1 0-1,0 0 1,1 0-1,105 5 4288,-37 0-3884,71-5 1,-60-1-266,134-4 485,-189 7-13,-13 0-1855,1-1-4796,-12 0 1567,2 5 1601,-3 2-1869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13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98 7552,'12'-23'3306,"16"-23"1,-10 17 1199,-18 41-2154,-3 2-1861,-1 0 0,0-1 0,-10 23 0,-1 1 95,5-10-332,-30 97 412,34-102-573,2-1-1,0 1 1,-1 42-1,5-57-61,0-1 1,1 1-1,0 0 0,0-1 0,0 0 0,1 1 1,4 10-1,-4-13 0,-1-1 0,1 0 0,0 0 0,0 0 0,1 0 0,-1 0 0,1 0 0,-1 0 0,1-1 0,0 0 1,0 1-1,0-1 0,0 0 0,0 0 0,5 1 0,4 2 55,1-1 0,0-1 0,0 0 0,0 0 0,0-1 0,0-1 0,22-1 0,94-12 217,-100 8-195,-13 1-125,0-1 0,0-1 1,0 0-1,22-11 1,15-6-6509,-51 22 4295,-2 1-543,0 5-1701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13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44 8832,'-2'-3'697,"1"-1"0,-1 0 0,1 1 0,0-1-1,-1-7 1,2-3 5575,8 27-5163,-4 0-714,-1 0-1,0 1 1,-1-1 0,0 1-1,-1-1 1,-2 26 0,1-27-187,-9 225 1542,0 3-956,9-224-749,3 154 301,0-130-293,2 0-1,11 47 1,-9-59 0,1-1 1,1 1-1,2-2 0,25 47 1,-36-73-67,-1 0 1,1 0 0,0 0 0,0 0 0,0 0-1,0 0 1,0 0 0,0 0 0,0 0 0,0 0-1,-1 0 1,1 0 0,0 0 0,0 0 0,0 0 0,0 0-1,0 0 1,0 0 0,0 0 0,-1 0 0,1 0-1,0 0 1,0 0 0,0 0 0,0 0 0,0 0 0,0 0-1,0 0 1,0 0 0,-1 1 0,1-1 0,0 0-1,0 0 1,0 0 0,0 0 0,0 0 0,0 0-1,0 0 1,0 0 0,0 0 0,0 1 0,0-1 0,0 0-1,0 0 1,0 0 0,0 0 0,0 0 0,0 0-1,0 0 1,0 1 0,0-1 0,0 0 0,0 0 0,0 0-1,0 0 1,0 0 0,0 0 0,0 0 0,0 1-1,0-1 1,0 0 0,0 0 0,0 0 0,0 0-1,0 0 1,-8-3-1178,6 2 769,0 0 0,1-1 0,-1 1 0,1-1 0,-1 1 1,1-1-1,0 1 0,-1-1 0,1 1 0,0-1 0,0 0 0,0 0 0,1 0 0,-1 0 0,0 0 1,1 0-1,-1 1 0,1-1 0,-1-1 0,1 1 0,0 0 0,0 0 0,0 0 0,1-3 1,6-12-4188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14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8448,'0'-3'544,"0"0"1,0 1-1,1-1 0,-1 0 1,1 1-1,-1-1 1,1 0-1,0 1 1,0-1-1,0 1 0,2-4 1,15-37 4361,-18 42-4888,0 1-1,0 0 0,0 0 0,0 0 0,0 0 0,0 0 1,0 0-1,0 0 0,0 0 0,0 0 0,0 0 0,0 0 1,0-1-1,0 1 0,1 0 0,-1 0 0,0 0 1,0 0-1,0 0 0,0 0 0,0 0 0,0 0 0,0 0 1,0 0-1,0 0 0,1 0 0,-1 0 0,0 0 0,0 0 1,0 0-1,0 0 0,0 0 0,0 0 0,0 0 0,0 0 1,1 0-1,-1 0 0,0 0 0,0 0 0,0 0 1,0 0-1,0 0 0,0 1 0,0-1 0,0 0 0,0 0 1,0 0-1,0 0 0,1 0 0,-1 0 0,0 0 0,0 0 1,0 0-1,0 0 0,0 0 0,0 1 0,0-1 82,3 3 46,-1 0 0,1 1 0,-1-1 0,0 1 0,-1-1 0,1 1 0,0 0 0,-1-1 0,0 1 0,1 7 0,6 46 731,-6-34-611,5 54 229,-2-28-301,14 73 0,8-13-81,-27-108-204,0 0 1,0 0 0,0 0 0,1 0 0,-1 0 0,0 0 0,-1 1 0,1-1 0,0 0-1,0 0 1,0 0 0,-1 0 0,1 0 0,0 0 0,-1 0 0,0 2 0,0-3-115,1 1 0,-1-1 1,1 0-1,-1 1 1,1-1-1,-1 0 1,1 0-1,-1 1 0,1-1 1,-1 0-1,1 0 1,-1 0-1,0 0 1,1 0-1,-1 0 0,1 0 1,-1 0-1,0 0 1,1 0-1,-1 0 1,1 0-1,-1 0 0,1 0 1,-1-1-1,0 1 1,1 0-1,-1 0 1,1-1-1,-1 1 0,1 0 1,-1-1-1,1 1 1,-1-1-1,-8-6-4556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1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9344,'-2'-1'5442,"4"1"-1978,12 5-696,20 11-1467,-26-13-1073,0 1-1,0-1 0,0-1 0,0 1 1,0-1-1,1-1 0,-1 0 0,1 0 1,14-1-1,8-1-133,41-8 0,-53 6 43,6-1-170,19-3-623,61-1 1,-104 8 517,2 0-295,1 0-1,-1 0 1,1 0-1,-1 1 1,5 0-1,-8-1 258,1 0-1,-1 1 0,1-1 0,-1 0 1,0 0-1,1 0 0,-1 1 1,1-1-1,-1 0 0,0 1 0,1-1 1,-1 0-1,0 1 0,1-1 1,-1 0-1,0 1 0,1-1 0,-1 0 1,0 1-1,0-1 0,1 1 0,-1-1 1,0 1-1,0-1 0,0 1 1,0-1-1,0 0 0,0 1 0,0-1 1,0 1-1,0-1 0,0 1 0,0-1 1,0 1-1,0-1 0,0 1 1,0-1-1,0 1 0,0-1 0,-1 1 1,1-1-1,0 0 0,0 1 1,-1-1-1,1 1 0,0-1 0,-1 1 1,-7 14-5296,-1 4 1248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1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44 9344,'-4'-2'2784,"5"0"-394,14 1 1092,5-2-1856,1-2-868,1 1 0,0 0 0,22 0 1,69 3-119,-24 0-676,1-7-2199,-16 0-2127,-37 7-496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16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14 460 7168,'-4'-17'1146,"0"-1"1,1 1-1,1-1 1,1 0 0,1-24-1,1 30-127,-2 8-537,1-8 823,2 10-368,1 6 318,3 9-688,-1 0 1,0 1-1,-1 0 0,3 19 1,2 6 136,50 247 1617,-37-169-1901,33 99 285,14-5-143,-64-195-533,-3-10-11,38 103 171,-33-92-146,1-1 0,1 0 0,0-1 0,14 18-1,-22-31-30,0 0-1,1-1 1,-1 1-1,1-1 1,-1 1-1,1-1 0,0 0 1,-1 1-1,1-1 1,0 0-1,0 0 1,0 0-1,0 0 0,3 0 1,-3-1-1,-1 0 0,0 0 0,1 0 0,-1 0 0,1 0 0,-1-1 1,1 1-1,-1 0 0,0-1 0,1 1 0,-1-1 0,0 0 0,0 1 0,1-1 0,-1 0 0,0 0 1,0 0-1,0 0 0,0 0 0,0 0 0,0 0 0,1-2 0,3-4 5,0-1 0,0 0 0,-1 1 0,0-2-1,-1 1 1,0 0 0,0-1 0,-1 1 0,0-1 0,2-17 0,-1-10-93,-3-50 1,-22-177-500,4 125 154,-70-250 1,13 142 176,74 240 195,0 1 0,0 0 0,0 0 1,0 0-1,1-6 0,0 9 45,0 0-1,0 0 0,0 0 1,1 0-1,-1 0 0,1 1 1,-1-1-1,1 0 0,0 0 1,0 0-1,0 1 0,0-1 1,0 0-1,0 1 0,0-1 1,3-1-1,-2 0 57,1 0 0,1 1 1,-1-1-1,0 1 0,0 0 0,1 0 1,0 0-1,-1 0 0,1 1 0,0-1 1,0 1-1,-1 0 0,1 0 1,0 0-1,0 1 0,0 0 0,6-1 1,272-6 668,-274 7-692,484-12 951,-93-15-797,-218 22-60,11 5-84,9-4 132,-193 4-164,212-8 170,-31 8-145,411 8 146,-354-2-39,-91-4-79,357 3 192,-466-7-155,99-5 154,227-21-543,-234 23 412,-38 2 82,-19-2-500,185-5 374,-199 6 314,-55 2 59,-12 1-513,1 1 1,-1 0-1,0 0 0,0 0 1,0 0-1,1 0 0,-1-1 1,0 1-1,0 0 0,0 0 1,0 0-1,0-1 0,1 1 1,-1 0-1,0 0 0,0 0 1,0-1-1,0 1 1,0 0-1,0 0 0,0 0 1,0-1-1,0 1 0,0 0 1,0 0-1,0-1 0,0 1 1,0-1-264,-1 0 0,1 0 1,0 1-1,-1-1 0,1 0 0,-1 1 1,0-1-1,1 0 0,-1 1 0,1-1 1,-1 1-1,0-1 0,1 1 0,-1-1 1,0 1-1,0 0 0,1-1 1,-1 1-1,0 0 0,-1-1 0,-12-3-6135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1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41 7552,'27'-39'8218,"-27"37"-7231,0 2-161,0 0-314,0 0 6,1 2-343,0 0 0,-1 0 0,1 0 0,-1-1 0,1 1 0,-1 0 1,0 0-1,1 0 0,-1 0 0,0 0 0,-1 0 0,1 0 0,0 0 0,0 0 1,-1 0-1,-1 3 0,-1 2 22,0 1-1,-9 13 1,9-16-140,0 0-1,0 1 1,0-1 0,-3 13-1,6-17-41,0 0 0,0 0-1,0-1 1,0 1 0,1 0-1,-1 0 1,0 0 0,0 0-1,1 0 1,-1 0 0,1 0-1,-1 0 1,1-1 0,-1 1-1,1 0 1,-1 0 0,1-1-1,0 1 1,-1 0 0,1-1 0,0 1-1,0 0 1,-1-1 0,1 1-1,0-1 1,1 1 0,24 10 404,-2-5-231,0-2 0,0-1 0,0-1 0,43-1 0,-62-1-162,-2 0 3,0 0 0,-1 0 1,1 0-1,-1-1 0,1 0 1,0 1-1,-1-1 0,4-1 1,3-3-2698,-5 3 570,-3 1-1610,-2 0 2391,1 1 721,-4 2-3766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3:30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9984,'0'-1'217,"1"0"0,-1 0 1,1 0-1,-1 0 1,1 0-1,-1 0 0,1 0 1,-1 0-1,1 0 1,0 1-1,0-1 0,0 0 1,-1 0-1,1 0 1,0 1-1,0-1 0,0 1 1,0-1-1,0 1 1,0-1-1,0 1 0,2-1 1,-1 1-10,-1 0 1,1 0-1,0 0 1,0 0-1,0 0 1,0 0-1,-1 1 1,1-1-1,0 1 1,0-1-1,-1 1 1,4 1-1,1 2 192,1 0 0,-1 0 1,0 1-1,0-1 0,8 10 0,6 8 159,-2 0 0,0 1 0,-1 0 0,22 43 0,-31-49-486,0 1 0,-1 0 1,-1 1-1,-1-1 1,-1 1-1,0 0 0,2 38 1,-7 7-35,-12 81 0,6-76-352,6-36-2268,1-22-2112,0-10-43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18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10496,'3'-6'2440,"4"-7"2553,-2 13-3019,1 8-683,-3 1-963,0 0 0,0 0 0,-1 0 0,0 0 0,1 17 0,-1 51 305,-2-54-450,1 59 178,3 1 0,18 95 0,-21-174-387,2 11-175,-1 0 0,1 22-1,-3-36-1152,0-1-705,0-2-1616,1-4 1276,2-1-2273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1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9728,'0'-2'694,"0"1"-358,0 0 0,0 0 0,0 0 0,0 0-1,0 0 1,0 0 0,0 0 0,0 0 0,1 0 0,-1 0 0,0 0 0,1 0 0,-1 0 0,2-2 0,-2 3 864,2-1-787,0 0 0,-1 0 0,1 0-1,0 0 1,-1 0 0,1-1 0,-1 1 0,0 0 0,1-1 0,-1 1 0,0 0 0,2-4 0,9-8 235,4 2-170,1 1 1,1 0-1,19-7 1,-30 14-328,1 1-1,-1 0 1,1 0 0,0 0 0,0 1 0,0 0 0,-1 0-1,1 1 1,0 0 0,13 2 0,-19-1-104,0-1 0,0 1 0,0-1-1,0 1 1,-1 0 0,1-1 0,0 1 0,0 0 0,0 0 0,-1 1 0,1-1 0,0 0-1,-1 1 1,1-1 0,-1 0 0,0 1 0,1 0 0,-1-1 0,0 1 0,0 0 0,0 0 0,0-1-1,0 1 1,-1 0 0,1 0 0,-1 0 0,1 0 0,-1 0 0,1 0 0,-1 0 0,0 0-1,0 0 1,0 3 0,-1 3 32,0 0 0,0 0-1,0 0 1,-1 0 0,0-1-1,-1 1 1,-4 8 0,-4 7-40,-28 39 0,-4 7 43,41-65-78,0-1 1,1 1-1,-1 0 0,1 0 1,0-1-1,0 1 1,-1 6-1,2-8 3,0-1 1,0 1-1,0-1 1,1 1-1,-1-1 1,0 1-1,1-1 0,-1 1 1,1-1-1,-1 1 1,1-1-1,0 0 1,-1 1-1,1-1 0,0 0 1,0 0-1,0 0 1,0 0-1,0 0 0,0 0 1,0 0-1,1 0 1,0 1-1,6 3 58,0-1 0,0-1 1,0 1-1,0-1 0,0 0 0,1-1 0,13 2 0,-8-2 10,1 0 0,-1-2 0,27-1 0,-39 1-114,0 0-1,0 0 1,0-1-1,0 1 0,-1-1 1,1 1-1,0-1 0,0 0 1,-1 0-1,1 1 1,0-1-1,-1 0 0,3-3 1,-3 4-959,-1 0-921,1 0 951,1 0 0,-1 0 0,0 1 0,1-1 0,-1 0 0,0 1 0,0-1 0,1 1 0,0 1 0,6 5-4253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2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 7680,'-12'-3'7047,"11"2"-6920,1 1 0,0 0 0,-1 0 0,1 0-1,-1 0 1,1 0 0,-1-1 0,1 1 0,0 0 0,-1 0 0,1 0 0,-1 0 0,1 0 0,-1 0 0,1 1 0,-1-1 0,1 0 0,0 0 0,-1 0 0,1 0-1,-1 0 1,1 1 0,0-1 0,-1 0 0,1 0 0,-1 1 0,1-1 0,0 0 0,0 1 0,-1-1 0,1 1 0,0-1 550,0 0 64,0 0 81,7 0 911,124 10 1434,-20 0-2526,-92-9-538,0-2-1,0 0 1,34-6 0,-43 5-195,0 0 0,0 2 0,15-1 0,-24 1-142,-1 1 0,0-1 0,1 0 0,-1 0 1,0 1-1,1-1 0,-1 0 0,0 1 1,1-1-1,-1 0 0,0 1 0,0-1 0,0 1 1,1-1-1,-1 0 0,0 1 0,0-1 1,0 1-1,0-1 0,0 0 0,0 1 1,0-1-1,0 1 0,0-1 0,0 1 0,0-1 1,0 0-1,0 1 0,0-1 0,0 1 1,-1 0-1,2 8-4029,3 2-494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22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72 9728,'2'-5'657,"0"0"0,1 0 0,-1 1 0,1-1 0,0 1 0,0 0 0,0-1 1,1 1-1,-1 1 0,1-1 0,7-5 0,4-5 3697,-19 30-2354,-14 18-926,10-21-847,1 0 1,0 1 0,1 0-1,0 0 1,1 1-1,-5 25 1,10-37-178,0 0-1,0 0 1,0-1 0,0 1-1,0 0 1,0-1 0,1 1-1,-1 0 1,1-1 0,0 1-1,0 0 1,0-1 0,0 1 0,0-1-1,0 1 1,1-1 0,-1 0-1,1 0 1,0 0 0,2 3-1,0-1 20,1-1-1,0 0 0,0 0 1,0 0-1,0 0 0,0-1 1,1 0-1,7 2 0,26 6 132,0-1-1,78 5 0,-74-8-19,-5-2-1318,-11-2-3899,-27-2 4435,3 0 190,-2 0-6989,-1 4 2905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2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12288,'1'-9'3887,"1"7"-1091,5 13 317,5 22-1203,-4 5-735,3 39 0,-6-41-656,12 137 999,3 15-740,-13-144-651,1 0 0,18 51 0,-5-44-17,-14-37-88,-1 0 0,-1 1 0,5 18 0,-10-32-54,0-1 0,1 0 0,-1 1 1,0-1-1,0 0 0,0 1 0,0-1 1,0 1-1,0-1 0,0 0 0,0 1 0,0-1 1,0 0-1,0 1 0,0-1 0,0 1 1,0-1-1,0 0 0,0 1 0,-1-1 0,1 0 1,0 1-1,0-1 0,0 0 0,0 1 1,-1-1-1,1 0 0,0 1 0,-1-1 0,1 0 1,0 0-1,0 1 0,-1-1 0,1 0 1,0 0-1,-1 0 0,1 1 0,0-1 0,-1 0 1,1 0-1,-1 0 0,1 0 0,0 0 1,-1 0-1,1 0 0,0 0 0,-1 0 0,1 0 1,-1 0-1,1 0 0,-24-7-3463,13 3-418,10 4 3476,1 0 1,-1 0 0,0 0-1,1 0 1,-1 0 0,1-1 0,-1 1-1,0 0 1,1 0 0,-1-1-1,1 1 1,-1 0 0,1-1-1,-1 1 1,1-1 0,-1 1-1,1 0 1,0-1 0,-1 1-1,1-1 1,-1 1 0,1-1 0,0 0-1,0 1 1,-1-1 0,1 1-1,0-2 1,-1 1-302,-6-11-4168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2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74 7936,'2'-6'1247,"0"1"-374,0 0 1,-1 0-1,1-1 0,-1 1 1,0-1-1,0 1 1,0-7-1,-1 11-711,0 0-1,-1 0 1,1 0-1,0 0 1,-1 0-1,1 0 1,-1 1 0,1-1-1,-1 0 1,1 0-1,-1 0 1,0 1-1,1-1 1,-1 0-1,-1 0 1,2 1-98,0-1 0,-1 1 0,1 0-1,0-1 1,-1 1 0,1 0 0,-1-1 0,1 1 0,-1 0 0,1 0 0,0 0-1,-1-1 1,1 1 0,-1 0 0,1 0 0,-1 0 0,1 0 0,-1 0 0,1 0 0,-1 0-1,1 0 1,-1 0 0,1 0 0,-1 0 0,1 0 0,-1 0 0,1 1 0,-1-1 0,1 0-1,-1 1 1,-4 4 173,0 1-1,1 0 1,0 0-1,0 1 1,0-1-1,1 1 1,-5 13-1,1-3-42,-8 17 101,2 1 1,1 0-1,2 1 0,-6 38 1,11-35 35,1 1 0,3 77 0,2-96-248,2 0 0,0 0 1,1-1-1,2 0 0,0 0 0,1 0 0,13 27 1,-9-26 48,1-1 1,0 0-1,2-1 1,0 0-1,1-1 1,26 23 0,-41-41-162,0 1 0,1-1 0,-1 0 0,0 0 0,0 0 0,0 0 0,0 0 0,0 1 0,0-1 0,0 0 0,1 0 0,-1 0 0,0 0 0,0 0 0,0 0 0,0 0 0,0 0 0,1 0 0,-1 0 0,0 1 0,0-1 0,0 0 0,0 0 0,1 0 0,-1 0 0,0 0 0,0 0 0,0 0 0,0 0 0,1 0 1,-1 0-1,0-1 0,0 1 0,0 0 0,0 0 0,1 0 0,-1 0 0,0 0 0,0 0 0,0 0 0,0 0 0,0 0 0,1 0 0,-1-1 0,0 1 0,1-10-1853,-4-17-2482,3 25 3740,-3-9-2981,2 2-560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24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10368,'7'-7'1430,"1"1"0,0 0 1,0 0-1,10-4 0,-18 10-1375,0 0 0,1-1-1,-1 1 1,0 0 0,0 0-1,0 0 1,0 0-1,1 0 1,-1 0 0,0 0-1,0 0 1,0 0 0,1 0-1,-1 0 1,0 0-1,0 0 1,1 0 0,-1 0-1,0 0 1,0 0-1,0 0 1,1 0 0,-1 0-1,0 0 1,0 0 0,0 0-1,0 0 1,1 0-1,-1 0 1,0 1 0,0-1-1,0 0 1,1 0 0,-1 0-1,0 0 1,0 0-1,0 1 1,2 9 1306,-6 10-232,-1-4-620,1-6-239,0 1 0,2-1-1,-1 1 1,0 14 0,2-22-248,1 0 0,0 0-1,0-1 1,1 1 0,-1 0-1,1 0 1,-1 0 0,1 0-1,0-1 1,0 1 0,0 0 0,1-1-1,-1 1 1,0-1 0,1 1-1,0-1 1,-1 0 0,1 1-1,0-1 1,0 0 0,4 2 0,2 2 0,0-1-1,0 1 1,1-2 0,-1 1 0,1-1 0,0-1 0,0 0 0,1 0 0,13 2 0,-10-3-1254,23 0-1,-35-2-719,-1 0-757,0 1-645,0 6-1142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24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9856,'0'-1'346,"-1"0"0,1 1 0,0-1 0,1 0 0,-1 0 0,0 0 0,0 0 0,0 1 0,0-1 0,1 0-1,-1 0 1,0 0 0,1 1 0,-1-1 0,1-1 0,0 2-182,-1 0 0,1 0-1,-1-1 1,1 1 0,-1 0-1,1 0 1,-1 0 0,1 0-1,-1 0 1,1 0 0,-1 0 0,1 0-1,-1 0 1,1 0 0,-1 0-1,1 0 1,-1 1 0,1-1-1,-1 0 1,1 0 0,-1 0-1,1 1 1,-1-1 0,1 0-1,-1 1 1,0-1 0,1 0-1,0 1 1,0 0-20,1 1-1,0-1 1,-1 1-1,1-1 1,-1 1 0,1-1-1,-1 1 1,0 0-1,0 0 1,0 0 0,0 0-1,0 0 1,0 0-1,0 0 1,0 0 0,0 3-1,0 3 83,0 1 1,-1-1-1,0 10 1,-1-1 26,0 58 297,3 96-1,0-145-523,1 0 1,1-1 0,2 0-1,13 39 1,-16-57 25,0 0-1,1 0 1,4 6 0,9 18-1294,-17-31 1133,0 0-1,0 0 0,0-1 0,0 1 1,-1 0-1,1 0 0,0 0 0,0 0 1,0 0-1,0 0 0,0 0 1,0 0-1,0 0 0,0 0 0,-1 0 1,1 0-1,0 0 0,0 0 1,0 0-1,0 0 0,0 0 0,0 0 1,0 0-1,-1 0 0,1 0 0,0 0 1,0 0-1,0 0 0,0 0 1,0 0-1,0 0 0,0 0 0,0 0 1,0 0-1,-1 1 0,1-1 1,0 0-1,0 0 0,0 0 0,0 0 1,0 0-1,0 0 0,0 0 0,0 0 1,0 0-1,0 0 0,0 1 1,0-1-1,0 0 0,0 0 0,0 0 1,0 0-1,0 0 0,0 0 0,0 0 1,0 1-1,0-1 0,0 0 1,0 0-1,0 0 0,0 0 0,0 0 1,0 0-1,-10-8-5166,2-6 1255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2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9984,'2'-2'622,"3"-2"303,0 0 1,0 0-1,0 0 0,1 0 1,-1 1-1,8-3 0,-11 6-793,-1-1 0,1 1 0,0-1 0,0 1 0,0 0 0,0 0 0,0 0 0,0 0 0,0 0 0,0 0 0,0 1 0,0-1 0,0 1 0,-1-1 0,1 1 0,0 0 0,0 0 0,0 0 0,-1 0 0,1 0 0,-1 0 0,1 0 0,-1 0 0,3 3 0,6 6 264,0 2 1,-1-1-1,0 1 0,-1 0 0,0 1 0,-1 0 0,0 0 0,-1 1 0,8 24 0,-5-3 300,0 0 0,5 66-1,-10-56-501,-2 1 0,-2-1 0,-2 1-1,-2-1 1,-17 76 0,15-104-887,-2 7-2482,8-9-7277,0-15 6938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25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67 8704,'-5'-66'13087,"-28"198"-10842,18-77-1879,-15 110-1,27-135-298,1 0-1,2 0 0,1 1 1,2-1-1,9 44 0,-9-60-110,1 0-1,1 0 1,0-1 0,0 0-1,2 0 1,0 0-1,0 0 1,1-1-1,0-1 1,1 1 0,1-1-1,0-1 1,19 16-1,-27-24-363,0 0-1,1-1 1,-1 1-1,0-1 1,1 0-1,-1 0 1,4 1-1,-5-2 188,-1 0 0,1 1-1,-1-1 1,1 0 0,0 0 0,-1 0 0,1 0-1,-1 0 1,1 0 0,-1 0 0,1 0-1,-1-1 1,1 1 0,0 0 0,-1 0 0,1 0-1,-1-1 1,1 1 0,-1 0 0,1 0-1,-1-1 1,1 1 0,-1 0 0,0-1-1,1 1 1,-1-1 0,1 1 0,-1 0 0,0-1-1,1 1 1,-1-1 0,0 1 0,0-1-1,1 1 1,-1-1 0,0 0 0,0 1 0,0-1-1,0 1 1,1-1 0,-1 0 0,0-13-3955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2:30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7296,'9'-19'3809,"0"1"1,21-31 0,-30 49-3766,0-1 0,1 1 0,-1-1 1,0 1-1,0 0 0,1 0 0,-1-1 1,0 1-1,1 0 0,-1-1 0,0 1 0,1 0 1,-1 0-1,0-1 0,1 1 0,-1 0 1,0 0-1,1 0 0,-1 0 0,1 0 1,-1-1-1,0 1 0,1 0 0,-1 0 0,1 0 1,-1 0-1,1 0 0,0 0 0,-1 1 28,1-1-1,0 1 1,-1-1-1,1 1 0,-1-1 1,1 1-1,-1-1 1,1 1-1,-1-1 0,1 1 1,-1 0-1,1-1 1,-1 1-1,1 1 0,0 2 150,1 0-1,-1 0 1,0 0-1,1 9 1,1 60 509,-8 84 1,4-125-598,-4 339 690,5-252-248,0-115-549,0-2 3,0 0 0,1 0-1,-2 0 1,1 1 0,0-1 0,0 0 0,-1 0 0,1 0 0,-1 0 0,0 0 0,0 3 0,0-5-25,1 0 0,0 0 1,0 0-1,0 0 0,-1 0 0,1 0 0,0 0 1,0 0-1,-1 0 0,1 0 0,0 0 1,0 0-1,-1 0 0,1 0 0,0 0 0,0 0 1,0 0-1,-1 0 0,1 0 0,0 0 1,0 0-1,-1 0 0,1 0 0,0 0 1,0 0-1,0-1 0,-1 1 0,1 0 0,0 0 1,0 0-1,0 0 0,0 0 0,-1-1 1,1 1-1,0 0 0,0 0 0,0 0 0,0-1 1,0 1-1,0 0 0,0 0 0,0-1 1,0 1-1,-1 0 0,1 0 0,0 0 0,0-1 1,0 1-1,-5-13 54,5 13-56,-1-6-4,0 0 0,0 1 0,0-1 0,1 0 0,0 0 0,0 1 1,0-1-1,1 0 0,-1 0 0,2 1 0,-1-1 0,1 0 1,-1 1-1,1 0 0,1-1 0,-1 1 0,1 0 0,0 0 0,5-6 1,1-2-7,2 0-1,0 1 1,0 0 0,1 0 0,21-14 0,-27 21 8,0 1 0,1-1 0,-1 2 0,1-1 0,-1 1 0,1 0 0,0 0 0,0 1 0,0 0 0,1 0 0,-1 1 0,0-1 0,1 2 0,-1-1 0,13 2 0,12 4-21,0 3 0,0 0-1,-1 2 1,0 2 0,54 27-1,-68-30 39,1 1 0,29 22 0,-42-29 36,-1 0 0,-1 1 0,1-1 0,0 1 1,-1 0-1,0 0 0,1 0 0,-2 0 0,1 1 1,0-1-1,-1 1 0,0 0 0,0 0 0,-1 0 0,1 0 1,1 8-1,-4-10-6,1 1-1,0-1 1,-1 1 0,0-1-1,1 1 1,-2-1 0,1 0-1,0 0 1,0 1 0,-1-1-1,0 0 1,0 0 0,0 0-1,0-1 1,0 1 0,0 0-1,-1-1 1,1 1 0,-1-1-1,-3 2 1,-4 4 26,0-1-1,-1-1 1,0 0 0,-16 7 0,1-4-44,1 0 1,-1-2 0,0-1-1,-1-2 1,-43 3-1,22-5-98,-1-3-1,-58-9 0,-4-10-2565,88 15-1318,23 5 3872,0 0 0,0 0 0,0 0-1,0 0 1,0 0 0,0 0-1,0-1 1,0 1 0,0 0-1,0 0 1,0 0 0,0 0-1,0 0 1,0 0 0,0 0 0,1 0-1,-1 0 1,0 0 0,0 0-1,0 0 1,0 0 0,0 0-1,0 0 1,0 0 0,0 0 0,0 0-1,0 0 1,0 0 0,0 0-1,0 0 1,0 0 0,0 0-1,0-1 1,0 1 0,-1 0-1,1 0 1,0 0 0,0 0 0,0 0-1,0 0 1,0 0 0,0 0-1,0 0 1,0 0 0,0 0-1,0 0 1,0 0 0,0 0-1,0 0 1,0 0 0,0 0 0,0 0-1,12 0-3133,10 4-1419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3:32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 6784,'-4'12'3355,"7"-18"-428,-2 4-2500,1-9 484,-1 9 18,-6 2 12,-2 0-400,7 0-510,-1 0 0,1 0-1,0 0 1,0 0-1,0 0 1,-1 0 0,1 0-1,0 0 1,0 0-1,-1 0 1,1 0 0,0 0-1,0 0 1,0 0-1,0 0 1,-1 0 0,1 0-1,0 0 1,0 1 0,0-1-1,0 0 1,-1 0-1,1 0 1,0 0 0,0 0-1,0 1 1,0-1-1,0 0 1,0 0 0,-1 0-1,1 0 1,0 1-1,0-1 1,0 0 0,0 0-1,0 0 1,0 1-1,0-1 1,0 0 0,0 0-1,0 1 1,0-1-1,0 0 1,0 0 0,0 0-1,0 1 1,0-1-1,0 0 1,0 0 0,0 0-1,1 1 1,-1-1-1,0 0 1,0 0 0,0 0-1,0 0 1,0 1-1,0-1 1,1 0 0,-1 0-1,1 0 112,1 1-1,-1-1 1,1 0 0,-1 0-1,1 0 1,-1 0 0,1-1-1,-1 1 1,1 0-1,1-1 1,0 0 78,1 1 1,0-1-1,0 1 0,-1 0 1,5 0-1,-5 0-86,-1 1 0,1-1 0,-1 0 1,1 0-1,0 0 0,-1 0 0,5-1 0,-4 1-53,-1-1 1,0 1-1,1 0 0,-1 0 0,1 0 0,-1 0 0,4 1 1,0 1 18,0-2 1,-1 1-1,1-1 1,0 1-1,0-2 0,-1 1 1,1 0-1,0-1 1,-1 0-1,8-3 1,12-1 100,-17 4-152,1 1 0,-1-1 0,1 2 0,14 1 0,-19-1-27,4 0 2,0 1 1,0 0-1,13 6 0,-13-4-15,0-1 0,15 3 1,-20-5 5,0-1 1,0 0 0,0 0 0,0 0 0,0 0 0,0 0-1,0 0 1,0-1 0,0 0 0,0 1 0,5-3 0,-6 2 23,1 0 0,-1 0 0,1 1 1,-1-1-1,1 1 0,-1 0 0,1 0 1,-1 0-1,5 0 0,-3 1-10,-1-1 0,0 0 0,1 0-1,-1-1 1,5 0 0,-1-1-21,0 1 1,0 0-1,0 0 0,0 1 1,0 0-1,15 1 1,-17 0 5,1-2 0,0 1 0,0-1 1,11-2-1,-11 1-19,0 1 1,1 0-1,0 1 0,6-1 1,54 10-103,-36-12 104,9 1 54,-15 4-20,-5-2 64,0 2-1,22 4 1,-32-3-19,0-1 0,1 0 0,-1-1 0,0 0 0,1-1 1,16-1-1,-22 0-77,0 1 1,0-1-1,0 1 0,0 0 1,0 1-1,0-1 1,0 1-1,9 2 1,-9-1 6,1-1 1,-1 0-1,1-1 1,-1 1-1,1-1 1,0 0 0,8-2-1,13 1 43,88-2 106,-48-1-144,-44 2-19,43 0-1,-59 3 10,13 1 8,-1-1 1,0-1-1,0-1 1,22-3-1,-30 3-17,-1 0 0,0 1-1,1 0 1,10 1 0,24 0-84,-28-1 136,0 0 0,0 0 0,28 6 0,-24-4 22,-20-2-65,0 0 0,1 0 0,-1 0 0,0 0 0,1 0 0,-1 0 0,0 0 0,1 1 0,-1-1 0,0 0 0,1 1 0,-1-1 0,0 1 0,1 0 0,-1-1 0,0 1 0,0 0 0,0 0 0,0 0 0,0-1 0,0 1 1,0 0-1,0 0 0,0 1 0,0-1 0,-1 0 0,1 0 0,0 2 0,-1-1-1094,-6-2-766,6 0 1563,0 0 0,-1 0 0,1 0 0,0-1-1,-1 1 1,1 0 0,0 0 0,0 0 0,-1 0-1,1 0 1,0 0 0,-1 0 0,1 0-1,0 0 1,-1 0 0,1 0 0,0 0 0,-1 0-1,1 0 1,0 1 0,-1-1 0,1 0-1,0 0 1,-1 0 0,1 0 0,0 1 0,0-1-1,-1 0 1,1 0 0,0 0 0,0 1 0,-1-1-1,1 0 1,0 0 0,0 1 0,0-1-1,-1 1 1,1 12-4370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2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 9216,'-1'-1'319,"1"0"1,0 1 0,0-1 0,-1 0-1,1 1 1,0-1 0,0 0 0,-1 1-1,1-1 1,0 0 0,0 1 0,0-1-1,0 0 1,0 0 0,1 0 0,-1 0-118,0 1 1,0 0-1,0-1 1,0 1-1,1 0 1,-1-1-1,0 1 1,0 0-1,1 0 1,-1-1-1,0 1 1,1 0-1,-1 0 1,0-1 0,1 1-1,-1 0 1,0 0-1,1 0 1,-1 0-1,0 0 1,1-1-1,3 1 153,-1 0 1,0 0-1,0 0 0,0 0 1,1 1-1,2 0 0,-4-1-289,21 4 58,-1 0 0,30-1-1,-26-3-3296,-16 0 539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2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9728,'2'-3'680,"1"-1"1,-1 1 0,0 0-1,1 0 1,-1 0 0,1 0-1,0 1 1,0-1 0,0 1-1,0 0 1,1-1-1,-1 2 1,1-1 0,-1 0-1,7-2 1,-9 4-596,-1 0 1,1 0-1,-1 0 1,1 0-1,0 0 1,-1 0-1,1 0 0,0 0 1,-1 0-1,1 0 1,-1 0-1,1 0 0,0 1 1,-1-1-1,1 0 1,-1 0-1,1 1 1,-1-1-1,1 0 0,0 1 1,-1-1-1,0 0 1,1 1-1,0 0 0,0 0 26,0 1-1,0-1 0,0 1 0,0-1 1,0 1-1,-1 0 0,1-1 1,0 4-1,0 1 36,0-1 1,0 1 0,-1-1 0,0 11-1,-7 48 335,2-29-402,0 40 1,5-50-271,0 81-2637,0-36-5806,0-57 4416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2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18 11136,'8'-13'5461,"-5"9"74,-11 10-3780,2 0-1725,-25 23-82,30-27 34,-1 0 0,0 0 0,1 0 0,-1 0 1,1 1-1,0-1 0,0 0 0,0 1 0,0-1 1,0 0-1,1 1 0,-1-1 0,0 5 0,1-6 11,0 0-1,1 0 1,-1 0-1,0 0 1,0-1-1,1 1 1,-1 0-1,1 0 1,-1 0-1,1-1 1,-1 1-1,1 0 1,-1-1-1,1 1 1,0 0-1,-1-1 1,1 1-1,0-1 1,-1 1-1,1-1 1,0 1-1,0-1 1,1 1-1,26 9-98,-11-5 8,-11-1 100,1-1-1,-1 1 1,0 1-1,0-1 1,0 1-1,-1 0 0,1 1 1,-1-1-1,0 1 1,-1 0-1,6 10 1,0 0 305,-1 1 1,-1 1 0,7 24-1,-13-37-125,-1 1 0,1-1-1,-1 0 1,0 8 0,-1-12-138,0 0 1,0 1-1,0-1 0,0 1 1,0-1-1,0 0 1,0 1-1,-1-1 1,1 1-1,0-1 1,-1 0-1,1 1 0,-1-1 1,0 0-1,1 0 1,-1 0-1,0 1 1,0-1-1,0 0 1,0 0-1,0 0 0,-1 1 1,-3 0-27,1 1 1,-1-1-1,0 0 1,0 0 0,-1-1-1,1 0 1,0 0-1,-7 1 1,8-2-70,1 0 1,0 0 0,-1 0 0,1 0 0,0 0-1,-1-1 1,1 0 0,0 1 0,0-1-1,0 0 1,0-1 0,0 1 0,0 0-1,-4-4 1,4 4-389,1-1-1,0 0 1,0 0-1,0 0 1,0 0-1,0 0 1,0 0-1,0 0 1,1-1-1,-1 1 1,-1-5-1,2 4-813,1 0 0,-1 0-1,1 0 1,-1-1-1,1-4 1,0 6-4315,0 2 1083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2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 10112,'-1'0'88,"1"0"1,0 0-1,0 0 1,0 0-1,0 0 1,0 0-1,0 0 1,0 0-1,0 0 1,0 0-1,0 0 1,0 0-1,0 0 1,0 0-1,0 1 1,0-1-1,0 0 1,0 0-1,0 0 1,0 0-1,0 0 1,0 0-1,0 0 1,0 0-1,0 0 1,0 0-1,0 0 1,0 0-1,0 0 1,-1 0-1,1 0 1,0 0-1,0 0 1,1 0-1,-1 1 1,0-1-1,0 0 1,0 0-1,0 0 1,0 0-1,0 0 0,0 0 1,0 0-1,0 0 1,0 0-1,0 0 1,0 0-1,0 0 1,0 0-1,0 0 1,0 0-1,0 0 1,0 0-1,0 0 1,0 0-1,0 0 1,0 0-1,0 0 1,0 1-1,0-1 1,0 0-1,0 0 1,1 0-1,-1 0 1,0 0-1,0 0 1,0 0-1,0 0 1,0 0-1,8-1 2912,16-5-1730,-12 3 4,0 2-830,1 0 0,-1 0 0,18 2-1,1 1-303,6 0-1240,0 2 0,40 9 1,-55-9-1170,-3 0-312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2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9856,'0'-1'140,"1"1"0,-1 0 0,0 0 0,0 0 0,0 0 0,1-1 0,-1 1 1,0 0-1,0 0 0,1 0 0,-1 0 0,0 0 0,0 0 0,1 0 0,-1 0 1,0 0-1,0 0 0,1 0 0,-1 0 0,0 0 0,0 0 0,1 0 0,-1 0 0,0 0 1,0 0-1,1 0 0,-1 0 0,0 0 0,0 0 0,1 1 0,-1-1 0,0 0 0,0 0 1,0 0-1,1 0 0,-1 1 0,0-1 0,0 0 0,0 0 0,1 1 0,12 8 1609,-2 6-507,1 0 1,-2 1 0,11 21-1,0 0-266,-2-5-372,-3 1-1,0 1 1,-3 0-1,0 1 1,9 46 0,-17-60-511,0-1 1,-2 1 0,0 0-1,-1 0 1,-1 0 0,-4 37-1,1-47-182,-1-1-1,0 0 0,-1 0 0,0-1 0,-1 1 0,0-1 0,-12 18 0,12-19-246,-17 19-1408,7-16-652,14-10 1791,-1 0-1,1-1 0,0 1 0,0-1 0,0 1 1,-1-1-1,1 1 0,0-1 0,-3 0 1,-1 0-4291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28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 7296,'-1'3'11055,"5"-5"-8077,11-2-2094,17 0 1306,-28 3-2025,0 0 1,0 0-1,0 0 1,0 1-1,0-1 1,0 1-1,0 0 1,0 1-1,0-1 0,-1 1 1,1-1-1,6 3 1,4 2 45,1-1 0,-1 0 0,1-1 1,0-1-1,20 1 0,77-4 436,-92 0-572,112-8 352,41-1-363,-63 10-60,24 0-16,-44 0-4913,-95-1 70,-1-1 3032,-10 5-3568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35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9984,'5'-9'1317,"0"1"0,0-1 1,1 1-1,1 1 0,-1-1 1,9-7-1,-8 10-1082,-1 0 0,1 0 1,0 0-1,1 1 0,-1 1 0,1-1 1,-1 1-1,10-2 0,42-12 536,93-15-1,-128 29-622,0 1 0,0 1 0,0 0 0,0 2 0,0 1 0,-1 1 0,27 7 0,-41-7-12,1 0 0,-1 0 0,1 1-1,-1 0 1,0 1 0,-1 0 0,1 0-1,12 11 1,-18-13-91,-1-1 0,1 1 0,-1 0 0,1 0 0,-1 0-1,0 0 1,0 0 0,0 0 0,0 1 0,-1-1 0,0 1 0,1-1 0,-1 1 0,0-1 0,-1 1-1,1 0 1,-1-1 0,1 1 0,-1 0 0,0 0 0,-1-1 0,1 1 0,0 0 0,-1-1 0,-2 8 0,-4 5 7,0-1 1,-1 1 0,-1-1-1,-1-1 1,-13 17 0,10-14-65,1 1 0,0 0 1,-8 19-1,17-31 18,1 0 0,0 0 1,0 1-1,0-1 0,1 0 0,0 1 0,0-1 1,0 0-1,1 1 0,0-1 0,1 1 1,-1-1-1,1 1 0,2 7 0,-2-10 24,1 0 1,-1 0-1,1 0 0,0-1 0,0 1 1,0 0-1,1-1 0,-1 1 0,1-1 1,0 0-1,-1 0 0,7 4 0,-3-2 28,0-1-1,0-1 0,0 1 0,1-1 1,-1 0-1,13 4 0,4-2 41,-1-1-1,1 0 1,37-1-1,3 0-465,73 3 503,-46-1-9160,-67-4 4113,-1-3-165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36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43 8704,'4'-6'1207,"-2"2"-580,0 0 0,0 0 0,1 1 0,0-1 0,-1 1 0,1 0 0,5-5 1,-7 8 369,-1 0 64,0 0-1021,0 0-1,0 0 0,0 0 1,0 0-1,0 0 1,-1 1-1,1-1 1,0 0-1,0 0 1,0 0-1,0 0 0,0 0 1,0 0-1,0 0 1,-1 0-1,1 0 1,0 0-1,0 0 0,0 0 1,0 0-1,0 0 1,0 0-1,-1 0 1,1 0-1,0 0 0,0 0 1,0 0-1,0 0 1,0 0-1,0 0 1,0 0-1,-1 0 1,1 0-1,0-1 0,0 1 1,0 0-1,0 0 1,0 0-1,0 0 1,0 0-1,0 0 0,0 0 1,0 0-1,0 0 1,-1-1-1,1 1 1,0 0-1,0 0 1,0 0-1,0 0 0,0 0 1,0 0-1,0 0 1,0-1-1,0 1 1,0 0-1,0 0 0,0 0 1,0 0-1,0 0 1,0 0-1,0-1 1,0 1-1,0 0 1,0 0-1,0 0 0,1 0 1,-1 0-1,-11 4 456,6 0-340,0 0 0,0 0 0,1 1 0,-1 0-1,1-1 1,0 1 0,0 1 0,1-1 0,0 1 0,-4 7 0,-3 10 230,-9 32 1,15-43-274,-10 32 187,2 0 1,2 1-1,2 0 1,2 1-1,1-1 1,4 61-1,3-79-175,1 1 1,1-2-1,1 1 0,18 50 0,-16-58-77,2 1 0,0-2 0,1 1 0,1-1 0,1-1 0,0 0 0,17 16 0,-1-5 60,1-1 1,2-2 0,0-2-1,1 0 1,70 35-1,-100-57-286,0 0 1,0 0-1,0 0 0,0-1 0,1 1 0,-1 0 0,0-1 0,0 0 1,0 0-1,0 1 0,1-1 0,-1 0 0,0-1 0,3 1 1,-4-1-6,1 1 1,-1-1-1,0 0 1,1 1 0,-1-1-1,0 0 1,0 0-1,1 0 1,-1 0-1,0 0 1,0 0 0,0 0-1,0-1 1,-1 1-1,1 0 1,0 0 0,0-1-1,-1 1 1,1 0-1,-1-1 1,1 1-1,0-2 1,4-20-3353,4-1-1482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3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8320,'1'-6'717,"0"0"1,1 0-1,-1 0 1,1 0-1,1 0 1,-1 0-1,1 1 1,0-1-1,1 1 1,-1 0-1,1 0 1,5-6-1,-9 11-656,1 0 0,-1 0-1,0 0 1,1 0-1,-1-1 1,1 1-1,-1 0 1,0 0 0,1 0-1,-1 0 1,1 0-1,-1 0 1,0 0-1,1 0 1,-1 1-1,1-1 1,-1 0 0,0 0-1,1 0 1,-1 0-1,1 0 1,-1 1-1,0-1 1,1 0-1,-1 0 1,0 1 0,1-1-1,-1 0 1,0 1-1,0-1 1,1 0-1,-1 0 1,0 1 0,0-1-1,0 1 1,1-1-1,-1 0 1,0 1-1,0-1 1,0 0-1,0 1 1,0-1 0,0 1-1,0 0 1,1 4 149,-1 1 0,0 0 0,0 0 0,-1 0 0,0-1 0,-2 10 0,-1 7 176,-4 22 125,5-28-312,0 1 1,1 0 0,0 30 0,2-43-185,1 1 1,-1 0 0,1 0 0,0 0 0,1 0 0,-1-1-1,1 1 1,0-1 0,0 1 0,0-1 0,1 1-1,-1-1 1,1 0 0,0 0 0,0-1 0,1 1-1,5 4 1,4 5-29,-9-9-112,1 0 0,-1-1 0,0 1 0,1-1 0,0 1 0,0-1 0,0-1 0,0 1-1,6 2 1,-10-5-142,0 0 0,0 0 0,0 0 0,0 0 0,0 0 0,0 0 0,-1-1 0,1 1 0,0 0-1,0 0 1,0-1 0,0 1 0,-1 0 0,1-1 0,0 1 0,0-1 0,-1 1 0,1-1 0,0 1 0,-1-1-1,1 1 1,0-1 0,-1 0 0,1 1 0,-1-1 0,1 0 0,0-1 0,1-1-1305,7-6-2657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3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74 8576,'-2'-9'1270,"0"1"1,0 0-1,1 0 1,0-1-1,0 1 1,1-14-1,0 21-681,-11 139 1680,4-73-1637,-3 119 435,11-160-1008,0 1-1,2-1 1,0 0 0,2 0-1,11 35 1,-13-51-7,0 0 1,1 0-1,8 12 1,-10-17-169,1 1 0,-1-1 0,1 0 0,0 0 0,0 0 0,0 0 0,0-1 0,1 1 1,4 2-1,-7-5-57,-1 0 0,0 0-1,1-1 1,-1 1 0,1 0 0,-1-1 0,0 1 0,1 0 0,-1-1 0,0 1 0,0-1 0,1 1 0,-1 0 0,0-1-1,0 1 1,1-1 0,-1 1 0,0-1 0,0 0 0,0 1-259,1-2-570,0 0-1,0 0 1,0 1-1,0-1 0,0 0 1,0 1-1,0-1 0,1 1 1,2-3-1,5-4-3562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3:44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8320,'1'0'291,"-1"-1"0,1 1 0,-1-1 0,1 1 0,0-1 0,-1 1 0,1 0 0,0-1 0,-1 1 0,1 0 0,0 0 0,-1-1 0,1 1 0,0 0 1,0 0-1,-1 0 0,1 0 0,0 0 0,0 0 0,-1 0 0,2 0 0,25 0 1256,-20 1-1172,18-2 539,1 0-1,47-9 1,86-10 396,-85 13-892,2 0-62,1 3-1,127 10 1,-38 4 57,-56-5-37,107 1 312,-51-4-469,4 8-45,187 0 926,281-13-476,-489 8-654,95 1 71,574-13 391,-263 5-454,-13 0 177,822-38 1013,-271-15-1253,-1067 53 71,543-20 17,118-11 85,-616 29-85,270-7 2,-270 11-527,-83-7-6369,-3 5 2811,-6-1-1130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3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9728,'3'-2'354,"0"-1"0,0 1 0,1 0 0,-1 1-1,1-1 1,-1 1 0,1-1 0,0 1 0,-1 0 0,1 0 0,0 1 0,0-1 0,0 1 0,-1 0 0,1 0 0,0 0 0,0 0 0,0 1 0,0 0 0,0-1 0,-1 1 0,1 1 0,7 2-1,-4-1-88,0 1 0,0 0 0,0 1 0,-1-1 0,1 1-1,-1 0 1,0 1 0,0-1 0,-1 1 0,9 12-1,2 8 318,-1 0-1,-2 1 1,20 54-1,15 92 1296,-41-135-1558,-1 0 0,-2 0 1,-1 73-1,-26 112-60,15-156-1192,6-23-3025,2-43 3727,0 0 0,-1-1 0,1 1 0,0-1 0,0 1 0,0 0 0,0-1 1,0 1-1,0-1 0,0 1 0,0 0 0,1-1 0,-1 1 0,0-1 0,0 1 0,0 0 0,1-1 0,-1 1 0,0-1 0,1 1 0,-1-1 0,0 1 0,1-1 0,-1 1 0,1-1 0,-1 0 0,0 1 0,1-1 0,-1 0 0,1 1 0,-1-1 0,1 0 0,0 1 0,-1-1 0,1 0 0,-1 0 0,1 0 0,-1 0 0,1 1 0,0-1 0,0 0 0,8-6-4051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44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0 575 6656,'1'0'2151,"9"-4"1771,-7 3-3747,0 0 0,0 0-1,1 0 1,-1 1 0,1-1 0,-1 1-1,0 0 1,1 0 0,-1 0 0,1 1-1,3 0 1,6 2 281,-1 0 0,1 0 0,0-1-1,20 0 1,52-5 657,104-25 482,-20 2-737,617-77 1185,-403 47-1433,0 21-351,265-5 579,-155-3-150,-280 19-672,46 4 5,-13 7 214,47-1-145,-265 13-88,206-11 231,52-11 140,-15 11-426,7 0 69,-18 0 59,-6-3 597,-15 3-118,-56 6-607,29 0 37,-103-1 113,304-10 24,-375 16-134,-1-1 0,1-2-1,55-13 1,-83 15 21,0 1-1,0 0 1,16 0-1,20-1 48,-35 2-66,2-1-6,-11-2-770,-6-2-973,3 5 1277,0 0 0,1 0 0,-1 0 0,0-1 1,0 1-1,0 0 0,0 1 0,1-1 1,-1 0-1,0 0 0,0 0 0,0 0 0,1 1 1,-1-1-1,0 0 0,0 1 0,1-1 1,-2 1-1,1 0 3,-8 3-4544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46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7296,'2'1'7166,"3"1"-3966,19 11-1753,-16-11-1103,0-1 1,0 0-1,0 0 1,0-1-1,15-1 1,-1 0 9,78-1 374,69 2-613,-167 0-293,0 0 0,0 0 0,0 0 0,0 1 0,0-1 0,0 1 0,0-1 0,0 1 0,0 0 0,2 1 0,-4-2 70,1 0 0,-1 0-1,0 1 1,0-1 0,0 0 0,1 0-1,-1 1 1,0-1 0,0 0-1,0 0 1,0 1 0,0-1 0,1 0-1,-1 0 1,0 1 0,0-1 0,0 0-1,0 1 1,0-1 0,0 0 0,0 1-1,0-1 1,0 0 0,0 1 0,-8 10-3217,-5 0-1203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46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64 9344,'-5'0'3520,"14"0"-2752,5-3 416,-5-2 64,4-2-257,10-1-31,8-1-320,8 2-160,2-1-256,-1-1-224,-4 2-32,-6 7 32,-3 0 0,0 0-704,-4 0-320,0 0-991,-1 4-385,4 4-1824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47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7808,'-12'4'2506,"10"-3"-1450,2-1-213,0 0 16,5 0 1125,-4 0-1950,10-1 963,0 2 0,0-1 0,0 1-1,19 5 1,-11-2-545,-1-1 1,1-1-1,-1-1 0,1-1 1,24-2-1,-22 1-238,80-8 95,29-1-186,-105 10-695,-9 0-5917,-16 1 3785,0 3-1429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4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44 7552,'36'-43'7274,"-36"42"-6282,0 1-75,0 0-367,9 2 874,-9 2-1328,0 0 0,0 0 0,0 0 0,-1 1 1,1-1-1,-1 0 0,0 0 0,0 0 0,-1 0 1,-2 6-1,0 2 14,-27 73 164,-8 30-68,37-111-147,1 0 0,1 0 0,-1 0 0,1 0 0,-1 0 0,1 1 0,0-1 0,1 0 0,-1 0 0,1 0 0,0 0 0,1 5 0,-1-6-7,1 0 1,-1 0 0,1 0 0,0-1-1,0 1 1,0 0 0,0-1-1,0 0 1,1 1 0,-1-1 0,0 0-1,1 0 1,0 0 0,0 0 0,5 2-1,4 1 41,1 0-1,-1-1 1,1-1-1,0 0 0,26 3 1,69-3 90,-83-3-126,23-4-1545,-47 4-208,-1 0-357,0 0-267,0 0-688,0 0-363,0 0 49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4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7424,'4'-14'1572,"1"-19"3074,-5 32-3670,0 1-16,2 2 439,-2-2-1369,0 1-1,1-1 1,-1 0-1,0 1 1,1-1-1,-1 0 1,0 1-1,0-1 1,0 0-1,0 1 1,1-1-1,-1 1 1,0-1-1,0 0 1,0 1-1,0-1 1,0 1-1,0-1 1,0 0-1,0 1 1,0 0-1,0 35 1222,-1 29-166,3-1 0,15 97 1,44 116-105,-58-262-892,-1-7-44,0-1-1,0 1 1,0-1 0,1 0 0,5 9-1,-7-14-1611,-2-3 171,-3-4-1262,1 1-334,2 4-1530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48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8832,'0'-2'391,"0"1"1,1 0-1,-1 0 1,0 0-1,0 0 1,1 0-1,-1 0 1,1 0-1,-1 0 1,1 0-1,-1 0 1,1 0-1,0 1 1,-1-1-1,1 0 1,0 0-1,0 0 1,1 0-1,-2 1-234,1 0 0,-1 0 0,0 0 0,1 0 0,-1 0-1,0 0 1,1 0 0,-1 0 0,1 0 0,-1 0 0,0 0-1,1 0 1,-1 1 0,0-1 0,0 0 0,1 0 0,-1 0-1,0 1 1,1-1 0,-1 0 0,0 1 0,10 12-60,-6-4 209,1 0 0,-2 1 0,1 0 0,-1 0-1,2 11 1,5 56 192,-6-45-426,31 152-397,-33-169-1311,-2-14 1435,0-1 1,0 0-1,0 1 1,0-1-1,0 0 1,0 1-1,0-1 1,0 0-1,0 1 0,0-1 1,0 0-1,-1 1 1,1-1-1,0 0 1,0 1-1,0-1 1,0 0-1,0 1 1,-1-1-1,1 0 1,0 0-1,0 1 1,-1-1-1,1 0 1,0 0-1,0 1 1,-1-1-1,1 0 0,0 0 1,-1 0-1,1 1 1,-5-1-3949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49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 7680,'-5'-4'948,"4"3"-774,0 1 0,0-1 1,0 0-1,0 0 0,0 1 1,0-1-1,0 1 0,0-1 0,0 1 1,0-1-1,0 1 0,0 0 1,0-1-1,-2 1 0,3 0 680,0 0 31,21 20 3531,-15-17-4105,-1 0 0,1 0 0,-1 0-1,1-1 1,0 0 0,0 0 0,0 0 0,0-1 0,11 1 0,4-2-92,1-1 1,0-1-1,-1-2 1,35-8-1,-27 5-418,47-5 0,-73 12-23,0 0 1,0 0-1,-1 0 1,1 0 0,0 0-1,0 1 1,4 0 0,-6 0-129,1 0 0,-1-1 0,1 1 0,-1 0 0,0 0 1,0 0-1,0 0 0,1 0 0,-1 0 0,0 0 1,0 1-1,0-1 0,0 0 0,0 2 0,4 5-3820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4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37 9472,'-8'-5'5053,"15"4"167,4-1-5435,62-10 1506,80-4-1,-30 15-1474,-68 2-6106,-44 1-878,2 8 2027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3:45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57 7808,'-1'0'142,"1"0"1,0 0 0,-1 0-1,1 0 1,0 0 0,-1 0-1,1 0 1,-1 0 0,1 0-1,0 0 1,-1 0-1,1 0 1,0 0 0,-1 0-1,1-1 1,0 1 0,0 0-1,-1 0 1,1 0 0,0-1-1,-1 1 1,1 0-1,0 0 1,-1-1 0,1-3 5976,18-5-4231,-5 4-1340,0 2 0,0-1 1,23-2-1,-5 1-261,18-3-11,0 3 1,1 2-1,-1 2 0,1 2 1,78 12-1,-108-11-87,1 2 0,-1 1 0,0 1 0,0 0 0,-1 1 0,0 1 1,0 1-1,23 15 0,-37-20-129,0 0 0,-1 0 0,1 0 0,-1 1 0,0-1 1,0 1-1,0 0 0,-1 0 0,0 1 0,0-1 1,2 6-1,-1-2-1,-1 0 1,-1 0-1,0 0 1,0 0-1,-1 0 1,0 15 0,-2 5 44,-2-1 0,0 1 1,-13 44-1,16-73-103,-23 80 348,-60 143 0,66-182-323,-18 65 0,32-94-33,0 1 1,1-1-1,0 1 1,1-1-1,1 1 0,0 0 1,0-1-1,2 1 0,-1-1 1,5 16-1,-4-22 18,1-1 0,-1 0 0,1 0 0,0-1 0,0 1-1,0 0 1,0-1 0,1 0 0,0 0 0,0 0 0,0 0 0,1-1-1,-1 1 1,1-1 0,-1 0 0,1 0 0,6 1 0,6 4 13,1-2 1,0 0-1,30 6 0,-13-6-11,-1-2 0,62 0 0,-26-5-2534,-1 1-4762,-65-1 5009,1 1 0,-1 0 0,1-1 0,5-2 0,6 0-1939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5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7808,'0'-3'375,"1"0"0,-1 0 0,1 1 0,0-1 0,0 0 1,0 0-1,0 1 0,1-1 0,-1 1 0,1-1 0,0 1 0,-1-1 1,1 1-1,0 0 0,0 0 0,3-2 0,6-5 1119,23-16-1,-33 24-1370,0 1-59,0-1-1,0 0 0,0 0 0,0 1 1,0-1-1,1 1 0,-1-1 0,0 1 0,0-1 1,1 1-1,-1 0 0,0-1 0,0 1 0,1 0 1,-1 0-1,0 0 0,1 0 0,-1 0 1,0 0-1,0 1 0,1-1 0,-1 0 0,0 1 1,0-1-1,1 0 0,-1 1 0,0 0 0,0-1 1,0 1-1,0 0 0,0-1 0,0 1 1,0 0-1,0 0 0,1 1 0,1 2 63,0 0 0,-1 0 0,1 0-1,-1 1 1,0-1 0,-1 1 0,1-1 0,1 6-1,20 118 591,-6-23-477,14 23 281,71 191 0,-68-241-200,-29-67-236,1-1 1,0 1-1,1-1 0,15 17 0,-21-26-79,0 0 0,0 0 1,-1-1-1,1 1 0,0 0 0,0 0 0,0-1 0,0 1 0,0 0 0,0-1 0,0 1 0,1-1 0,-1 1 1,0-1-1,0 1 0,0-1 0,0 0 0,1 0 0,-1 0 0,0 0 0,0 0 0,0 0 0,1 0 0,-1 0 1,2-1-1,-1 1 11,-1-1 0,0 0 0,1 0 0,-1 0 0,0-1 0,0 1 0,0 0 0,1 0 0,-1-1 0,0 1 0,-1 0 0,1-1 0,0 1 0,0-1 0,-1 1 1,1-1-1,0-3 0,1-3 16,0-1 1,-1 1-1,0-1 1,0 0 0,-1-14-1,-7-46 39,3 44-28,-5-45 69,-4-116-352,5 36 168,-6-82-507,13 156 378,1 44 82,0 31 34,9-2 74,-4 2 29,1-1-1,0 1 0,-1 0 1,1 1-1,0-1 1,0 1-1,0 0 0,7 1 1,3 0 113,194-6 1123,76-8-843,5-1 218,-130 14-528,-101 1-70,67-2 141,29-8 282,81-1-119,-63 10-324,420 0 517,-257-5-443,1034 5 219,-1281-4-235,-5 4-671,-103-8-10273,9 8 5777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5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8320,'1'-6'784,"-1"-1"0,1 1 0,0 1 0,0-1 0,0 0 0,1 0 0,0 0 0,0 1 0,5-10 0,-5 12-420,-2 1-242,1 1 1,-1 0-1,1 0 1,0 0 0,-1-1-1,1 1 1,0 0-1,0 0 1,0 0 0,-1 0-1,1 0 1,0 0-1,0 0 1,0 1 0,1-1-1,-1 0 1,0 1-1,0-1 1,0 0 0,3 0-1,-3 1-84,-1 1 0,1-1 0,-1 1 0,1-1 1,-1 0-1,1 1 0,-1 0 0,1-1 0,-1 1 0,1-1 0,-1 1 0,0-1 0,1 1 0,-1 0 0,0-1 1,1 1-1,-1 0 0,0-1 0,0 1 0,0 0 0,0-1 0,0 1 0,0 0 0,0 1 0,1 1 109,2 13 96,-1-1 1,-1 1-1,-1 0 1,-1 19 0,0-3 58,1 47 718,3-1 1,21 130-1,-23-204-954,1 0 0,-1 1 0,1-1 0,-1 0 0,1 0 0,3 5 0,-4-7-46,0-1 0,0 0-1,0 1 1,0-1 0,0 0-1,0 0 1,0 0-1,1 0 1,-1 0 0,0 0-1,1 0 1,-1 0 0,0-1-1,1 1 1,-1 0-1,1-1 1,-1 1 0,1-1-1,-1 1 1,4-1 0,-2-3 83,0-8-4859,0-3-1252,2 9 1480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5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86 7296,'2'-5'1020,"1"0"1,-1 0-1,1 1 0,0-1 1,6-5-1,-6 6-518,1 0-1,-1-1 0,0 1 1,-1 0-1,4-8 0,-6 12-453,0-1 0,1 1 1,-1-1-1,0 1 0,0 0 0,1-1 0,-1 1 0,0-1 0,0 1 0,0-1 1,0 1-1,0-1 0,1 1 0,-1-1 0,0 1 0,0-1 0,0 1 0,0-1 1,-1 1-1,1-1 0,0 1 0,0-1 0,0 1 0,0-1 0,0 1 0,-1 0 1,1-1-1,0 1 0,0-1 0,-1 1 0,1 0 0,0-1 0,-1 1 1,1-1-1,0 1 0,-1 0 0,1 0 0,0-1 0,-1 1 0,1 0 0,-1 0 1,1-1-1,-1 1 0,1 0 0,-1 0 0,1 0 0,-1 0 0,1 0 0,-1-1 1,0 1-1,-1 0 80,0 1-1,-1-1 1,1 0 0,0 1 0,0-1 0,0 1 0,0-1 0,0 1 0,0 0-1,-3 2 1,-16 11 128,0 1 1,1 1-1,1 0 0,-20 24 0,-63 82 405,91-109-547,1 1 1,0 1 0,1 0-1,0 0 1,-10 29 0,17-38-95,0-1 0,0 1 0,1 0 0,0 0 0,0 0 0,1 0 0,0 1 0,0-1 0,0 0 0,1 0 0,-1 0 0,2 0 0,-1 0 0,1 0 0,0 0 0,0-1 0,0 1 0,1-1 0,5 9 0,-3-7 42,1 1 1,0-1 0,0-1-1,1 1 1,0-1 0,0 0-1,13 8 1,-5-5 62,0-1 1,1 0-1,17 5 0,-23-10-76,0 0 0,0-1 0,0 0-1,0-1 1,1 0 0,-1-1 0,19-1 0,-21 0-13,0 0 0,0-1 0,0 1 1,0-2-1,0 1 0,0-1 0,0 0 1,-1 0-1,1-1 0,8-6 1,-14 8-30,0 0 0,0 0 0,0-1 0,0 1 0,0 0 0,0-1 0,-1 1 0,1-1 0,-1 0 0,0 1 0,0-1 0,0 0 1,0 0-1,0 1 0,0-1 0,-1 0 0,0 0 0,1 0 0,-1-5 0,0 6-12,-1 0 1,1-1-1,0 1 1,-1 0-1,1-1 0,-1 1 1,0 0-1,0 0 0,0 0 1,0 0-1,0-1 1,0 1-1,0 1 0,-1-1 1,1 0-1,-1 0 0,1 0 1,-1 1-1,0-1 1,0 1-1,0-1 0,1 1 1,-2 0-1,1 0 1,-4-2-1,-1 1-10,0 0 1,0 1-1,0-1 0,-1 2 1,1-1-1,0 1 0,-1 0 1,1 0-1,-11 3 1,4-1-11,1 1 1,0 1 0,0 0 0,-16 8 0,25-10-54,0 0 0,1 0 0,-1 0 0,1 0 0,-1 0 0,1 1 0,0 0 0,0-1 0,-3 5 0,5-6-57,1 0 1,-1 0-1,1 0 1,-1 0-1,1-1 1,0 1-1,-1 0 1,1 0-1,0 0 1,0 0-1,0 0 1,0 1-1,0-1 1,0 0-1,0 0 1,0 0-1,0 0 1,0 0 0,0 0-1,1 0 1,-1 0-1,0 0 1,1 0-1,-1-1 1,1 1-1,-1 0 1,1 0-1,-1 0 1,1 0-1,0 0 1,-1-1-1,1 1 1,0 0-1,0-1 1,-1 1-1,1 0 1,0-1-1,0 1 1,1 0-1,10 6-2851,1 1-1691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55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49 6400,'0'0'143,"-1"0"1,1 0 0,0 0-1,0 0 1,0 0-1,-1 0 1,1 0 0,0 0-1,0 0 1,0 0-1,0 0 1,-1-1 0,1 1-1,0 0 1,0 0-1,0 0 1,0 0 0,-1 0-1,1 0 1,0 0 0,0 0-1,0-1 1,0 1-1,0 0 1,-1 0 0,1 0-1,0 0 1,0 0-1,0-1 1,0 1 0,0 0-1,0 0 1,0 0-1,0-1 1,0 1-41,-1 0 0,1 0-1,0-1 1,0 1 0,0 0 0,0 0 0,0-1 0,-1 1-1,1 0 1,0 0 0,0-1 0,0 1 0,-1 0 0,1 0-1,0 0 1,0 0 0,-1-1 0,1 1 0,0 0 0,0 0-1,-1 0 1,1 0 0,0 0 0,-1 0 0,1 0 0,0 0-1,0 0 1,-1 0 0,1 0 0,0 0 0,-1 0 0,1 0-1,-1 0 1,-12 0 3230,11 0-59,8 0-2068,8-1-763,0-1-1,0 0 1,14-5 0,5-1-128,14 0-99,-1 2 1,70 0 0,-89 6-3166,-27 0 1248,0 0-491,0 0-651,0 0-1775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3:5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7424,'1'-6'1107,"0"1"1,0 0-1,0 0 1,0-1-1,1 1 0,2-5 1,0 2-67,0 1-1,9-15 1,-13 21-956,0 0-1,1 1 1,-1-1-1,1 1 1,-1-1-1,0 1 1,1-1-1,-1 1 1,1-1-1,-1 1 1,1-1 0,-1 1-1,1 0 1,0-1-1,-1 1 1,1 0-1,-1-1 1,1 1-1,0 0 1,-1 0-1,1 0 1,0 0-1,0-1 1,0 2-24,-1-1 1,1 0-1,-1 1 1,1-1-1,-1 0 0,1 1 1,-1-1-1,1 1 1,-1-1-1,0 0 0,1 1 1,-1-1-1,0 1 1,1 0-1,-1-1 0,0 1 1,0-1-1,1 1 1,-1-1-1,0 2 0,1 3 125,0 0-1,0 0 1,0 0-1,-1 7 0,0 281 1799,5-256-1840,-1-2-112,-4-31-15,1 0 0,-1-1 0,1 1 0,0-1 0,0 1 0,0-1 0,0 1 0,0-1 0,1 1 0,0-1 0,-1 0 0,1 0-1,0 0 1,1 0 0,-1 0 0,4 3 0,-1 2-563,-5-4-5366,0-4 531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4:13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28 151 6784,'-1'-2'612,"-1"0"1,1 0 0,0-1-1,0 1 1,0 0 0,0-1-1,0 1 1,0-1 0,0 1-1,1-1 1,-1-4 0,-5-15 1645,5 18-1901,-1 0 0,0 0 0,1 0 0,0 0 0,0-1 0,0-5 0,0 9-241,1-1 0,0 1 0,0 0 0,0 0 0,0 0 0,1-1 0,-1 1 0,0 0 0,0 0 0,1-1-1,-1 1 1,1 0 0,-1 0 0,1 0 0,0 0 0,-1 0 0,1 0 0,0 0 0,0 0 0,-1 0 0,1 0 0,0 0-1,0 0 1,2-1 0,7-3 155,0 0-1,0 1 1,0 0-1,0 1 1,1 0-1,0 0 1,21-1-1,-29 4-228,1 0 0,0 0 0,0 0-1,-1 0 1,1 1 0,0 0 0,0 0-1,-1 0 1,1 0 0,-1 0 0,6 4 0,-6-3-5,-1-1 1,0 1 0,0 0-1,0 0 1,0 0 0,0 0 0,0 1-1,0-1 1,-1 1 0,1-1-1,-1 1 1,0-1 0,0 1-1,0 0 1,0-1 0,0 1 0,0 3-1,0 3 29,0 0-1,0 0 1,-1 0-1,-1 0 0,1 0 1,-1 0-1,-1 0 1,0-1-1,0 1 1,-5 13-1,-33 62-69,-18 52 174,57-135-156,1 0 1,-1 0 0,1 1 0,0-1-1,0 0 1,-1 1 0,1-1 0,0 0-1,0 1 1,1-1 0,-1 0 0,0 0-1,0 1 1,1-1 0,-1 0 0,0 0 0,1 1-1,-1-1 1,1 0 0,0 0 0,-1 0-1,1 0 1,0 0 0,0 0 0,0 0-1,0 0 1,0 0 0,0 0 0,0 0-1,0 0 1,2 1 0,4 1 26,-1 0-1,1 0 1,0 0-1,12 2 1,-3 0 41,-9-3-201,-1-1 1,1 1-1,10 0 1,21-1-4317,-29-1 2709,9 0-2225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4:1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36 7552,'2'-4'1293,"0"0"1,0 1 0,1-1-1,-1 0 1,1 1-1,-1 0 1,1-1-1,4-2 1,-6 5-606,-2 7 715,-19 56-239,12-41-1031,1 0 0,1 0 0,-5 38 0,11-54-76,0-1 0,0 1 0,0 0 0,1-1 0,0 1 0,0 0 0,0-1 0,0 1 0,1-1 0,0 1 0,0-1-1,0 0 1,0 0 0,1 0 0,-1 0 0,1 0 0,0 0 0,0-1 0,1 1 0,-1-1 0,8 5 0,-6-4-94,1 0-1,0-1 0,0 0 1,0 0-1,0 0 0,0-1 1,0 0-1,1 0 0,-1-1 0,1 0 1,-1 0-1,1 0 0,0-1 1,-1 0-1,8-1 0,7-6-3040,-10 0-2003,-10 7 457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4:14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59 8960,'0'-1'29,"-3"-10"1812,0-1 0,0-21 0,3 31-359,0 2-266,2 2 819,-2-2-1992,0 0-1,1 0 1,-1 0-1,1 1 1,-1-1-1,0 0 1,1 1-1,-1-1 1,0 0-1,1 1 1,-1-1-1,0 0 1,0 1-1,1-1 1,-1 1-1,0-1 1,0 0-1,0 1 1,1-1 0,-1 2-1,1 14 267,0 0 1,-1 1-1,-4 24 0,1-6-79,0 12-14,0-19-103,2 1 1,1-1 0,0 1-1,8 42 1,-4-52-220,0 30 0,-3-21-3485,0-22 813,3 1-1862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4:1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208 114 9728,'1'-2'726,"0"-1"0,0 1 1,0 0-1,0-1 0,-1 1 0,1-1 1,-1-3-1,0 6-628,0-1 1,0 1-1,0-1 0,0 1 1,0-1-1,0 1 0,0 0 0,-1-1 1,1 1-1,0-1 0,0 1 1,0-1-1,-1 1 0,1 0 1,0-1-1,-1 1 0,1 0 1,0-1-1,-1 1 0,1 0 1,-1-1-1,1 1 0,0 0 0,-1 0 1,1-1-1,-1 1 0,1 0 1,-1 0-1,1 0 0,-1 0 1,1 0-1,-1 0 0,1 0 1,-1 0-1,1 0 0,-1 0 1,1 0-1,-1 0 0,1 0 1,-1 0-1,1 0 0,0 0 0,-1 0 1,0 1-1,-5 0 30,-1 1 0,1 0 0,0 0 0,0 1 0,0-1 0,0 1 0,0 1 0,1-1 0,-7 6 0,-8 7 28,-17 19 0,31-29-84,-4 3-5,1 1 0,0 0 0,1 0 0,-11 18 1,17-25-52,0 0 0,1 0 0,-1 1 0,1-1 0,0 0 0,0 1 0,0-1 0,0 1 0,0-1 0,1 1 0,-1-1 0,1 1 0,0-1 0,0 1 0,1-1 0,-1 1 0,1-1 0,0 1 0,-1-1 0,2 1 0,-1-1 0,2 4 0,2 0 59,0 0 0,0 0 0,1-1 0,0 0 0,0 0 0,0-1 0,1 0 0,-1 0 0,1 0 0,1-1 0,-1 0 0,9 3 0,-2-1 132,0-1-1,0 0 1,0-1 0,1-1-1,0 0 1,16 0-1,-20-2-54,0-1 0,1 0 0,-1-1 0,0-1-1,0 0 1,0 0 0,18-7 0,-25 8-130,0-1 0,0 0 0,0 0 0,0 0 0,0 0 1,0-1-1,-1 1 0,1-1 0,-1 0 0,0 0 0,0-1 0,0 1 0,0-1 0,0 1 0,-1-1 0,0 0 0,1 0 0,-1 0 1,-1 0-1,1 0 0,-1-1 0,2-4 0,-2-3 10,-1 0 1,1 0-1,-2 0 1,-2-17 0,2 22-20,-1-7 2,-1-1 1,0 0-1,-1 1 1,-1 0-1,0 0 0,-1 0 1,-1 1-1,-9-15 1,10 18-326,-1 0 1,0 1 0,0 0-1,-1 1 1,0 0 0,0 0-1,-1 0 1,0 1 0,0 1-1,-21-12 1,30 18 154,-1-1 1,1 1-1,-1 0 0,0-1 1,1 1-1,-1 0 1,1 0-1,-1-1 0,0 1 1,0 0-1,1 0 1,-1 0-1,0 0 0,1 0 1,-1 0-1,0 0 0,1 0 1,-1 0-1,0 0 1,1 0-1,-1 0 0,0 0 1,1 1-1,-1-1 1,0 0-1,0 1 0,0 0-273,1 0 0,-1 0 0,1 0-1,-1 0 1,1 0 0,-1 1 0,1-1-1,0 0 1,0 0 0,0 0 0,-1 2-1,1 1-161,-4 12-4156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4:16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15 152 7808,'-15'0'3987,"25"0"-559,26 0-1228,513-29 3921,-139 3-5314,-76 10-433,173 4 68,-286 9-263,-53 2-80,268-7 29,-304 6-97,172-4 55,27 2-34,-105 3 24,-58-4-47,64 0 11,113 0 19,-126-10-43,-110 5-5,147 6-1,-244 4-500,14 1-1902,-25-1 2315,-1 0-1,1 0 0,-1 0 0,1 0 0,-1 0 0,1 0 1,-1 0-1,1 1 0,-1-1 0,1 0 0,-1 0 0,1 1 0,-1-1 1,1 0-1,-1 1 0,1-1 0,-1 0 0,1 1 0,-1-1 1,0 0-1,1 1 0,-1-1 0,0 1 0,1-1 0,-1 1 1,0-1-1,0 1 0,1-1 0,-1 1 0,0-1 0,0 1 1,0 0-1,0 0-2898,0 1-3630,0 5 2631,0 0-345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3:4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8 8448,'0'-1'224,"0"1"1,0 0 0,0 0 0,0-1 0,-1 1-1,1 0 1,0-1 0,0 1 0,0 0-1,0 0 1,0-1 0,0 1 0,0 0-1,-1-1 1,1 1 0,0 0 0,0 0-1,0-1 1,0 1 0,-1 0 0,1 0-1,0 0 1,0-1 0,-1 1 0,1 0-1,0 0 1,0 0 0,-1 0 0,1 0-1,0 0 1,-1-1 0,1 1 0,-1 0-1,-13 2 2921,-16 9-1004,22-6-1951,0 0-1,0 0 0,0 1 0,0 0 1,1 1-1,0 0 0,0 0 1,1 0-1,0 1 0,0 0 0,1 0 1,0 0-1,-5 12 0,-1 5 11,1 1 1,1 1-1,-7 35 0,6-19-23,3 0 0,1 1-1,3-1 1,1 54 0,4-69-108,1 0 1,1 0-1,1 0 1,1 0-1,2-1 1,1 0-1,17 37 1,-15-42-10,1-1 0,1-1 0,1 0 0,1 0 0,27 27 0,-16-23-21,1 0 1,1-2-1,32 19 0,-60-41-44,9 6-192,1 0 0,-1-1 1,1 0-1,11 4 0,-18-8-150,0-1 0,0 1 0,0 0 0,0-1-1,1 0 1,-1 0 0,5 0 0,-5 0-209,-1-1 0,1 0 0,-1 1 0,1-1 0,-1 0 0,0 0 0,1 0 0,-1 0 0,0-1 0,4-2 0,10-8-4793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4:1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328 105 9728,'37'-48'5797,"-27"37"-4300,3-6 1147,-12 16-2556,-1 0-1,0 0 1,0 0-1,1 0 1,-1 0-1,0 0 1,0 0-1,0 0 1,0 0-1,0 1 1,0-1-1,-1 0 1,1 0-1,0 0 0,0 0 1,-1 0-1,1 0 1,0 1-1,-1-1 1,0-1-1,1 1-53,-1 1-1,1-1 1,-1 1-1,1-1 0,-1 1 1,1-1-1,-1 1 1,1-1-1,-1 1 0,1-1 1,-1 1-1,0-1 1,1 1-1,-1 0 1,0 0-1,0-1 0,1 1 1,-1 0-1,0 0 1,1 0-1,-1 0 0,-1-1 1,-22 4 325,23-3-345,-20 4 115,-1 1-1,-28 12 1,-43 20-19,88-35-110,-15 7 20,1 1 1,-24 15-1,34-19-24,-1 1 0,1 1 0,0 0 0,1 0 0,-12 14 0,19-21 7,1 0 0,-1 0 0,0-1 0,1 1 0,-1 0 0,1 0 0,-1 0 0,1 0 0,-1 0 0,1-1 0,0 1 0,-1 0 0,1 0 0,0 0 1,0 0-1,0 0 0,0 0 0,0 0 0,0 0 0,0 0 0,0 0 0,0 0 0,0 0 0,0 0 0,1 0 0,-1 0 0,0 0 0,1 0 0,-1 0 0,1 0 0,-1-1 0,1 1 0,-1 0 0,1 0 0,0 0 0,-1-1 0,1 1 0,0 0 0,-1-1 1,1 1-1,0-1 0,0 1 0,0-1 0,1 1 0,5 3-1,0-1 0,0-1 0,1 1 0,12 2 0,-9-3-16,37 11 131,70 28-1,-96-31-63,0 1-1,-1 0 1,-1 2 0,0 0 0,24 22 0,-14-8 28,-1 2 0,37 48 1,-51-58 125,-2 1 0,0 0 1,-1 1-1,-1 1 0,12 35 1,-20-50-107,-2 1 1,1 0-1,-1 0 1,0 0 0,0 0-1,-1 0 1,0 0 0,0 0-1,-1-1 1,0 1-1,-1 0 1,1 0 0,-1 0-1,-1-1 1,0 1 0,0-1-1,0 0 1,-1 0-1,-8 11 1,7-10-69,-1-1-1,-1 0 1,0 0 0,1 0-1,-2-1 1,1 0 0,-1 0-1,0-1 1,0 0-1,-1-1 1,1 1 0,-1-2-1,0 1 1,0-1 0,-19 3-1,18-4-29,0-1 0,0-1 0,0 0 0,0 0-1,0-1 1,0 0 0,1-1 0,-1 0 0,-17-6 0,21 5 0,-1 1 1,1-1-1,0 0 1,0-1-1,1 1 1,-1-1 0,1 0-1,0-1 1,0 1-1,0-1 1,0 0-1,1 0 1,0-1-1,0 1 1,-4-10-1,6 12-10,1-1-1,0 0 0,0 0 1,0 0-1,1 0 0,-1 0 0,1 0 1,0 0-1,0 0 0,1 0 1,-1 0-1,1 0 0,0 0 0,0 0 1,0 0-1,0 0 0,1 0 1,3-6-1,4-7-16,1 2 1,21-27-1,-26 35 28,6-8-8,20-25-58,1 1-1,65-60 0,-21 40 5,17-15 63,-79 62 23,0-2 1,-1 0 0,-1 0 0,12-18 0,-21 27-30,0 1 0,0-1 0,0 0 1,-1-1-1,0 1 0,0 0 0,0-1 1,-1 1-1,0-1 0,0 0 0,0 1 0,0-1 1,-1 0-1,0 0 0,-1 1 0,1-1 0,-1 0 1,0 1-1,0-1 0,-1 0 0,0 1 0,0 0 1,0-1-1,0 1 0,-1 0 0,-5-8 0,3 7-25,0-1-1,0 1 0,0-1 1,-1 1-1,0 1 0,0-1 1,0 1-1,-1 0 1,0 1-1,0-1 0,0 2 1,-1-1-1,1 1 0,-1 0 1,0 0-1,0 1 0,0 0 1,0 0-1,0 1 0,0 0 1,0 1-1,-1-1 0,1 2 1,0-1-1,0 1 0,0 0 1,0 1-1,0 0 0,0 0 1,-10 5-1,6-2-770,0 2 0,0 0 0,-16 12 0,17-11-3201,-16 17 0,18-13-1052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4:1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8960,'-7'-1'7292,"14"7"-3358,-1 0-3560,1-1-1,0 0 0,1 0 1,-1 0-1,1-1 1,0 0-1,0 0 1,0-1-1,0 0 1,1-1-1,17 4 1,6-2-233,62 0 0,-63-4 60,145 10 1,40-1-1390,-213-9 623,6 1-568,-9-1 1021,1 0 1,-1 0-1,0 0 1,0 0-1,0 1 1,0-1-1,0 0 1,0 0-1,1 0 1,-1 0-1,0 0 1,0 0 0,0 1-1,0-1 1,0 0-1,0 0 1,0 0-1,0 0 1,0 1-1,0-1 1,0 0-1,0 0 1,0 0-1,0 0 1,0 0 0,0 1-1,0-1 1,0 0-1,0 0 1,0 0-1,0 0 1,0 1-1,0-1 1,-4 9-5446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4:1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35 10112,'-3'1'344,"-13"2"2809,16 0-1511,10 1-291,-4-3-924,0-1 0,-1 0-1,1 1 1,-1-2 0,1 1-1,-1-1 1,1 0 0,0 0 0,-1 0-1,7-3 1,21-4 319,159-17 918,-32 20-1198,-151 5-457,11 0-4,-1 2 1,19 5-1,1-1-1519,-1-3-3554,-20-3-35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4:19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9728,'2'0'4945,"3"-3"-3803,1 0 0,-1 1 0,1-1 0,12-1 0,18 1 446,39 4-1,-26 0-943,15-1-230,1-2 0,90-16 1,-146 16-529,71-11 442,-26 9-3070,-27 8-4933,-18-1 2993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4:2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19 9472,'2'-7'860,"1"-5"4428,-9 20-1954,-42 98-977,31-76-2019,2 1-1,1 1 0,-20 65 1,33-93-298,0 0 1,1 0-1,-1 0 1,1 1-1,0-1 1,0 0 0,0 0-1,1 1 1,-1-1-1,1 0 1,0 0-1,0 0 1,1 0 0,-1 0-1,1 0 1,2 4-1,-1-3 26,1 0 0,-1-1-1,1 0 1,0 0 0,0 0-1,1 0 1,-1 0-1,1-1 1,0 0 0,0 0-1,7 3 1,6 1 32,-1 0 1,2-2-1,-1 0 0,1-1 0,0-1 1,21 0-1,-5-2-178,-21-1-4736,-14 1 1467,4 2-1712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4:2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3 117 8960,'-1'-12'921,"0"0"-1,1-1 1,0 1 0,1 0 0,5-24 0,1 18 1675,-7 18-2552,0 0 1,0 0-1,0-1 0,0 1 0,1 0 0,-1 0 1,0 0-1,0 0 0,0 0 0,0 0 0,0 0 1,0 0-1,0-1 0,0 1 0,1 0 0,-1 0 1,0 0-1,0 0 0,0 0 0,0 0 0,0 0 1,0 0-1,1 0 0,-1 0 0,0 0 0,0 0 1,0 0-1,0 0 0,0 0 0,0 0 0,1 0 1,-1 0-1,0 0 0,0 0 0,0 0 0,0 0 1,0 0-1,0 0 0,1 0 0,-1 1 0,0-1 1,0 0-1,0 0 0,0 0 0,0 0 0,0 0 1,0 0-1,0 0 0,1 0 0,-1 1 0,0-1 1,0 0-1,2 4 472,-1 0 0,0 1-1,1-1 1,0 8 0,0-1-637,10 61 1914,3 94 0,-2-9-1331,-4-97-383,3 0-1,2-1 1,39 106 0,-38-126-30,-9-23-66,0 0 1,11 20 0,-15-34-213,6 16 125,-8-18-105,0 1 0,0-1 0,0 1 0,1 0 0,-1-1 1,0 1-1,0-1 0,0 1 0,0 0 0,-1-1 0,1 1 0,0-1 0,0 1 0,0-1 0,0 1 0,0 0 1,-1-1-1,1 1 0,0-1 0,-1 1 0,1-1 0,0 1 0,-1-1 0,1 0 0,0 1 0,-1 0 0,0-1-834,-2 3-312,2-3-5126,1-12 1969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4:21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9984,'0'-10'1166,"0"4"-526,0 0-1,0 0 1,2-12-1,-1 16-167,-1 1-1,1-1 1,-1 0 0,1 0-1,0 1 1,0-1-1,0 0 1,0 1-1,0-1 1,2-2-1,-2 5-177,1 0 0,-1 0 0,0 0 0,0 0 0,1 0 0,-1 0-1,0 1 1,0-1 0,1 3 0,4 9-56,-1 0 0,0 0 0,-1 1 0,0-1 0,-1 1 0,1 20 0,1-3 91,13 52 167,37 100 1,-43-146-541,-2-13-262,-7-18-223,-1 1 0,0-1 0,3 12 1,-5-18 289,0 1 1,0 0-1,1 0 0,-1 0 1,-1 0-1,1 0 1,0 0-1,0-1 0,0 1 1,0 0-1,0 0 1,-1 0-1,1 0 1,0-1-1,-1 1 0,1 0 1,-1 0-1,1-1 1,-1 1-1,1 0 1,-2 0-1,-5 9-4971,3-2 672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4:21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9856,'32'3'8646,"13"3"-5413,66 8-2494,-53-12-761,68 5 302,-99-4-1246,-1 1 0,43 12 0,-43-4-2971,-24-12 3333,-1 1 0,0 0 0,0 0 0,0 0 0,1 0 0,-1 0 0,0 0 1,0 0-1,0 0 0,-1 0 0,1 1 0,0-1 0,0 0 0,-1 0 0,2 3 0,-5 4-3390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4:21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84 10368,'0'0'80,"0"0"0,-1 0 1,1 0-1,0 0 1,0 0-1,0 0 0,0 0 1,0 0-1,0 0 0,-1 0 1,1 0-1,0 0 0,0 0 1,0 0-1,0 0 1,0 0-1,0 0 0,0 0 1,0 0-1,-1 1 0,1-1 1,0 0-1,0 0 0,0 0 1,0 0-1,0 0 1,0 0-1,0 0 0,0 0 1,0 0-1,0 1 0,0-1 1,0 0-1,0 0 0,0 0 1,0 0-1,0 0 1,0 0-1,0 1 0,0-1 1,0 0-1,0 0 0,0 0 1,0 0-1,0 0 1,0 0-1,0 0 0,0 1 1,0-1-1,0 0 0,0 0 1,0 0-1,4 5 599,-2-4-257,0-1 0,0 1 0,1-1 0,-1 0 0,0 0 0,1 0 0,-1 0 0,1 0 0,-1 0 0,3-1-1,-1 0-9,0 1-1,0-1 0,0 1 1,0 0-1,6 1 0,0 1-68,0-1 0,0 1 0,1-2 0,-1 1 0,0-2-1,19-2 1,31-8 498,85-27-1,9-3-1694,-143 39-488,1 1 0,0 0 0,0 1 1,13 1-1,-4 1-4215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4:29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1 335 7296,'0'-7'754,"1"0"0,0 0-1,1 0 1,0 0 0,3-9 0,-2 9-51,-1 1 0,-1 0 0,1 0 0,-1-1 0,1-8 0,-2 14-191,9 17 880,11 72-147,10 110 0,-4-20-653,54 191 43,-65-319-523,2 0 0,2-2 0,32 59 0,-38-86 0,0-1 0,2 0 0,0-1 0,32 31 0,-43-47-85,-1 1 0,1-1-1,0 0 1,0 0 0,0-1 0,0 1-1,0-1 1,0 0 0,6 2 0,-9-4-20,0 0 1,0 1 0,1-1-1,-1 0 1,0 0-1,0 0 1,1 0 0,-1 0-1,0 0 1,0-1 0,1 1-1,-1 0 1,0-1-1,0 1 1,0 0 0,2-2-1,-2 1 2,1 0 0,-1 0 0,1 0 1,-1-1-1,0 1 0,0-1 0,1 1 0,-1-1 0,0 1 0,-1-1 0,1 0 0,0 1 0,0-1 0,0-2 0,2-6 19,-1 1-1,0-1 1,0-1-1,-1 1 0,0-16 1,-7-56-8,5 72-23,-18-145-75,3 33 70,-26-212-265,-27 5 40,62 309 155,-1-1 1,-15-28 0,8 19-49,13 26 118,0-1 0,1 1 0,0 0 0,0-1 0,0 1 0,0 0 0,1-1 0,0 1 0,-1-1 0,2 1-1,-1-1 1,0 1 0,1-1 0,0 1 0,0-1 0,0 1 0,1 0 0,0 0 0,-1-1 0,4-4 0,-2 4 32,1 0 1,-1 0-1,1 0 1,0 1-1,0-1 0,1 1 1,-1 0-1,1 0 1,0 1-1,0-1 1,0 1-1,0 0 1,1 0-1,8-3 1,14-1 191,-1 1-1,2 1 1,41-2 0,-2 1 41,629-44 598,5 47-695,-390 5-215,-215-3 38,290 9 12,-375-7-72,30 3-532,-38-3 331,-1 0 1,0-1-1,0 1 1,0 0-1,1 1 1,-1-1-1,0 0 1,-1 1-1,6 3 1,-7-4 108,-1-1 0,1 1 0,-1 0 0,1-1 0,-1 1 0,0 0 0,1 0 1,-1-1-1,0 1 0,1 0 0,-1 0 0,0-1 0,0 1 0,0 0 0,0 0 0,1 0 0,-1-1 0,0 1 0,-1 0 0,1 0 0,0 0 0,0-1 0,0 1 0,0 0 1,-1 0-1,1-1 0,0 1 0,-1 1 0,0 0-324,-3 16-4269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3:47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25 9984,'-1'-1'247,"1"1"1,0-1-1,-1 0 1,1 0 0,0 0-1,0 0 1,0 0-1,-1 0 1,1 0-1,0 0 1,0 0-1,1 1 1,-1-1 0,0 0-1,0 0 1,0 0-1,0 0 1,1-1-1,0 1-47,-1 1 1,0-1-1,1 1 0,-1-1 0,1 1 0,-1 0 0,1-1 0,-1 1 1,1-1-1,-1 1 0,1 0 0,0 0 0,-1-1 0,1 1 0,-1 0 0,1 0 1,0 0-1,-1-1 0,1 1 0,1 0 0,-1 0-9,1 0-1,0 0 1,0 1-1,0-1 1,-1 0 0,1 1-1,0-1 1,0 1-1,-1 0 1,1-1 0,0 1-1,-1 0 1,1 0-1,-1 0 1,1 0 0,-1 0-1,1 0 1,1 3-1,3 5-8,0 1 0,-1 0 0,0 0-1,-1 0 1,0 1 0,0 0-1,3 17 1,-4-15-68,47 246 963,-15-61-666,-29-164-361,-5-23-28,1 0 0,0 0 0,1 0 0,5 14 0,-2-18-957,-4-10-1331,-2 1 1827,1 1-1,-1-1 1,-1 1-1,1 0 1,0-1-1,0 1 1,0 0 0,-1-1-1,1 1 1,-1-1-1,0-1 1,-4-4-4654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4:30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97 8064,'-1'-3'303,"0"0"0,1 0-1,-1 0 1,1 0 0,0 0 0,0 0 0,0 0 0,0 0 0,1 0 0,-1 0 0,1 0-1,0 0 1,0 1 0,0-1 0,0 0 0,0 0 0,0 1 0,1-1 0,0 0 0,-1 1-1,1 0 1,0-1 0,0 1 0,0 0 0,0 0 0,1 0 0,-1 0 0,5-2-1,2 0 11,1 1-1,0 0 1,-1 1-1,1 0 0,0 1 1,14-1-1,-7 2-53,1 0-1,0 1 1,-1 0 0,1 2-1,-1 0 1,1 1 0,26 9-1,-38-10-154,0-1 0,0 1 0,0 0 0,-1 1 0,1-1-1,-1 1 1,0 0 0,0 0 0,0 1 0,-1 0-1,1 0 1,-1 0 0,5 7 0,-6-5 12,1 0-1,-1 0 1,-1 0 0,1 1 0,-1-1-1,0 1 1,-1-1 0,1 1 0,-2 0-1,1 7 1,-2 3 34,0 0 1,-2-1-1,0 1 0,-1-1 0,0 0 1,-2 0-1,0 0 0,0-1 0,-11 18 1,-35 46 79,34-56-220,-17 34 0,32-53-33,1 0-1,0 0 1,0 1-1,0-1 0,-1 7 1,2-10 22,1-1 0,0 0-1,0 0 1,0 0 0,0 1 0,0-1 0,0 0 0,0 0 0,0 0 0,1 1 0,-1-1-1,0 0 1,1 0 0,-1 0 0,1 0 0,-1 0 0,1 1 0,-1-1 0,1 0 0,0 0-1,0-1 1,-1 1 0,1 0 0,0 0 0,0 0 0,0 0 0,0-1 0,0 1-1,0 0 1,1 0 0,7 2 8,-1 0-1,1-1 1,-1 0-1,1 0 1,0-1-1,0 0 1,0 0-1,12-2 0,76-9-111,-71 7-13,7-4-607,-8 2-1067,-1 2-3286,-11 5-313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4:31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21 11648,'8'-9'5017,"-8"9"-4863,0 0-1,1 0 1,-1-1 0,1 1-1,-1 0 1,1-1 0,-1 1-1,0 0 1,1-1 0,-1 1-1,0 0 1,0-1 0,1 1-1,-1-1 1,0 1 0,0-1-1,1 1 1,-1-1-1,0 0 1,0 1-120,-1-1 1,1 1-1,-1 0 0,1-1 0,-1 1 0,1 0 1,0 0-1,-1-1 0,1 1 0,-1 0 1,0 0-1,1 0 0,-1 0 0,1 0 1,-1-1-1,1 1 0,-1 0 0,1 0 0,-1 0 1,1 0-1,-1 1 0,1-1 0,-1 0 1,1 0-1,-1 0 0,0 0 0,1 0 0,0 1 1,-2-1-1,-14 8-69,10-3 36,-1 0-1,1 0 0,-1 1 1,2 0-1,-1 0 1,1 1-1,-1 0 1,-7 13-1,8-11-25,0 1-1,1 0 0,0 0 0,1 0 1,-1 0-1,-1 16 0,4-22 26,1 0 0,-1-1-1,1 1 1,0-1 0,1 1-1,-1-1 1,0 1 0,1-1 0,0 1-1,0-1 1,2 5 0,-2-6-2,0 0 1,0-1-1,0 1 1,0-1-1,0 1 1,0-1 0,1 0-1,-1 1 1,0-1-1,1 0 1,-1 0-1,1 0 1,0 0-1,-1 0 1,1 0-1,0-1 1,-1 1-1,1 0 1,0-1-1,0 0 1,0 1-1,3-1 1,38 2-120,-32-2 110,-1 0 0,1 0 0,-1 2 0,1-1 1,-1 1-1,1 0 0,-1 1 0,15 7 0,11 7-50,78 41 79,-109-56 29,0 2-1,-1-1 0,1 1 0,0-1 0,-1 1 0,0 1 0,5 5 1,-8-9 1,0 0 0,0 0 0,-1 1 0,1-1 0,0 1 0,0-1 0,-1 0 1,1 1-1,-1-1 0,1 1 0,-1-1 0,0 1 0,0 0 0,0-1 0,1 1 1,-1-1-1,-1 1 0,1-1 0,0 1 0,0-1 0,-1 1 0,1-1 1,0 1-1,-1-1 0,0 1 0,1-1 0,-1 1 0,0-1 0,0 0 0,0 1 1,-1 1-1,-10 8 261,0-1 0,0 1 0,-1-2 0,-28 16 1,13-8-320,19-11 60,0-1 1,-1 0-1,0 0 1,0-1 0,0-1-1,0 1 1,-20 2-1,23-5-211,0 0-1,0-1 0,0 0 1,-1 0-1,2-1 1,-1 0-1,0 0 1,0-1-1,0 0 0,0 0 1,1 0-1,-13-7 1,18 8-96,0 1 0,0-1 0,0 0 0,0 1 0,0-1 0,0 0 1,1 0-1,-1 0 0,0 0 0,0 0 0,1 0 0,-1 0 0,1 0 1,-1 0-1,1 0 0,-1 0 0,1 0 0,-1 0 0,1 0 0,0 0 1,0-1-1,0 1 0,-1 0 0,1 0 0,0 0 0,1 0 0,-1-1 1,0 1-1,0 0 0,0 0 0,1 0 0,-1 0 0,1 0 0,-1 0 1,1-1-1,-1 1 0,1 0 0,-1 0 0,1 0 0,0 1 0,0-1 1,1-1-1,10-14-3663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4:3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9984,'1'-1'3916,"4"-3"-3155,9-5 426,1 0 1,1 1-1,0 1 1,19-7-1,-13 8-1142,-1 0-1,1 2 0,0 1 0,-1 0 0,32 2 0,89 10-727,-47 4-5807,-74-7 3216,-3 5-390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4:31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25 8192,'-6'-11'4484,"-2"-1"586,8 12-5012,-1-1 0,0 1-1,1 0 1,-1 0-1,1 0 1,-1 0 0,1 0-1,-1-1 1,0 1-1,1 0 1,-1 1 0,1-1-1,-1 0 1,0 0 0,1 0-1,-1 0 1,1 0-1,-1 0 1,1 1 0,-1-1-1,1 0 1,-1 1-1,1-1 1,-1 0 0,1 1-1,-1-1 1,0 1-1,-10 8 130,-1 1 0,2 0 0,0 0 0,0 1 0,-15 24 0,-34 65 258,40-64-289,-2 0-15,0 1 127,-21 51 0,37-77-216,1 0 1,1 0-1,0 0 0,0 0 0,1 0 1,1 1-1,0-1 0,0 1 1,2 19-1,2-20 4,-1-1 1,2 1-1,-1-1 1,1 0-1,1 0 1,0 0-1,0-1 1,1 0-1,0 0 1,0 0-1,1-1 1,1 0-1,-1 0 1,1 0-1,0-1 0,12 7 1,-13-10 11,0-1 0,0 0 0,0 0 0,1-1 0,-1 1 0,1-2-1,0 1 1,-1-1 0,1 0 0,0-1 0,0 0 0,0 0 0,11-2 0,2-1 158,-1-1 0,0-1 1,35-13-1,-46 15-135,0-1 76,1 0 1,14-7 0,-22 9-128,0 1 0,0 0 0,0-1 0,0 1 0,-1-1 0,1 0 0,0 1 0,-1-1 0,1 0 0,-1 0 0,1 0 0,-1 0 0,0 0 0,0-1 0,0 1 0,1-3 1,-2 4-20,0-1 1,0 1-1,0 0 1,0 0-1,0 0 1,0-1-1,0 1 1,0 0-1,0 0 1,-1 0 0,1-1-1,-1 1 1,1 0-1,-1 0 1,1 0-1,-1 0 1,1 0-1,-2-1 1,0-1 5,0 1-1,-1-1 1,1 1 0,-1-1-1,0 1 1,-3-2 0,-3-1-14,0 0 1,-1 0-1,-14-4 1,10 5-233,-1 0-1,1 2 1,-1-1 0,0 2-1,1 0 1,-17 1 0,4 2-1988,1 1 1,-42 10 0,39-5-1090,9 3-1493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4:32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1 290 8064,'0'-1'210,"0"1"0,1-1 1,-1 0-1,1 1 1,-1-1-1,1 0 0,-1 1 1,1-1-1,0 1 0,-1-1 1,1 1-1,0-1 1,-1 1-1,1-1 0,0 1 1,0 0-1,-1 0 0,1-1 1,0 1-1,0 0 0,0 0 1,-1 0-1,1 0 1,0 0-1,0 0 0,1 0 1,24-2 1975,-3 2-1058,10 1-174,1-2 0,51-8-1,163-30 998,-39 7-824,188-14 42,-291 36-978,719-32 369,-590 36-531,24-1 32,-89 8-81,167-1-13,-6-16 97,-189 4-21,213-23 90,-227 14 22,-97 17-742,-29 4-352,-8 1-2773,5-1 3328,0 0 0,-1 1 0,1-1 0,0 1 0,-1-1 0,1 1 0,0-1 0,0 1 0,0 0 1,-1-1-1,1 1 0,0 0 0,0 0 0,0 0 0,0 0 0,-1 1 0,-7 12-4112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4:33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232 206 10368,'4'-5'957,"0"-1"0,-1 0 1,0 1-1,0-1 0,2-8 1,-5 13-902,0 1 1,0 0-1,0-1 1,0 1-1,0-1 1,0 1-1,0-1 1,0 1-1,0 0 1,0-1 0,0 1-1,-1-1 1,1 1-1,0 0 1,0-1-1,0 1 1,0 0-1,-1-1 1,1 1-1,0 0 1,-1-1 0,1 1-1,0 0 1,0-1-1,-1 1 1,1 0-1,0 0 1,-1-1-1,1 1 1,-1 0 0,1 0-1,0 0 1,-1 0-1,1 0 1,-1-1-1,1 1 1,0 0-1,-1 0 1,0 0-4,-1 0 0,1 0 0,0-1 0,0 1 1,0 0-1,0 0 0,0 0 0,-1 1 0,1-1 0,0 0 0,0 0 0,0 0 1,-1 1-1,-6 5 195,6-5-193,-1 1-1,1 0 0,-1-1 0,1 0 1,-1 0-1,1 1 0,-6 0 0,-2 2 49,0 0 0,0 0 0,0 1 0,0 1-1,1 0 1,-1 0 0,2 1 0,-1 0-1,1 0 1,-8 9 0,-10 6 63,20-17-187,0-1 1,0 1 0,-8 9 0,11-10 12,0 1 0,0-1-1,0 1 1,0 0-1,1 0 1,-1 0 0,-1 6-1,4-9 3,-1 1-1,0-1 1,1 1-1,0-1 0,0 0 1,0 1-1,0-1 1,0 1-1,0-1 1,0 1-1,1-1 0,0 0 1,-1 1-1,1-1 1,0 0-1,0 0 1,0 1-1,1 1 0,1 0 7,0 0 0,0-1 0,0 1 0,1-1 0,-1 0-1,1 0 1,0 0 0,0 0 0,0-1 0,0 0 0,0 1-1,0-1 1,6 1 0,6 2-6,0-1-1,25 3 0,0 0-3,-14 0 21,0 1-1,0 1 0,-1 1 1,0 1-1,45 27 0,-41-17 169,0 1 1,-1 1-1,50 52 0,-70-65 10,0 0 0,-1 1 1,0 0-1,0 0 0,-1 1 0,-1 0 1,6 14-1,-10-22-109,-1 0 1,1 1-1,-1-1 1,0 0-1,-1 1 1,1-1-1,-1 1 0,1-1 1,-1 1-1,-1-1 1,1 1-1,-1-1 1,1 0-1,-1 1 1,-1-1-1,1 0 1,-1 1-1,1-1 1,-1 0-1,0 0 0,-1 0 1,1-1-1,-1 1 1,-4 5-1,-1-2-14,1 0 0,-1-1 0,0 0-1,-1 0 1,0-1 0,0 0 0,0 0-1,-17 5 1,-8 1 115,-40 6 1,67-15-171,-23 4 27,-1-1 1,-38 2 0,57-7-39,1 0 0,0 0 0,0-1 0,0-1 1,0 0-1,0 0 0,0-1 0,1-1 0,-18-7 0,25 9-6,0 1 0,1-1 0,-1 0-1,1 0 1,-1 0 0,1 0 0,0 0 0,0-1 0,0 1 0,0-1 0,0 1-1,0-1 1,1 0 0,-1 0 0,1 1 0,0-1 0,0 0 0,0 0 0,0 0-1,0 0 1,1-1 0,0 1 0,-1 0 0,1 0 0,0 0 0,1 0 0,-1 0-1,0-1 1,2-3 0,2-9-35,1 1 0,0 0 0,1 0 0,12-21 0,-15 29 46,12-20 7,0 1 0,2 1 0,26-30 0,66-64 42,-56 64-44,-33 35-9,-2-1-1,0-1 1,-1-1 0,-2-1-1,21-40 1,-31 54 7,-1 0 0,-1 0 0,0-1-1,-1 1 1,0-1 0,0 1 0,0-18 0,-3 20 8,1 0 1,-1-1 0,-1 1-1,1 0 1,-1 1 0,-1-1-1,1 0 1,-1 1 0,-1-1-1,1 1 1,-6-8 0,4 8-43,-1-1 1,1 1 0,-1 0 0,-1 1 0,1-1 0,-1 1 0,0 1 0,0-1 0,-1 1-1,0 0 1,0 1 0,0 0 0,0 0 0,-1 1 0,1 0 0,-1 0 0,0 1 0,0 0-1,0 1 1,0 0 0,0 0 0,0 1 0,-18 2 0,24-2-202,0 1 1,0 0-1,1 0 1,-1 0-1,0 0 1,0 0-1,1 1 1,-1-1-1,1 1 1,-1 0-1,1 0 1,0 0-1,-1 0 1,1 0-1,0 0 1,0 0 0,1 1-1,-1-1 1,0 1-1,1-1 1,0 1-1,-1 0 1,1 0-1,0 0 1,0-1-1,1 1 1,-1 0-1,1 0 1,-1 0-1,1 0 1,0 6-1,3 19-5079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4:35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7168,'3'-2'557,"0"0"0,0 0-1,0 0 1,0 0 0,1 0 0,-1 1 0,0 0 0,1-1 0,-1 1 0,1 0 0,-1 1 0,1-1 0,4 0-1,9 0 473,28 2-1,-18 0-476,34-2 31,67 2-1262,-127-1 568,0 0 0,0 1-1,0-1 1,0 0 0,0 0 0,0 0 0,0 1 0,0-1 0,0 1 0,0-1 0,2 1 0,3 10-3617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4:35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10 107 8960,'-9'24'3424,"22"-51"-2656,19 38 544,-14-26 128,9-2-545,9 14-191,8-9-288,10-4-96,0-4-192,-6 8-288,-3 5-64,-9 2 32,-5 5 32,-10 0-1887,2 0-769,-1-7-1472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4:35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92 8192,'-6'-3'2294,"10"3"-102,13 3 671,-6 0-2272,1 0 0,0-1 0,-1 0 0,1-1 0,0-1 0,0 0 0,0 0 0,20-4-1,9-4-379,46-14-1,-44 9-19,205-38-1017,-240 50-4,-1-1-1,1 1 1,0 1 0,-1-1 0,1 1 0,0 1-1,-1 0 1,14 2 0,-2 4-3511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4:36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39 8192,'12'-10'2933,"21"-19"0,-48 40-762,-8 10-1561,0 1 0,-23 28 0,39-41-426,0 0 0,1 1 0,0-1-1,0 1 1,1 0 0,1 0 0,-1 1 0,2 0 0,-5 17 0,7-24-134,1 1 1,-1-1-1,1 1 0,0-1 0,1 1 1,-1-1-1,1 1 0,0-1 0,0 1 1,0-1-1,0 0 0,1 0 0,3 8 1,-1-7-6,-1 0 0,1 0 0,0 0 0,0 0 0,0-1 1,1 0-1,0 0 0,-1 0 0,8 3 0,1 1 14,1-1 0,0-1 0,1 0 0,-1-2 0,1 1 0,0-1 0,19 1 0,-6-1-2,45-1 0,-31-6-2385,-32 0 312,-1-1-335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3:47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9728,'1'-3'347,"0"1"1,0-1 0,0 1-1,0-1 1,0 1 0,1-1-1,-1 1 1,1 0 0,-1 0-1,1 0 1,0 0 0,0 0-1,0 0 1,0 0 0,0 1-1,0-1 1,1 1 0,-1-1-1,0 1 1,1 0 0,-1 0-1,1 0 1,0 0 0,3 0-1,-1 0-83,0 1 0,1-1 0,-1 1 0,0 1 0,1-1 0,-1 1 0,0 0-1,0 0 1,0 0 0,0 1 0,0 0 0,5 2 0,103 55 1329,-96-48-1368,0 1 0,-1 1 1,0 1-1,19 19 1,4 12 261,-2 2 1,-2 2-1,-2 1 1,47 99-1,-66-119-222,-2 0 1,-2 1-1,12 54 0,-19-70-210,-1 0 0,0 0 0,-1 0 0,-1 0-1,0 0 1,-1 0 0,-1 0 0,0 0 0,-1 0-1,-6 14 1,7-21-59,-1-1-1,-1 0 1,0 1 0,0-1-1,0 0 1,-1-1 0,0 1-1,0-1 1,-1 0 0,-8 7-1,6-7-157,0 0 1,0-1-1,-1 0 0,0-1 0,0 1 1,0-2-1,0 1 0,-11 1 0,-38 12-2589,25-7-817,1-2-3936,26-7 2736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4:36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8320,'0'-1'313,"0"-1"1,0 1-1,0 0 1,0-1-1,0 1 0,0 0 1,1-1-1,-1 1 1,0 0-1,1 0 1,0-1-1,-1 1 1,1 0-1,-1 0 0,1 0 1,0 0-1,0 0 1,0 0-1,0 0 1,0 0-1,1-2 1,-1 4-87,0 0 0,0-1 0,0 1 0,0 0 0,-1-1 0,1 1 0,0 0 0,-1 0 0,1 0 0,-1-1 0,1 1 0,-1 0 0,1 1 0,1 4-80,-1-1 1,0 1-1,0 0 0,0-1 0,-1 1 0,0 0 1,0 0-1,0-1 0,-1 1 0,-1 6 0,0 12 149,-2 56-22,3 1 1,3-1 0,23 135-1,1-72-124,-26-128-262,0-7-1578,0-8 1571,0 0-1,0 0 0,0 1 1,0-1-1,0 0 0,0 0 1,0 0-1,0 0 0,0 0 1,0 0-1,0 0 0,0 0 1,0 0-1,0 0 0,0 0 1,0 0-1,0 0 0,0 0 0,0 0 1,0 0-1,0 1 0,0-1 1,0 0-1,0 0 0,0 0 1,0 0-1,0 0 0,0 0 1,0 0-1,0 0 0,1 0 1,-1 0-1,0 0 0,0 0 1,0 0-1,0 0 0,0 0 0,0 0 1,0 0-1,0 0 0,0 0 1,0 0-1,0 0 0,0 0 1,0 0-1,0 0 0,0 0 1,0 0-1,0 0 0,0 0 1,1 0-1,-1 0 0,0 0 0,0 0 1,0 0-1,0 0 0,0 0 1,0 0-1,0 0 0,0 0 1,0 0-1,0 0 0,0 0 1,8-3-3817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4:37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9472,'0'0'108,"0"0"0,0 0 0,0-1 0,0 1 1,0 0-1,0 0 0,0 0 0,0-1 0,0 1 1,0 0-1,0 0 0,0 0 0,1 0 0,-1-1 1,0 1-1,0 0 0,0 0 0,0 0 0,0 0 1,0-1-1,0 1 0,0 0 0,1 0 0,-1 0 1,0 0-1,0 0 0,0 0 0,0-1 0,0 1 1,1 0-1,-1 0 0,0 0 0,0 0 0,0 0 1,1 0-1,-1 0 0,0 0 0,0 0 0,0 0 1,0 0-1,1 0 0,-1 0 0,0 0 0,0 0 1,0 0-1,1 0 0,-1 0 0,0 0 0,0 0 1,0 0-1,0 0 0,1 0 0,-1 0 0,0 1 1,0-1-1,0 0 0,0 0 0,0 0 0,1 0 1,-1 0-1,0 0 0,0 1 0,0-1 0,1 1 18,0-1 0,0 1 0,0 0 0,0 0 0,0 0-1,0 0 1,0 0 0,-1 0 0,1 0 0,0 2 0,3 10 36,-1 1 1,-1-1-1,-1 1 1,1 0-1,-2-1 1,-2 23-1,1 1-78,3 0-304,1 1 0,2-1 0,12 43 0,-16-71-1535,-2-2-5418,-3-6 3323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4:37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8448,'-5'0'3232,"10"0"-2496,8 3 352,-4-3 32,5 5-128,8-1 63,4-1-31,5 2 0,1-2-544,4-3-64,0 0-64,-2 0-192,2 0-96,-4 0-32,-5 0-32,-5 4-1408,-4 1-640,-10 2-3135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4:3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56 8960,'-32'12'3424,"37"-9"-2656,8 2 768,1-5 128,4 0-449,7-5-127,11-2-448,0-1-64,5-4-352,-7 5-128,-2-2 0,-1 1-64,-4 4-32,-4 1-1024,-1-2-448,-5 2-1663,19-1-2817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4:4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7680,'5'-71'6938,"-4"57"-5377,-1 14-1524,0 0 1,0-1 0,0 1-1,0 0 1,0 0 0,0 0-1,0-1 1,0 1 0,0 0-1,1 0 1,-1 0 0,0 0-1,0-1 1,0 1 0,0 0 0,0 0-1,0 0 1,0 0 0,0 0-1,1 0 1,-1-1 0,0 1-1,0 0 1,0 0 0,0 0-1,1 0 1,-1 0 0,0 0-1,0 0 1,0 0 0,0 0-1,1 0 1,-1 0 0,0 0 0,0 0-1,0 0 1,0 0 0,1 0-1,-1 0 1,0 0 0,0 0-1,0 0 1,0 0 0,1 0-1,-1 0 1,0 0 0,0 0-1,0 0 1,0 0 0,1 0-1,-1 0 1,0 0 0,0 1 0,0-1-1,0 0 1,0 0 0,1 0-1,-1 0 1,0 0 0,0 1-1,0-1 1,0 0 0,0 0-1,0 0 1,0 0 0,0 1-1,3 2 136,-1 1-1,1 0 1,-1 0-1,-1 0 1,1 0-1,0 0 1,-1 0-1,0 0 1,1 5-1,4 43 523,-4-29-416,3 159 920,-1-33-691,-3-134-484,20 247 496,-19-248-462,1 1 1,1-1 0,0 0-1,9 21 1,-11-30-118,-2-6-2791,0-10-3345,4 6 1593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4:49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235 137 8448,'31'-107'9477,"-31"105"-9244,1-1 0,-1 1-1,0-1 1,0 1 0,0 0 0,0-1 0,0 1 0,-1-3 0,1 4-198,0 1 0,0 0 0,-1-1 0,1 1 0,0 0 0,0 0 0,0-1 0,0 1 0,0 0 0,-1 0 0,1-1 0,0 1 0,0 0 0,0 0 0,-1 0 0,1-1 0,0 1 0,0 0 0,-1 0 0,1 0 0,0 0 0,0 0 0,-1 0 0,1-1 0,0 1 0,0 0 0,-1 0-1,0 0 6,0 1-1,0-1 0,1 0 0,-1 0 0,0 1 0,0-1 0,1 0 0,-1 1 0,0-1 0,1 1 1,-1-1-1,0 1 0,1-1 0,-1 1 0,0 0 0,-10 12 117,1 0-1,0 0 1,1 1 0,-12 25 0,-16 23 164,-49 76 302,76-118-524,0 0-1,2 0 0,0 2 0,1-1 0,-4 26 0,7-27-35,2-1 0,0 1 1,1 0-1,0-1 0,2 1 0,0 0 0,2-1 1,0 1-1,1-1 0,1 0 0,1 0 1,0-1-1,2 1 0,12 22 0,-11-25-12,1 0 0,0 0 0,2-1-1,23 24 1,-30-33-30,2-1 0,-1 0 0,0 0 0,1-1 0,0 0 0,0 0 0,1 0 0,-1-1 0,0 0-1,1-1 1,0 0 0,0 0 0,13 2 0,-8-4 24,1 0 0,-1 0 0,0-1 0,1-1 0,-1 0 0,0 0 0,0-2 0,0 0 0,16-7 0,-23 8-25,1 0-1,-1-1 0,1 0 1,-1 0-1,-1-1 1,1 1-1,-1-1 0,6-7 1,-7 8-14,-1 0 1,-1 0-1,1 0 1,-1-1-1,1 1 1,-1-1-1,-1 0 1,1 1-1,-1-1 1,1 0 0,-1 0-1,0-10 1,-1 6-3,-1-1 0,0 0 1,0 1-1,-1-1 1,0 1-1,-1 0 1,0 0-1,-1 0 1,0 0-1,0 0 1,0 1-1,-1-1 1,-1 1-1,1 1 1,-2-1-1,1 1 1,-1 0-1,0 0 1,-9-7-1,9 9-12,1 1 1,-1-1-1,0 1 1,0 1-1,-1-1 1,1 1-1,-1 0 1,1 1-1,-1 0 1,-12-2-1,14 4-35,-1-1 0,1 1 0,0 1 1,-1-1-1,1 1 0,0 0 0,-1 1 0,1-1 0,0 1 0,0 0 0,0 1 1,0-1-1,1 1 0,-8 5 0,6-2-367,0 0 0,0 0 0,1 0 0,0 1 1,0 0-1,0 0 0,1 1 0,0-1 0,1 1 0,0 0 1,-5 12-1,6-12-668,0 1 1,0 0-1,1 0 1,0 0-1,1 0 1,-1 15-1,5 0-3091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4:50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57 289 8064,'-2'-4'794,"0"1"0,0 0 1,-1-1-1,1 1 0,-1 0 1,-5-5-1,5 7-568,1-1 1,0 1 0,0 0-1,-1 1 1,1-1 0,0 0-1,-1 1 1,1-1 0,-1 1-1,1 0 1,-1 0 0,-3 0-1,26-2 1405,-1 0 1,27-7-1,35-5-530,292-53 1351,-256 42-2024,494-65 622,-258 70-796,1 16-223,-51 2-54,-36-15 87,-252 16-568,-15 1 455,0 0 0,0 0 0,0 1 0,0-1 1,0 0-1,0 0 0,0 0 0,0 0 0,0 0 0,0 0 0,0 0 1,0 1-1,0-1 0,0 0 0,0 0 0,0 0 0,0 0 0,0 0 1,0 0-1,0 1 0,0-1 0,0 0 0,0 0 0,0 0 1,0 0-1,0 0 0,0 0 0,0 0 0,-1 0 0,1 1 0,0-1 1,0 0-1,0 0 0,0 0 0,0 0 0,0 0 0,0 0 0,0 0 1,0 0-1,-1 0 0,1 0 0,0 0 0,0 0 0,0 0 0,0 0 1,0 0-1,-1 0 0,-24 12-4089,-4-2 320,23-6 2542,1 0 0,-1 0 0,-5 5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4:5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242 197 8064,'12'-4'1982,"-1"-1"0,19-13 0,-29 18-1851,0 0 0,-1-1-1,1 1 1,0-1 0,-1 1 0,1-1-1,-1 1 1,1-1 0,-1 1-1,1-1 1,-1 1 0,1-1 0,-1 0-1,0 1 1,1-1 0,-1 0 0,0 0-1,0 1 1,1-1 0,-1 0-1,0-1 1,0 2-35,0-1-1,-1 0 0,1 1 1,0-1-1,-1 1 1,1-1-1,0 1 1,-1-1-1,1 1 1,0-1-1,-1 1 0,1-1 1,-1 1-1,1-1 1,-1 1-1,1 0 1,-1-1-1,0 1 1,0-1-1,-2 0 127,-1 0-1,1 0 1,-1 0-1,1 0 1,-1 0-1,-6 0 1,4 1-117,0 1 0,0 0 0,0 0-1,1 0 1,-1 1 0,0 0 0,1 0 0,-1 0-1,-6 5 1,-7 4-64,-20 16 0,14-9-14,18-13-32,-7 4-8,0 1 0,0 0-1,1 1 1,0 1-1,-19 22 1,30-32 11,1-1 0,0 1 0,0-1 0,1 1-1,-1 0 1,0 0 0,0-1 0,1 1 0,-1 0 0,1 0 0,0 0 0,-1-1 0,1 1-1,0 0 1,0 0 0,0 0 0,0 0 0,1 3 0,0-3 1,0 1 1,0-1-1,0 0 1,0 1-1,1-1 1,-1 0-1,1 0 1,-1 0-1,1 0 1,0 0-1,3 3 1,3 1 0,-1-1 1,1 0-1,0-1 1,0 1-1,0-2 1,15 6-1,35 8 11,92 33 271,-127-41-141,0 2 0,-1 1 0,0 0 0,26 20 0,-30-18 109,-1 1 0,25 26 0,-35-32-103,0-1 0,-1 1 0,0 1 0,0-1 0,-1 1-1,0 0 1,5 13 0,-9-19-97,0 0 0,0-1-1,0 1 1,-1 0 0,1-1 0,-1 1 0,0 0-1,0 0 1,0 0 0,0-1 0,-1 1 0,1 0-1,-1 0 1,0-1 0,0 1 0,0-1 0,-1 1 0,0-1-1,1 1 1,-3 2 0,-1 0 15,1-1 1,-1 0-1,0 0 0,0-1 1,-1 0-1,1 0 1,-1 0-1,0 0 0,0-1 1,-9 4-1,-10 3 28,-1-1-1,0-2 1,0 0-1,-1-2 0,-54 4 1,72-9-102,1 0 0,-1 0 0,1-1 0,-1 0 0,1 0-1,0-1 1,-1 0 0,1-1 0,-8-3 0,13 5 4,0-1-1,1 1 1,-1-1-1,1 1 1,-1-1-1,1 0 1,0 1-1,0-1 1,0-1-1,0 1 1,0 0-1,0 0 1,0-1-1,1 1 1,-1-1-1,1 1 1,-1-1-1,1 0 0,0 0 1,0 1-1,1-1 1,-1 0-1,1 0 1,-1 0-1,1 0 1,0 0-1,0 0 1,0 0-1,1-5 1,2-6-26,0 1 0,1 0 1,1 0-1,12-24 0,31-46-55,-13 34 80,54-60-1,-31 41 9,-38 43 28,-1-2 0,-1 0-1,23-47 1,-33 57-12,-1 1 0,-1-1-1,0-1 1,-2 1 0,0-1 0,0 0 0,1-35 0,-5 50-42,0 1 0,0-1 1,0 0-1,-1 0 1,1 1-1,-1-1 0,1 0 1,-1 1-1,0-1 1,0 1-1,0-1 1,0 1-1,0-1 0,-1 1 1,1 0-1,-1 0 1,1-1-1,-1 1 1,0 0-1,0 0 0,0 1 1,0-1-1,0 0 1,-1 1-1,1-1 1,0 1-1,-1 0 0,1 0 1,-1 0-1,1 0 1,-1 0-1,0 0 0,1 1 1,-1-1-1,0 1 1,1 0-1,-5 0 1,-2 0-787,1 1 0,-1 0 0,0 0 0,1 1 0,-1 0 0,-13 6 0,21-8 577,1 0 133,0 0-1,0 0 1,-1 0-1,1 0 1,0 1-1,0-1 1,0 0-1,-1 0 1,1 0 0,0 0-1,0 0 1,0 0-1,-1 1 1,1-1-1,0 0 1,0 0-1,0 0 1,0 0 0,-1 1-1,1-1 1,0 0-1,0 0 1,0 0-1,0 1 1,0-1-1,0 0 1,0 0-1,0 1 1,0-1 0,-1 0-1,1 0 1,0 0-1,0 1 1,0-1-1,0 0 1,1 0-1,-1 1 1,0-1-1,0 0 1,0 0 0,0 1-1,0-1 1,0 0-1,0 0 1,0 0-1,1 1 1,6 9-4321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4:5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26 7296,'-2'-1'-446,"-9"-2"7005,10 3-1768,7 4-2949,-1-2-1675,0 1 0,1-1 0,-1-1 0,1 1 1,-1-1-1,1 0 0,0 0 0,-1-1 0,1 0 0,0 0 0,5 0 0,13-3-53,31-8-1,-20 4-20,47-8-87,-78 14-154,-1 0 0,1 1 0,-1 0 1,1 0-1,5 0 0,-8 0 34,-1 0 1,1 0-1,-1 0 0,0 1 0,1-1 0,-1 0 0,1 0 1,-1 0-1,1 1 0,-1-1 0,0 0 0,1 1 1,-1-1-1,0 0 0,1 1 0,-1-1 0,0 0 0,1 1 1,-1-1-1,0 1 0,0-1 0,1 0 0,-1 1 0,0-1 1,0 1-1,0-1 0,0 1 0,0-1 0,0 1 1,0-1-1,1 1 0,-1-1 0,-1 1 0,1-1 0,0 0 1,0 1-1,0-1 0,0 1 0,0-1 0,0 1 0,0-1 1,-1 1-1,1-1 0,0 1 0,0-1 0,-1 0 0,1 1 1,-1 0-1,-7 17-4883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4:56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9088,'0'15'3424,"13"-15"-2656,14 5 256,-10-10 32,5 2-320,1-1-33,4-4-383,0-1-192,-5 6-96,1-1-32,-2 4 0,-3 0-448,0 0-95,0 0-1537,4 0-672,14 4-1088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3:49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 7936,'-1'0'113,"1"0"0,0 0 0,0 0-1,0-1 1,-1 1 0,1 0 0,0 0 0,0 0 0,0 0 0,0-1 0,0 1 0,0 0 0,-1 0 0,1 0 0,0 0 0,0-1-1,0 1 1,0 0 0,0 0 0,0 0 0,0-1 0,0 1 0,0 0 0,0 0 0,0-1 0,0 1 0,0 0 0,0 0 0,0 0-1,0-1 1,0 1 0,0 0 0,0 0 0,0 0 0,0-1 0,0 1 0,0 0 0,1 0 0,8-4 4266,-6 4-4016,0 0 0,0 0-1,-1 0 1,1 0 0,0 1-1,4 0 1,3 2 58,0-1 0,-1 0 0,1-1 0,0 0 0,0-1 0,11 0 1,-15 0-314,88-2 974,-30 0-877,65 6 1,-94-1-223,-15-2-47,-1 1 1,1 0-1,28 9 0,-39-5-1170,-9-5 966,1-1 0,-1 1 0,0-1 0,0 1 0,0-1 0,0 1 0,0-1 0,0 1 0,0-1 0,0 1 0,0-1 0,0 1 0,0-1 0,0 0 0,0 1 0,0-1 0,0 1 0,-1-1 0,1 1 0,0-1 0,0 1 0,0-1 0,-1 0 0,1 1 0,0-1 0,-1 1 0,1-1 0,0 0 0,-1 1 0,-4 4-4073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4:5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 6528,'-19'-2'3837,"-2"0"2571,39 10-3688,-2-5-2180,0 0-1,0-1 1,33 0 0,48-9-26,7 0-89,-37 7-1785,-45 0-3758,0 0-5523,-13 0 7153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4:5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7040,'1'-3'558,"0"0"0,-1 0 0,1 0 1,0 1-1,1-1 0,-1 0 0,0 1 0,1-1 1,-1 1-1,1-1 0,0 1 0,0 0 0,0 0 1,0 0-1,0 0 0,0 0 0,4-2 0,-5 3 242,-1 1-96,0 0-16,2 5 656,0 5-576,-1 65-220,3 1-1,14 74 1,-7-72-347,-7-45-153,1 0 1,11 38 0,-12-63 21,-4-7-195,1 0 0,0 0 0,-1 0 0,1 0 0,-1 0 0,1 1 0,-1-1 0,0 0 0,1 0 0,-1 1 0,0 1 0,0-3-47,0 0 0,-1 0 0,1 0 0,0 0 0,0 0 0,0 0 0,0 0 0,-1 0-1,1 0 1,0 0 0,0 0 0,0 0 0,-1 0 0,1 0 0,0-1 0,0 1 0,0 0-1,0 0 1,0 0 0,-1 0 0,1 0 0,0-1 0,0 1 0,0 0 0,0 0 0,0 0 0,0 0-1,0-1 1,0 1 0,0 0 0,0 0 0,0 0 0,0 0 0,-1-1 0,1 1 0,0 0 0,0-5-4404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4:5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75 8576,'-16'3'4594,"12"-3"-990,11-3-2080,27-7-356,0 1 0,48-4-1,71-1-319,-132 12-762,329-18 101,-206 14-577,-50 9-3695,-54 2-936,-37-4 3679,0 0-1,0 0 0,1 0 1,-1 1-1,4 2 1,3 4-2141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4:58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15 108 9088,'-2'-1'427,"-10"-3"2425,12 3-2761,0 1-1,0-1 0,0 1 0,0-1 0,0 1 0,0-1 0,0 1 1,0 0-1,0-1 0,0 1 0,0-1 0,0 1 0,0-1 1,1 1-1,-1 0 0,0-1 0,0 1 0,0-1 0,1 1 1,-1 0-1,0-1 0,1 1 0,-1 0 0,0 0 0,1-1 0,-1 1 1,0 0-1,1 0 0,-1-1 0,1 1 0,7-6 502,0 0 1,0 0-1,1 1 0,-1 0 1,14-4-1,47-16 919,-54 21-1344,4-3 309,1 2 0,0 0-1,22-2 1,-35 7-269,0-1 0,0 1 0,0 1 0,0-1 1,11 3-1,-15-2-95,0 0 0,1 0 0,-1 1 0,0-1 0,0 1 0,0-1 0,0 1 0,0 0 0,0 0 0,0 0 0,-1 1 1,3 2-1,-2-2-33,-1 0 0,0 1 0,0-1 1,-1 1-1,1-1 0,-1 1 0,1 0 0,-1-1 1,0 1-1,-1 0 0,1 0 0,-1 0 1,1 0-1,-1-1 0,0 1 0,-1 0 1,1 0-1,-1 0 0,1 0 0,-1 0 1,-1-1-1,0 5 0,-5 10 4,0 0 0,-2-1 0,-11 20-1,12-24-97,-2 4 16,3-5-1,0 0-1,1 1 1,-7 17-1,12-26 2,0 0-1,0 0 1,0-1 0,1 1 0,-1 0-1,1 0 1,0 0 0,0 0-1,0 0 1,1 0 0,-1 0-1,1-1 1,0 1 0,0 0-1,1 0 1,2 5 0,-2-5 17,1 1 0,0-1 0,0 0 0,1 0 0,-1-1 1,1 1-1,-1-1 0,1 0 0,0 1 0,0-2 0,1 1 0,-1 0 0,1-1 0,-1 0 1,1 0-1,0 0 0,-1-1 0,1 0 0,0 1 0,10-1 0,2 1-12,0-2 0,0 0 0,0-2 0,32-5 0,63-16-4160,-105 21 3436,4 0-2348,0 1 1,13-1 0,-5 2-1591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4:59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36 8832,'0'-2'554,"-1"1"-188,0-1 0,1 1-1,0 0 1,-1-1 0,1 1 0,0 0 0,-1-1 0,1 1 0,0 0 0,0-1 0,0 1-1,0-1 1,0 1 0,1 0 0,-1-1 0,0 1 0,1 0 0,-1-1 0,2-1-1,-2 3-270,0-1 0,0 1 0,0 0 0,0 0 0,0-1 0,1 1 0,-1 0 0,0 0 0,0 0 0,0-1 0,1 1 0,-1 0 0,0 0 0,0 0 0,1 0 0,-1-1-1,0 1 1,1 0 0,-1 0 0,0 0 0,0 0 0,1 0 0,-1 0 0,0 0 0,1 0 0,-1 0 0,0 0 0,0 0 0,1 0 0,0 0 0,8 7 942,-7-4-882,1 0 1,-1 1-1,0-1 0,4 8 1,5 20 226,-1 1 1,6 40 0,14 42-235,-20-83-117,14 35-110,-19-48-1404,-4-17 1199,-1 0 0,0 0 1,0 0-1,0-1 1,0 1-1,0 0 0,0 0 1,0-1-1,0 1 1,-1 0-1,1 0 0,0-1 1,0 1-1,-1 0 0,1 0 1,0-1-1,-1 1 1,1 0-1,-1-1 0,1 1 1,-1 0-1,-4 3-4238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4:59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9472,'0'0'3061,"10"0"59,6 1-2140,-1 0 0,28 7 1,8 1-733,25-2-141,-42-5-283,0 2 0,64 15 0,-93-18-374,0 1 0,0 0 0,0 0-1,0 1 1,0-1 0,6 5 0,3 5-3748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4:59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10240,'9'7'3872,"-9"-7"-3040,27 0 352,-22 0-1,13-4-319,0 1 32,9-2-288,-5 1-128,8 1-256,-3-2-160,9-2-32,-9 2-32,5-2 0,-7-1-1504,2-1-576,0 2-3103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01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10 164 8064,'-8'-53'4997,"8"50"-4414,-1 0 0,1 1 0,0-1 1,0 0-1,0 1 0,0-1 0,0 0 0,1 1 0,0-4 0,0 4-365,0 0-1,-1 0 1,1 0 0,0 0-1,0 1 1,0-1-1,1 0 1,-1 1-1,0-1 1,2-1-1,2 0-18,0 0 0,0-1 0,0 2-1,0-1 1,0 0 0,9-2 0,-11 4-13,18-7 129,1 2 1,0 0-1,0 1 0,1 1 0,0 1 0,-1 1 0,1 1 0,0 1 1,0 1-1,34 6 0,-54-6-260,1-1-1,-1 1 1,1 0 0,-1 1 0,1-1-1,-1 1 1,0-1 0,0 1-1,0 0 1,0 0 0,0 0 0,0 1-1,0-1 1,-1 1 0,0 0 0,1-1-1,-1 1 1,4 6 0,-4-5-15,1 0 0,-1 0 0,0 1 0,0-1 0,0 1 0,0-1 0,-1 1 0,0-1 0,0 1 0,0 0 0,0 0 1,-1-1-1,0 1 0,0 0 0,0 0 0,-2 8 0,2-5 4,-2 8 66,0-1 1,-1 1-1,-1-1 0,-7 21 0,-27 49 222,21-49-271,-1 2-12,-24 51 196,-34 108 0,70-181-200,2 0 0,0 0 0,1 0 1,-2 33-1,5-45-42,0 0 1,0 1 0,1-1-1,0 1 1,-1-1 0,1 0 0,1 1-1,-1-1 1,1 0 0,-1 0-1,1 0 1,1 0 0,-1 0-1,0 0 1,1-1 0,0 1 0,0-1-1,0 0 1,0 0 0,0 0-1,1 0 1,-1 0 0,5 2-1,3 0 15,0 0 0,1-1 0,-1 0-1,1 0 1,0-1 0,1-1 0,-1 0-1,0-1 1,17 0 0,15-1 40,52-8 0,177-36 83,-188 28-160,4 2-1668,-21 4-4071,-43 8 1049,-24 2 3978,0 0 1,1 1-1,-1-1 1,1 0-1,-1 1 0,0 0 1,1-1-1,-1 1 0,2 1 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04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87 8960,'-21'8'4173,"10"-7"1211,16-10-3411,-2 7-1789,0-1-1,0 0 1,-1 1 0,2 0 0,-1 0-1,0 0 1,0 0 0,1 0 0,-1 1-1,0-1 1,1 1 0,4-1-1,7-2 613,27-1-1,-11 1-305,81-16-83,2 6 0,123 0 1,-198 16-1038,3 1-8244,-33-3 3973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04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9088,'0'-46'5749,"0"44"-4160,0 2-186,10 9 1743,-5-1-2821,0-1-1,-1 0 0,0 1 0,0 0 1,4 11-1,1 3 146,9 23 73,-2 1 0,16 76 0,-9-30-508,21 44 199,-3-7-1812,-40-126 799,0 1 0,-1 0 0,1 0 0,-1 0 0,0 0 0,0 0 0,0 0 0,0 0-1,-1 0 1,0 0 0,-1 4 0,-6 5-4111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3:4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8576,'0'0'137,"0"0"-1,0 0 1,0 0 0,0 0 0,0 0 0,-1 0 0,1 1-1,0-1 1,0 0 0,0 0 0,0 0 0,0 0 0,0 0 0,0 1-1,0-1 1,0 0 0,0 0 0,0 0 0,0 0 0,0 0-1,0 1 1,0-1 0,0 0 0,0 0 0,0 0 0,0 0-1,0 0 1,0 1 0,0-1 0,1 0 0,-1 0 0,0 0 0,0 0-1,0 0 1,0 0 0,0 1 0,0-1 0,0 0 0,0 0-1,1 0 1,-1 0 0,0 0 0,0 0 0,0 0 0,0 0-1,1 0 1,10 1 2918,21-5-1370,-23 2-777,94-5 1354,111 5-1753,-112 3-565,-99-1-253,0 0 0,0 0 0,1-1 0,-1 1 0,0-1-1,0 0 1,0 1 0,0-2 0,0 1 0,4-2 0,-5 2-768,-1 0 0,1-1 0,0 1 0,0-1 0,-1 1 0,1-1 0,-1 1 0,1-1 0,1-3 0,-2 4-2683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0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12 148 9344,'-10'-4'1954,"9"1"-398,16-3 926,-1 2-832,25-8-189,-1 2-1,1 2 1,73-6-1,-18 2-614,326-38 729,-138 26-4974,-272 24 1419,0-1-1,16 2 1,-4 3-2921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0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7 116 9856,'-1'-1'222,"1"1"1,-1-1 0,1 0-1,-1 1 1,1-1 0,-1 0 0,1 1-1,0-1 1,-1 0 0,1 1-1,0-1 1,0 0 0,-1 0-1,1 1 1,0-1 0,0 0-1,0 0 1,0 1 0,0-1-1,0 0 1,0-1 0,1-1 190,-1 0 1,1 1-1,0-1 0,0 0 1,0 1-1,2-4 0,1-1 165,0 0 0,0 1 0,1 0 0,7-8 0,-8 11-443,0-1-1,1 0 1,0 1 0,0 0 0,0 0-1,0 0 1,0 1 0,1 0-1,-1 0 1,1 0 0,-1 0-1,1 1 1,0 0 0,-1 0 0,1 1-1,0 0 1,0 0 0,0 0-1,-1 0 1,1 1 0,0 0-1,0 0 1,-1 1 0,1 0-1,-1 0 1,1 0 0,-1 0 0,0 1-1,0 0 1,0 0 0,0 0-1,-1 1 1,1 0 0,-1 0-1,0 0 1,0 0 0,0 1 0,4 5-1,-6-5-42,1-1-1,-1 1 0,1-1 1,-1 1-1,-1 0 1,1 0-1,-1 0 1,0 0-1,0 0 0,0 0 1,-1 0-1,0 1 1,0-1-1,0 0 0,0 0 1,-3 10-1,-2 4 18,-1-1-1,0 0 1,-13 23-1,-5 14-5,21-45-58,-2 2-61,1 0 1,0 0-1,-3 25 1,7-35 17,-1 1 1,1-1-1,0 0 1,0 1 0,0-1-1,0 0 1,0 1 0,1-1-1,-1 0 1,1 1-1,-1-1 1,1 0 0,0 0-1,0 0 1,0 1-1,0-1 1,1 0 0,-1 0-1,0-1 1,1 1 0,-1 0-1,1 0 1,0-1-1,-1 1 1,1-1 0,0 1-1,0-1 1,2 1-1,7 2 30,-1-1-1,1-1 0,0 0 0,0 0 0,0-1 0,-1 0 0,1-1 0,15-2 1,4 2-3,-6-1-142,0 0 1,0-2 0,0 0-1,30-10 1,-25 4-3199,38-17 0,-39 15-310,5 3-1696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05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9728,'-2'2'6837,"4"3"-3322,11 13-2211,1 1-305,25 47-364,35 85 0,-66-131-1566,6 28 1,-5-1-4169,-6-24 22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06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9728,'0'0'3584,"13"0"-2784,14 5 416,-9-5 31,3 0-255,15-5-32,14 2 32,11-6 96,7 2-608,-5-1-256,-6 4-96,-3-1-96,-9 2-32,-6-1-1664,-3 1-736,0-2-3007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0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7 107 10496,'0'-1'222,"-1"0"0,0 0-1,1 1 1,-1-1 0,1 0 0,-1 0 0,1 0 0,0 0 0,-1 0 0,1 0 0,0 0 0,-1 0 0,1 1 0,0-1-1,0 0 1,0 0 0,0 0 0,0 0 0,0 0 0,0 0 0,0-1 0,1 0 1,0 0-1,0 0 1,1 0 0,-1 1-1,0-1 1,1 0 0,-1 1-1,1-1 1,2-1 0,5-5 272,1 1 0,0 1 0,0 0 0,1 0 0,-1 1 0,1 0 0,0 1 0,12-3 1,-8 3-145,-1 1 1,1 1-1,0 0 1,0 1-1,28 1 1,-36 1-230,0 0 1,0 0-1,0 0 1,0 1-1,0 0 1,0 1-1,0 0 1,-1 0-1,1 0 1,-1 0-1,0 1 0,0 0 1,0 1-1,-1-1 1,1 1-1,-1 0 1,0 0-1,-1 1 1,1 0-1,-1 0 1,0 0-1,0 0 0,-1 0 1,0 1-1,3 7 1,-1 0-1,-1 1 0,0 0 0,-1 0 0,0 1 0,-1-1 0,-1 0 0,0 1 0,-1-1 0,-1 1 0,-1-1 0,-3 18 0,-4 4 76,-2-1 0,-1 0 0,-25 50 0,-26 72 35,56-137-198,1 0 0,2 0-1,0 1 1,1-1 0,0 42 0,4-56-18,-1 0-1,1 1 1,1-1-1,-1 0 1,1 0-1,0 0 1,1 0-1,0-1 1,0 1-1,0 0 1,1-1-1,0 0 1,0 0-1,10 11 1,-7-11-5,0 0 1,1 0-1,0 0 0,0-1 1,0 0-1,0 0 1,1-1-1,-1 0 1,1 0-1,18 3 0,11 1 134,0-1 0,49 1-1,78-5-2760,-113-3-1078,-20-2-873,-28 1 3293,-1 0-1,1-1 1,0 1-1,6-4 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07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57 8448,'0'-1'288,"-1"1"0,1 0 0,-1 0 0,1-1 1,0 1-1,-1 0 0,1-1 0,-1 1 0,1 0 0,0-1 1,-1 1-1,1 0 0,0-1 0,-1 1 0,1-1 0,0 1 1,-1-1-1,1 1 0,0-1 0,0 1 0,0-1 0,-1 1 1,1-1-1,0 1 0,0-1 0,0 1 0,0-1 0,0 1 1,0-1-1,0 0 0,1 0-57,0 0 1,-1 0 0,1 0-1,0 1 1,-1-1-1,1 0 1,0 0-1,0 1 1,0-1-1,0 1 1,-1-1-1,1 1 1,0-1-1,2 0 1,3-1 117,0 0-1,0 0 1,0 1-1,8-1 1,48-4 1324,214-10-429,-273 16-1390,-1 0 1,1 0-1,-1 0 1,0 0-1,1 0 1,-1 1-1,1-1 0,3 3 1,-5-3 46,-1 0 0,0 0 1,0 0-1,1 1 0,-1-1 0,0 0 1,0 0-1,0 0 0,1 1 0,-1-1 1,0 0-1,0 1 0,0-1 0,0 0 1,0 0-1,1 1 0,-1-1 0,0 0 1,0 1-1,0-1 0,0 0 0,0 1 1,0-1-1,0 0 0,0 1 0,0-1 1,-8 15-3169,-8 8-594,-2 5-917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07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10240,'5'5'3872,"8"-5"-3040,10 0 1055,-10-5 257,10-2-448,8-2-128,10 1-448,7-7-160,1 6-544,1 2-256,-11 2-96,-3 2-160,-4-1 64,-5 4-896,-5 0-416,-1 0-1056,-3 0-512,5 0-2591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10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66 6912,'-1'-2'460,"0"0"-1,0 0 1,0 0 0,0 0 0,-1 1 0,1-1 0,-1 0-1,-1-1 1,3 2-305,0 1 0,-1-1 0,1 1 0,0 0 0,-1-1 0,1 1 0,-1 0 0,1-1 0,0 1-1,-1 0 1,1 0 0,-1-1 0,1 1 0,-1 0 0,1 0 0,-1 0 0,1 0 0,-1 0 0,1-1 0,-1 1-1,1 0 1,-1 0 0,1 0 0,-1 0 0,1 0 0,-1 0 0,1 1 0,0-1 0,-1 0 0,1 0 0,-1 0-1,1 0 1,-1 1 0,1-1 0,-1 0 0,1 0 0,0 1 0,-1-1 0,1 0 0,-1 1 0,1-1 0,-1 1-1,1-1-116,0 0 0,0 0-1,0 0 1,0 0 0,0 0-1,0 0 1,0 0 0,0 1-1,0-1 1,0 0 0,0 0 0,0 0-1,0 0 1,0 0 0,0 0-1,0 0 1,0 0 0,0 0-1,0 0 1,0 0 0,0 1-1,0-1 1,0 0 0,0 0-1,0 0 1,0 0 0,0 0-1,0 0 1,0 0 0,0 0-1,0 0 1,0 0 0,0 0-1,0 1 1,0-1 0,0 0-1,0 0 1,1 0 0,-1 0-1,0 0 1,0 0 0,0 0-1,0 0 1,0 0 0,0 0-1,0 0 1,0 0 0,0 0-1,0 0 1,0 0 0,1 0-1,-1 0 1,0 0 0,0 0-1,0 0 1,0 0 0,0 0-1,0 0 1,0 0 0,0 0-1,0 0 1,1 0 0,10-7 213,1 0 1,1 1-1,-1 1 1,1 0-1,0 0 1,0 1-1,1 1 1,-1 0-1,1 1 1,-1 1-1,1 0 1,0 1-1,-1 0 1,20 3-1,-20-1-118,0 0-1,0 1 1,-1 1-1,1 0 1,-1 1 0,0 0-1,0 0 1,0 2-1,-1-1 1,0 1-1,0 1 1,0 0-1,-1 1 1,-1 0-1,12 13 1,-19-19-41,1 0-1,-1 1 1,0-1 0,0 1-1,0 0 1,0-1 0,0 1 0,-1 0-1,0 0 1,2 8 0,-3-10-64,0 1 1,0-1-1,0 1 1,0-1-1,0 1 1,-1-1-1,1 1 1,-1-1-1,0 0 1,0 1-1,0-1 1,0 0-1,0 0 1,0 0-1,0 1 1,-1-1-1,1 0 1,-1-1-1,-2 4 0,-13 10 25,-1-1-1,0 0 1,-35 18-1,23-13-11,27-17-74,0-1 1,0 1-1,0 1 0,1-1 1,-1 0-1,-3 6 0,5-8 28,1 1 0,-1-1 0,1 1-1,0 0 1,-1-1 0,1 1 0,0-1-1,0 1 1,-1 0 0,1-1 0,0 1 0,0 0-1,0-1 1,0 1 0,0 0 0,0-1 0,0 1-1,0 0 1,0-1 0,0 1 0,0 0 0,0-1-1,1 1 1,-1 0 0,0-1 0,0 1-1,1-1 1,-1 1 0,0 0 0,1-1 0,-1 1-1,1-1 1,-1 1 0,1-1 0,-1 1 0,1-1-1,-1 0 1,1 1 0,-1-1 0,2 1-1,14 9-8,0-2-1,19 8 1,-20-10-1,-1 1 0,0 0 1,-1 1-1,14 10 0,-18-10-3,0 0 1,0 0-1,-2 1 0,1 0 1,8 14-1,-2-1 116,13 33 1,-25-52-48,-1 0-1,0-1 1,0 1 0,0 0 0,-1 0-1,1 0 1,-1 0 0,1 0 0,-1 0-1,0 0 1,0 0 0,-1 0 0,0 5-1,0-6-16,1 0-1,-1 0 1,0 0 0,0 0-1,0-1 1,0 1-1,0 0 1,0-1-1,0 1 1,-1-1 0,1 1-1,-1-1 1,1 1-1,-1-1 1,1 0-1,-1 0 1,0 0 0,0 0-1,1 0 1,-1 0-1,0-1 1,-3 2-1,-14 3 66,-1-1-1,1-1 0,-26 1 0,-63-4-2945,57 0-4976,53 0 4544,9 4-1425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11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90 7040,'0'0'77,"0"0"-1,0 0 1,-1 0 0,1 0 0,0 0-1,0 0 1,0 0 0,0-1 0,-1 1-1,1 0 1,0 0 0,0 0 0,0 0-1,0 0 1,0-1 0,-1 1 0,1 0-1,0 0 1,0 0 0,0 0 0,0-1-1,0 1 1,0 0 0,0 0 0,0 0-1,0-1 1,0 1 0,0 0 0,0 0-1,0 0 1,0-1 0,0 1 0,0 0-1,0 0 1,0 0 0,0-1 0,0 1-1,0 0 1,0 0 0,0 0 0,0-1-1,0 1 1,0 0 0,0 0 0,1 0-1,-1 0 1,0-1 0,0 1 0,0 0 0,0 0-1,0 0 1,1 0 0,-1 0 0,10-16 1995,-5 9-892,-5 5-951,1 1 1,0-1-1,-1 1 1,1 0-1,0-1 1,0 1-1,0 0 1,0 0-1,0-1 1,0 1-1,0 0 1,0 0-1,0 0 1,1 0-1,-1 0 1,0 1-1,1-1 1,-1 0-1,1 1 1,-1-1-1,1 1 1,-1-1-1,1 1 1,-1-1-1,1 1 1,-1 0-1,1 0 1,0 0-1,-1 0 1,1 0-1,1 1 1,77 3 2975,273-19-2201,-337 14-963,168-5 488,-11 1-156,121-7 138,-292 12-555,22 2 267,-23-2-249,-1 0-1,1 0 1,0 0-1,-1 0 1,1 0-1,-1 1 0,1-1 1,0 0-1,-1 0 1,1 1-1,-1-1 0,1 0 1,-1 1-1,1-1 1,-1 1-1,1-1 0,-1 0 1,0 1-1,1-1 1,-1 1-1,0-1 0,1 1 1,-1-1-1,0 1 1,1-1-1,-1 1 1,0 0-1,0-1 0,0 1 1,1 1-1,-18-1-8927,7 2 4965,-7 1-715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1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9600,'3'-5'779,"-1"1"0,1-1 1,0 0-1,0 1 1,1 0-1,-1 0 0,1 0 1,0 0-1,0 0 1,0 1-1,8-5 0,8-4 872,27-13 0,-46 25-1644,11-6 344,1 1 0,0 1 0,0 0 1,1 0-1,20-1 0,-6 2 371,49 3 1,-67 0-578,-1 1 1,0 0 0,1 1 0,-1 0 0,0 0-1,0 1 1,0 0 0,-1 0 0,1 1 0,15 10 0,-20-11-67,1 1 0,-1 0 0,1 0 0,-1 0 1,0 0-1,0 1 0,-1 0 0,0 0 1,1 0-1,-2 0 0,1 0 0,0 0 0,-1 1 1,0 0-1,-1-1 0,1 1 0,-1 0 1,1 7-1,-1 4 14,-1 0 1,-1-1-1,0 1 1,-1 0-1,-1-1 1,0 0-1,-10 28 1,1-12 88,-2-1 1,-30 54 0,38-76-116,-6 11-31,-14 32 0,23-47-47,1 0 0,0 1 0,0 0-1,1-1 1,0 1 0,0 0 0,0 0 0,0 0 0,1 0-1,0 0 1,1 7 0,0-10 19,0 0 1,1 0-1,-1 0 0,0 0 0,1 0 1,0-1-1,-1 1 0,1-1 0,0 1 1,0-1-1,1 1 0,-1-1 0,0 0 1,1 0-1,-1-1 0,1 1 0,0 0 1,-1-1-1,1 1 0,0-1 0,0 0 1,0 0-1,4 1 0,3 0 29,0 0-1,0 0 0,0-1 1,1 0-1,-1 0 1,11-2-1,147-14 370,-124 15-378,-30 0-391,0 0 0,18-3 0,-27 2-499,0 0 0,0 0-1,0-1 1,0 0 0,8-4-1,-10 4 311,-1 1-5122,-1 5-281,-1 3 1033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3:50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 7808,'-36'-4'8122,"36"4"-8045,0 0 0,0 1 0,0-1-1,0 0 1,0 1 0,0-1 0,0 0 0,1 1-1,-1-1 1,0 0 0,0 0 0,0 1 0,0-1-1,0 0 1,0 1 0,1-1 0,-1 0 0,0 0-1,0 1 1,0-1 0,0 0 0,1 0 0,-1 0-1,0 1 1,0-1 0,1 0 0,-1 0 0,0 0-1,1 1 1,8 2 315,0 1 1,1-1-1,-1-1 0,1 0 1,0 0-1,0-1 0,-1 0 1,16-1-1,12 2 253,183 2 1878,-133-5-2118,117-12 85,-146 8-399,6 3-201,-37 3-4702,-25-1 4167,0 0 0,0 0 0,0 1 0,1-1 0,-1 1 0,0-1 1,0 1-1,-1 0 0,1 0 0,0 0 0,2 1 0,4 6-3525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13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4 274 5760,'-1'-5'595,"0"-1"1,0 1 0,1-1-1,-1-8 1,1 12-451,0 1 0,1-1-1,-1 1 1,0-1 0,0 1 0,1-1 0,-1 1 0,1-1-1,-1 1 1,1 0 0,0-1 0,-1 1 0,1 0 0,0 0-1,0 0 1,0-1 0,0 1 0,0 0 0,0 0-1,0 0 1,0 1 0,3-3 0,-3 3-86,-1 0 0,1 0 0,-1 0 0,1 0-1,0 0 1,-1 0 0,1 0 0,-1 0 0,1 0 0,0 0 0,-1 0 0,1 0 0,-1 0 0,1 1 0,0-1-1,-1 0 1,1 0 0,-1 1 0,1-1 0,-1 0 0,1 1 0,-1-1 0,1 1 0,0 0 0,12 13 625,-9-9-308,6 4-8,-1-1-1,2 0 1,-1 0-1,1 0 1,0-2 0,0 1-1,1-1 1,0-1-1,17 5 1,14 2 825,61 10 0,-96-21-1063,51 8 485,0-3 1,0-3-1,72-5 0,176-29 612,-143 11-798,505-29 931,-422 35-1130,1248-82 532,-677 70-702,9 36 67,-76 0 15,11-29-28,38-36 84,-147 9-188,-133 29-106,-369 23-36,1 0-552,-163-16-4643,10 7-295,8 1 737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1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9984,'-38'0'6224,"37"0"-4603,1 0-213,0 0-54,1 1-47,8 2-777,-1 0-1,0-1 1,1 0-1,-1 0 1,1-1-1,16 1 1,120 3 1519,20 2-1507,137 31 84,-265-32-590,-20-4-434,29-1 0,-40-1-315,-4 0 5,-1-1 1,0 1 0,0 0 0,0-1-1,0 1 1,0-1 0,0 1 0,0-1-1,0 0 1,0 1 0,1-3 0,4-1-3526,3 0-2279,0-4 1531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19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12032,'1'-4'683,"-1"0"1,1 0-1,0 0 0,0 1 1,0-1-1,1 0 1,0 1-1,-1-1 1,1 1-1,0-1 1,1 1-1,2-3 1,-5 5-598,1 1 0,-1 0-1,1 0 1,-1-1 0,1 1 0,-1 0 0,1 0 0,-1 0 0,1 0 0,-1 0 0,1 0 0,-1 0-1,1 0 1,-1 0 0,1 0 0,-1 0 0,1 0 0,-1 0 0,1 0 0,-1 0 0,1 0 0,-1 0 0,0 1-1,1-1 1,-1 0 0,1 0 0,-1 1 0,1-1 0,-1 0 0,0 1 0,1-1 0,0 1 0,11 13 647,-9-7-498,0 0 1,0 0-1,0 1 1,-1-1-1,0 1 1,2 9 0,2 52 639,-6-58-797,6 97 245,16 199 387,-14-255-1181,1-1-1,2 0 0,35 92 1,-44-138-57,0 0 0,0 1 1,0-1-1,1 10 0,-3-13-46,0 0 1,0 1-1,0-1 1,-1 0-1,1 0 1,-1 0-1,1 0 0,-1 1 1,0-1-1,0 0 1,1 0-1,-2 0 1,1 0-1,-1 2 1,-7 10-5897,0-2 1308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19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12544,'24'-6'8676,"39"-3"-5827,19 0-1676,430-32 464,-223 47-1707,-192-3-1092,-58-3-447,10 0-2179,-20 5-3033,-21-1 469,-10 0 1899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2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40 12032,'-12'2'4242,"20"-4"-353,24-6-1290,0-1-1877,1 2 0,1 1 0,-1 1 0,52 1 1,-75 4-564,0 0 0,0 1 0,0 0 0,-1 1 0,1 0 0,0 0 0,14 6 0,-20-6-86,0 1 1,0-1-1,0 0 0,0 1 1,0 0-1,0 0 0,-1 0 0,1 0 1,-1 1-1,0-1 0,0 1 1,0 0-1,-1 0 0,1 0 1,-1 0-1,0 0 0,3 9 0,-2-2 39,-1 0 0,0 0 0,0 0-1,-1 1 1,-1-1 0,0 0 0,-1 1 0,0-1-1,-3 15 1,-5 14 24,-20 50 0,17-55-223,-13 63 0,24-94 65,0 1-1,1-1 0,0 0 1,0 1-1,0-1 0,0 0 1,1 1-1,-1-1 0,1 0 1,2 5-1,-2-6 12,0 0 0,1 0 0,-1-1 0,1 1 0,0-1 0,0 1-1,0-1 1,0 0 0,0 1 0,1-1 0,-1 0 0,0-1 0,1 1 0,0 0 0,3 1 0,4 2 8,1-1 0,0 0 0,0-1 0,1 0 0,-1-1 0,15 1 0,-4-1-35,-1-1 1,34-4-1,-32-1-1277,-1-1-1,1-1 1,-1-1-1,-1-1 1,24-12-1,0-1-4059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20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53 10624,'-23'3'3509,"18"-1"-1316,7 0-855,-2-2 2539,18-8-1428,20-7 1,-6 5-2008,1 2-1,44-5 0,-60 10-434,1 2 0,-1 0-1,1 1 1,-1 0 0,1 2-1,-1 0 1,22 6 0,19 4-2186,-42-10-534,0-1 1,0 0-1,26-2 1,-2-5-2477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21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8320,'9'-90'9221,"-9"87"-9004,0 1 1,0 0-1,0 0 0,0-1 1,1 1-1,-1 0 1,1 0-1,0 0 1,-1-1-1,1 1 0,0 0 1,0 0-1,0 0 1,1 0-1,-1 1 1,0-1-1,1 0 0,0 0 1,-1 1-1,1-1 1,0 1-1,-1 0 1,1-1-1,0 1 0,0 0 1,0 0-1,3-1 1,3-1 39,1 1 0,-1 0 1,1 0-1,0 1 0,15 0 1,-3 0 29,0 1 0,0 1 1,0 0-1,0 2 0,0 1 0,0 1 1,31 10-1,-41-10-171,-1-1 0,0 1 0,1 1 0,-2 0 0,1 0 0,-1 1 0,0 0 0,0 1 0,-1 0 0,0 0 0,0 1 0,-1 0 0,0 0 0,-1 1 0,10 17 0,-12-17-39,0 0 1,-1 0-1,0 1 0,-1-1 0,0 0 1,-1 1-1,0-1 0,0 13 0,-3 10 83,-6 41-1,6-65-144,-9 53 136,-23 69-1,16-70-156,-9 65-1,25-111-22,1 0 0,0 0 0,1 0 0,1 0-1,0 0 1,1-1 0,0 1 0,6 18 0,-4-22 25,0 0 0,1-1 0,0 1 0,0-1 0,1 0 0,0 0 0,1-1 1,0 0-1,1 0 0,0 0 0,9 6 0,-11-10 6,1 0 0,0-1 0,0 0 1,0 0-1,0-1 0,1 0 0,-1 0 0,1-1 0,0 0 0,-1 0 0,10 0 1,12 1 24,50-3 1,-42 0-77,-28-1-704,0 1 0,16-4-1,2-4-3967,-24 7 3992,8-2-3561,-9 4 3542,-1-1 0,0 1 0,0 0 0,1-1 0,-1 1 0,0 0 0,0 0 0,0 0 0,2 1 0,-3-2 741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2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 7808,'-3'0'892,"3"0"-727,-1 0 0,1 0-1,-1 0 1,1-1-1,-1 1 1,1 0-1,-1 0 1,1 0 0,-1 0-1,1-1 1,-1 1-1,1 0 1,-1 0-1,1-1 1,-1 1 0,1 0-1,0-1 1,-1 1-1,1 0 1,0-1 0,-1 1-1,1-1 1,-1 0-1,1 1 1031,0 0-166,15-5 1835,80 9 1249,-51-1-3023,75-5 0,55-10-2663,-170 14-751,-6 4 473,-12 9-1134,8-9 1431,-11 16-2750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2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11648,'0'4'4288,"4"-8"-3329,14 4 449,-4-3-64,2-2-352,11-2-32,5-2-384,4 1-128,4 1-256,-1 2-192,-3 2-32,-4-1 32,-5 4 0,-5 0-992,-5 0-384,-4 0-704,-4 0-255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25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60 215 6656,'-1'-1'546,"0"0"0,0-1 0,0 1-1,0 0 1,1 0 0,-1-1 0,0 1 0,1-1 0,-1 1 0,1 0 0,-1-1 0,1 1 0,-1-3-1,1 1-2,0-1 0,0 1 0,0-1 0,1 1 0,0-6 0,3-4-57,0 0 0,8-15 0,-6 13 713,26-51 986,-15 35-1165,-17 29-849,0 2 21,0 0 32,0 0 26,0 0-15,0 0-91,0 0-48,0 0-21,0 0 5,0 0-27,0 0 32,0 0 17,0 0 20,1 1-82,0 0-1,0 0 1,0 0-1,0 0 1,0 0-1,-1 1 0,1-1 1,0 0-1,0 2 1,0 4 35,0 1 0,-1-1 0,0 0 0,0 1 0,0-1 0,-1 0 0,-3 14 1,-17 49 67,18-62-108,-6 16 6,-25 42 1,5-10-56,25-49-72,-3 8-32,7-15 122,0 0 0,0 1 0,0-1 0,0 1 0,1-1 0,-1 0 0,0 1 0,0-1 1,0 0-1,0 1 0,1-1 0,-1 0 0,0 0 0,0 1 0,1-1 0,-1 0 0,0 1 0,0-1 1,1 0-1,-1 0 0,0 0 0,1 1 0,-1-1 0,0 0 0,1 0 0,-1 0 0,0 0 0,1 0 1,-1 0-1,1 0 0,-1 0 0,0 1 0,1-1 0,-1 0 0,0-1 0,1 1 0,-1 0 0,1 0 1,-1 0-1,0 0 0,1 0 0,4-1 2,1 1 1,-1-1 0,0-1-1,0 1 1,6-3-1,15-3-24,-7 3-24,1 1 0,-1 1 1,27 0-1,-39 2 41,0 1 0,0 0 0,1 0 0,-1 1-1,0 0 1,0 0 0,0 1 0,-1 0 0,1 0 0,-1 1 0,1-1 0,6 7 0,0 0 16,-1 1 0,-1 1 0,1 0 0,-2 0 0,0 1 0,15 25 0,-14-17 144,0 0-1,-2 1 0,0 0 0,5 25 0,-11-38-82,-2 0 0,1 1 0,-1-1 0,-1 0 1,0 1-1,0-1 0,-1 1 0,0-1 0,0 1 0,-1-1 0,-1 0 1,1 0-1,-2 0 0,1 0 0,-1-1 0,0 1 0,-1-1 1,0 0-1,0 0 0,-1 0 0,0-1 0,-8 8 0,3-4-84,-1-1 0,0 0-1,0-1 1,-1 0-1,0-1 1,-1 0 0,1-1-1,-1-1 1,-1 0 0,1-1-1,-1-1 1,-30 6-1,32-8-265,-1-1-1,1 0 0,0 0 0,0-2 0,0 0 0,-15-2 0,24 2-59,0 0 1,0 0-1,0-1 1,0 1-1,0-1 1,0 0-1,1 0 0,-1 0 1,1-1-1,-1 1 1,1-1-1,0 1 1,0-1-1,0 0 0,0-1 1,1 1-1,-1 0 1,1-1-1,0 1 0,0-1 1,0 0-1,0 0 1,-1-4-1,2 4-507,1 0-1,-1 0 1,0 0-1,1 0 1,0 0 0,0 0-1,0 0 1,1 0-1,-1 0 1,1-1 0,0 1-1,2-6 1,6-23-3991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3:51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506 244 8448,'1'-9'902,"2"0"1,-1-1-1,1 1 1,1 0-1,0 1 1,0-1-1,0 1 1,10-13-1,-10 12-589,0-1-1,0 1 1,0-1 0,-1 0-1,-1 0 1,0 0 0,1-12-1,-2 19-186,-1 0-1,0-1 0,0 1 0,0-1 0,0 1 0,0 0 0,0-1 1,-1 1-1,0-1 0,0 1 0,-2-5 0,3 6-85,-1 1 1,0 0-1,0 0 0,0 0 0,0 0 1,0 0-1,0 0 0,0 0 0,0 1 1,0-1-1,0 0 0,0 0 0,-1 1 0,1-1 1,0 1-1,0-1 0,-1 1 0,1 0 1,0-1-1,-1 1 0,1 0 0,0 0 1,-1 0-1,1 0 0,0 0 0,-1 0 1,1 0-1,-1 1 0,1-1 0,0 0 0,-2 1 1,-10 4 135,1 0 0,0 1 0,0 0 0,0 0 0,1 1 1,-11 9-1,8-6-92,-54 40 193,-93 89 1,136-116-204,2 2 0,-29 38 1,41-47 14,2-1 0,-1 2 1,2-1-1,0 1 0,1 0 0,-5 20 1,5-8 62,1-1 0,1 1 0,2 0 0,0 0 0,2 0 0,2 0 0,5 46 0,-4-59-115,2 0 0,-1 1 0,2-1 0,0-1 0,1 1 0,1-1 0,0 0 0,1 0 0,1-1-1,0 0 1,0-1 0,2 0 0,0 0 0,22 19 0,-18-20 1,1 0-1,0-1 1,1-1-1,0 0 1,34 13-1,-39-19-24,0 0-1,0-1 1,0-1-1,0 0 1,1 0-1,-1-1 1,1-1-1,-1 0 1,1-1-1,17-3 1,-11 1 2,1-2 1,-1 0 0,0-1-1,21-10 1,-34 12-3,0 1-1,0-1 1,0 1-1,-1-2 1,1 1-1,7-9 1,-10 9-4,0 1 0,-1-1-1,1 1 1,-1-1 0,0 0 0,0 0 0,-1 0 0,1 0-1,-1 0 1,0 0 0,2-9 0,-3 5-5,0 0 1,0 0-1,-1 0 1,0 0-1,0-1 1,-1 1-1,0 1 1,-1-1-1,1 0 1,-2 0-1,1 1 1,-1 0-1,-8-13 1,9 15-7,-1 1 0,1 0 0,-1 0 0,0 0 0,0 1 0,0-1 1,0 1-1,-1 0 0,-8-5 0,9 7-4,1-1 0,-1 1 1,0 0-1,1 0 0,-1 1 0,0-1 1,1 1-1,-1 0 0,0-1 0,0 2 1,1-1-1,-1 0 0,0 1 0,0 0 1,-4 1-1,-17 8-54,0 1 0,0 1 0,1 2 0,-31 22-1,28-18-49,-21 16-264,44-31 252,-1 1 0,1 1 0,0-1 0,0 1 1,0-1-1,1 1 0,-5 9 0,7-13 50,1 0 0,-1 0 1,1 1-1,-1-1 0,1 0 0,0 1 1,-1-1-1,1 0 0,0 1 0,0-1 0,0 0 1,0 1-1,0-1 0,0 1 0,0-1 1,1 0-1,-1 1 0,0-1 0,1 0 1,-1 0-1,1 1 0,-1-1 0,1 0 0,0 0 1,0 0-1,-1 1 0,1-1 0,0 0 1,0 0-1,0 0 0,0-1 0,0 1 1,0 0-1,0 0 0,1 0 0,-1-1 1,0 1-1,0-1 0,2 1 0,3 2-690,1 0-1,0-1 1,0 0-1,0-1 1,0 0 0,9 1-1,15-1-4207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2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12 191 11264,'-1'-2'536,"-1"-1"-1,1 0 1,-1 1 0,1-1 0,0 0 0,0 0 0,0 0 0,-1-3 0,2 5-399,0 0-1,0 0 1,0 0 0,0 0 0,0 0 0,1 0 0,-1 0-1,0 0 1,0 0 0,1 1 0,-1-1 0,0 0 0,1 0-1,-1 0 1,1 0 0,-1 1 0,1-1 0,-1 0-1,1 0 1,0 1 0,-1-1 0,1 1 0,0-1 0,-1 0-1,1 1 1,0-1 0,0 1 0,0 0 0,-1-1 0,1 1-1,0 0 1,2-1 0,5-1 340,0 1-1,0 0 1,0 0-1,0 1 1,1 0 0,14 2-1,2 0-175,7-1 113,0-1-1,0-2 0,60-11 1,241-73-803,-329 84 351,3 1-663,1-2 1,-1 1-1,0-1 0,1 0 1,-1 0-1,0-1 0,11-8 1,-18 12 648,0 0-1,1 0 1,-1 0 0,0 0 0,0 0 0,0 0-1,0 0 1,0 0 0,0 0 0,0-1 0,0 1-1,0 0 1,0 0 0,0 0 0,0 0 0,1 0-1,-1 0 1,0 0 0,0 0 0,0 0 0,0 0-1,0 0 1,0 0 0,0 0 0,0 0 0,0 0-1,0-1 1,0 1 0,0 0 0,0 0 0,0 0-1,0 0 1,0 0 0,0 0 0,0 0 0,0 0-1,0 0 1,0 0 0,0 0 0,0-1 0,0 1 0,0 0-1,0 0 1,0 0 0,0 0 0,0 0 0,0 0-1,0 0 1,0 0 0,0 0 0,0 0 0,0 0-1,0 0 1,0 0 0,0-1 0,-1 1 0,1 0-1,0 0 1,0 0 0,0 0 0,-7 0-4945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2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81 8960,'-13'2'2079,"8"-1"3797,19-1-2621,7-1-1498,35-6 0,-8 0-663,-25 5-764,59-6 161,-1-3 0,89-24 0,-161 33-792,1-1-408,0 0 0,12-1 0,-19 3-36,1 1 0,-1 0 0,0 0 0,1 0 0,-1 1 0,5 0 0,6 6-4817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27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31 117 9728,'-10'2'2466,"-9"3"732,18-5-2036,1 0 65,0 0 69,49 8 3253,393-32-882,-3-30-3462,-207 15-810,-184 30-603,-41 8 694,20-3-844,-26 4 1183,0-1-1,0 1 1,-1 0 0,1 0 0,0 0-1,0 0 1,0 0 0,0 1-1,0-1 1,0 0 0,0 0 0,0 1-1,-1-1 1,1 0 0,0 1-1,0-1 1,0 1 0,0-1 0,-1 1-1,1-1 1,0 1 0,0 7-2828,-5 3-1983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2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39 11392,'-12'0'3387,"11"0"-984,7 0 46,6-1-1085,0 0 0,14-4-1,9 0-296,52-7 253,-56 6-682,0 2 0,0 1 0,59 2-1,-80 2-497,0 1 0,0 0 0,0 0-1,0 1 1,0 1 0,-1-1 0,16 10-1,-21-11-103,0 0 0,0 1 0,0 0 1,0 0-1,-1 0 0,1 0 0,-1 1 0,0-1 0,0 1 0,0 0 0,-1 0 0,1 0 0,-1 0 0,0 0 0,0 0 0,0 1 0,-1-1 0,2 10 0,-2-5-1,0 0 1,-1 1-1,0-1 1,-1 1-1,-4 17 1,-16 48 20,13-50-5,-25 68 28,17-52-100,-19 80 0,33-113-31,1-1-1,0 1 1,0 0 0,1 14-1,0-20 46,1 0 0,-1 0 0,0 0 0,1 0-1,-1 0 1,1-1 0,0 1 0,0 0 0,0 0 0,0 0 0,0-1-1,0 1 1,0 0 0,1-1 0,-1 1 0,0-1 0,1 1-1,0-1 1,-1 0 0,1 0 0,0 1 0,2 0 0,6 1 3,-1 0-1,1 0 1,0-1 0,0-1 0,0 0 0,0 0 0,1-1 0,14-1 0,-2 1 30,29 1-59,62-3-62,-75-4-920,-18-1-2248,-4-4-6101,-13 7 3855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28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10 199 8448,'-9'-126'3168,"9"90"-2464,4 9 832,-4 18 256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28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0 18239,'16'484'4710,"-7"-302"-3782,1 57-208,4 51-160,2 46-272,-2 51-134,-26 1293 1617,-7-1382-1377,-15 74-95,2-36-144,-11 33-70,-61 574-165,78-655-21,-10 418-1867,35-384-2195,1-202 587,0-25-1943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2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808 175 11776,'26'-39'3191,"1"1"0,40-43 0,-65 79-2982,-1 1 0,1-1-1,0 0 1,0 1 0,-1 0 0,1-1 0,0 1 0,0 0 0,1 0 0,3-1 0,-6 1-152,1 1 0,-1 0 0,1 0 1,0 0-1,-1 0 0,1 0 0,-1 0 0,1 0 1,-1 0-1,1 1 0,-1-1 0,1 0 0,0 0 1,-1 0-1,1 1 0,-1-1 0,1 0 0,-1 0 0,1 1 1,0 0-18,0 0 1,-1 0-1,1 0 0,0 0 1,-1 0-1,1 0 1,-1 0-1,1 0 1,-1 0-1,1 0 1,-1 1-1,1 1 1,-1 5 41,0 1 0,0-1 0,0 1 0,-1-1 0,0 0 0,-1 1 0,-3 10 1,4-14-58,-14 51 224,-26 62 1,-32 57 27,16-40-157,-188 439 99,151-379-155,15-47-71,-67 142-29,53-63-177,64-152-710,29-75 910,-3 7-398,0 0 0,0 0 0,0 0 0,-1 0 0,-6 7 0,10-13 271,-1 0-1,0-1 1,0 1-1,1 0 0,-1 0 1,0-1-1,0 1 0,0-1 1,0 1-1,0-1 0,0 1 1,0-1-1,0 1 0,0-1 1,0 0-1,0 0 0,-2 1 1,2-2-52,-1 1-1,1 0 1,-1-1 0,1 1 0,0-1 0,-1 1 0,1-1 0,0 1-1,0-1 1,0 0 0,-1 0 0,1 0 0,0 0 0,0 0 0,0 0-1,0 0 1,-1-1 0,0-1-434,-1 0-1,1 0 1,0-1 0,0 1-1,0 0 1,1-1-1,-1 1 1,1-1-1,0 1 1,-2-9 0,2-22-3262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2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10 145 9472,'-9'-75'3061,"9"72"-2890,-1 0 0,1 0 0,0 0 0,0 0 0,1 0 0,-1 0 0,1 0-1,-1 0 1,1 0 0,2-4 0,-2 5 89,0 0 0,0 1-1,1-1 1,-1 1-1,1-1 1,-1 1-1,1-1 1,-1 1 0,1 0-1,3-2 1,0 0 28,0 1 0,0 0-1,0 0 1,0 1 0,0-1 0,1 1 0,-1 1 0,0-1 0,1 1 0,-1 0 0,0 0-1,1 0 1,9 2 0,-5 0-102,1 1 0,-1-1 1,0 2-1,0-1 0,0 2 0,10 5 0,-11-5-56,-1 1-1,0 0 1,0 0 0,-1 1-1,0 0 1,0 1 0,0-1 0,-1 1-1,10 18 1,-1 2 280,20 55-1,-33-80-392,99 316 1118,-20 12-698,-19-73-233,183 494-156,-239-734-65,32 76-474,-30-78-156,0 1-1,2-2 0,14 20 1,-23-33 469,0-1 1,0 1-1,0-1 1,0 0-1,0 1 1,0-1-1,1 0 1,-1 0 0,0 0-1,1 0 1,-1 0-1,1 0 1,-1 0-1,1 0 1,-1-1-1,1 1 1,0-1 0,-1 1-1,1-1 1,0 1-1,0-1 1,-1 0-1,1 0 1,3 0-1,-3-1-190,0 0 0,1 0 0,-1 0 0,0-1 0,0 1 0,0-1 0,0 1 0,0-1 0,0 0 0,-1 1 0,1-1 0,0 0 0,-1 0 0,1 0 0,-1-1 0,2-2 0,14-29-3728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2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 11648,'-1'0'131,"-21"-7"3130,17 5-849,17 3 231,326 35 3377,-56-9-5645,-182-9-606,-83-13-436,-1-1-1,0 2 0,27 13 1,-40-18 217,0 1 0,0-1-1,0 1 1,-1 0 0,1 0 0,0 0 0,3 5 0,-5-6 196,0 0-1,-1 0 0,1 1 1,-1-1-1,1 0 0,-1 0 1,0 0-1,1 0 1,-1 0-1,0 1 0,0-1 1,0 0-1,0 0 0,0 1 1,0-1-1,0 0 0,0 0 1,0 0-1,-1 0 0,1 1 1,-1-1-1,1 0 1,-1 1-1,-11 20-4438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3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 13440,'-4'4'1074,"-5"8"1947,11-7-1793,8-2-285,19 0 489,0-1 0,35-3 0,63-9 432,-15 0-1139,146 6-831,-172 5-2054,-58-3-1568,32-5 0,-59 7 3525,25-3-4815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2:32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7552,'2'-7'856,"0"1"1,0-1 0,0 1-1,1 0 1,6-10 0,-8 13-568,1 1 0,-1-1 0,1 1 0,0 0 0,0 0 0,0 0 0,1 0 0,-1 0 0,0 0 0,1 1 0,-1-1 1,1 1-1,0-1 0,-1 1 0,5-1 0,-7 2-219,1-1 0,0 1 0,-1 0 0,1 0 0,0 0 0,-1 0 0,1 0-1,0 0 1,-1 0 0,1 0 0,-1 1 0,1-1 0,0 0 0,-1 0 0,1 0 0,0 1 0,-1-1 0,1 0 0,-1 1 0,1-1 0,-1 0 0,1 1 0,-1-1 0,1 1 0,-1-1 0,1 1 0,-1-1 0,1 1 0,-1-1 0,0 1 0,1-1 0,-1 1 0,0 0-1,0-1 1,1 1 0,-1 0 0,0 0 0,1 4 148,0-1 1,-1 0-1,1 1 0,-1 6 0,0-10-208,6 192 1026,-3-164-1028,1 1 1,2-1-1,0 1 1,16 40-1,-13-41 121,-9-28-204,0 0 0,0 0 0,0 0 1,0 0-1,0 0 0,0 0 0,0 0 1,0 0-1,0 0 0,0 0 0,-1 2 1,1-3-16,-1 0 0,1 0 1,0 1-1,0-1 1,-1 0-1,1 0 0,0 0 1,0 1-1,-1-1 0,1 0 1,0 0-1,-1 0 1,1 0-1,0 0 0,-1 0 1,1 0-1,0 0 1,-1 1-1,1-1 0,0 0 1,-1-1-1,1 1 0,0 0 1,-1 0-1,1 0 1,0 0-1,-1 0 0,1 0 1,0 0-1,-1 0 1,1 0-1,0-1 0,0 1 1,-1 0-1,1-1 0,-1 1-145,1 0-1,-1 0 1,1-1-1,-1 1 1,1 0-1,-1-1 1,1 1-1,-1 0 1,1-1-1,0 1 0,-1-1 1,1 1-1,0 0 1,-1-1-1,1 1 1,0-1-1,-1 1 1,1-1-1,0 0 1,0 1-1,0-1 1,0 1-1,-1-1 0,1 0 1,4-15-6759,-4 15 6762,5-13-3021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3:51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 10112,'-1'-2'1016,"-1"-2"2484,5-5-865,10 13 1515,-12-3-4091,0 1 0,0-1 1,0 0-1,0 1 0,0-1 1,0 0-1,0 1 1,0-1-1,0 1 0,0 0 1,-1-1-1,1 1 0,-1 0 1,1 2-1,2 27 349,-2-26-330,-3 148 568,0-108-609,1 0 0,11 90 0,-8-124-262,1 0 0,1 0 0,5 11 0,-1-2-2112,-7-17 1317,-1-2-3268,0-1-4335,0 0 4677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31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42 398 7808,'-7'-12'1381,"1"-1"-1,0 1 1,1-1 0,0-1 0,-3-17 0,6 24-1076,1 0-1,0-1 1,1 1-1,0-1 1,0 1 0,1-1-1,0 1 1,0-1 0,1 1-1,-1 0 1,6-12 0,-3 10-73,0 0 1,1 1-1,0 0 1,0-1-1,1 2 1,0-1-1,0 1 1,9-8-1,-4 5 111,1 1-1,0 0 1,0 1-1,24-12 1,-7 8 89,0 1 1,0 1-1,1 2 1,47-7 0,-45 10-152,1 2 1,0 1 0,0 1 0,0 2 0,0 2 0,35 6 0,-62-7-173,-1-1-1,1 0 1,-1 1 0,1 0 0,-1 1 0,10 4-1,-14-5-66,1-1 0,0 0 0,-1 0 0,0 1-1,1-1 1,-1 0 0,0 1 0,1 0 0,-1-1 0,0 1-1,0 0 1,0-1 0,-1 1 0,1 0 0,0 0 0,-1 0-1,1 0 1,-1 0 0,1 0 0,-1-1 0,0 1-1,0 0 1,0 3 0,-1 0 2,0-1-1,0 1 0,0-1 1,-1 1-1,1-1 1,-1 0-1,0 1 0,0-1 1,-1 0-1,1 0 1,-5 4-1,-5 7 37,-21 18 0,23-23-57,-43 40 10,-26 26 14,73-70-76,0 0 0,1 1 1,0-1-1,0 1 0,-4 10 0,8-16 16,0 1 0,1-1 0,-1 0-1,0 1 1,1 0 0,0-1 0,-1 1 0,1-1 0,0 1-1,0-1 1,0 1 0,0 0 0,0-1 0,0 1-1,0-1 1,0 1 0,1 0 0,-1-1 0,1 1-1,-1-1 1,1 1 0,0-1 0,-1 1 0,1-1-1,0 0 1,0 1 0,0-1 0,0 0 0,0 0-1,0 0 1,1 0 0,-1 0 0,0 0 0,2 1-1,11 6 16,0-1-1,0 0 1,25 7-1,4 2-12,-8-1-6,33 21 0,-52-27 19,-1 1 1,0 1-1,-1 0 1,18 18 0,-9-3 4,-1 1 0,23 36 1,29 63-30,-61-102 56,-1 1 0,12 34 0,-22-51-4,1 0 0,-1 1 0,0 0 0,0-1 1,-1 1-1,-1 0 0,1 0 0,-1 0 0,-1-1 0,0 1 1,-2 10-1,1-14-5,0 0-1,0-1 1,0 1 0,-1 0 0,1-1 0,-1 0 0,0 0-1,-1 0 1,1 0 0,-1 0 0,0 0 0,0-1-1,0 0 1,0 0 0,0 0 0,-1 0 0,-7 3 0,-8 2 14,0 0 0,-42 9 0,36-11-59,12-2-9,-196 45 30,177-43-73,-1-2 0,0-1-1,0-2 1,-46-4-1,73 3-171,1-1 0,0-1 0,-1 1-1,1-1 1,-7-3 0,12 5 130,0 0 0,0-1 0,0 1 0,0-1 0,1 1 1,-1-1-1,0 0 0,0 1 0,1-1 0,-1 0 0,0 1 0,1-1 1,-1 0-1,1 0 0,-1 1 0,1-1 0,-1-2 0,1 3-42,0-1 0,0 0-1,0 0 1,0 0 0,0 0-1,0 0 1,0 0 0,1 0-1,-1 0 1,0 0 0,1 0-1,-1 0 1,1 1 0,-1-1-1,1 0 1,-1 0 0,1 1-1,-1-1 1,1 0 0,0 0-1,1 0 1,0-1-454,0-1 0,0 1 0,0 0 0,1 1 0,-1-1 0,0 0 0,1 1 0,0-1 0,-1 1 0,1 0 0,0 0 0,0 0 0,-1 0 0,1 1 0,4-2 0,14 2-3944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3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23 198 10112,'-8'2'1284,"-7"0"3506,33 4-589,-5 0-2669,-4-4-1064,0-1 0,0 0 0,0-1-1,15 0 1,-1-1 25,43-1 638,103-17 0,68-27-239,-67 12-542,236-33 49,-2 23-537,-302 40-196,-81 4-173,-1 2 0,38 7 0,-53-8 241,-1 0 1,1 1-1,-1-1 1,0 1-1,0 0 1,0 0-1,0 0 1,0 0-1,0 1 1,0 0-1,4 4 1,-6-5-3,-1 0 1,0-1-1,1 1 1,-1 0-1,0 0 1,0 0 0,0 1-1,0-1 1,-1 0-1,1 0 1,-1 0-1,1 0 1,-1 1 0,0-1-1,1 0 1,-1 1-1,0-1 1,-1 0-1,1 0 1,0 1 0,-1-1-1,1 0 1,-1 0-1,-1 4 1,-14 27-4906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32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96 10880,'-1'0'234,"0"-1"0,0 1 0,1-1 0,-1 1 0,0-1 0,0 0 0,0 0 0,0 1 0,0-1 0,1 0 0,-1 0 1,0 0-1,1 0 0,-1 0 0,1 0 0,-1 0 0,1 0 0,-1 0 0,1-1 0,0 1-47,0 0 0,1-1 0,-1 1 0,1 0 0,0 0 0,-1 0 0,1 0 0,0 0 0,0 0 0,0 0 0,0 0 0,-1 0 0,1 0 0,0 0 0,1 1 0,-1-1 0,1-1 0,6-2 658,-1-1 0,1 1-1,0 0 1,0 1-1,14-5 1,47-8 1392,-56 13-2000,24-2 311,0 1 0,0 1 0,0 3 1,54 5-1,-74-4-402,1 2 1,-1 0-1,1 1 1,30 11-1,-40-12-91,0 1-1,0 0 1,-1 0-1,1 1 1,-1 0-1,0 0 1,0 1-1,-1-1 1,0 2-1,0-1 1,10 14-1,-11-11-24,0 0 0,0 0-1,-1 1 1,-1-1-1,0 1 1,0-1-1,-1 1 1,0 0-1,-1 0 1,0 0 0,0 1-1,-1-1 1,-1 0-1,1 0 1,-2 0-1,1 0 1,-1 0-1,-1 0 1,0-1 0,0 1-1,-1-1 1,0 0-1,-8 12 1,-78 111 228,5-10-106,65-89-126,-18 44-1,33-65-42,0 1 0,0 0 0,2 0-1,-1 1 1,2-1 0,-2 28 0,4-36 15,0-1-1,0 1 1,1 0 0,0-1-1,0 1 1,0 0 0,1-1-1,-1 0 1,1 1-1,0-1 1,1 0 0,3 7-1,-1-6 3,0 1 0,0-1-1,0 0 1,0 0 0,1 0-1,0-1 1,9 5 0,5 2-3,0-2 0,1-1 0,0 0 0,26 5 0,-3-4-610,1-2-1,-1-2 1,81-1 0,-111-4-2735,0-1 1,22-5-1,-1-4-2827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3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14720,'0'-1'354,"0"0"1,0 1 0,0-1 0,0 1 0,0-1 0,1 0 0,-1 1-1,0-1 1,0 1 0,0-1 0,1 1 0,-1-1 0,0 1 0,1-1 0,-1 1-1,1-1 1,8-4 2273,-7 5-2501,-1-1-1,0 1 0,0 0 0,0 0 0,1 0 1,-1 0-1,0 1 0,0-1 0,0 0 1,1 0-1,-1 1 0,0-1 0,0 1 1,0-1-1,0 1 0,0-1 0,2 2 1,1 2 108,-1 0 1,0 0-1,0 0 1,0 1-1,0-1 1,-1 1-1,4 7 1,0 2 87,9 16 218,62 142 417,-41-63-550,40 209 0,-23 126 13,-49-387-517,-1-34-554,-1 0-1,-1-1 0,-1 1 1,-1 0-1,-4 25 1,-2-28-2826,2-16-346,4-13-1264,1-5 249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33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10112,'-27'4'3365,"26"-4"-3225,0 0 1,1 0-1,-1 0 0,0 1 0,0-1 1,1 0-1,-1 0 0,0 0 1,1 1-1,-1-1 0,0 0 1,1 1-1,-1-1 0,0 1 1,0 0-1,1-1-55,0 1 1,-1-1-1,1 0 1,0 1-1,0-1 0,0 0 1,0 0-1,0 1 1,0-1-1,0 0 0,0 1 1,0-1-1,0 1 1,0-1-1,0 0 0,0 1 1,0-1-1,0 0 1,0 1-1,0-1 0,0 0 1,0 1-1,1-1 1,0 2 224,0-1 0,0 1 1,0 0-1,0-1 0,0 1 1,1-1-1,-1 0 0,3 3 1,2-1 48,0 0 0,-1 0 1,1 0-1,0 0 0,1-1 0,-1 0 1,0-1-1,8 2 0,56 4 721,-55-6-753,45 2 624,118 10 686,-134-8-1483,-1 2 0,45 14 0,-8 5-114,36 10 32,-95-31-639,0-1 1,1-1-1,34 1 1,-48-4 206,4 0-1286,1 0 1,0-1 0,-1 0-1,16-4 1,-5 0-3709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34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68 200 11520,'16'-26'2656,"2"-5"699,33-40-1,-30 48-1087,15-20 1050,-34 38-2828,-8 7-233,-12 12-63,16-12-161,-23 17 82,-3 2-84,0 2 0,2 0 1,-24 29-1,46-48-51,1 0 0,0 0 0,0 1 0,0-1 0,1 1 0,0 0 0,0 0 0,0 0 1,-2 8-1,4-10 20,-1 0 0,1-1 0,0 1 1,0 0-1,0-1 0,1 1 1,-1 0-1,1-1 0,-1 1 1,1-1-1,0 1 0,0-1 0,0 1 1,0-1-1,0 0 0,1 1 1,-1-1-1,1 0 0,-1 0 1,5 4-1,-2-2 14,1 0 1,0-1-1,0 1 1,0-1-1,0 0 1,9 3-1,37 12-7,-30-11-31,218 85 15,-203-75 44,0 2 0,-1 1 0,-1 2 0,39 34-1,-41-29 158,32 38-1,-51-50-5,-1 0 1,-1 0-1,0 1 0,15 32 0,-23-41-98,0-1 1,-1 1-1,1 0 0,-2 0 0,1 0 1,-1 0-1,0 1 0,-1-1 0,1 0 1,-1 0-1,-2 13 0,1-16-42,0 1 0,-1 0 0,1-1-1,-1 1 1,0-1 0,0 1 0,0-1 0,-1 0-1,0 0 1,1 0 0,-1 0 0,-1 0 0,1-1 0,-1 1-1,1-1 1,-1 0 0,0 0 0,-4 2 0,-11 5-17,1-1 0,-1-1 0,0-1 0,-1-1 0,0 0 0,0-2 0,0 0 0,-27 1 0,-3-2-93,-1-3 1,-60-7-1,93 6 9,-29-3-729,0-2 1,-62-17-1,101 21 257,1 0 0,-1-1 0,1 0 0,0 0 0,-8-6 0,14 8 260,-1 0 0,1 0 0,-1 0 0,1 0 0,0 0 0,-1-1 1,1 1-1,0 0 0,0-1 0,0 1 0,0-1 0,0 1 0,0-1 0,1 1 0,-1-1 0,0 0 0,1 0 0,-1 1 0,1-1 0,0 0 0,-1 0 0,1 1 0,0-1 0,0 0 0,0 0 0,1 1 0,-1-1 0,1-2 0,10-24-5235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34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37 10752,'-4'-3'963,"2"2"-645,1 0-1,-1-1 1,1 1 0,0 0-1,-1 0 1,1-1-1,0 1 1,0-1-1,0 1 1,0-1 0,0 1-1,0-1 1,1 0-1,-1 0 1,0 1 0,0-3-1,1 3 1075,0 1-75,1-1-1098,1 0-1,-1 1 0,0-1 0,0 1 0,1-1 0,-1 1 0,0-1 0,1 1 0,-1 0 1,0 0-1,1 0 0,-1-1 0,1 1 0,-1 1 0,3-1 0,2 0 212,283 5 3117,340 10-2977,-567-12-1671,80 14 0,-137-16 765,-1 0 0,0 0 0,0 0 1,0 0-1,0 0 0,0 1 0,7 3 0,-11-4 191,1-1-1,0 1 1,0 0 0,-1-1-1,1 1 1,-1 0 0,1 0-1,-1-1 1,1 1 0,-1 0-1,1 0 1,-1 0 0,0 0-1,1-1 1,-1 1-1,0 1 1,0 0-136,0 0 0,0 0 0,0 0-1,0-1 1,0 1 0,0 0 0,-1 0 0,1 0 0,-1-1 0,-1 4-1,-17 33-4997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34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42 199 10880,'-30'-14'3594,"29"14"-3483,0 0 0,1 0 0,-1-1 0,0 1 0,1-1 0,-1 1 0,1 0 0,-1-1-1,0 1 1,1-1 0,-1 1 0,1-1 0,-1 1 0,1-1 0,0 0 0,-1 1 0,1-1 0,0 0 0,-1 1-1,1-1 1,0 0 0,0 1 0,0-1 0,-1 0 0,1 1 0,0-1 0,0 0 0,0 0 0,0 1 0,0-1-1,0 0 1,0 0 0,1 1 0,-1-1 0,0 0 0,1-1 81,-1 1 1,1 0-1,-1 0 1,1 0-1,-1 0 0,1 0 1,0 0-1,0 0 1,-1 0-1,1 1 1,0-1-1,0 0 0,0 0 1,0 1-1,0-1 1,2-1-1,13-2 429,1 1 0,-1 0 0,1 2 0,0 0 0,26 1 0,6 0 133,625-53 2192,-165 8-2634,509 24-13,-979 22-299,123-2-592,-140-2-357,-22 3 913,0 0 1,0-1 0,0 1-1,-1 0 1,1 0-1,0 0 1,0 0 0,0 0-1,0 0 1,0 0-1,0 0 1,0 0 0,0 0-1,0 0 1,0 0-1,0 0 1,0 0 0,0-1-1,0 1 1,-1 0-1,1 0 1,0 0 0,0 0-1,0 0 1,0 0-1,0 0 1,0 0 0,0 0-1,0-1 1,0 1-1,0 0 1,0 0 0,0 0-1,0 0 1,0 0-1,0 0 1,0 0 0,0 0-1,1-1 1,-1 1-1,0 0 1,0 0 0,0 0-1,0 0 1,0 0-1,0 0 1,0 0 0,0 0-1,0 0 1,0 0-1,0 0 1,0 0 0,0 0-1,1-1 1,-1 1-1,0 0 1,0 0 0,-12-2-2087,1 0 0,-1 0 1,1 1-1,-1 0 1,-12 2-1,15-1 756,-34 0-3807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35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26 213 11264,'-5'-4'882,"3"4"-720,1-1 1,0 1-1,0-1 0,0 0 0,0 1 1,0-1-1,-1 0 0,1 0 0,0 0 1,1 0-1,-1 0 0,0 0 1,0 0-1,0 0 0,1 0 0,-1-1 1,0 1-1,1 0 0,-1 0 1,1-1-1,0 1 0,-1 0 0,1-1 1,0 1-1,0 0 0,0-2 1,0-3 192,1 1 1,0-1-1,0 1 1,0-1-1,1 1 1,-1 0-1,2 0 1,-1-1-1,0 1 1,1 1 0,0-1-1,0 0 1,0 1-1,1 0 1,0-1-1,0 1 1,0 1-1,8-8 1,0 3-2,0 0-1,0 1 1,1 0 0,0 0 0,0 2-1,19-7 1,-4 5-109,1 0 0,-1 2 0,1 1 0,-1 2 0,1 0 0,0 2 0,0 2 0,0 0 0,0 2 0,-1 1 0,0 1 0,0 1 0,0 2 0,-1 1 0,47 23 0,-64-27-171,1 1-1,-1 0 0,-1 0 1,1 1-1,-2 0 1,1 0-1,-1 1 0,13 17 1,-19-23-50,1 1 0,-1 0 0,0 0 0,0 0 0,0 0 0,-1 1 1,0-1-1,1 0 0,-1 1 0,-1-1 0,1 1 0,-1-1 0,1 1 0,-1-1 1,-1 1-1,1-1 0,-1 0 0,1 1 0,-1-1 0,-1 1 0,1-1 0,-1 0 1,1 0-1,-1 0 0,0 0 0,-4 6 0,-5 4 4,-2 0 1,0-1-1,0 0 1,-1 0-1,0-2 1,-19 12-1,-13 11 24,10-4-87,-58 60 1,79-73 29,2-1-1,0 2 1,0 0-1,2 0 1,0 1 0,-8 23-1,15-34-3,2 0 1,-1 0-1,1 0 0,0 0 1,1 0-1,-1 13 0,2-18 4,0 1-1,1 0 1,-1-1-1,1 1 1,0-1-1,-1 1 1,2-1-1,-1 1 1,0-1-1,1 0 1,-1 0-1,1 0 1,0 0-1,0 0 1,0 0-1,1 0 1,3 3-1,1 0-4,0 0-1,1-1 1,0 0 0,0-1-1,0 0 1,0 0 0,1-1 0,-1 1-1,15 2 1,8 0-2,45 4-1,213 5 68,-139-9-201,-81-5-1483,-44-1-2315,-24 0 115,-1 0-2485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3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1126 5 9216,'-27'4'2981,"26"-4"-2908,1 0 0,-1 0 0,1 0 0,-1 0 0,1 1-1,-1-1 1,1 0 0,-1 0 0,1 0 0,-1 1 0,1-1 0,-1 0 0,1 0 0,-1 1 0,1-1 0,-1 0 0,1 1 0,0-1-1,-1 1 1,1-1 0,0 0 0,-1 1 0,1-1 0,0 1 0,0-1 0,-1 1 0,1-1 0,0 1 0,0-1 0,0 1-1,0-1 1,-1 1 0,1-1 0,0 1 0,0-1 0,0 1 0,0-1 0,1 2 0,-1-1 69,0 0-1,1 0 1,0 0 0,-1 0-1,1-1 1,0 1 0,-1 0 0,1 0-1,0 0 1,0-1 0,-1 1 0,1 0-1,0-1 1,0 1 0,0 0-1,1-1 1,9 5 292,0-1-1,0-1 1,1 0-1,17 2 1,49 1 571,-43-5-407,375 3 2874,-272-8-3152,460 1 325,597 24-432,-249-2-138,-14-20 74,-333-7 33,-271 3-60,441-11-20,-310 6-97,-44 0 54,61-3 10,-56 2-74,66 1-1,-64 2 6,27 4-16,-59 1-53,51 2 32,-56 2 42,22 5 43,632 19 53,-721-14-127,281 16 90,-432-18-43,560 43-69,-691-49 50,399 25 1622,-423-29-1531,16 1 87,-27 0-178,0 0 0,-1 0 0,1 1 0,-1-1 0,1 0 0,-1 0-1,1 0 1,0 0 0,-1 0 0,1 1 0,-1-1 0,1 0 0,-1 1-1,1-1 1,-1 0 0,1 1 0,-1-1 0,1 0 0,-1 1 0,0-1-1,1 1 1,-1-1 0,0 1 0,1-1 0,-1 1 0,0-1-1,0 1 1,1-1 0,-1 1 0,0-1 0,0 1 0,0 0 0,0 0-1,0 4-12,0 0 0,0-1 1,-1 1-1,1 0 0,-3 6 0,-1 5 18,1 2 53,-2 0 0,0 0 1,-1 0-1,-9 19 0,-11 28 55,-67 195 194,20-44-69,-67 213-128,68-202-96,-66 185 225,-34 111 254,-92 544 38,165-491-490,41-4 42,48-388-234,10-176 142,-1 1 0,0-1 0,0 0 0,-1 0 0,-4 13 1,5-18 11,0-1 0,0 0 0,0 0 1,0 0-1,0-1 0,-1 1 1,1 0-1,-1 0 0,1-1 0,-1 1 1,0-1-1,1 1 0,-1-1 1,0 0-1,0 0 0,0 1 0,0-1 1,0-1-1,0 1 0,0 0 1,-1 0-1,1-1 0,0 0 0,-4 1 1,-25 0-81,0-1-1,1-2 1,-45-8 0,23 2-3,-20-1-13,-94-10 27,-517-14 202,-6 17-135,573 14-10,-215-3 55,-36-2-16,-559-9-89,-318-7-153,-1741-5-286,100 99-267,1665-15 539,864-42 230,-515 14 196,309-44-426,403 0 253,132 12-30,1-1 1,0-2 0,-44-17-1,65 22-11,0 0 0,0-1 0,0 0 1,0 0-1,0 0 0,1-1 0,-1 1 0,1-1 0,0 0 0,0 0 0,1-1 0,-1 1 0,1-1 1,-5-7-1,6 6 3,-1-1 1,1 0 0,0 1 0,1-1-1,-1 0 1,1 0 0,1 0 0,-1 0 0,1 0-1,0 0 1,2-9 0,1-3-12,0 1 0,2 0 1,0 1-1,14-33 0,41-68-2,-35 71 31,57-126 50,-27 54-38,34-57 0,4-25 94,103-322-1,-52-98-59,-49-8 21,-33 200-91,16 1-111,-42 268-582,7 2 1,81-193-1,-50 183-2636,-10 9-3264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3:52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8064,'0'0'253,"0"-1"1,0 1-1,0-1 0,0 0 1,0 1-1,0-1 1,1 1-1,-1-1 0,0 1 1,0-1-1,0 1 1,1-1-1,-1 1 0,0-1 1,1 1-1,-1-1 1,0 1-1,1 0 1,-1-1-1,1 1 0,-1 0 1,1-1-1,-1 1 1,1 0-1,-1-1 0,1 1 1,-1 0-1,1 0 1,-1 0-1,1 0 0,-1-1 1,1 1-1,-1 0 1,1 0-1,0 0 0,-1 0 1,1 0-1,0 0 1,30 5 1882,-10-1-737,69 0 1278,256 4-2207,-327-6-1795,-8 3-2556,-10-5 847,-1 0-1803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42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209 377 8064,'-136'-3'7856,"103"3"-5638,29 0-1970,-1-1-1,1 1 1,0-1 0,-8-2-1,11 2-186,0 1 0,1 0-1,-1-1 1,0 1-1,1 0 1,-1-1-1,0 1 1,1-1-1,-1 1 1,0-1-1,1 1 1,-1-1 0,1 0-1,-1 0 1,0 0-22,1 1 1,0 0 0,0-1 0,0 1-1,0-1 1,0 1 0,0-1-1,0 1 1,0 0 0,0-1 0,0 1-1,1-1 1,-1 1 0,0 0 0,0-1-1,0 1 1,0-1 0,1 1 0,-1 0-1,0-1 1,0 1 0,1 0 0,-1-1-1,0 1 1,0 0 0,1-1-1,-1 1 1,0 0 0,1-1 0,6-3 236,-1-1 0,1 1 1,0 0-1,0 1 1,11-4-1,19-10 386,79-51 575,87-43-192,-141 83-597,116-35 0,-141 53-315,0 2-1,1 2 0,0 1 0,61 0 0,-52 7-38,-1 2 0,1 3 0,-1 1 0,0 2 0,72 27 0,-66-16 155,-1 2 0,-1 2 0,-1 2 0,64 47-1,-91-56-149,-1 0 0,-1 1-1,-1 2 1,-1 0 0,21 32-1,-30-41-118,0 0-1,0-1 0,1 0 0,1-1 1,0 0-1,0 0 0,1-1 1,16 9-1,-23-16-1943,-5-6-169,-6-6-2489,4 8 2685,2 0-4009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4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1 821 9984,'3'-3'6385,"14"-9"-4181,4-1-1188,32-21 572,-29 19-1062,38-29 0,23-32 344,-32 27-172,61-43 0,-54 53-331,1 2 0,76-33-1,142-41 380,-100 50-208,198-39 0,-258 76-404,1 6-1,216-4 1,-139 28 148,379 60 1,-225 5 75,-254-45-150,149 60-1,-52 3 191,237 148-1,-87-7 275,-340-226-660,6 3 62,-1 0 1,13 15-1,-21-22-91,-1 0 0,1 1 0,-1-1-1,0 1 1,1-1 0,-1 1 0,0-1 0,1 1 0,-1-1 0,0 1 0,1-1 0,-1 1 0,0-1 0,0 1 0,0 0 0,1-1 0,-1 1 0,0-1 0,0 1-1,0 0 1,0-1 0,0 1 0,0-1 0,0 1 0,-1 1 0,-9 5-1219,3-4-2353,3 2-3617,0 6-2057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45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59 178 7040,'-11'2'1271,"-1"0"4517,-23 2 0,34-4-4961,1 0-75,10-9 635,7-8-1099,0 0 0,1 2 1,1 0-1,0 1 1,1 0-1,0 2 0,1 1 1,0 0-1,1 2 1,1 0-1,-1 1 0,46-8 1,-44 12-108,0 1 1,1 2-1,42 1 1,-51 2-12,0 0-1,0 1 1,-1 0 0,1 1 0,-1 1 0,26 11-1,-37-14-113,-1 0 0,1 0-1,0 0 1,-1 1-1,1-1 1,-1 1-1,0 0 1,0 0-1,0 0 1,0 0-1,0 0 1,-1 1-1,0 0 1,1-1 0,-1 1-1,0 0 1,-1 0-1,1 0 1,-1 0-1,0 0 1,0 0-1,0 0 1,0 0-1,-1 1 1,0-1-1,0 0 1,0 0 0,-1 7-1,0-3-17,-1 0 0,0 0 0,-1 0 0,0-1 1,0 1-1,0-1 0,-1 0 0,0 0 0,-1 0 0,1-1 0,-7 8 0,-9 6 43,-41 34-1,42-37-110,0 0 0,-19 21 0,35-34 12,0-1 0,0 1 0,1-1 0,-1 1 0,1 0 0,0 0 1,0 0-1,1 1 0,-3 6 0,4-8 11,0-1-1,0 0 1,0 0 0,0 1 0,0-1-1,0 0 1,0 1 0,1-1 0,0 0 0,-1 0-1,1 0 1,0 0 0,0 1 0,0-1 0,0 0-1,0 0 1,0-1 0,1 1 0,-1 0 0,3 1-1,49 48-131,8 6 44,-20-9 105,43 66 1,-64-83 28,-1 2-1,-1 0 1,18 51 0,-33-77-11,0 1 1,-1 0 0,0 0-1,2 15 1,-4-21-14,0 0-1,0 0 1,-1 0 0,1 1-1,0-1 1,-1 0 0,1 0 0,-1 0-1,1 0 1,-1 0 0,0 0-1,0 0 1,0 0 0,0 0-1,0 0 1,-1-1 0,1 1 0,-1 0-1,1-1 1,-1 1 0,1-1-1,-1 0 1,-2 2 0,-1 0 12,-1 0 0,1 0 0,-1-1 0,0 1 1,0-1-1,0-1 0,-10 2 0,-46 3-41,38-5 24,-282 0 139,277-1-227,22 1-92,-1-1 0,1 0 0,0 0 0,0-1 0,-11-2 0,27-3-2230,5 1 301,-1 0 1,2 0-1,23-3 0,5 0-3660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46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43 9472,'5'-37'6058,"-5"35"-4245,-2-1 4475,-1 3-5664,0 3-458,0 0-1,0 0 1,0 0 0,0 1-1,0-1 1,1 1-1,0 0 1,-1 0-1,1 0 1,-1 5 0,-3 3 7,-88 201 217,2-4-151,33-75-239,61-144-2078,-2 4 452,1 0 1,-1 1 0,2-1 0,-1 0-1,1 1 1,4-10 0,6-8-3063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46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44 9984,'-1'-1'291,"0"0"1,0 0-1,0-1 0,0 1 1,0 0-1,0 0 1,0-1-1,0 1 1,1-1-1,-1 1 0,0-1 1,1 1-1,-1-1 1,1 1-1,0-1 1,0 1-1,-1-3 0,1 3-155,1 0-1,-1 0 1,0 1 0,0-1-1,0 0 1,1 0-1,-1 1 1,0-1-1,1 0 1,-1 0-1,1 1 1,-1-1 0,1 0-1,-1 1 1,1-1-1,0 1 1,-1-1-1,1 1 1,-1-1-1,1 1 1,0-1-1,0 1 1,-1 0 0,1-1-1,0 1 1,0 0-1,-1 0 1,1-1-1,0 1 1,0 0-1,0 0 1,-1 0 0,1 0-1,0 0 1,0 0-1,1 0 1,5 1 138,-1 0 0,1 0 0,-1 0 0,1 1 0,-1 0 0,0 0 0,0 1 0,0-1 0,0 1 0,0 1 0,0-1 0,-1 1 1,0 0-1,0 0 0,0 0 0,6 8 0,4 4-22,-2 1 1,0 0-1,18 33 1,21 55 165,-35-67-366,2-1 1,31 47 0,-35-63-81,1 2-187,36 40-1,-25-32-3986,-26-30 1386,0-3-709,2-4-1339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4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9216,'1'-2'772,"0"-1"1,0 0-1,0 1 1,0-1-1,0 0 1,1 1-1,-1 0 1,1-1-1,0 1 1,-1 0-1,1 0 1,0 0-1,0 0 1,0 0 0,4-2-1,7-8-45,-10 9-587,-1 1 0,1 0 0,0 0-1,1 0 1,-1 1 0,0-1 0,0 1 0,1 0-1,-1 0 1,1 0 0,-1 0 0,1 0-1,-1 1 1,1-1 0,-1 1 0,1 0-1,-1 0 1,1 1 0,0-1 0,-1 1 0,1 0-1,-1 0 1,7 2 0,-6-2-57,0 1 1,0 0-1,1-1 1,-1 1-1,-1 1 1,1-1-1,0 1 1,0-1-1,-1 1 1,0 0-1,1 0 0,-1 1 1,0-1-1,-1 0 1,1 1-1,-1 0 1,1 0-1,-1 0 1,2 5-1,-2 0-32,0-1 1,-1 0-1,0 0 0,-1 1 1,0-1-1,0 1 0,-3 14 0,-17 60 396,6-35-344,7-20-121,3-16-15,1 1-1,0 0 1,-2 23-1,5-32 29,0-1 1,0 0-1,0 0 0,0 0 1,1 0-1,0 1 0,-1-1 1,1 0-1,0 0 0,1 0 0,-1 0 1,0 0-1,1-1 0,0 1 1,-1 0-1,1-1 0,0 1 1,0-1-1,1 0 0,3 4 0,0-2 4,1 1 0,0-1 0,0-1 0,1 1 0,-1-1 0,15 3 0,50 9 12,-45-10 12,-5-2-95,20 6-5392,-28-7-829,2-1-2133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4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71 11264,'-14'-35'4666,"13"33"-4353,0 0 0,1 0 0,-1-1 1,1 1-1,0 0 0,0 0 1,0 0-1,0 0 0,0-1 0,0 1 1,0 0-1,1 0 0,-1 0 0,2-4 1,-1 6-187,-1 0-1,1 0 1,0 0 0,0 0 0,0 0 0,-1 1-1,1-1 1,0 0 0,0 0 0,-1 0 0,1 1-1,0-1 1,0 0 0,-1 1 0,1-1 0,0 0-1,0 2 1,-1-2-63,6 4 128,-1 0-1,1 1 1,-1 0 0,0 0-1,0 1 1,-1-1-1,0 1 1,7 11-1,23 53 768,-13-14-815,-3 1-1,18 99 1,-23-91-122,14 90-2027,-26-152 1629,-1-1 1,0 1 0,0-1-1,0 1 1,0-1-1,-1 1 1,1 0-1,-1-1 1,1 1-1,-1-1 1,0 0-1,0 1 1,0-1 0,-2 3-1,-6 7-5074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48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10112,'0'-2'224,"0"1"0,0 0 1,0-1-1,1 1 1,-1 0-1,1 0 0,-1-1 1,1 1-1,-1 0 0,1 0 1,0 0-1,-1 0 1,1 0-1,0 0 0,0 0 1,0 0-1,0 0 1,0 0-1,0 0 0,0 0 1,0 1-1,0-1 0,0 0 1,1 1-1,-1-1 1,0 1-1,0 0 0,1-1 1,-1 1-1,0 0 0,2-1 1,7 0 344,-1 0 0,1 0 1,13 1-1,-9 0 16,102-3 732,118 15 1,-86-11-4838,-76-2-5243,-45 1 4849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4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272 142 9728,'8'-20'2803,"1"-1"-1,-2 0 1,8-33-1,-14 32-1535,-1 22-1234,0 0-1,0 0 1,0 1 0,0-1 0,0 0 0,0 0 0,-1 0 0,1 0 0,0 1 0,0-1 0,0 0 0,0 0 0,-1 0-1,1 0 1,0 0 0,0 0 0,0 0 0,-1 0 0,1 1 0,0-1 0,0 0 0,0 0 0,-1 0 0,1 0 0,0 0-1,0 0 1,-1 0 0,1 0 0,0 0 0,0 0 0,0 0 0,-1 0 0,1-1 0,0 1 0,0 0 0,0 0 0,-1 0-1,1 0 1,0 0 0,0 0 0,0 0 0,-1-1 0,1 1 0,0 0 0,0 0 0,0 0 0,0 0 0,0-1 0,-1 1-1,1 0 1,0 0 0,0 0 0,0-1 0,0 1 0,0 0 0,0 0 0,0 0 0,0-1 0,0 1 0,0 0-1,0 0 1,0 0 0,0-1 0,0 1 0,0 0 0,0-1 0,-63 58 1727,45-35-1623,1 2-1,1-1 1,1 2 0,-22 48 0,16-31 0,-4 8 244,-31 89-1,47-112-279,2 1 0,1-1-1,1 1 1,1 0 0,1 35-1,3-37-73,1 0-1,2 1 0,1-2 1,1 1-1,0 0 0,2-1 1,14 33-1,-14-43 0,0-1-1,1 1 1,0-1 0,2-1-1,-1 1 1,1-2 0,1 1-1,1-2 1,-1 1 0,2-2-1,-1 1 1,28 15-1,-27-19-16,0-2 0,0 1 0,1-2 0,-1 0 0,1 0-1,0-1 1,0-1 0,1 0 0,-1-1 0,0-1-1,1 0 1,-1-1 0,0-1 0,0 0 0,25-7-1,-27 6 12,-1-1 0,1-1 0,-1 0 0,0 0 0,-1-1-1,0-1 1,0 0 0,12-10 0,-15 11 6,-1-1 0,1 0-1,-2 0 1,1 0 0,-1-1 0,0 0 0,0 0 0,-1 0-1,0 0 1,-1-1 0,4-13 0,-5 16-10,-1-1-1,0 1 1,0-1 0,-1 1 0,0-1-1,0 0 1,0 1 0,-1-1 0,0 1-1,0-1 1,-1 1 0,0 0 0,0-1 0,0 1-1,-1 0 1,0 0 0,0 0 0,-1 1-1,1-1 1,-1 1 0,0 0 0,-1 0-1,1 0 1,-1 1 0,-6-5 0,5 4-22,-1 0 0,0 1 0,1 0 0,-2 0 1,1 1-1,0 0 0,-1 0 0,0 0 0,1 1 1,-1 1-1,0-1 0,0 1 0,0 0 0,0 1 1,0 0-1,0 0 0,0 1 0,0 0 0,0 0 1,-10 4-1,6-1-12,0 1 0,0 1 0,1 0 0,-1 1 1,1 0-1,1 0 0,-17 16 0,15-12-26,0 1 1,1 0-1,1 1 0,0 0 0,-14 25 0,22-34-44,0 1 0,0-1 0,0 1 0,1-1-1,0 1 1,-1 0 0,2 0 0,-2 6 0,2-10-24,0 1 0,0-1 0,0 0 0,0 1 0,0-1-1,1 0 1,-1 1 0,0-1 0,1 0 0,-1 0 0,1 1 0,-1-1 0,1 0 0,0 0 0,-1 0 0,1 0 0,0 1 0,0-1 0,0 0 0,0-1 0,0 1 0,0 0 0,0 0 0,0 0 0,0 0 0,0-1 0,0 1 0,0-1 0,1 1 0,-1-1 0,0 1 0,0-1 0,3 1 0,0-1-377,0 0 1,0 0-1,1 0 1,-1 0 0,0-1-1,0 1 1,0-1-1,0 0 1,0-1-1,-1 1 1,1-1-1,0 1 1,5-4-1,8-3-1573,20-5-2871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48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0 13056,'-5'1'1850,"-1"-1"1,1 1 0,-1-1-1,1 1 1,-6 2-1,4 0-950,0 0-1,0 0 0,-7 4 0,-3 5-1583,-28 24 0,23-18 1661,4-4-945,2 0 0,0 1 0,-26 32-1,14-7-104,-39 75 0,32-45-3877,31-62 3188,-4 12-5846,8-15 1526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3:52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9088,'0'0'202,"0"0"0,0 1 0,0-1 0,-1 0-1,1 0 1,0 0 0,0 1 0,0-1 0,0 0 0,0 1 0,-1-1 0,1 0 0,0 0 0,0 1 0,0-1 0,0 0 0,0 1 0,0-1 0,0 0 0,0 0 0,0 1 0,0-1 0,0 0-1,1 1 1,-1-1 0,0 0 0,0 0 0,0 1 0,0-1 0,9 1 5222,-3-1-5803,42 2 1980,0 3-1,62 14 0,57 5-2070,-157-23-217,0-1-1,-1-1 1,17-2-1,-20 2-192,0 0 0,-1-1 0,1 0-1,-1 0 1,0 0 0,0-1-1,8-4 1,1-5-3866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49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47 10496,'-3'-6'1368,"2"0"1,-1-1-1,1 1 1,-1-13-1,2 17 792,0 2-299,5 1 1270,0 4-2730,1-1-1,-1 1 1,-1 0 0,1 0 0,-1 1-1,8 10 1,-4-3-65,25 31 156,46 65-157,27 42-442,-87-122-37,-2 1-1461,32 36 0,-38-56 20,-4-4-3058,-4-2-5214,-6-10 4337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49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 8832,'-4'2'715,"3"-1"-247,-1 0 1,0 0-1,0 0 0,0-1 0,0 1 0,0-1 0,0 1 1,0-1-1,-3 1 0,4-1 929,2 0-53,88-9 4069,168 18-2602,10-7-2272,-257-3-1123,0 0 1,0-1-1,0-1 1,13-4-1,-22 7-2061,-1 0-912,0 3-1600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5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98 11136,'-2'-7'860,"0"-3"155,0 0 0,1-12 0,0 19-720,1 0 1,1 0-1,-1 1 0,0-1 0,1 0 0,-1 0 0,1 0 0,0 0 0,0 1 0,0-1 0,1 0 1,-1 1-1,2-3 0,-3 4-207,1 1 0,-1-1 0,1 1 0,-1-1 0,1 1 0,-1-1 0,1 1 0,-1-1-1,1 1 1,-1 0 0,1-1 0,0 1 0,-1 0 0,1-1 0,-1 1 0,1 0 0,0 0 0,-1 0 0,1-1 0,0 1 0,0 0 0,-1 0 0,1 0 0,0 0 0,-1 0 0,1 0 0,0 1 0,-1-1 0,1 0 0,0 0 0,-1 0 0,1 1 0,0-1 0,0 1 0,1 0 36,0 0 0,0 1 0,0-1 0,-1 1 0,1 0 0,0-1 0,-1 1 0,1 0 1,1 3-1,4 8 93,-1 0-1,0 0 1,-1 0 0,-1 0 0,5 26 0,7 73 487,-12 103-431,-5-69-123,3-111-129,1 0 0,8 38-1,-8-62-179,-1-1 0,2 1 0,-1-1-1,7 12 1,-9-19 76,1 0 0,-1-1 0,1 1-1,-1-1 1,1 0 0,0 1 0,0-1-1,0 0 1,0 0 0,0 0 0,0-1-1,1 1 1,-1 0 0,1-1 0,-1 1-1,1-1 1,0 0 0,-1 0 0,1 0 0,3 0-1,-4-1-229,0 0-1,0 0 0,0 0 0,0 0 0,0-1 1,0 1-1,0-1 0,0 1 0,0-1 1,0 0-1,-1 0 0,1 0 0,0 0 1,-1 0-1,1 0 0,0 0 0,1-3 0,12-11-4997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50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86 9728,'-1'-1'211,"0"1"-1,0-1 1,0 1 0,0-1 0,0 0 0,0 0 0,0 1 0,1-1 0,-1 0 0,0 0-1,1 0 1,-1 0 0,0 0 0,1 0 0,-1 0 0,1 0 0,0 0 0,-1-1 0,1 1-34,0 0 1,1 0 0,-1 0 0,0 0 0,1 0 0,-1 0 0,0 0-1,1 0 1,0 0 0,-1 0 0,1 0 0,-1 0 0,1 1 0,0-1-1,0 0 1,-1 0 0,1 1 0,0-1 0,0 1 0,0-1 0,1 0-1,10-6 372,-1 0 0,1 1 0,-1 1-1,2 0 1,-1 1 0,0 0 0,1 1-1,0 0 1,0 1 0,0 0 0,0 1 0,0 1-1,19 1 1,-22 0-374,0 0 0,0 1 0,0 0 0,0 1 0,0 0 0,0 1 0,-1 0 0,0 0 0,0 1 0,0 0-1,0 1 1,-1 0 0,0 0 0,0 1 0,0 0 0,-1 0 0,10 13 0,-7-5-43,-1-1-1,-1 1 1,0 1 0,-1-1-1,0 2 1,-1-1 0,-1 0-1,-1 1 1,0 0-1,-1 0 1,-1 0 0,-1 1-1,0-1 1,-2 0 0,1 0-1,-2 1 1,0-1 0,-2 0-1,1 0 1,-2-1-1,-8 20 1,-44 107-212,52-131 46,2 0 0,0 1 1,0-1-1,1 1 0,0 13 0,2-18 13,0 0 0,0-1-1,1 1 1,0-1 0,0 1-1,1-1 1,0 1 0,1-1-1,5 12 1,-7-17 16,0 0 1,1 1-1,-1-1 1,1 0-1,-1 0 1,1 0-1,0-1 0,0 1 1,0 0-1,0-1 1,0 1-1,1-1 0,-1 0 1,0 1-1,1-1 1,-1 0-1,1-1 0,-1 1 1,1 0-1,-1-1 1,1 1-1,-1-1 1,1 0-1,0 0 0,-1 0 1,1 0-1,-1 0 1,4-1-1,8-2-44,-1 0-1,0-1 1,1 0-1,14-8 1,-7 4-264,15-8-530,27-9-3005,-56 23 2822,-1 1-1,1-1 1,0 1 0,0 0 0,-1 1-1,1 0 1,11 0 0,9 7-4611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51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62 14592,'-2'-8'3598,"-4"-7"1182,5 14-3185,1 1-1549,0 0 0,0 0 0,0 0 0,0 0 1,-1 0-1,1 0 0,0 0 0,0 0 0,0 0 0,0 0 1,0 0-1,0 0 0,0 0 0,0 0 0,0 0 1,-1 0-1,1 0 0,0 0 0,0 0 0,0 0 1,0 0-1,0 0 0,0 0 0,0 0 0,0 0 1,-1 0-1,1 0 0,0 0 0,0 0 0,0 0 0,0 0 1,0 0-1,0 0 0,0 0 0,0 1 0,0-1 1,0 0-1,0 0 0,-1 0 0,1 0 0,0 0 1,0 0-1,0 0 0,0 0 0,0 0 0,0 0 1,0 1-1,0-1 0,0 0 0,0 0 0,0 0 0,0 0 1,0 0-1,0 0 0,0 0 0,0 0 0,0 1 1,0-1-1,0 0 0,0 0 0,0 0 0,0 0 1,0 0-1,0 0 0,0 0 0,0 9 415,1-8-437,-1-1-1,1 1 1,-1-1 0,1 0-1,0 1 1,-1-1 0,1 1-1,0-1 1,-1 0 0,1 0-1,0 0 1,0 1 0,-1-1-1,1 0 1,0 0 0,-1 0 0,1 0-1,0 0 1,0 0 0,-1 0-1,1 0 1,0 0 0,-1-1-1,1 1 1,0 0 0,0 0-1,-1-1 1,1 1 0,0 0 0,0-1-1,2-1-8,-1 1 0,1 0-1,0-1 1,-1 0 0,1 0-1,1-2 1,-3 4-1,0-1 0,-1 1-1,1-1 1,0 0 0,-1 1 0,1-1 0,-1 0-1,1 0 1,-1 1 0,1-1 0,-1 0 0,0 0-1,1 0 1,-1 0 0,0 0 0,1 1-1,-1-1 1,0 0 0,0 0 0,0 0 0,0 0-1,0 0 1,0 0 0,0 0 0,0 0 0,-1 0-1,1 1 1,0-1 0,0 0 0,-1 0 0,1 0-1,-1 0 1,1 0 0,-1 1 0,1-1-1,-1 0 1,1 0 0,-1 1 0,1-1 0,-1 1-1,-1-2 1,1 2-13,0-1-1,0 1 1,0-1 0,0 1-1,0 0 1,0-1 0,0 1-1,0 0 1,0 0 0,0 0-1,0 0 1,0 0 0,0 0-1,0 0 1,0 0 0,0 0-1,0 1 1,0-1 0,0 0-1,0 1 1,0-1 0,0 1-1,0-1 1,0 1 0,0-1-1,1 1 1,-1-1 0,0 1-1,0 0 1,0 0-1,1-1 1,-1 1 0,1 0-1,-1 0 1,-1 1 0,0 3-18,0-1 0,0 1 0,0 0 0,1-1 0,0 1 0,0 0 0,0 0 0,0 0 0,1 0 0,-1-1 0,2 11 0,-1-14 18,6 16-4,-6-17-225,0 1 0,1-1 0,-1 1 0,0 0 1,0-1-1,1 1 0,-1-1 0,1 1 0,-1-1 0,0 1 0,1-1 0,-1 0 0,1 1 0,-1-1 0,1 0 0,0 1 0,-1-1 0,1 0 1,-1 1-1,1-1 0,-1 0 0,1 0 0,0 0 0,0 1 0,7-4-3681,5 3-2064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5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23 9984,'3'-2'1143,"0"-1"0,0 1 1,1 1-1,-1-1 1,6-1-1,10-6 5319,-19 9-6395,0 0 0,0 0 0,0 0 0,0 0 0,0 0 0,0 0 0,0 1 0,0-1 0,0 0 0,0 0 0,0 0 0,0 0 0,0 0 0,0 0 0,0 0 0,0 0 0,0 1 0,0-1 0,0 0 0,0 0 0,0 0 0,0 0-1,0 0 1,0 0 0,0 0 0,1 0 0,-1 0 0,0 0 0,0 0 0,0 0 0,0 1 0,0-1 0,0 0 0,0 0 0,0 0 0,0 0 0,1 0 0,-1 0 0,0 0 0,0 0 0,0 0 0,0 0 0,0 0 0,0 0 0,0 0 0,0 0 0,1 0 0,-1 0 0,0 0 0,0 0 0,0 0 0,0 0 0,0 0 0,0-1 0,0 1 0,0 0 0,0 0 0,1 0 0,-5 9 386,-1-4-282,-1 1 1,1 0-1,-1-1 0,0 0 1,-10 6-1,-11 10-111,12-8-63,0 1 0,1 1 0,1 0-1,-18 26 1,30-39-5,0-1 0,0 1 0,0-1 0,0 1-1,1 0 1,-1-1 0,0 1 0,1 0 0,-1-1 0,1 1-1,0 0 1,0 0 0,0-1 0,0 1 0,0 0 0,0 0 0,0 0-1,0-1 1,1 1 0,-1 0 0,1-1 0,-1 1 0,1 0 0,1 2-1,0-1 7,0-1 0,-1 0-1,1 0 1,1 0-1,-1 0 1,0 0-1,0 0 1,1-1 0,-1 1-1,1-1 1,-1 0-1,1 1 1,0-1 0,4 1-1,68 15-82,-56-11 63,1 0 1,-1 2 0,-1 1-1,0 0 1,30 20 0,80 79-13,-43-34 116,-71-63-85,31 28 188,-40-34-107,0 0-1,-1 0 1,1 1-1,-1-1 1,-1 1 0,5 7-1,-7-11-43,-1 0 1,1 0-1,0 0 0,-1 0 0,1 0 1,-1 1-1,0-1 0,1 0 0,-1 0 1,0 0-1,0 1 0,-1-1 0,1 0 1,0 0-1,-2 3 0,1-1 11,-1 0 0,1-1 0,-1 1 1,0-1-1,-1 0 0,1 0 0,0 1 0,-4 2 0,-4 3 48,-1 1-1,0-1 1,-21 12 0,28-19-90,-2 1-9,1 0-1,-1 0 0,0 0 1,0-1-1,0 0 1,0 0-1,0-1 1,-1 0-1,1 0 0,0 0 1,0-1-1,-1 0 1,1 0-1,0-1 1,-1 1-1,1-2 0,0 1 1,0 0-1,-12-6 1,7 3-609,1-1 0,0-1 0,0 1 0,1-2 0,-1 1 0,1-2 0,1 1 0,-1-1 0,1 0 0,-8-12 0,12 15-309,1 1 0,0-1 0,0 0 0,0-1-1,1 1 1,-3-8 0,0-9-4334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51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13440,'-10'1'5021,"19"2"-1119,19 1-895,164 10-1184,-104-4-1758,-59-8-202,49 6-2739,-68-6 600,1 1 1,17 6-1,-10-2-3206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5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9216,'-21'0'4405,"15"0"-75,17 0-1322,201 7 991,-176-3-3942,0 1-1,-1 1 0,67 23 0,-99-28 14,0 0-353,1 0 0,-1 1 0,0-1 0,0 1 0,6 3 0,-9-4 86,1-1-1,-1 1 1,1-1 0,-1 1 0,1-1-1,-1 1 1,1 0 0,-1-1-1,0 1 1,1 0 0,-1-1 0,0 1-1,1 0 1,-1 0 0,0-1 0,0 1-1,0 0 1,0 0 0,0-1-1,0 1 1,0 0 0,0 0 0,0-1-1,0 1 1,0 0 0,0-1 0,-1 1-1,1 0 1,0 0 0,-1-1-1,1 1 1,-1 0 0,-9 15-3947,-6 2-437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5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8320,'-15'19'2672,"14"-18"-2576,1-1 0,0 1 1,-1 0-1,1-1 1,0 1-1,0-1 0,0 1 1,-1 0-1,1-1 1,0 1-1,0 0 0,0-1 1,0 1-1,0 0 0,0 0 1,0-1-1,0 1 1,0 0-1,0-1 0,1 1 1,-1 0-1,0-1 1,0 1-1,1-1 0,-1 1 1,0 0-1,1-1 1,-1 1-1,0-1 0,1 1 1,-1-1-1,1 1 0,-1-1 1,1 1-1,-1-1 1,1 1-1,0-1 0,-1 0 1,1 1-1,-1-1 1,1 0-1,0 0 0,1 1 1,3 1 650,0 0 1,0-1 0,11 2-1,-14-2-640,45 4 1067,1-2 0,61-3 1,-43-1-874,33 4-2023,0-1-6129,-56-2 3590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5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234 174 8064,'41'-105'6762,"-32"89"-4828,-8 14-1638,1 0 1,-1 0-1,0 0 1,1 0-1,-1 0 1,0 0-1,-1 0 1,1 0-1,0-1 1,-1 1 0,1 0-1,-1 0 1,1-1-1,-1 1 1,0 0-1,0-1 1,0 1-1,-1-4 1,1 6-246,0-1 1,0 1-1,0 0 0,-1-1 0,1 1 1,0-1-1,0 1 0,0 0 0,0-1 1,-1 1-1,1 0 0,0 0 0,0-1 1,-1 1-1,1 0 0,0-1 1,-1 1-1,1 0 0,0 0 0,-1 0 1,1-1-1,0 1 0,-1 0 0,1 0 1,0 0-1,-1 0 0,1 0 0,0 0 1,-1-1-1,1 1 0,-1 0 0,1 0 1,-1 0-1,0 1 78,-1-1 0,0 0 0,1 1 0,-1 0 0,1-1-1,-1 1 1,1 0 0,-3 1 0,-2 2 139,1 0-1,-1 1 1,-5 6-1,-7 10 8,2 2 1,0 0-1,2 1 0,-14 29 0,9-16-72,0-2-38,-42 85 515,51-98-553,1 0 1,1 1-1,-7 37 0,11-35-97,1 0 0,2 0 0,0 1 0,2-1 0,0 1 0,2-1 0,6 27 0,-5-36-16,0 0 1,1-1 0,0 1 0,2-1 0,0 0 0,0-1-1,1 0 1,1 0 0,1 0 0,0-2 0,0 1 0,15 12-1,-17-18 0,1 0 1,1-1-1,-1 0 0,1-1 0,0 0 0,0-1 0,1 0 0,-1 0 0,1-1 0,0-1 0,-1 0 0,17 2 0,-6-3-9,0-1 0,0 0 0,0-2 0,0 0 1,31-8-1,-30 4-5,-2-1 0,1-1 0,-1 0 0,0-2 0,32-21 0,82-70 111,-115 85-62,7-5 98,-2-2 0,42-47 1,-57 59-111,0-2 1,-1 0-1,0 0 0,-1 0 1,0-1-1,-1 0 1,-1 0-1,6-23 0,-6 15 14,-2 0-1,-1-1 0,0 1 1,-2 0-1,-1 0 0,0-1 1,-8-32-1,6 41-30,0-1-1,-1 1 1,-1 0-1,-1 0 1,0 1-1,-1 0 0,0 0 1,0 0-1,-2 1 1,0 0-1,0 1 1,-16-15-1,12 15-15,-1 0-1,0 2 0,-1 0 0,0 0 0,0 1 1,0 1-1,-1 1 0,-19-5 0,11 4-68,-1 2-1,1 1 1,-1 0-1,-50 1 1,56 4-207,-1 1 0,1 0 0,-29 8 0,38-7-436,0 0 0,1 0-1,0 1 1,0 0 0,0 1 0,0 0 0,0 0 0,-10 9 0,3 6-6082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3:54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0 269 7552,'0'-6'785,"2"-26"3090,-2 30-3615,0 0 0,0 0 0,1 0 0,-1 1 0,1-1 0,-1 0 0,1 0 0,0 1 0,0-1 0,0 0 0,0 1 0,0-1 0,0 1 0,2-2 0,-3 3-228,0-1 1,0 1-1,1 0 1,-1 0-1,0 0 1,0 0-1,1 0 1,-1-1 0,0 1-1,1 0 1,-1 0-1,0 0 1,1 0-1,-1 0 1,0 0-1,1 0 1,-1 0 0,0 0-1,1 0 1,-1 0-1,0 0 1,1 0-1,-1 0 1,0 1 0,0-1-1,1 0 1,-1 0-1,0 0 1,1 0-1,-1 0 1,0 1-1,0-1 1,1 0 0,-1 0-1,0 1 1,0-1-1,0 0 1,1 0-1,-1 1 1,0-1 0,0 0-1,0 0 1,0 1-1,7 14 301,-7-14-243,5 17 165,-1 0-1,-1 0 0,-1 0 1,0 31-1,0-20-91,4 158 406,12 143-143,-11-274-232,2 0 0,3-1 0,33 98 0,-33-123-51,18 34 1,-25-54-112,1-1 0,1 1 0,-1-1 0,1 0 0,1-1 1,15 14-1,-22-20-27,1-1 1,-1 0 0,1 1-1,-1-1 1,1 0 0,0 0 0,0 0-1,0-1 1,-1 1 0,1 0-1,0-1 1,0 1 0,0-1 0,0 1-1,0-1 1,0 0 0,0 0-1,0 0 1,0 0 0,0 0 0,0-1-1,0 1 1,4-2 0,-4 1-2,1-1 0,-1 1-1,0-1 1,0 0 0,0 0 0,0 0 0,0 0 0,0 0 0,-1 0 0,1 0 0,-1-1 0,1 1 0,-1-1 0,0 1 0,0-1 0,0 1 0,1-6 0,5-25 21,-1-1-1,-2 0 1,-1-46 0,0 24-7,12-360-1104,-16 299 728,-27-183-1,17 245 286,6 39 24,2 1 0,0-1 0,1 0 0,0 0 0,1 0 0,2-18 0,0 29 40,1-1-1,-1 1 0,1 0 0,0 0 0,0 0 0,1 0 0,0 1 0,3-6 0,12-22 110,-18 32-75,0-1 1,0 0-1,0 1 0,0-1 1,0 1-1,1-1 0,-1 1 0,0-1 1,0 1-1,1-1 0,-1 1 1,0-1-1,1 1 0,-1-1 0,0 1 1,1 0-1,-1-1 0,1 1 1,-1 0-1,1-1 0,-1 1 1,1 0-1,-1-1 0,1 1 0,-1 0 1,1 0-1,-1 0 0,1-1 1,-1 1-1,1 0 0,-1 0 0,1 0 1,0 0-1,-1 0 0,1 0 1,-1 0-1,2 1 0,0 0 91,1 0 0,-1 0-1,0 1 1,0-1 0,0 1-1,4 3 1,4 3-52,2-2 64,1-1 0,-1 0 0,1-1 0,0 0 0,0-1 0,22 2 0,139 10 826,-129-10-716,53 0-1,244 11-104,-241-2-136,-63-7 87,43 2 1,370-9 1429,-311-2-1343,-38 0-139,134-1-27,-15 3-5,26-4 0,-24-4 11,9-7 80,3-6-65,171-2-15,-42 14 21,-37 5-74,-196 5 41,89-10 23,-175 6-6358,-45 3 6320,1 0 1,-1 0 0,1 0 0,-1-1-1,1 1 1,-1 0 0,1 0 0,-1 0-1,0-1 1,1 1 0,-1 0-1,1 0 1,-1-1 0,0 1 0,1 0-1,-1-1 1,0 1 0,1-1 0,0 0-751,-1 0 1,1-1 0,0 1 0,-1 0 0,1 0 0,-1 0 0,0-1 0,1 1 0,0-3 0,-1 0-3187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54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134 224 7936,'17'-46'4912,"-16"44"-3584,-1 2 26,1 3-956,0 0-1,0 0 1,0 0-1,-1 1 1,1-1-1,-1 0 1,0 1-1,0-1 1,0 0-1,0 0 1,-1 5-1,-9 39-110,6-32 229,-65 209 1499,40-135-1491,-14 26 228,60-163-155,126-409-373,-133 433-244,0 1-1,2 0 1,0 1-1,2 0 1,25-32 0,-36 50 22,0 1 0,0 0 0,1-1 0,-1 2 1,1-1-1,-1 0 0,1 1 0,0-1 1,8-2-1,-10 4 8,1 0 0,-1 1 1,1 0-1,-1-1 1,0 1-1,1 0 0,-1 0 1,1 0-1,-1 0 0,1 1 1,-1-1-1,0 1 0,1-1 1,-1 1-1,0 0 0,0 0 1,1 0-1,-1 0 1,3 2-1,2 2 30,0 1 1,-1 0 0,0 0-1,0 0 1,0 1-1,-1 0 1,1 0-1,-2 1 1,1-1-1,-1 1 1,0 0-1,2 9 1,2 4 69,-1 1-1,-1 0 1,4 36-1,6 110 3,-4-29-144,-10-125 80,2 34-1360,-4-43 794,0 0 1,0 0 0,-1-1 0,1 1-1,-1 0 1,0-1 0,-3 8 0,4-11 287,-1 0 1,0 0 0,1 0-1,-1 1 1,0-1-1,0 0 1,0 0 0,0 0-1,0 0 1,0 0 0,0-1-1,0 1 1,0 0-1,0 0 1,0-1 0,-1 1-1,1 0 1,-3 0 0,1 0-278,0-1 0,0 1 1,0-1-1,0 0 1,0 0-1,0 0 1,-5-1-1,-22-5-3535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5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56 8320,'-18'-32'3168,"22"29"-2464,1-1 288,-5 4 32,9 0-288,9 0 32,7-5-352,25 2-160,8-1-161,4-1-95,1 5 96,-5 5-128,-5 7 0,-8 7-4479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5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6784,'14'-20'2624,"-14"8"-2048,4-4 704,-4 8 224,0-1-96,0 9 32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5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17535,'6'17'2580,"6"31"-1,1 54-229,-4-27-1715,1-14-192,2-2 0,21 61-1,-31-115-406,0 1 0,0-1 0,1 0 0,-1 0 0,1 0 0,0-1 0,1 1 0,-1-1 0,1 0 0,7 8 0,-8-11-18,-1 1 0,0-1-1,1 1 1,-1-1 0,1 0 0,0 0-1,-1 0 1,1 0 0,0 0-1,-1 0 1,1-1 0,0 0 0,0 1-1,0-1 1,0 0 0,-1 0-1,1-1 1,0 1 0,0-1 0,0 1-1,-1-1 1,1 0 0,3-1-1,4-3 2,1 0 0,-1 0 0,0-1-1,0 0 1,-1-1 0,0 0-1,0-1 1,-1 0 0,10-11-1,-14 14-8,0 1 0,-1-1 0,0 0 0,0 0 0,0 0 0,0 0 0,-1 0 0,0-1-1,0 1 1,0-1 0,-1 1 0,0-1 0,0 0 0,0 1 0,-1-1 0,0 0 0,0 0-1,0 1 1,-1-1 0,-2-8 0,1 6 3,0 1-1,-1 0 1,-1 0-1,1 1 1,-1-1-1,0 1 1,-1-1-1,1 1 1,-1 1-1,0-1 1,-1 1-1,1-1 1,-11-6-1,-5-1-46,0 1 0,-43-19 0,30 16 36,25 11 22,-7-4-272,25-1 88,3 1 128,1 0-1,0 1 1,0 0 0,19-6-1,-21 9 39,0 0-1,0-1 1,-1-1-1,1 1 1,-1-2-1,0 1 1,-1-2-1,10-8 1,-17 14 5,0-1 0,0 1 0,0-1 0,0 0 0,0 0 0,0 0 0,-1 0 0,0 0 0,1 0-1,-1-1 1,0 1 0,-1 0 0,1-1 0,-1 1 0,1-5 0,-1 3 8,-1 0 0,1 0-1,-1 0 1,0 0 0,0 0-1,-1 0 1,1 1 0,-1-1-1,-4-7 1,0 3-2,0 0 1,0 0-1,-1 0 0,0 1 0,-1-1 0,0 2 1,0-1-1,-18-11 0,14 12-20,1 1 0,-1 0 0,0 1 1,-20-6-1,24 8-118,-1 1 0,0 1 0,0-1 0,0 1 0,0 1 1,0-1-1,-14 3 0,20-2-130,0 1 0,0 0 0,0 0 0,0 0 0,0 1 0,0-1 0,0 0 0,1 1 0,-5 3 0,6-4 50,0-1 0,0 1 0,0 0-1,0 0 1,1-1 0,-1 1 0,0 0 0,1 0 0,-1 0 0,0 0 0,1 0-1,-1 0 1,1 0 0,-1 0 0,1 0 0,0 0 0,0 1 0,-1-1-1,1 0 1,0 0 0,0 0 0,0 0 0,0 0 0,0 1 0,0-1 0,0 0-1,1 0 1,-1 0 0,1 1 0,10 14-5281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56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286 197 8704,'4'-2'596,"0"0"1,-1 0-1,1 0 1,-1-1-1,0 1 0,0-1 1,0 0-1,0 0 1,0 0-1,-1-1 1,1 1-1,-1 0 1,3-7-1,-3 4-116,0 0 0,0 0 0,0 0 1,0 0-1,-1 0 0,0-1 0,-1 1 0,0-8 0,0 8-154,0 0-1,0-1 1,-1 1-1,0 0 1,0 0-1,-1 0 1,-2-7-1,3 10-225,0 2 0,0-1 0,0 0 0,0 0 0,-1 0 0,1 0 0,-1 1 0,1-1 0,-1 0 0,1 1 0,-1 0 0,0-1 0,0 1 0,1 0 0,-1 0 0,0 0 0,0 0 0,0 0 0,0 0 0,-1 1 0,1-1 0,0 1 0,0-1 0,-3 1 0,-1 0-20,-1 1 0,1-1 0,-1 1 0,1 1 0,-1-1 0,1 1 0,0 1 0,0-1 0,0 1 0,0 0 0,0 0 0,0 1 0,1-1 0,-10 10 0,-4 3-30,0 2 0,-22 28-1,28-30-19,0 1-1,2 0 0,0 0 0,1 1 0,0 1 0,2 0 0,-10 31 1,14-35 30,0 1 0,1 0 0,1 0 1,1 0-1,0 0 0,1 0 0,1 0 1,0 0-1,1 0 0,5 18 0,-4-25-26,-1-1 0,1 0 0,1 1 0,-1-2 0,1 1 0,1 0 0,0-1 0,0 0 0,0 0 0,10 10 0,-6-9-11,0 0 1,1-1 0,0 0-1,0 0 1,0-1-1,1-1 1,11 5-1,1-2 17,0-1 0,0-1 0,0-1-1,1-2 1,-1 0 0,1-1 0,30-2-1,-38-1-268,-1-1-1,0-1 0,24-7 1,-12 3-2266,-12 5-971,2 4-3035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5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362 152 7552,'1'-4'608,"0"1"0,0-1 0,1 1 0,-1 0 0,1 0 0,4-6 0,6-8 1376,4-1 613,-14 16-2467,-1 1 0,1 0 0,0-1 0,-1 1 0,0-1 0,1 0 0,-1 0 0,0 1 0,0-1 0,0 0 0,0 0 0,0 0 0,0 0 0,-1 0 0,2-4 0,2-26 1235,-3 31-1314,-1 0 1,0 1-1,0-1 1,0 0-1,0 1 0,0-1 1,0 0-1,0 1 0,0-1 1,0 0-1,0 1 1,0-1-1,0 0 0,0 1 1,0-1-1,-1 0 0,1 1 1,0-1-1,-1 0 1,1 1-1,0-1 0,-1 1 1,1-1-1,-1 1 0,1-1 1,0 1-1,-1-1 1,0 1-1,1-1 0,-1 1 1,1-1-1,-1 1 1,1 0-1,-1 0 0,0-1 1,1 1-1,-1 0 0,0 0 1,1-1-1,-1 1 1,-1 0-1,-3 0 65,0-1-1,1 1 1,-1 0 0,-8 1-1,10-1-136,-22 1 75,14-1-49,0 1-1,1 0 1,-1 0-1,0 1 1,1 0-1,-1 1 1,-18 8-1,15-3-13,-1 1-1,1 1 1,1 0-1,0 1 0,1 1 1,0 0-1,0 0 1,1 1-1,-10 17 1,0 3 200,1 1 1,-28 65 0,43-88-160,1 0 0,0 1 0,1-1 0,-4 24 0,7-31-22,0 0 0,-1 0 0,1 0 0,1 0 0,-1 0 1,1 0-1,-1-1 0,1 1 0,0 0 0,1 0 0,-1 0 0,0 0 0,1-1 1,0 1-1,0-1 0,0 1 0,1-1 0,3 4 0,-1-2 37,1 0-1,0 0 0,0-1 0,1 0 1,-1 0-1,1 0 0,0-1 0,0 0 1,9 2-1,-4-1 49,0-1 0,0-1 1,1 0-1,23 0 0,-29-2-56,0-1 0,0 1 1,0-2-1,0 1 0,0-1 1,0 0-1,0 0 0,0-1 0,-1 0 1,0 0-1,1 0 0,5-6 1,-2 2 14,0-1 0,-1 0 0,0-1 1,-1 0-1,0 0 0,8-13 1,9-15 69,23-47 0,-38 64 10,-1-1 0,-1 0 0,-1 0-1,6-31 1,-12 48-15,-1 6-62,-4 42-78,3-22 29,3 66 15,-1-77-40,0 1 0,1-1 1,0 1-1,1-1 0,5 14 0,-5-19 1,1-1 0,-1 1-1,1-1 1,0 0 0,1 0-1,-1 0 1,9 6 0,5 7-808,-15-15 220,-1 0 0,1 0 1,0-1-1,0 1 0,0-1 1,1 1-1,-1-1 1,1 0-1,-1 0 0,6 2 1,4 0-4826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57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10752,'-4'0'4032,"8"0"-3136,5 3 383,0-3 1,5 0-288,-5 0-32,13 5-320,5-1-64,-1-8-352,1 11-192,-5-2-64,1-1 96,-5-1 32,-5 7-832,-4-7-352,-4 9-1440,-5 0-607,0 7-1633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5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7808,'4'12'2976,"10"-16"-2304,8 11 352,-4-7 96,3-3-384,6-6-128,5-1-256,4-7-160,4-2-96,4 7-96,-4-5 96,1 10-416,-5-1-192,-6 8-3680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5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88 9984,'-16'-22'2535,"15"21"-2276,0 1 1,1-1-1,-1 0 1,1 0-1,-1 0 1,1 0-1,-1 0 0,1 0 1,0 0-1,0 0 1,-1 0-1,1 0 1,0 0-1,0 0 1,0 0-1,0 0 0,0-2 1,2 0-49,0 0 1,0 0 0,1-1-1,-1 1 1,1 1 0,-1-1-1,1 0 1,0 1 0,0-1-1,0 1 1,1 0 0,-1 0-1,0 0 1,1 0 0,-1 1-1,1-1 1,0 1 0,-1 0-1,1 0 1,0 1 0,0-1-1,0 1 1,0-1 0,0 1-1,-1 0 1,1 1 0,5 0-1,-3 0-90,1 0 0,-1 0 0,0 1 0,0 0 0,0 0 0,0 1 0,0-1 0,-1 1 0,1 1 0,-1-1 0,0 1 0,0 0 0,0 0 1,0 0-1,-1 0 0,5 7 0,-7-8-66,0 0 0,0 0 1,0 0-1,-1 0 1,1 0-1,-1 0 1,0 0-1,0 1 1,0-1-1,-1 0 0,1 1 1,-1-1-1,0 1 1,0-1-1,0 1 1,0-1-1,0 1 0,-1-1 1,0 0-1,1 1 1,-1-1-1,-2 4 1,-3 5 88,0 0-1,-1 0 1,-1-1 0,-13 16 0,13-17-113,1 0 0,-1 0 0,2 0 0,-9 18 0,14-27-41,1 0 1,-1 0-1,1 0 0,0 0 1,-1 0-1,1 0 0,0 1 1,0-1-1,0 0 1,0 0-1,0 0 0,0 0 1,0 0-1,0 0 1,0 0-1,0 0 0,1 0 1,-1 0-1,0 0 0,1 0 1,-1 0-1,0 0 1,1 0-1,0 0 0,-1 0 1,1 0-1,1 1 0,1 0-6,0 0 0,0 0-1,1 0 1,-1-1 0,0 1 0,1-1-1,4 1 1,8 5 2,0 0 0,-1 1 0,0 1 0,-1 0-1,0 0 1,21 20 0,-8-7 81,-7-6-36,-1 1 0,-1 1 0,-1 1 0,0 1 0,24 37 1,-37-51 61,0 1 1,-1-1 0,0 0 0,0 1 0,-1 0 0,0 0 0,0 0-1,0 0 1,0 8 0,-1-12-66,-1 0 0,0 0 0,0 0 0,-1 0 0,1 0 0,0-1 0,-1 1 0,0 0 0,0 0 0,1 0 0,-2-1 0,1 1-1,0 0 1,-1-1 0,1 1 0,-1-1 0,1 0 0,-1 1 0,0-1 0,0 0 0,0 0 0,-1 0 0,1 0 0,-4 2 0,-9 4-3,-1 0 0,0-1 1,-1-1-1,-17 5 1,-70 13-15,96-23-278,0 0-1,0 0 0,-1-1 0,1 0 0,0-1 0,0 0 0,0 0 0,0 0 0,0-1 1,1 0-1,-1-1 0,-11-5 0,5 3-2943,10 6 75,7-4-1396,-2 3 4222,11-4-4527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58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9472,'23'-15'3884,"-17"11"-3116,-1 0 0,1 0 0,12-5 0,-16 9-504,1-1-1,-1 0 1,1 1 0,-1-1-1,1 1 1,-1 0 0,1 0 0,0 0-1,-1 0 1,1 0 0,-1 1-1,1-1 1,-1 1 0,4 1-1,-3-1-82,1 1 0,-1 0 0,0 0 0,0 0-1,0 0 1,0 1 0,0 0 0,-1-1 0,1 1 0,-1 0-1,1 0 1,-1 0 0,0 0 0,0 1 0,-1-1-1,1 0 1,-1 1 0,1 0 0,0 4 0,1 4 19,0 0 1,-1 0-1,0 0 0,-1 21 1,-3 0-83,-1 0 1,-2 0-1,-1 0 0,-21 60 1,27-92-181,-5 15-111,1 0 0,-3 19 0,6-29-435,1-1 1,0 1-1,0-1 1,1 8-1,0-10-369,-1 0 0,1 0 1,0-1-1,0 1 0,0 0 0,0 0 0,1-1 0,2 6 1,8 7-5638,-2 1 2348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3:5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61 7552,'-23'-11'5201,"21"10"93,13 0-4634,-1-1-1,1 1 0,-1-2 0,18-5 0,-14 3-147,24-4 7,0 2-1,0 1 0,1 2 1,65 2-1,-97 1-393,0 2-1,0-1 1,0 1-1,0 0 0,0 0 1,0 1-1,0 0 1,7 3-1,-13-5-104,0 1 0,-1-1-1,1 0 1,0 1 0,-1-1 0,1 1-1,-1-1 1,1 1 0,-1 0-1,1-1 1,-1 1 0,1 0 0,-1-1-1,1 1 1,-1 0 0,0-1-1,1 1 1,-1 0 0,0-1 0,0 1-1,0 0 1,1 0 0,-1 0-1,0-1 1,0 1 0,0 0 0,0 0-1,0 0 1,0-1 0,-1 1-1,1 0 1,0 0 0,0-1 0,-1 1-1,1 0 1,-1 1 0,-1 2 4,0 0 1,-1 1-1,0-1 1,-5 6-1,6-8-44,-11 12 3,0 0-1,-2-1 1,-15 11-1,12-10 53,-30 30-1,43-39-48,1 0-1,0 1 1,0-1-1,0 1 1,1 0-1,0 0 1,0 0 0,0 0-1,1 0 1,-3 12-1,5-16 15,-1 0 0,1 0 0,0-1 0,0 1 0,0 0 0,0 0 0,1 0 0,-1 0 0,0-1 0,1 1 0,-1 0 0,1 0 0,-1-1 0,1 1 0,0 0 0,0-1 0,0 1 0,0-1 0,0 1 0,0-1 0,0 0 0,0 1 0,1-1 0,1 2 0,4 1 0,-1 0 0,1 0 0,0 0 0,12 3 0,4 4 0,-12-6 2,-1 2-1,0-1 1,1 1-1,-2 1 0,1 0 1,-1 0-1,-1 1 1,11 13-1,-16-18-1,0 0 0,0 0 0,-1 1 0,1-1 0,-1 1 0,0-1-1,0 1 1,-1 0 0,1 0 0,-1 0 0,0 0 0,-1 0 0,1 0 0,-1 0 0,0 0 0,0 0-1,0 0 1,-1 0 0,0 0 0,0 0 0,0 0 0,-3 8 0,1-9 15,0 1-1,0 0 1,0-1 0,-1 1-1,0-1 1,1 0 0,-1-1-1,-1 1 1,1 0 0,0-1-1,-1 0 1,0 0 0,0-1-1,-6 3 1,-5 2 34,0-1 0,-1 0 0,-18 3 0,20-6-64,-1 0 1,-18 1-1,30-4-66,0 0 0,-1 0 1,1 0-1,-1-1 0,1 0 1,-1 1-1,1-1 0,0-1 0,-1 1 1,1-1-1,0 1 0,-4-4 1,8 5-29,-1 0 1,1 0 0,0-1 0,-1 1 0,1 0 0,0-1 0,-1 1 0,1 0 0,0-1-1,-1 1 1,1 0 0,0-1 0,0 1 0,0-1 0,-1 1 0,1 0 0,0-1-1,0 1 1,0-1 0,0 1 0,0-1 0,0 1 0,0 0 0,0-1 0,0 1-1,0-1 1,0 1 0,0-1 0,0 1 0,0-1 0,0 1 0,0 0 0,0-1 0,1 1-1,-1-1 1,0 1 0,0 0 0,1-1 0,-1 1 0,0-1 0,0 1 0,1 0-1,-1 0 1,0-1 0,1 0 0,19-12-6001,-5 8 1539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59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6144,'0'-11'840,"2"-1"0,-1 1 0,1 0 0,1 0 0,7-20 0,1-7 2459,-8 25-1650,10-22 0,-13 34-1613,0 1-1,0 0 1,0 0 0,0-1 0,0 1-1,0 0 1,0 0 0,0-1 0,0 1-1,0 0 1,1 0 0,-1-1 0,0 1-1,0 0 1,0 0 0,0-1 0,0 1-1,1 0 1,-1 0 0,0 0 0,0 0 0,0-1-1,1 1 1,-1 0 0,0 0 0,0 0-1,1 0 1,-1 0 0,0 0 0,0 0-1,1-1 1,-1 1 0,0 0 0,0 0-1,1 0 1,-1 0 0,0 0 0,0 0-1,1 0 1,-1 0 0,0 0 0,1 1-1,-1-1 1,0 0 0,0 0 0,1 0 0,-1 0-1,0 0 1,0 0 0,1 1 0,7 14 934,0 14-313,-1 0-1,4 47 1,-3-17-227,42 298 1704,-44-309-1875,1 44 186,-7-90-446,0 0 0,0 0 1,0 0-1,0 0 1,0 0-1,1 1 1,-1-1-1,0 0 0,1 0 1,0 0-1,-1 0 1,1 0-1,0 0 1,0 0-1,0 0 1,1-1-1,-1 1 0,0 0 1,1 0-1,-1-1 1,1 1-1,-1-1 1,1 0-1,0 1 1,-1-1-1,4 2 0,-2-3 9,0 1-1,-1-1 0,1 1 0,0-1 0,0 0 0,0 0 1,0 0-1,0 0 0,-1-1 0,1 1 0,0-1 0,0 0 0,0 0 1,-1 0-1,1 0 0,-1 0 0,1 0 0,-1-1 0,4-2 1,8-5 35,-2-1 1,0 0 0,0-1 0,-1 0 0,12-15 0,-16 18-5,-2 0 0,1 0 1,-1 0-1,0-1 0,-1 0 0,0 0 1,-1 0-1,1 0 0,2-17 1,-6 24-31,1-1 0,-1 0 1,0 1-1,0-1 1,0 1-1,0-1 1,-1 1-1,1-1 1,-1 1-1,1-1 1,-1 1-1,0-1 0,0 1 1,0 0-1,0 0 1,0-1-1,-1 1 1,1 0-1,-1 0 1,-2-3-1,-2 0 9,-1 0-1,1 0 1,-1 1-1,0-1 1,-8-2-1,4 1-32,0 0-115,1 1 0,-2 1 0,1 0 0,0 0 1,-1 1-1,1 0 0,-1 1 0,0 1 1,0 0-1,0 0 0,-17 2 0,23-1-320,-10 1-1034,16-1 1415,0 0 0,0 0-1,0 0 1,-1 0 0,1 0 0,0 0-1,0 0 1,0 0 0,0 0 0,-1 0-1,1 0 1,0 0 0,0 0-1,0 0 1,0 0 0,-1 0 0,1 0-1,0 0 1,0 0 0,0 0 0,0 1-1,0-1 1,-1 0 0,1 0 0,0 0-1,0 0 1,0 0 0,0 0-1,0 0 1,0 1 0,0-1 0,-1 0-1,1 0 1,0 0 0,0 0 0,0 0-1,0 1 1,0-1 0,0 0-1,0 0 1,0 0 0,0 0 0,0 1-1,0-1 1,0 0 0,0 0 0,0 0-1,0 0 1,0 1 0,0-1 0,0 0-1,0 0 1,0 0 0,0 0-1,1 1-85,-1-1 1,1 1-1,-1-1 0,0 0 0,1 0 0,-1 1 0,1-1 0,-1 0 0,1 0 0,-1 0 0,1 1 0,-1-1 0,0 0 0,1 0 0,-1 0 1,1 0-1,-1 0 0,1 0 0,0 0 0,19-3-4746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5:59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 10880,'-13'-12'4128,"17"12"-3200,1 0-289,8 5 1089,1 7-608,4-9-448,4 1-224,4 4-320,-4-4-32,10 11 32,-5-6-160,-9 6 32,-9-6-1568,-9 11-672,-5-13-3039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00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9728,'0'0'3584,"18"24"-2784,-14-39 352,5 10-64,3 1-673,6 8-159,5 1-160,4-2 0,4-6-64,5-2-96,-1 1 32,1-11-735,4 3-385,-4 7-3360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00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254 108 10368,'12'-22'3035,"-9"16"-2499,1 1 0,-1-1 0,-1 0 0,1 0 0,-1 0-1,0-1 1,0 1 0,-1 0 0,1-9 0,-2 14-474,1 1 0,-1-1 0,0 1 0,0-1 0,0 1 0,0-1 0,0 0 0,-1 1 0,1-1 0,0 1 0,0-1 0,0 1 0,0-1 0,-1 1 0,1-1 0,0 1 0,0-1 0,-1 1 0,1-1 0,0 1 0,-1-1 0,1 1 0,-1-1 0,1 1 0,0 0-1,-1-1 1,1 1 0,-1 0 0,1-1 0,-1 1 0,1 0 0,-1 0 0,0 0 0,1-1 0,-1 1 0,1 0 0,-1 0 0,1 0 0,-1 0 0,1 0 0,-1 0 0,0 0 0,1 0 0,-1 0 0,1 0 0,-1 0 0,1 1 0,-2-1 0,-3 2 68,0 0-1,0 0 1,1 0 0,-7 4 0,9-5-77,-10 7 64,0 1 1,0 1 0,1-1 0,1 2-1,0 0 1,0 0 0,1 0 0,0 1 0,1 1-1,-10 18 1,-3 14 221,-27 76 0,36-86-123,1 0-1,2 1 1,-5 42 0,12-60-155,1 0 0,1 0 0,0 1 0,1-1 1,1 0-1,1 0 0,1-1 0,6 21 0,-6-29-45,0-1 0,0 1 0,1-1-1,0 1 1,1-2 0,0 1 0,0-1 0,1 1 0,0-2-1,0 1 1,0-1 0,1 0 0,0-1 0,0 1-1,0-2 1,12 6 0,-8-5 5,0 0-1,0 0 1,1-1 0,0-1 0,-1 0-1,1-1 1,1 0 0,-1-1-1,0-1 1,0 0 0,18-2 0,-10-2 48,-1 0 1,22-8 0,-34 9-20,0 0 0,-1 0 1,1-1-1,-1 0 0,0 0 0,0-1 0,-1 0 1,8-6-1,-12 9-25,-1 0 1,1 0 0,0-1-1,-1 1 1,1 0-1,-1-1 1,1 1-1,-1-1 1,0 1 0,0-1-1,0 1 1,-1-1-1,1 0 1,-1 0 0,1 1-1,-1-1 1,0 0-1,0 0 1,0 1-1,0-1 1,-1 0 0,1 0-1,-1 1 1,0-1-1,1 0 1,-1 1 0,0-1-1,-3-4 1,1 2-14,-1-1 1,1 1-1,-1 0 0,0 0 1,0 1-1,0-1 1,-1 1-1,0 0 0,0 0 1,0 0-1,-9-4 0,-1 1-26,0 1-1,-1 0 0,1 1 0,-1 1 0,0 1 0,-1 0 0,1 1 1,0 1-1,-1 0 0,1 1 0,-1 1 0,1 1 0,-27 5 0,36-5-227,0 1-1,0 0 1,0 0-1,0 0 0,0 1 1,1 0-1,0 0 0,0 1 1,0 0-1,0 0 0,1 0 1,-1 1-1,-4 7 0,9-13 59,1 1 0,-1 0 0,1 0-1,0-1 1,-1 1 0,1 0 0,0 0 0,0 0-1,-1-1 1,1 1 0,0 0 0,0 0 0,0 0-1,0 0 1,0-1 0,0 1 0,0 0 0,0 0-1,0 0 1,1 0 0,-1-1 0,0 1 0,1 0-1,0 1 1,0 0-207,0 0 1,0-1-1,1 1 0,-1-1 0,1 1 0,-1-1 0,1 0 1,2 2-1,21 9-4542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00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44 11136,'2'-5'599,"0"0"0,1 1 0,0-1 0,0 1 0,4-5 0,-7 9-567,0 0 0,1-1-1,-1 1 1,0 0 0,0 0 0,1 0-1,-1 0 1,0 0 0,0 0 0,0 0-1,1 0 1,-1 0 0,0 0-1,0 0 1,1 0 0,-1 0 0,0 0-1,0 1 1,1-1 0,-1 0 0,0 0-1,0 0 1,0 0 0,1 0-1,-1 0 1,0 0 0,0 1 0,0-1-1,0 0 1,1 0 0,-1 0 0,0 1-1,0-1 1,0 0 0,4 3 415,-4-3-427,0 0 1,1 0 0,-1 0 0,0 0 0,0 0-1,1 0 1,-1 0 0,0 0 0,0 0 0,1 0 0,-1 0-1,0 0 1,0 0 0,0 0 0,1 0 0,-1 0 0,0-1-1,0 1 1,1 0 0,-1 0 0,0 0 0,0 0 0,0-1-1,0 1 1,1 0 0,-1 0 0,0 0 0,0-1 0,0 1-1,0 0 1,0 0 0,0 0 0,0-1 0,0 1 0,1 0-1,-1-1 129,0 0-1,1 0 1,-1 0-1,1 0 0,-1 1 1,1-1-1,-1 0 1,1 1-1,0-1 0,-1 0 1,1 1-1,0-1 1,0 1-1,1-2 0,-2 2-107,0 0-1,0 0 1,0 0 0,0 0-1,1 0 1,-1 0-1,0 0 1,0 0-1,0 0 1,0 0-1,0 0 1,0 0-1,0 0 1,0 0-1,1 0 1,-1 0-1,0 0 1,0 0-1,0 0 1,0 0 0,0 0-1,0 0 1,1 0-1,-1 0 1,0 0-1,0 0 1,0 0-1,0 0 1,0 0-1,0 0 1,0 0-1,0 0 1,0 0-1,1 0 1,-1 0 0,0 0-1,0 1 1,0-1-1,0 0 1,0 0-1,0 0 1,0 0-1,0 0 1,0 0-1,0 0 1,0 0-1,0 1 1,0-1-1,0 0 1,0 0-1,0 0 1,0 0 0,0 0-1,0 0 1,0 0-1,0 1 1,0-1-1,0 0 1,0 0-1,0 0 1,0 0-1,0 0 1,0 0-1,0 0 1,0 1-1,-3 9 1005,2-7-871,-16 66 101,2 0 1,-9 134-1,23-199-487,1 1-402,0 0 0,-1 0 0,2 0 0,-1 0-1,0 0 1,1 0 0,2 9 0,-2-14 405,-1 1 0,0-1-1,0 1 1,1-1 0,-1 1 0,0-1-1,0 1 1,1-1 0,-1 1 0,1-1-1,-1 1 1,0-1 0,1 1 0,-1-1-1,1 0 1,0 1 0,15 4-4660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01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137 186 6400,'39'-33'3207,"-10"6"-121,-26 24-2649,0 0 0,-1 0 0,1-1 0,-1 0 0,0 1 0,1-1 0,-2 0 1,1 0-1,0 0 0,-1 0 0,0-1 0,0 1 0,0 0 0,0 0 0,-1-1 0,1-7 0,-1 10-207,-1-1 0,1 0 0,0 1-1,-1-1 1,1 1 0,-1-1 0,0 1 0,0-1-1,0 1 1,0-1 0,0 1 0,-3-4 0,3 4-117,-1 1 1,1 0 0,0-1 0,-1 1-1,1 0 1,-1 0 0,0 0 0,1 0-1,-1 0 1,0 1 0,0-1 0,1 0 0,-1 1-1,0-1 1,0 1 0,0 0 0,0-1-1,0 1 1,-2 0 0,0 1-51,0-1 0,0 1 0,0 0-1,0 0 1,0 1 0,0-1 0,0 1 0,0 0 0,1 0 0,-1 0-1,1 0 1,-1 1 0,1-1 0,0 1 0,0 0 0,-4 4 0,-1 3-9,-1 1 0,1 0 0,-12 22 0,7-3 11,0 0 0,2 0 0,2 1 0,-10 55 1,15-70 44,2 0 1,0 0 0,0 0-1,3 30 1,-1-40-70,1 1 0,0-1 0,1 0 0,0 0 0,0 1 1,0-1-1,0-1 0,1 1 0,0 0 0,0-1 0,1 1 0,0-1 0,-1 0 0,2 0 0,5 5 0,1 0 11,1-1 0,0-1 0,1 0 0,-1-1 0,2 0 0,15 6 0,89 24 63,-91-29-119,-12-3 1,0-1 1,0-1 0,0 0-1,1-1 1,-1 0 0,0-1-1,1-1 1,19-2-1,-13-1-215,40-7-1691,-19-3-3137,-13 2-1977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01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25 11392,'-23'-20'4224,"23"16"-3297,0 4 673,0 0 32,9 0-416,5 0-64,4 4-288,4 1-160,5-2-384,0 6-128,-1-2 0,1 5-160,-9-4-32,-5-1-576,1 10-160,-1 7-1632,-8 3-672,-1 9-2655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02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11648,'0'0'4288,"5"7"-3329,8 2 97,1-13-160,4-1-320,4 2-32,5 3-288,0-4-160,-1-4-64,1 4-32,-5 8 0,-4 8-576,0-4-256,5 19-6111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02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 8704,'-10'-7'2982,"9"4"1423,17 2 1220,-7 1-6787,38 1 2127,0 1 1,0 2-1,56 13 0,-95-15-850,0 0 0,0 1 0,-1-1 0,1 2 0,-1-1 0,10 7-1,-14-8-56,0 0 0,0 0 0,0 1 0,-1-1-1,1 1 1,-1 0 0,1 0 0,-1 0 0,0 0-1,0 0 1,-1 0 0,1 0 0,-1 1 0,1-1-1,-1 1 1,1 6 0,0 0 27,-2 1 1,1 0-1,-1 0 1,-1-1-1,0 1 1,0 0-1,-1-1 1,0 1-1,-5 12 1,-7 13 258,-22 44 1,26-59-183,1-2-60,-59 107 479,61-114-596,0 0-1,-7 17 0,13-25 9,-1 1 0,1-1 0,0 0 0,0 0-1,0 1 1,1-1 0,-1 0 0,1 1-1,0-1 1,0 0 0,1 5 0,0-7 9,-1-1 0,0 1 0,1-1 1,0 1-1,-1-1 0,1 0 0,0 1 1,0-1-1,-1 0 0,1 1 0,0-1 0,0 0 1,1 0-1,-1 0 0,0 0 0,0 0 0,0 0 1,3 1-1,1 0 13,0 0 1,0 0-1,0 0 1,6 0-1,-2 1 4,14 2 59,0-2-1,45 3 0,-37-5-2411,36 7-1,-50-2-2406,1 4-2965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02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17 623 13952,'0'-24'5279,"0"36"-4127,0-32 544,0 20-96,0 0-480,0 0-96</inkml:trace>
  <inkml:trace contextRef="#ctx0" brushRef="#br0" timeOffset="1">13 599 26463,'-3'12'288,"-2"-8"-128,5 11-96,-4 2-64,4-5-1120,0-9-448,4 1-608,1-4-2368,2 5 417,7-17-705</inkml:trace>
  <inkml:trace contextRef="#ctx0" brushRef="#br0" timeOffset="2">308 51 12288,'14'-27'4575,"-10"15"-3583,-4 5 672,0 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3:56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267 271 7552,'21'-39'7345,"-6"11"-5000,9-10-1628,-17 30-507,-1-2 0,0 1-1,-1 0 1,0-1 0,0 0-1,-1 0 1,3-14 0,-6 22-124,-1-1 1,1 0-1,-1 1 1,0-1-1,0 1 0,0-1 1,-1 0-1,1 1 1,-1-1-1,1 1 1,-1-1-1,0 1 1,0-1-1,0 1 0,0 0 1,0-1-1,0 1 1,-1 0-1,1 0 1,-1 0-1,0 0 1,-2-3-1,1 3-32,1 0 0,-1 0 0,0 1 0,0-1 0,0 1 0,0 0 0,0-1 0,0 1 0,0 0 0,0 1 0,0-1 0,0 1 0,-1-1 0,1 1 0,0 0 0,0 0 0,-6 1 0,3 0-7,1 1 1,-1-1 0,0 1 0,1 1-1,-1-1 1,1 1 0,0 0 0,0 0-1,-8 7 1,3-2 85,0 1-1,1 0 1,-12 15 0,-68 95 624,67-86-360,-31 63 1,50-88-361,0 0 1,0 1 0,1 0 0,0 0 0,0 0 0,1 0 0,0 0 0,1 0 0,0 0-1,0 0 1,1 0 0,0 0 0,3 9 0,4 12 10,1 0 0,19 41 0,-27-69-45,4 11 27,1 0 0,0-1 0,1 0 0,1 0 1,13 17-1,-18-26-21,0 0 1,0 0-1,0 0 1,1 0-1,-1 0 1,1-1-1,-1 1 1,1-1-1,0 0 1,0-1 0,0 1-1,0-1 1,1 1-1,-1-1 1,0 0-1,0-1 1,1 1-1,-1-1 1,0 0-1,1 0 1,-1 0-1,7-1 1,0-2-2,0 0 0,0-1 0,0 0 0,0-1 0,-1 0 0,0-1 0,0 0 0,0 0 0,-1-1 0,0-1 0,0 1 0,-1-1 0,0-1 0,0 0 0,8-11 0,-15 17-5,1 0 0,0 0-1,-1 0 1,1 0 0,-1 0 0,0 0 0,0-1-1,0 1 1,0 0 0,-1-1 0,1 1 0,-1-1 0,0 1-1,-1-5 1,1 5 1,-1 0 0,0 1 0,0-1-1,0 0 1,0 0 0,-1 0 0,1 1-1,-1-1 1,1 1 0,-1-1 0,0 1 0,0 0-1,0-1 1,-1 1 0,1 0 0,-4-2 0,1 1-5,0 0 0,0 0 0,0 1 0,-1 0 0,1 0 0,0 1 0,-1-1 0,1 1 0,-1 0 0,1 0 0,-1 1 0,0 0 0,1 0 0,-1 0 0,0 1 0,1 0 0,-1 0 0,1 0 0,-9 3 0,5-1-176,0 1 0,0 0 0,1 0 0,-1 1 0,1 0-1,0 0 1,0 1 0,0 0 0,1 0 0,-12 13 0,16-14-339,-14 18-1738,16-22 2101,1-1-1,0 1 1,-1-1 0,1 1-1,0 0 1,0-1-1,-1 1 1,1 0 0,0-1-1,0 1 1,0 0-1,0 0 1,0-1 0,0 1-1,0 0 1,0-1-1,0 1 1,0 0 0,0-1-1,1 1 1,-1 0-1,0-1 1,0 1 0,1 0-1,-1-1 1,0 1-1,1 0 1,-1-1 0,1 1-1,-1-1 1,0 1-1,1-1 1,0 1 0,0 0-1,11 4-4624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03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23039,'-15'5'251,"-1"0"0,1 1-1,-1 0 1,2 1 0,-1 1-1,1 0 1,-24 19 0,36-25-265,-1 0 1,1 0-1,0 1 1,0-1 0,-1 1-1,2 0 1,-1-1-1,0 1 1,0 0-1,1 0 1,0 0 0,-1 0-1,1 0 1,-1 5-1,2-5 5,0-1-1,0 1 1,0-1 0,0 1-1,0-1 1,0 0-1,1 1 1,-1-1-1,1 1 1,0-1-1,-1 0 1,1 0-1,0 1 1,0-1-1,1 0 1,-1 0-1,0 0 1,1 0 0,-1 0-1,3 2 1,11 8-2,1 0 0,0-1-1,0-1 1,1 0 0,35 14 0,0 1 8,-27-12 0,30 21 0,-45-26 22,0 0 0,0 0-1,-1 1 1,0 0 0,10 15 0,-3-2 320,-1 1 0,-1 0 0,21 46-1,-31-59-156,-1 1 0,1-1-1,-1 1 1,-1 0 0,0-1-1,-1 1 1,0 0 0,-1 0-1,0 0 1,0 0 0,-1 0-1,-4 17 1,4-26-134,1 1 0,-1-1 0,0 1 1,-1-1-1,1 0 0,0 1 0,-1-1 0,1 0 0,-1 0 0,0 0 0,0 0 1,0 0-1,0-1 0,0 1 0,0 0 0,0-1 0,0 0 0,-4 2 0,-4 1 12,0 0 0,0-1 0,-15 4 0,-2-1-41,1 2-208,-1-2 0,0 0-1,0-2 1,0-2 0,-46 0-1,71-2-17,0 0 0,0 0 0,1 0 0,-1-1-1,0 1 1,0 0 0,1-1 0,-1 0 0,0 1-1,1-1 1,-1 0 0,0 0 0,1 0 0,-1 0-1,1 0 1,0 0 0,-3-2 0,3 1-243,0 0 1,0-1 0,0 1-1,0 0 1,0 0 0,0-1-1,1 1 1,-1 0-1,1-1 1,-1 1 0,1 0-1,0-1 1,0-2-1,3-26-5453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0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11 112 10752,'-10'-11'2332,"10"10"-2260,0 1 0,0 0 0,0 0 0,0-1-1,0 1 1,0 0 0,0 0 0,-1-1 0,1 1 0,0 0 0,0 0 0,0-1 0,0 1-1,0 0 1,0 0 0,0-1 0,0 1 0,0 0 0,0 0 0,0-1 0,1 1 0,-1 0-1,0 0 1,0-1 0,0 1 0,0 0 0,0 0 0,2-2 303,0 1 0,0 0 0,0 0 0,1 0 1,-1 0-1,0 1 0,0-1 0,1 0 0,1 1 0,2-2 184,203-39 5847,-111 30-6174,122 0 0,-50 4-5752,-106 1-1408,-28 0 2283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0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13911 191 7296,'-1'-5'422,"1"-1"1,-1 1-1,1-1 1,0 1-1,0-1 1,0 1-1,1 0 1,0-1-1,0 1 0,0-1 1,1 1-1,-1 0 1,1 0-1,5-9 1,3-2 615,0 1 0,25-29 1,-19 25 180,-16 19-1186,1-1 0,-1 1 0,0-1 0,0 1 0,1-1 0,-1 1 0,0 0 0,1-1 0,-1 1 0,1 0 1,-1-1-1,1 1 0,-1 0 0,0-1 0,1 1 0,-1 0 0,1 0 0,-1 0 0,1-1 0,-1 1 0,1 0 0,0 0 0,-1 0 0,1 0 0,0 0 0,0 0 10,-1 1 1,1-1-1,-1 1 1,0-1-1,1 1 1,-1-1 0,0 1-1,1-1 1,-1 1-1,0-1 1,1 1-1,-1-1 1,0 1-1,0-1 1,0 1 0,0 0-1,1-1 1,-1 2-1,0 4 205,1 0 0,-1 1 0,-1 7 0,-7 303 1775,8-236-1710,35 751 475,-32-774-734,30 545 64,2 66 319,10 1303 144,-45-1913-583,-13 1125 95,3-939-82,-20 93 55,14-233-34,-33 117 1,27-151-9,-2-1 0,-47 96-1,42-113-1,-1 0-1,-3-2 0,-59 70 1,77-103-6,-2 0 0,0-1 0,0-1 0,-2-1 0,0 0 0,-1-1 0,0-1 0,-1-1 0,0-1 0,-1-1 0,0-1 0,-1-1 0,-28 7 0,1-6-10,-1-2 0,0-2 0,0-2 0,0-3 1,-62-7-1,-259-18 188,190 14-100,137 8-97,-490-38-26,-505-50 146,-10 40-174,-9 39-8,8 4 150,-45-18 11,-41 26-128,-734 86-64,1532-64 124,-588 28-89,2-56 67,301-50-713,214-11-3300,124 8-3673,169 36 2923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0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 97 7296,'3'-4'688,"-1"0"0,0 0-1,1 1 1,-1-1 0,-1-1 0,1 1 0,0 0 0,1-8 0,-2 1 1202,0 1 1,-1-16 0,0 21-1296,0 5 141,-5 13 517,-59 108 495,13-30-1229,-52 139 699,47-99-601,21-54-314,-159 380 562,192-451-836,0-1 1,0 0 0,-1 0 0,1-1-1,-1 1 1,-4 5 0,6-9-84,0-1-1,1 1 1,-1 0-1,0-1 1,1 1-1,-1 0 1,0-1 0,0 1-1,0-1 1,0 0-1,1 1 1,-1-1-1,0 0 1,0 1 0,0-1-1,0 0 1,0 0-1,0 0 1,0 0-1,0 0 1,0 0-1,0 0 1,1 0 0,-1 0-1,0 0 1,0-1-1,0 1 1,0 0-1,0 0 1,0-1 0,0 1-1,1-1 1,-1 1-1,0-1 1,0 1-1,1-1 1,-1 0 0,0 1-1,0-1 1,1 0-1,-1 1 1,1-1-1,-1-1 1,-2-2-751,0 0 0,0 0 1,1-1-1,-1 1 0,1-1 0,0 0 1,0 0-1,1 1 0,0-1 0,0 0 1,0 0-1,0-1 0,1 1 0,-1 0 1,2 0-1,-1 0 0,0 0 0,2-7 1,3-12-3100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07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7808,'0'-6'461,"0"1"-1,1-1 1,0 1 0,0-1 0,1 1 0,-1-1-1,1 1 1,0 0 0,4-7 0,1 1 885,0 0-1,16-20 1,-22 31-1268,0-1 0,-1 0-1,1 0 1,0 0 0,0 1 0,-1-1 0,1 1 0,0-1 0,0 0 0,0 1 0,0-1-1,0 1 1,0 0 0,0-1 0,0 1 0,0 0 0,0 0 0,0-1 0,0 1-1,0 0 1,0 0 0,0 0 0,0 0 0,0 0 0,0 1 0,0-1 0,0 0 0,0 0-1,0 1 1,0-1 0,0 0 0,0 1 0,0-1 0,-1 1 0,1-1 0,0 1-1,0 0 1,0-1 0,0 1 0,-1 0 0,2 1 0,3 4 321,0 0-1,0 0 1,-1 0-1,5 10 1,-9-16-394,12 22 754,-2 0 0,15 44 0,5 49 322,15 39-231,-29-113-638,3-1 0,26 41-1,55 70 198,-63-96-312,145 187 308,-151-206-341,-31-36-134,0 0 0,0 0 0,0 1 0,0-1 0,1 0 0,-1 0 0,0 0 0,0 1 0,0-1 0,0 0 0,0 0 0,0 1 0,0-1 0,0 0 0,0 0 0,0 0 0,0 1 0,0-1 0,0 0 0,0 0 0,0 1 0,0-1 0,0 0 0,0 0 0,-1 0 0,1 1 0,0-1 0,0 0 0,0 0 0,0 0 0,0 0 0,0 1 0,-1-1 0,1 0 0,0 0 0,0 0 0,0 0 0,-1 0 0,1 1-1,0-1 1,0 0 0,0 0 0,-1 0 0,1 0 0,0 0 0,0 0 0,0 0 0,-1 0 0,1 0 0,0 0 0,0 0 0,-1 0 0,1 0 0,0 0 0,0 0 0,-1 0 0,1 0-119,0 0 0,-1 0-1,1 0 1,0 0 0,-1 0 0,1 0-1,0 0 1,0-1 0,-1 1 0,1 0-1,0 0 1,-1 0 0,1 0 0,0 0-1,0-1 1,0 1 0,-1 0 0,1 0 0,0 0-1,0-1 1,0 1 0,-1 0 0,1 0-1,0 0 1,0-1 0,0 1 0,0 0-1,0-1 1,-1 1 0,1 0 0,0 0-1,0-1 1,0 1 0,0 0 0,0-1-1,0 1 1,0 0 0,0 0 0,0-1-1,0 1 1,0 0 0,0-1 0,0 1 0,1 0-1,-1 0 1,0-1 0,0 1 0,0 0-1,0 0 1,0-1 0,1 1 0,-1 0-1,0 0 1,0-1 0,7-7-6120,-2 1 1973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07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11392,'-3'2'4961,"12"-4"-1000,62 6-509,0 0-3235,-71-4-220,156 3 544,-117-1-1433,-1 3 0,40 9 0,-75-14 228,-2 0 425,-1 1 0,1-1 0,0 0 0,0 0 0,-1 0 1,1 0-1,0 0 0,-1 1 0,1-1 0,0 0 0,0 1 0,-1-1 0,1 0 0,-1 1 0,1-1 0,0 1 0,-1-1 1,1 1-1,-1-1 0,1 1 0,0 1 0,0 8-4678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0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9216,'-9'17'3520,"18"-10"-2752,3 1 576,1-8 96,5 0-289,14 0 65,8 0-640,10 0-192,-2 0-224,-3 0-128,-4 0 0,-11 0-192,-3 0-32,-5 0-2176,1 4-895,-5-8-1441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1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 8704,'-4'-13'3769,"4"13"-3644,0 0 0,0 0 0,0 0 0,0 1-1,0-1 1,0 0 0,0 0 0,1 0 0,-1 0 0,0 0 0,0 0 0,0 0 0,0 0 0,0 0 0,0 0 0,1 0 0,-1 0 0,0 0 0,0 0 0,0 0 0,0 0 0,0 0 0,0 0 0,1 0 0,-1 0 0,0 0 0,0-1 0,0 1 0,0 0 0,0 0 0,0 0 0,0 0 0,0 0 0,1 0 0,-1 0 0,0 0 0,0 0 0,0 0 0,0-1 0,0 1 0,0 0 0,0 0 0,0 0 0,0 0 0,0 0 0,0 0 0,0-1 0,0 1 0,3 2 219,0 1 1,0-1 0,1 0 0,-1 0-1,0-1 1,1 1 0,-1-1-1,1 0 1,-1 0 0,6 1-1,1 0-40,0 0 1,18-1-1,356-1 949,-379 0-1322,0-1 0,-1 1 0,1-1 0,0-1 0,0 1 0,0-1 0,-1 1 0,1-1 0,-1-1 0,1 1 0,-1-1 0,0 1-1,4-5 1,-7 7-52,7-4-1426,-7 4-597,-1 0-1999,0 4 1529,0 4-1828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11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458 143 7296,'1'-2'416,"1"0"0,-1 0 0,1 0 0,-1 0 1,0 0-1,0 0 0,0 0 0,0 0 0,0-1 1,0 1-1,0-3 0,3-6 552,6-11 822,-3 10-954,-2 0 1,6-18-1,-10 29-718,-1 0 1,1 0-1,-1 0 1,0 0-1,0-1 1,0 1-1,0 0 0,0 0 1,0 0-1,0-1 1,0 1-1,0 0 1,0 0-1,-1 0 1,1-1-1,-1 0 0,1 1-44,-1 1-1,1-1 0,-1 1 0,1-1 0,-1 1 0,1-1 1,-1 1-1,0-1 0,1 1 0,-1 0 0,0-1 0,1 1 0,-1 0 1,0 0-1,1 0 0,-1-1 0,0 1 0,1 0 0,-1 0 0,-1 0 1,-4 0 203,0 1 0,0 0 1,0 0-1,0 1 0,-7 2 1,0 0-132,-2 1 46,0 0 0,0 1 0,0 1 0,1 0 0,-23 16 0,-60 53 300,87-67-451,-107 98 463,103-92-410,2 0 0,0 0 0,0 1 0,2 1 0,0 0 0,-8 19 1,15-29-68,0 0 1,1 1 0,0-1 0,0 1 0,1 0 0,0 0 0,0 0-1,1-1 1,0 1 0,0 0 0,3 14 0,-1-13-18,1 1 0,0-1 1,0 0-1,1 0 0,0-1 1,1 1-1,0-1 0,0 0 1,9 9-1,-2-3 13,0 0 1,1-1-1,1 0 1,0-2-1,0 1 1,1-2-1,1 0 1,0 0-1,23 8 1,-30-14 8,0 0 0,0-1 0,1-1 1,-1 0-1,1 0 0,0 0 0,0-2 1,0 1-1,0-1 0,-1 0 0,1-1 1,0 0-1,0-1 0,-1 0 1,1-1-1,-1 0 0,1 0 0,-1-1 1,9-5-1,-6 3 6,-1-1 1,0-1-1,18-17 1,-25 22-31,0-1 1,-1 0-1,1 0 1,-1 0-1,0 0 0,-1-1 1,1 1-1,-1-1 1,1 0-1,-1 1 1,-1-1-1,1 0 0,0-6 1,-1 9-6,-1 0 1,0 0-1,0 0 1,0 0-1,0 0 0,-1 0 1,1 1-1,0-1 1,-1 0-1,0 0 1,1 0-1,-1 0 0,0 0 1,0 1-1,0-1 1,0 0-1,-1-1 1,-1 0 1,1 1 1,-1-1 0,0 1 0,1 0-1,-1 0 1,0 0 0,0 0 0,-6-2-1,-2 0 5,0 0-1,-1 1 0,1 1 1,-19-2-1,-1 2-100,-1 1 0,1 2 1,0 1-1,0 2 1,0 1-1,0 1 0,-38 13 1,65-18-278,0 1 1,1-1 0,-1 1-1,1-1 1,-1 1 0,1 0-1,-4 3 1,7-4 263,-1-1 1,1 0-1,0 0 0,0 1 0,0-1 1,-1 0-1,1 1 0,0-1 0,0 0 1,0 1-1,-1-1 0,1 0 1,0 1-1,0-1 0,0 1 0,0-1 1,0 0-1,0 1 0,0-1 1,0 0-1,0 1 0,0-1 0,0 1 1,0-1-1,0 0 0,0 1 1,0-1-1,1 0 0,-1 1 0,0-1 1,0 0-1,0 1 0,1-1 1,-1 0-1,0 1 0,0-1 0,0 0 1,1 0-1,-1 1 0,0-1 1,1 0-1,-1 1 0,18 10-4073,-14-9 2889,25 15-4947,2 2 1489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12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71 9472,'-1'-1'363,"1"-1"1,-1 0-1,1 1 1,-1-1-1,1 1 1,0-1-1,0 1 1,0-1-1,0 0 1,0 1 0,0-1-1,0 1 1,0-1-1,1 0 1,-1 1-1,1-1 1,-1 1-1,2-3 1,15-27 3149,-13 25-2430,-4 5-603,5 10 598,-3-3-934,-1 1 0,0 0 1,0 0-1,0 0 0,-1 0 1,0 0-1,-1 8 0,0 9 24,1 37 102,-2-16-182,3 0 1,1 0 0,11 57-1,-2-70 58,-9-27-5278,-6-9 2342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3:5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8448,'-6'0'1842,"1"0"1553,7 0-431,20 4 546,-14 0-3030,0-1 0,0 0 0,0-1 0,1 0 0,-1 0 0,1-1-1,9 0 1,62-2 540,-61 0-812,220-3 543,-235 4-750,34 3 669,-18-2-2089,-1 0-6792,-19-3 4462,0-5-752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1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10368,'1'-1'446,"-1"0"0,1 0 0,0 0 1,-1 0-1,1 0 0,0 0 0,0 1 0,0-1 1,0 0-1,0 0 0,0 1 0,0-1 0,0 0 1,0 1-1,0-1 0,0 1 0,1-1 0,22-7 2344,-15 7-2164,0 1 0,0 0 0,17 1 0,7 2 86,94-13-273,-2 0-606,-99 9 14,-14 1-699,1 0 0,17 2-1,-29-2 685,-1 0 1,1 0-1,-1 0 0,1 0 0,0 0 0,-1 0 0,1 0 1,-1 0-1,1 1 0,-1-1 0,1 0 0,0 0 0,-1 1 1,1-1-1,-1 0 0,1 1 0,-1-1 0,1 1 0,-1-1 1,0 0-1,1 1 0,-1-1 0,1 1 0,-1-1 0,0 1 0,0-1 1,1 1-1,-1 0 0,0-1 0,0 1 0,1-1 0,-1 1 1,0 0-1,0-1 0,0 1 0,0-1 0,0 1 0,0 0 1,0-1-1,0 2 0,-1 1-1295,0 1 1,-1-1-1,1 0 1,0 0 0,-4 6-1,4-9 1360,-10 17-3865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12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 9472,'-16'0'3141,"28"0"1013,78-9 236,96-7-3281,-111 14-1139,41-4-3503,-83 4 600,2 4-1765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14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0 259 7808,'6'-26'3069,"11"-33"-1,-4 17 1536,-10 38-3030,-1 9-920,3 16-29,-1 25 416,-3 80 0,-2-62-579,1-29-256,8 247 957,-4-237-1018,2-1 0,3 0 1,1 0-1,20 54 1,-22-76-85,2 0 1,1-1-1,0 0 1,19 24-1,-24-36-21,1 0-1,1 0 0,0-1 1,0 0-1,0-1 1,1 0-1,0 0 1,1 0-1,0-2 1,19 10-1,-25-13-22,1-1-1,-1 1 1,0-1-1,1 0 1,-1-1-1,1 1 1,-1-1 0,1 0-1,7 0 1,-10-1-15,1 1 1,-1-1 0,0 1 0,0-1 0,0 0-1,0 0 1,0 0 0,0 0 0,0 0-1,0 0 1,0-1 0,-1 1 0,1-1 0,-1 1-1,1-1 1,-1 0 0,1 1 0,-1-1-1,0 0 1,0 0 0,0 0 0,1-2-1,1-4 12,0 0-1,-1 1 0,0-1 0,0 0 0,1-16 0,-4-42 2,1 53-12,-5-53-35,-2-1 0,-18-72 0,-48-124-91,40 172-10,-72-145-1,103 233 117,-11-27-70,12 28 77,0 0 1,0 0 0,1 0 0,0-1 0,-1 1 0,1 0 0,0 0 0,0-1 0,0 1 0,0 0 0,1-5 0,0 6 7,-1 0 0,1 0 0,0 0 0,-1 0-1,1 0 1,0 0 0,0 0 0,0 0 0,0 0 0,0 0 0,0 1 0,0-1 0,0 0 0,0 1 0,0-1 0,0 1-1,0-1 1,0 1 0,0-1 0,2 1 0,28-6-18,-21 5-44,13-2 100,-1 2 0,0 1 0,1 1-1,-1 0 1,27 6 0,-15-2 30,39 0 0,86-13 289,-2 0-247,577 8-187,-462-11 181,-194 7-76,219-5 43,-268 9-105,313-8 82,68 3 354,-59 2-74,-195-1-198,1022 4-59,-1173 0-95,0 0 0,0 0 0,0-1 0,0 0 0,0 0 0,0 0 0,0-1 0,9-3-1,-14 5-32,0 0 0,0-1-1,0 1 1,1 0-1,-1 0 1,0 0-1,0 0 1,0 0-1,0 0 1,1 0-1,-1-1 1,0 1-1,0 0 1,0 0-1,0 0 1,0 0-1,0-1 1,1 1-1,-1 0 1,0 0-1,0 0 1,0-1-1,0 1 1,0 0-1,0 0 1,0 0 0,0-1-1,0 1 1,0 0-1,0 0 1,0-1-1,0 1 1,0 0-1,0 0 1,0 0-1,0-1 1,-7-6-1657,-10-2-1285,-2 4-1543,1 1-1023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15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256 135 8448,'15'-11'1730,"-1"-1"0,0 0 0,0-1 0,22-29 0,-24 23-1056,-11 18-569,0 0 0,-1 0 0,1 0 1,-1 0-1,1 0 0,-1-1 0,0 1 1,1 0-1,-1 0 0,0 0 0,0-1 0,0 1 1,0 0-1,0 0 0,0-3 0,0 4-50,-1-1-1,1 1 1,-1 0 0,1-1-1,-1 1 1,1 0-1,-1-1 1,1 1-1,-1 0 1,1 0-1,-1-1 1,1 1-1,-1 0 1,1 0-1,-1 0 1,1 0-1,-1 0 1,0 0-1,1 0 1,-1 0 0,1 0-1,-1 0 1,1 0-1,-1 0 1,-1 1-1,-14 3 432,6 1-311,0 0 0,0 1-1,0 0 1,1 1 0,-15 14 0,9-8-29,-21 16 153,2 3-1,1 1 1,2 1 0,-31 44-1,55-67-195,0 0-1,1 1 1,1-1-1,0 2 1,0-1-1,1 0 1,-3 19-1,5-21-71,1 0-1,0 0 1,0 0-1,1 1 1,1-1-1,-1 0 1,2 0 0,-1 0-1,6 18 1,-5-23-22,0 1 1,1-1 0,-1 0-1,1-1 1,0 1 0,0 0-1,1-1 1,-1 0-1,1 0 1,0 0 0,0 0-1,1 0 1,5 4 0,-3-5 4,0 1-1,0-1 1,0 0 0,1 0 0,-1 0 0,1-1-1,-1-1 1,15 2 0,-9-2 11,0 0-1,1-2 0,-1 0 1,0 0-1,0-1 1,0-1-1,-1 0 0,1-1 1,0 0-1,22-12 1,-21 9 51,0-2 0,18-14 0,-27 19-16,-1 0 0,1-1 0,-1 1 0,0-1 0,0 0 0,0 0 0,0 0 0,4-12 0,-7 16-51,0 0 0,-1-1 0,1 1 1,0-1-1,-1 1 0,0-1 1,1 1-1,-1-1 0,0 1 1,0-1-1,0 1 0,0-1 0,0 1 1,0-1-1,0 1 0,0-1 1,0 1-1,-1-1 0,1 1 1,-1-1-1,1 1 0,-1-1 0,0 1 1,0 0-1,1-1 0,-1 1 1,0 0-1,0 0 0,0 0 1,0 0-1,0-1 0,-1 1 1,1 1-1,0-1 0,0 0 0,-1 0 1,1 0-1,-3 0 0,-3-2-30,0 1 0,0 0-1,0 0 1,0 1 0,-1 0-1,-11 0 1,-2 1-345,-1 0 0,1 1 1,-1 2-1,1 0 0,0 1 1,-35 12-1,47-12-1263,13-3-990,14-1-1906,2-1-104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1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 9472,'0'-1'198,"0"1"0,0-1 0,0 1 0,0-1 0,0 1 0,0 0 0,0-1 0,0 1 0,0-1 0,0 1 0,0 0 0,1-1 0,-1 1 0,0-1 0,0 1 0,0 0 0,0-1 0,1 1 1,-1 0-1,0-1 0,0 1 0,1 0 0,-1-1 0,7 4 2940,6 15 144,-1 8-1682,0 1 0,-2 0 0,8 32 0,-17-56-1554,0 0 0,0 1-1,-1-1 1,1 0 0,-1 1 0,0-1 0,0 0 0,0 1 0,-1-1 0,1 0 0,-1 1 0,0-1 0,1 0 0,-3 5 0,-1-2-16,1 1 0,-1-1 0,-1 0 0,1 0 0,-9 8 0,9-9-38,-30 35 14,32-37-15,0 0 0,0 0 1,0 1-1,0-1 0,1 0 1,-1 1-1,1-1 0,0 1 0,0 0 1,0-1-1,0 6 0,1-7 3,0 0 0,1-1-1,-1 1 1,1 0 0,0 0-1,-1-1 1,1 1 0,0 0 0,0-1-1,0 1 1,0-1 0,0 0-1,1 1 1,-1-1 0,0 0 0,1 1-1,-1-1 1,0 0 0,1 0-1,-1 0 1,1 0 0,0-1 0,-1 1-1,4 1 1,5 2-37,0-1 0,19 5 0,-24-7 41,15 3-744,1-1-1,0 0 0,28-1 1,-30 2-6310,-7 0 1515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1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9984,'3'2'7367,"8"3"-3732,77-2-88,74-3-3341,-93 0-5628,-68 0 4807,0 0 0,0 0 0,0 0 1,0 0-1,0 0 0,0 0 0,0 0 0,-1 1 1,1-1-1,0 0 0,0 0 0,0 1 0,0-1 1,0 1-1,-1-1 0,1 1 0,1 0 0,3 6-4403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16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 11520,'0'0'163,"0"0"1,0 0 0,0-1-1,0 1 1,1 0-1,-1 0 1,0 0 0,0 0-1,0 0 1,0-1 0,1 1-1,-1 0 1,0 0-1,0 0 1,0 0 0,1 0-1,-1 0 1,0 0 0,0 0-1,0 0 1,1 0 0,-1 0-1,0 0 1,0 0-1,1 0 1,-1 0 0,0 0-1,0 0 1,0 0 0,1 0-1,-1 0 1,0 0-1,0 1 1,0 7 2409,-9 16-1216,7-19-568,-3 7-609,1-1 0,1 1 0,-1 0-1,2 0 1,0 1 0,0-1 0,1 0 0,1 1 0,0-1 0,1 14 0,0-22-174,0-1 0,1 0 0,-1 0 0,0 1 0,1-1 0,0 0 0,0 0 0,0 0 0,0 0 0,0-1 0,0 1 0,1-1 0,0 1 1,-1-1-1,4 2 0,-2-1 7,0 0 0,1-1 0,-1 1 0,1-1 0,-1 0 0,1 0 0,0-1 0,0 0 0,-1 1 0,7-1 0,-5 0-208,0-1 0,0 0 1,0-1-1,12-1 0,10-7-5429,-19 6 2297,0 3-1137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1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 9728,'-1'-3'903,"0"2"-705,1 0 1,-1 0-1,1 0 1,0 0 0,-1 0-1,1 0 1,0 0-1,0 1 1,0-1 0,0 0-1,-1 0 1,1 0-1,0 0 1,1 0 0,-1 0-1,0 0 1,0 0-1,0 0 1,1 0-1,-1 0 1,0 0 0,1 0-1,0-1 1,0 2 1075,-1 0-4,4 9 1695,-2 1-2631,0 0 0,-1 0 0,0 0 1,0 0-1,-3 17 0,2 2 93,-1 52 458,6 142-47,-1-200-860,0 1 1,2-1 0,0-1-1,10 24 1,-16-46-77,0 1 0,0-1 0,0 1-1,1-1 1,-1 1 0,0-1 0,0 1 0,0-1 0,0 1 0,1-1 0,-1 1 0,0-1 0,0 0-1,1 1 1,-1-1 0,0 1 0,1-1 0,-1 0 0,1 1 0,-1-1 0,0 0 0,1 1-1,2-10-5507,-2 2 3795,3-1-2909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17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22 9728,'4'-4'1740,"-2"3"-919,0-1 0,-1 1 0,1-1 0,-1 0 1,1 1-1,-1-1 0,2-4 0,-3 6-788,0 0 1,0 1-1,0-1 1,0 0-1,0 0 0,0 0 1,0 0-1,0 0 1,0 0-1,0 0 1,0 0-1,-1 0 0,1 0 1,0 0-1,0 0 1,0 0-1,0 0 1,0 0-1,0 0 1,0 0-1,0 1 0,0-1 1,-1 0-1,1 0 1,0 0-1,0 0 1,0 0-1,0 0 0,0-1 1,0 1-1,0 0 1,0 0-1,0 0 1,-1 0-1,1 0 0,0 0 1,0 0-1,0 0 1,0 0-1,0 0 1,0 0-1,0 0 1,0 0-1,0 0 0,0 0 1,0 0-1,-1 0 1,1-1-1,0 1 1,0 0-1,0 0 0,0 0 1,0 0-1,0 0 1,0 0-1,0 0 1,0 0-1,0 0 1,0-1-1,0 1 0,0 0 1,0 0-1,-10 13 1109,-2 6-625,1 1 0,-16 41-1,6-13-13,-20 50 224,36-82-670,0-1 0,2 1 1,0 0-1,-1 25 0,4-19 0,1 0 0,1 0 0,1 0 0,0 0 0,2-1 0,1 0 0,0 0 0,18 36-1,2-4-1106,3-2-1,39 51 0,-68-102 680,1 1-1,-1 0 1,1 0-1,-1 0 1,1 0-1,-1 0 1,1 0-1,-1 0 0,0 0 1,0 0-1,1 0 1,-1 0-1,0 0 1,0 2-1,0 5-4502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19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7808,'1'-1'7262,"4"0"-3505,36 0-2067,18 0-601,-21 0-537,0 1 1,38 5-1,-72-4-403,1 0-1,0 0 1,-1 0-1,8 4 0,-12-5-126,1 0 0,-1 0 0,0 0 0,1 0 0,-1 0 0,1 1-1,-1-1 1,0 0 0,1 0 0,-1 1 0,1-1 0,-1 0 0,0 1-1,1-1 1,-1 0 0,0 1 0,0-1 0,1 1 0,-1-1 0,0 0-1,0 1 1,0-1 0,1 1 0,-1-1 0,0 1 0,0-1 0,0 0 0,0 1-1,0-1 1,0 1 0,0-1 0,0 1 0,0-1 0,0 1 0,0-1-1,0 1 1,0-1 0,-1 0 0,1 1 0,0-1 0,0 1 0,0-1-1,-1 1 1,1-1 0,0 0 0,0 1 0,-1-1 0,1 0 0,0 1-1,-1-1 1,1 0 0,0 1 0,-1-1 0,1 0 0,-1 0 0,1 0 0,0 1-1,-2-1 1,-7 7 86,-1-1 0,-1-1 1,1 1-1,-14 4 0,15-7-120,1 0 1,-1 1 0,1 0-1,0 0 1,0 1-1,1 0 1,0 0 0,-1 1-1,-6 7 1,14-12 6,-1-1 0,1 1 1,-1 0-1,1 0 0,0 0 1,-1 0-1,1 0 0,0 0 0,-1 0 1,1 0-1,0 0 0,0-1 1,0 1-1,0 0 0,0 0 0,0 0 1,0 0-1,0 0 0,0 0 1,1 0-1,-1 0 0,0 0 0,1 0 1,-1 0-1,0 0 0,1 0 1,0 1-1,3 4 9,0-1-1,0 1 1,6 5 0,4 6-26,-9-10 20,-1 0-1,-1 0 0,1 1 1,-1 0-1,0-1 1,-1 1-1,0 0 1,0 0-1,0 12 0,-1-17 18,-1 1 0,0-1-1,-1 1 1,1-1 0,0 1-1,-1-1 1,0 1-1,0-1 1,0 1 0,0-1-1,0 0 1,-1 1 0,0-1-1,1 0 1,-1 0 0,0 0-1,-1 0 1,1-1-1,0 1 1,-1-1 0,1 1-1,-1-1 1,-6 4 0,4-3 53,-1 1 1,0-1 0,0-1-1,0 1 1,0-1 0,-1 0-1,-9 1 1,13-2-213,-1-1-1,0 0 1,0 0-1,0 0 1,-6-2-1,6 2-604,1-1 0,-1-1-1,1 1 1,0 0 0,0-1-1,-6-3 1,9 4-2893,5-2 1316,7 2-2196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3:5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80 8704,'5'-9'1035,"-3"5"173,1-1 0,-1 1 0,0 0 0,1-7 0,-3 11-1012,1-1 0,-1 0 1,0 0-1,0 0 0,0 1 0,0-1 0,0 0 0,0 0 1,0 0-1,0 0 0,0 1 0,0-1 0,0 0 1,-1 0-1,1 0 0,0 1 0,-1-1 0,1 0 0,0 1 1,-1-1-1,1 0 0,-1 0 0,1 1 0,-1-1 1,1 1-1,-1-1 0,0 1 0,1-1 0,-1 1 0,-1-2 1,-2 1-40,-1-1 0,0 1 1,0-1-1,0 1 0,1 0 1,-1 1-1,0 0 0,0-1 1,0 1-1,-6 1 0,-3 0-95,2-1-40,-1 1 0,1 1 0,0 0 1,1 0-1,-1 2 0,0-1 0,-18 10 1,3 0-112,-46 31 0,58-33 79,0 0-1,1 1 1,0 0 0,1 1 0,0 0 0,1 1 0,0 1 0,-14 25 0,24-36 2,0-1 1,0 1-1,1-1 0,0 1 1,-1 0-1,1 0 0,1-1 1,-1 1-1,0 0 0,1 4 1,0-6 7,0 0 1,1 0-1,-1-1 1,1 1 0,-1 0-1,1-1 1,0 1 0,-1-1-1,1 1 1,0-1-1,0 1 1,0-1 0,0 1-1,1-1 1,-1 0 0,0 0-1,0 0 1,1 0-1,-1 0 1,1 0 0,-1 0-1,1 0 1,2 1 0,14 5 10,0-1 0,1 0 0,-1-2 0,23 4 0,14 3-8,-16-2 28,67 28 0,-84-27-16,1 1 1,-2 1-1,0 1 0,22 17 1,-37-25-7,0 1 1,0-1-1,-1 1 0,1 1 0,-2-1 1,1 1-1,-1 0 0,0 0 1,0 0-1,-1 0 0,0 1 0,0-1 1,-1 1-1,3 16 0,-4-20 41,0 1 0,-1 0 0,0 0-1,0 0 1,0-1 0,0 1 0,-1 0-1,0 0 1,0-1 0,0 1 0,-1 0-1,0-1 1,0 1 0,0-1 0,0 0-1,0 0 1,-1 0 0,0 0 0,0 0-1,0 0 1,0-1 0,-1 1 0,1-1-1,-1 0 1,0 0 0,-4 2 0,2-2 75,0 0 1,0-1 0,-1 1-1,1-2 1,0 1 0,-1-1-1,1 0 1,-12 1 0,5-2 19,0 0 0,0-1 0,-18-3 1,-58-16 174,75 16-334,1-1 0,-1 0 0,1-1 0,-16-9 0,28 15 13,-1-1 0,1 0 0,0 0 0,-1 1 0,1-1 0,0 0 0,0 0 0,0 0-1,-1 0 1,1-1 0,1 1 0,-1 0 0,0 0 0,0 0 0,0-1 0,1 1 0,-1-1 0,0 1 0,1 0 0,-1-1 0,1 1-1,0-1 1,-1 1 0,1-1 0,0 1 0,0-1 0,0 1 0,0-1 0,0 1 0,1-1 0,-1 1 0,0-1 0,1 1 0,0-3-1,2-1-14,0 0 1,0 1-1,0 0 0,0-1 0,1 1 0,0 0 0,0 1 0,6-6 0,24-18-4,-1 2 6,-2-1 1,0-2-1,44-52 0,-73 77 14,84-116 0,-72 98 0,-1-1 0,-1-1 0,16-41 0,-26 57-25,1 0 0,-1-1 1,-1 0-1,1 1 0,-1-1 0,-1 0 0,0 0 0,0-12 0,-1 18 5,1-1 0,-1 0 0,0 1 0,1-1-1,-1 0 1,0 1 0,-1-1 0,1 1 0,0-1 0,-1 1 0,0 0-1,1 0 1,-1-1 0,0 1 0,0 0 0,0 1 0,0-1 0,0 0-1,-1 0 1,1 1 0,-1 0 0,1-1 0,-1 1 0,1 0-1,-1 0 1,-3-1 0,-21-4-1946,9 5-4052,19 2 2050,3 3 1531,4 3-1573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1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9216,'1'-2'372,"-1"-1"1,1 1 0,0-1 0,0 1-1,0 0 1,0-1 0,0 1 0,0 0-1,1 0 1,-1 0 0,1 0 0,3-3 0,-4 4-237,0 0 1,0 1 0,0-1 0,1 0 0,-1 1 0,0-1 0,1 1 0,-1-1 0,0 1-1,1-1 1,-1 1 0,1 0 0,-1 0 0,1 0 0,-1 0 0,0 0 0,1 0 0,-1 0 0,1 1-1,-1-1 1,0 0 0,1 1 0,-1-1 0,0 1 0,2 0 0,0 1 37,-1-1 0,1 1-1,0 0 1,-1 0 0,0 0 0,1 1 0,-1-1 0,0 1 0,0-1 0,0 1 0,-1-1 0,1 1-1,0 0 1,1 6 0,2 5 240,7 28-1,-9-30-168,57 271 3064,-49-203-2718,2 128-1,-13-205-596,0 0 0,0 0 0,0-1 0,-1 1 1,1 0-1,-1 0 0,1-1 0,-3 5 0,-5 1-2195,-6-4-4931,10-4-89,4 4 1717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19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29 10112,'-1'-2'472,"1"0"0,-1 1 1,0-1-1,1 1 1,-1-1-1,1 0 0,0 1 1,0-1-1,-1 0 1,1 0-1,0 1 0,1-3 1,-1 0 1673,-6 10-466,-1 9-1433,0 0 0,0 1 0,2 0 0,-7 28 0,6-21-132,-4 16 94,1 0 0,2 1 1,-2 66-1,9-83-204,0 0 0,2 0-1,1 0 1,0-1-1,2 1 1,0-1 0,17 41-1,-17-54-112,-1 0-1,1 0 0,0-1 0,8 10 1,-9-14-602,0 1 0,-1-2 0,1 1 0,0 0 0,1-1 0,-1 1 1,1-1-1,0-1 0,6 4 0,5-1-3871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20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76 9472,'0'0'117,"-1"0"0,1 0 0,0-1 0,0 1 0,0 0 0,0 0 0,0 0 0,0 0 0,0-1 0,0 1 0,0 0 0,0 0 0,0 0 0,0-1 0,0 1 0,0 0 0,0 0 0,0 0 0,0 0 0,0-1 0,0 1 0,0 0 0,0 0 0,1 0 0,-1 0 0,0-1 0,0 1 0,0 0 0,0 0 0,0 0 0,0 0 1,0 0-1,1-1 0,-1 1 0,0 0 0,0 0 0,0 0 0,11-10 1954,13-5-248,-4 4-493,37-13 1,-51 22-1159,1 0 1,0 0-1,0 1 0,0 0 0,1 0 1,-1 0-1,0 1 0,0 0 0,12 2 1,-17-1-113,-1-1-1,1 0 1,-1 1 0,1-1 0,-1 1 0,0-1 0,1 1 0,-1-1 0,0 1-1,1 0 1,-1 0 0,0 0 0,0 0 0,0 0 0,0 0 0,0 0 0,0 0 0,0 0-1,0 1 1,0-1 0,0 2 0,0 0 23,0 0 1,0-1-1,0 1 1,-1 0-1,0 0 0,1 0 1,-1 0-1,0 0 0,-1 0 1,0 4-1,-1 2 86,0 1 0,-1-1 0,0 1 0,0-1 0,-9 14 0,-26 33 234,27-41-355,1 0 1,0 0-1,-8 19 1,17-32-49,1-1 0,-1 1 0,1 0 0,-1-1 0,1 1 0,0 0 0,0-1 0,-1 1 0,1 0 0,1-1 0,-1 1 0,0 0 0,0-1 0,0 1 0,1-1 0,-1 1 0,1 0 0,1 2 0,0-1 10,-1 0 0,2 0 0,-1 0 0,0-1 0,0 1 0,1-1 0,0 1 0,4 2 1,3 2-277,2 0 1,-1-1 0,21 8-1,-14-7-3494,-12-6 720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20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12544,'5'-12'4735,"-5"8"-3679,4 4 416,-4 0-32,0 0-608,0 0-96,0 0-480,-4 4-192,4-1-32,0 2-32,-5-1 64,5-1-736,0 2-352,0-1-1024,0-1-448,5 5-2847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2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20 10112,'-8'-17'3285,"7"14"-1813,1 3 138,0 0 214,0 0-229,0 0-160,-19 15 1226,12-9-2624,-1-1-1,1 2 1,0-1 0,1 1-1,0-1 1,0 2 0,-5 7 0,10-13-44,-1 0 0,1 0 0,0 1 0,0-1 1,0 0-1,1 0 0,-1 1 0,0-1 0,1 0 1,-1 1-1,1-1 0,0 1 0,0-1 0,0 0 1,0 1-1,0-1 0,1 1 0,-1-1 0,1 0 1,0 1-1,-1-1 0,1 0 0,0 0 0,0 1 1,0-1-1,1 0 0,-1 0 0,0 0 0,1 0 1,0-1-1,-1 1 0,3 2 0,2 0-15,-1 0 0,1 0-1,1-1 1,-1 1 0,9 2-1,16 9-45,-4 3 492,0 0 1,-2 2-1,0 0 1,27 30-1,-51-49-362,0 1 0,1-1 0,-1 1-1,0-1 1,0 1 0,0 0 0,-1-1-1,1 1 1,0 0 0,-1 0 0,1 0 0,-1-1-1,1 1 1,-1 0 0,0 4 0,0-5-50,0 0 0,0 0 0,0 0 0,-1 0 0,1 0 0,-1 0 0,1 0 0,0 0 0,-1 0-1,0 0 1,1 0 0,-1 0 0,0-1 0,1 1 0,-1 0 0,0 0 0,0-1 0,0 1 0,1 0 0,-1-1 0,0 1 0,0-1 0,0 1 0,0-1 0,0 1 0,0-1 0,0 0 0,0 0 0,-1 1 0,0-1 0,-14 3-142,0-1 1,1 0-1,-1-1 0,0-1 0,0-1 1,1 0-1,-1-1 0,-26-6 0,29 4-825,9 4-110,-1-1 0,1-1 0,0 1-1,-1-1 1,1 1 0,0-1-1,-5-4 1,7 5-4081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21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37 10112,'-1'-3'563,"-1"0"97,0 0 0,0 0 0,1 0 1,0 0-1,-1 0 0,1-1 1,-1-5-1,2 7 476,0 2-262,6 0 614,-1 0-1289,0 1 0,0 0 0,0 0 0,0 0 0,-1 1 0,8 3 0,10 3 83,106 29-1562,-84-22-3989,-25-7 736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21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9728,'1'-1'122,"-1"1"-1,0-1 1,0 1 0,0-1 0,1 1 0,-1 0 0,0-1 0,0 1 0,1-1 0,-1 1 0,0 0-1,1-1 1,-1 1 0,1 0 0,-1 0 0,0-1 0,1 1 0,-1 0 0,1 0 0,-1-1-1,1 1 1,-1 0 0,1 0 0,-1 0 0,0 0 0,1 0 0,-1 0 0,1 0 0,-1 0 0,1 0-1,-1 0 1,1 0 0,-1 0 0,1 0 0,-1 0 0,1 1 0,-1-1 0,1 0 0,-1 0-1,0 0 1,1 1 0,-1-1 0,1 0 0,-1 0 0,0 1 0,1-1 0,-1 0 0,0 1-1,1-1 1,-1 1 0,0-1 0,3 4 415,0-1 0,0 1-1,-1-1 1,1 1 0,-1 0 0,2 5-1,7 19 1041,8 39-1,-10-34-969,-2-3-217,-2 0 0,-1 0 0,-1 1 0,-2-1 0,-1 1 0,-1-1 0,-8 45 0,-36 186-598,36-225-2047,3-12-2653,4-16 1928,1 0-2012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23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0 274 7424,'0'-1'411,"0"-1"0,0 1 0,0-1 0,0 0 0,1 1 0,-1-1-1,0 1 1,1-1 0,-1 0 0,1 1 0,-1-1 0,1 1 0,0 0 0,0-1 0,-1 1 0,2-2 0,0 2-180,0 0 1,-1 0-1,1-1 1,0 1-1,0 1 0,0-1 1,0 0-1,0 0 1,0 1-1,0-1 0,0 1 1,4-1-1,13-1 708,38 2 1,1 1-24,120-20 657,-80 7-1034,92-13 249,109-9 226,511 13-22,-354 33-634,83-5 186,-240-22-199,-99 4-333,33-1 191,18 0-177,799-36-127,-753 36 96,164-7-118,84 17 338,-290 3-174,-237-3-288,-17 2 19,0 0 1,-1 0-1,1 0 1,0 0-1,0 0 0,-1 0 1,1 0-1,0-1 1,-1 1-1,1 0 1,0 0-1,-1-1 1,1 1-1,0-1 1,-1 1-1,1-1 0,-1 1 1,2-1-1,-2 0 50,0 1-1,0 0 0,0 0 1,0-1-1,-1 1 0,1 0 1,0 0-1,0 0 0,0-1 1,0 1-1,0 0 0,0 0 1,-1 0-1,1-1 0,0 1 1,0 0-1,0 0 0,0 0 1,-1 0-1,1 0 1,0-1-1,0 1 0,0 0 1,-1 0-1,1 0 0,0 0 1,0 0-1,-1 0 0,1 0 1,0 0-1,0 0 0,0 0 1,-1 0-1,1 0 0,0 0 1,0 0-1,-1 0 0,1 0 1,0 0-1,0 0 0,-1 0 1,0 0-617,-8 0-4138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2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10112,'3'-7'610,"-1"5"700,-1-1 0,0 1 1,1 0-1,0 0 0,-1 0 0,4-3 0,5-2 82,4 0-854,1 1 1,-1 1-1,1 0 0,21-3 1,62-7 531,-94 14-1024,26-3 261,1 2 0,40 1-1,-62 1-196,-1 1-1,1 0 0,0 1 1,0 0-1,-1 0 0,1 1 0,-1 0 1,0 0-1,0 1 0,0 0 0,0 0 1,12 10-1,-18-12-52,1 1 1,-1-1 0,0 0-1,0 1 1,0-1-1,0 1 1,0 0 0,-1 0-1,1 0 1,-1-1 0,0 1-1,0 1 1,0-1-1,1 4 1,-2-1 6,1-1 0,-1 0 1,0 1-1,0-1 0,-1 1 0,0-1 1,-2 10-1,-4 4 38,0-1 0,-1 0 1,-17 28-1,22-42-92,-57 86 57,42-67-60,2 1 0,0 1 0,2 0 0,-15 36-1,28-57 18,-1 0-1,1 0 0,0 0 0,0 0 0,1 0 0,-1 0 0,1 1 0,0-1 0,0 0 1,0 0-1,1 1 0,0-1 0,0 0 0,1 5 0,0-5-2,0 1-1,0-1 0,1 1 1,0-1-1,0 0 1,0 0-1,0 0 1,0-1-1,1 1 1,0-1-1,6 5 0,2 0 18,-1-1-1,2 0 0,-1-1 1,1 0-1,0-1 0,0 0 0,1-1 1,0-1-1,-1 0 0,17 1 0,18-1-1,78-5 0,-42 0 32,-69 2-371,0-1 1,25-4 0,-32 3-1421,-1 0 1,0 0-1,14-7 1,-20 9-1265,1 0-2769,4-1 3981,-5 0 506,4-5-3093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2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31 9088,'17'-26'5456,"-16"25"-4155,-1 1-80,0 0-5,0 0-69,-2-2 267,0 0-477,-4 6-334,-4 7-218,1-1-1,1 1 0,-1 1 1,2 0-1,-12 23 0,5-11-108,3-2-136,0 1 1,2 0 0,0 0-1,1 1 1,2 0 0,0 0-1,2 1 1,0 0 0,2-1-1,1 37 1,2-44-69,0 1 0,1-1 1,1 0-1,0 0 0,2 0 1,0 0-1,1-1 0,0 0 0,1 0 1,1 0-1,1-1 0,0 0 1,1-1-1,0 0 0,22 23 0,-20-27-70,1 0-1,0 0 0,1-1 0,0-1 0,0 0 1,0-1-1,1-1 0,17 6 0,-30-12-114,-1 1 0,1-1-1,0 1 1,0-1 0,-1 0-1,1 0 1,0 1 0,0-1 0,-1 0-1,1-1 1,0 1 0,0 0-1,-1 0 1,1-1 0,0 1 0,-1-1-1,1 0 1,1 0 0,-1 0-503,-1-1 0,1 1-1,-1 0 1,0-1 0,1 1 0,-1-1 0,0 1 0,0-1 0,0 0 0,-1 1-1,1-1 1,0 0 0,0 0 0,-1 0 0,1-3 0,3-4-3597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0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1 320 9216,'10'-3'1517,"0"1"1,1 0-1,-1 0 1,1 1-1,19 0 1,55 9 104,7 0-280,248-22 824,-155 4-1527,267-13 35,-147 6-292,245-21 732,-265 17-1065,116-3-87,108 1 54,-103-2-63,-290 17 46,89-5 1,126-8 0,148-11 11,-42 16 80,-87 28-150,-251-5 24,258 4 219,-352-11-175,60-5 125,-58 4-112,1 0 1,-1-1-1,1 0 0,-1-1 0,0 1 1,8-5-1,-14 7-101,0-1 0,0 1 0,-1-1 0,1 1 0,0-1 0,0 0 0,0 1 0,-1-1 0,1 0 0,0 0 0,-1 0 0,1 1 0,0-1 0,-1 0 0,1 0 0,-1 0 0,1 0 0,-1 0 0,0 0 0,0 0 0,1 0 0,-1 0 0,0 0 0,0 0 0,0 0 0,0 0 0,0 0 0,0-2 0,2-14-6963,1 14 2722,-2 3-373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26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68 8704,'0'-1'344,"-1"0"0,1 0 0,0 0 0,-1 0 0,1 0 0,0 0 0,-1-1 0,1 1 0,0 0 0,0 0 0,0 0 0,0-1 0,0 1 0,0 0 0,0 0 0,1 0 0,-1 0 0,0-1 0,1 1 0,-1 0 0,1 0 0,-1 0 0,1 0 0,0 0 0,-1 0 0,1 0 0,1-1 0,1 0-40,-1 0 0,1 0 0,0 1 0,0 0 0,0-1 0,0 1-1,0 0 1,0 0 0,6 0 0,23-6 514,-7 2-214,36-4-1,-52 8-481,-1 1 1,0 0-1,1 1 0,-1 0 1,0 0-1,1 1 0,-1 0 0,11 4 1,-8-2 102,-7-3-59,1 1 1,0 0-1,-1 0 1,0 0 0,6 3-1,-9-4-133,-1-1 0,1 1-1,-1-1 1,1 0 0,-1 1 0,0-1-1,1 1 1,-1-1 0,1 1-1,-1 0 1,0-1 0,0 1 0,1-1-1,-1 1 1,0 0 0,0-1-1,0 1 1,1 1 0,-1-1 2,-1 0 0,1-1 0,0 1 1,0 0-1,-1 0 0,1 0 0,0 0 0,-1 0 1,1-1-1,-1 1 0,1 0 0,-1 0 0,0-1 1,1 1-1,-1 0 0,0-1 0,0 1 1,-65 46 177,65-46-220,1-1-1,-1 1 1,0 0 0,1-1-1,-1 1 1,1 0 0,-1-1-1,1 1 1,0 0 0,-1 0-1,1 0 1,0-1 0,0 1-1,-1 0 1,1 0 0,0 0-1,0 0 1,0 0 0,0-1-1,0 1 1,0 0 0,0 0-1,1 0 1,-1 0 0,0 0-1,0-1 1,1 1 0,-1 0-1,0 0 1,2 1 0,0 2-24,1 0 1,0 0-1,0 0 1,4 4-1,-5-6 11,5 6 9,-1-1 1,0 1-1,-1 0 0,1 0 1,-1 1-1,-1 0 0,0 0 1,0 0-1,-1 0 0,0 0 1,2 11-1,-1 3 47,0 1-1,-2-1 1,0 0 0,-2 1 0,-1-1 0,-5 36 0,6-56-13,-1 0 0,0 0 0,0 0 0,0 0 1,0 0-1,0 0 0,-1 0 0,1-1 0,-1 1 1,0-1-1,0 1 0,0-1 0,0 1 0,0-1 1,0 0-1,-5 3 0,2-2 8,1-1 0,-1 0 0,1 0 0,-1-1 0,0 1 0,0-1 0,1 0 0,-1 0 0,-8 0-1,-6-1-209,0 0-1,-1-1 0,1-1 0,0 0 0,1-2 1,-37-11-1,54 15 17,1 0 0,-1-1 0,1 1 0,-1 0 0,1 0 0,-1-1 0,0 1 0,1 0 0,-1 0 0,1 0 0,-1 0 0,0 0 0,1 0 0,-1 0 0,1 0 0,-1 0 0,0 0 0,1 0 0,-1 0 0,0 0 0,1 1 0,-1-1 0,1 0 0,-2 1 0,3-1-92,-1 1 0,0-1 0,0 1-1,0-1 1,1 1 0,-1-1 0,0 1-1,0-1 1,1 0 0,-1 1 0,0-1 0,1 1-1,-1-1 1,1 0 0,-1 1 0,0-1-1,1 0 1,-1 0 0,1 1 0,-1-1-1,1 0 1,-1 0 0,1 0 0,-1 1 0,1-1-1,-1 0 1,1 0 0,12 3-4454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2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11648,'12'-20'3733,"-12"20"-3650,1 0 0,-1-1 0,0 1 0,1 0 0,-1 0 0,0-1 0,1 1 0,-1 0 0,1 0 0,-1 0 0,0-1 0,1 1 0,-1 0 0,1 0 0,-1 0 0,0 0 0,1 0 0,-1 0 0,1 0 0,-1 0 0,1 0 0,-1 0 0,1 0 0,-1 0 0,0 0 0,1 0 0,-1 1 0,1-1 0,-1 0 0,0 0 0,1 0 0,-1 1 0,0-1 0,1 0 0,-1 0 0,1 1 0,-1-1 0,0 0 0,0 1 0,1-1 0,12 15 1465,-13-14-1454,38 62 2622,-14-20-1560,-18-32-874,0-1-1,-1 2 1,0-1 0,4 13 0,-3-7-75,5 14 62,110 351 1846,-114-352-2042,3 34 1,-9-52-31,0 1 0,-1-1 0,-1 0 0,0 1 0,-4 18 0,5-28-29,-1 0 0,0 0 0,0 0 0,-1 0 0,1 0 0,-1 0 0,1-1 0,-1 1 0,0-1 0,0 1 0,0-1 0,0 1 0,-5 3 0,3-3-72,-1-1 0,1 1 1,0-1-1,-1 0 0,1 0 0,-1-1 0,0 1 0,-5 0 0,-7 1-959,0-2-1,1 0 0,-1-1 1,-20-2-1,22 0-408,8 1 28,0 1 0,1-1 0,-11 2 0,6 3-3834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28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 8576,'-2'-1'575,"-1"0"-1,1 1 1,0-1 0,-1 1 0,1-1-1,-1 1 1,1 0 0,-1 0 0,-3 0-1,3 0 468,3 0-991,0 0 1,0 0-1,0 0 1,0 0-1,0 0 0,0 0 1,-1 1-1,1-1 1,0 0-1,0 0 1,0 0-1,0 0 1,0 0-1,0 0 0,0 1 1,0-1-1,0 0 1,0 0-1,0 0 1,0 0-1,0 0 1,0 0-1,0 1 0,0-1 1,0 0-1,0 0 1,0 0-1,0 0 1,0 0-1,0 1 0,0-1 1,0 0-1,0 0 1,0 0-1,0 0 1,0 0-1,0 1 1,0-1-1,1 0 0,-1 0 1,0 0-1,0 0 1,0 0-1,0 0 1,0 0-1,5 7 601,-1-5-417,0-1-1,1 1 1,-1-1-1,1 0 1,0 0-1,-1 0 0,1-1 1,0 1-1,-1-1 1,1 0-1,9-2 0,7 1 319,8 1-206,264 13 383,-292-13-819,21 4-270,-21-4 161,0 0 1,0 0-1,-1 0 1,1 1-1,0-1 1,-1 0-1,1 0 1,0 1-1,-1-1 1,1 0-1,-1 1 1,1-1-1,-1 1 1,1-1-1,0 1 0,-1-1 1,0 1-1,1-1 1,-1 1-1,1-1 1,-1 1-1,0 0 1,1-1-1,-1 1 1,1 1-1,-1 1-4916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28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11520,'9'8'4288,"14"-8"-3329,13-3 289,-15-2-96,15-7-544,13 0-96,10-3-224,-2 3-128,-3 0-64,-5 5-160,-10-2 32,-7 6-1376,-10-2-640,-4 1-1791,0 16-2273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29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 7680,'-25'5'4490,"23"-5"-3514,2 0-138,0 0-28,0 0 44,6 3 452,4 1-819,1 0-1,0-1 1,1 0 0,-1-1-1,0 0 1,21 1-1,-2 0 60,19 0 20,0-2 0,0-2 0,59-9 0,-101 9-526,128-19 232,-94 13-189,11-2-1093,-27 9-2615,-1 4-3615,-14 0 3262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3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348 112 6656,'4'-2'743,"-1"0"0,0-1 0,1 1 1,-1-1-1,0 0 0,0 0 0,-1 0 0,1 0 1,-1 0-1,3-5 0,19-37 1928,-20 34-1832,-3 11-765,-1-1 0,1 0 0,-1 0 1,0 0-1,1 0 0,-1 0 0,0 1 0,0-1 1,1 0-1,-1 0 0,0 0 0,0 0 0,0 0 1,0 0-1,0 0 0,0 0 0,-1-1 0,1 2-50,0 0 0,-1-1 0,1 1-1,0 0 1,-1-1 0,1 1 0,0 0 0,-1 0-1,1-1 1,0 1 0,-1 0 0,1 0 0,-1 0-1,1 0 1,0-1 0,-1 1 0,1 0 0,-1 0-1,1 0 1,0 0 0,-1 0 0,1 0 0,-1 0-1,1 0 1,-1 0 0,-4 1 31,0 0 0,0 1 0,0-1 0,-7 4 0,7-3 9,-12 6 38,1 1 0,0 1 0,0 0 0,-22 20 0,7-6 81,8-6 32,0 0 0,1 2 0,1 1-1,1 0 1,-27 38 0,37-44-150,0 0 0,1 1 0,1-1 1,1 2-1,0-1 0,1 1 0,1 0 0,1 1 0,0-1 0,-1 24 1,4-27-10,0 0 0,2 0 1,0 0-1,0-1 1,1 1-1,5 16 0,-4-21-19,0 0-1,1 0 0,0 0 0,0-1 1,1 1-1,0-1 0,0 0 0,1-1 1,12 13-1,-8-10 17,1-1 0,0-1 0,1 0 0,-1-1 0,1 0 0,1 0-1,-1-2 1,1 1 0,16 3 0,-11-4 25,1-1-1,-1-1 1,1 0-1,0-2 1,-1 0-1,24-2 1,-31 0-45,0-1 1,0 0-1,0 0 1,0-1-1,0-1 1,20-9-1,-28 12-20,0-1-1,0 0 1,0 0-1,0 0 0,0-1 1,0 1-1,-1-1 1,1 1-1,-1-1 1,0 0-1,3-4 1,-4 5-5,0 0 0,-1-1 1,1 1-1,0 0 1,-1-1-1,1 1 1,-1 0-1,0-1 1,0 1-1,0 0 0,0-1 1,0 1-1,0-1 1,-1 1-1,1 0 1,-1-1-1,0 1 0,-1-4 1,0 2-8,0 0-1,-1 0 1,1 1 0,-1-1 0,0 1 0,0-1 0,0 1-1,0 0 1,0 0 0,-1 1 0,1-1 0,-1 1-1,0-1 1,0 1 0,-6-2 0,-4-2-30,-2 1-1,-28-6 1,1 4 7,-85-2-1,72 8-7980,69 2 5166,4 6-1605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30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8192,'4'-6'1452,"1"0"1,-1 0 0,1 0-1,0 1 1,1 0-1,-1 0 1,9-6 0,-13 11-1410,-1 0-1,0 0 1,1 0 0,-1 0 0,0 0-1,0 0 1,1 0 0,-1 0 0,0 0-1,0 0 1,1 0 0,-1 0 0,0 0 0,1 0-1,-1 0 1,0 1 0,0-1 0,1 0-1,-1 0 1,0 0 0,0 0 0,0 1-1,1-1 1,-1 0 0,0 0 0,0 1 0,0-1-1,0 0 1,1 0 0,-1 1 0,0-1-1,0 0 1,0 0 0,0 1 0,0-1-1,0 0 1,0 0 0,0 1 0,0-1 0,0 0-1,0 1 1,0-1 0,0 1 0,1 17 448,-10 95 556,5-81-982,1 1 1,2 51-1,4-67-323,0 0 0,1-1 1,9 26-1,-10-32-514,-2-9 461,-1 0 0,1 0-1,-1 0 1,0 1 0,1-1 0,-1 0-1,0 0 1,0 0 0,0 0 0,0 0 0,0 1-1,0-1 1,0 0 0,0 0 0,-1 0 0,1 0-1,0 0 1,-1 1 0,1-1 0,-1 0-1,1 0 1,-1 0 0,1 0 0,-1 0 0,0 0-1,1-1 1,-1 1 0,0 0 0,0 0 0,-1 0-1,-3 3-3634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31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28 7552,'-9'-10'1860,"6"3"251,3 7-1982,0 0 0,0 0 1,0 0-1,0 0 0,0 0 1,0 0-1,0 0 0,0-1 1,0 1-1,0 0 1,0 0-1,0 0 0,0 0 1,1 0-1,-1 0 0,0 0 1,0-1-1,0 1 0,0 0 1,0 0-1,0 0 0,0 0 1,0 0-1,0 0 0,0 0 1,0 0-1,1 0 1,-1 0-1,0 0 0,0 0 1,0 0-1,0 0 0,0 0 1,0 0-1,0-1 0,1 1 1,-1 0-1,0 0 0,0 0 1,0 0-1,0 0 0,0 1 1,0-1-1,1 0 0,16 7 2818,-8-3-2240,1-1-357,1-1-1,0 0 1,0-1 0,0 0 0,17-2 0,-12 1-172,157-14 560,-3 1-1183,-161 13 172,-4 0-298,0 0-1,0 0 1,0 0 0,7 2-1,-10-1-195,0 0-1,0-1 1,-1 1 0,1 0-1,0 0 1,0 0-1,0 0 1,1 2-1,1 0-3514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31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80 8960,'0'0'92,"0"0"0,-1 0 0,1 1 1,0-1-1,0 0 0,0 0 0,0 0 0,0 0 1,0 0-1,0 0 0,0 0 0,0 1 1,0-1-1,-1 0 0,1 0 0,0 0 0,0 0 1,0 0-1,0 1 0,0-1 0,0 0 0,0 0 1,0 0-1,0 0 0,0 0 0,0 1 1,0-1-1,0 0 0,0 0 0,1 0 0,-1 0 1,0 0-1,0 0 0,0 1 0,0-1 1,0 0-1,0 0 0,0 0 0,0 0 0,0 0 1,0 0-1,0 0 0,1 1 0,-1-1 0,0 0 1,0 0-1,0 0 0,0 0 0,0 0 1,11-1 2757,19-9-531,-24 7-2014,28-7 1035,67-12 0,38 6-688,6-2-3083,-130 15 419,1 2-1,16 0 1,-5 1-2489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3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7552,'1'-1'-62,"7"-10"4454,-5 10-1321,-3 9-809,-2 1-1930,-3 28 542,9 125 688,1-98-1220,14 66-1,32 96 379,-37-178-197,2-2-1,39 77 1,-51-114-439,1 0-1,1-1 1,9 13-1,-13-19-69,0 0-1,0 0 1,0 0-1,0 0 0,0-1 1,0 1-1,0 0 1,1-1-1,-1 0 1,0 1-1,1-1 0,-1 0 1,1-1-1,0 1 1,-1 0-1,1-1 1,4 1-1,-6-1-4,1 0 0,0-1 0,-1 1 0,1-1 0,-1 1 0,1-1 0,-1 0 0,0 1 0,1-1-1,-1 0 1,0 0 0,1 0 0,-1 0 0,0 0 0,0-1 0,0 1 0,0 0 0,0 0 0,0-1 0,0 1 0,-1 0 0,1-1 0,0 1 0,-1-1 0,1 1 0,0-3 0,2-6 3,-1 1 1,3-20-1,-5 27-14,17-189 88,-17-42-268,-1 201 164,0-46-117,-18-108 0,-3 77-217,21 107 351,1 0-1,-1 0 1,1 0-1,0 0 1,0 0-1,0 0 0,0-1 1,0 1-1,0 0 1,1 0-1,-1 0 1,1 0-1,0-3 0,0 4 60,1-1-1,-1 1 0,0-1 1,1 1-1,-1-1 0,0 1 0,1 0 1,0 0-1,-1 0 0,1 0 1,0 0-1,-1 0 0,1 0 0,3-1 1,6-2 101,1 1 1,-1 0-1,1 0 1,0 1-1,15 0 1,63 2 39,-36 1-75,119 3 393,206 18-155,-236-15-313,73-4 46,-197-3-94,246 0 116,-257 0-117,250-3 37,-228 1-38,218-6 34,-218 8-49,224-7 139,17-5-134,218-4-111,-195 16 249,-168 0-4254,-135 4-1164,0 1 305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0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38 8960,'0'0'126,"0"0"1,1 0 0,-1 0 0,0 0-1,0 0 1,0 0 0,0-1-1,0 1 1,0 0 0,0 0 0,0 0-1,0 0 1,0 0 0,0 0-1,0 0 1,0 0 0,0 0 0,0-1-1,0 1 1,0 0 0,0 0-1,0 0 1,0 0 0,0 0 0,0 0-1,0 0 1,0 0 0,0 0-1,0-1 1,-1 1 0,1 0-1,0 0 1,0 0 0,0 0 0,0 0-1,0 0 1,0 0 0,0 0-1,0 0 1,0 0 0,0 0 0,0 0-1,0 0 1,-1 0 0,1 0-1,0-1 1,0 1 0,0 0 0,0 0-1,0 0 1,0 0 0,0 0-1,0 0 1,-1 0 0,1 0 0,0 0-1,0 0 1,0 0 0,0 1-1,0-1 1,0 0 0,0 0 0,0 0-1,0 0 1,-1 0 0,1 0-1,0 0 1,11-7 2233,19-6-1801,-9 8-135,0 1 0,0 2 0,35-1 0,64 7 716,-115-4-1080,135 15 1190,-111-11-883,0 3 1,48 16-1,-71-21-317,0 0 0,-1 1 0,1 0 0,-1 0 0,0 0 0,1 0 0,-2 1 0,1 0-1,0 0 1,-1 0 0,1 1 0,-1 0 0,-1-1 0,1 1 0,-1 1 0,1-1 0,-1 0 0,-1 1 0,1 0 0,-1-1 0,0 1-1,-1 0 1,1 0 0,1 12 0,-3-3-14,1 1-1,-2-1 1,0 1 0,-1-1-1,-1 0 1,0 0 0,-1 0-1,0 0 1,-1 0-1,-11 20 1,-8 11-98,-55 76 0,13-22 136,52-75-40,-22 51 1,32-65-35,0 0 0,1 0 0,0 0 0,1 1 0,0 0 0,1-1 0,0 18 0,1-25 8,0 1 0,1-1 0,0 1 0,0-1 0,0 0 0,0 1 1,1-1-1,0 0 0,0 0 0,0 0 0,0 0 0,0 0 0,1-1 0,0 1 0,0-1 1,0 1-1,0-1 0,0 0 0,1 0 0,-1-1 0,1 1 0,0-1 0,0 0 0,0 0 1,8 3-1,3 0 38,0 0 0,0-2 0,1 0 0,0-1 0,0 0 0,16-1 0,29-2-145,-1-2 1,0-3-1,0-3 0,-1-2 1,112-37-1,-131 34-2158,-34 13-3334,-4 0-5168,-10 1 5287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34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1 283 7040,'3'-2'1590,"0"1"1,1 0 0,-1 0-1,1 0 1,5-1 0,2 1-609,0 1 0,11 0 0,21 1 410,114-17 565,37 4-991,26 0-508,59 0 278,10 0-330,24 4-278,-42 3-100,-210 3-19,267-14-14,-231 14 0,127-5 84,302-30-134,-383 26 41,227-34 165,-101 8-179,-214 31 23,85-8 15,465-6-15,-311 20-1,-270 0 45,0 2 0,0 0-1,39 9 1,-47-9 114,-10-3-2145,-7 1-4750,-3 0 1633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35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457 140 7040,'11'-2'869,"15"-6"1542,71-33 3669,-91 39-5588,1-1 0,-1-1 0,0 1 1,0-1-1,0 0 0,7-7 0,-12 10-398,0 0 0,-1 0-1,1 0 1,0 0 0,0 0-1,0 0 1,-1 0 0,1 0 0,-1 0-1,1 0 1,-1-1 0,1 1-1,-1 0 1,0 0 0,1-1-1,-1 1 1,0 0 0,0 0 0,0-1-1,0 1 1,0 0 0,0 0-1,0-1 1,-1 1 0,1 0-1,0 0 1,-1-1 0,1 1 0,-1 0-1,1 0 1,-1 0 0,0 0-1,1 0 1,-1-1 0,0 1-1,0 1 1,0-1 0,0 0 0,0 0-1,0 0 1,-2-1 0,1 1-38,0 0 0,0-1 1,0 1-1,0 0 0,0 1 1,0-1-1,-1 0 0,1 1 1,0-1-1,-1 1 0,1 0 0,0-1 1,-1 1-1,1 0 0,-5 1 1,-2 0 58,1 1 1,-15 4 0,1 2-34,0 2 1,1 0-1,-29 19 1,27-15-24,-46 27 450,-66 52 1,116-78-376,0 1 0,2 1 0,0 1 0,1 0 0,1 1 0,-21 36 0,25-37-118,0 1 0,2 0 0,1 0 0,0 1 0,1 0 0,1 1 0,1 0 0,-4 39 0,9-51-9,0-1 0,0 1 0,1-1 0,0 1 0,1-1 0,0 1 0,0-1 0,1 0 0,0 0 0,0 0 0,1 0 0,0-1 0,1 0 0,-1 1 0,1-1 0,12 12 0,0-2 28,2 0 0,0-2 0,0 0 0,34 19-1,-32-22-1,1-1 0,-1-1 0,2-2-1,-1 0 1,1-1 0,1-1 0,-1-1-1,25 2 1,8-3 45,-1-3 0,73-6-1,-111 4-54,-1-1 0,0-1-1,1 0 1,-1-1-1,-1-1 1,1 0-1,17-9 1,-28 12-12,0-1 0,-1 0-1,1 1 1,-1-2 0,0 1 0,1 0 0,-2-1 0,1 0 0,0 0 0,-1 0 0,0 0 0,0-1 0,0 1 0,0-1-1,-1 0 1,0 0 0,0 0 0,0 0 0,-1 0 0,1 0 0,-1 0 0,0 0 0,-1-1 0,1 1 0,-1-11-1,-1 8-3,-1 0 1,1 0-1,-1 0 0,-1 0 0,0 1 0,0-1 0,0 1 0,-1-1 0,0 1 0,0 0 0,-1 0 0,1 1 0,-2 0 0,1-1 0,-1 2 0,0-1 0,0 1 0,0 0 0,-1 0 0,0 0 0,-8-3 0,4 3-22,-1 0-1,0 1 1,0 0-1,0 1 1,0 0-1,-1 1 1,1 1-1,-1 0 1,1 0-1,-1 1 1,0 1-1,1 0 1,-15 3-1,9 0-45,-1 1 0,1 1 0,0 1 1,0 0-1,1 1 0,0 1 0,-31 21 0,44-27-62,0 0 0,1 0-1,-1 1 1,1-1 0,-1 1 0,1 0-1,-3 5 1,5-7-152,0-1-1,0 1 1,0-1 0,1 1-1,-1 0 1,1 0 0,-1-1 0,1 1-1,0 2 1,0-3-175,0 1 0,0-1 0,0 0 0,0 0 0,0 0-1,1 1 1,-1-1 0,1 0 0,-1 0 0,1 0 0,-1 0 0,1 0 0,-1 0 0,2 2 0,4 6-5251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36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 6912,'-8'-2'166,"1"2"5356,18 2 3083,25-2-6786,-4-1-753,51 6 0,-74-4-993,0 0 0,0 1 0,-1 0-1,1 1 1,-1 0 0,1 0 0,-1 1-1,0 0 1,0 1 0,9 7 0,-15-11-36,0 1 0,0-1 0,0 1 0,0 0 0,-1 0 0,1 0 0,-1 0 0,1 0 0,-1 0 0,0 1 0,0-1 0,0 0 0,0 1 0,0-1 0,0 1 0,-1-1 0,1 5 0,-1-4 11,0 1-1,0 0 1,0-1 0,-1 1-1,0 0 1,0-1-1,0 1 1,0-1-1,-1 1 1,-2 5 0,-3 2-6,0-1 1,-1 1-1,0-2 1,-1 1-1,-17 14 1,22-21-37,1 0-35,1-1 1,-1 1-1,0 0 1,1-1 0,-1 1-1,-2 4 1,5-6 26,-1 0-1,1 0 1,0-1 0,0 1 0,-1 0-1,1 0 1,0 0 0,0 0 0,0 0-1,0-1 1,0 1 0,0 0 0,0 0 0,0 0-1,0 0 1,0 0 0,1-1 0,-1 1-1,0 0 1,1 0 0,-1 0 0,0 0-1,1-1 1,-1 1 0,1 0 0,-1-1 0,1 1-1,0 0 1,-1-1 0,1 1 0,-1-1-1,2 2 1,5 5 3,0 1-1,-1 0 0,0 0 1,0 1-1,-1-1 1,0 1-1,0 0 0,-1 1 1,0-1-1,-1 1 1,0 0-1,2 14 1,-5-23 13,1 1 0,-1-1 0,0 0 0,1 1 0,-1-1 0,0 0 0,0 1 0,0-1 0,0 0 0,0 1 0,0-1 0,-1 0 0,1 0 0,0 1 0,-1-1 0,1 0 0,-1 0 0,1 1 0,-1-1 0,0 0 0,1 0 0,-2 1 0,0-1 7,0 0-1,0 0 1,0 0 0,0 0 0,-1-1-1,1 1 1,0-1 0,0 1 0,-1-1-1,1 0 1,0 0 0,-4 0-1,-170 0-419,176 0 402,-21-2-1744,21 2 1694,0 0 1,0 0 0,0 0 0,-1 0-1,1 0 1,0 0 0,0 0-1,0 0 1,0 0 0,0 0 0,0 0-1,0 0 1,0 0 0,0 0 0,0-1-1,0 1 1,-1 0 0,1 0-1,0 0 1,0 0 0,0 0 0,0 0-1,0 0 1,0 0 0,0 0 0,0 0-1,0-1 1,0 1 0,0 0-1,0 0 1,0 0 0,0 0 0,0 0-1,0 0 1,0 0 0,0 0 0,0 0-1,0-1 1,0 1 0,0 0-1,0 0 1,0 0 0,0 0 0,0 0-1,0 0 1,0 0 0,0 0 0,0 0-1,0 0 1,1-1 0,9-6-2960,7 0-259,-13 6 1195,1 0 0,0 0-1,0 0 1,7 1 0,10 0-2111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3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229 112 7552,'6'-8'723,"-2"4"-125,0-1 1,0 1-1,-1-1 0,0 0 0,0-1 0,0 1 1,3-9-1,-6 12-356,0 0 0,1 0 0,-1 0 0,0 0-1,0 0 1,0 0 0,0 0 0,0 0 0,-1 0 0,1 0 0,-1 0 0,1 0 0,-1 0-1,0 0 1,0 0 0,0 0 0,0 0 0,0 1 0,0-1 0,0 0 0,0 1 0,-1-1 0,1 1-1,-1 0 1,1-1 0,-1 1 0,-2-2 0,2 3-60,0-1 1,1 0-1,-1 1 0,0-1 0,0 1 0,0 0 1,0 0-1,0 0 0,0 0 0,1 0 1,-1 0-1,0 0 0,0 0 0,0 1 1,0-1-1,0 1 0,1 0 0,-1-1 1,0 1-1,1 0 0,-4 2 0,-2 2-62,0 0-1,0 1 0,-9 8 1,4-2 252,-10 7-8,1 1 0,-25 29 0,38-38-300,0-1-1,1 1 1,0 1-1,1-1 0,0 1 1,1 0-1,-6 19 1,9-25-61,1-1 1,1 1-1,-1-1 1,1 1-1,0-1 1,0 1-1,1 0 1,0-1 0,0 1-1,0-1 1,0 1-1,1-1 1,0 0-1,0 0 1,1 0-1,-1 0 1,1 0 0,0 0-1,0-1 1,1 1-1,-1-1 1,1 0-1,5 4 1,0-1 25,1 0 0,0-2 0,0 1 0,0-1 0,1-1 0,0 1 0,0-2 0,0 0 0,18 3 0,-14-4 10,-1 0 0,1-1 1,0-1-1,0 0 1,0-1-1,29-6 0,-36 5 8,-1 0-1,1-1 0,13-6 1,-18 7-40,0 1 0,-1-1 0,1 0 0,-1 0 0,1 0 0,-1 0 0,0 0 0,1 0 0,-1-1 0,0 1 0,-1-1 0,3-2 1,-4 4-11,1 0 0,-1 0 1,0 0-1,0 0 1,1 0-1,-1 0 1,0 0-1,0 0 0,0 0 1,0 0-1,0 0 1,0 0-1,0 0 1,0 0-1,0 0 1,-1 0-1,1 0 0,0 0 1,-1 0-1,1 0 1,-1 0-1,1 0 1,-1 1-1,1-1 1,-1 0-1,1 0 0,-1 0 1,0 1-1,1-1 1,-1 0-1,0 1 1,-1-2-1,-1 0 3,0 0 0,0 0 0,0 1 0,-1-1 0,1 1-1,0-1 1,-5 0 0,-5 0-163,1 0 0,-1 1 0,0 0-1,1 1 1,-1 1 0,0 0 0,1 0 0,-1 1-1,-21 7 1,34-9 19,-1 0-1,1 0 1,-1 0-1,1 0 1,-1 0-1,1 1 1,-1-1-1,1 0 0,-1 0 1,1 1-1,-1-1 1,1 0-1,-1 1 1,1-1-1,0 0 1,-1 1-1,1-1 1,0 0-1,-1 1 1,1-1-1,0 1 1,-1-1-1,1 1 1,0-1-1,0 1 0,-1 0 1,1 0-355,1 0-1,-1 0 1,0 1-1,1-1 1,-1 0 0,0 0-1,1 0 1,0 0-1,-1 0 1,1 0 0,0 0-1,1 2 1,10 11-4306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5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13 8320,'-1'-1'518,"0"0"1,-1 0 0,1 0-1,0 0 1,-1 1-1,1-1 1,-1 1-1,1-1 1,0 1 0,-1-1-1,1 1 1,-1 0-1,0 0 1,1-1 0,-1 1-1,1 0 1,-1 1-1,-1-1 1,-3 0 235,5 0-98,1 0 11,0 0-43,0 0-91,0 0-10,20 0 1136,237 0-198,-231-4-9408,-17 4 2588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53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37 11136,'0'-1'333,"-1"0"0,1 0 1,-1 0-1,1 1 0,-1-1 1,1 0-1,0 0 0,-1 0 0,1 0 1,0 0-1,0 0 0,0 1 1,-1-1-1,1 0 0,0 0 1,0 0-1,1 0 0,-1 0 1,0 0-1,0 0 0,1-1 1,-1 1-131,1 0 1,0 0 0,-1 0-1,1 0 1,0 1 0,0-1-1,0 0 1,0 1 0,0-1 0,-1 0-1,1 1 1,0-1 0,0 1-1,0 0 1,2-1 0,4-1 17,-1 1 1,1 0-1,0 1 1,9 0-1,-13 0-118,16 1 220,-1 1 0,1 0 0,0 2 0,-1 0 0,0 1 0,0 1 0,-1 1 0,20 10 0,-32-15-150,-1 0 0,1 1-1,-1-1 1,0 1 0,0 0 0,0 0 0,0 1 0,-1-1 0,5 6 0,-7-7-147,0-1 0,-1 0 0,1 0-1,0 1 1,-1-1 0,1 1-1,-1-1 1,0 1 0,1-1 0,-1 0-1,0 1 1,0-1 0,0 1 0,0-1-1,0 1 1,0-1 0,0 1-1,-1-1 1,1 1 0,0-1 0,-1 1-1,1-1 1,-1 1 0,0-1-1,1 0 1,-1 0 0,0 1 0,0-1-1,0 0 1,0 0 0,0 0 0,0 0-1,0 0 1,0 0 0,-2 1-1,-27 19 10,24-18-49,1 0 0,-1 1 1,1 0-1,0-1 1,0 2-1,0-1 1,1 1-1,0-1 1,-5 7-1,9-11 7,0 1 0,0 0 0,0-1 0,-1 1 0,1 0 0,0-1 1,0 1-1,0 0 0,0-1 0,0 1 0,0 0 0,1-1 0,-1 1 0,0 0 0,0-1 0,0 1 0,1-1 0,-1 1 0,0 0 0,1-1 0,-1 1 0,0-1 0,1 1 0,0 0 1,16 17-41,-2-3 59,-8-3 11,0-1 1,-1 1-1,-1 1 0,0-1 1,-1 1-1,0 0 0,3 18 1,-7-30-16,0 0 1,0 0 0,0 0-1,0 0 1,0 0-1,0 0 1,0-1-1,0 1 1,0 0 0,0 0-1,-1 0 1,1 0-1,0 0 1,-1 0 0,1 0-1,0-1 1,-1 1-1,1 0 1,-1 0-1,1-1 1,-2 2 0,0 0 3,1-1 1,-1 0 0,1 0-1,-1 0 1,0 0-1,1-1 1,-1 1 0,0 0-1,0-1 1,-2 1 0,-7 1 13,1-1 1,-1 0 0,-13-2 0,13 1-41,-92 0-266,87 0-4017,6 0-4363,19 0 3882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5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126 114 9728,'2'-3'487,"0"0"0,0 0 0,0 0 0,-1 0 0,1 0 0,-1 0 0,1 0 0,-1 0 1,0-1-1,0 1 0,0-5 0,0-17 4823,1 5-3799,-2 14-1256,-2-11 722,2 17-966,0 0 1,-1-1-1,1 1 1,0 0-1,-1-1 1,1 1 0,0 0-1,-1 0 1,1-1-1,-1 1 1,1 0-1,0 0 1,-1 0-1,1 0 1,-1 0 0,1-1-1,-1 1 1,1 0-1,0 0 1,-1 0-1,1 0 1,-1 0 0,1 0-1,-1 0 1,1 1-1,-1-1 1,1 0-1,0 0 1,-1 0 0,1 0-1,-1 0 1,1 1-1,0-1 1,-1 0-1,0 1 1,-5 2 36,1 1-1,-1 0 1,1 1-1,-1-1 1,1 1 0,0 0-1,-7 10 1,0-1 78,3-5-11,1 1 1,0 1 0,1-1 0,0 1 0,1 0-1,-8 18 1,12-25-104,1 1-1,0-1 1,-1 0 0,2 1-1,-1-1 1,0 0 0,1 1-1,0-1 1,0 1-1,0-1 1,1 1 0,-1-1-1,1 0 1,0 1-1,1-1 1,-1 0 0,1 0-1,-1 0 1,1 0-1,0 0 1,1 0 0,-1 0-1,1-1 1,0 1 0,-1-1-1,6 4 1,-2-1 16,1 0 1,-1-1 0,1 0-1,1 0 1,-1-1 0,0 0-1,1 0 1,0-1 0,0 0-1,0-1 1,0 1 0,1-1-1,8 0 1,10-1 303,-1-1 1,43-6-1,-61 5-242,1-1 0,-1 1 0,0-1 0,0-1 0,0 0 0,-1 0 0,12-6 0,-17 8-74,0-1 0,0 1 0,1-1 0,-1 1 0,0-1 0,-1 0 0,1 0 0,0 0 0,0 0 0,-1 0 0,0-1 0,1 1 0,-1 0 0,0-1 0,0 1 0,0 0 0,0-1 0,0 0 0,-1 1 0,1-1 0,-1 1 0,0-1 0,0 0 0,0 1 0,0-1 0,0 1 0,-1-6 0,-2-3 2,0 0 0,-1 0-1,0 0 1,-1 0 0,0 1-1,-1 0 1,0 0 0,0 0 0,-1 1-1,-11-12 1,5 8-926,0 0 0,-1 1 0,-1 1 0,0 0 0,-31-17 0,31 24-2452,2 7-2346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5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10752,'1'-2'4692,"4"-4"-2937,6 0-909,2 1-1,-1 0 0,1 1 1,0 0-1,0 1 0,16-2 1,80-3-265,-108 8-562,184 8 779,-139-4-754,-42-4-82,20 1-145,-1 1 1,0 2 0,0 0 0,27 9 0,-48-13 7,-1 1 1,0-1-1,0 1 1,1-1-1,-1 1 0,0 0 1,0 0-1,0 0 1,0-1-1,1 1 0,-1 0 1,-1 0-1,1 1 1,0-1-1,0 0 1,0 0-1,0 0 0,0 2 1,0 0-311,-1-1 0,1 1 0,-1-1 0,0 1 1,0-1-1,1 1 0,-2-1 0,1 0 0,0 1 0,-1 2 1,-7 22-4524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55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12416,'4'12'4639,"14"-12"-3583,27 0 256,-15-5-160,20 1-320,8-4-32,4 1-352,-4 2-128,-4 5-192,-10 0-96,1 0 0,-14 0-32,-4 0 64,-6 0-1248,-3 0-448,0 0-1376,5-4-511,4-4-1249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55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25 7936,'-17'-9'4981,"16"9"-3626,1 0-246,0 0-96,2 0 38,82 2 2643,-30-1-2312,56-4 0,-79 0-1125,152-9-508,-160 12-3854,1 1 0,29 5 0,-27-1 95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2:32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7040,'-5'1'1201,"5"-1"-1086,0 0 0,-1 0 1,1 0-1,-1 0 0,1 0 0,-1 0 1,1 0-1,0 0 0,-1 0 0,1 0 1,0 1-1,-1-1 0,1 0 0,-1 0 0,1 0 1,0 1-1,-1-1 0,1 0 0,0 1 1,0-1-1,-1 0 0,1 1 0,0-1 1,0 0-1,-1 1 0,3 0 337,-1 0-1,1-1 1,0 1-1,0-1 1,0 0-1,-1 1 1,1-1-1,2 0 1,111 1 3771,55 7-3150,-123-5-1036,16 2-285,117-5 0,-173 0-253,25-2-1244,-30 2 1269,0 0 0,0 0 0,0 1-1,0-1 1,0 1 0,0-1 0,0 1 0,0 0 0,0 0 0,0-1 0,0 1 0,-1 1-1,3 0 1,4 6-3070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01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 8320,'-6'-4'4438,"16"5"-2025,18 6 53,-2 3-1217,-16-5-892,1 0-1,0-1 1,1 0-1,-1-1 1,0-1 0,1 0-1,0 0 1,15 0-1,135-22 404,-15 1-1130,-141 18-295,0 1 1,0 0-1,12 2 1,-17-2 441,0 0 0,0 1 1,-1-1-1,1 0 0,0 0 0,0 1 1,-1-1-1,1 0 0,0 1 0,0-1 1,-1 1-1,1-1 0,0 1 0,-1-1 1,2 2-1,-2-1-4,0-1-1,0 1 1,0-1-1,0 1 1,1-1 0,-1 1-1,0 0 1,0-1 0,0 1-1,0-1 1,-1 1 0,1 0-1,0-1 1,0 1 0,0-1-1,0 1 1,-1-1 0,1 1-1,0-1 1,0 1-1,-1-1 1,1 1 0,0-1-1,-1 1 1,0 0 0,-11 11-3725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5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331 248 6784,'4'-11'1034,"0"1"1,1-1 0,8-12-1,70-75 3800,-32 41-3129,-50 55-1541,1 0-1,0 0 1,-1 0 0,0 0 0,0-1-1,1 1 1,0-4 0,-2 5-128,0 1 1,0-1 0,0 1-1,0-1 1,0 1 0,0-1-1,0 1 1,0-1 0,0 1-1,0-1 1,0 1 0,0-1-1,0 1 1,0-1 0,0 1-1,-1 0 1,1-1 0,0 1-1,0-1 1,-1 1 0,1-1-1,0 1 1,-1 0 0,1-1-1,0 1 1,-1 0 0,1-1-1,0 1 1,-1 0 0,1-1-1,-1 1 1,1 0 0,-1 0-1,1 0 1,-1-1 0,1 1-1,-1 0 1,1 0 0,-1 0-1,1 0 1,-1 0 0,1 0-1,-1 0 1,0 0 0,-8-1 116,1 1 0,-1 0 0,0 0 0,1 1 0,-1 0 0,1 0 0,-1 1 0,1 0 0,-10 5 0,6-2-13,1 0 1,1 1-1,-1 0 0,1 1 1,-17 14-1,0 6 7,1 0-1,2 2 1,-27 39-1,35-45-91,-8 10-35,-83 124 173,101-146-149,1 0 0,0 0 0,0 1 0,1-1 0,1 1 0,0 0 0,0 0 0,1 0 0,1 0 0,0 1 0,1-1 0,0 0 0,1 1 0,0-1-1,1 0 1,0 0 0,1 0 0,0 0 0,1 0 0,1-1 0,0 1 0,0-1 0,1-1 0,7 11 0,-5-9 18,0-1 0,0 0 0,1-1 1,0 0-1,1-1 0,0 0 0,0 0 0,22 13 0,-22-17-7,-1 0-1,1-1 0,0 0 1,0-1-1,1 0 0,-1 0 0,1-1 1,-1-1-1,1 0 0,-1 0 0,20-2 1,-10-1 51,-1-2 0,0 0 0,0-1 1,0-1-1,0 0 0,-1-2 1,0 0-1,-1-1 0,0-1 0,0 0 1,-1-2-1,0 1 0,15-17 0,-27 24-76,1 0 0,-2 0 0,1-1-1,0 0 1,-1 1 0,0-1 0,0 0-1,0-1 1,3-7 0,-6 11-28,1-1-1,-1 1 1,1-1 0,-1 1 0,0-1-1,0 1 1,0-1 0,0 1 0,0 0-1,0-1 1,-1 1 0,1-1 0,-1 1-1,0 0 1,0-1 0,0 1 0,0 0 0,0 0-1,0 0 1,0 0 0,-1 0 0,1 0-1,-1 0 1,-3-3 0,-3-1 10,1-1 0,-2 2 0,1-1 0,-1 1 0,1 1 1,-1 0-1,-1 0 0,1 0 0,0 1 0,-12-1 0,2 0-46,-1 0 0,0 2 0,0 1 0,-23 1-1,32 0-253,0 1 0,0 1 0,0 0 0,0 1-1,0-1 1,0 2 0,1 0 0,0 0 0,-12 7-1,15-6-359,-1 0 0,1 0 0,0 1-1,0 0 1,0 0 0,1 1 0,0 0-1,1 0 1,-1 1 0,1-1 0,-6 14-1,-24 64-9462,17-45 5823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56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11648,'58'-4'11315,"43"-11"-8646,10-1-2062,499-19 650,-284 22-1319,-65 9-744,-237 4 231,-24 0 473,1 0 0,-1 0 0,0 0 0,1 0 0,-1-1 1,0 1-1,0 1 0,1-1 0,-1 0 0,0 0 0,1 0 0,-1 0 1,0 0-1,0 0 0,1 0 0,-1 0 0,0 0 0,1 0 1,-1 1-1,0-1 0,0 0 0,1 0 0,-1 0 0,0 1 1,0-1-1,1 0 0,-5 6-2388,-18 10-1729,15-11 2553,-11 9-2926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57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388 178 8320,'48'-71'6202,"-46"67"-5761,0 0-1,0 0 0,0 0 1,0 0-1,-1-1 0,0 1 1,1 0-1,-2-1 0,1 1 1,0 0-1,-1-7 0,0 9-316,0 0 0,-1 0 0,1 0 0,0-1 0,-1 1 0,0 0 0,1 0 0,-1 0 0,0 0 0,0 0 0,0 1 0,0-1-1,-1 0 1,1 0 0,0 1 0,-1-1 0,1 0 0,-1 1 0,1 0 0,-1-1 0,0 1 0,0 0 0,0 0 0,1 0 0,-5-2 0,2 2-56,0 0 0,1 1 0,-1-1 0,0 1 0,0 0 0,0 0 0,0 0 0,0 0 1,1 1-1,-1-1 0,0 1 0,0 0 0,1 0 0,-1 0 0,-4 3 0,-4 2 20,0 0-1,0 0 1,-13 11 0,-7 8-59,1 2 0,2 0 1,-33 40-1,45-47 57,0 0 0,2 2 0,0 0 1,2 1-1,1 0 0,0 1 0,-8 27 0,15-37-28,2-1 0,0 1 0,0 0-1,1 1 1,1-1 0,1 18 0,1-22-37,0 1-1,0-1 1,2 1 0,-1-1-1,1 1 1,1-1 0,-1 0 0,2-1-1,5 12 1,-2-9 16,0-1-1,1 1 1,0-2-1,0 1 1,1-1 0,1 0-1,0-1 1,18 12-1,-10-9 70,1-1 0,0-1 0,1-1 0,34 10 0,-41-15-26,1-1 0,0-1-1,-1 0 1,1-1 0,0-1 0,0 0 0,0-1 0,0-1-1,0 0 1,0-1 0,-1 0 0,23-9 0,-6-1 92,0-1 0,-1-1 0,0-1 0,36-28 0,-60 40-109,1-1 0,-1 0 0,-1 0 0,1 0 0,8-12-1,-12 15-45,-1 0-1,0 0 0,0 0 0,0 0 0,0 0 0,0-1 0,0 1 0,-1 0 0,1-1 0,-1 1 0,0 0 0,1-1 0,-1 1 0,0-1 1,0 1-1,-1 0 0,1-1 0,0 1 0,-1 0 0,0-1 0,1 1 0,-2-3 0,0 1 14,0 0 1,-1 0-1,1 0 0,0 0 1,-1 1-1,0-1 1,0 1-1,0 0 0,0 0 1,-1 0-1,1 0 0,-5-2 1,0 0 0,1 2 0,0-1 0,-1 1 1,0 0-1,0 1 0,-9-2 0,-2 0-84,-1 2 0,1 1-1,0 0 1,-39 4 0,51-2 13,-73 11-244,73-10-24,-1 0-1,0 0 0,1 1 0,-1 0 0,1 0 0,0 1 0,-12 7 0,17-10 156,1 0-1,-1 1 1,1-1-1,0 0 0,0 1 1,-1-1-1,1 1 1,-1 1-1,2-3-7,0 1-1,0 0 0,-1-1 0,1 1 1,0-1-1,0 1 0,0-1 1,0 1-1,0-1 0,0 1 0,0-1 1,0 1-1,0 0 0,0-1 1,0 1-1,0-1 0,0 1 0,1 0 1,0 1-260,0-1 0,0 0 1,0 0-1,0 1 1,0-1-1,1 0 0,-1 0 1,0 0-1,1-1 1,-1 1-1,1 0 0,-1 0 1,1-1-1,-1 1 0,1-1 1,2 1-1,22 6-4517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5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 8704,'-8'-16'3400,"8"16"-3314,-1-1 1,1 1-1,0-1 0,0 1 0,0-1 1,0 1-1,0-1 0,0 1 1,0-1-1,0 0 0,0 1 1,0-1-1,0 1 0,0-1 0,0 1 1,0-1-1,0 1 0,0-1 1,1 1-1,-1-1 0,0 1 1,0-1-1,1 1 0,-1-1 0,0 1 1,1 0-1,-1-1 0,0 1 1,1-1-1,0 1 826,-1 0 74,1 0-818,1 0-1,-1 0 0,0 1 0,0-1 0,1 0 0,-1 1 0,0-1 0,0 1 1,1 0-1,-1-1 0,0 1 0,0 0 0,0 0 0,0 0 0,0 0 0,0 0 0,0 0 1,-1 0-1,1 0 0,0 0 0,0 0 0,0 2 0,13 29 521,-13-26-372,16 49 1149,14 83-1,-7-19-1059,-19-106-334,-4-11-77,0 1 0,-1 0-1,1-1 1,0 1-1,-1 0 1,1 3-1,-1-6-38,0 0 0,0 0 0,0 0-1,0 0 1,0 1 0,0-1 0,-1 0 0,1 0-1,0 0 1,0 0 0,0 1 0,0-1 0,0 0-1,0 0 1,0 0 0,0 0 0,0 0 0,0 0-1,0 1 1,0-1 0,-1 0 0,1 0 0,0 0-1,0 0 1,0 0 0,0 0 0,0 0 0,0 0-1,-1 1 1,1-1 0,0 0 0,0 0 0,0 0-1,0 0 1,0 0 0,-1 0 0,1 0 0,0 0-1,0 0 1,0 0 0,0 0 0,-1 0 0,-9-4-1983,-8-8-2608,18 12 4636,-13-7-3451,0-1-810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58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9728,'1'-1'518,"1"1"0,0-1 0,-1 0 0,1 1 0,0-1 1,0 1-1,-1 0 0,1-1 0,0 1 0,0 0 0,-1 0 0,1 0 1,2 1-1,26 5 1997,-17-3-1613,18 2-239,1-1 0,61-1 0,65-13-305,-16 1-107,-119 8-317,-8 0-434,1 0 0,-1 1 0,0 1-1,1 0 1,27 7 0,-42-8 298,0 1-1,0-1 1,0 1-1,0-1 1,0 0-1,0 1 1,-1 0 0,1-1-1,0 1 1,0 0-1,0-1 1,0 1-1,-1 0 1,1 0-1,0-1 1,-1 1 0,1 0-1,0 2 1,0 0-531,0-1 0,-1 1 0,1 0 1,-1-1-1,0 1 0,0 4 0,0 16-3181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6:58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11776,'1'1'210,"-1"-1"0,0 0 0,0 1 0,1-1 0,-1 0 0,0 1 0,1-1 0,-1 0 0,0 1 0,1-1 0,-1 0 0,1 0 0,-1 0 0,0 1 0,1-1 0,-1 0 0,1 0 0,-1 0 0,1 0 1,-1 0-1,1 0 0,-1 0 0,0 0 0,1 0 0,-1 0 0,2 0 0,16 0 127,-14 0 310,49 0 2113,88-12 0,-74 1-2968,77-11 1760,-71 16-3814,0 6-4761,-47 3 901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7:0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7296,'0'-6'731,"0"-14"846,1 0-1,3-26 1,1 33-506,-1-4 829,-4 17-1856,0 0 0,1-1 0,-1 1 1,0 0-1,1 0 0,-1 0 1,0 0-1,0 0 0,1 0 1,-1 0-1,0 0 0,1 0 1,-1 0-1,0 0 0,1 0 1,-1 0-1,0 0 0,1 0 1,-1 0-1,0 1 0,1-1 1,-1 0-1,0 0 0,0 0 1,1 0-1,-1 1 0,0-1 1,1 0-1,3 5 180,-1 0 0,0 1 1,1-1-1,-2 0 0,1 1 1,-1 0-1,0 0 0,3 11 0,2 5 270,65 208 1556,7 20-1370,-53-181-520,3 0 0,3-2 0,42 64 0,-69-124-85,0 0-1,1 0 0,0 0 0,0 0 0,10 7 1,-15-12-50,1-1 0,0 0 0,0 0-1,0 0 1,-1 0 0,1 0 0,0 0 0,0-1 0,0 1 0,0-1 0,0 1 0,4-1 0,-5 0-10,1 0 0,-1 0 0,0-1 0,1 1 0,-1 0 0,0-1 0,0 1 0,1-1 0,-1 0 0,0 1 0,0-1 0,0 0-1,0 0 1,1 1 0,-1-1 0,-1 0 0,1 0 0,0 0 0,0 0 0,0-1 0,1 0 0,-1-2 2,1 1 0,0-1 0,-1 1 0,0-1 0,0 0 0,0 1 0,0-1 0,0 0 0,-1 0 1,0-4-1,-2-42 113,1 37-101,-37-240-12,-21 2-53,45 193 33,-7-19-10,-55-135 0,73 205-22,3 5 12,-1 0-1,0 0 0,1 0 0,-1 0 0,0 0 0,0 0 0,0 0 1,0 1-1,-1-1 0,1 0 0,0 1 0,-1-1 0,1 1 0,-1-1 0,-2-1 1,0 4-41,6 5 48,5 6-59,-3-10 197,-1 0 1,1 0 0,0 0-1,0-1 1,0 1-1,0-1 1,1 0-1,-1 0 1,0-1-1,0 1 1,1-1-1,4 0 1,27 5 369,-18 0-414,1-1-1,0-1 1,0-1 0,33 0-1,75-11 268,-55 3-187,504-20 242,-324 19-203,486-79 0,-692 77-130,113-18 485,-129 26-256,-28 1-8032,-14 2 4088,-2 8-1599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7:01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8832,'2'-1'402,"0"0"1,0 0-1,0 0 1,0 0-1,0 0 1,0 0-1,0 1 1,0-1-1,0 1 1,0-1-1,1 1 1,1 0-1,31 1 1261,-14 0-388,68 1 1019,-39 0-1001,83-6 0,93-20 243,63-7-197,112-6-469,7 19-263,-174 9-282,-162 6-231,147-9 436,111-14-327,-263 18-598,-49 3-7445,-27 11 2257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7:03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339 120 6400,'9'-4'908,"-2"2"-326,0-1 0,0 0 0,0 0 0,-1-1 1,1 0-1,-1 0 0,0 0 0,0-1 0,0 0 0,-1 0 0,9-9 0,-13 12-497,2-2 295,0 0 1,0 0 0,0 0 0,-1 0 0,0 0 0,1 0 0,-2 0-1,1-1 1,2-7 0,-4 12-344,-1-1 0,1 1-1,0 0 1,0-1 0,0 1-1,0-1 1,-1 1 0,1 0 0,0-1-1,0 1 1,-1-1 0,1 1 0,0 0-1,-1-1 1,1 1 0,0 0 0,-1 0-1,1-1 1,0 1 0,-1 0-1,1 0 1,-1-1 0,1 1 0,-1 0-1,1 0 1,0 0 0,-1 0 0,1 0-1,-1 0 1,1 0 0,-1 0-1,1 0 1,-1 0 0,1 0 0,-1 0-1,1 0 1,-1 0 0,-18 4 482,-26 13-104,-111 48 194,138-56-559,1 1 1,1 0-1,0 1 0,0 1 0,1 1 0,-22 23 1,26-23 14,0 1 0,0 1 0,2-1 0,0 2 0,-12 25 0,18-32-38,0-1 0,0 1 0,0-1 0,1 1 0,1 0 0,0 0 0,0 0 0,0 0 0,1 0 0,1 0 0,-1 1 0,5 14 0,-4-18-6,1-1 1,1 1-1,-1-1 0,1 0 1,0 0-1,0 0 0,0 0 1,1-1-1,0 0 0,0 1 1,0-1-1,0 0 0,1-1 1,-1 1-1,1-1 0,0 0 1,0 0-1,11 4 0,-2-2 40,-1 0 0,2-1 0,-1 0 0,1-1 0,-1-1 0,20 0 0,-17-1 24,1-1 1,-1-1-1,1-1 0,-1-1 0,24-6 1,-31 6-16,1-1-1,0 0 1,-1 0 0,0-1 0,0 0 0,-1-1 0,1 0 0,-1-1 0,12-11 0,-18 15-28,0 0 1,-1 0 0,1-1-1,-1 1 1,1-1-1,-1 0 1,0 0 0,0 1-1,2-9 1,-4 10-29,1 0-1,-1 0 0,0 1 1,1-1-1,-1 0 1,0 0-1,0 0 1,-1 0-1,1 0 1,0 0-1,0 0 0,-1 1 1,1-1-1,-1 0 1,0 0-1,0 0 1,1 1-1,-1-1 1,0 1-1,0-1 0,-1 0 1,1 1-1,0 0 1,-3-3-1,-1 0-7,-1 0 0,0 0 0,0 1-1,-1-1 1,1 1 0,-1 1 0,1-1 0,-1 1 0,0 0-1,0 1 1,0 0 0,-8-1 0,1 1-32,0 1 0,0 0 0,0 1 0,0 0 0,-17 5 0,17-2-87,0 0 0,0 1 0,-17 8 0,25-10-265,0 1 0,0-1-1,0 1 1,1 0 0,-1 0 0,1 0-1,0 1 1,0 0 0,-6 8 0,10-11-76,-1 1 1,1 0 0,0-1-1,0 1 1,0 0 0,0-1-1,1 1 1,-1 0 0,1 0 0,-1 0-1,1 0 1,0 0 0,0 0-1,0-1 1,1 1 0,0 4-1,7 9-3684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7:04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540 104 8576,'4'-17'6725,"1"-2"-3931,-5 8-1998,0 7-372,0 1 0,0-1 1,0 0-1,0 0 0,-1 0 1,-1-5-1,1 8-332,1 0 1,-1-1-1,0 1 0,0 0 0,0-1 1,0 1-1,0 0 0,0 0 0,0 0 1,0 0-1,0 0 0,0 0 0,-1 0 1,1 1-1,0-1 0,-1 0 0,1 1 0,0-1 1,-3 0-1,-2-1-3,0 1-1,0 0 1,0 1-1,1-1 1,-1 1 0,0 0-1,0 1 1,0-1-1,0 1 1,0 0 0,1 1-1,-1-1 1,-8 4-1,-3 3-7,-1 0 0,-27 18 0,24-12-63,1 1 1,0 0 0,1 1-1,1 2 1,0 0 0,2 0-1,-16 23 1,3 0-16,-75 110 234,96-137-150,1 0 0,0 1 0,1 0 0,0 0 0,2 0 0,0 1 0,-3 20 0,4-14-4,1 1-1,1 0 1,2 0 0,3 29-1,-3-41-58,1 1 0,0-1 0,1 1 0,0-1 0,1 0-1,8 16 1,-8-21-8,-1 0 0,1 0 0,0-1 0,1 1 0,-1-1-1,1 0 1,0-1 0,1 1 0,-1-1 0,1 0 0,11 6 0,-4-4 13,1 0 1,0 0 0,0-1 0,1-1 0,-1-1 0,1 0 0,0-1 0,0 0 0,0-1 0,0-1 0,0 0-1,0-1 1,-1-1 0,1 0 0,0-1 0,-1-1 0,1 0 0,-1-1 0,0-1 0,0 0 0,-1-1 0,19-12-1,-13 7-16,-1-2-1,-1 0 1,22-23-1,-32 30 24,-1 0 1,0 0-1,-1 0 0,0-1 1,0 0-1,-1 0 0,1 0 1,-2 0-1,1-1 0,-1 1 0,2-11 1,-5 17-19,0-1 0,0 0 0,0 1 0,0-1 0,0 1 0,0-1 0,-1 0 0,1 1 1,-1-1-1,0 1 0,0-1 0,0 1 0,0-1 0,0 1 0,0 0 0,-1 0 0,1-1 0,-1 1 0,0 0 0,-3-3 1,1 2-17,1 0 1,-1 0 0,0 0 0,-1 0 0,1 1-1,0 0 1,-1 0 0,1 0 0,-1 0 0,-5 0-1,-19-5-17,-1 2 0,0 1 0,0 1 0,-39 2 0,55 2-99,0 0 1,0 1-1,0 0 0,1 1 0,-1 1 1,1 0-1,0 1 0,0 0 1,0 1-1,1 1 0,-19 12 0,27-16-435,0 0-1,0 1 0,1 0 1,-7 7-1,9-10 286,0 0 1,0 0-1,1 1 0,-1-1 0,0 0 1,1 0-1,-1 0 0,1 0 1,-1 0-1,1 1 0,0-1 0,-1 0 1,1 0-1,0 1 0,0-1 1,0 0-1,0 1 0,0-1 0,0 0 1,0 1-1,0-1 0,1 0 1,-1 0-1,0 1 0,2 0 0,-1 0-254,0-1-1,1 1 1,-1-1-1,1 1 1,-1-1-1,1 0 1,0 0-1,1 1 1,19 10-4271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0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 10368,'-9'15'3872,"18"-8"-3040,5 2 448,-5-9-97,9 0-223,7-4 64,16-4-448,8-1-96,4 2-288,-4-1-128,-4 4-32,-9 0-384,-6 4-96,-3 0-1248,-4 0-575,-1 0-2785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7:06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71 10880,'-21'4'4032,"21"-4"-3136,0 5 319,4-5-31,8 0-256,11 0 96,8-5-384,5-2-128,9-5-288,3-5-160,6 2 32,0 3-64,-1 3 64,-13 6-928,-17 6-288,-14 9-3039,-5 9-1377,-8-1 1248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7:06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11776,'5'15'4480,"7"-10"-3489,15-1 289,-9-8-128,9-4-384,4 1-64,5-2-384,3 1-192,-3 1-96,0-2-128,5 1 64,-2 1-1728,6-5-736,9 7-2911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7:07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12 10496,'-23'3'6301,"12"2"-3134,10-5-3089,1 0 0,0 1 0,0-1 0,0 0 0,-1 0 0,1 0 0,0 1 0,0-1 0,0 0 0,0 0 0,0 0 0,0 1 0,-1-1 0,1 0 0,0 0 0,0 1 0,0-1-1,0 0 1,0 0 0,0 1 0,0-1 0,0 0 0,0 1 0,0-1 0,0 0 0,0 0 0,0 1 0,0-1 0,1 0 0,-1 0 0,0 1 0,0-1 0,0 0 0,0 0 0,2 1 1,-1 0 1,0-1 0,1 1-1,-1 0 1,0-1 0,1 0-1,-1 1 1,1-1 0,-1 0-1,0 0 1,1 0 0,-1 0-1,1 0 1,-1 0 0,1 0-1,1-1 1,5 1 150,159-5 1339,-77 1-1268,158 12-1,-238-7-346,111 10 450,-108-11-854,0 0 1,0-1 0,0-1-1,0 0 1,0 0 0,0-1-1,13-6 1,-24 9 113,0-1 0,0 0 0,-1 0 0,1 0 0,0 0 0,-1 0 1,1 0-1,-1-1 0,3-1 0,2-7-6161,-3 8 423,-2 2 1546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7:07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 11648,'-5'-31'6570,"5"31"-5354,2 0-974,0 0-1,0 1 1,0 0-1,0-1 0,0 1 1,0 0-1,-1 0 1,1 0-1,0 0 1,-1 1-1,1-1 1,-1 0-1,1 1 1,-1-1-1,0 0 1,1 1-1,-1 0 1,0-1-1,0 1 1,1 2-1,4 6 304,8 23-1,0 8 214,-2 1 0,9 58-1,-9-38-396,2 6-4,78 329 598,-72-331-870,14 55 17,-33-117-126,0-1-28,0-1 0,-1 0 0,1 0 0,-1 0 0,1 1 0,-1-1 0,0 0 0,0 0 0,0 1 0,0-1 0,0 0 0,0 0 0,-1 1 0,1-1 0,-1 0 0,1 0 0,-3 3 0,3-4-12,0-1 0,0 0-1,0 0 1,0 0 0,0 0 0,0 0-1,-1 1 1,1-1 0,0 0 0,0 0-1,0 0 1,0 0 0,-1 0 0,1 0-1,0 0 1,0 0 0,0 1-1,0-1 1,-1 0 0,1 0 0,0 0-1,0 0 1,0 0 0,-1 0 0,1 0-1,0 0 1,0 0 0,0 0 0,-1 0-1,1 0 1,0-1 0,0 1 0,0 0-1,-1 0 1,1 0 0,0 0 0,0 0-1,0 0 1,-1 0 0,-6-10-2523,6 8 1631,1 0-1,-1 0 1,0 0-1,0 0 1,1 0 0,-1 0-1,1 0 1,-1-4-1,9-3-6061,4-2 2010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7:0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7424,'0'-1'327,"0"1"0,0-1 0,0 1 1,0 0-1,0-1 0,0 1 0,0-1 0,0 1 1,0 0-1,0-1 0,0 1 0,1-1 0,-1 1 1,0 0-1,0-1 0,0 1 0,1 0 0,-1-1 1,0 1-1,0 0 0,0-1 0,1 1 0,-1 0 1,0 0-1,1-1 0,-1 1 0,0 0 0,1 0 1,-1 0-1,1-1 0,0 1-145,0 0-1,0 0 1,0 0-1,-1 0 1,1 0-1,0 0 1,0 0 0,0 1-1,0-1 1,0 0-1,0 1 1,-1-1-1,2 1 1,2 1-74,-1 0 0,0 0 1,0 0-1,0 0 0,-1 1 1,1-1-1,3 4 0,9 18 405,-1 0-1,17 39 0,15 25-177,-36-71-200,0 0 1,10 25-1,-20-35-304,-4-6-1409,4-1 1286,-1 0 0,0-1 0,1 1 0,-1 0 0,0-1 0,1 1 0,-1-1 0,0 1 0,1-1 0,-1 1 0,1-1 0,-1 1 0,0-2 0,-4-6-2897,1 4-1248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7:09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9856,'1'0'4243,"8"1"-1681,1 3-1883,-1 0 1,1-1-1,0 0 1,0 0-1,0-1 1,16 1 0,67-1-393,-56-3 279,22 1-256,200 8 239,-218-4-1059,-13-2-1762,1 1-3356,-19 0 1180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7:09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92 9216,'-5'2'907,"-5"1"1692,11-1-945,6-2 162,22-1 479,60-12 1,-35 4-1693,16-1 28,318-51-830,-381 60-894,1-1-1,-1 1 1,0 1 0,16 0 0,3 4-4859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7:10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87 8320,'-1'-1'225,"1"1"1,-1-1-1,1 1 1,-1-1-1,1 0 1,0 1 0,-1-1-1,1 0 1,0 0-1,-1 1 1,1-1-1,0 0 1,0 0-1,0 1 1,0-1-1,0 0 1,0 0 0,0 0-1,0 1 1,0-1-1,0 0 1,0 0-1,1 1 1,-1-1-1,0 0 1,0 0-1,1 1 1,-1-1-1,1 0 1,0 0 0,0 0 766,-1 1-38,0 0-822,1 1 1,0-1-1,-1 1 0,1-1 1,0 1-1,-1-1 0,1 1 1,-1-1-1,1 1 0,-1 0 1,1-1-1,-1 1 0,0 0 1,1 0-1,0 0 0,3 14 428,0 1 0,4 26 0,4 20-224,2-13 2,1 0 1,3-2-1,2 0 0,39 68 0,-57-111-291,34 48 668,-33-47-647,1-1-1,0 0 1,0 0 0,0 0-1,0-1 1,1 0-1,0 1 1,5 2 0,-9-5-59,1-1 0,-1 1 1,0-1-1,0 1 1,0-1-1,1 1 1,-1-1-1,0 0 1,0 0-1,1 0 0,-1 0 1,0 1-1,1-2 1,-1 1-1,0 0 1,0 0-1,1 0 1,-1-1-1,0 1 0,0 0 1,1-1-1,-1 1 1,0-1-1,0 1 1,0-1-1,0 0 1,0 0-1,0 1 0,0-1 1,0 0-1,0 0 1,0 0-1,0 0 1,-1 0-1,1 0 0,0 0 1,-1 0-1,1-1 1,0 1-1,-1 0 1,1-2-1,1-3-9,0-1 0,0 1-1,-1-1 1,0 1 0,0-1 0,-1-8-1,-1-34-2,-1 1 0,-3 0 0,-2 0 0,-2 1 0,-3 0 0,-18-51 0,25 85-72,0 0 1,-1 0-1,-1 1 0,0 0 1,0 1-1,-1-1 0,-10-10 1,18 22 74,0 0 1,0 0-1,0 0 1,0 0 0,0 0-1,0 0 1,0 0 0,0 0-1,0 0 1,0 0-1,0 0 1,0 0 0,-1 0-1,1 0 1,0 0-1,0 0 1,0-1 0,0 1-1,0 0 1,0 0 0,0 0-1,0 0 1,0 0-1,0 0 1,0 0 0,0 0-1,0 0 1,0 0-1,0 0 1,0 0 0,0 0-1,1-1 1,-1 1 0,0 0-1,0 0 1,0 0-1,0 0 1,0 0 0,0 0-1,0 0 1,0 0-1,0 0 1,0 0 0,0 0-1,0 0 1,0 0 0,0 0-1,0 0 1,0 0-1,0 0 1,0 0 0,1 0-1,-1 0 1,0 0-1,0 0 1,0 0 0,8-2 19,18 2 107,-18 0 0,62 0 476,131-3-65,37-9-452,204-11-652,-287 23-6122,-136 3 3489,-6 0-1521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7:1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84 9472,'3'-9'1648,"2"1"0,-1 0 0,6-7 0,-9 12-1339,0 1 0,0 0 1,0-1-1,-1 1 1,1 0-1,-1-1 1,0 1-1,0-1 1,1 1-1,-1 0 0,-1-4 1,1-1 174,0 7-461,0-1-1,0 1 1,0 0 0,0 0 0,0 0 0,0-1-1,-1 1 1,1 0 0,0 0 0,0 0 0,0 0 0,0-1-1,0 1 1,0 0 0,0 0 0,-1 0 0,1 0 0,0 0-1,0-1 1,0 1 0,0 0 0,0 0 0,-1 0-1,1 0 1,0 0 0,0 0 0,0 0 0,-1 0 0,1 0-1,0 0 1,0 0 0,0 0 0,-1 0 0,1 0-1,0 0 1,0 0 0,-12 1 420,-6 6-88,13-5-297,0 1-1,0 1 1,0-1-1,1 1 1,0-1-1,-7 9 1,-21 28 54,22-26-45,-11 15 317,1 1 0,-29 61 0,46-86-369,1 0 1,-1 0 0,1 1-1,0-1 1,0 1 0,1 0-1,0 0 1,0-1 0,0 1-1,1 0 1,-1 0 0,1 0-1,1 0 1,-1 0 0,3 10-1,-1-10 14,1 1 1,-1-1-1,1 0 0,1 1 0,-1-1 0,1-1 1,0 1-1,0 0 0,1-1 0,-1 0 0,1 0 1,0 0-1,1-1 0,-1 0 0,7 4 0,-4-3 113,0-1 0,1 0 0,-1 0-1,1-1 1,0 0 0,0-1 0,0 0 0,1 0-1,-1-1 1,16 1 0,-21-2-47,0-1 1,-1 1-1,1-1 1,0 0-1,0 1 1,-1-2-1,1 1 1,0 0-1,-1-1 1,0 1-1,4-4 1,-5 5-76,-1-1 1,0 0 0,1 0 0,-1 0 0,0 0 0,0-1 0,0 1-1,0 0 1,0 0 0,0-1 0,-1 1 0,1 0 0,0-1 0,-1 1-1,1-1 1,-1 1 0,1-1 0,-1 1 0,0-1 0,0 1 0,1-1 0,-1 0-1,0 1 1,0-1 0,-1 1 0,1-1 0,0 1 0,0-1 0,-1 1-1,1-1 1,-1-1 0,-1 0-25,1-1-1,-1 1 1,0 0-1,0 0 1,0 0-1,0 0 1,0 0 0,-1 1-1,0-1 1,1 1-1,-1-1 1,0 1-1,0 0 1,0 0-1,0 0 1,0 1-1,-1-1 1,1 1 0,0-1-1,-1 1 1,1 0-1,-6 0 1,-3-1-201,1 1 1,-1 0 0,1 1 0,-1 1-1,-21 3 1,29-4-104,1 1-1,-1 0 1,1 0 0,-1 0-1,1 0 1,-1 1 0,1-1-1,0 1 1,0 0 0,0 0-1,-4 3 1,4-3-578,0 1 1,1 0 0,0 0-1,0 0 1,-1 0-1,2 1 1,-1-1 0,0 0-1,1 1 1,-2 5 0,-2 4-3307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7:11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64 10112,'-34'10'3285,"34"-10"-3217,-1 0 0,0 0 0,1 0 0,-1 0 0,1 0 0,-1 0 0,0 0 0,1 1 0,-1-1 0,1 0 0,-1 1 0,1-1 0,-1 0 0,1 1-1,-1-1 1,1 0 0,-1 1 0,1-1 0,-1 1 0,1-1 0,0 1 0,-1-1 0,1 1 0,0-1 0,-1 1 0,1-1 0,0 1 0,-1 0 0,1 1 217,0-2-214,0 0 0,-1 0 0,1 1 0,0-1 0,0 0 0,0 1 0,0-1 0,-1 0 0,1 0 0,0 1 0,0-1 0,0 0 0,0 1 0,0-1 0,0 0 0,0 1 0,0-1 0,0 0 0,0 1 0,0-1 0,0 0 0,0 1 0,0-1 0,0 0 0,0 0 0,0 1 0,1-1 0,-1 0 0,0 1 0,0-1 0,0 0 0,0 0 0,1 1 0,-1-1 0,0 0 0,0 0 0,0 1 1,1-1-1,-1 0 0,0 0 0,0 0 0,1 0 0,-1 1 0,0-1 0,1 0 0,16 4 1286,34-4 120,111-14 859,82-7-1035,59 1-1007,3-4-444,-231 17-101,59-5-2078,-45 9-3331,-61 3 557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0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 7424,'-1'0'258,"0"0"-81,1-1 1,-1 1 0,1 0 0,-1 0 0,1 0 0,0 0 0,-1-1 0,1 1 0,0 0 0,-1 0 0,1-1 0,0 1 0,-1 0-1,1-1 1,0 1 0,-1 0 0,1-1 0,0 1 0,0-1 0,0 1 0,-1 0 0,1-1 0,0 0 0,0 0 968,0 1-52,0 0-6,0 0-198,4 9 689,-1-7-1345,0 0 1,0 0 0,0-1 0,0 1-1,1-1 1,-1 0 0,0 1-1,0-2 1,1 1 0,-1 0 0,6 0-1,42-1 772,-36-1-727,76-6 627,28 0-428,-99 7-440,0 1 0,0 0 0,37 9 0,-22 0 11,-20-5-846,29 5 0,-38-10 244,-1 1 0,1-1 0,0 0-1,-1 0 1,1-1 0,-1 0 0,1 0-1,-1 0 1,7-2 0,-9 1-381,-2 2 511,-1 0 0,1-1 1,0 1-1,0 0 0,0-1 1,-1 1-1,1 0 0,0 0 1,0 0-1,0 0 0,0 0 0,0 0 1,-1 0-1,3 0 0,-2 4-3235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7:1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89 10112,'5'-6'1008,"1"0"1,1 0 0,-1 0-1,1 1 1,0 0 0,0 0-1,8-3 1,-14 8-993,25-17 2303,-15 7-1401,-11 9-888,0 1-1,1 0 1,-1 0 0,0 0-1,0-1 1,0 1 0,0 0 0,0-1-1,0 1 1,0 0 0,1 0-1,-1-1 1,0 1 0,0 0 0,0 0-1,0-1 1,0 1 0,0 0-1,0-1 1,-1 1 0,1 0 0,0 0-1,0-1 1,0 1 0,0 0 0,0 0-1,0-1 1,0 1 0,-1 0-1,1 0 1,0-1 0,0 1 0,0 0-1,-1 0 1,0-1 26,0 0-1,0 1 1,-1-1-1,1 1 1,0-1-1,0 1 1,-1-1-1,1 1 1,0 0-1,-1 0 1,1 0 0,0 0-1,-1 0 1,1 0-1,0 0 1,-1 0-1,1 0 1,-2 1-1,-24 8 393,22-6-335,-14 6 230,-1 1 1,1 1-1,1 1 1,-33 28-1,38-29-235,2 0 0,-1 1 0,1 1-1,1-1 1,-12 20 0,17-25-77,-8 12 46,-6 9 101,0 0 0,-26 56 1,41-73-140,0 0 0,1 0 1,0 0-1,0 0 1,0 13-1,3-17-23,-1 1 0,1-1 0,1 0 0,0 0 0,0 0 0,0 0 0,1 0 0,0 0 0,3 8-1,0-5-5,0 0 0,0-1 0,1 1 0,0-1 0,1-1 0,0 1 0,0-1 0,1 0 0,0-1 0,0 0 0,1 0 0,15 9 0,-10-9 10,0 0 0,0-1 0,0 0 0,0-2 0,1 1 0,0-2 0,0 0 0,22 1 0,-6-2 143,39-3 0,-55 0-69,0-1 1,0 0 0,-1-1 0,25-9 0,-35 10-36,1 1 1,-1-1-1,0 0 1,0 0-1,0-1 1,-1 1-1,1-1 1,0 0-1,4-5 1,-7 6-46,0 1 1,0-1 0,0 0 0,0 1-1,0-1 1,-1 0 0,1 0-1,0 0 1,-1 1 0,0-1-1,1 0 1,-1 0 0,0 0 0,0 0-1,0 0 1,0 0 0,0 0-1,0 0 1,-1 0 0,1 1 0,-1-1-1,1 0 1,-1 0 0,0 0-1,0 1 1,-2-4 0,-1-2-1,0 0 1,-1 1-1,0 0 1,0 0-1,-1 0 0,0 0 1,-9-7-1,-4-1-50,-30-16-1,41 26 29,0 1 0,0 0-1,0 0 1,0 1 0,-1 0-1,1 0 1,-1 1-1,0 0 1,1 0 0,-11 1-1,-4 2-72,0 0 0,-33 8-1,52-9 26,-58 14-581,54-13 234,1 1-1,-1 0 1,1 0-1,-1 1 0,-7 5 1,14-8 66,0 0 1,0 0-1,0 0 0,0 0 1,1 0-1,-1 0 1,0 0-1,0 0 0,1 1 1,-1-1-1,1 0 1,-1 0-1,1 1 0,-1-1 1,1 1-1,0-1 1,0 0-1,-1 1 0,1-1 1,0 1-1,0-1 1,1 0-1,-1 1 0,0-1 1,0 0-1,1 1 1,-1-1-1,1 1 0,-1-1 1,1 0-1,-1 0 1,1 1-1,0-1 0,1 1 1,3 7-4917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7:14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661 128 7552,'45'-115'6005,"-38"103"-3518,-8 21 166,-11 24-748,-78 128 524,59-111-2175,-106 162 411,-62 106 3,143-209-408,-57 103 200,108-204-463,3-3 1,-1 1 0,0-1-1,-1 0 1,1 0 0,-1 0-1,0-1 1,-9 9 0,13-13-45,-1 1 1,1-1-1,-1 0 1,1 1-1,-1-1 1,0 1-1,1-1 1,-1 0-1,1 0 1,-1 1-1,0-1 1,1 0-1,-1 0 1,0 0 0,1 0-1,-1 0 1,0 0-1,1 1 1,-1-2-1,0 1 1,1 0-1,-1 0 1,0 0-1,1 0 1,-1 0-1,0-1 1,1 1-1,-1 0 1,1 0 0,-1-1-1,0 1 1,1 0-1,-1-1 1,1 1-1,-1-1 1,1 1-1,-1-1 1,1 1-1,0-1 1,-1 1-1,1-1 1,-1 1-1,1-1 1,0 0 0,0 1-1,-1-1 1,1 0-1,0 1 1,0-1-1,0-1 1,-2-2-606,1-1-1,0 0 1,0-1 0,0 1 0,1-6 0,0 0-283,-1 4-194,1-1 1,1 1 0,-1-1-1,1 1 1,0 0-1,1-1 1,4-12 0,6-5-2568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7:1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4 118 7808,'-1'-10'650,"0"4"-209,0-1-1,1 1 1,0-1-1,0 0 0,1 1 1,1-9-1,11-34 2989,-13 48-3393,0 1 0,0 0-1,0 0 1,0 0 0,0 0 0,0 0 0,0-1-1,0 1 1,0 0 0,0 0 0,0 0-1,0 0 1,0 0 0,0 0 0,0-1-1,0 1 1,0 0 0,0 0 0,0 0-1,0 0 1,0 0 0,0 0 0,0-1-1,0 1 1,1 0 0,-1 0 0,0 0 0,0 0-1,0 0 1,0 0 0,0 0 0,0 0-1,0 0 1,1 0 0,-1-1 0,0 1-1,0 0 1,0 0 0,0 0 0,0 0-1,1 0 1,-1 0 0,0 0 0,0 0-1,0 0 1,0 0 0,1 0 0,4 8 838,4 18-169,41 201 2132,-28-115-1856,54 161 1,-47-195-701,4-1 0,64 110 0,-82-161-274,48 73 203,-52-84-258,1 0 0,0-1 1,1 0-1,17 14 0,-29-27-52,0 0 1,1 0-1,-1 0 0,0 0 0,1 0 1,-1 0-1,1-1 0,-1 1 0,1 0 0,-1-1 1,1 1-1,0-1 0,-1 0 0,1 1 1,-1-1-1,1 0 0,0 0 0,-1 0 1,1 0-1,2-1 0,-1 0-380,-1 0 0,1 0 0,-1 0 0,1-1 0,-1 1 0,0-1 0,0 0 0,0 0 0,0 0 0,0 0 0,2-3 0,14-13-3595,0 2-266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7:1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68 10624,'-9'-9'4032,"13"6"-3136,5-6 543,5 2-31,8-1-480,14 1-64,9-2-384,8 1-128,1 4-192,-5 1-128,-5 3 64,-8 3-128,-9 6 0,-5 6-2240,-8 4-927,-5 10-1985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7:1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11008,'4'9'4128,"19"-9"-3200,22 0 127,-18-5-127,13-2-480,-1-2-32,6-3-288,-4 1-96,-1-1-32,-5 0-704,1 0-320,-5 0-3007,14 0-2337,-1-4 2304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7:1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16 8960,'-1'0'48,"-3"-1"630,0 0 0,1-1 0,-1 1 0,0-1 0,0 0 0,1 1 0,-4-4 0,6 5 762,1 0-369,5 0 780,49 11-284,-1-3 0,59 1 0,59 9-1217,-142-13-463,-11-1-722,1-1-1,27 2 1,-23-9-4423,-14 3 522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7:16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7680,'2'-16'5244,"2"23"51,1 11-1947,-2 0-3945,3 44 1579,20 114 873,93 457-361,-117-616-1689,4 38 506,-5-20-3051,5-38-2471,2-8 97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7:16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8320,'15'-52'6005,"-11"43"-4694,1 9 353,-4 2-1555,0-1-1,-1 0 0,1 1 0,0-1 0,-1 1 0,1-1 1,-1 1-1,1-1 0,-1 1 0,1 1 0,9 64 1014,11 55-361,-8-68-697,27 74 0,-39-126-125,2 4-450,-1 0 0,0 0 1,0 1-1,0-1 0,0 12 0,-4-12-3175,1-4 2013,0 3-2215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7:1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8960,'-9'0'3545,"19"0"-1125,22 1 510,113 15-82,185-1 0,-172-24-10538,-132 6 2933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7:18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9 113 6272,'-1'-1'190,"0"0"0,0 1 0,1-1 0,-1 0 0,0 0 0,1 0 1,-1 0-1,1 0 0,-1 0 0,1 0 0,-1 0 0,1 0 0,0 0 0,0-1 0,-1 1 1,1 0-1,0 0 0,0 0 0,0 0 0,0 0 0,0 0 0,1-1 0,-1 0 0,1 0 70,-1 0-1,1 1 1,-1-1-1,1 0 0,0 1 1,0-1-1,-1 1 0,1-1 1,0 1-1,1-1 0,-1 1 1,0 0-1,0 0 1,3-3-1,1 13 2370,-1 4-2129,-2 0-1,1 0 0,0 21 1,-1-4-189,4 20 17,2 0-1,20 67 0,-23-100-260,1 0 0,0-1 0,2 1 0,0-1 0,0-1-1,2 0 1,0 0 0,0-1 0,2 0 0,19 19 0,-23-27 17,6 7 186,22 15 0,-32-26-220,-1 1 0,0-1 0,1-1 0,-1 1 0,1 0-1,0-1 1,-1 0 0,1 0 0,0 0 0,0 0 0,0 0 0,0-1-1,5 0 1,-7 0-35,0-1 1,-1 1-1,1-1 0,0 1 0,0-1 0,0 0 0,0 0 0,-1 0 0,1 0 1,0-1-1,-1 1 0,1 0 0,-1-1 0,1 1 0,-1-1 0,0 1 0,1-1 0,-1 0 1,0 1-1,0-1 0,0 0 0,-1 0 0,1 0 0,0 0 0,-1 0 0,1-2 1,1-6 5,0 1 1,-1-1 0,0 0 0,0-11 0,-3-11-8,-1 0 0,-1 0 0,-1 0 0,-15-45 1,-50-119-12,57 164-9,5 8-60,-2 0 1,-19-34 0,22 50-75,12 15-94,0-3 219,1 0 0,0-1 0,0 1 0,0-1 0,0-1-1,10 4 1,44 11 356,-47-14-240,28 5 100,0-1-1,0-2 0,71-1 0,127-18 917,-63 1-747,-151 12-385,385-2-2722,-410 3 2699,6 0-697,0 1 0,-1 0 0,1 0 0,-1 0 0,7 2 0,-7 1-2240,-8 1-1569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04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543 171 7552,'2'-5'609,"0"0"0,1 0 0,-1 1 1,1-1-1,0 0 0,0 1 0,0 0 1,1 0-1,6-6 0,-7 6-289,1 0 0,0 0-1,-1 0 1,0 0 0,0-1 0,0 1 0,0-1-1,3-9 1,-6 13-224,1-1 0,-1 1 0,0-1 0,0 1 0,0-1 0,0 1 1,0-1-1,0 1 0,-1-1 0,1 1 0,0-1 0,-1 1 0,1 0 0,-1-1 0,0 1 0,1-1 0,-1 1 0,0 0 0,0 0 0,0 0 0,0-1 0,0 1 0,0 0 0,-2-1 0,-3-3 230,0 0-1,0 1 1,-11-6-1,16 9-279,-4-1 64,0 0 0,0 1 0,0-1 0,0 1-1,0 0 1,0 0 0,0 0 0,0 1-1,-1 0 1,1 0 0,0 0 0,0 1 0,-9 1-1,-6 3 90,1 0 0,-24 11 0,26-8-155,0 0 0,1 1 0,-1 1 0,2 1 0,0 0 0,0 1 0,-14 15 0,1 2-31,1 1-1,-29 43 0,28-31 104,2 1-1,-26 59 1,44-85-58,1 1 1,1 0 0,1 1 0,0-1 0,2 1 0,0 0 0,1 0-1,1 0 1,0 1 0,2-1 0,2 20 0,-1-25-39,1 0 0,0-1 0,1 0 1,1 1-1,0-2 0,0 1 0,2-1 0,-1 1 1,1-2-1,1 1 0,0-1 0,1 0 0,0-1 1,1 0-1,20 17 0,-16-17 5,0 0 0,0-1 1,1-1-1,0 0 0,0-1 1,31 9-1,-39-14-16,1 0 0,-1-1 0,1 0 0,0 0 0,-1-1 1,1 1-1,0-2 0,0 1 0,-1-1 0,1 0 0,0-1 0,-1 0 1,0 0-1,1-1 0,-1 0 0,0 0 0,8-5 0,-3 0 16,0-1 0,-1 0 1,1-1-1,-2-1 0,0 1 0,0-2 0,-1 1 0,0-1 0,-1-1 0,0 0 0,-1 0 0,-1 0 1,0-1-1,-1 0 0,0 0 0,5-26 0,-10 36-18,1 0-1,-1 0 1,0 0-1,0 1 1,0-1 0,0 0-1,-1 0 1,0 0 0,1 0-1,-1 0 1,-1 1-1,1-1 1,-1 0 0,1 1-1,-1-1 1,0 1 0,0 0-1,-1-1 1,1 1 0,-1 0-1,1 0 1,-1 1-1,0-1 1,0 1 0,0-1-1,0 1 1,-1 0 0,1 0-1,-1 0 1,1 1-1,-1-1 1,0 1 0,1 0-1,-1 0 1,0 0 0,-5 0-1,-7-1-87,-1 2-1,1 0 1,-1 2 0,1-1-1,0 2 1,-1 0-1,1 1 1,1 1-1,-1 0 1,1 1 0,-1 1-1,2 0 1,-1 1-1,-22 16 1,33-21-169,0 1-1,1-1 1,-1 1 0,1 0-1,0 0 1,0 0 0,0 0-1,-3 8 1,5-11 73,1 1 1,-1-1-1,0 1 0,1-1 1,0 1-1,-1-1 0,1 1 1,0 0-1,0-1 0,0 1 1,0 0-1,0-1 1,0 1-1,1-1 0,-1 1 1,0-1-1,1 1 0,-1 0 1,1-1-1,0 1 0,-1-1 1,1 0-1,0 1 0,0-1 1,0 0-1,0 1 0,0-1 1,2 2-1,1-1-1008,-1 1 0,1 0 0,0-1-1,0 0 1,1 0 0,4 2 0,-3-2-193,13 7-2846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7:18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78 8448,'1'-3'524,"-1"0"1,1 0-1,0 0 1,0 1-1,0-1 1,0 0-1,0 1 1,0-1-1,3-3 1,-3 5-309,1-1 0,-1 0 0,0 1 0,0-1 0,0 0 1,-1 0-1,1 0 0,0 1 0,-1-1 0,1 0 0,-1 0 1,0 0-1,1 0 0,-1 0 0,0 0 0,0 0 0,-1-4 0,1 6-160,-1-1-1,1 0 1,-1 1-1,1-1 1,-1 0-1,0 1 1,1-1-1,-1 1 0,0-1 1,0 1-1,1-1 1,-1 1-1,0-1 1,0 1-1,0 0 0,1-1 1,-1 1-1,0 0 1,0 0-1,0 0 1,0 0-1,0-1 0,-1 2 1,-23 0 645,24-1-669,-6 1 36,0 0-1,1 1 0,-1 0 0,0 1 1,1-1-1,-1 1 0,1 0 0,0 1 1,0 0-1,0 0 0,0 0 0,1 0 0,0 1 1,0 0-1,0 0 0,0 1 0,1-1 1,0 1-1,-5 8 0,0 4-44,-1 1 0,2 0 0,1 0 0,0 0 0,-5 29 0,9-37 6,1 0-1,0 0 1,1 0-1,1 0 1,-1 0 0,2 0-1,1 13 1,-1-19-11,0 0 0,0-1 1,1 1-1,-1 0 0,1-1 0,0 1 1,1-1-1,-1 0 0,1 0 1,-1 0-1,1 0 0,0 0 0,1-1 1,-1 1-1,1-1 0,-1 0 0,1 0 1,7 4-1,-1-2 66,-1-1-1,1 0 1,0-1 0,0 0-1,0 0 1,1-1-1,-1 0 1,0-1 0,1 0-1,0-1 1,-1 0 0,1-1-1,-1 0 1,20-4-1,-23 3 8,0 0 0,0 0-1,0 0 1,0-1 0,0 0-1,-1 0 1,1-1-1,-1 0 1,0 0 0,0-1-1,0 1 1,-1-1-1,0 0 1,0-1 0,0 1-1,0-1 1,-1 0-1,0 0 1,0-1 0,-1 1-1,0-1 1,3-7 0,-5 11-80,0 0-1,0 0 1,-1 0 0,1 0 0,-1 0 0,0 0 0,0 0 0,0 0 0,0 0 0,0 0 0,-1 0 0,1 0 0,-1 0 0,0 0 0,0 0 0,0 0 0,0 0 0,0 1 0,-1-1 0,1 0 0,-1 1 0,0-1-1,0 1 1,0 0 0,0-1 0,0 1 0,0 0 0,-1 0 0,-3-2 0,1 1-27,-1 0 0,1 0 1,-1 0-1,0 1 0,0 0 0,0 0 0,0 1 0,0 0 0,-1 0 1,1 0-1,0 1 0,-1 0 0,-9 1 0,5 0-259,0 1-1,0 1 1,1 0-1,-1 0 1,1 1-1,-20 10 1,25-11-352,0 0 0,0 1 0,0-1 0,0 1 0,0 0 0,1 0 0,0 0 0,0 1 0,0 0 0,0-1 0,1 1 0,0 1 0,0-1 0,-4 9 0,2 9-3623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7:19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9984,'64'-14'5667,"85"-15"-871,-34 13-2880,-45 8-1362,104-13-181,185 3 0,-345 18-414,75 2-1356,-79-1 734,1 1 0,-1 0 0,0 0 0,0 1 0,0 0 0,12 6-1,-5 3-2167,-6 3-1553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7:1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86 9984,'17'-65'6453,"-17"65"-6353,1-1 0,-1 1 1,0-1-1,0 0 0,1 1 0,-1-1 0,0 0 1,0 1-1,0-1 0,0 0 0,0 1 1,0-1-1,0 0 0,0 1 0,0-1 0,0 0 1,0 1-1,-1-1 0,1 1 0,0-1 1,0 0-1,-1 1 0,1-1 0,0 1 0,-1-1 1,1 1-1,-1-1 0,1 1 0,0-1 1,-1 1-1,1-1 0,-1 1 0,0-1 1,0 1-56,0 0 1,0-1 0,0 1 0,0 0 0,0 0-1,0 0 1,0 1 0,0-1 0,0 0 0,1 0 0,-1 0-1,0 1 1,0-1 0,0 0 0,0 1 0,0-1 0,0 1-1,1-1 1,-1 1 0,0-1 0,-1 2 0,-6 6 22,1 0 0,0 0-1,0 1 1,1 0 0,-8 12 0,-21 51 67,26-53-91,-4 8 10,-2 3 77,1 2 0,1-1-1,-9 39 1,20-61-99,0 0 0,1 0 0,0 0 0,0 0 0,1 1 0,0-1 0,1 0 0,-1 0 0,2 0 0,0 0 0,0 0 0,0 0-1,1-1 1,0 1 0,1-1 0,8 14 0,-9-17 1,1 0-1,-1 0 0,1-1 1,1 1-1,-1-1 0,0 0 1,1-1-1,0 1 0,0-1 1,0 0-1,0 0 0,1 0 1,-1-1-1,1 0 0,0 0 1,0 0-1,-1-1 1,1 0-1,0 0 0,0 0 1,11-1-1,3-1 136,0-1 1,0-1-1,0-1 1,-1 0-1,23-9 1,-28 8 176,21-9 0,-31 12-241,0 0-1,-1 0 1,1 0 0,0-1 0,-1 0 0,0 0-1,1 0 1,-1 0 0,4-6 0,-6 8-86,-1 0 0,1 0 0,0 0 0,-1 0 0,1 0 0,-1 0 0,1 0 0,-1 0 0,1 0 0,-1 0 0,0-1 1,0 1-1,0 0 0,1 0 0,-1-1 0,0 1 0,-1 0 0,1 0 0,0 0 0,0-1 0,0 1 0,-1 0 0,1 0 0,0 0 0,-1 0 0,0 0 0,1 0 0,-1 0 0,1 0 0,-1 0 1,0 0-1,0 0 0,1 0 0,-1 0 0,0 0 0,-1 0 0,-3-3 40,1 1-1,-1 0 1,0 1 0,0-1-1,0 1 1,-10-3 0,5 2-185,-1 0 1,0 1 0,-1 1-1,1-1 1,0 2 0,0 0-1,-1 0 1,-11 2 0,14 0-53,0-1 1,0 1 0,1 1-1,-1 0 1,1 0 0,-1 0-1,1 1 1,0 1 0,0-1 0,-10 9-1,17-12-71,-1 0 0,1 0-1,0 1 1,0-1 0,0 0-1,0 0 1,0 1-1,0-1 1,1 1 0,-2 2-1,2-4 127,-1 1-1,1-1 1,0 1-1,0-1 1,0 1-1,0-1 1,0 1-1,0-1 1,0 1-1,0-1 1,0 1-1,0-1 0,1 1 1,-1-1-1,0 1 1,0-1-1,0 1 1,0-1-1,1 1 1,-1-1-1,0 0 1,1 1-1,-1-1 1,0 1-1,1-1 1,-1 0-1,0 1 0,1-1 1,-1 0-1,1 1 1,-1-1-1,0 0 1,1 0-1,-1 0 1,1 1-1,16 3-4813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7:2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9728,'1'-1'132,"-1"1"0,0-1 0,1 0 1,-1 1-1,0 0 0,1-1 0,-1 1 1,1-1-1,-1 1 0,1-1 0,-1 1 1,1 0-1,-1-1 0,1 1 0,-1 0 0,1 0 1,-1-1-1,1 1 0,0 0 0,-1 0 1,1 0-1,-1 0 0,1 0 0,0 0 1,-1-1-1,1 2 0,-1-1 0,1 0 0,0 0 1,-1 0-1,1 0 0,-1 0 0,1 0 1,-1 1-1,1-1 0,0 0 0,-1 0 1,1 1-1,-1-1 0,1 0 0,-1 1 0,1-1 1,-1 1-1,1 0 0,4 3 410,0 0-1,-1 0 1,7 8 0,-9-10-206,20 27 398,0 1 1,-2 1-1,-1 1 1,-2 1-1,-1 0 1,13 41-1,-21-53-517,-1 1 0,-1 1 0,-1-1 0,-1 1 1,1 25-1,-4-39-185,-1 0 0,0 1 0,-1-1 1,0 0-1,-1 0 0,1 0 0,-2 0 1,1-1-1,-1 1 0,-1 0 0,0-1 1,0 0-1,0 0 0,-1 0 0,-10 13 1,0-7-384,0-1 0,-1 0 0,0-1 0,-1-1 1,-24 13-1,25-15-1496,15-9 1612,-3 3-2048,10-3-1087,14-2-1371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7:2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39 8448,'-13'-3'3930,"13"3"-2932,0 0 20,0 0-138,0 0-32,0 0-144,0 0-117,0 0-209,4 3 1062,-4-2-1376,0-1-1,0 1 0,0-1 1,1 1-1,-1-1 0,0 0 0,0 1 1,0-1-1,0 1 0,1-1 1,-1 0-1,0 1 0,0-1 0,1 1 1,-1-1-1,0 0 0,1 1 1,-1-1-1,0 0 0,1 0 0,-1 1 1,1-1-1,-1 0 0,0 0 1,1 0-1,-1 1 0,1-1 0,-1 0 1,1 0-1,-1 0 0,0 0 1,1 0-1,-1 0 0,1 0 0,-1 0 1,1 0-1,-1 0 0,1 0 1,23-4 1844,-19 3-2013,14-2 327,1 1 0,-1 0 0,32 3 0,-9 0-118,-10-1-68,25 1 15,1-3-1,73-11 0,-115 10 14,25-9 0,-18 3-2757,-22 8-38,0 1-933,3 0-1338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7:22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9600,'0'-4'582,"0"3"-277,0-1 0,0 0 0,0 0 1,0 0-1,0 1 0,0-1 0,1 0 0,-1 0 1,1 0-1,-1 1 0,1-1 0,0 0 0,-1 1 1,1-1-1,0 1 0,2-3 0,-3 4-172,1 0 0,-1 0 0,1 0 0,0 0-1,-1 0 1,1 0 0,-1 0 0,1 0 0,-1 0 0,1 0 0,-1 0-1,1 1 1,0-1 0,-1 0 0,1 0 0,-1 1 0,0-1-1,1 0 1,-1 1 0,1-1 0,-1 0 0,1 1 0,-1-1-1,0 1 1,1-1 0,0 2 0,-1-2 120,3 3-76,-1 1 0,0-1 1,0 0-1,0 1 0,0-1 0,0 1 0,-1 0 1,1 0-1,-1-1 0,1 8 0,0 5 139,1 22 0,-3-36-289,-3 165 1263,0-27-715,3-105-525,3-1 1,7 39-1,9 1-874,45 113 0,-60-176 376,22 48-6229,-20-38 1728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7:2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60 9728,'-3'-8'5631,"7"7"-2956,17 10-1841,-7-2 233,-7-5-851,0-1-1,0 0 0,1 0 0,-1-1 0,0 1 1,13-3-1,45-9 687,-44 6-793,296-44 917,-177 43-5679,-116 7 360,6 3-1952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7:24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5 123 7040,'-1'-3'434,"0"0"0,0 0 0,1-1 0,-1 1 0,1 0 0,0-1 0,0 1 0,0-1 0,0 1 0,1 0 0,-1-1 0,1 1 0,0 0 0,0 0 0,2-5 0,-2 7 382,3 5 272,-4-2-963,1 0 0,-1 0 1,0 0-1,0 0 1,1 0-1,-1 0 1,-1 3-1,1 7 247,0 44 414,4-1-1,15 87 0,-12-107-613,2-1-1,1-1 1,2 0 0,1 0 0,24 40 0,-34-67-75,0-1-1,0 0 0,1 0 1,0 0-1,8 7 1,-11-11-71,0 0 0,0 0-1,0 0 1,0 0 0,1 0 0,-1-1 0,0 1 0,0 0 0,1-1-1,-1 1 1,0-1 0,1 0 0,-1 1 0,1-1 0,-1 0 0,0 0-1,1 0 1,-1 0 0,1 0 0,-1 0 0,1 0 0,-1 0 0,0 0 0,1-1-1,-1 1 1,1-1 0,-1 1 0,0-1 0,3-1 0,-3 1-11,1-1 0,0 1 0,0-1 0,-1 0 1,1 0-1,-1 0 0,0 0 0,1 0 0,-1 0 1,0 0-1,0 0 0,0 0 0,-1 0 0,2-5 1,0-2 14,-1 0 1,1-15 0,-2-25-11,-3-1 0,-16-86 0,12 92-70,7 43 49,-9-57-94,-31-113-1,36 162 44,-1-5-200,14 13 188,379-14 1351,-9 1-30,3 14-3598,-373 0 1846,22 1-1361,-29-1 1476,0 0 0,0 0 1,0 1-1,0-1 1,0 1-1,0 0 0,-1-1 1,1 1-1,0 0 1,0 0-1,2 2 1,-2 4-2805,-2 0-736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7:2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92 7296,'10'-13'2075,"-1"2"-118,-2 0 0,0 0 0,9-18 0,-16 28-1870,1 1 0,-1-1 0,0 0-1,1 1 1,-1-1 0,0 1-1,0-1 1,0 0 0,1 1-1,-1-1 1,0 0 0,0 0-1,0 1 1,0-1 0,0 0-1,0 1 1,0-1 0,-1 0-1,1 1 1,0-1 0,-1-1 0,1 2-48,-1 0 0,1 0 1,0 0-1,-1 0 0,1 0 1,-1 0-1,1 0 0,-1 0 1,1 0-1,-1 0 0,1 0 1,-1 0-1,1 0 0,-1 0 1,1 0-1,0 0 0,-1 0 1,1 1-1,-1-1 0,1 0 1,-1 0-1,1 1 0,-25 17 317,10-4-334,2 1-1,0 0 0,0 1 0,-12 24 0,15-26-15,1-1 20,1 0 0,1 0 1,0 1-1,1-1 0,-9 27 0,14-36-2,0 0 1,1 1-1,-1-1 1,0 0-1,1 1 1,0-1-1,0 0 0,1 1 1,-1-1-1,1 0 1,0 1-1,0-1 1,0 0-1,1 0 1,-1 0-1,1 0 1,0 0-1,0 0 1,1-1-1,-1 1 0,1-1 1,-1 1-1,1-1 1,5 4-1,-2-2 51,0-1 0,0 1 0,1-2 0,-1 1 0,1-1 0,0 0-1,0 0 1,0-1 0,0 0 0,0 0 0,1-1 0,-1 0 0,12 1 0,-14-2-6,-1 0 1,0 0 0,1 0 0,-1-1 0,1 1 0,-1-1 0,0 0 0,0-1-1,1 1 1,-1-1 0,0 1 0,0-1 0,-1 0 0,1-1 0,0 1 0,-1-1-1,1 0 1,-1 0 0,0 0 0,0 0 0,0 0 0,0 0 0,4-8 0,-6 9-63,0-1 0,0 1 1,0 0-1,0 0 1,0-1-1,-1 1 0,1-1 1,-1 1-1,0 0 0,0-1 1,0 1-1,0-1 1,0 1-1,0-1 0,-1 1 1,1 0-1,-1-1 1,0 1-1,0 0 0,1 0 1,-1-1-1,-1 1 0,1 0 1,0 0-1,0 0 1,-1 0-1,1 0 0,-4-2 1,2 1-24,0 0 1,0 1-1,0 0 1,-1-1-1,1 1 1,0 1 0,-1-1-1,0 0 1,1 1-1,-1 0 1,0 0-1,0 0 1,0 0-1,0 1 1,0-1 0,0 1-1,-5 0 1,3 1-202,0 0 1,0 0 0,1 0 0,-1 1 0,1-1 0,-1 2 0,1-1 0,0 0-1,-9 7 1,8-5-885,0 1 0,1 0 0,-1 0 0,1 0 0,1 1 0,-1-1-1,-5 10 1,1-3-2877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7:24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65 8704,'-19'6'2896,"14"-3"-762,8-1-557,6-1 162,42-4 347,56-9 0,-71 7-1730,189-19 812,347-8-1371,-357 31-4314,-214 1 4426,6 0-847,0 0 1,1 1-1,-1-1 1,12 4 0,-5 1-3127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05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7680,'10'6'7201,"16"2"-5203,17-5-801,0-3-1,51-5 1,83-8 268,104-10-514,136-5-674,-360 25-261,24-1-178,0 4 0,159 19 1,-180-4-3157,-60-15 3157,1 1 0,-1-1 0,1 0-1,-1 0 1,1 0 0,-1 0-1,1 0 1,-1 0 0,1 0 0,-1 0-1,1 0 1,-1 0 0,1 0-1,-1 0 1,1-1 0,-1 1 0,1 0-1,-1 0 1,1 0 0,-1-1-1,1 1 1,-1 0 0,1-1 0,-1 1-1,0 0 1,1-1 0,-1 1 0,1-1-1,3-6-4168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7:25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227 158 7808,'39'-32'4117,"-27"22"-2979,1 0-1,-1 0 1,-1-1 0,0-1 0,16-21-1,-26 31-959,0 0-1,1-1 0,-1 1 1,0 0-1,-1-1 0,1 1 1,0-1-1,0-3 0,-1 6-145,0-1-1,0 1 1,0-1 0,0 1-1,0-1 1,0 0-1,0 1 1,0-1 0,0 1-1,-1-1 1,1 1-1,0-1 1,0 1 0,-1-1-1,1 1 1,0-1-1,-1 1 1,1-1 0,0 1-1,-1-1 1,1 1-1,-1 0 1,1-1 0,-1 1-1,1 0 1,0-1-1,-1 1 1,1 0 0,-1 0-1,0-1 1,1 1-1,-1 0 1,1 0 0,-1 0-1,1 0 1,-1 0-1,1 0 1,-1 0 0,0 0-1,1 0 1,-1 0-1,0 0 1,-7 1 41,0 0 1,0 0-1,0 1 0,0 0 0,0 0 1,1 1-1,-1 0 0,1 0 0,0 1 1,-13 8-1,-3 4 113,-38 36 1,36-29 31,1 1 0,1 0 0,-21 31 0,38-47-161,0 1-1,1 1 0,0-1 1,0 1-1,1-1 0,0 1 0,1 0 1,0 1-1,1-1 0,0 0 1,1 1-1,0 0 0,0-1 1,2 12-1,0-11-26,0 0 1,1 0-1,1 0 0,0-1 0,0 1 1,1-1-1,0 1 0,1-1 1,0-1-1,1 1 0,0-1 0,0 0 1,1 0-1,0 0 0,1-1 1,0 0-1,0-1 0,0 0 0,1 0 1,1-1-1,-1 0 0,1 0 1,-1-1-1,14 4 0,-5-2 1,0-2 0,1 0-1,0-1 1,0-1 0,0-1-1,0-1 1,31-1 0,-36-1 21,0-1 1,-1 0-1,1 0 1,0-2-1,-1 1 0,0-2 1,0 0-1,0 0 1,0-1-1,-1-1 0,14-10 1,-23 15-4,1-1-1,-1 1 1,0-1 0,-1 0 0,1 0 0,0 0 0,-1-1-1,1 1 1,-1-1 0,0 1 0,0-1 0,-1 0-1,1 1 1,-1-1 0,1-4 0,-1 5-30,-1 0 0,0 0 0,0 1 0,0-1 0,0 0 0,-1 0 0,1 1 0,-1-1 0,0 0 0,0 1 0,0-1 0,0 0 0,0 1 0,0-1 0,-1 1 0,1 0 0,-1-1 0,1 1 0,-1 0 0,0 0 0,0 0 0,0 0 0,-3-2 0,-5-3-6,-1 0 0,1 1 0,-1 0 0,0 1 0,-1 0 0,1 1 0,-1 0 0,0 0 0,-13-1 0,-22-2-70,-47-2 1,75 7-14,-3 1-116,-36-3-584,51 4 282,1 0 1,0 1-1,0 0 0,0 0 0,0 0 0,1 1 0,-7 2 0,11-4 215,0 0 0,1 0-1,-1 1 1,0-1 0,1 0-1,-1 1 1,0-1 0,1 1 0,-1-1-1,1 1 1,-1-1 0,1 1-1,-1-1 1,1 1 0,-1-1-1,1 1 1,0 0 0,-1-1-1,1 1 1,0 0 0,-1-1 0,1 1-1,0 0 1,0 0 0,0 1-242,0-1 0,0 0 0,0 0 0,0 0 0,1 0 0,-1 0 0,1 0 0,-1 0 0,0 0 0,1 0 0,0 0 0,-1 0 1,1 0-1,0 0 0,0 0 0,16 16-4189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7:58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44 7296,'0'-1'226,"0"0"1,0-1 0,0 1-1,0 0 1,0-1-1,1 1 1,-1 0 0,0 0-1,1-1 1,-1 1 0,1 0-1,0 0 1,-1 0-1,1 0 1,0 0 0,0 0-1,0 0 1,-1 0 0,1 0-1,0 0 1,0 0-1,1 0 1,-1 0 0,0 1-1,0-1 1,0 1-1,0-1 1,1 1 0,-1-1-1,2 0 1,-1 0 354,1 0 0,-1 0 0,1 0 0,-1-1 1,1 1-1,3-4 0,-6 6-394,1-1 0,-1 1 0,0 0 0,1 0 0,-1 0 0,0 0 0,1 0 0,-1 0 0,0 0 0,0 0 1,0 0-1,0 0 0,0 0 0,0-1 0,0 1 0,0 0 0,0 0 0,0 0 0,-1 0 0,1 1 0,-10 24 268,7-17-134,-30 84 537,7-17-626,-38 73 0,-117 227-296,103-230 81,61-117 20,-3-1 0,-36 42 0,54-67 70,0-1-228,0 1 0,0-1 0,0 0 1,0 0-1,-1 0 0,-3 2 0,5-4 39,1 0-1,0 0 0,-1 1 1,1-1-1,0 0 0,-1 0 1,1 0-1,0 0 0,-1 0 0,1 0 1,0 0-1,-1 0 0,1 0 1,-1 0-1,1 0 0,0 0 1,-1-1-1,1 1 0,0 0 1,-1 0-1,1 0 0,-1-1 1,1 1-160,-1-1 0,0 0 0,1 1 0,-1-1 0,1 0 0,-1 0 0,1 1 0,-1-1 0,1 0 0,-1 0 0,1 0 0,-1-1 0,-2-13-3315,6-5-1243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7:58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75 8704,'-2'-5'660,"1"0"-1,-1 0 1,1 0 0,0 0 0,1-1 0,-1 1-1,1-6 1,0 10-532,0 0-1,0 0 0,0 0 1,0 0-1,1 0 1,-1 0-1,0-1 0,0 1 1,1 0-1,-1 0 0,1 0 1,-1 0-1,1 0 1,-1 0-1,1 0 0,0 0 1,-1 1-1,1-1 0,0 0 1,0 0-1,-1 0 1,1 1-1,0-1 0,0 0 1,0 1-1,0-1 0,0 1 1,0-1-1,0 1 1,0 0-1,0-1 0,0 1 1,1 0-1,-1 0 0,0-1 1,0 1-1,0 0 1,0 0-1,0 0 0,2 1 1,3 0 83,0 0 0,0 1 0,-1-1 0,1 1 0,-1 1 0,1-1 0,-1 1 0,0 0 0,7 5 0,-1 0 35,0 1 0,-1 0-1,11 12 1,-7-4 18,-1-1 0,-1 2-1,11 20 1,26 61 386,-35-71-499,142 356 909,-153-374-1064,2 3 6,34 83 3,-32-82-6,1 0 1,0 0 0,1-1-1,13 17 1,-21-29-176,1 1-1,-1-1 0,1 1 1,-1-1-1,1 0 1,-1 0-1,1 1 1,0-1-1,0 0 0,0 0 1,0-1-1,-1 1 1,1 0-1,0-1 1,4 2-1,-4-2-26,-1-1-1,0 1 1,1 0-1,-1 0 1,0 0 0,1-1-1,-1 1 1,0 0 0,1-1-1,-1 1 1,0-1-1,0 0 1,0 1 0,0-1-1,1 0 1,-1 0-1,0 0 1,0 0 0,0 0-1,-1 0 1,1 0 0,0 0-1,1-2 1,6-8-4922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7:59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11520,'-1'0'231,"1"0"-1,-1 0 1,1 0 0,-1 1 0,1-1 0,-1 0 0,1 0 0,-1 0 0,1 0-1,-1 0 1,1 1 0,0-1 0,-1 0 0,1 0 0,-1 1 0,1-1 0,0 0-1,-1 1 1,1-1 0,0 1 0,-1-1 0,1 0 0,0 1 0,0-1-1,-1 1 1,1-1 0,0 1 0,0-1 0,0 0 0,-1 1 0,1-1 0,0 2-1,1-1 135,0 0 1,-1 1-1,1-1 0,0 0 0,0 1 0,0-1 0,0 0 0,0 0 0,3 2 0,0 0-231,0 0-1,0 0 1,0-1 0,1 1 0,-1-1 0,1 0 0,-1 0 0,1 0 0,0-1-1,0 1 1,0-1 0,5 0 0,8 1-83,1-1-1,18-2 0,-5 0 43,-7 1-167,-10-1-484,1 1 0,0 0 0,-1 2 0,29 5 0,-43-7 174,1 1 1,0 0-1,-1-1 1,1 1 0,-1 0-1,1 0 1,-1 0 0,2 1-1,11 13-5146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7:5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48 13440,'-4'12'4991,"8"-9"-3871,14 6 448,-4-9 0,8 0-544,10 0-32,2 0-576,11 0-192,0 0-128,-4 0-96,-7 0 32,2 0-32,0-4 64,-9-4-1600,0-4-608,-1-4-1216,1 1-383,0-2-1313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8:0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11392,'-4'0'527,"1"0"346,0 0 0,0 0 0,0 0 1,0 0-1,-5 2 0,8-2-746,0 0 0,-1 0 0,1 0 0,0 1 0,-1-1 0,1 0 0,0 0-1,0 0 1,-1 0 0,1 1 0,0-1 0,0 0 0,-1 0 0,1 1 0,0-1 0,0 0 0,0 0 0,0 1 0,-1-1 0,1 0 0,0 0 0,0 1-1,0-1 1,0 1 0,0 0 55,0-1-1,0 1 0,0 0 0,1 0 1,-1-1-1,0 1 0,0 0 0,1 0 0,-1-1 1,0 1-1,1 0 0,-1-1 0,1 1 1,0 1-1,3 1 84,0 0 0,0 0 0,0-1 0,0 1 0,0-1 0,1 0 0,-1 0 1,1 0-1,-1-1 0,8 2 0,9 4 440,130 43 1487,-131-42-2069,-1-2-1,1-1 1,0 0-1,38 3 1,-48-7-129,0 0 0,0-1 1,0-1-1,0 0 0,0 0 1,-1-1-1,1 0 0,0-1 1,-1 0-1,0 0 0,1-1 0,8-5 1,-6-2-742,-1 1-2728,-11 10 2999,1 0 0,0-1 1,0 1-1,0-1 0,-1 1 0,1 0 0,0 0 0,0 0 0,0-1 0,0 1 1,0 0-1,-1 0 0,1 0 0,1 0 0,11 3-5310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8:0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309 220 8064,'4'-34'5083,"-2"25"-3783,-1 0-1,0 0 0,0-15 1,-1 22-1113,-1 0 1,1 0-1,0-1 1,-1 1-1,1 0 1,-1 0-1,0 0 1,0 0-1,0 0 1,0 0-1,0 0 1,0 0 0,0 0-1,-1 1 1,1-1-1,-1 0 1,1 1-1,-1-1 1,-3-1-1,4 2-123,-1 0-1,0 0 0,0 0 1,0 1-1,0-1 1,0 1-1,0 0 0,0-1 1,0 1-1,0 0 0,-1 0 1,1 0-1,0 0 0,0 1 1,0-1-1,0 0 0,0 1 1,0 0-1,0-1 1,0 1-1,1 0 0,-1 0 1,0 0-1,-2 2 0,-3 1-17,0 1 0,0 0 0,1 1 0,-9 9 0,1-1 10,4-4 29,1 0-1,0 0 1,1 1 0,-14 23 0,3 7 147,1 1 0,-13 49 0,-15 91 442,40-154-536,2 0 0,1-1 0,1 1 0,2 37 0,2-43-58,1-1 0,1 0-1,0 0 1,2 0 0,0 0-1,11 21 1,-11-29-53,1-1 0,1 0 0,-1 0 0,2-1 0,0 0 0,0 0 0,1-1 0,0 0 0,1-1 0,0 0 0,0-1 0,18 10 0,-15-11 29,0 0 0,0 0 0,0-2 0,1 0 0,0 0 0,0-2 0,0 1 1,1-2-1,-1 0 0,1-1 0,16-1 0,-20-2 29,0 0-1,-1 0 1,1-1-1,-1 0 0,0-1 1,0-1-1,0 1 1,-1-2-1,0 0 1,0 0-1,15-12 1,-3 0 60,-2-1 0,0-1 0,31-39 1,-39 41-122,-1 0 0,0-1 1,-1 0-1,-1 0 0,-1-1 0,-1 0 1,-1 0-1,0-1 0,-1 0 0,2-33 1,-4 8 12,-1 0 0,-3 1 1,-12-87-1,7 98-26,0 1 0,-3 0 0,0 0 0,-2 0 0,-27-55 0,30 74-11,-1 0 1,0 0 0,-1 1 0,0 0-1,-24-22 1,25 28-11,0 0 1,0 0-1,0 1 0,-1 0 1,0 0-1,-1 1 0,1 1 0,-1 0 1,-16-4-1,16 6-46,-1 0-1,1 1 1,-1 0 0,1 1-1,-1 0 1,1 1 0,-15 3-1,20-3-171,0 0-1,0 1 0,0-1 0,0 1 0,0 1 1,0-1-1,0 1 0,1 0 0,-1 0 1,1 1-1,0 0 0,0 0 0,0 0 0,-6 7 1,10-9-45,0-1 1,0 0 0,0 1 0,0-1 0,1 1 0,-1 0-1,0-1 1,1 1 0,-1-1 0,1 1 0,-1 0 0,1 0 0,0-1-1,0 1 1,0 0 0,0-1 0,0 1 0,0 0 0,1 2-1,0-2-265,0 1 0,0-1 0,0 0 1,0 0-1,0 0 0,1 1 0,-1-2 0,1 1 0,-1 0 0,1 0 0,0 0 0,3 2 0,17 12-4166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8:02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62 10368,'-5'-9'2931,"4"7"-2167,0 0 0,0 0 1,-1 0-1,1 0 0,-1 0 0,1 0 0,-1 0 0,-3-3 0,5 5-671,-1 0-1,1 0 1,0 0 0,-1-1-1,1 1 1,-1 0-1,1 0 1,-1 0-1,1 0 1,-1 0-1,1 0 1,-1 0-1,1 0 1,-1 0-1,1 0 1,0 0-1,-1 0 1,1 0-1,-1 0 1,0 1 0,0-1-43,0 1 1,-1 0 0,1 0 0,0 0 0,0 0 0,0 0 0,0 0 0,0 0 0,-1 2 0,1-2-38,0-1 1,1 1 0,-1-1 0,1 1 0,0 0-1,-1-1 1,1 1 0,-1 0 0,1-1-1,0 1 1,-1 0 0,1-1 0,0 1 0,0 0-1,0 0 1,0-1 0,0 1 0,0 0 0,0 0-1,0 0 1,0-1 0,0 1 0,0 0-1,0 0 1,0-1 0,1 1 0,-1 0 0,0 0-1,0-1 1,1 1 0,-1 0 0,1-1 0,-1 1-1,1 0 1,-1-1 0,1 1 0,-1-1-1,1 1 1,-1-1 0,1 1 0,0-1 0,-1 1-1,1-1 1,0 0 0,0 1 0,3 1 63,0-1 0,-1 0 0,1 0 0,0 0 0,0 0 0,-1 0 0,1-1 1,4 1-1,0-2 164,0 0 1,0 0 0,0 0 0,14-5 0,-18 5-161,-1 0 1,0 0 0,0-1-1,1 1 1,-1-1 0,0 1-1,-1-1 1,1 0-1,0 0 1,0-1 0,-1 1-1,0 0 1,4-6 0,-5 8-36,0-1 1,-1 0 0,1 0 0,-1 0 0,1 0 0,-1 0 0,0 0-1,1 0 1,-1 0 0,0 0 0,0 0 0,0 0 0,0 0 0,0 0 0,0 0-1,0-1 1,0 1 0,0 0 0,0 0 0,0 0 0,-1 0 0,1 0-1,-1-2 1,0 2-16,0 0 0,0 0 0,0 0 0,-1 0 0,1 0 0,0 0 0,0 0 0,-1 1 0,1-1 0,0 0 0,-1 1 0,1-1 0,-1 1 0,-2-1-1,-1 0-5,-1 0 0,0 0 0,0 1-1,0 0 1,1 0 0,-1 0-1,-10 3 1,10-1-15,1-1 0,0 1 0,0 1-1,0-1 1,0 1 0,1 0 0,-6 4 0,8-5-20,0-1 0,0 1 0,0-1 0,0 1 0,1 0 0,-1 0 0,1 0 0,-1 0 0,1 0-1,0 1 1,0-1 0,0 0 0,0 0 0,0 1 0,0-1 0,1 1 0,-1-1 0,1 4 0,0-5 8,0 0-1,0 1 1,0-1 0,1 0-1,-1 1 1,0-1 0,1 0-1,-1 0 1,1 0-1,-1 1 1,1-1 0,0 0-1,0 0 1,-1 0 0,1 0-1,0 0 1,0 0-1,0 0 1,0 0 0,0-1-1,0 1 1,0 0 0,1-1-1,-1 1 1,0 0-1,0-1 1,0 0 0,1 1-1,-1-1 1,0 0 0,1 1-1,1-1 1,4 1 15,-1-1 0,0 0 0,0 0 0,0 0 0,12-2 0,-10 0 60,1-1 1,0 1-1,-1-1 0,0-1 0,1 1 0,-1-1 1,-1-1-1,1 1 0,-1-2 0,9-6 0,-15 11-113,0 1-1,-1-1 0,1 0 0,0 0 1,-1 1-1,1-1 0,0 0 1,-1 0-1,1 0 0,-1 0 0,0 0 1,1 0-1,-1 0 0,0 0 0,1 0 1,-1 0-1,0 0 0,0 0 0,0 0 1,0 0-1,0 0 0,0 0 0,0 0 1,0 0-1,0 0 0,-1 0 0,1 0 1,0 0-1,-1-1 0,0 2-299,1-1 0,-1 0 0,1 1 0,-1-1 0,1 0-1,-1 1 1,1-1 0,-1 1 0,0-1 0,1 1 0,-1-1 0,0 1 0,0 0-1,1-1 1,-1 1 0,0 0 0,0 0 0,0-1 0,1 1 0,-1 0 0,0 0 0,-1 0-1,0 2-4912,2 2-149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8:03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59 13056,'10'-11'3499,"20"-20"1,-12 14 220,-35 25-970,7-4-2518,-37 21 138,-52 36 1,95-58-396,0 1 0,0-1-1,0 0 1,0 1 0,1 0 0,0 0 0,0 0 0,0 0 0,0 1 0,0-1-1,1 1 1,0 0 0,-3 9 0,4-11 21,1-1 1,-1 1-1,1-1 0,0 0 0,-1 1 0,1-1 1,0 1-1,1-1 0,-1 1 0,0-1 0,1 1 1,-1-1-1,1 1 0,0-1 0,0 0 0,0 1 1,0-1-1,0 0 0,0 0 0,1 0 0,-1 0 1,1 0-1,-1 0 0,1 0 0,0 0 0,0-1 1,0 1-1,0-1 0,0 1 0,4 1 1,11 5-32,0-2 1,0 0 0,1-1 0,-1-1 0,19 2 0,33 8-33,-44-6 79,1 1 1,-1 1-1,-1 1 1,1 2-1,-2 0 1,37 28-1,-31-18 30,-1 2 1,-2 0-1,0 2 0,29 40 0,-52-63 21,0 0 0,-1 0-1,1 0 1,-1 0 0,0 1 0,0-1 0,0 1-1,-1-1 1,1 1 0,-1 0 0,0-1-1,0 1 1,-1 0 0,0 0 0,0 6 0,-1-6 29,0 0 0,0 0 1,0 0-1,-1-1 0,0 1 1,0 0-1,0 0 0,-1-1 1,1 0-1,-1 1 0,0-1 0,0 0 1,-1 0-1,-5 4 0,3-2-25,-2-1 0,1 0 0,0 0-1,-1 0 1,0-1 0,0-1-1,0 1 1,-1-1 0,1-1 0,-12 3-1,-13 1 13,-45 3 0,53-7-37,-16 2-170,-1-2 0,1-2 0,-53-6 0,81 4-525,-25-7-1,34 8 144,0-1 1,0 0-1,0 1 0,0-1 0,0-1 0,0 1 0,1 0 0,-1-1 0,-3-4 1,6 7 262,1-1 1,-1 0 0,0 0-1,1 1 1,0-1 0,-1 0-1,1 0 1,-1 0-1,1 0 1,0 0 0,0 1-1,-1-1 1,1 0 0,0 0-1,0 0 1,0 0 0,0 0-1,0 0 1,0 0 0,0 0-1,0 0 1,1 1 0,-1-1-1,0 0 1,1-1-1,10-10-4936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8:0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 12032,'-4'0'4479,"8"0"-3487,10 0 512,-1 0 0,10 0-128,7 0 128,10-5-416,5 1-160,9 1-544,-6-2-96,6 5-64,0 0-192,-6 0 0,-3 0-256,0-3-96,-1-1-1664,1-1-672,0 5-3871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05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9216,'2'-4'898,"1"0"1,-1 1-1,1-1 1,0 1-1,0 0 1,1 0-1,-1 0 1,6-3-1,-2 2-322,0 0 0,0 0 0,0 1 0,9-2 0,6-1-228,0 1 0,29-3 0,-20 6-30,0 0 1,0 2-1,0 1 1,-1 2-1,1 1 1,36 9-1,-59-11-252,1 0 0,-1 1 0,0 0 0,0 0 0,8 6 0,-14-8-21,1 0 1,-1 1-1,0-1 0,0 1 0,0 0 0,0-1 0,-1 1 1,1 0-1,0 0 0,-1 0 0,0 0 0,1 1 0,-1-1 0,0 0 1,0 1-1,0-1 0,0 0 0,-1 1 0,1-1 0,-1 1 1,1-1-1,-1 4 0,0 3 28,-1 0-1,-1 0 1,1-1 0,-1 1 0,-1-1-1,0 1 1,0-1 0,-1 0-1,-6 11 1,-7 9 7,-23 29 0,26-38-44,8-12-32,-8 12 9,-12 23 0,23-36-11,0-1-1,0 1 0,1 0 0,0 0 0,0 0 0,0 0 1,1 0-1,0 0 0,0 8 0,1-11 4,0 0-1,0-1 0,1 1 1,-1-1-1,1 1 1,-1-1-1,1 1 0,0-1 1,0 1-1,0-1 1,0 0-1,1 1 0,-1-1 1,1 0-1,2 3 1,0-1 12,-1-1 0,1 0 1,0 0-1,0 0 0,0-1 1,1 0-1,-1 1 1,5 0-1,4 2 23,0-2 1,0 1-1,1-2 1,-1 0-1,17 1 1,-9-3-97,0 0 0,30-4 0,-38 2-2482,-1-1 0,24-8 0,-19 4-2949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8:04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348 249 8064,'2'-6'921,"1"0"1,-1 0 0,1 0 0,0 1-1,7-10 1,-7 11-437,1 0 0,-2-1-1,1 1 1,0-1 0,-1 0 0,0 0 0,0 0-1,-1 0 1,3-9 0,-3 7-100,-1 0 0,0 0 0,0 0 1,-1 1-1,0-1 0,0 0 0,0 0 0,-1 0 0,0 1 0,0-1 0,-1 1 1,0 0-1,-4-7 0,5 9-256,-1 0 0,0 1 0,0-1 0,0 1 0,0 0 0,0 0 0,-1 0 0,1 1 0,-1-1 0,0 1-1,1 0 1,-1 0 0,-1 0 0,1 0 0,0 1 0,0-1 0,0 1 0,-1 0 0,1 1 0,-1-1 0,-7 1 0,4 0-98,0 1 0,1 0 1,-1 1-1,0 0 0,1 0 0,-1 0 0,1 1 0,0 0 0,0 1 1,0 0-1,1 0 0,-1 0 0,1 1 0,0 0 0,-11 10 0,-3 7 97,0 1 0,-27 44 0,44-63-114,-10 14 100,2 1-1,0 1 1,-12 30-1,20-44-112,1 0 0,0 0 0,0 1 0,0-1 0,1 1 0,0-1-1,1 1 1,-1-1 0,1 1 0,1 0 0,-1-1 0,1 1 0,0-1 0,1 1 0,-1-1 0,4 8-1,-3-11 11,0 1-1,0-1 1,0 0-1,0 0 0,1 1 1,0-2-1,-1 1 0,1 0 1,0 0-1,1-1 0,-1 0 1,0 1-1,1-1 0,-1-1 1,1 1-1,0 0 0,-1-1 1,1 0-1,0 0 1,0 0-1,0 0 0,0-1 1,0 1-1,7-1 0,3-1 69,1 0 0,-1 0-1,0-1 1,0-1-1,23-8 1,-21 5 35,0 0 0,0-2 0,-1 0 1,20-13-1,52-44 604,-59 42-482,-26 21-206,13-9 177,-14 11-201,-1 0-1,0 0 1,0 0-1,1-1 1,-1 1-1,0 0 1,0 0-1,0 0 1,1 0-1,-1 0 1,0 0-1,1 0 0,-1 0 1,0 0-1,0 0 1,1 0-1,-1 0 1,0 0-1,0 0 1,1 0-1,-1 0 1,0 0-1,0 0 1,1 0-1,-1 0 1,0 1-1,0-1 1,0 0-1,1 0 1,-1 0-1,0 0 1,0 0-1,0 1 1,1-1-1,-1 0 1,0 0-1,0 0 0,0 1 1,0-1-1,0 0 1,1 0-1,-1 1 1,0-1-1,0 0 1,0 0-1,0 1 1,0-1-1,0 0 1,0 0-1,0 1 1,0-1-1,0 0 1,0 0-1,0 1 1,0-1-1,0 0 1,0 1-1,-1 8 49,0 0 0,0 1 0,-4 11 1,-3 19-21,-3 143 298,16 4-271,0-4-188,-5-31-2310,0-152 2419,0 0-200,0 1 1,0-1 0,0 1 0,0-1 0,0 1-1,0-1 1,0 1 0,0-1 0,0 1-1,0-1 1,0 1 0,0-1 0,1 1-1,-1-1 1,0 0 0,0 1 0,0-1-1,1 1 1,-1-1 0,0 1 0,1-1-1,-1 0 1,0 1 0,1-1 0,-1 0-1,0 1 1,1-1 0,8 4-6385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8:05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9728,'0'-8'1068,"0"0"-1,1-1 1,1 1 0,-1 0 0,1-1 0,3-7 0,-4 13-765,0 0 1,1 0 0,-1 0-1,0 0 1,1 0-1,0 1 1,0-1-1,0 1 1,0-1-1,0 1 1,0-1-1,1 1 1,-1 0-1,1 0 1,-1 1-1,1-1 1,0 0-1,4-1 1,-6 2-203,1 1-1,0 0 1,0 0 0,-1 0-1,1-1 1,0 1 0,0 1 0,-1-1-1,1 0 1,0 0 0,-1 1-1,1-1 1,0 1 0,-1-1-1,1 1 1,-1 0 0,1 0 0,0 0-1,-1-1 1,0 1 0,3 2-1,1 2 120,1 1-1,-1-1 1,7 10-1,-12-15-197,13 18 301,-1 0 1,-1 1 0,-1 1 0,-1 0-1,0 0 1,8 31 0,22 128 703,-38-169-977,11 55 511,4 129-1,-16-165-539,-1-1-1,-2 1 1,-1 0 0,-1-1-1,-1 0 1,-1 0-1,-13 28 1,15-45-375,-1 4-728,4-5-3770,3-7-665,4 1 3547,-4-2 375,1 5-3861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8:1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79 7808,'-34'4'3854,"19"-3"724,14-2-4163,0 0 1,1 0 0,-1-1 0,1 1 0,-1 0 0,1 0 0,-1 0 0,1 0 0,0-1 0,0 1 0,0 0 0,-1 0 0,1-1 0,1-1 0,-1 2-253,0 0-1,0 0 1,0 0-1,1 1 0,-1-1 1,0 0-1,1 0 0,-1 0 1,1 0-1,-1 0 1,1 1-1,0-1 0,-1 0 1,1 1-1,0-1 1,-1 0-1,1 1 0,0-1 1,0 1-1,-1-1 1,1 1-1,0-1 0,0 1 1,0 0-1,1-1 1,29-8 779,-22 7-491,54-10-9,0 2 0,1 3-1,0 3 1,0 2 0,101 11 0,-124-3-387,78 23 1,20 3-55,-139-32 4,1 0 0,-1 0 0,1 0 0,0 0-1,-1 1 1,1-1 0,0 0 0,-1 0 0,1 0 0,0 0 0,-1-1 0,1 1 0,0 0 0,-1 0 0,1 0 0,0 0 0,-1-1 0,1 1 0,-1 0 0,1-1 0,1 0 0,-2 1-30,-1-1 0,1 1 0,0-1 1,0 1-1,0 0 0,0-1 1,-1 1-1,1-1 0,0 1 0,0-1 1,-1 1-1,1 0 0,0-1 1,-1 1-1,1 0 0,0-1 0,-1 1 1,1 0-1,0 0 0,-1-1 1,1 1-1,-1 0 0,1 0 0,-1 0 1,1-1-1,-1 1 0,1 0 0,-1 0 1,-20-8-4049,14 6-743,13 5-1953,7 4 1489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8:15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9984,'0'-8'1152,"1"0"0,0 0 0,0 0 0,4-15 0,-4 21-879,-1 0 0,1 0 1,0 0-1,0 0 0,0 0 1,0 0-1,0 0 0,0 0 1,0 0-1,1 0 0,-1 1 1,1-1-1,-1 0 0,1 1 0,0 0 1,0-1-1,-1 1 0,1 0 1,0 0-1,0 0 0,0 0 1,0 0-1,3-1 0,-4 2-213,0 0-1,-1 0 1,1 0-1,0 0 1,0 0-1,-1 0 1,1 0-1,0 0 1,-1 0-1,1 1 1,0-1-1,-1 0 1,1 0-1,0 1 1,-1-1-1,1 0 1,-1 1-1,1-1 1,-1 0-1,1 1 0,-1-1 1,1 1-1,-1-1 1,1 1-1,-1-1 1,1 1-1,-1 0 1,1 0-1,7 22 936,-8-21-909,6 29 576,-1-1 1,1 44-1,-5 68 48,-1-77-458,0 61 42,18 559 1230,-4-585-1466,-2-22-41,-11-45-5633,-1-35 4853,0 0 0,0 1 0,0-1 0,1 0 0,-1 1-1,1-1 1,-1 1 0,1-1 0,-1 1 0,2-2 0,6-9-4682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8:1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27 7808,'-6'4'10177,"5"-3"-10131,1-1 1,-1 1 0,1-1-1,0 1 1,0-1 0,-1 1-1,1-1 1,0 1-1,0-1 1,0 1 0,-1 0-1,1-1 1,0 1 0,0-1-1,0 1 1,0 0-1,0-1 1,0 1 0,0 0-1,1-1 1,-1 1 0,0-1-1,0 1 1,0-1-1,1 1 1,-1 0 0,0-1-1,0 1 1,1-1 0,-1 1-1,1-1 1,-1 1 0,0-1-1,1 0 1,0 1-1,2 1 131,1 0-1,-1-1 1,1 0-1,0 0 1,-1 0-1,1 0 1,0 0-1,0-1 0,0 0 1,0 1-1,4-2 1,-6 1-69,0 0-1,0 0 1,0-1-1,0 1 1,-1-1 0,1 1-1,0-1 1,-1 0 0,1 1-1,0-1 1,-1 0 0,1 0-1,-1 0 1,1 0 0,-1-1-1,1 1 1,-1 0-1,0-1 1,0 1 0,0-1-1,0 1 1,0-1 0,0 1-1,0-1 1,0 0 0,0-2-1,0 4-50,-1-1-1,0 0 1,0 0-1,1 0 1,-1 0-1,0 0 1,0 0 0,0 0-1,0 0 1,0 0-1,0 0 1,0 0-1,-1 0 1,1 0-1,0 0 1,0 0-1,-1 0 1,1 0-1,-1 0 1,1 1-1,-1-1 1,1 0 0,-1 0-1,1 0 1,-1 1-1,0-1 1,1 0-1,-1 1 1,0-1-1,0 1 1,0-1-1,1 0 1,-2 0-1,0 1-40,1 0 0,0-1 0,-1 1-1,1 0 1,0-1 0,-1 1-1,1 0 1,0 0 0,-1 0-1,1 0 1,0 0 0,-1 1 0,1-1-1,-1 0 1,1 1 0,0-1-1,0 0 1,-1 1 0,1 0-1,0-1 1,0 1 0,0 0-1,0 0 1,-2 0 0,-1 3-15,0 0 0,0 0 0,1 0 0,-5 5 1,7-7-2,0 0 0,0-1 0,0 1 0,0 0 0,1 0-1,-1 0 1,1 0 0,-1 0 0,1 0 0,0 0 0,-1-1 0,1 1 0,0 0 0,0 0 0,1 0 0,-1 2 0,1-1 18,-1-1 0,0 0-1,1 1 1,0-1 0,0 0-1,-1 0 1,1 0 0,1 0-1,-1 0 1,0 0 0,0 0-1,1 0 1,-1 0 0,1-1-1,-1 1 1,1 0 0,0-1-1,0 0 1,0 1-1,0-1 1,0 0 0,0 0-1,0 0 1,0 0 0,0 0-1,0 0 1,0-1 0,1 1-1,-1-1 1,0 0 0,5 1-1,-5-1-5,1 0-1,0-1 0,-1 1 1,1 0-1,0-1 0,-1 0 0,1 1 1,0-1-1,-1 0 0,1-1 0,-1 1 1,0 0-1,1-1 0,-1 1 0,0-1 1,4-3-1,-5 4 27,1-1 1,-1 1 0,0 0-1,0 0 1,0-1-1,0 1 1,0 0 0,0-1-1,0 1 1,-1-1-1,1 0 1,0 1 0,-1-1-1,1 1 1,-1-1-1,0 0 1,0 0 0,1 1-1,-1-1 1,0 0-1,0 1 1,-1-1 0,1 0-1,0 1 1,0-1-1,-1 0 1,1 1 0,-1-1-1,0-1 1,-1 1-30,1 0 0,-1 0 0,1 1 0,-1-1 0,0 1 0,0 0 0,0-1 0,0 1 1,0 0-1,0 0 0,0 0 0,0 0 0,0 0 0,0 1 0,0-1 0,-1 1 0,1-1 0,0 1 0,-4 0 0,1-1 12,0 1 0,-1 0-1,1 0 1,0 1 0,0-1-1,0 1 1,-9 3-1,13-4-27,-1 1 0,1-1 0,-1 1 0,1 0-1,-1 0 1,1-1 0,0 1 0,-1 0-1,1 0 1,0 0 0,0 0 0,-1 1-1,1-1 1,0 0 0,0 0 0,0 1 0,1-1-1,-1 0 1,0 1 0,0-1 0,0 3-1,1-2 1,0 0-1,0 0 1,0 0-1,0 0 1,0 0-1,0 0 0,1 0 1,-1 0-1,1 0 1,-1 0-1,1 0 0,0 0 1,0 0-1,1 3 1,2 0-3,0 1 1,0-1-1,0 0 1,1 0-1,0 0 1,0-1-1,0 1 0,0-1 1,8 4-1,-12-7 15,1 0-1,-1 0 1,1-1-1,-1 1 0,1 0 1,0-1-1,-1 1 1,1-1-1,0 0 0,0 0 1,-1 1-1,1-1 1,0 0-1,0 0 0,-1-1 1,1 1-1,0 0 1,-1 0-1,1-1 0,0 1 1,-1-1-1,1 0 1,0 1-1,-1-1 1,1 0-1,-1 0 0,0 0 1,1 0-1,-1 0 1,3-3-1,-3 3 10,0-1-1,0 0 1,0 0 0,0 0-1,0 0 1,0 0-1,0 0 1,0 0 0,-1 0-1,1 0 1,-1 0 0,0-1-1,1 1 1,-1 0 0,0 0-1,0 0 1,0-1 0,-1 1-1,1 0 1,-1 0-1,1 0 1,-1 0 0,-1-3-1,1 3-3,0-1-1,0 1 1,0 0-1,0 0 1,0 0-1,-1 1 0,1-1 1,-1 0-1,0 0 1,1 1-1,-1-1 1,0 1-1,0-1 1,0 1-1,0 0 0,0 0 1,0 0-1,0 0 1,0 0-1,-1 1 1,1-1-1,-3 0 0,1 1-21,1-1-1,-1 1 0,1 1 1,-1-1-1,1 0 0,-1 1 1,1 0-1,0 0 0,-1 0 1,1 0-1,0 0 0,0 1 0,-1-1 1,-3 4-1,6-4 12,-1 0-1,1 0 1,0 0-1,0 0 1,0 0-1,0 0 1,0 0 0,0 0-1,0 1 1,0-1-1,0 0 1,1 0-1,-1 1 1,1-1-1,-1 1 1,1-1-1,-1 1 1,1-1 0,0 1-1,0-1 1,-1 1-1,1-1 1,0 1-1,0-1 1,1 3-1,-1-3-95,1 0-1,-1 0 1,0 0-1,1 0 1,-1 0-1,1 0 1,0 0-1,-1 0 1,1-1-1,0 1 1,-1 0-1,1 0 1,0-1-1,0 1 0,0 0 1,0-1-1,-1 1 1,1-1-1,0 1 1,0-1-1,0 0 1,0 1-1,0-1 1,0 0-1,0 0 1,0 1-1,0-1 1,0 0-1,1 0 0,-1 0 1,0 0-1,0 0 1,0-1-1,0 1 1,0 0-1,0 0 1,1-1-1,4-1-2390,0 1 0,0-1-1,-1 0 1,1-1 0,-1 1-1,11-7 1,-3-3-2509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8:17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95 7808,'-1'-2'286,"1"0"0,0 0 0,0 0 0,0 0 0,1 0 1,-1 0-1,0 0 0,1 0 0,-1 0 0,1 0 0,-1 0 0,1 0 1,0 0-1,0 0 0,0 1 0,0-1 0,0 0 0,1 1 0,-1-1 0,0 1 1,1-1-1,2-1 0,57-44 6162,-52 44-5284,-6 7 124,-7 16 14,-22 59-320,-31 121-257,54-186-653,1-1 0,1 1 0,0 0 0,1 0 0,0-1-1,3 16 1,-2-20-9,1-1-1,0 1 0,1-1 1,0 1-1,0-1 0,1 0 1,0-1-1,0 1 0,1-1 1,8 11-1,-4-8-1,0-1-1,0 0 1,1-1-1,-1 0 1,2 0-1,-1-1 1,1 0-1,1-1 1,-1-1-1,1 1 1,0-2-1,0 0 1,0 0-1,1-1 1,-1 0-1,1-1 1,-1-1 0,1 0-1,0-1 1,0 0-1,0-1 1,16-3-1,-10 1-377,21-4 285,-19-2-7539,-19 7 3582,1-4-1429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8:17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10496,'5'-22'4813,"-5"20"-4287,0-1 0,0 1 0,1-1 1,-1 1-1,1-1 0,0 1 0,0-1 0,0 1 0,0-1 0,0 1 1,0 0-1,0-1 0,1 1 0,0 0 0,2-2 0,-4 4-458,0 0 0,0 0 0,1 0 0,-1 0 0,0 0 0,0 0 0,0 0 0,1 0 0,-1 0 0,0 1 0,0-1 0,1 0 0,-1 0 0,0 0 0,0 0 0,0 1 0,0-1 0,1 0 0,-1 0 0,0 0 0,0 1 0,0-1 0,0 0 0,0 0 0,0 0 0,1 1 0,-1-1 0,0 0 0,0 0 0,0 1 0,0-1 0,3 13 286,0 0-1,-1-1 0,0 1 0,0 24 1,-1-9-110,15 214 755,4 34-676,10-31-215,-18-187-167,1-2 0,25 65 0,-26-81-1346,-10-31-7382,-1-17 4814,2-1-981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8:17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11648,'0'-3'788,"0"3"-636,0-1 0,0 1 1,0-1-1,0 1 0,0-1 0,-1 1 0,1-1 0,0 1 0,0-1 1,0 1-1,1-1 0,-1 0 0,0 1 0,0-1 0,0 1 1,0-1-1,0 1 0,1-1 0,-1 1 0,0-1 0,0 1 1,1 0-1,-1-1 0,0 1 0,1-1 0,-1 1 0,0 0 1,1-1-1,-1 1 0,1 0 0,-1-1 0,1 1 0,-1 0 0,1-1 1,-1 1-1,1 0 0,0 0 0,-1 0 1091,1 0-1176,-1 0 1,0-1-1,0 1 1,0 0-1,0 0 1,0 0-1,0 0 1,1 0 0,-1 0-1,0 0 1,0 0-1,0 0 1,0 0-1,0 0 1,1 0-1,-1 0 1,0 0-1,0 0 1,0 0-1,0 0 1,0 0-1,0 0 1,1 0-1,-1 0 1,0 1 0,0-1-1,0 0 1,0 0-1,0 0 1,0 0-1,0 0 1,1 0-1,-1 0 1,0 0-1,0 0 1,0 1-1,0-1 1,0 0-1,0 0 1,0 0 0,0 0-1,0 0 1,0 0-1,0 1 1,4 6 759,0 3-420,-2 0 0,0 1 0,0-1 0,0 20 0,1 0 1,50 318 2265,-35-270-2357,3-1 0,43 105 0,126 261 495,-185-432-820,-3-8-79,-1-1-1,0 1 1,0 0-1,0 0 1,0 0-1,0 0 1,0 0-1,0 3 0,-19-25-7334,3 0-1148,7 11 3681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58:20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522 853 7040,'0'1'170,"0"-1"0,0 1 0,0-1 0,0 0-1,0 1 1,0-1 0,0 1 0,0-1 0,0 1 0,0-1 0,0 0 0,0 1 0,0-1 0,0 1 0,1-1 0,-1 0 0,0 1 0,0-1 0,0 1 0,1-1 0,-1 0 0,0 1-1,1-1 1,-1 0 0,0 0 0,1 1 0,-1-1 0,0 0 0,1 0 0,-1 1 0,0-1 0,2 0 0,-1 0 32,0 0 1,0 0-1,0 0 1,1 0-1,-1-1 0,0 1 1,0 0-1,0-1 1,0 1-1,0-1 1,0 1-1,2-2 1,39-26 2094,-28 18-1534,21-12-1,-30 19-580,1 1 0,0-1 0,-1 1 1,1 0-1,0 1 0,1-1 0,8 0 0,7 2 255,41 3-1,-1 1-125,222-16 788,147-27-61,594-44-892,211 34-387,-850 38-19,-360 10 245,923-34 398,-605 20-287,-227 10-88,328-17 42,-365 17-28,489-24 367,-172 13-74,92-3-118,28-2-117,-66 0-48,-125 4-27,273-21-5,-289 13 11,802-81-16,-759 72-1,33 1 6,-275 23 1,754-57 68,-577 52 0,384-5-80,-32 26 54,-371-10 1728,-258 3-1727,-1 0 0,0 0 1,-1-1-1,1-1 1,0 1-1,0-2 1,-1 1-1,11-7 0,-11 3 20,-9 6-63,1 0 1,-1 1-1,1-1 1,0 0 0,-1 1-1,1-1 1,0 1 0,0-1-1,0 1 1,-1-1-1,1 1 1,0-1 0,0 1-1,0 0 1,0-1 0,1 1-1,-2 0 0,1 1-1,-1-1 1,0 0-1,0 1 1,1-1-1,-1 0 1,0 1-1,0-1 1,0 1-1,0-1 1,1 0-1,-1 1 1,0-1-1,0 1 1,0-1-1,0 1 1,0-1-1,0 0 1,0 1-1,0-1 1,0 1 0,0-1-1,0 1 1,-1-1-1,1 1 1,-4 26 48,4-25-43,-27 119 224,-35 193-22,10 217-91,34 0 187,-30 392 240,39-571-227,14-260-145,29 161 0,-32-245-163,-1-4 10,0 0 0,0 0 0,-1 0 0,1 0-1,-1 0 1,0 0 0,0 0 0,0 1 0,-2 6 0,2-10-18,0-1 1,0 0-1,0 0 0,-1 0 1,1 0-1,0 0 0,0 1 1,0-1-1,-1 0 0,1 0 1,0 0-1,0 0 1,0 0-1,-1 0 0,1 0 1,0 0-1,0 0 0,-1 0 1,1 0-1,0 0 1,0 0-1,-1 0 0,1 0 1,0 0-1,0 0 0,0 0 1,-1 0-1,1 0 1,0 0-1,0 0 0,-1 0 1,1 0-1,0-1 0,0 1 1,0 0-1,-1 0 1,1 0-1,-13-9 36,3 3-25,3 3-11,0 1 0,1 0-1,-1 0 1,0 0 0,0 1 0,0 0-1,-15 1 1,-51 5 0,63-4-3,-137 20 33,-40 4-62,-468 31-166,430-40 218,-980 75-79,-160 5-133,-382 31-1005,75 79 812,-1154 165 336,2310-311 59,168-18 4,-675 76 5,5-46 67,571-72-78,308-9 0,-155-29 0,240 28 4,1-3-1,-82-31 0,119 38-4,1-1-1,0-1 0,1 0 1,-1-1-1,1 0 0,1-1 0,-16-16 1,20 17-24,1-1 0,0 0 0,0 0 0,1 0 0,1-1 0,-1 0 0,2-1 0,0 1 0,0-1 0,-4-16 0,5 5 10,0 0-1,1 0 1,1 0-1,1 0 1,1-1-1,1 1 1,5-28-1,6-12 39,30-93-1,96-221 188,-66 192-12,106-379 87,-47-2-310,-51 116-555,-37 7-1429,-41 222-288,-5 141 966,2-180-5638,11 132 1579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06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6784,'23'-100'10602,"-23"99"-10485,1-1 0,-1 1 0,1-1-1,0 0 1,0 1 0,-1-1 0,1 1 0,0-1 0,0 1-1,0 0 1,1-1 0,-1 1 0,2-2 0,-2 3-80,-1 0 0,1-1 0,-1 1 0,1 0 0,-1 0 1,1-1-1,0 1 0,-1 0 0,1 0 0,-1 0 0,1 0 0,0 0 0,-1 0 1,1 0-1,-1 0 0,1 0 0,0 0 0,-1 0 0,1 1 0,-1-1 0,1 0 1,0 0-1,-1 0 0,1 1 0,-1-1 0,1 0 0,-1 1 0,1-1 0,-1 0 1,1 1-1,-1-1 0,0 1 0,1-1 0,-1 1 0,1-1 0,-1 1 0,0-1 1,1 1-1,-1-1 0,0 1 0,0 0 0,0-1 0,1 1 0,8 22 220,0-1 0,-2 2-1,0-1 1,5 37 0,-7-32-224,1-1 1,1 0 0,14 33 0,-5-26 0,13 32-425,-28-64 196,0 0 0,-1 0-1,1 0 1,-1 0 0,1 0 0,-1 0 0,0 0 0,0 0 0,0 3 0,0-4 29,0 0 0,-1-1 0,1 1 0,0 0 1,0-1-1,-1 1 0,1-1 0,0 1 0,-1 0 0,1-1 1,0 1-1,-1-1 0,1 1 0,-1-1 0,1 0 0,-1 1 1,1-1-1,-1 1 0,1-1 0,-1 0 0,1 1 1,-1-1-1,0 0 0,1 0 0,-1 0 0,0 1 0,1-1 1,-1 0-1,1 0 0,-1 0 0,0 0 0,1 0 0,-2 0 1,-7 0-2246,4 0-1146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0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7296,'-1'1'244,"0"-1"1,0 1-1,0-1 1,0 1-1,0 0 1,0 0-1,0-1 0,0 1 1,0 0-1,0 0 1,0 0-1,0 0 1,1 0-1,-1 0 1,0 0-1,1 0 1,-1 0-1,1 0 0,-1 1 1,1-1-1,0 0 1,-1 0-1,1 0 1,0 1-1,0-1 1,0 0-1,0 0 1,0 1-1,0-1 1,0 0-1,0 0 0,1 1 1,0 0-1,-1 1-10,1 0 0,0 0 0,0-1 0,0 1 0,0-1-1,1 1 1,-1-1 0,1 0 0,0 1 0,-1-1 0,1 0-1,0 0 1,0 0 0,0 0 0,4 2 0,-1-2-91,1 1-1,1-1 1,-1 0 0,0-1 0,0 1 0,1-1-1,-1 0 1,12-1 0,0 2 28,97 7 351,-38-3-327,139 27 0,-117-13-387,-57-18-4107,-40-2 2038,-2 0-544,0 0-1067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07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8704,'5'-3'5535,"-5"2"-5289,1 1-1,-1 0 1,0 0-1,0-1 1,0 1-1,1 0 1,-1 0-1,0-1 1,0 1-1,1 0 1,-1 0 0,0-1-1,1 1 1,-1 0-1,0 0 1,1 0-1,-1 0 1,0 0-1,1 0 1,-1-1-1,0 1 1,1 0 0,-1 0-1,0 0 1,1 0-1,0 0 1,45 7 1039,231-9 607,-97-3-1571,-150 6-158,27-1-2581,-52 0 1679,0-1 0,0 0 0,0 0 0,1-1 0,-1 1 0,0-1 0,-1 0 0,8-4 0,1-3-3586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0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8448,'0'-6'576,"2"-39"2294,-2 41-2517,1 0 0,0 0 0,0 0 0,0 0 0,0 0 0,1 1 0,0-1 0,-1 0 0,5-4 0,-6 8-312,0 0 1,0-1-1,0 1 1,0 0-1,1-1 1,-1 1-1,0 0 1,0-1-1,1 1 1,-1 0-1,0 0 1,0 0-1,1-1 1,-1 1-1,0 0 1,1 0-1,-1 0 1,0 0-1,1-1 1,-1 1-1,0 0 1,1 0-1,-1 0 1,0 0-1,1 0 1,-1 0-1,0 0 1,1 0-1,-1 0 1,0 0-1,1 0 1,-1 0-1,0 0 1,1 0-1,-1 1 1,0-1-1,1 0 1,-1 0-1,0 0 1,1 0-1,-1 1 1,0-1-1,1 0 1,-1 0-1,0 1 1,0-1-1,1 1 1,0 0 15,0 1 0,0-1 1,0 1-1,0 0 0,-1-1 1,1 1-1,0 0 0,-1 0 0,1 2 1,5 39 239,-3 0 0,-2 67 0,-2-53-212,0 89-48,1 121 310,4-192-227,20 115 0,-9-109-19,37 111 0,-50-186-89,0 0 1,1-1-1,0 1 0,0-1 0,0 0 0,7 9 0,-9-13-6,0 0 1,0 0 0,0 0-1,0 0 1,0 0 0,0 0-1,0-1 1,0 1 0,0 0-1,0-1 1,0 1 0,1-1-1,-1 1 1,0-1 0,0 1-1,1-1 1,-1 0 0,0 0-1,0 0 1,1 0 0,-1 0-1,0 0 1,1 0 0,-1 0-1,0 0 1,1 0-1,-1-1 1,0 1 0,0-1-1,0 1 1,1-1 0,-1 1-1,0-1 1,0 0 0,0 1-1,2-3 1,1 0 5,0-1-1,0 0 1,-1-1 0,1 1-1,-1-1 1,0 1 0,0-1-1,-1 0 1,0 0 0,1 0-1,0-6 1,2-4-23,-2 0 0,4-30 0,0-54 8,-8-102 1,0 166 1,-17-300-22,6 232-13,-29-125-1,34 206-123,-10-25 0,10 27-32,7 20 192,0-1-1,0 1 0,0-1 1,0 1-1,0 0 0,0-1 1,0 1-1,0-1 0,0 1 1,0-1-1,0 1 0,0 0 1,0-1-1,0 1 0,1-1 1,-1 1-1,0 0 0,0-1 0,1 1 1,-1-1-1,0 1 0,0 0 1,1-1-1,-1 1 0,0 0 1,1 0-1,-1-1 0,0 1 1,1 0-1,-1 0 0,1-1 1,-1 1-1,0 0 0,1 0 1,0 0-1,0-1 4,5-1 119,-1-1-1,1 1 1,1-1-1,-1 2 1,0-1-1,0 1 1,11-1-1,50 1 665,-27 2-576,138 3 147,18 0-42,-122-4-283,-73 0-32,364-4 5,15-8 86,-63-3 5,-180 9-97,25-3-784,-53-4-4178,-91 9 1966,-3-1-1275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2:32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8704,'0'0'152,"0"0"1,0 0 0,0 0-1,0 1 1,0-1-1,0 0 1,0 0 0,1 0-1,-1 1 1,0-1-1,0 0 1,0 0 0,0 0-1,1 0 1,-1 0-1,0 0 1,0 1 0,0-1-1,1 0 1,-1 0-1,0 0 1,0 0 0,1 0-1,-1 0 1,0 0-1,0 0 1,0 0 0,1 0-1,-1 0 1,0 0-1,0 0 1,1 0 0,-1 0-1,0 0 1,14-2 2556,-3 1-914,104 9 2713,2 0-4115,-81-8-300,25 1-126,113-14 0,-167 12-286,27-3-2536,-12 5-3144,-9 3 1423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11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40 8320,'0'0'201,"0"0"0,-1 0 0,1 0 0,0 0 1,0-1-1,0 1 0,0 0 0,0 0 0,0 0 0,0 0 1,-1 0-1,1 0 0,0 0 0,0 0 0,0 0 1,0 0-1,0-1 0,0 1 0,0 0 0,0 0 0,0 0 1,0 0-1,0 0 0,0 0 0,0-1 0,0 1 0,0 0 1,0 0-1,0 0 0,0 0 0,0 0 0,0 0 0,0-1 1,0 1-1,0 0 0,0 0 0,0 0 0,0 0 0,0 0 1,0 0-1,0 0 0,0-1 0,0 1 0,0 0 1,0 0-1,0 0 0,1 0 0,-1 0 0,0 0 0,0 0 1,10-5 1779,14 0-2169,14-3 688,-7 2-183,0 2 0,45-2-1,-38 6-65,0 2 0,49 8-1,-81-9-164,-1 0 0,0 1 0,0 0 0,6 2 0,-10-4-59,0 1 0,0-1 0,0 1 0,0-1 0,0 1 0,0 0 1,0-1-1,0 1 0,-1 0 0,1-1 0,0 1 0,-1 0 0,1 0 0,0 0 1,-1 0-1,1 0 0,-1 0 0,1 0 0,-1 0 0,1 0 0,-1 0 0,0 0 1,0 0-1,0 0 0,1 0 0,-1 0 0,0 0 0,0 1 0,-2 4 15,0 0 1,0 0-1,-1-1 0,0 1 0,0-1 0,0 0 0,0 0 0,-1 0 1,0 0-1,-8 8 0,0 0-4,-98 131-174,95-120 170,1 0-1,1 0 1,1 1-1,-13 41 1,23-59-32,0 0 1,1 0 0,0-1 0,0 1-1,0 0 1,1 0 0,0 0 0,0 0-1,1 0 1,0 0 0,0 0 0,1-1-1,3 12 1,-3-14 13,1 1 1,-1 0 0,1-1-1,0 1 1,0-1-1,1 0 1,-1 0-1,1 0 1,0 0-1,0-1 1,0 0-1,0 1 1,1-1-1,-1-1 1,1 1-1,0-1 1,-1 0-1,8 2 1,7 2-28,0-2 0,1 0 1,-1-1-1,1-1 0,0 0 1,40-4-1,-6-7-5232,-45 6 1862,0-4-1557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12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245 141 10624,'-1'-1'204,"1"1"0,0-1 1,0 0-1,-1 1 1,1-1-1,0 1 0,-1-1 1,1 0-1,0 1 0,-1-1 1,1 1-1,-1-1 0,1 1 1,-1 0-1,1-1 1,-1 1-1,1-1 0,-1 1 1,1 0-1,-1 0 0,0-1 1,1 1-1,-1 0 0,0 0 1,1 0-1,-1-1 1,1 1-1,-1 0 0,0 0 1,1 0-1,-2 0 0,-27 0 1223,21 0-663,-17 0 36,-41 6 1,57-5-805,-1 1 1,1 0-1,0 1 1,0 0 0,0 0-1,0 1 1,-14 8-1,23-11-1,-1-1 0,0 0-1,0 1 1,1-1-1,-1 1 1,0-1 0,1 1-1,-1-1 1,0 1-1,1-1 1,-1 1 0,1 0-1,-1-1 1,1 1 0,-1 0-1,1-1 1,-1 1-1,1 0 1,0 0 0,0-1-1,-1 1 1,1 0-1,0 0 1,0 0 0,0 0-1,0-1 1,0 1 0,0 0-1,0 0 1,0 0-1,0 0 1,0-1 0,0 1-1,0 0 1,1 0-1,-1 0 1,0-1 0,1 1-1,-1 0 1,0 0 0,1-1-1,-1 1 1,1 0-1,0 0 1,4 4-11,-1-1 0,1-1 0,0 1 1,0-1-1,7 4 0,-4-2 33,3 1-17,-1 0 0,0 1 0,0 1 0,-1-1 0,0 2 0,0-1 0,-1 1 0,0 1 0,0-1 0,-1 1 0,9 18 0,-6-6 10,0 0 0,11 44 0,4 49-34,-21-96 29,-3-12 58,1 1 0,-2-1 0,1 1 0,-1-1 1,0 1-1,0 0 0,-1-1 0,-3 13 0,4-18 16,-1 1 0,0-1 0,0 1 1,0-1-1,0 0 0,0 1 0,-1-1 0,1 0 0,-1 0 0,1 0 1,-1 0-1,0 0 0,0 0 0,0-1 0,0 1 0,0-1 0,0 1 1,0-1-1,-1 0 0,1 1 0,0-1 0,-1 0 0,1-1 0,-1 1 1,1 0-1,-1-1 0,-4 1 0,-1-1 22,1 0 1,0 0-1,0-1 0,0 0 1,0 0-1,0 0 0,0-1 0,0 0 1,0-1-1,1 0 0,-8-3 1,9 3-114,0 0 1,1 0 0,-1 0-1,1-1 1,-1 1 0,1-1-1,0 0 1,0-1-1,1 1 1,-1-1 0,1 1-1,0-1 1,0 0 0,-2-7-1,4 9 3,1 0 0,-1 0 0,1 0 0,0 0 0,0 0 0,0 0 0,0-1 0,0 1 0,1 0 0,-1 0 0,1 0 0,0 0 0,1-3 0,19-40-19,-12 31-8,0 0 1,1 1 0,1 0-1,1 1 1,0 0 0,16-13-1,88-64 199,-93 73-137,5-4-28,40-38 1,-55 46 30,-1 0 0,-1 0 0,-1-1 0,0-1 0,10-18 0,-17 27-26,-1 1 0,0 0 0,0 0 0,0-1 0,-1 1 0,1-1 0,-1 0 0,-1 1 1,1-1-1,-1 0 0,-1-10 0,1 13-3,-1 0-1,1 1 1,-1-1-1,0 0 1,0 1 0,0-1-1,0 1 1,-1-1-1,1 1 1,-1 0 0,1 0-1,-1-1 1,0 1-1,0 0 1,0 1 0,0-1-1,0 0 1,0 0-1,0 1 1,-1-1 0,1 1-1,-1 0 1,1 0-1,-1 0 1,1 0 0,-5-1-1,-6 0-211,0 0-1,0 1 0,0 0 0,0 1 1,-1 0-1,1 1 0,0 0 0,-23 7 1,31-7-454,1 1 0,0 0 1,-1 0-1,1 0 0,0 0 1,0 1-1,1-1 0,-1 1 1,0 0-1,-4 5 0,4 0-4000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15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26 250 6656,'-23'-3'9751,"21"2"-7563,14 0-1013,8-1-608,-1 0 1,0-1-1,0-1 1,29-11-1,16-3 164,157-26 569,-50 11-1053,101-20-167,-9 12-13,6 24-257,-23 17-1533,-243 0 1235,0-1-1,0 1 0,0 0 1,-1-1-1,1 1 1,0-1-1,0 0 0,-1 0 1,1 0-1,0 0 1,-1 0-1,4-3 0,-5 3-1809,-1 1-438,0 0-965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16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10240,'3'-3'747,"-1"1"0,1 0 0,1 0 1,-1 1-1,0-1 0,0 0 0,1 1 0,-1 0 1,5-1-1,38-7 465,-36 8-787,14-4-39,-4 2-142,0 0 1,-1 1 0,34 0 0,3 8 734,74 17-1,-128-23-949,3 1 86,0 0 1,0 1-1,1-1 1,-1 1-1,5 3 1,-9-4-89,0 0-1,0-1 1,0 1 0,0 0 0,0-1 0,0 1-1,0 0 1,0 0 0,-1 0 0,1 0 0,0 0-1,-1 0 1,1 0 0,-1 0 0,1 0-1,-1 0 1,1 0 0,-1 0 0,0 0 0,0 1-1,1-1 1,-1 0 0,0 0 0,0 0 0,0 1-1,0-1 1,0 0 0,-1 0 0,1 2 0,-4 11 135,-1 0 0,0-1 1,-12 21-1,-26 39 59,26-46-163,-35 63 154,44-72-165,0-1 0,1 1 0,-7 26 0,13-40-43,0 0 0,1 0 0,-1 1 0,1-1 0,0 0 1,0 0-1,0 1 0,1-1 0,-1 0 0,1 0 0,0 1 1,0-1-1,1 0 0,-1 0 0,1 0 0,0 0 0,0-1 1,0 1-1,0 0 0,1-1 0,-1 1 0,1-1 0,0 0 1,0 0-1,0 0 0,1-1 0,-1 1 0,1-1 0,-1 1 1,1-1-1,7 3 0,6 1 19,-1 0 1,1-2 0,26 5-1,52 2 43,97-6-721,-130-6-2418,-35-1-772,-4-8-2784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18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 6400,'-5'2'1402,"-1"-1"209,9-1 4832,13-2-5638,1 0 1,0 1-1,0 1 1,21 3 0,-10-1-435,60-1 304,162-17 0,-73 12 220,-123 4-3358,1 0-4668,-55 0 3057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19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9600,'11'-3'7566,"2"0"-6373,26-3-1,111 2-530,220-32-1,-326 34-3267,-33 2-513,0 0 1,14-2-1,-12-2-449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20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 5888,'-2'-10'11813,"64"6"-9390,-40 1-1672,44 2 0,9 7-119,59 3 208,243-9 419,-318 8-3014,-58-9 1231,1 1 1,-1-1-1,0 0 0,0 1 1,0-1-1,1 0 1,-1 0-1,0 0 0,0 0 1,0 0-1,0 0 1,-1 0-1,2-2 0,4-3-3302,3-1-1737,0 2 1793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2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23 116 7808,'-1'-1'346,"-1"0"-77,1 0 1,0 1-1,-1-1 0,1 0 1,0 0-1,0 0 0,0 0 1,0 0-1,0 0 0,0 0 1,0 0-1,0 0 0,0-1 1,0 1-1,1 0 0,-1 0 1,0-1-1,1 1 1,-1 0-1,1-1 0,0 1 1,-1-1-1,1-2 0,0 3 713,14-11 2404,-7 6-3000,0 1 0,0 1 1,0-1-1,1 1 0,-1 1 0,1-1 0,0 1 1,11-3-1,70-10 304,-66 12-456,19-1 420,65-2 0,-81 8-297,0 0 0,0 2 0,45 9 0,-63-10-255,0 0 0,0 1 0,0 0 0,-1 0 0,1 1-1,8 5 1,-14-8-72,0 1 0,0 0-1,0 0 1,0 0-1,0 0 1,0 0 0,-1 0-1,1 0 1,-1 0-1,1 1 1,-1-1 0,0 1-1,0-1 1,0 1-1,0 0 1,-1-1 0,1 1-1,0 0 1,-1-1-1,0 1 1,0 0 0,0-1-1,0 4 1,-2 11 3,-1-1 0,0 0 0,-11 28 0,-23 48-47,29-73 29,-8 17-50,6-15 11,0 1 0,2 1 0,0-1 0,-5 33 0,13-53 26,0 0-1,0 1 0,0-1 0,1 1 1,-1-1-1,1 1 0,0-1 0,0 0 1,0 1-1,0-1 0,0 0 0,0 0 1,0 0-1,1 0 0,-1 0 0,1 0 0,0 0 1,-1 0-1,1 0 0,0-1 0,4 3 1,6 5 40,0-1 1,20 10-1,-25-15-21,77 37 32,-57-29-47,-1 1 1,-1 1 0,0 1-1,31 24 1,-37-22 11,-2 1 0,0 1 0,0 0 0,21 34-1,45 90-5,-72-121-62,-1 0-1,15 45 1,-23-60 104,-1 1 1,1-1 0,-1 1 0,0 0 0,-1 0-1,1 0 1,-1-1 0,-1 1 0,1 0 0,-1 0-1,0 0 1,-1-1 0,0 1 0,0-1 0,-3 8-1,2-9-7,0-1-1,0 0 0,-1 1 0,0-1 0,1-1 0,-1 1 0,0-1 1,-1 1-1,1-1 0,-1 0 0,1-1 0,-1 1 0,0-1 0,-8 3 0,-7 2-33,-1-1 0,-25 3 0,46-9-13,-37 7-22,0-1-1,0-3 1,-1-1 0,-61-4-1,53-4-26,14 2-1238,-37-1-1,52 3-585,9-1-514,8 3 2239,0 0 1,0 0 0,-1 0 0,1 0 0,0 0 0,0 0 0,0-1 0,0 1 0,0 0 0,0 0 0,0 0 0,0 0 0,0 0 0,0 0 0,-1 0 0,1 0 0,0-1 0,0 1-1,0 0 1,0 0 0,0 0 0,0 0 0,0 0 0,0 0 0,0-1 0,0 1 0,0 0 0,0 0 0,0 0 0,0 0 0,0 0 0,0 0 0,0-1 0,0 1 0,0 0 0,0 0-1,1 0 1,-1 0 0,0 0 0,0 0 0,0-1 0,7-6-5239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22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76 7936,'0'-3'375,"-1"0"1,1 1-1,0-1 1,-1 0-1,1 0 1,1 0 0,-1 0-1,0 0 1,1 0-1,-1 1 1,1-1-1,0 0 1,0 0-1,0 1 1,0-1-1,1 0 1,-1 1 0,1-1-1,-1 1 1,1 0-1,0-1 1,0 1-1,4-3 1,-6 4-323,1 0 1,-1 1-1,1-1 0,0 1 1,-1-1-1,1 1 1,0-1-1,-1 1 0,1-1 1,0 1-1,-1 0 1,1-1-1,0 1 0,0 0 1,0-1-1,-1 1 1,1 0-1,0 0 0,0 0 1,0 0-1,-1 0 1,1 0-1,0 0 0,0 0 1,0 0-1,-1 0 1,1 1-1,0-1 0,0 0 1,0 1-1,-1-1 1,1 0-1,0 1 0,-1-1 1,1 1-1,0-1 1,-1 1-1,1-1 0,0 1 1,-1-1-1,1 1 1,-1 0-1,1-1 0,-1 1 1,1 0-1,2 4 122,0 0-1,0 0 1,-1 1 0,0-1-1,2 8 1,9 39 80,-2 1 0,-3 0 0,1 56 0,7 50-214,-13-134-488,-1 38 0,-2-56-115,0-7 461,0 0 0,0 1 0,0-1 0,0 0-1,0 0 1,0 1 0,0-1 0,0 0 0,0 0 0,-1 0 0,1 1-1,0-1 1,0 0 0,0 0 0,0 1 0,0-1 0,0 0 0,-1 0 0,1 0-1,0 0 1,0 1 0,0-1 0,-1 0 0,1 0 0,0 0 0,0 0-1,0 0 1,-1 0 0,1 1 0,0-1 0,0 0 0,-1 0 0,1 0 0,0 0-1,0 0 1,-1 0 0,1 0 0,0 0 0,0 0 0,-1 0 0,1 0-1,0 0 1,0 0 0,-1-1 0,1 1 0,0 0 0,0 0 0,0 0 0,-1 0-1,1 0 1,0 0 0,0 0 0,-1-1 0,-7-3-4128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5T04:44:22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49 7296,'0'0'264,"-1"-1"0,0 0 0,1 1 0,-1-1 0,1 0 0,-1 1 0,1-1 1,-1 0-1,1 0 0,0 0 0,-1 1 0,1-1 0,0 0 0,0 0 0,0 0 0,0 0 0,-1 0 1,1 1-1,0-3 0,1 3-123,-1-1 0,0 0 0,1 1 0,-1-1 0,0 1 0,1-1 0,-1 1 0,1-1 0,-1 1 0,1 0 0,-1-1 0,1 1-1,-1-1 1,1 1 0,-1 0 0,1 0 0,0-1 0,-1 1 0,1 0 0,0 0 0,6-2 333,-1 1 0,1 1-1,-1-1 1,9 2 0,-9-1-94,272-10 3066,1 0-2998,-279 10-448,79 0 21,139 16 0,-213-15-52,-3-1-99,0 0 1,0 1-1,0-1 0,0 1 1,-1-1-1,1 1 0,0-1 0,0 1 1,0 0-1,0 0 0,-1 0 1,3 2-1,-12-3-5998,0 0 3302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351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5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4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8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69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3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1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9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7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870F65-632F-4004-BDC8-3A66322F913F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8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44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870F65-632F-4004-BDC8-3A66322F913F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91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23.png"/><Relationship Id="rId63" Type="http://schemas.openxmlformats.org/officeDocument/2006/relationships/customXml" Target="../ink/ink31.xml"/><Relationship Id="rId84" Type="http://schemas.openxmlformats.org/officeDocument/2006/relationships/image" Target="../media/image44.png"/><Relationship Id="rId138" Type="http://schemas.openxmlformats.org/officeDocument/2006/relationships/image" Target="../media/image71.png"/><Relationship Id="rId159" Type="http://schemas.openxmlformats.org/officeDocument/2006/relationships/customXml" Target="../ink/ink79.xml"/><Relationship Id="rId170" Type="http://schemas.openxmlformats.org/officeDocument/2006/relationships/image" Target="../media/image87.png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226" Type="http://schemas.openxmlformats.org/officeDocument/2006/relationships/image" Target="../media/image115.png"/><Relationship Id="rId247" Type="http://schemas.openxmlformats.org/officeDocument/2006/relationships/customXml" Target="../ink/ink123.xml"/><Relationship Id="rId107" Type="http://schemas.openxmlformats.org/officeDocument/2006/relationships/customXml" Target="../ink/ink53.xml"/><Relationship Id="rId268" Type="http://schemas.openxmlformats.org/officeDocument/2006/relationships/image" Target="../media/image136.png"/><Relationship Id="rId11" Type="http://schemas.openxmlformats.org/officeDocument/2006/relationships/customXml" Target="../ink/ink5.xml"/><Relationship Id="rId32" Type="http://schemas.openxmlformats.org/officeDocument/2006/relationships/image" Target="../media/image18.png"/><Relationship Id="rId53" Type="http://schemas.openxmlformats.org/officeDocument/2006/relationships/customXml" Target="../ink/ink26.xml"/><Relationship Id="rId74" Type="http://schemas.openxmlformats.org/officeDocument/2006/relationships/image" Target="../media/image39.png"/><Relationship Id="rId128" Type="http://schemas.openxmlformats.org/officeDocument/2006/relationships/image" Target="../media/image66.png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5" Type="http://schemas.openxmlformats.org/officeDocument/2006/relationships/customXml" Target="../ink/ink47.xml"/><Relationship Id="rId160" Type="http://schemas.openxmlformats.org/officeDocument/2006/relationships/image" Target="../media/image82.png"/><Relationship Id="rId181" Type="http://schemas.openxmlformats.org/officeDocument/2006/relationships/customXml" Target="../ink/ink90.xml"/><Relationship Id="rId216" Type="http://schemas.openxmlformats.org/officeDocument/2006/relationships/image" Target="../media/image110.png"/><Relationship Id="rId237" Type="http://schemas.openxmlformats.org/officeDocument/2006/relationships/customXml" Target="../ink/ink118.xml"/><Relationship Id="rId258" Type="http://schemas.openxmlformats.org/officeDocument/2006/relationships/image" Target="../media/image131.png"/><Relationship Id="rId22" Type="http://schemas.openxmlformats.org/officeDocument/2006/relationships/image" Target="../media/image13.png"/><Relationship Id="rId43" Type="http://schemas.openxmlformats.org/officeDocument/2006/relationships/customXml" Target="../ink/ink21.xml"/><Relationship Id="rId64" Type="http://schemas.openxmlformats.org/officeDocument/2006/relationships/image" Target="../media/image34.png"/><Relationship Id="rId118" Type="http://schemas.openxmlformats.org/officeDocument/2006/relationships/image" Target="../media/image61.png"/><Relationship Id="rId139" Type="http://schemas.openxmlformats.org/officeDocument/2006/relationships/customXml" Target="../ink/ink69.xml"/><Relationship Id="rId85" Type="http://schemas.openxmlformats.org/officeDocument/2006/relationships/customXml" Target="../ink/ink42.xml"/><Relationship Id="rId150" Type="http://schemas.openxmlformats.org/officeDocument/2006/relationships/image" Target="../media/image77.png"/><Relationship Id="rId171" Type="http://schemas.openxmlformats.org/officeDocument/2006/relationships/customXml" Target="../ink/ink85.xml"/><Relationship Id="rId192" Type="http://schemas.openxmlformats.org/officeDocument/2006/relationships/image" Target="../media/image98.png"/><Relationship Id="rId206" Type="http://schemas.openxmlformats.org/officeDocument/2006/relationships/image" Target="../media/image105.png"/><Relationship Id="rId227" Type="http://schemas.openxmlformats.org/officeDocument/2006/relationships/customXml" Target="../ink/ink113.xml"/><Relationship Id="rId248" Type="http://schemas.openxmlformats.org/officeDocument/2006/relationships/image" Target="../media/image126.png"/><Relationship Id="rId269" Type="http://schemas.openxmlformats.org/officeDocument/2006/relationships/customXml" Target="../ink/ink134.xml"/><Relationship Id="rId12" Type="http://schemas.openxmlformats.org/officeDocument/2006/relationships/image" Target="../media/image8.png"/><Relationship Id="rId33" Type="http://schemas.openxmlformats.org/officeDocument/2006/relationships/customXml" Target="../ink/ink16.xml"/><Relationship Id="rId108" Type="http://schemas.openxmlformats.org/officeDocument/2006/relationships/image" Target="../media/image56.png"/><Relationship Id="rId129" Type="http://schemas.openxmlformats.org/officeDocument/2006/relationships/customXml" Target="../ink/ink64.xml"/><Relationship Id="rId54" Type="http://schemas.openxmlformats.org/officeDocument/2006/relationships/image" Target="../media/image29.png"/><Relationship Id="rId75" Type="http://schemas.openxmlformats.org/officeDocument/2006/relationships/customXml" Target="../ink/ink37.xml"/><Relationship Id="rId96" Type="http://schemas.openxmlformats.org/officeDocument/2006/relationships/image" Target="../media/image50.png"/><Relationship Id="rId140" Type="http://schemas.openxmlformats.org/officeDocument/2006/relationships/image" Target="../media/image72.png"/><Relationship Id="rId161" Type="http://schemas.openxmlformats.org/officeDocument/2006/relationships/customXml" Target="../ink/ink80.xml"/><Relationship Id="rId182" Type="http://schemas.openxmlformats.org/officeDocument/2006/relationships/image" Target="../media/image93.png"/><Relationship Id="rId217" Type="http://schemas.openxmlformats.org/officeDocument/2006/relationships/customXml" Target="../ink/ink108.xml"/><Relationship Id="rId6" Type="http://schemas.openxmlformats.org/officeDocument/2006/relationships/image" Target="../media/image5.png"/><Relationship Id="rId238" Type="http://schemas.openxmlformats.org/officeDocument/2006/relationships/image" Target="../media/image121.png"/><Relationship Id="rId259" Type="http://schemas.openxmlformats.org/officeDocument/2006/relationships/customXml" Target="../ink/ink129.xml"/><Relationship Id="rId23" Type="http://schemas.openxmlformats.org/officeDocument/2006/relationships/customXml" Target="../ink/ink11.xml"/><Relationship Id="rId28" Type="http://schemas.openxmlformats.org/officeDocument/2006/relationships/image" Target="../media/image16.png"/><Relationship Id="rId49" Type="http://schemas.openxmlformats.org/officeDocument/2006/relationships/customXml" Target="../ink/ink24.xml"/><Relationship Id="rId114" Type="http://schemas.openxmlformats.org/officeDocument/2006/relationships/image" Target="../media/image59.png"/><Relationship Id="rId119" Type="http://schemas.openxmlformats.org/officeDocument/2006/relationships/customXml" Target="../ink/ink59.xml"/><Relationship Id="rId270" Type="http://schemas.openxmlformats.org/officeDocument/2006/relationships/image" Target="../media/image137.png"/><Relationship Id="rId44" Type="http://schemas.openxmlformats.org/officeDocument/2006/relationships/image" Target="../media/image24.png"/><Relationship Id="rId60" Type="http://schemas.openxmlformats.org/officeDocument/2006/relationships/image" Target="../media/image32.png"/><Relationship Id="rId65" Type="http://schemas.openxmlformats.org/officeDocument/2006/relationships/customXml" Target="../ink/ink32.xml"/><Relationship Id="rId81" Type="http://schemas.openxmlformats.org/officeDocument/2006/relationships/customXml" Target="../ink/ink40.xml"/><Relationship Id="rId86" Type="http://schemas.openxmlformats.org/officeDocument/2006/relationships/image" Target="../media/image45.png"/><Relationship Id="rId130" Type="http://schemas.openxmlformats.org/officeDocument/2006/relationships/image" Target="../media/image67.png"/><Relationship Id="rId135" Type="http://schemas.openxmlformats.org/officeDocument/2006/relationships/customXml" Target="../ink/ink67.xml"/><Relationship Id="rId151" Type="http://schemas.openxmlformats.org/officeDocument/2006/relationships/customXml" Target="../ink/ink75.xml"/><Relationship Id="rId156" Type="http://schemas.openxmlformats.org/officeDocument/2006/relationships/image" Target="../media/image80.png"/><Relationship Id="rId177" Type="http://schemas.openxmlformats.org/officeDocument/2006/relationships/customXml" Target="../ink/ink88.xml"/><Relationship Id="rId198" Type="http://schemas.openxmlformats.org/officeDocument/2006/relationships/image" Target="../media/image101.png"/><Relationship Id="rId172" Type="http://schemas.openxmlformats.org/officeDocument/2006/relationships/image" Target="../media/image88.png"/><Relationship Id="rId193" Type="http://schemas.openxmlformats.org/officeDocument/2006/relationships/customXml" Target="../ink/ink96.xml"/><Relationship Id="rId202" Type="http://schemas.openxmlformats.org/officeDocument/2006/relationships/image" Target="../media/image103.png"/><Relationship Id="rId207" Type="http://schemas.openxmlformats.org/officeDocument/2006/relationships/customXml" Target="../ink/ink103.xml"/><Relationship Id="rId223" Type="http://schemas.openxmlformats.org/officeDocument/2006/relationships/customXml" Target="../ink/ink111.xml"/><Relationship Id="rId228" Type="http://schemas.openxmlformats.org/officeDocument/2006/relationships/image" Target="../media/image116.png"/><Relationship Id="rId244" Type="http://schemas.openxmlformats.org/officeDocument/2006/relationships/image" Target="../media/image124.png"/><Relationship Id="rId249" Type="http://schemas.openxmlformats.org/officeDocument/2006/relationships/customXml" Target="../ink/ink124.xml"/><Relationship Id="rId13" Type="http://schemas.openxmlformats.org/officeDocument/2006/relationships/customXml" Target="../ink/ink6.xml"/><Relationship Id="rId18" Type="http://schemas.openxmlformats.org/officeDocument/2006/relationships/image" Target="../media/image11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260" Type="http://schemas.openxmlformats.org/officeDocument/2006/relationships/image" Target="../media/image132.png"/><Relationship Id="rId265" Type="http://schemas.openxmlformats.org/officeDocument/2006/relationships/customXml" Target="../ink/ink132.xml"/><Relationship Id="rId34" Type="http://schemas.openxmlformats.org/officeDocument/2006/relationships/image" Target="../media/image19.png"/><Relationship Id="rId50" Type="http://schemas.openxmlformats.org/officeDocument/2006/relationships/image" Target="../media/image27.png"/><Relationship Id="rId55" Type="http://schemas.openxmlformats.org/officeDocument/2006/relationships/customXml" Target="../ink/ink27.xml"/><Relationship Id="rId76" Type="http://schemas.openxmlformats.org/officeDocument/2006/relationships/image" Target="../media/image40.png"/><Relationship Id="rId97" Type="http://schemas.openxmlformats.org/officeDocument/2006/relationships/customXml" Target="../ink/ink48.xml"/><Relationship Id="rId104" Type="http://schemas.openxmlformats.org/officeDocument/2006/relationships/image" Target="../media/image54.png"/><Relationship Id="rId120" Type="http://schemas.openxmlformats.org/officeDocument/2006/relationships/image" Target="../media/image62.png"/><Relationship Id="rId125" Type="http://schemas.openxmlformats.org/officeDocument/2006/relationships/customXml" Target="../ink/ink62.xml"/><Relationship Id="rId141" Type="http://schemas.openxmlformats.org/officeDocument/2006/relationships/customXml" Target="../ink/ink70.xml"/><Relationship Id="rId146" Type="http://schemas.openxmlformats.org/officeDocument/2006/relationships/image" Target="../media/image75.png"/><Relationship Id="rId167" Type="http://schemas.openxmlformats.org/officeDocument/2006/relationships/customXml" Target="../ink/ink83.xml"/><Relationship Id="rId188" Type="http://schemas.openxmlformats.org/officeDocument/2006/relationships/image" Target="../media/image96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8.png"/><Relationship Id="rId162" Type="http://schemas.openxmlformats.org/officeDocument/2006/relationships/image" Target="../media/image83.png"/><Relationship Id="rId183" Type="http://schemas.openxmlformats.org/officeDocument/2006/relationships/customXml" Target="../ink/ink91.xml"/><Relationship Id="rId213" Type="http://schemas.openxmlformats.org/officeDocument/2006/relationships/customXml" Target="../ink/ink106.xml"/><Relationship Id="rId218" Type="http://schemas.openxmlformats.org/officeDocument/2006/relationships/image" Target="../media/image111.png"/><Relationship Id="rId234" Type="http://schemas.openxmlformats.org/officeDocument/2006/relationships/image" Target="../media/image119.png"/><Relationship Id="rId239" Type="http://schemas.openxmlformats.org/officeDocument/2006/relationships/customXml" Target="../ink/ink119.xml"/><Relationship Id="rId2" Type="http://schemas.openxmlformats.org/officeDocument/2006/relationships/image" Target="../media/image3.png"/><Relationship Id="rId29" Type="http://schemas.openxmlformats.org/officeDocument/2006/relationships/customXml" Target="../ink/ink14.xml"/><Relationship Id="rId250" Type="http://schemas.openxmlformats.org/officeDocument/2006/relationships/image" Target="../media/image127.png"/><Relationship Id="rId255" Type="http://schemas.openxmlformats.org/officeDocument/2006/relationships/customXml" Target="../ink/ink127.xml"/><Relationship Id="rId24" Type="http://schemas.openxmlformats.org/officeDocument/2006/relationships/image" Target="../media/image14.png"/><Relationship Id="rId40" Type="http://schemas.openxmlformats.org/officeDocument/2006/relationships/image" Target="../media/image22.png"/><Relationship Id="rId45" Type="http://schemas.openxmlformats.org/officeDocument/2006/relationships/customXml" Target="../ink/ink22.xml"/><Relationship Id="rId66" Type="http://schemas.openxmlformats.org/officeDocument/2006/relationships/image" Target="../media/image35.png"/><Relationship Id="rId87" Type="http://schemas.openxmlformats.org/officeDocument/2006/relationships/customXml" Target="../ink/ink43.xml"/><Relationship Id="rId110" Type="http://schemas.openxmlformats.org/officeDocument/2006/relationships/image" Target="../media/image57.png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136" Type="http://schemas.openxmlformats.org/officeDocument/2006/relationships/image" Target="../media/image70.png"/><Relationship Id="rId157" Type="http://schemas.openxmlformats.org/officeDocument/2006/relationships/customXml" Target="../ink/ink78.xml"/><Relationship Id="rId178" Type="http://schemas.openxmlformats.org/officeDocument/2006/relationships/image" Target="../media/image91.png"/><Relationship Id="rId61" Type="http://schemas.openxmlformats.org/officeDocument/2006/relationships/customXml" Target="../ink/ink30.xml"/><Relationship Id="rId82" Type="http://schemas.openxmlformats.org/officeDocument/2006/relationships/image" Target="../media/image43.png"/><Relationship Id="rId152" Type="http://schemas.openxmlformats.org/officeDocument/2006/relationships/image" Target="../media/image78.png"/><Relationship Id="rId173" Type="http://schemas.openxmlformats.org/officeDocument/2006/relationships/customXml" Target="../ink/ink86.xml"/><Relationship Id="rId194" Type="http://schemas.openxmlformats.org/officeDocument/2006/relationships/image" Target="../media/image99.png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208" Type="http://schemas.openxmlformats.org/officeDocument/2006/relationships/image" Target="../media/image106.png"/><Relationship Id="rId229" Type="http://schemas.openxmlformats.org/officeDocument/2006/relationships/customXml" Target="../ink/ink114.xml"/><Relationship Id="rId19" Type="http://schemas.openxmlformats.org/officeDocument/2006/relationships/customXml" Target="../ink/ink9.xml"/><Relationship Id="rId224" Type="http://schemas.openxmlformats.org/officeDocument/2006/relationships/image" Target="../media/image114.png"/><Relationship Id="rId240" Type="http://schemas.openxmlformats.org/officeDocument/2006/relationships/image" Target="../media/image122.png"/><Relationship Id="rId245" Type="http://schemas.openxmlformats.org/officeDocument/2006/relationships/customXml" Target="../ink/ink122.xml"/><Relationship Id="rId261" Type="http://schemas.openxmlformats.org/officeDocument/2006/relationships/customXml" Target="../ink/ink130.xml"/><Relationship Id="rId266" Type="http://schemas.openxmlformats.org/officeDocument/2006/relationships/image" Target="../media/image135.png"/><Relationship Id="rId14" Type="http://schemas.openxmlformats.org/officeDocument/2006/relationships/image" Target="../media/image9.png"/><Relationship Id="rId30" Type="http://schemas.openxmlformats.org/officeDocument/2006/relationships/image" Target="../media/image17.png"/><Relationship Id="rId35" Type="http://schemas.openxmlformats.org/officeDocument/2006/relationships/customXml" Target="../ink/ink17.xml"/><Relationship Id="rId56" Type="http://schemas.openxmlformats.org/officeDocument/2006/relationships/image" Target="../media/image30.png"/><Relationship Id="rId77" Type="http://schemas.openxmlformats.org/officeDocument/2006/relationships/customXml" Target="../ink/ink38.xml"/><Relationship Id="rId100" Type="http://schemas.openxmlformats.org/officeDocument/2006/relationships/image" Target="../media/image52.png"/><Relationship Id="rId105" Type="http://schemas.openxmlformats.org/officeDocument/2006/relationships/customXml" Target="../ink/ink52.xml"/><Relationship Id="rId126" Type="http://schemas.openxmlformats.org/officeDocument/2006/relationships/image" Target="../media/image65.png"/><Relationship Id="rId147" Type="http://schemas.openxmlformats.org/officeDocument/2006/relationships/customXml" Target="../ink/ink73.xml"/><Relationship Id="rId168" Type="http://schemas.openxmlformats.org/officeDocument/2006/relationships/image" Target="../media/image86.png"/><Relationship Id="rId8" Type="http://schemas.openxmlformats.org/officeDocument/2006/relationships/image" Target="../media/image6.png"/><Relationship Id="rId51" Type="http://schemas.openxmlformats.org/officeDocument/2006/relationships/customXml" Target="../ink/ink25.xml"/><Relationship Id="rId72" Type="http://schemas.openxmlformats.org/officeDocument/2006/relationships/image" Target="../media/image38.png"/><Relationship Id="rId93" Type="http://schemas.openxmlformats.org/officeDocument/2006/relationships/customXml" Target="../ink/ink46.xml"/><Relationship Id="rId98" Type="http://schemas.openxmlformats.org/officeDocument/2006/relationships/image" Target="../media/image51.png"/><Relationship Id="rId121" Type="http://schemas.openxmlformats.org/officeDocument/2006/relationships/customXml" Target="../ink/ink60.xml"/><Relationship Id="rId142" Type="http://schemas.openxmlformats.org/officeDocument/2006/relationships/image" Target="../media/image73.png"/><Relationship Id="rId163" Type="http://schemas.openxmlformats.org/officeDocument/2006/relationships/customXml" Target="../ink/ink81.xml"/><Relationship Id="rId184" Type="http://schemas.openxmlformats.org/officeDocument/2006/relationships/image" Target="../media/image94.png"/><Relationship Id="rId189" Type="http://schemas.openxmlformats.org/officeDocument/2006/relationships/customXml" Target="../ink/ink94.xml"/><Relationship Id="rId219" Type="http://schemas.openxmlformats.org/officeDocument/2006/relationships/customXml" Target="../ink/ink109.xml"/><Relationship Id="rId3" Type="http://schemas.openxmlformats.org/officeDocument/2006/relationships/customXml" Target="../ink/ink1.xml"/><Relationship Id="rId214" Type="http://schemas.openxmlformats.org/officeDocument/2006/relationships/image" Target="../media/image109.png"/><Relationship Id="rId230" Type="http://schemas.openxmlformats.org/officeDocument/2006/relationships/image" Target="../media/image117.png"/><Relationship Id="rId235" Type="http://schemas.openxmlformats.org/officeDocument/2006/relationships/customXml" Target="../ink/ink117.xml"/><Relationship Id="rId251" Type="http://schemas.openxmlformats.org/officeDocument/2006/relationships/customXml" Target="../ink/ink125.xml"/><Relationship Id="rId256" Type="http://schemas.openxmlformats.org/officeDocument/2006/relationships/image" Target="../media/image130.png"/><Relationship Id="rId25" Type="http://schemas.openxmlformats.org/officeDocument/2006/relationships/customXml" Target="../ink/ink12.xml"/><Relationship Id="rId46" Type="http://schemas.openxmlformats.org/officeDocument/2006/relationships/image" Target="../media/image25.png"/><Relationship Id="rId67" Type="http://schemas.openxmlformats.org/officeDocument/2006/relationships/customXml" Target="../ink/ink33.xml"/><Relationship Id="rId116" Type="http://schemas.openxmlformats.org/officeDocument/2006/relationships/image" Target="../media/image60.png"/><Relationship Id="rId137" Type="http://schemas.openxmlformats.org/officeDocument/2006/relationships/customXml" Target="../ink/ink68.xml"/><Relationship Id="rId158" Type="http://schemas.openxmlformats.org/officeDocument/2006/relationships/image" Target="../media/image81.png"/><Relationship Id="rId20" Type="http://schemas.openxmlformats.org/officeDocument/2006/relationships/image" Target="../media/image12.png"/><Relationship Id="rId41" Type="http://schemas.openxmlformats.org/officeDocument/2006/relationships/customXml" Target="../ink/ink20.xml"/><Relationship Id="rId62" Type="http://schemas.openxmlformats.org/officeDocument/2006/relationships/image" Target="../media/image33.png"/><Relationship Id="rId83" Type="http://schemas.openxmlformats.org/officeDocument/2006/relationships/customXml" Target="../ink/ink41.xml"/><Relationship Id="rId88" Type="http://schemas.openxmlformats.org/officeDocument/2006/relationships/image" Target="../media/image46.png"/><Relationship Id="rId111" Type="http://schemas.openxmlformats.org/officeDocument/2006/relationships/customXml" Target="../ink/ink55.xml"/><Relationship Id="rId132" Type="http://schemas.openxmlformats.org/officeDocument/2006/relationships/image" Target="../media/image68.png"/><Relationship Id="rId153" Type="http://schemas.openxmlformats.org/officeDocument/2006/relationships/customXml" Target="../ink/ink76.xml"/><Relationship Id="rId174" Type="http://schemas.openxmlformats.org/officeDocument/2006/relationships/image" Target="../media/image89.png"/><Relationship Id="rId179" Type="http://schemas.openxmlformats.org/officeDocument/2006/relationships/customXml" Target="../ink/ink89.xml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190" Type="http://schemas.openxmlformats.org/officeDocument/2006/relationships/image" Target="../media/image97.png"/><Relationship Id="rId204" Type="http://schemas.openxmlformats.org/officeDocument/2006/relationships/image" Target="../media/image104.png"/><Relationship Id="rId220" Type="http://schemas.openxmlformats.org/officeDocument/2006/relationships/image" Target="../media/image112.png"/><Relationship Id="rId225" Type="http://schemas.openxmlformats.org/officeDocument/2006/relationships/customXml" Target="../ink/ink112.xml"/><Relationship Id="rId241" Type="http://schemas.openxmlformats.org/officeDocument/2006/relationships/customXml" Target="../ink/ink120.xml"/><Relationship Id="rId246" Type="http://schemas.openxmlformats.org/officeDocument/2006/relationships/image" Target="../media/image125.png"/><Relationship Id="rId267" Type="http://schemas.openxmlformats.org/officeDocument/2006/relationships/customXml" Target="../ink/ink133.xml"/><Relationship Id="rId15" Type="http://schemas.openxmlformats.org/officeDocument/2006/relationships/customXml" Target="../ink/ink7.xml"/><Relationship Id="rId36" Type="http://schemas.openxmlformats.org/officeDocument/2006/relationships/image" Target="../media/image20.png"/><Relationship Id="rId57" Type="http://schemas.openxmlformats.org/officeDocument/2006/relationships/customXml" Target="../ink/ink28.xml"/><Relationship Id="rId106" Type="http://schemas.openxmlformats.org/officeDocument/2006/relationships/image" Target="../media/image55.png"/><Relationship Id="rId127" Type="http://schemas.openxmlformats.org/officeDocument/2006/relationships/customXml" Target="../ink/ink63.xml"/><Relationship Id="rId262" Type="http://schemas.openxmlformats.org/officeDocument/2006/relationships/image" Target="../media/image133.png"/><Relationship Id="rId10" Type="http://schemas.openxmlformats.org/officeDocument/2006/relationships/image" Target="../media/image7.png"/><Relationship Id="rId31" Type="http://schemas.openxmlformats.org/officeDocument/2006/relationships/customXml" Target="../ink/ink15.xml"/><Relationship Id="rId52" Type="http://schemas.openxmlformats.org/officeDocument/2006/relationships/image" Target="../media/image28.png"/><Relationship Id="rId73" Type="http://schemas.openxmlformats.org/officeDocument/2006/relationships/customXml" Target="../ink/ink36.xml"/><Relationship Id="rId78" Type="http://schemas.openxmlformats.org/officeDocument/2006/relationships/image" Target="../media/image41.png"/><Relationship Id="rId94" Type="http://schemas.openxmlformats.org/officeDocument/2006/relationships/image" Target="../media/image49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3.png"/><Relationship Id="rId143" Type="http://schemas.openxmlformats.org/officeDocument/2006/relationships/customXml" Target="../ink/ink71.xml"/><Relationship Id="rId148" Type="http://schemas.openxmlformats.org/officeDocument/2006/relationships/image" Target="../media/image76.png"/><Relationship Id="rId164" Type="http://schemas.openxmlformats.org/officeDocument/2006/relationships/image" Target="../media/image84.png"/><Relationship Id="rId169" Type="http://schemas.openxmlformats.org/officeDocument/2006/relationships/customXml" Target="../ink/ink84.xml"/><Relationship Id="rId185" Type="http://schemas.openxmlformats.org/officeDocument/2006/relationships/customXml" Target="../ink/ink92.xml"/><Relationship Id="rId4" Type="http://schemas.openxmlformats.org/officeDocument/2006/relationships/image" Target="../media/image4.png"/><Relationship Id="rId9" Type="http://schemas.openxmlformats.org/officeDocument/2006/relationships/customXml" Target="../ink/ink4.xml"/><Relationship Id="rId180" Type="http://schemas.openxmlformats.org/officeDocument/2006/relationships/image" Target="../media/image92.png"/><Relationship Id="rId210" Type="http://schemas.openxmlformats.org/officeDocument/2006/relationships/image" Target="../media/image107.png"/><Relationship Id="rId215" Type="http://schemas.openxmlformats.org/officeDocument/2006/relationships/customXml" Target="../ink/ink107.xml"/><Relationship Id="rId236" Type="http://schemas.openxmlformats.org/officeDocument/2006/relationships/image" Target="../media/image120.png"/><Relationship Id="rId257" Type="http://schemas.openxmlformats.org/officeDocument/2006/relationships/customXml" Target="../ink/ink128.xml"/><Relationship Id="rId26" Type="http://schemas.openxmlformats.org/officeDocument/2006/relationships/image" Target="../media/image15.png"/><Relationship Id="rId231" Type="http://schemas.openxmlformats.org/officeDocument/2006/relationships/customXml" Target="../ink/ink115.xml"/><Relationship Id="rId252" Type="http://schemas.openxmlformats.org/officeDocument/2006/relationships/image" Target="../media/image128.png"/><Relationship Id="rId47" Type="http://schemas.openxmlformats.org/officeDocument/2006/relationships/customXml" Target="../ink/ink23.xml"/><Relationship Id="rId68" Type="http://schemas.openxmlformats.org/officeDocument/2006/relationships/image" Target="../media/image36.png"/><Relationship Id="rId89" Type="http://schemas.openxmlformats.org/officeDocument/2006/relationships/customXml" Target="../ink/ink44.xml"/><Relationship Id="rId112" Type="http://schemas.openxmlformats.org/officeDocument/2006/relationships/image" Target="../media/image58.png"/><Relationship Id="rId133" Type="http://schemas.openxmlformats.org/officeDocument/2006/relationships/customXml" Target="../ink/ink66.xml"/><Relationship Id="rId154" Type="http://schemas.openxmlformats.org/officeDocument/2006/relationships/image" Target="../media/image79.png"/><Relationship Id="rId175" Type="http://schemas.openxmlformats.org/officeDocument/2006/relationships/customXml" Target="../ink/ink87.xml"/><Relationship Id="rId196" Type="http://schemas.openxmlformats.org/officeDocument/2006/relationships/image" Target="../media/image100.png"/><Relationship Id="rId200" Type="http://schemas.openxmlformats.org/officeDocument/2006/relationships/image" Target="../media/image102.png"/><Relationship Id="rId16" Type="http://schemas.openxmlformats.org/officeDocument/2006/relationships/image" Target="../media/image10.png"/><Relationship Id="rId221" Type="http://schemas.openxmlformats.org/officeDocument/2006/relationships/customXml" Target="../ink/ink110.xml"/><Relationship Id="rId242" Type="http://schemas.openxmlformats.org/officeDocument/2006/relationships/image" Target="../media/image123.png"/><Relationship Id="rId263" Type="http://schemas.openxmlformats.org/officeDocument/2006/relationships/customXml" Target="../ink/ink131.xml"/><Relationship Id="rId37" Type="http://schemas.openxmlformats.org/officeDocument/2006/relationships/customXml" Target="../ink/ink18.xml"/><Relationship Id="rId58" Type="http://schemas.openxmlformats.org/officeDocument/2006/relationships/image" Target="../media/image31.png"/><Relationship Id="rId79" Type="http://schemas.openxmlformats.org/officeDocument/2006/relationships/customXml" Target="../ink/ink39.xml"/><Relationship Id="rId102" Type="http://schemas.openxmlformats.org/officeDocument/2006/relationships/image" Target="../media/image53.png"/><Relationship Id="rId123" Type="http://schemas.openxmlformats.org/officeDocument/2006/relationships/customXml" Target="../ink/ink61.xml"/><Relationship Id="rId144" Type="http://schemas.openxmlformats.org/officeDocument/2006/relationships/image" Target="../media/image74.png"/><Relationship Id="rId90" Type="http://schemas.openxmlformats.org/officeDocument/2006/relationships/image" Target="../media/image47.png"/><Relationship Id="rId165" Type="http://schemas.openxmlformats.org/officeDocument/2006/relationships/customXml" Target="../ink/ink82.xml"/><Relationship Id="rId186" Type="http://schemas.openxmlformats.org/officeDocument/2006/relationships/image" Target="../media/image95.png"/><Relationship Id="rId211" Type="http://schemas.openxmlformats.org/officeDocument/2006/relationships/customXml" Target="../ink/ink105.xml"/><Relationship Id="rId232" Type="http://schemas.openxmlformats.org/officeDocument/2006/relationships/image" Target="../media/image118.png"/><Relationship Id="rId253" Type="http://schemas.openxmlformats.org/officeDocument/2006/relationships/customXml" Target="../ink/ink126.xml"/><Relationship Id="rId27" Type="http://schemas.openxmlformats.org/officeDocument/2006/relationships/customXml" Target="../ink/ink13.xml"/><Relationship Id="rId48" Type="http://schemas.openxmlformats.org/officeDocument/2006/relationships/image" Target="../media/image26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69.png"/><Relationship Id="rId80" Type="http://schemas.openxmlformats.org/officeDocument/2006/relationships/image" Target="../media/image42.png"/><Relationship Id="rId155" Type="http://schemas.openxmlformats.org/officeDocument/2006/relationships/customXml" Target="../ink/ink77.xml"/><Relationship Id="rId176" Type="http://schemas.openxmlformats.org/officeDocument/2006/relationships/image" Target="../media/image90.png"/><Relationship Id="rId197" Type="http://schemas.openxmlformats.org/officeDocument/2006/relationships/customXml" Target="../ink/ink98.xml"/><Relationship Id="rId201" Type="http://schemas.openxmlformats.org/officeDocument/2006/relationships/customXml" Target="../ink/ink100.xml"/><Relationship Id="rId222" Type="http://schemas.openxmlformats.org/officeDocument/2006/relationships/image" Target="../media/image113.png"/><Relationship Id="rId243" Type="http://schemas.openxmlformats.org/officeDocument/2006/relationships/customXml" Target="../ink/ink121.xml"/><Relationship Id="rId264" Type="http://schemas.openxmlformats.org/officeDocument/2006/relationships/image" Target="../media/image134.png"/><Relationship Id="rId17" Type="http://schemas.openxmlformats.org/officeDocument/2006/relationships/customXml" Target="../ink/ink8.xml"/><Relationship Id="rId38" Type="http://schemas.openxmlformats.org/officeDocument/2006/relationships/image" Target="../media/image21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64.png"/><Relationship Id="rId70" Type="http://schemas.openxmlformats.org/officeDocument/2006/relationships/image" Target="../media/image37.png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66" Type="http://schemas.openxmlformats.org/officeDocument/2006/relationships/image" Target="../media/image85.png"/><Relationship Id="rId187" Type="http://schemas.openxmlformats.org/officeDocument/2006/relationships/customXml" Target="../ink/ink93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8.png"/><Relationship Id="rId233" Type="http://schemas.openxmlformats.org/officeDocument/2006/relationships/customXml" Target="../ink/ink116.xml"/><Relationship Id="rId254" Type="http://schemas.openxmlformats.org/officeDocument/2006/relationships/image" Target="../media/image129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2.xml"/><Relationship Id="rId21" Type="http://schemas.openxmlformats.org/officeDocument/2006/relationships/customXml" Target="../ink/ink144.xml"/><Relationship Id="rId42" Type="http://schemas.openxmlformats.org/officeDocument/2006/relationships/image" Target="../media/image157.png"/><Relationship Id="rId63" Type="http://schemas.openxmlformats.org/officeDocument/2006/relationships/customXml" Target="../ink/ink165.xml"/><Relationship Id="rId84" Type="http://schemas.openxmlformats.org/officeDocument/2006/relationships/image" Target="../media/image178.png"/><Relationship Id="rId138" Type="http://schemas.openxmlformats.org/officeDocument/2006/relationships/image" Target="../media/image205.png"/><Relationship Id="rId159" Type="http://schemas.openxmlformats.org/officeDocument/2006/relationships/customXml" Target="../ink/ink213.xml"/><Relationship Id="rId170" Type="http://schemas.openxmlformats.org/officeDocument/2006/relationships/image" Target="../media/image221.png"/><Relationship Id="rId191" Type="http://schemas.openxmlformats.org/officeDocument/2006/relationships/customXml" Target="../ink/ink229.xml"/><Relationship Id="rId205" Type="http://schemas.openxmlformats.org/officeDocument/2006/relationships/customXml" Target="../ink/ink236.xml"/><Relationship Id="rId226" Type="http://schemas.openxmlformats.org/officeDocument/2006/relationships/image" Target="../media/image249.png"/><Relationship Id="rId247" Type="http://schemas.openxmlformats.org/officeDocument/2006/relationships/customXml" Target="../ink/ink257.xml"/><Relationship Id="rId107" Type="http://schemas.openxmlformats.org/officeDocument/2006/relationships/customXml" Target="../ink/ink187.xml"/><Relationship Id="rId268" Type="http://schemas.openxmlformats.org/officeDocument/2006/relationships/image" Target="../media/image270.png"/><Relationship Id="rId11" Type="http://schemas.openxmlformats.org/officeDocument/2006/relationships/customXml" Target="../ink/ink139.xml"/><Relationship Id="rId32" Type="http://schemas.openxmlformats.org/officeDocument/2006/relationships/image" Target="../media/image152.png"/><Relationship Id="rId53" Type="http://schemas.openxmlformats.org/officeDocument/2006/relationships/customXml" Target="../ink/ink160.xml"/><Relationship Id="rId74" Type="http://schemas.openxmlformats.org/officeDocument/2006/relationships/image" Target="../media/image173.png"/><Relationship Id="rId128" Type="http://schemas.openxmlformats.org/officeDocument/2006/relationships/image" Target="../media/image200.png"/><Relationship Id="rId149" Type="http://schemas.openxmlformats.org/officeDocument/2006/relationships/customXml" Target="../ink/ink208.xml"/><Relationship Id="rId5" Type="http://schemas.openxmlformats.org/officeDocument/2006/relationships/customXml" Target="../ink/ink136.xml"/><Relationship Id="rId95" Type="http://schemas.openxmlformats.org/officeDocument/2006/relationships/customXml" Target="../ink/ink181.xml"/><Relationship Id="rId160" Type="http://schemas.openxmlformats.org/officeDocument/2006/relationships/image" Target="../media/image216.png"/><Relationship Id="rId181" Type="http://schemas.openxmlformats.org/officeDocument/2006/relationships/customXml" Target="../ink/ink224.xml"/><Relationship Id="rId216" Type="http://schemas.openxmlformats.org/officeDocument/2006/relationships/image" Target="../media/image244.png"/><Relationship Id="rId237" Type="http://schemas.openxmlformats.org/officeDocument/2006/relationships/customXml" Target="../ink/ink252.xml"/><Relationship Id="rId258" Type="http://schemas.openxmlformats.org/officeDocument/2006/relationships/image" Target="../media/image265.png"/><Relationship Id="rId279" Type="http://schemas.openxmlformats.org/officeDocument/2006/relationships/customXml" Target="../ink/ink273.xml"/><Relationship Id="rId22" Type="http://schemas.openxmlformats.org/officeDocument/2006/relationships/image" Target="../media/image147.png"/><Relationship Id="rId43" Type="http://schemas.openxmlformats.org/officeDocument/2006/relationships/customXml" Target="../ink/ink155.xml"/><Relationship Id="rId64" Type="http://schemas.openxmlformats.org/officeDocument/2006/relationships/image" Target="../media/image168.png"/><Relationship Id="rId118" Type="http://schemas.openxmlformats.org/officeDocument/2006/relationships/image" Target="../media/image195.png"/><Relationship Id="rId139" Type="http://schemas.openxmlformats.org/officeDocument/2006/relationships/customXml" Target="../ink/ink203.xml"/><Relationship Id="rId85" Type="http://schemas.openxmlformats.org/officeDocument/2006/relationships/customXml" Target="../ink/ink176.xml"/><Relationship Id="rId150" Type="http://schemas.openxmlformats.org/officeDocument/2006/relationships/image" Target="../media/image211.png"/><Relationship Id="rId171" Type="http://schemas.openxmlformats.org/officeDocument/2006/relationships/customXml" Target="../ink/ink219.xml"/><Relationship Id="rId192" Type="http://schemas.openxmlformats.org/officeDocument/2006/relationships/image" Target="../media/image232.png"/><Relationship Id="rId206" Type="http://schemas.openxmlformats.org/officeDocument/2006/relationships/image" Target="../media/image239.png"/><Relationship Id="rId227" Type="http://schemas.openxmlformats.org/officeDocument/2006/relationships/customXml" Target="../ink/ink247.xml"/><Relationship Id="rId248" Type="http://schemas.openxmlformats.org/officeDocument/2006/relationships/image" Target="../media/image260.png"/><Relationship Id="rId269" Type="http://schemas.openxmlformats.org/officeDocument/2006/relationships/customXml" Target="../ink/ink268.xml"/><Relationship Id="rId12" Type="http://schemas.openxmlformats.org/officeDocument/2006/relationships/image" Target="../media/image142.png"/><Relationship Id="rId33" Type="http://schemas.openxmlformats.org/officeDocument/2006/relationships/customXml" Target="../ink/ink150.xml"/><Relationship Id="rId108" Type="http://schemas.openxmlformats.org/officeDocument/2006/relationships/image" Target="../media/image190.png"/><Relationship Id="rId129" Type="http://schemas.openxmlformats.org/officeDocument/2006/relationships/customXml" Target="../ink/ink198.xml"/><Relationship Id="rId280" Type="http://schemas.openxmlformats.org/officeDocument/2006/relationships/image" Target="../media/image276.png"/><Relationship Id="rId54" Type="http://schemas.openxmlformats.org/officeDocument/2006/relationships/image" Target="../media/image163.png"/><Relationship Id="rId75" Type="http://schemas.openxmlformats.org/officeDocument/2006/relationships/customXml" Target="../ink/ink171.xml"/><Relationship Id="rId96" Type="http://schemas.openxmlformats.org/officeDocument/2006/relationships/image" Target="../media/image184.png"/><Relationship Id="rId140" Type="http://schemas.openxmlformats.org/officeDocument/2006/relationships/image" Target="../media/image206.png"/><Relationship Id="rId161" Type="http://schemas.openxmlformats.org/officeDocument/2006/relationships/customXml" Target="../ink/ink214.xml"/><Relationship Id="rId182" Type="http://schemas.openxmlformats.org/officeDocument/2006/relationships/image" Target="../media/image227.png"/><Relationship Id="rId217" Type="http://schemas.openxmlformats.org/officeDocument/2006/relationships/customXml" Target="../ink/ink242.xml"/><Relationship Id="rId6" Type="http://schemas.openxmlformats.org/officeDocument/2006/relationships/image" Target="../media/image139.png"/><Relationship Id="rId238" Type="http://schemas.openxmlformats.org/officeDocument/2006/relationships/image" Target="../media/image255.png"/><Relationship Id="rId259" Type="http://schemas.openxmlformats.org/officeDocument/2006/relationships/customXml" Target="../ink/ink263.xml"/><Relationship Id="rId23" Type="http://schemas.openxmlformats.org/officeDocument/2006/relationships/customXml" Target="../ink/ink145.xml"/><Relationship Id="rId119" Type="http://schemas.openxmlformats.org/officeDocument/2006/relationships/customXml" Target="../ink/ink193.xml"/><Relationship Id="rId270" Type="http://schemas.openxmlformats.org/officeDocument/2006/relationships/image" Target="../media/image271.png"/><Relationship Id="rId44" Type="http://schemas.openxmlformats.org/officeDocument/2006/relationships/image" Target="../media/image158.png"/><Relationship Id="rId65" Type="http://schemas.openxmlformats.org/officeDocument/2006/relationships/customXml" Target="../ink/ink166.xml"/><Relationship Id="rId86" Type="http://schemas.openxmlformats.org/officeDocument/2006/relationships/image" Target="../media/image179.png"/><Relationship Id="rId130" Type="http://schemas.openxmlformats.org/officeDocument/2006/relationships/image" Target="../media/image201.png"/><Relationship Id="rId151" Type="http://schemas.openxmlformats.org/officeDocument/2006/relationships/customXml" Target="../ink/ink209.xml"/><Relationship Id="rId172" Type="http://schemas.openxmlformats.org/officeDocument/2006/relationships/image" Target="../media/image222.png"/><Relationship Id="rId193" Type="http://schemas.openxmlformats.org/officeDocument/2006/relationships/customXml" Target="../ink/ink230.xml"/><Relationship Id="rId207" Type="http://schemas.openxmlformats.org/officeDocument/2006/relationships/customXml" Target="../ink/ink237.xml"/><Relationship Id="rId228" Type="http://schemas.openxmlformats.org/officeDocument/2006/relationships/image" Target="../media/image250.png"/><Relationship Id="rId249" Type="http://schemas.openxmlformats.org/officeDocument/2006/relationships/customXml" Target="../ink/ink258.xml"/><Relationship Id="rId13" Type="http://schemas.openxmlformats.org/officeDocument/2006/relationships/customXml" Target="../ink/ink140.xml"/><Relationship Id="rId18" Type="http://schemas.openxmlformats.org/officeDocument/2006/relationships/image" Target="../media/image145.png"/><Relationship Id="rId39" Type="http://schemas.openxmlformats.org/officeDocument/2006/relationships/customXml" Target="../ink/ink153.xml"/><Relationship Id="rId109" Type="http://schemas.openxmlformats.org/officeDocument/2006/relationships/customXml" Target="../ink/ink188.xml"/><Relationship Id="rId260" Type="http://schemas.openxmlformats.org/officeDocument/2006/relationships/image" Target="../media/image266.png"/><Relationship Id="rId265" Type="http://schemas.openxmlformats.org/officeDocument/2006/relationships/customXml" Target="../ink/ink266.xml"/><Relationship Id="rId281" Type="http://schemas.openxmlformats.org/officeDocument/2006/relationships/customXml" Target="../ink/ink274.xml"/><Relationship Id="rId34" Type="http://schemas.openxmlformats.org/officeDocument/2006/relationships/image" Target="../media/image153.png"/><Relationship Id="rId50" Type="http://schemas.openxmlformats.org/officeDocument/2006/relationships/image" Target="../media/image161.png"/><Relationship Id="rId55" Type="http://schemas.openxmlformats.org/officeDocument/2006/relationships/customXml" Target="../ink/ink161.xml"/><Relationship Id="rId76" Type="http://schemas.openxmlformats.org/officeDocument/2006/relationships/image" Target="../media/image174.png"/><Relationship Id="rId97" Type="http://schemas.openxmlformats.org/officeDocument/2006/relationships/customXml" Target="../ink/ink182.xml"/><Relationship Id="rId104" Type="http://schemas.openxmlformats.org/officeDocument/2006/relationships/image" Target="../media/image188.png"/><Relationship Id="rId120" Type="http://schemas.openxmlformats.org/officeDocument/2006/relationships/image" Target="../media/image196.png"/><Relationship Id="rId125" Type="http://schemas.openxmlformats.org/officeDocument/2006/relationships/customXml" Target="../ink/ink196.xml"/><Relationship Id="rId141" Type="http://schemas.openxmlformats.org/officeDocument/2006/relationships/customXml" Target="../ink/ink204.xml"/><Relationship Id="rId146" Type="http://schemas.openxmlformats.org/officeDocument/2006/relationships/image" Target="../media/image209.png"/><Relationship Id="rId167" Type="http://schemas.openxmlformats.org/officeDocument/2006/relationships/customXml" Target="../ink/ink217.xml"/><Relationship Id="rId188" Type="http://schemas.openxmlformats.org/officeDocument/2006/relationships/image" Target="../media/image230.png"/><Relationship Id="rId7" Type="http://schemas.openxmlformats.org/officeDocument/2006/relationships/customXml" Target="../ink/ink137.xml"/><Relationship Id="rId71" Type="http://schemas.openxmlformats.org/officeDocument/2006/relationships/customXml" Target="../ink/ink169.xml"/><Relationship Id="rId92" Type="http://schemas.openxmlformats.org/officeDocument/2006/relationships/image" Target="../media/image182.png"/><Relationship Id="rId162" Type="http://schemas.openxmlformats.org/officeDocument/2006/relationships/image" Target="../media/image217.png"/><Relationship Id="rId183" Type="http://schemas.openxmlformats.org/officeDocument/2006/relationships/customXml" Target="../ink/ink225.xml"/><Relationship Id="rId213" Type="http://schemas.openxmlformats.org/officeDocument/2006/relationships/customXml" Target="../ink/ink240.xml"/><Relationship Id="rId218" Type="http://schemas.openxmlformats.org/officeDocument/2006/relationships/image" Target="../media/image245.png"/><Relationship Id="rId234" Type="http://schemas.openxmlformats.org/officeDocument/2006/relationships/image" Target="../media/image253.png"/><Relationship Id="rId239" Type="http://schemas.openxmlformats.org/officeDocument/2006/relationships/customXml" Target="../ink/ink253.xml"/><Relationship Id="rId2" Type="http://schemas.openxmlformats.org/officeDocument/2006/relationships/image" Target="../media/image4100.png"/><Relationship Id="rId29" Type="http://schemas.openxmlformats.org/officeDocument/2006/relationships/customXml" Target="../ink/ink148.xml"/><Relationship Id="rId250" Type="http://schemas.openxmlformats.org/officeDocument/2006/relationships/image" Target="../media/image261.png"/><Relationship Id="rId255" Type="http://schemas.openxmlformats.org/officeDocument/2006/relationships/customXml" Target="../ink/ink261.xml"/><Relationship Id="rId271" Type="http://schemas.openxmlformats.org/officeDocument/2006/relationships/customXml" Target="../ink/ink269.xml"/><Relationship Id="rId276" Type="http://schemas.openxmlformats.org/officeDocument/2006/relationships/image" Target="../media/image274.png"/><Relationship Id="rId24" Type="http://schemas.openxmlformats.org/officeDocument/2006/relationships/image" Target="../media/image148.png"/><Relationship Id="rId40" Type="http://schemas.openxmlformats.org/officeDocument/2006/relationships/image" Target="../media/image156.png"/><Relationship Id="rId45" Type="http://schemas.openxmlformats.org/officeDocument/2006/relationships/customXml" Target="../ink/ink156.xml"/><Relationship Id="rId66" Type="http://schemas.openxmlformats.org/officeDocument/2006/relationships/image" Target="../media/image169.png"/><Relationship Id="rId87" Type="http://schemas.openxmlformats.org/officeDocument/2006/relationships/customXml" Target="../ink/ink177.xml"/><Relationship Id="rId110" Type="http://schemas.openxmlformats.org/officeDocument/2006/relationships/image" Target="../media/image191.png"/><Relationship Id="rId115" Type="http://schemas.openxmlformats.org/officeDocument/2006/relationships/customXml" Target="../ink/ink191.xml"/><Relationship Id="rId131" Type="http://schemas.openxmlformats.org/officeDocument/2006/relationships/customXml" Target="../ink/ink199.xml"/><Relationship Id="rId136" Type="http://schemas.openxmlformats.org/officeDocument/2006/relationships/image" Target="../media/image204.png"/><Relationship Id="rId157" Type="http://schemas.openxmlformats.org/officeDocument/2006/relationships/customXml" Target="../ink/ink212.xml"/><Relationship Id="rId178" Type="http://schemas.openxmlformats.org/officeDocument/2006/relationships/image" Target="../media/image225.png"/><Relationship Id="rId61" Type="http://schemas.openxmlformats.org/officeDocument/2006/relationships/customXml" Target="../ink/ink164.xml"/><Relationship Id="rId82" Type="http://schemas.openxmlformats.org/officeDocument/2006/relationships/image" Target="../media/image177.png"/><Relationship Id="rId152" Type="http://schemas.openxmlformats.org/officeDocument/2006/relationships/image" Target="../media/image212.png"/><Relationship Id="rId173" Type="http://schemas.openxmlformats.org/officeDocument/2006/relationships/customXml" Target="../ink/ink220.xml"/><Relationship Id="rId194" Type="http://schemas.openxmlformats.org/officeDocument/2006/relationships/image" Target="../media/image233.png"/><Relationship Id="rId199" Type="http://schemas.openxmlformats.org/officeDocument/2006/relationships/customXml" Target="../ink/ink233.xml"/><Relationship Id="rId203" Type="http://schemas.openxmlformats.org/officeDocument/2006/relationships/customXml" Target="../ink/ink235.xml"/><Relationship Id="rId208" Type="http://schemas.openxmlformats.org/officeDocument/2006/relationships/image" Target="../media/image240.png"/><Relationship Id="rId229" Type="http://schemas.openxmlformats.org/officeDocument/2006/relationships/customXml" Target="../ink/ink248.xml"/><Relationship Id="rId19" Type="http://schemas.openxmlformats.org/officeDocument/2006/relationships/customXml" Target="../ink/ink143.xml"/><Relationship Id="rId224" Type="http://schemas.openxmlformats.org/officeDocument/2006/relationships/image" Target="../media/image248.png"/><Relationship Id="rId240" Type="http://schemas.openxmlformats.org/officeDocument/2006/relationships/image" Target="../media/image256.png"/><Relationship Id="rId245" Type="http://schemas.openxmlformats.org/officeDocument/2006/relationships/customXml" Target="../ink/ink256.xml"/><Relationship Id="rId261" Type="http://schemas.openxmlformats.org/officeDocument/2006/relationships/customXml" Target="../ink/ink264.xml"/><Relationship Id="rId266" Type="http://schemas.openxmlformats.org/officeDocument/2006/relationships/image" Target="../media/image269.png"/><Relationship Id="rId14" Type="http://schemas.openxmlformats.org/officeDocument/2006/relationships/image" Target="../media/image143.png"/><Relationship Id="rId30" Type="http://schemas.openxmlformats.org/officeDocument/2006/relationships/image" Target="../media/image151.png"/><Relationship Id="rId35" Type="http://schemas.openxmlformats.org/officeDocument/2006/relationships/customXml" Target="../ink/ink151.xml"/><Relationship Id="rId56" Type="http://schemas.openxmlformats.org/officeDocument/2006/relationships/image" Target="../media/image164.png"/><Relationship Id="rId77" Type="http://schemas.openxmlformats.org/officeDocument/2006/relationships/customXml" Target="../ink/ink172.xml"/><Relationship Id="rId100" Type="http://schemas.openxmlformats.org/officeDocument/2006/relationships/image" Target="../media/image186.png"/><Relationship Id="rId105" Type="http://schemas.openxmlformats.org/officeDocument/2006/relationships/customXml" Target="../ink/ink186.xml"/><Relationship Id="rId126" Type="http://schemas.openxmlformats.org/officeDocument/2006/relationships/image" Target="../media/image199.png"/><Relationship Id="rId147" Type="http://schemas.openxmlformats.org/officeDocument/2006/relationships/customXml" Target="../ink/ink207.xml"/><Relationship Id="rId168" Type="http://schemas.openxmlformats.org/officeDocument/2006/relationships/image" Target="../media/image220.png"/><Relationship Id="rId282" Type="http://schemas.openxmlformats.org/officeDocument/2006/relationships/image" Target="../media/image277.png"/><Relationship Id="rId8" Type="http://schemas.openxmlformats.org/officeDocument/2006/relationships/image" Target="../media/image140.png"/><Relationship Id="rId51" Type="http://schemas.openxmlformats.org/officeDocument/2006/relationships/customXml" Target="../ink/ink159.xml"/><Relationship Id="rId72" Type="http://schemas.openxmlformats.org/officeDocument/2006/relationships/image" Target="../media/image172.png"/><Relationship Id="rId93" Type="http://schemas.openxmlformats.org/officeDocument/2006/relationships/customXml" Target="../ink/ink180.xml"/><Relationship Id="rId98" Type="http://schemas.openxmlformats.org/officeDocument/2006/relationships/image" Target="../media/image185.png"/><Relationship Id="rId121" Type="http://schemas.openxmlformats.org/officeDocument/2006/relationships/customXml" Target="../ink/ink194.xml"/><Relationship Id="rId142" Type="http://schemas.openxmlformats.org/officeDocument/2006/relationships/image" Target="../media/image207.png"/><Relationship Id="rId163" Type="http://schemas.openxmlformats.org/officeDocument/2006/relationships/customXml" Target="../ink/ink215.xml"/><Relationship Id="rId184" Type="http://schemas.openxmlformats.org/officeDocument/2006/relationships/image" Target="../media/image228.png"/><Relationship Id="rId189" Type="http://schemas.openxmlformats.org/officeDocument/2006/relationships/customXml" Target="../ink/ink228.xml"/><Relationship Id="rId219" Type="http://schemas.openxmlformats.org/officeDocument/2006/relationships/customXml" Target="../ink/ink243.xml"/><Relationship Id="rId3" Type="http://schemas.openxmlformats.org/officeDocument/2006/relationships/customXml" Target="../ink/ink135.xml"/><Relationship Id="rId214" Type="http://schemas.openxmlformats.org/officeDocument/2006/relationships/image" Target="../media/image243.png"/><Relationship Id="rId230" Type="http://schemas.openxmlformats.org/officeDocument/2006/relationships/image" Target="../media/image251.png"/><Relationship Id="rId235" Type="http://schemas.openxmlformats.org/officeDocument/2006/relationships/customXml" Target="../ink/ink251.xml"/><Relationship Id="rId251" Type="http://schemas.openxmlformats.org/officeDocument/2006/relationships/customXml" Target="../ink/ink259.xml"/><Relationship Id="rId256" Type="http://schemas.openxmlformats.org/officeDocument/2006/relationships/image" Target="../media/image264.png"/><Relationship Id="rId277" Type="http://schemas.openxmlformats.org/officeDocument/2006/relationships/customXml" Target="../ink/ink272.xml"/><Relationship Id="rId25" Type="http://schemas.openxmlformats.org/officeDocument/2006/relationships/customXml" Target="../ink/ink146.xml"/><Relationship Id="rId46" Type="http://schemas.openxmlformats.org/officeDocument/2006/relationships/image" Target="../media/image159.png"/><Relationship Id="rId67" Type="http://schemas.openxmlformats.org/officeDocument/2006/relationships/customXml" Target="../ink/ink167.xml"/><Relationship Id="rId116" Type="http://schemas.openxmlformats.org/officeDocument/2006/relationships/image" Target="../media/image194.png"/><Relationship Id="rId137" Type="http://schemas.openxmlformats.org/officeDocument/2006/relationships/customXml" Target="../ink/ink202.xml"/><Relationship Id="rId158" Type="http://schemas.openxmlformats.org/officeDocument/2006/relationships/image" Target="../media/image215.png"/><Relationship Id="rId272" Type="http://schemas.openxmlformats.org/officeDocument/2006/relationships/image" Target="../media/image272.png"/><Relationship Id="rId20" Type="http://schemas.openxmlformats.org/officeDocument/2006/relationships/image" Target="../media/image146.png"/><Relationship Id="rId41" Type="http://schemas.openxmlformats.org/officeDocument/2006/relationships/customXml" Target="../ink/ink154.xml"/><Relationship Id="rId62" Type="http://schemas.openxmlformats.org/officeDocument/2006/relationships/image" Target="../media/image167.png"/><Relationship Id="rId83" Type="http://schemas.openxmlformats.org/officeDocument/2006/relationships/customXml" Target="../ink/ink175.xml"/><Relationship Id="rId88" Type="http://schemas.openxmlformats.org/officeDocument/2006/relationships/image" Target="../media/image180.png"/><Relationship Id="rId111" Type="http://schemas.openxmlformats.org/officeDocument/2006/relationships/customXml" Target="../ink/ink189.xml"/><Relationship Id="rId132" Type="http://schemas.openxmlformats.org/officeDocument/2006/relationships/image" Target="../media/image202.png"/><Relationship Id="rId153" Type="http://schemas.openxmlformats.org/officeDocument/2006/relationships/customXml" Target="../ink/ink210.xml"/><Relationship Id="rId174" Type="http://schemas.openxmlformats.org/officeDocument/2006/relationships/image" Target="../media/image223.png"/><Relationship Id="rId179" Type="http://schemas.openxmlformats.org/officeDocument/2006/relationships/customXml" Target="../ink/ink223.xml"/><Relationship Id="rId195" Type="http://schemas.openxmlformats.org/officeDocument/2006/relationships/customXml" Target="../ink/ink231.xml"/><Relationship Id="rId209" Type="http://schemas.openxmlformats.org/officeDocument/2006/relationships/customXml" Target="../ink/ink238.xml"/><Relationship Id="rId190" Type="http://schemas.openxmlformats.org/officeDocument/2006/relationships/image" Target="../media/image231.png"/><Relationship Id="rId204" Type="http://schemas.openxmlformats.org/officeDocument/2006/relationships/image" Target="../media/image238.png"/><Relationship Id="rId220" Type="http://schemas.openxmlformats.org/officeDocument/2006/relationships/image" Target="../media/image246.png"/><Relationship Id="rId225" Type="http://schemas.openxmlformats.org/officeDocument/2006/relationships/customXml" Target="../ink/ink246.xml"/><Relationship Id="rId241" Type="http://schemas.openxmlformats.org/officeDocument/2006/relationships/customXml" Target="../ink/ink254.xml"/><Relationship Id="rId246" Type="http://schemas.openxmlformats.org/officeDocument/2006/relationships/image" Target="../media/image259.png"/><Relationship Id="rId267" Type="http://schemas.openxmlformats.org/officeDocument/2006/relationships/customXml" Target="../ink/ink267.xml"/><Relationship Id="rId15" Type="http://schemas.openxmlformats.org/officeDocument/2006/relationships/customXml" Target="../ink/ink141.xml"/><Relationship Id="rId36" Type="http://schemas.openxmlformats.org/officeDocument/2006/relationships/image" Target="../media/image154.png"/><Relationship Id="rId57" Type="http://schemas.openxmlformats.org/officeDocument/2006/relationships/customXml" Target="../ink/ink162.xml"/><Relationship Id="rId106" Type="http://schemas.openxmlformats.org/officeDocument/2006/relationships/image" Target="../media/image189.png"/><Relationship Id="rId127" Type="http://schemas.openxmlformats.org/officeDocument/2006/relationships/customXml" Target="../ink/ink197.xml"/><Relationship Id="rId262" Type="http://schemas.openxmlformats.org/officeDocument/2006/relationships/image" Target="../media/image267.png"/><Relationship Id="rId283" Type="http://schemas.openxmlformats.org/officeDocument/2006/relationships/customXml" Target="../ink/ink275.xml"/><Relationship Id="rId10" Type="http://schemas.openxmlformats.org/officeDocument/2006/relationships/image" Target="../media/image141.png"/><Relationship Id="rId31" Type="http://schemas.openxmlformats.org/officeDocument/2006/relationships/customXml" Target="../ink/ink149.xml"/><Relationship Id="rId52" Type="http://schemas.openxmlformats.org/officeDocument/2006/relationships/image" Target="../media/image162.png"/><Relationship Id="rId73" Type="http://schemas.openxmlformats.org/officeDocument/2006/relationships/customXml" Target="../ink/ink170.xml"/><Relationship Id="rId78" Type="http://schemas.openxmlformats.org/officeDocument/2006/relationships/image" Target="../media/image175.png"/><Relationship Id="rId94" Type="http://schemas.openxmlformats.org/officeDocument/2006/relationships/image" Target="../media/image183.png"/><Relationship Id="rId99" Type="http://schemas.openxmlformats.org/officeDocument/2006/relationships/customXml" Target="../ink/ink183.xml"/><Relationship Id="rId101" Type="http://schemas.openxmlformats.org/officeDocument/2006/relationships/customXml" Target="../ink/ink184.xml"/><Relationship Id="rId122" Type="http://schemas.openxmlformats.org/officeDocument/2006/relationships/image" Target="../media/image197.png"/><Relationship Id="rId143" Type="http://schemas.openxmlformats.org/officeDocument/2006/relationships/customXml" Target="../ink/ink205.xml"/><Relationship Id="rId148" Type="http://schemas.openxmlformats.org/officeDocument/2006/relationships/image" Target="../media/image210.png"/><Relationship Id="rId164" Type="http://schemas.openxmlformats.org/officeDocument/2006/relationships/image" Target="../media/image218.png"/><Relationship Id="rId169" Type="http://schemas.openxmlformats.org/officeDocument/2006/relationships/customXml" Target="../ink/ink218.xml"/><Relationship Id="rId185" Type="http://schemas.openxmlformats.org/officeDocument/2006/relationships/customXml" Target="../ink/ink226.xml"/><Relationship Id="rId4" Type="http://schemas.openxmlformats.org/officeDocument/2006/relationships/image" Target="../media/image138.png"/><Relationship Id="rId9" Type="http://schemas.openxmlformats.org/officeDocument/2006/relationships/customXml" Target="../ink/ink138.xml"/><Relationship Id="rId180" Type="http://schemas.openxmlformats.org/officeDocument/2006/relationships/image" Target="../media/image226.png"/><Relationship Id="rId210" Type="http://schemas.openxmlformats.org/officeDocument/2006/relationships/image" Target="../media/image241.png"/><Relationship Id="rId215" Type="http://schemas.openxmlformats.org/officeDocument/2006/relationships/customXml" Target="../ink/ink241.xml"/><Relationship Id="rId236" Type="http://schemas.openxmlformats.org/officeDocument/2006/relationships/image" Target="../media/image254.png"/><Relationship Id="rId257" Type="http://schemas.openxmlformats.org/officeDocument/2006/relationships/customXml" Target="../ink/ink262.xml"/><Relationship Id="rId278" Type="http://schemas.openxmlformats.org/officeDocument/2006/relationships/image" Target="../media/image275.png"/><Relationship Id="rId26" Type="http://schemas.openxmlformats.org/officeDocument/2006/relationships/image" Target="../media/image149.png"/><Relationship Id="rId231" Type="http://schemas.openxmlformats.org/officeDocument/2006/relationships/customXml" Target="../ink/ink249.xml"/><Relationship Id="rId252" Type="http://schemas.openxmlformats.org/officeDocument/2006/relationships/image" Target="../media/image262.png"/><Relationship Id="rId273" Type="http://schemas.openxmlformats.org/officeDocument/2006/relationships/customXml" Target="../ink/ink270.xml"/><Relationship Id="rId47" Type="http://schemas.openxmlformats.org/officeDocument/2006/relationships/customXml" Target="../ink/ink157.xml"/><Relationship Id="rId68" Type="http://schemas.openxmlformats.org/officeDocument/2006/relationships/image" Target="../media/image170.png"/><Relationship Id="rId89" Type="http://schemas.openxmlformats.org/officeDocument/2006/relationships/customXml" Target="../ink/ink178.xml"/><Relationship Id="rId112" Type="http://schemas.openxmlformats.org/officeDocument/2006/relationships/image" Target="../media/image192.png"/><Relationship Id="rId133" Type="http://schemas.openxmlformats.org/officeDocument/2006/relationships/customXml" Target="../ink/ink200.xml"/><Relationship Id="rId154" Type="http://schemas.openxmlformats.org/officeDocument/2006/relationships/image" Target="../media/image213.png"/><Relationship Id="rId175" Type="http://schemas.openxmlformats.org/officeDocument/2006/relationships/customXml" Target="../ink/ink221.xml"/><Relationship Id="rId196" Type="http://schemas.openxmlformats.org/officeDocument/2006/relationships/image" Target="../media/image234.png"/><Relationship Id="rId200" Type="http://schemas.openxmlformats.org/officeDocument/2006/relationships/image" Target="../media/image236.png"/><Relationship Id="rId16" Type="http://schemas.openxmlformats.org/officeDocument/2006/relationships/image" Target="../media/image144.png"/><Relationship Id="rId221" Type="http://schemas.openxmlformats.org/officeDocument/2006/relationships/customXml" Target="../ink/ink244.xml"/><Relationship Id="rId242" Type="http://schemas.openxmlformats.org/officeDocument/2006/relationships/image" Target="../media/image257.png"/><Relationship Id="rId263" Type="http://schemas.openxmlformats.org/officeDocument/2006/relationships/customXml" Target="../ink/ink265.xml"/><Relationship Id="rId284" Type="http://schemas.openxmlformats.org/officeDocument/2006/relationships/image" Target="../media/image278.png"/><Relationship Id="rId37" Type="http://schemas.openxmlformats.org/officeDocument/2006/relationships/customXml" Target="../ink/ink152.xml"/><Relationship Id="rId58" Type="http://schemas.openxmlformats.org/officeDocument/2006/relationships/image" Target="../media/image165.png"/><Relationship Id="rId79" Type="http://schemas.openxmlformats.org/officeDocument/2006/relationships/customXml" Target="../ink/ink173.xml"/><Relationship Id="rId102" Type="http://schemas.openxmlformats.org/officeDocument/2006/relationships/image" Target="../media/image187.png"/><Relationship Id="rId123" Type="http://schemas.openxmlformats.org/officeDocument/2006/relationships/customXml" Target="../ink/ink195.xml"/><Relationship Id="rId144" Type="http://schemas.openxmlformats.org/officeDocument/2006/relationships/image" Target="../media/image208.png"/><Relationship Id="rId90" Type="http://schemas.openxmlformats.org/officeDocument/2006/relationships/image" Target="../media/image181.png"/><Relationship Id="rId165" Type="http://schemas.openxmlformats.org/officeDocument/2006/relationships/customXml" Target="../ink/ink216.xml"/><Relationship Id="rId186" Type="http://schemas.openxmlformats.org/officeDocument/2006/relationships/image" Target="../media/image229.png"/><Relationship Id="rId211" Type="http://schemas.openxmlformats.org/officeDocument/2006/relationships/customXml" Target="../ink/ink239.xml"/><Relationship Id="rId232" Type="http://schemas.openxmlformats.org/officeDocument/2006/relationships/image" Target="../media/image252.png"/><Relationship Id="rId253" Type="http://schemas.openxmlformats.org/officeDocument/2006/relationships/customXml" Target="../ink/ink260.xml"/><Relationship Id="rId274" Type="http://schemas.openxmlformats.org/officeDocument/2006/relationships/image" Target="../media/image273.png"/><Relationship Id="rId27" Type="http://schemas.openxmlformats.org/officeDocument/2006/relationships/customXml" Target="../ink/ink147.xml"/><Relationship Id="rId48" Type="http://schemas.openxmlformats.org/officeDocument/2006/relationships/image" Target="../media/image160.png"/><Relationship Id="rId69" Type="http://schemas.openxmlformats.org/officeDocument/2006/relationships/customXml" Target="../ink/ink168.xml"/><Relationship Id="rId113" Type="http://schemas.openxmlformats.org/officeDocument/2006/relationships/customXml" Target="../ink/ink190.xml"/><Relationship Id="rId134" Type="http://schemas.openxmlformats.org/officeDocument/2006/relationships/image" Target="../media/image203.png"/><Relationship Id="rId80" Type="http://schemas.openxmlformats.org/officeDocument/2006/relationships/image" Target="../media/image176.png"/><Relationship Id="rId155" Type="http://schemas.openxmlformats.org/officeDocument/2006/relationships/customXml" Target="../ink/ink211.xml"/><Relationship Id="rId176" Type="http://schemas.openxmlformats.org/officeDocument/2006/relationships/image" Target="../media/image224.png"/><Relationship Id="rId197" Type="http://schemas.openxmlformats.org/officeDocument/2006/relationships/customXml" Target="../ink/ink232.xml"/><Relationship Id="rId201" Type="http://schemas.openxmlformats.org/officeDocument/2006/relationships/customXml" Target="../ink/ink234.xml"/><Relationship Id="rId222" Type="http://schemas.openxmlformats.org/officeDocument/2006/relationships/image" Target="../media/image247.png"/><Relationship Id="rId243" Type="http://schemas.openxmlformats.org/officeDocument/2006/relationships/customXml" Target="../ink/ink255.xml"/><Relationship Id="rId264" Type="http://schemas.openxmlformats.org/officeDocument/2006/relationships/image" Target="../media/image268.png"/><Relationship Id="rId17" Type="http://schemas.openxmlformats.org/officeDocument/2006/relationships/customXml" Target="../ink/ink142.xml"/><Relationship Id="rId38" Type="http://schemas.openxmlformats.org/officeDocument/2006/relationships/image" Target="../media/image155.png"/><Relationship Id="rId59" Type="http://schemas.openxmlformats.org/officeDocument/2006/relationships/customXml" Target="../ink/ink163.xml"/><Relationship Id="rId103" Type="http://schemas.openxmlformats.org/officeDocument/2006/relationships/customXml" Target="../ink/ink185.xml"/><Relationship Id="rId124" Type="http://schemas.openxmlformats.org/officeDocument/2006/relationships/image" Target="../media/image198.png"/><Relationship Id="rId70" Type="http://schemas.openxmlformats.org/officeDocument/2006/relationships/image" Target="../media/image171.png"/><Relationship Id="rId91" Type="http://schemas.openxmlformats.org/officeDocument/2006/relationships/customXml" Target="../ink/ink179.xml"/><Relationship Id="rId145" Type="http://schemas.openxmlformats.org/officeDocument/2006/relationships/customXml" Target="../ink/ink206.xml"/><Relationship Id="rId166" Type="http://schemas.openxmlformats.org/officeDocument/2006/relationships/image" Target="../media/image219.png"/><Relationship Id="rId187" Type="http://schemas.openxmlformats.org/officeDocument/2006/relationships/customXml" Target="../ink/ink22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42.png"/><Relationship Id="rId233" Type="http://schemas.openxmlformats.org/officeDocument/2006/relationships/customXml" Target="../ink/ink250.xml"/><Relationship Id="rId254" Type="http://schemas.openxmlformats.org/officeDocument/2006/relationships/image" Target="../media/image263.png"/><Relationship Id="rId28" Type="http://schemas.openxmlformats.org/officeDocument/2006/relationships/image" Target="../media/image150.png"/><Relationship Id="rId49" Type="http://schemas.openxmlformats.org/officeDocument/2006/relationships/customXml" Target="../ink/ink158.xml"/><Relationship Id="rId114" Type="http://schemas.openxmlformats.org/officeDocument/2006/relationships/image" Target="../media/image193.png"/><Relationship Id="rId275" Type="http://schemas.openxmlformats.org/officeDocument/2006/relationships/customXml" Target="../ink/ink271.xml"/><Relationship Id="rId60" Type="http://schemas.openxmlformats.org/officeDocument/2006/relationships/image" Target="../media/image166.png"/><Relationship Id="rId81" Type="http://schemas.openxmlformats.org/officeDocument/2006/relationships/customXml" Target="../ink/ink174.xml"/><Relationship Id="rId135" Type="http://schemas.openxmlformats.org/officeDocument/2006/relationships/customXml" Target="../ink/ink201.xml"/><Relationship Id="rId156" Type="http://schemas.openxmlformats.org/officeDocument/2006/relationships/image" Target="../media/image214.png"/><Relationship Id="rId177" Type="http://schemas.openxmlformats.org/officeDocument/2006/relationships/customXml" Target="../ink/ink222.xml"/><Relationship Id="rId198" Type="http://schemas.openxmlformats.org/officeDocument/2006/relationships/image" Target="../media/image235.png"/><Relationship Id="rId202" Type="http://schemas.openxmlformats.org/officeDocument/2006/relationships/image" Target="../media/image237.png"/><Relationship Id="rId223" Type="http://schemas.openxmlformats.org/officeDocument/2006/relationships/customXml" Target="../ink/ink245.xml"/><Relationship Id="rId244" Type="http://schemas.openxmlformats.org/officeDocument/2006/relationships/image" Target="../media/image258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33.xml"/><Relationship Id="rId21" Type="http://schemas.openxmlformats.org/officeDocument/2006/relationships/customXml" Target="../ink/ink285.xml"/><Relationship Id="rId42" Type="http://schemas.openxmlformats.org/officeDocument/2006/relationships/image" Target="../media/image298.png"/><Relationship Id="rId63" Type="http://schemas.openxmlformats.org/officeDocument/2006/relationships/customXml" Target="../ink/ink306.xml"/><Relationship Id="rId84" Type="http://schemas.openxmlformats.org/officeDocument/2006/relationships/image" Target="../media/image319.png"/><Relationship Id="rId138" Type="http://schemas.openxmlformats.org/officeDocument/2006/relationships/image" Target="../media/image346.png"/><Relationship Id="rId159" Type="http://schemas.openxmlformats.org/officeDocument/2006/relationships/customXml" Target="../ink/ink354.xml"/><Relationship Id="rId170" Type="http://schemas.openxmlformats.org/officeDocument/2006/relationships/image" Target="../media/image362.png"/><Relationship Id="rId191" Type="http://schemas.openxmlformats.org/officeDocument/2006/relationships/customXml" Target="../ink/ink370.xml"/><Relationship Id="rId205" Type="http://schemas.openxmlformats.org/officeDocument/2006/relationships/customXml" Target="../ink/ink377.xml"/><Relationship Id="rId226" Type="http://schemas.openxmlformats.org/officeDocument/2006/relationships/image" Target="../media/image390.png"/><Relationship Id="rId247" Type="http://schemas.openxmlformats.org/officeDocument/2006/relationships/customXml" Target="../ink/ink398.xml"/><Relationship Id="rId107" Type="http://schemas.openxmlformats.org/officeDocument/2006/relationships/customXml" Target="../ink/ink328.xml"/><Relationship Id="rId11" Type="http://schemas.openxmlformats.org/officeDocument/2006/relationships/customXml" Target="../ink/ink280.xml"/><Relationship Id="rId32" Type="http://schemas.openxmlformats.org/officeDocument/2006/relationships/image" Target="../media/image293.png"/><Relationship Id="rId53" Type="http://schemas.openxmlformats.org/officeDocument/2006/relationships/customXml" Target="../ink/ink301.xml"/><Relationship Id="rId74" Type="http://schemas.openxmlformats.org/officeDocument/2006/relationships/image" Target="../media/image314.png"/><Relationship Id="rId128" Type="http://schemas.openxmlformats.org/officeDocument/2006/relationships/image" Target="../media/image341.png"/><Relationship Id="rId149" Type="http://schemas.openxmlformats.org/officeDocument/2006/relationships/customXml" Target="../ink/ink349.xml"/><Relationship Id="rId5" Type="http://schemas.openxmlformats.org/officeDocument/2006/relationships/customXml" Target="../ink/ink277.xml"/><Relationship Id="rId95" Type="http://schemas.openxmlformats.org/officeDocument/2006/relationships/customXml" Target="../ink/ink322.xml"/><Relationship Id="rId160" Type="http://schemas.openxmlformats.org/officeDocument/2006/relationships/image" Target="../media/image357.png"/><Relationship Id="rId181" Type="http://schemas.openxmlformats.org/officeDocument/2006/relationships/customXml" Target="../ink/ink365.xml"/><Relationship Id="rId216" Type="http://schemas.openxmlformats.org/officeDocument/2006/relationships/image" Target="../media/image385.png"/><Relationship Id="rId237" Type="http://schemas.openxmlformats.org/officeDocument/2006/relationships/customXml" Target="../ink/ink393.xml"/><Relationship Id="rId22" Type="http://schemas.openxmlformats.org/officeDocument/2006/relationships/image" Target="../media/image288.png"/><Relationship Id="rId43" Type="http://schemas.openxmlformats.org/officeDocument/2006/relationships/customXml" Target="../ink/ink296.xml"/><Relationship Id="rId64" Type="http://schemas.openxmlformats.org/officeDocument/2006/relationships/image" Target="../media/image309.png"/><Relationship Id="rId118" Type="http://schemas.openxmlformats.org/officeDocument/2006/relationships/image" Target="../media/image336.png"/><Relationship Id="rId139" Type="http://schemas.openxmlformats.org/officeDocument/2006/relationships/customXml" Target="../ink/ink344.xml"/><Relationship Id="rId85" Type="http://schemas.openxmlformats.org/officeDocument/2006/relationships/customXml" Target="../ink/ink317.xml"/><Relationship Id="rId150" Type="http://schemas.openxmlformats.org/officeDocument/2006/relationships/image" Target="../media/image352.png"/><Relationship Id="rId171" Type="http://schemas.openxmlformats.org/officeDocument/2006/relationships/customXml" Target="../ink/ink360.xml"/><Relationship Id="rId192" Type="http://schemas.openxmlformats.org/officeDocument/2006/relationships/image" Target="../media/image373.png"/><Relationship Id="rId206" Type="http://schemas.openxmlformats.org/officeDocument/2006/relationships/image" Target="../media/image380.png"/><Relationship Id="rId227" Type="http://schemas.openxmlformats.org/officeDocument/2006/relationships/customXml" Target="../ink/ink388.xml"/><Relationship Id="rId248" Type="http://schemas.openxmlformats.org/officeDocument/2006/relationships/image" Target="../media/image401.png"/><Relationship Id="rId12" Type="http://schemas.openxmlformats.org/officeDocument/2006/relationships/image" Target="../media/image283.png"/><Relationship Id="rId17" Type="http://schemas.openxmlformats.org/officeDocument/2006/relationships/customXml" Target="../ink/ink283.xml"/><Relationship Id="rId33" Type="http://schemas.openxmlformats.org/officeDocument/2006/relationships/customXml" Target="../ink/ink291.xml"/><Relationship Id="rId38" Type="http://schemas.openxmlformats.org/officeDocument/2006/relationships/image" Target="../media/image296.png"/><Relationship Id="rId59" Type="http://schemas.openxmlformats.org/officeDocument/2006/relationships/customXml" Target="../ink/ink304.xml"/><Relationship Id="rId103" Type="http://schemas.openxmlformats.org/officeDocument/2006/relationships/customXml" Target="../ink/ink326.xml"/><Relationship Id="rId108" Type="http://schemas.openxmlformats.org/officeDocument/2006/relationships/image" Target="../media/image331.png"/><Relationship Id="rId124" Type="http://schemas.openxmlformats.org/officeDocument/2006/relationships/image" Target="../media/image339.png"/><Relationship Id="rId129" Type="http://schemas.openxmlformats.org/officeDocument/2006/relationships/customXml" Target="../ink/ink339.xml"/><Relationship Id="rId54" Type="http://schemas.openxmlformats.org/officeDocument/2006/relationships/image" Target="../media/image304.png"/><Relationship Id="rId70" Type="http://schemas.openxmlformats.org/officeDocument/2006/relationships/image" Target="../media/image312.png"/><Relationship Id="rId75" Type="http://schemas.openxmlformats.org/officeDocument/2006/relationships/customXml" Target="../ink/ink312.xml"/><Relationship Id="rId91" Type="http://schemas.openxmlformats.org/officeDocument/2006/relationships/customXml" Target="../ink/ink320.xml"/><Relationship Id="rId96" Type="http://schemas.openxmlformats.org/officeDocument/2006/relationships/image" Target="../media/image325.png"/><Relationship Id="rId140" Type="http://schemas.openxmlformats.org/officeDocument/2006/relationships/image" Target="../media/image347.png"/><Relationship Id="rId145" Type="http://schemas.openxmlformats.org/officeDocument/2006/relationships/customXml" Target="../ink/ink347.xml"/><Relationship Id="rId161" Type="http://schemas.openxmlformats.org/officeDocument/2006/relationships/customXml" Target="../ink/ink355.xml"/><Relationship Id="rId166" Type="http://schemas.openxmlformats.org/officeDocument/2006/relationships/image" Target="../media/image360.png"/><Relationship Id="rId182" Type="http://schemas.openxmlformats.org/officeDocument/2006/relationships/image" Target="../media/image368.png"/><Relationship Id="rId187" Type="http://schemas.openxmlformats.org/officeDocument/2006/relationships/customXml" Target="../ink/ink368.xml"/><Relationship Id="rId217" Type="http://schemas.openxmlformats.org/officeDocument/2006/relationships/customXml" Target="../ink/ink38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0.png"/><Relationship Id="rId212" Type="http://schemas.openxmlformats.org/officeDocument/2006/relationships/image" Target="../media/image383.png"/><Relationship Id="rId233" Type="http://schemas.openxmlformats.org/officeDocument/2006/relationships/customXml" Target="../ink/ink391.xml"/><Relationship Id="rId238" Type="http://schemas.openxmlformats.org/officeDocument/2006/relationships/image" Target="../media/image396.png"/><Relationship Id="rId23" Type="http://schemas.openxmlformats.org/officeDocument/2006/relationships/customXml" Target="../ink/ink286.xml"/><Relationship Id="rId28" Type="http://schemas.openxmlformats.org/officeDocument/2006/relationships/image" Target="../media/image291.png"/><Relationship Id="rId49" Type="http://schemas.openxmlformats.org/officeDocument/2006/relationships/customXml" Target="../ink/ink299.xml"/><Relationship Id="rId114" Type="http://schemas.openxmlformats.org/officeDocument/2006/relationships/image" Target="../media/image334.png"/><Relationship Id="rId119" Type="http://schemas.openxmlformats.org/officeDocument/2006/relationships/customXml" Target="../ink/ink334.xml"/><Relationship Id="rId44" Type="http://schemas.openxmlformats.org/officeDocument/2006/relationships/image" Target="../media/image299.png"/><Relationship Id="rId60" Type="http://schemas.openxmlformats.org/officeDocument/2006/relationships/image" Target="../media/image307.png"/><Relationship Id="rId65" Type="http://schemas.openxmlformats.org/officeDocument/2006/relationships/customXml" Target="../ink/ink307.xml"/><Relationship Id="rId81" Type="http://schemas.openxmlformats.org/officeDocument/2006/relationships/customXml" Target="../ink/ink315.xml"/><Relationship Id="rId86" Type="http://schemas.openxmlformats.org/officeDocument/2006/relationships/image" Target="../media/image320.png"/><Relationship Id="rId130" Type="http://schemas.openxmlformats.org/officeDocument/2006/relationships/image" Target="../media/image342.png"/><Relationship Id="rId135" Type="http://schemas.openxmlformats.org/officeDocument/2006/relationships/customXml" Target="../ink/ink342.xml"/><Relationship Id="rId151" Type="http://schemas.openxmlformats.org/officeDocument/2006/relationships/customXml" Target="../ink/ink350.xml"/><Relationship Id="rId156" Type="http://schemas.openxmlformats.org/officeDocument/2006/relationships/image" Target="../media/image355.png"/><Relationship Id="rId177" Type="http://schemas.openxmlformats.org/officeDocument/2006/relationships/customXml" Target="../ink/ink363.xml"/><Relationship Id="rId198" Type="http://schemas.openxmlformats.org/officeDocument/2006/relationships/image" Target="../media/image376.png"/><Relationship Id="rId172" Type="http://schemas.openxmlformats.org/officeDocument/2006/relationships/image" Target="../media/image363.png"/><Relationship Id="rId193" Type="http://schemas.openxmlformats.org/officeDocument/2006/relationships/customXml" Target="../ink/ink371.xml"/><Relationship Id="rId202" Type="http://schemas.openxmlformats.org/officeDocument/2006/relationships/image" Target="../media/image378.png"/><Relationship Id="rId207" Type="http://schemas.openxmlformats.org/officeDocument/2006/relationships/customXml" Target="../ink/ink378.xml"/><Relationship Id="rId223" Type="http://schemas.openxmlformats.org/officeDocument/2006/relationships/customXml" Target="../ink/ink386.xml"/><Relationship Id="rId228" Type="http://schemas.openxmlformats.org/officeDocument/2006/relationships/image" Target="../media/image391.png"/><Relationship Id="rId244" Type="http://schemas.openxmlformats.org/officeDocument/2006/relationships/image" Target="../media/image399.png"/><Relationship Id="rId13" Type="http://schemas.openxmlformats.org/officeDocument/2006/relationships/customXml" Target="../ink/ink281.xml"/><Relationship Id="rId18" Type="http://schemas.openxmlformats.org/officeDocument/2006/relationships/image" Target="../media/image286.png"/><Relationship Id="rId39" Type="http://schemas.openxmlformats.org/officeDocument/2006/relationships/customXml" Target="../ink/ink294.xml"/><Relationship Id="rId109" Type="http://schemas.openxmlformats.org/officeDocument/2006/relationships/customXml" Target="../ink/ink329.xml"/><Relationship Id="rId34" Type="http://schemas.openxmlformats.org/officeDocument/2006/relationships/image" Target="../media/image294.png"/><Relationship Id="rId50" Type="http://schemas.openxmlformats.org/officeDocument/2006/relationships/image" Target="../media/image302.png"/><Relationship Id="rId55" Type="http://schemas.openxmlformats.org/officeDocument/2006/relationships/customXml" Target="../ink/ink302.xml"/><Relationship Id="rId76" Type="http://schemas.openxmlformats.org/officeDocument/2006/relationships/image" Target="../media/image315.png"/><Relationship Id="rId97" Type="http://schemas.openxmlformats.org/officeDocument/2006/relationships/customXml" Target="../ink/ink323.xml"/><Relationship Id="rId104" Type="http://schemas.openxmlformats.org/officeDocument/2006/relationships/image" Target="../media/image329.png"/><Relationship Id="rId120" Type="http://schemas.openxmlformats.org/officeDocument/2006/relationships/image" Target="../media/image337.png"/><Relationship Id="rId125" Type="http://schemas.openxmlformats.org/officeDocument/2006/relationships/customXml" Target="../ink/ink337.xml"/><Relationship Id="rId141" Type="http://schemas.openxmlformats.org/officeDocument/2006/relationships/customXml" Target="../ink/ink345.xml"/><Relationship Id="rId146" Type="http://schemas.openxmlformats.org/officeDocument/2006/relationships/image" Target="../media/image350.png"/><Relationship Id="rId167" Type="http://schemas.openxmlformats.org/officeDocument/2006/relationships/customXml" Target="../ink/ink358.xml"/><Relationship Id="rId188" Type="http://schemas.openxmlformats.org/officeDocument/2006/relationships/image" Target="../media/image371.png"/><Relationship Id="rId7" Type="http://schemas.openxmlformats.org/officeDocument/2006/relationships/customXml" Target="../ink/ink278.xml"/><Relationship Id="rId71" Type="http://schemas.openxmlformats.org/officeDocument/2006/relationships/customXml" Target="../ink/ink310.xml"/><Relationship Id="rId92" Type="http://schemas.openxmlformats.org/officeDocument/2006/relationships/image" Target="../media/image323.png"/><Relationship Id="rId162" Type="http://schemas.openxmlformats.org/officeDocument/2006/relationships/image" Target="../media/image358.png"/><Relationship Id="rId183" Type="http://schemas.openxmlformats.org/officeDocument/2006/relationships/customXml" Target="../ink/ink366.xml"/><Relationship Id="rId213" Type="http://schemas.openxmlformats.org/officeDocument/2006/relationships/customXml" Target="../ink/ink381.xml"/><Relationship Id="rId218" Type="http://schemas.openxmlformats.org/officeDocument/2006/relationships/image" Target="../media/image386.png"/><Relationship Id="rId234" Type="http://schemas.openxmlformats.org/officeDocument/2006/relationships/image" Target="../media/image394.png"/><Relationship Id="rId239" Type="http://schemas.openxmlformats.org/officeDocument/2006/relationships/customXml" Target="../ink/ink394.xml"/><Relationship Id="rId2" Type="http://schemas.openxmlformats.org/officeDocument/2006/relationships/image" Target="../media/image5100.png"/><Relationship Id="rId29" Type="http://schemas.openxmlformats.org/officeDocument/2006/relationships/customXml" Target="../ink/ink289.xml"/><Relationship Id="rId24" Type="http://schemas.openxmlformats.org/officeDocument/2006/relationships/image" Target="../media/image289.png"/><Relationship Id="rId40" Type="http://schemas.openxmlformats.org/officeDocument/2006/relationships/image" Target="../media/image297.png"/><Relationship Id="rId45" Type="http://schemas.openxmlformats.org/officeDocument/2006/relationships/customXml" Target="../ink/ink297.xml"/><Relationship Id="rId66" Type="http://schemas.openxmlformats.org/officeDocument/2006/relationships/image" Target="../media/image310.png"/><Relationship Id="rId87" Type="http://schemas.openxmlformats.org/officeDocument/2006/relationships/customXml" Target="../ink/ink318.xml"/><Relationship Id="rId110" Type="http://schemas.openxmlformats.org/officeDocument/2006/relationships/image" Target="../media/image332.png"/><Relationship Id="rId115" Type="http://schemas.openxmlformats.org/officeDocument/2006/relationships/customXml" Target="../ink/ink332.xml"/><Relationship Id="rId131" Type="http://schemas.openxmlformats.org/officeDocument/2006/relationships/customXml" Target="../ink/ink340.xml"/><Relationship Id="rId136" Type="http://schemas.openxmlformats.org/officeDocument/2006/relationships/image" Target="../media/image345.png"/><Relationship Id="rId157" Type="http://schemas.openxmlformats.org/officeDocument/2006/relationships/customXml" Target="../ink/ink353.xml"/><Relationship Id="rId178" Type="http://schemas.openxmlformats.org/officeDocument/2006/relationships/image" Target="../media/image366.png"/><Relationship Id="rId61" Type="http://schemas.openxmlformats.org/officeDocument/2006/relationships/customXml" Target="../ink/ink305.xml"/><Relationship Id="rId82" Type="http://schemas.openxmlformats.org/officeDocument/2006/relationships/image" Target="../media/image318.png"/><Relationship Id="rId152" Type="http://schemas.openxmlformats.org/officeDocument/2006/relationships/image" Target="../media/image353.png"/><Relationship Id="rId173" Type="http://schemas.openxmlformats.org/officeDocument/2006/relationships/customXml" Target="../ink/ink361.xml"/><Relationship Id="rId194" Type="http://schemas.openxmlformats.org/officeDocument/2006/relationships/image" Target="../media/image374.png"/><Relationship Id="rId199" Type="http://schemas.openxmlformats.org/officeDocument/2006/relationships/customXml" Target="../ink/ink374.xml"/><Relationship Id="rId203" Type="http://schemas.openxmlformats.org/officeDocument/2006/relationships/customXml" Target="../ink/ink376.xml"/><Relationship Id="rId208" Type="http://schemas.openxmlformats.org/officeDocument/2006/relationships/image" Target="../media/image381.png"/><Relationship Id="rId229" Type="http://schemas.openxmlformats.org/officeDocument/2006/relationships/customXml" Target="../ink/ink389.xml"/><Relationship Id="rId19" Type="http://schemas.openxmlformats.org/officeDocument/2006/relationships/customXml" Target="../ink/ink284.xml"/><Relationship Id="rId224" Type="http://schemas.openxmlformats.org/officeDocument/2006/relationships/image" Target="../media/image389.png"/><Relationship Id="rId240" Type="http://schemas.openxmlformats.org/officeDocument/2006/relationships/image" Target="../media/image397.png"/><Relationship Id="rId245" Type="http://schemas.openxmlformats.org/officeDocument/2006/relationships/customXml" Target="../ink/ink397.xml"/><Relationship Id="rId14" Type="http://schemas.openxmlformats.org/officeDocument/2006/relationships/image" Target="../media/image284.png"/><Relationship Id="rId30" Type="http://schemas.openxmlformats.org/officeDocument/2006/relationships/image" Target="../media/image292.png"/><Relationship Id="rId35" Type="http://schemas.openxmlformats.org/officeDocument/2006/relationships/customXml" Target="../ink/ink292.xml"/><Relationship Id="rId56" Type="http://schemas.openxmlformats.org/officeDocument/2006/relationships/image" Target="../media/image305.png"/><Relationship Id="rId77" Type="http://schemas.openxmlformats.org/officeDocument/2006/relationships/customXml" Target="../ink/ink313.xml"/><Relationship Id="rId100" Type="http://schemas.openxmlformats.org/officeDocument/2006/relationships/image" Target="../media/image327.png"/><Relationship Id="rId105" Type="http://schemas.openxmlformats.org/officeDocument/2006/relationships/customXml" Target="../ink/ink327.xml"/><Relationship Id="rId126" Type="http://schemas.openxmlformats.org/officeDocument/2006/relationships/image" Target="../media/image340.png"/><Relationship Id="rId147" Type="http://schemas.openxmlformats.org/officeDocument/2006/relationships/customXml" Target="../ink/ink348.xml"/><Relationship Id="rId168" Type="http://schemas.openxmlformats.org/officeDocument/2006/relationships/image" Target="../media/image361.png"/><Relationship Id="rId8" Type="http://schemas.openxmlformats.org/officeDocument/2006/relationships/image" Target="../media/image281.png"/><Relationship Id="rId51" Type="http://schemas.openxmlformats.org/officeDocument/2006/relationships/customXml" Target="../ink/ink300.xml"/><Relationship Id="rId72" Type="http://schemas.openxmlformats.org/officeDocument/2006/relationships/image" Target="../media/image313.png"/><Relationship Id="rId93" Type="http://schemas.openxmlformats.org/officeDocument/2006/relationships/customXml" Target="../ink/ink321.xml"/><Relationship Id="rId98" Type="http://schemas.openxmlformats.org/officeDocument/2006/relationships/image" Target="../media/image326.png"/><Relationship Id="rId121" Type="http://schemas.openxmlformats.org/officeDocument/2006/relationships/customXml" Target="../ink/ink335.xml"/><Relationship Id="rId142" Type="http://schemas.openxmlformats.org/officeDocument/2006/relationships/image" Target="../media/image348.png"/><Relationship Id="rId163" Type="http://schemas.openxmlformats.org/officeDocument/2006/relationships/customXml" Target="../ink/ink356.xml"/><Relationship Id="rId184" Type="http://schemas.openxmlformats.org/officeDocument/2006/relationships/image" Target="../media/image369.png"/><Relationship Id="rId189" Type="http://schemas.openxmlformats.org/officeDocument/2006/relationships/customXml" Target="../ink/ink369.xml"/><Relationship Id="rId219" Type="http://schemas.openxmlformats.org/officeDocument/2006/relationships/customXml" Target="../ink/ink384.xml"/><Relationship Id="rId3" Type="http://schemas.openxmlformats.org/officeDocument/2006/relationships/customXml" Target="../ink/ink276.xml"/><Relationship Id="rId214" Type="http://schemas.openxmlformats.org/officeDocument/2006/relationships/image" Target="../media/image384.png"/><Relationship Id="rId230" Type="http://schemas.openxmlformats.org/officeDocument/2006/relationships/image" Target="../media/image392.png"/><Relationship Id="rId235" Type="http://schemas.openxmlformats.org/officeDocument/2006/relationships/customXml" Target="../ink/ink392.xml"/><Relationship Id="rId25" Type="http://schemas.openxmlformats.org/officeDocument/2006/relationships/customXml" Target="../ink/ink287.xml"/><Relationship Id="rId46" Type="http://schemas.openxmlformats.org/officeDocument/2006/relationships/image" Target="../media/image300.png"/><Relationship Id="rId67" Type="http://schemas.openxmlformats.org/officeDocument/2006/relationships/customXml" Target="../ink/ink308.xml"/><Relationship Id="rId116" Type="http://schemas.openxmlformats.org/officeDocument/2006/relationships/image" Target="../media/image335.png"/><Relationship Id="rId137" Type="http://schemas.openxmlformats.org/officeDocument/2006/relationships/customXml" Target="../ink/ink343.xml"/><Relationship Id="rId158" Type="http://schemas.openxmlformats.org/officeDocument/2006/relationships/image" Target="../media/image356.png"/><Relationship Id="rId20" Type="http://schemas.openxmlformats.org/officeDocument/2006/relationships/image" Target="../media/image287.png"/><Relationship Id="rId41" Type="http://schemas.openxmlformats.org/officeDocument/2006/relationships/customXml" Target="../ink/ink295.xml"/><Relationship Id="rId62" Type="http://schemas.openxmlformats.org/officeDocument/2006/relationships/image" Target="../media/image308.png"/><Relationship Id="rId83" Type="http://schemas.openxmlformats.org/officeDocument/2006/relationships/customXml" Target="../ink/ink316.xml"/><Relationship Id="rId88" Type="http://schemas.openxmlformats.org/officeDocument/2006/relationships/image" Target="../media/image321.png"/><Relationship Id="rId111" Type="http://schemas.openxmlformats.org/officeDocument/2006/relationships/customXml" Target="../ink/ink330.xml"/><Relationship Id="rId132" Type="http://schemas.openxmlformats.org/officeDocument/2006/relationships/image" Target="../media/image343.png"/><Relationship Id="rId153" Type="http://schemas.openxmlformats.org/officeDocument/2006/relationships/customXml" Target="../ink/ink351.xml"/><Relationship Id="rId174" Type="http://schemas.openxmlformats.org/officeDocument/2006/relationships/image" Target="../media/image364.png"/><Relationship Id="rId179" Type="http://schemas.openxmlformats.org/officeDocument/2006/relationships/customXml" Target="../ink/ink364.xml"/><Relationship Id="rId195" Type="http://schemas.openxmlformats.org/officeDocument/2006/relationships/customXml" Target="../ink/ink372.xml"/><Relationship Id="rId209" Type="http://schemas.openxmlformats.org/officeDocument/2006/relationships/customXml" Target="../ink/ink379.xml"/><Relationship Id="rId190" Type="http://schemas.openxmlformats.org/officeDocument/2006/relationships/image" Target="../media/image372.png"/><Relationship Id="rId204" Type="http://schemas.openxmlformats.org/officeDocument/2006/relationships/image" Target="../media/image379.png"/><Relationship Id="rId220" Type="http://schemas.openxmlformats.org/officeDocument/2006/relationships/image" Target="../media/image387.png"/><Relationship Id="rId225" Type="http://schemas.openxmlformats.org/officeDocument/2006/relationships/customXml" Target="../ink/ink387.xml"/><Relationship Id="rId241" Type="http://schemas.openxmlformats.org/officeDocument/2006/relationships/customXml" Target="../ink/ink395.xml"/><Relationship Id="rId246" Type="http://schemas.openxmlformats.org/officeDocument/2006/relationships/image" Target="../media/image400.png"/><Relationship Id="rId15" Type="http://schemas.openxmlformats.org/officeDocument/2006/relationships/customXml" Target="../ink/ink282.xml"/><Relationship Id="rId36" Type="http://schemas.openxmlformats.org/officeDocument/2006/relationships/image" Target="../media/image295.png"/><Relationship Id="rId57" Type="http://schemas.openxmlformats.org/officeDocument/2006/relationships/customXml" Target="../ink/ink303.xml"/><Relationship Id="rId106" Type="http://schemas.openxmlformats.org/officeDocument/2006/relationships/image" Target="../media/image330.png"/><Relationship Id="rId127" Type="http://schemas.openxmlformats.org/officeDocument/2006/relationships/customXml" Target="../ink/ink338.xml"/><Relationship Id="rId10" Type="http://schemas.openxmlformats.org/officeDocument/2006/relationships/image" Target="../media/image282.png"/><Relationship Id="rId31" Type="http://schemas.openxmlformats.org/officeDocument/2006/relationships/customXml" Target="../ink/ink290.xml"/><Relationship Id="rId52" Type="http://schemas.openxmlformats.org/officeDocument/2006/relationships/image" Target="../media/image303.png"/><Relationship Id="rId73" Type="http://schemas.openxmlformats.org/officeDocument/2006/relationships/customXml" Target="../ink/ink311.xml"/><Relationship Id="rId78" Type="http://schemas.openxmlformats.org/officeDocument/2006/relationships/image" Target="../media/image316.png"/><Relationship Id="rId94" Type="http://schemas.openxmlformats.org/officeDocument/2006/relationships/image" Target="../media/image324.png"/><Relationship Id="rId99" Type="http://schemas.openxmlformats.org/officeDocument/2006/relationships/customXml" Target="../ink/ink324.xml"/><Relationship Id="rId101" Type="http://schemas.openxmlformats.org/officeDocument/2006/relationships/customXml" Target="../ink/ink325.xml"/><Relationship Id="rId122" Type="http://schemas.openxmlformats.org/officeDocument/2006/relationships/image" Target="../media/image338.png"/><Relationship Id="rId143" Type="http://schemas.openxmlformats.org/officeDocument/2006/relationships/customXml" Target="../ink/ink346.xml"/><Relationship Id="rId148" Type="http://schemas.openxmlformats.org/officeDocument/2006/relationships/image" Target="../media/image351.png"/><Relationship Id="rId164" Type="http://schemas.openxmlformats.org/officeDocument/2006/relationships/image" Target="../media/image359.png"/><Relationship Id="rId169" Type="http://schemas.openxmlformats.org/officeDocument/2006/relationships/customXml" Target="../ink/ink359.xml"/><Relationship Id="rId185" Type="http://schemas.openxmlformats.org/officeDocument/2006/relationships/customXml" Target="../ink/ink367.xml"/><Relationship Id="rId4" Type="http://schemas.openxmlformats.org/officeDocument/2006/relationships/image" Target="../media/image279.png"/><Relationship Id="rId9" Type="http://schemas.openxmlformats.org/officeDocument/2006/relationships/customXml" Target="../ink/ink279.xml"/><Relationship Id="rId180" Type="http://schemas.openxmlformats.org/officeDocument/2006/relationships/image" Target="../media/image367.png"/><Relationship Id="rId210" Type="http://schemas.openxmlformats.org/officeDocument/2006/relationships/image" Target="../media/image382.png"/><Relationship Id="rId215" Type="http://schemas.openxmlformats.org/officeDocument/2006/relationships/customXml" Target="../ink/ink382.xml"/><Relationship Id="rId236" Type="http://schemas.openxmlformats.org/officeDocument/2006/relationships/image" Target="../media/image395.png"/><Relationship Id="rId26" Type="http://schemas.openxmlformats.org/officeDocument/2006/relationships/image" Target="../media/image290.png"/><Relationship Id="rId231" Type="http://schemas.openxmlformats.org/officeDocument/2006/relationships/customXml" Target="../ink/ink390.xml"/><Relationship Id="rId47" Type="http://schemas.openxmlformats.org/officeDocument/2006/relationships/customXml" Target="../ink/ink298.xml"/><Relationship Id="rId68" Type="http://schemas.openxmlformats.org/officeDocument/2006/relationships/image" Target="../media/image311.png"/><Relationship Id="rId89" Type="http://schemas.openxmlformats.org/officeDocument/2006/relationships/customXml" Target="../ink/ink319.xml"/><Relationship Id="rId112" Type="http://schemas.openxmlformats.org/officeDocument/2006/relationships/image" Target="../media/image333.png"/><Relationship Id="rId133" Type="http://schemas.openxmlformats.org/officeDocument/2006/relationships/customXml" Target="../ink/ink341.xml"/><Relationship Id="rId154" Type="http://schemas.openxmlformats.org/officeDocument/2006/relationships/image" Target="../media/image354.png"/><Relationship Id="rId175" Type="http://schemas.openxmlformats.org/officeDocument/2006/relationships/customXml" Target="../ink/ink362.xml"/><Relationship Id="rId196" Type="http://schemas.openxmlformats.org/officeDocument/2006/relationships/image" Target="../media/image375.png"/><Relationship Id="rId200" Type="http://schemas.openxmlformats.org/officeDocument/2006/relationships/image" Target="../media/image377.png"/><Relationship Id="rId16" Type="http://schemas.openxmlformats.org/officeDocument/2006/relationships/image" Target="../media/image285.png"/><Relationship Id="rId221" Type="http://schemas.openxmlformats.org/officeDocument/2006/relationships/customXml" Target="../ink/ink385.xml"/><Relationship Id="rId242" Type="http://schemas.openxmlformats.org/officeDocument/2006/relationships/image" Target="../media/image398.png"/><Relationship Id="rId37" Type="http://schemas.openxmlformats.org/officeDocument/2006/relationships/customXml" Target="../ink/ink293.xml"/><Relationship Id="rId58" Type="http://schemas.openxmlformats.org/officeDocument/2006/relationships/image" Target="../media/image306.png"/><Relationship Id="rId79" Type="http://schemas.openxmlformats.org/officeDocument/2006/relationships/customXml" Target="../ink/ink314.xml"/><Relationship Id="rId102" Type="http://schemas.openxmlformats.org/officeDocument/2006/relationships/image" Target="../media/image328.png"/><Relationship Id="rId123" Type="http://schemas.openxmlformats.org/officeDocument/2006/relationships/customXml" Target="../ink/ink336.xml"/><Relationship Id="rId144" Type="http://schemas.openxmlformats.org/officeDocument/2006/relationships/image" Target="../media/image349.png"/><Relationship Id="rId90" Type="http://schemas.openxmlformats.org/officeDocument/2006/relationships/image" Target="../media/image322.png"/><Relationship Id="rId165" Type="http://schemas.openxmlformats.org/officeDocument/2006/relationships/customXml" Target="../ink/ink357.xml"/><Relationship Id="rId186" Type="http://schemas.openxmlformats.org/officeDocument/2006/relationships/image" Target="../media/image370.png"/><Relationship Id="rId211" Type="http://schemas.openxmlformats.org/officeDocument/2006/relationships/customXml" Target="../ink/ink380.xml"/><Relationship Id="rId232" Type="http://schemas.openxmlformats.org/officeDocument/2006/relationships/image" Target="../media/image393.png"/><Relationship Id="rId27" Type="http://schemas.openxmlformats.org/officeDocument/2006/relationships/customXml" Target="../ink/ink288.xml"/><Relationship Id="rId48" Type="http://schemas.openxmlformats.org/officeDocument/2006/relationships/image" Target="../media/image301.png"/><Relationship Id="rId69" Type="http://schemas.openxmlformats.org/officeDocument/2006/relationships/customXml" Target="../ink/ink309.xml"/><Relationship Id="rId113" Type="http://schemas.openxmlformats.org/officeDocument/2006/relationships/customXml" Target="../ink/ink331.xml"/><Relationship Id="rId134" Type="http://schemas.openxmlformats.org/officeDocument/2006/relationships/image" Target="../media/image344.png"/><Relationship Id="rId80" Type="http://schemas.openxmlformats.org/officeDocument/2006/relationships/image" Target="../media/image317.png"/><Relationship Id="rId155" Type="http://schemas.openxmlformats.org/officeDocument/2006/relationships/customXml" Target="../ink/ink352.xml"/><Relationship Id="rId176" Type="http://schemas.openxmlformats.org/officeDocument/2006/relationships/image" Target="../media/image365.png"/><Relationship Id="rId197" Type="http://schemas.openxmlformats.org/officeDocument/2006/relationships/customXml" Target="../ink/ink373.xml"/><Relationship Id="rId201" Type="http://schemas.openxmlformats.org/officeDocument/2006/relationships/customXml" Target="../ink/ink375.xml"/><Relationship Id="rId222" Type="http://schemas.openxmlformats.org/officeDocument/2006/relationships/image" Target="../media/image388.png"/><Relationship Id="rId243" Type="http://schemas.openxmlformats.org/officeDocument/2006/relationships/customXml" Target="../ink/ink396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56.xml"/><Relationship Id="rId299" Type="http://schemas.openxmlformats.org/officeDocument/2006/relationships/customXml" Target="../ink/ink547.xml"/><Relationship Id="rId303" Type="http://schemas.openxmlformats.org/officeDocument/2006/relationships/customXml" Target="../ink/ink549.xml"/><Relationship Id="rId21" Type="http://schemas.openxmlformats.org/officeDocument/2006/relationships/customXml" Target="../ink/ink408.xml"/><Relationship Id="rId42" Type="http://schemas.openxmlformats.org/officeDocument/2006/relationships/image" Target="../media/image421.png"/><Relationship Id="rId63" Type="http://schemas.openxmlformats.org/officeDocument/2006/relationships/customXml" Target="../ink/ink429.xml"/><Relationship Id="rId84" Type="http://schemas.openxmlformats.org/officeDocument/2006/relationships/image" Target="../media/image442.png"/><Relationship Id="rId138" Type="http://schemas.openxmlformats.org/officeDocument/2006/relationships/image" Target="../media/image469.png"/><Relationship Id="rId159" Type="http://schemas.openxmlformats.org/officeDocument/2006/relationships/customXml" Target="../ink/ink477.xml"/><Relationship Id="rId170" Type="http://schemas.openxmlformats.org/officeDocument/2006/relationships/image" Target="../media/image485.png"/><Relationship Id="rId191" Type="http://schemas.openxmlformats.org/officeDocument/2006/relationships/customXml" Target="../ink/ink493.xml"/><Relationship Id="rId205" Type="http://schemas.openxmlformats.org/officeDocument/2006/relationships/customXml" Target="../ink/ink500.xml"/><Relationship Id="rId226" Type="http://schemas.openxmlformats.org/officeDocument/2006/relationships/image" Target="../media/image513.png"/><Relationship Id="rId247" Type="http://schemas.openxmlformats.org/officeDocument/2006/relationships/customXml" Target="../ink/ink521.xml"/><Relationship Id="rId107" Type="http://schemas.openxmlformats.org/officeDocument/2006/relationships/customXml" Target="../ink/ink451.xml"/><Relationship Id="rId268" Type="http://schemas.openxmlformats.org/officeDocument/2006/relationships/image" Target="../media/image534.png"/><Relationship Id="rId289" Type="http://schemas.openxmlformats.org/officeDocument/2006/relationships/customXml" Target="../ink/ink542.xml"/><Relationship Id="rId11" Type="http://schemas.openxmlformats.org/officeDocument/2006/relationships/customXml" Target="../ink/ink403.xml"/><Relationship Id="rId32" Type="http://schemas.openxmlformats.org/officeDocument/2006/relationships/image" Target="../media/image416.png"/><Relationship Id="rId53" Type="http://schemas.openxmlformats.org/officeDocument/2006/relationships/customXml" Target="../ink/ink424.xml"/><Relationship Id="rId74" Type="http://schemas.openxmlformats.org/officeDocument/2006/relationships/image" Target="../media/image437.png"/><Relationship Id="rId128" Type="http://schemas.openxmlformats.org/officeDocument/2006/relationships/image" Target="../media/image464.png"/><Relationship Id="rId149" Type="http://schemas.openxmlformats.org/officeDocument/2006/relationships/customXml" Target="../ink/ink472.xml"/><Relationship Id="rId314" Type="http://schemas.openxmlformats.org/officeDocument/2006/relationships/image" Target="../media/image557.png"/><Relationship Id="rId5" Type="http://schemas.openxmlformats.org/officeDocument/2006/relationships/customXml" Target="../ink/ink400.xml"/><Relationship Id="rId95" Type="http://schemas.openxmlformats.org/officeDocument/2006/relationships/customXml" Target="../ink/ink445.xml"/><Relationship Id="rId160" Type="http://schemas.openxmlformats.org/officeDocument/2006/relationships/image" Target="../media/image480.png"/><Relationship Id="rId181" Type="http://schemas.openxmlformats.org/officeDocument/2006/relationships/customXml" Target="../ink/ink488.xml"/><Relationship Id="rId216" Type="http://schemas.openxmlformats.org/officeDocument/2006/relationships/image" Target="../media/image508.png"/><Relationship Id="rId237" Type="http://schemas.openxmlformats.org/officeDocument/2006/relationships/customXml" Target="../ink/ink516.xml"/><Relationship Id="rId258" Type="http://schemas.openxmlformats.org/officeDocument/2006/relationships/image" Target="../media/image529.png"/><Relationship Id="rId279" Type="http://schemas.openxmlformats.org/officeDocument/2006/relationships/customXml" Target="../ink/ink537.xml"/><Relationship Id="rId22" Type="http://schemas.openxmlformats.org/officeDocument/2006/relationships/image" Target="../media/image411.png"/><Relationship Id="rId43" Type="http://schemas.openxmlformats.org/officeDocument/2006/relationships/customXml" Target="../ink/ink419.xml"/><Relationship Id="rId64" Type="http://schemas.openxmlformats.org/officeDocument/2006/relationships/image" Target="../media/image432.png"/><Relationship Id="rId118" Type="http://schemas.openxmlformats.org/officeDocument/2006/relationships/image" Target="../media/image459.png"/><Relationship Id="rId139" Type="http://schemas.openxmlformats.org/officeDocument/2006/relationships/customXml" Target="../ink/ink467.xml"/><Relationship Id="rId290" Type="http://schemas.openxmlformats.org/officeDocument/2006/relationships/image" Target="../media/image545.png"/><Relationship Id="rId304" Type="http://schemas.openxmlformats.org/officeDocument/2006/relationships/image" Target="../media/image552.png"/><Relationship Id="rId85" Type="http://schemas.openxmlformats.org/officeDocument/2006/relationships/customXml" Target="../ink/ink440.xml"/><Relationship Id="rId150" Type="http://schemas.openxmlformats.org/officeDocument/2006/relationships/image" Target="../media/image475.png"/><Relationship Id="rId171" Type="http://schemas.openxmlformats.org/officeDocument/2006/relationships/customXml" Target="../ink/ink483.xml"/><Relationship Id="rId192" Type="http://schemas.openxmlformats.org/officeDocument/2006/relationships/image" Target="../media/image496.png"/><Relationship Id="rId206" Type="http://schemas.openxmlformats.org/officeDocument/2006/relationships/image" Target="../media/image503.png"/><Relationship Id="rId227" Type="http://schemas.openxmlformats.org/officeDocument/2006/relationships/customXml" Target="../ink/ink511.xml"/><Relationship Id="rId248" Type="http://schemas.openxmlformats.org/officeDocument/2006/relationships/image" Target="../media/image524.png"/><Relationship Id="rId269" Type="http://schemas.openxmlformats.org/officeDocument/2006/relationships/customXml" Target="../ink/ink532.xml"/><Relationship Id="rId12" Type="http://schemas.openxmlformats.org/officeDocument/2006/relationships/image" Target="../media/image406.png"/><Relationship Id="rId33" Type="http://schemas.openxmlformats.org/officeDocument/2006/relationships/customXml" Target="../ink/ink414.xml"/><Relationship Id="rId108" Type="http://schemas.openxmlformats.org/officeDocument/2006/relationships/image" Target="../media/image454.png"/><Relationship Id="rId129" Type="http://schemas.openxmlformats.org/officeDocument/2006/relationships/customXml" Target="../ink/ink462.xml"/><Relationship Id="rId280" Type="http://schemas.openxmlformats.org/officeDocument/2006/relationships/image" Target="../media/image540.png"/><Relationship Id="rId315" Type="http://schemas.openxmlformats.org/officeDocument/2006/relationships/customXml" Target="../ink/ink555.xml"/><Relationship Id="rId54" Type="http://schemas.openxmlformats.org/officeDocument/2006/relationships/image" Target="../media/image427.png"/><Relationship Id="rId75" Type="http://schemas.openxmlformats.org/officeDocument/2006/relationships/customXml" Target="../ink/ink435.xml"/><Relationship Id="rId96" Type="http://schemas.openxmlformats.org/officeDocument/2006/relationships/image" Target="../media/image448.png"/><Relationship Id="rId140" Type="http://schemas.openxmlformats.org/officeDocument/2006/relationships/image" Target="../media/image470.png"/><Relationship Id="rId161" Type="http://schemas.openxmlformats.org/officeDocument/2006/relationships/customXml" Target="../ink/ink478.xml"/><Relationship Id="rId182" Type="http://schemas.openxmlformats.org/officeDocument/2006/relationships/image" Target="../media/image491.png"/><Relationship Id="rId217" Type="http://schemas.openxmlformats.org/officeDocument/2006/relationships/customXml" Target="../ink/ink506.xml"/><Relationship Id="rId6" Type="http://schemas.openxmlformats.org/officeDocument/2006/relationships/image" Target="../media/image403.png"/><Relationship Id="rId238" Type="http://schemas.openxmlformats.org/officeDocument/2006/relationships/image" Target="../media/image519.png"/><Relationship Id="rId259" Type="http://schemas.openxmlformats.org/officeDocument/2006/relationships/customXml" Target="../ink/ink527.xml"/><Relationship Id="rId23" Type="http://schemas.openxmlformats.org/officeDocument/2006/relationships/customXml" Target="../ink/ink409.xml"/><Relationship Id="rId119" Type="http://schemas.openxmlformats.org/officeDocument/2006/relationships/customXml" Target="../ink/ink457.xml"/><Relationship Id="rId270" Type="http://schemas.openxmlformats.org/officeDocument/2006/relationships/image" Target="../media/image535.png"/><Relationship Id="rId291" Type="http://schemas.openxmlformats.org/officeDocument/2006/relationships/customXml" Target="../ink/ink543.xml"/><Relationship Id="rId305" Type="http://schemas.openxmlformats.org/officeDocument/2006/relationships/customXml" Target="../ink/ink550.xml"/><Relationship Id="rId44" Type="http://schemas.openxmlformats.org/officeDocument/2006/relationships/image" Target="../media/image422.png"/><Relationship Id="rId65" Type="http://schemas.openxmlformats.org/officeDocument/2006/relationships/customXml" Target="../ink/ink430.xml"/><Relationship Id="rId86" Type="http://schemas.openxmlformats.org/officeDocument/2006/relationships/image" Target="../media/image443.png"/><Relationship Id="rId130" Type="http://schemas.openxmlformats.org/officeDocument/2006/relationships/image" Target="../media/image465.png"/><Relationship Id="rId151" Type="http://schemas.openxmlformats.org/officeDocument/2006/relationships/customXml" Target="../ink/ink473.xml"/><Relationship Id="rId172" Type="http://schemas.openxmlformats.org/officeDocument/2006/relationships/image" Target="../media/image486.png"/><Relationship Id="rId193" Type="http://schemas.openxmlformats.org/officeDocument/2006/relationships/customXml" Target="../ink/ink494.xml"/><Relationship Id="rId207" Type="http://schemas.openxmlformats.org/officeDocument/2006/relationships/customXml" Target="../ink/ink501.xml"/><Relationship Id="rId228" Type="http://schemas.openxmlformats.org/officeDocument/2006/relationships/image" Target="../media/image514.png"/><Relationship Id="rId249" Type="http://schemas.openxmlformats.org/officeDocument/2006/relationships/customXml" Target="../ink/ink522.xml"/><Relationship Id="rId13" Type="http://schemas.openxmlformats.org/officeDocument/2006/relationships/customXml" Target="../ink/ink404.xml"/><Relationship Id="rId109" Type="http://schemas.openxmlformats.org/officeDocument/2006/relationships/customXml" Target="../ink/ink452.xml"/><Relationship Id="rId260" Type="http://schemas.openxmlformats.org/officeDocument/2006/relationships/image" Target="../media/image530.png"/><Relationship Id="rId281" Type="http://schemas.openxmlformats.org/officeDocument/2006/relationships/customXml" Target="../ink/ink538.xml"/><Relationship Id="rId316" Type="http://schemas.openxmlformats.org/officeDocument/2006/relationships/image" Target="../media/image558.png"/><Relationship Id="rId34" Type="http://schemas.openxmlformats.org/officeDocument/2006/relationships/image" Target="../media/image417.png"/><Relationship Id="rId55" Type="http://schemas.openxmlformats.org/officeDocument/2006/relationships/customXml" Target="../ink/ink425.xml"/><Relationship Id="rId76" Type="http://schemas.openxmlformats.org/officeDocument/2006/relationships/image" Target="../media/image438.png"/><Relationship Id="rId97" Type="http://schemas.openxmlformats.org/officeDocument/2006/relationships/customXml" Target="../ink/ink446.xml"/><Relationship Id="rId120" Type="http://schemas.openxmlformats.org/officeDocument/2006/relationships/image" Target="../media/image460.png"/><Relationship Id="rId141" Type="http://schemas.openxmlformats.org/officeDocument/2006/relationships/customXml" Target="../ink/ink468.xml"/><Relationship Id="rId7" Type="http://schemas.openxmlformats.org/officeDocument/2006/relationships/customXml" Target="../ink/ink401.xml"/><Relationship Id="rId162" Type="http://schemas.openxmlformats.org/officeDocument/2006/relationships/image" Target="../media/image481.png"/><Relationship Id="rId183" Type="http://schemas.openxmlformats.org/officeDocument/2006/relationships/customXml" Target="../ink/ink489.xml"/><Relationship Id="rId218" Type="http://schemas.openxmlformats.org/officeDocument/2006/relationships/image" Target="../media/image509.png"/><Relationship Id="rId239" Type="http://schemas.openxmlformats.org/officeDocument/2006/relationships/customXml" Target="../ink/ink517.xml"/><Relationship Id="rId250" Type="http://schemas.openxmlformats.org/officeDocument/2006/relationships/image" Target="../media/image525.png"/><Relationship Id="rId271" Type="http://schemas.openxmlformats.org/officeDocument/2006/relationships/customXml" Target="../ink/ink533.xml"/><Relationship Id="rId292" Type="http://schemas.openxmlformats.org/officeDocument/2006/relationships/image" Target="../media/image546.png"/><Relationship Id="rId306" Type="http://schemas.openxmlformats.org/officeDocument/2006/relationships/image" Target="../media/image553.png"/><Relationship Id="rId24" Type="http://schemas.openxmlformats.org/officeDocument/2006/relationships/image" Target="../media/image412.png"/><Relationship Id="rId45" Type="http://schemas.openxmlformats.org/officeDocument/2006/relationships/customXml" Target="../ink/ink420.xml"/><Relationship Id="rId66" Type="http://schemas.openxmlformats.org/officeDocument/2006/relationships/image" Target="../media/image433.png"/><Relationship Id="rId87" Type="http://schemas.openxmlformats.org/officeDocument/2006/relationships/customXml" Target="../ink/ink441.xml"/><Relationship Id="rId110" Type="http://schemas.openxmlformats.org/officeDocument/2006/relationships/image" Target="../media/image455.png"/><Relationship Id="rId131" Type="http://schemas.openxmlformats.org/officeDocument/2006/relationships/customXml" Target="../ink/ink463.xml"/><Relationship Id="rId61" Type="http://schemas.openxmlformats.org/officeDocument/2006/relationships/customXml" Target="../ink/ink428.xml"/><Relationship Id="rId82" Type="http://schemas.openxmlformats.org/officeDocument/2006/relationships/image" Target="../media/image441.png"/><Relationship Id="rId152" Type="http://schemas.openxmlformats.org/officeDocument/2006/relationships/image" Target="../media/image476.png"/><Relationship Id="rId173" Type="http://schemas.openxmlformats.org/officeDocument/2006/relationships/customXml" Target="../ink/ink484.xml"/><Relationship Id="rId194" Type="http://schemas.openxmlformats.org/officeDocument/2006/relationships/image" Target="../media/image497.png"/><Relationship Id="rId199" Type="http://schemas.openxmlformats.org/officeDocument/2006/relationships/customXml" Target="../ink/ink497.xml"/><Relationship Id="rId203" Type="http://schemas.openxmlformats.org/officeDocument/2006/relationships/customXml" Target="../ink/ink499.xml"/><Relationship Id="rId208" Type="http://schemas.openxmlformats.org/officeDocument/2006/relationships/image" Target="../media/image504.png"/><Relationship Id="rId229" Type="http://schemas.openxmlformats.org/officeDocument/2006/relationships/customXml" Target="../ink/ink512.xml"/><Relationship Id="rId19" Type="http://schemas.openxmlformats.org/officeDocument/2006/relationships/customXml" Target="../ink/ink407.xml"/><Relationship Id="rId224" Type="http://schemas.openxmlformats.org/officeDocument/2006/relationships/image" Target="../media/image512.png"/><Relationship Id="rId240" Type="http://schemas.openxmlformats.org/officeDocument/2006/relationships/image" Target="../media/image520.png"/><Relationship Id="rId245" Type="http://schemas.openxmlformats.org/officeDocument/2006/relationships/customXml" Target="../ink/ink520.xml"/><Relationship Id="rId261" Type="http://schemas.openxmlformats.org/officeDocument/2006/relationships/customXml" Target="../ink/ink528.xml"/><Relationship Id="rId266" Type="http://schemas.openxmlformats.org/officeDocument/2006/relationships/image" Target="../media/image533.png"/><Relationship Id="rId287" Type="http://schemas.openxmlformats.org/officeDocument/2006/relationships/customXml" Target="../ink/ink541.xml"/><Relationship Id="rId14" Type="http://schemas.openxmlformats.org/officeDocument/2006/relationships/image" Target="../media/image407.png"/><Relationship Id="rId30" Type="http://schemas.openxmlformats.org/officeDocument/2006/relationships/image" Target="../media/image415.png"/><Relationship Id="rId35" Type="http://schemas.openxmlformats.org/officeDocument/2006/relationships/customXml" Target="../ink/ink415.xml"/><Relationship Id="rId56" Type="http://schemas.openxmlformats.org/officeDocument/2006/relationships/image" Target="../media/image428.png"/><Relationship Id="rId77" Type="http://schemas.openxmlformats.org/officeDocument/2006/relationships/customXml" Target="../ink/ink436.xml"/><Relationship Id="rId100" Type="http://schemas.openxmlformats.org/officeDocument/2006/relationships/image" Target="../media/image450.png"/><Relationship Id="rId105" Type="http://schemas.openxmlformats.org/officeDocument/2006/relationships/customXml" Target="../ink/ink450.xml"/><Relationship Id="rId126" Type="http://schemas.openxmlformats.org/officeDocument/2006/relationships/image" Target="../media/image463.png"/><Relationship Id="rId147" Type="http://schemas.openxmlformats.org/officeDocument/2006/relationships/customXml" Target="../ink/ink471.xml"/><Relationship Id="rId168" Type="http://schemas.openxmlformats.org/officeDocument/2006/relationships/image" Target="../media/image484.png"/><Relationship Id="rId282" Type="http://schemas.openxmlformats.org/officeDocument/2006/relationships/image" Target="../media/image541.png"/><Relationship Id="rId312" Type="http://schemas.openxmlformats.org/officeDocument/2006/relationships/image" Target="../media/image556.png"/><Relationship Id="rId8" Type="http://schemas.openxmlformats.org/officeDocument/2006/relationships/image" Target="../media/image404.png"/><Relationship Id="rId51" Type="http://schemas.openxmlformats.org/officeDocument/2006/relationships/customXml" Target="../ink/ink423.xml"/><Relationship Id="rId72" Type="http://schemas.openxmlformats.org/officeDocument/2006/relationships/image" Target="../media/image436.png"/><Relationship Id="rId93" Type="http://schemas.openxmlformats.org/officeDocument/2006/relationships/customXml" Target="../ink/ink444.xml"/><Relationship Id="rId98" Type="http://schemas.openxmlformats.org/officeDocument/2006/relationships/image" Target="../media/image449.png"/><Relationship Id="rId121" Type="http://schemas.openxmlformats.org/officeDocument/2006/relationships/customXml" Target="../ink/ink458.xml"/><Relationship Id="rId142" Type="http://schemas.openxmlformats.org/officeDocument/2006/relationships/image" Target="../media/image471.png"/><Relationship Id="rId163" Type="http://schemas.openxmlformats.org/officeDocument/2006/relationships/customXml" Target="../ink/ink479.xml"/><Relationship Id="rId184" Type="http://schemas.openxmlformats.org/officeDocument/2006/relationships/image" Target="../media/image492.png"/><Relationship Id="rId189" Type="http://schemas.openxmlformats.org/officeDocument/2006/relationships/customXml" Target="../ink/ink492.xml"/><Relationship Id="rId219" Type="http://schemas.openxmlformats.org/officeDocument/2006/relationships/customXml" Target="../ink/ink507.xml"/><Relationship Id="rId3" Type="http://schemas.openxmlformats.org/officeDocument/2006/relationships/customXml" Target="../ink/ink399.xml"/><Relationship Id="rId214" Type="http://schemas.openxmlformats.org/officeDocument/2006/relationships/image" Target="../media/image507.png"/><Relationship Id="rId230" Type="http://schemas.openxmlformats.org/officeDocument/2006/relationships/image" Target="../media/image515.png"/><Relationship Id="rId235" Type="http://schemas.openxmlformats.org/officeDocument/2006/relationships/customXml" Target="../ink/ink515.xml"/><Relationship Id="rId251" Type="http://schemas.openxmlformats.org/officeDocument/2006/relationships/customXml" Target="../ink/ink523.xml"/><Relationship Id="rId256" Type="http://schemas.openxmlformats.org/officeDocument/2006/relationships/image" Target="../media/image528.png"/><Relationship Id="rId277" Type="http://schemas.openxmlformats.org/officeDocument/2006/relationships/customXml" Target="../ink/ink536.xml"/><Relationship Id="rId298" Type="http://schemas.openxmlformats.org/officeDocument/2006/relationships/image" Target="../media/image549.png"/><Relationship Id="rId25" Type="http://schemas.openxmlformats.org/officeDocument/2006/relationships/customXml" Target="../ink/ink410.xml"/><Relationship Id="rId46" Type="http://schemas.openxmlformats.org/officeDocument/2006/relationships/image" Target="../media/image423.png"/><Relationship Id="rId67" Type="http://schemas.openxmlformats.org/officeDocument/2006/relationships/customXml" Target="../ink/ink431.xml"/><Relationship Id="rId116" Type="http://schemas.openxmlformats.org/officeDocument/2006/relationships/image" Target="../media/image458.png"/><Relationship Id="rId137" Type="http://schemas.openxmlformats.org/officeDocument/2006/relationships/customXml" Target="../ink/ink466.xml"/><Relationship Id="rId158" Type="http://schemas.openxmlformats.org/officeDocument/2006/relationships/image" Target="../media/image479.png"/><Relationship Id="rId272" Type="http://schemas.openxmlformats.org/officeDocument/2006/relationships/image" Target="../media/image536.png"/><Relationship Id="rId293" Type="http://schemas.openxmlformats.org/officeDocument/2006/relationships/customXml" Target="../ink/ink544.xml"/><Relationship Id="rId302" Type="http://schemas.openxmlformats.org/officeDocument/2006/relationships/image" Target="../media/image551.png"/><Relationship Id="rId307" Type="http://schemas.openxmlformats.org/officeDocument/2006/relationships/customXml" Target="../ink/ink551.xml"/><Relationship Id="rId20" Type="http://schemas.openxmlformats.org/officeDocument/2006/relationships/image" Target="../media/image410.png"/><Relationship Id="rId41" Type="http://schemas.openxmlformats.org/officeDocument/2006/relationships/customXml" Target="../ink/ink418.xml"/><Relationship Id="rId62" Type="http://schemas.openxmlformats.org/officeDocument/2006/relationships/image" Target="../media/image431.png"/><Relationship Id="rId83" Type="http://schemas.openxmlformats.org/officeDocument/2006/relationships/customXml" Target="../ink/ink439.xml"/><Relationship Id="rId88" Type="http://schemas.openxmlformats.org/officeDocument/2006/relationships/image" Target="../media/image444.png"/><Relationship Id="rId111" Type="http://schemas.openxmlformats.org/officeDocument/2006/relationships/customXml" Target="../ink/ink453.xml"/><Relationship Id="rId132" Type="http://schemas.openxmlformats.org/officeDocument/2006/relationships/image" Target="../media/image466.png"/><Relationship Id="rId153" Type="http://schemas.openxmlformats.org/officeDocument/2006/relationships/customXml" Target="../ink/ink474.xml"/><Relationship Id="rId174" Type="http://schemas.openxmlformats.org/officeDocument/2006/relationships/image" Target="../media/image487.png"/><Relationship Id="rId179" Type="http://schemas.openxmlformats.org/officeDocument/2006/relationships/customXml" Target="../ink/ink487.xml"/><Relationship Id="rId195" Type="http://schemas.openxmlformats.org/officeDocument/2006/relationships/customXml" Target="../ink/ink495.xml"/><Relationship Id="rId209" Type="http://schemas.openxmlformats.org/officeDocument/2006/relationships/customXml" Target="../ink/ink502.xml"/><Relationship Id="rId190" Type="http://schemas.openxmlformats.org/officeDocument/2006/relationships/image" Target="../media/image495.png"/><Relationship Id="rId204" Type="http://schemas.openxmlformats.org/officeDocument/2006/relationships/image" Target="../media/image502.png"/><Relationship Id="rId220" Type="http://schemas.openxmlformats.org/officeDocument/2006/relationships/image" Target="../media/image510.png"/><Relationship Id="rId225" Type="http://schemas.openxmlformats.org/officeDocument/2006/relationships/customXml" Target="../ink/ink510.xml"/><Relationship Id="rId241" Type="http://schemas.openxmlformats.org/officeDocument/2006/relationships/customXml" Target="../ink/ink518.xml"/><Relationship Id="rId246" Type="http://schemas.openxmlformats.org/officeDocument/2006/relationships/image" Target="../media/image523.png"/><Relationship Id="rId267" Type="http://schemas.openxmlformats.org/officeDocument/2006/relationships/customXml" Target="../ink/ink531.xml"/><Relationship Id="rId288" Type="http://schemas.openxmlformats.org/officeDocument/2006/relationships/image" Target="../media/image544.png"/><Relationship Id="rId15" Type="http://schemas.openxmlformats.org/officeDocument/2006/relationships/customXml" Target="../ink/ink405.xml"/><Relationship Id="rId36" Type="http://schemas.openxmlformats.org/officeDocument/2006/relationships/image" Target="../media/image418.png"/><Relationship Id="rId57" Type="http://schemas.openxmlformats.org/officeDocument/2006/relationships/customXml" Target="../ink/ink426.xml"/><Relationship Id="rId106" Type="http://schemas.openxmlformats.org/officeDocument/2006/relationships/image" Target="../media/image453.png"/><Relationship Id="rId127" Type="http://schemas.openxmlformats.org/officeDocument/2006/relationships/customXml" Target="../ink/ink461.xml"/><Relationship Id="rId262" Type="http://schemas.openxmlformats.org/officeDocument/2006/relationships/image" Target="../media/image531.png"/><Relationship Id="rId283" Type="http://schemas.openxmlformats.org/officeDocument/2006/relationships/customXml" Target="../ink/ink539.xml"/><Relationship Id="rId313" Type="http://schemas.openxmlformats.org/officeDocument/2006/relationships/customXml" Target="../ink/ink554.xml"/><Relationship Id="rId10" Type="http://schemas.openxmlformats.org/officeDocument/2006/relationships/image" Target="../media/image405.png"/><Relationship Id="rId31" Type="http://schemas.openxmlformats.org/officeDocument/2006/relationships/customXml" Target="../ink/ink413.xml"/><Relationship Id="rId52" Type="http://schemas.openxmlformats.org/officeDocument/2006/relationships/image" Target="../media/image426.png"/><Relationship Id="rId73" Type="http://schemas.openxmlformats.org/officeDocument/2006/relationships/customXml" Target="../ink/ink434.xml"/><Relationship Id="rId78" Type="http://schemas.openxmlformats.org/officeDocument/2006/relationships/image" Target="../media/image439.png"/><Relationship Id="rId94" Type="http://schemas.openxmlformats.org/officeDocument/2006/relationships/image" Target="../media/image447.png"/><Relationship Id="rId99" Type="http://schemas.openxmlformats.org/officeDocument/2006/relationships/customXml" Target="../ink/ink447.xml"/><Relationship Id="rId101" Type="http://schemas.openxmlformats.org/officeDocument/2006/relationships/customXml" Target="../ink/ink448.xml"/><Relationship Id="rId122" Type="http://schemas.openxmlformats.org/officeDocument/2006/relationships/image" Target="../media/image461.png"/><Relationship Id="rId143" Type="http://schemas.openxmlformats.org/officeDocument/2006/relationships/customXml" Target="../ink/ink469.xml"/><Relationship Id="rId148" Type="http://schemas.openxmlformats.org/officeDocument/2006/relationships/image" Target="../media/image474.png"/><Relationship Id="rId164" Type="http://schemas.openxmlformats.org/officeDocument/2006/relationships/image" Target="../media/image482.png"/><Relationship Id="rId169" Type="http://schemas.openxmlformats.org/officeDocument/2006/relationships/customXml" Target="../ink/ink482.xml"/><Relationship Id="rId185" Type="http://schemas.openxmlformats.org/officeDocument/2006/relationships/customXml" Target="../ink/ink490.xml"/><Relationship Id="rId4" Type="http://schemas.openxmlformats.org/officeDocument/2006/relationships/image" Target="../media/image402.png"/><Relationship Id="rId9" Type="http://schemas.openxmlformats.org/officeDocument/2006/relationships/customXml" Target="../ink/ink402.xml"/><Relationship Id="rId180" Type="http://schemas.openxmlformats.org/officeDocument/2006/relationships/image" Target="../media/image490.png"/><Relationship Id="rId210" Type="http://schemas.openxmlformats.org/officeDocument/2006/relationships/image" Target="../media/image505.png"/><Relationship Id="rId215" Type="http://schemas.openxmlformats.org/officeDocument/2006/relationships/customXml" Target="../ink/ink505.xml"/><Relationship Id="rId236" Type="http://schemas.openxmlformats.org/officeDocument/2006/relationships/image" Target="../media/image518.png"/><Relationship Id="rId257" Type="http://schemas.openxmlformats.org/officeDocument/2006/relationships/customXml" Target="../ink/ink526.xml"/><Relationship Id="rId278" Type="http://schemas.openxmlformats.org/officeDocument/2006/relationships/image" Target="../media/image539.png"/><Relationship Id="rId26" Type="http://schemas.openxmlformats.org/officeDocument/2006/relationships/image" Target="../media/image413.png"/><Relationship Id="rId231" Type="http://schemas.openxmlformats.org/officeDocument/2006/relationships/customXml" Target="../ink/ink513.xml"/><Relationship Id="rId252" Type="http://schemas.openxmlformats.org/officeDocument/2006/relationships/image" Target="../media/image526.png"/><Relationship Id="rId273" Type="http://schemas.openxmlformats.org/officeDocument/2006/relationships/customXml" Target="../ink/ink534.xml"/><Relationship Id="rId294" Type="http://schemas.openxmlformats.org/officeDocument/2006/relationships/image" Target="../media/image547.png"/><Relationship Id="rId308" Type="http://schemas.openxmlformats.org/officeDocument/2006/relationships/image" Target="../media/image554.png"/><Relationship Id="rId47" Type="http://schemas.openxmlformats.org/officeDocument/2006/relationships/customXml" Target="../ink/ink421.xml"/><Relationship Id="rId68" Type="http://schemas.openxmlformats.org/officeDocument/2006/relationships/image" Target="../media/image434.png"/><Relationship Id="rId89" Type="http://schemas.openxmlformats.org/officeDocument/2006/relationships/customXml" Target="../ink/ink442.xml"/><Relationship Id="rId112" Type="http://schemas.openxmlformats.org/officeDocument/2006/relationships/image" Target="../media/image456.png"/><Relationship Id="rId133" Type="http://schemas.openxmlformats.org/officeDocument/2006/relationships/customXml" Target="../ink/ink464.xml"/><Relationship Id="rId154" Type="http://schemas.openxmlformats.org/officeDocument/2006/relationships/image" Target="../media/image477.png"/><Relationship Id="rId175" Type="http://schemas.openxmlformats.org/officeDocument/2006/relationships/customXml" Target="../ink/ink485.xml"/><Relationship Id="rId196" Type="http://schemas.openxmlformats.org/officeDocument/2006/relationships/image" Target="../media/image498.png"/><Relationship Id="rId200" Type="http://schemas.openxmlformats.org/officeDocument/2006/relationships/image" Target="../media/image500.png"/><Relationship Id="rId16" Type="http://schemas.openxmlformats.org/officeDocument/2006/relationships/image" Target="../media/image408.png"/><Relationship Id="rId221" Type="http://schemas.openxmlformats.org/officeDocument/2006/relationships/customXml" Target="../ink/ink508.xml"/><Relationship Id="rId242" Type="http://schemas.openxmlformats.org/officeDocument/2006/relationships/image" Target="../media/image521.png"/><Relationship Id="rId263" Type="http://schemas.openxmlformats.org/officeDocument/2006/relationships/customXml" Target="../ink/ink529.xml"/><Relationship Id="rId284" Type="http://schemas.openxmlformats.org/officeDocument/2006/relationships/image" Target="../media/image542.png"/><Relationship Id="rId37" Type="http://schemas.openxmlformats.org/officeDocument/2006/relationships/customXml" Target="../ink/ink416.xml"/><Relationship Id="rId58" Type="http://schemas.openxmlformats.org/officeDocument/2006/relationships/image" Target="../media/image429.png"/><Relationship Id="rId79" Type="http://schemas.openxmlformats.org/officeDocument/2006/relationships/customXml" Target="../ink/ink437.xml"/><Relationship Id="rId102" Type="http://schemas.openxmlformats.org/officeDocument/2006/relationships/image" Target="../media/image451.png"/><Relationship Id="rId123" Type="http://schemas.openxmlformats.org/officeDocument/2006/relationships/customXml" Target="../ink/ink459.xml"/><Relationship Id="rId144" Type="http://schemas.openxmlformats.org/officeDocument/2006/relationships/image" Target="../media/image472.png"/><Relationship Id="rId90" Type="http://schemas.openxmlformats.org/officeDocument/2006/relationships/image" Target="../media/image445.png"/><Relationship Id="rId165" Type="http://schemas.openxmlformats.org/officeDocument/2006/relationships/customXml" Target="../ink/ink480.xml"/><Relationship Id="rId186" Type="http://schemas.openxmlformats.org/officeDocument/2006/relationships/image" Target="../media/image493.png"/><Relationship Id="rId211" Type="http://schemas.openxmlformats.org/officeDocument/2006/relationships/customXml" Target="../ink/ink503.xml"/><Relationship Id="rId232" Type="http://schemas.openxmlformats.org/officeDocument/2006/relationships/image" Target="../media/image516.png"/><Relationship Id="rId253" Type="http://schemas.openxmlformats.org/officeDocument/2006/relationships/customXml" Target="../ink/ink524.xml"/><Relationship Id="rId274" Type="http://schemas.openxmlformats.org/officeDocument/2006/relationships/image" Target="../media/image537.png"/><Relationship Id="rId295" Type="http://schemas.openxmlformats.org/officeDocument/2006/relationships/customXml" Target="../ink/ink545.xml"/><Relationship Id="rId309" Type="http://schemas.openxmlformats.org/officeDocument/2006/relationships/customXml" Target="../ink/ink552.xml"/><Relationship Id="rId27" Type="http://schemas.openxmlformats.org/officeDocument/2006/relationships/customXml" Target="../ink/ink411.xml"/><Relationship Id="rId48" Type="http://schemas.openxmlformats.org/officeDocument/2006/relationships/image" Target="../media/image424.png"/><Relationship Id="rId69" Type="http://schemas.openxmlformats.org/officeDocument/2006/relationships/customXml" Target="../ink/ink432.xml"/><Relationship Id="rId113" Type="http://schemas.openxmlformats.org/officeDocument/2006/relationships/customXml" Target="../ink/ink454.xml"/><Relationship Id="rId134" Type="http://schemas.openxmlformats.org/officeDocument/2006/relationships/image" Target="../media/image467.png"/><Relationship Id="rId80" Type="http://schemas.openxmlformats.org/officeDocument/2006/relationships/image" Target="../media/image440.png"/><Relationship Id="rId155" Type="http://schemas.openxmlformats.org/officeDocument/2006/relationships/customXml" Target="../ink/ink475.xml"/><Relationship Id="rId176" Type="http://schemas.openxmlformats.org/officeDocument/2006/relationships/image" Target="../media/image488.png"/><Relationship Id="rId197" Type="http://schemas.openxmlformats.org/officeDocument/2006/relationships/customXml" Target="../ink/ink496.xml"/><Relationship Id="rId201" Type="http://schemas.openxmlformats.org/officeDocument/2006/relationships/customXml" Target="../ink/ink498.xml"/><Relationship Id="rId222" Type="http://schemas.openxmlformats.org/officeDocument/2006/relationships/image" Target="../media/image511.png"/><Relationship Id="rId243" Type="http://schemas.openxmlformats.org/officeDocument/2006/relationships/customXml" Target="../ink/ink519.xml"/><Relationship Id="rId264" Type="http://schemas.openxmlformats.org/officeDocument/2006/relationships/image" Target="../media/image532.png"/><Relationship Id="rId285" Type="http://schemas.openxmlformats.org/officeDocument/2006/relationships/customXml" Target="../ink/ink540.xml"/><Relationship Id="rId17" Type="http://schemas.openxmlformats.org/officeDocument/2006/relationships/customXml" Target="../ink/ink406.xml"/><Relationship Id="rId38" Type="http://schemas.openxmlformats.org/officeDocument/2006/relationships/image" Target="../media/image419.png"/><Relationship Id="rId59" Type="http://schemas.openxmlformats.org/officeDocument/2006/relationships/customXml" Target="../ink/ink427.xml"/><Relationship Id="rId103" Type="http://schemas.openxmlformats.org/officeDocument/2006/relationships/customXml" Target="../ink/ink449.xml"/><Relationship Id="rId124" Type="http://schemas.openxmlformats.org/officeDocument/2006/relationships/image" Target="../media/image462.png"/><Relationship Id="rId310" Type="http://schemas.openxmlformats.org/officeDocument/2006/relationships/image" Target="../media/image555.png"/><Relationship Id="rId70" Type="http://schemas.openxmlformats.org/officeDocument/2006/relationships/image" Target="../media/image435.png"/><Relationship Id="rId91" Type="http://schemas.openxmlformats.org/officeDocument/2006/relationships/customXml" Target="../ink/ink443.xml"/><Relationship Id="rId145" Type="http://schemas.openxmlformats.org/officeDocument/2006/relationships/customXml" Target="../ink/ink470.xml"/><Relationship Id="rId166" Type="http://schemas.openxmlformats.org/officeDocument/2006/relationships/image" Target="../media/image483.png"/><Relationship Id="rId187" Type="http://schemas.openxmlformats.org/officeDocument/2006/relationships/customXml" Target="../ink/ink491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506.png"/><Relationship Id="rId233" Type="http://schemas.openxmlformats.org/officeDocument/2006/relationships/customXml" Target="../ink/ink514.xml"/><Relationship Id="rId254" Type="http://schemas.openxmlformats.org/officeDocument/2006/relationships/image" Target="../media/image527.png"/><Relationship Id="rId28" Type="http://schemas.openxmlformats.org/officeDocument/2006/relationships/image" Target="../media/image414.png"/><Relationship Id="rId49" Type="http://schemas.openxmlformats.org/officeDocument/2006/relationships/customXml" Target="../ink/ink422.xml"/><Relationship Id="rId114" Type="http://schemas.openxmlformats.org/officeDocument/2006/relationships/image" Target="../media/image457.png"/><Relationship Id="rId275" Type="http://schemas.openxmlformats.org/officeDocument/2006/relationships/customXml" Target="../ink/ink535.xml"/><Relationship Id="rId296" Type="http://schemas.openxmlformats.org/officeDocument/2006/relationships/image" Target="../media/image548.png"/><Relationship Id="rId300" Type="http://schemas.openxmlformats.org/officeDocument/2006/relationships/image" Target="../media/image550.png"/><Relationship Id="rId60" Type="http://schemas.openxmlformats.org/officeDocument/2006/relationships/image" Target="../media/image430.png"/><Relationship Id="rId81" Type="http://schemas.openxmlformats.org/officeDocument/2006/relationships/customXml" Target="../ink/ink438.xml"/><Relationship Id="rId135" Type="http://schemas.openxmlformats.org/officeDocument/2006/relationships/customXml" Target="../ink/ink465.xml"/><Relationship Id="rId156" Type="http://schemas.openxmlformats.org/officeDocument/2006/relationships/image" Target="../media/image478.png"/><Relationship Id="rId177" Type="http://schemas.openxmlformats.org/officeDocument/2006/relationships/customXml" Target="../ink/ink486.xml"/><Relationship Id="rId198" Type="http://schemas.openxmlformats.org/officeDocument/2006/relationships/image" Target="../media/image499.png"/><Relationship Id="rId202" Type="http://schemas.openxmlformats.org/officeDocument/2006/relationships/image" Target="../media/image501.png"/><Relationship Id="rId223" Type="http://schemas.openxmlformats.org/officeDocument/2006/relationships/customXml" Target="../ink/ink509.xml"/><Relationship Id="rId244" Type="http://schemas.openxmlformats.org/officeDocument/2006/relationships/image" Target="../media/image522.png"/><Relationship Id="rId18" Type="http://schemas.openxmlformats.org/officeDocument/2006/relationships/image" Target="../media/image409.png"/><Relationship Id="rId39" Type="http://schemas.openxmlformats.org/officeDocument/2006/relationships/customXml" Target="../ink/ink417.xml"/><Relationship Id="rId265" Type="http://schemas.openxmlformats.org/officeDocument/2006/relationships/customXml" Target="../ink/ink530.xml"/><Relationship Id="rId286" Type="http://schemas.openxmlformats.org/officeDocument/2006/relationships/image" Target="../media/image543.png"/><Relationship Id="rId50" Type="http://schemas.openxmlformats.org/officeDocument/2006/relationships/image" Target="../media/image425.png"/><Relationship Id="rId104" Type="http://schemas.openxmlformats.org/officeDocument/2006/relationships/image" Target="../media/image452.png"/><Relationship Id="rId125" Type="http://schemas.openxmlformats.org/officeDocument/2006/relationships/customXml" Target="../ink/ink460.xml"/><Relationship Id="rId146" Type="http://schemas.openxmlformats.org/officeDocument/2006/relationships/image" Target="../media/image473.png"/><Relationship Id="rId167" Type="http://schemas.openxmlformats.org/officeDocument/2006/relationships/customXml" Target="../ink/ink481.xml"/><Relationship Id="rId188" Type="http://schemas.openxmlformats.org/officeDocument/2006/relationships/image" Target="../media/image494.png"/><Relationship Id="rId311" Type="http://schemas.openxmlformats.org/officeDocument/2006/relationships/customXml" Target="../ink/ink553.xml"/><Relationship Id="rId71" Type="http://schemas.openxmlformats.org/officeDocument/2006/relationships/customXml" Target="../ink/ink433.xml"/><Relationship Id="rId92" Type="http://schemas.openxmlformats.org/officeDocument/2006/relationships/image" Target="../media/image446.png"/><Relationship Id="rId213" Type="http://schemas.openxmlformats.org/officeDocument/2006/relationships/customXml" Target="../ink/ink504.xml"/><Relationship Id="rId234" Type="http://schemas.openxmlformats.org/officeDocument/2006/relationships/image" Target="../media/image517.png"/><Relationship Id="rId2" Type="http://schemas.openxmlformats.org/officeDocument/2006/relationships/image" Target="../media/image6100.png"/><Relationship Id="rId29" Type="http://schemas.openxmlformats.org/officeDocument/2006/relationships/customXml" Target="../ink/ink412.xml"/><Relationship Id="rId255" Type="http://schemas.openxmlformats.org/officeDocument/2006/relationships/customXml" Target="../ink/ink525.xml"/><Relationship Id="rId276" Type="http://schemas.openxmlformats.org/officeDocument/2006/relationships/image" Target="../media/image538.png"/><Relationship Id="rId297" Type="http://schemas.openxmlformats.org/officeDocument/2006/relationships/customXml" Target="../ink/ink546.xml"/><Relationship Id="rId40" Type="http://schemas.openxmlformats.org/officeDocument/2006/relationships/image" Target="../media/image420.png"/><Relationship Id="rId115" Type="http://schemas.openxmlformats.org/officeDocument/2006/relationships/customXml" Target="../ink/ink455.xml"/><Relationship Id="rId136" Type="http://schemas.openxmlformats.org/officeDocument/2006/relationships/image" Target="../media/image468.png"/><Relationship Id="rId157" Type="http://schemas.openxmlformats.org/officeDocument/2006/relationships/customXml" Target="../ink/ink476.xml"/><Relationship Id="rId178" Type="http://schemas.openxmlformats.org/officeDocument/2006/relationships/image" Target="../media/image489.png"/><Relationship Id="rId301" Type="http://schemas.openxmlformats.org/officeDocument/2006/relationships/customXml" Target="../ink/ink548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13.xml"/><Relationship Id="rId299" Type="http://schemas.openxmlformats.org/officeDocument/2006/relationships/customXml" Target="../ink/ink704.xml"/><Relationship Id="rId303" Type="http://schemas.openxmlformats.org/officeDocument/2006/relationships/customXml" Target="../ink/ink706.xml"/><Relationship Id="rId21" Type="http://schemas.openxmlformats.org/officeDocument/2006/relationships/customXml" Target="../ink/ink565.xml"/><Relationship Id="rId42" Type="http://schemas.openxmlformats.org/officeDocument/2006/relationships/image" Target="../media/image578.png"/><Relationship Id="rId63" Type="http://schemas.openxmlformats.org/officeDocument/2006/relationships/customXml" Target="../ink/ink586.xml"/><Relationship Id="rId84" Type="http://schemas.openxmlformats.org/officeDocument/2006/relationships/image" Target="../media/image599.png"/><Relationship Id="rId138" Type="http://schemas.openxmlformats.org/officeDocument/2006/relationships/image" Target="../media/image626.png"/><Relationship Id="rId159" Type="http://schemas.openxmlformats.org/officeDocument/2006/relationships/customXml" Target="../ink/ink634.xml"/><Relationship Id="rId170" Type="http://schemas.openxmlformats.org/officeDocument/2006/relationships/image" Target="../media/image642.png"/><Relationship Id="rId191" Type="http://schemas.openxmlformats.org/officeDocument/2006/relationships/customXml" Target="../ink/ink650.xml"/><Relationship Id="rId205" Type="http://schemas.openxmlformats.org/officeDocument/2006/relationships/customXml" Target="../ink/ink657.xml"/><Relationship Id="rId226" Type="http://schemas.openxmlformats.org/officeDocument/2006/relationships/image" Target="../media/image670.png"/><Relationship Id="rId247" Type="http://schemas.openxmlformats.org/officeDocument/2006/relationships/customXml" Target="../ink/ink678.xml"/><Relationship Id="rId107" Type="http://schemas.openxmlformats.org/officeDocument/2006/relationships/customXml" Target="../ink/ink608.xml"/><Relationship Id="rId268" Type="http://schemas.openxmlformats.org/officeDocument/2006/relationships/image" Target="../media/image691.png"/><Relationship Id="rId289" Type="http://schemas.openxmlformats.org/officeDocument/2006/relationships/customXml" Target="../ink/ink699.xml"/><Relationship Id="rId11" Type="http://schemas.openxmlformats.org/officeDocument/2006/relationships/customXml" Target="../ink/ink560.xml"/><Relationship Id="rId32" Type="http://schemas.openxmlformats.org/officeDocument/2006/relationships/image" Target="../media/image573.png"/><Relationship Id="rId53" Type="http://schemas.openxmlformats.org/officeDocument/2006/relationships/customXml" Target="../ink/ink581.xml"/><Relationship Id="rId74" Type="http://schemas.openxmlformats.org/officeDocument/2006/relationships/image" Target="../media/image594.png"/><Relationship Id="rId128" Type="http://schemas.openxmlformats.org/officeDocument/2006/relationships/image" Target="../media/image621.png"/><Relationship Id="rId149" Type="http://schemas.openxmlformats.org/officeDocument/2006/relationships/customXml" Target="../ink/ink629.xml"/><Relationship Id="rId5" Type="http://schemas.openxmlformats.org/officeDocument/2006/relationships/customXml" Target="../ink/ink557.xml"/><Relationship Id="rId95" Type="http://schemas.openxmlformats.org/officeDocument/2006/relationships/customXml" Target="../ink/ink602.xml"/><Relationship Id="rId160" Type="http://schemas.openxmlformats.org/officeDocument/2006/relationships/image" Target="../media/image637.png"/><Relationship Id="rId181" Type="http://schemas.openxmlformats.org/officeDocument/2006/relationships/customXml" Target="../ink/ink645.xml"/><Relationship Id="rId216" Type="http://schemas.openxmlformats.org/officeDocument/2006/relationships/image" Target="../media/image665.png"/><Relationship Id="rId237" Type="http://schemas.openxmlformats.org/officeDocument/2006/relationships/customXml" Target="../ink/ink673.xml"/><Relationship Id="rId258" Type="http://schemas.openxmlformats.org/officeDocument/2006/relationships/image" Target="../media/image686.png"/><Relationship Id="rId279" Type="http://schemas.openxmlformats.org/officeDocument/2006/relationships/customXml" Target="../ink/ink694.xml"/><Relationship Id="rId22" Type="http://schemas.openxmlformats.org/officeDocument/2006/relationships/image" Target="../media/image568.png"/><Relationship Id="rId43" Type="http://schemas.openxmlformats.org/officeDocument/2006/relationships/customXml" Target="../ink/ink576.xml"/><Relationship Id="rId64" Type="http://schemas.openxmlformats.org/officeDocument/2006/relationships/image" Target="../media/image589.png"/><Relationship Id="rId118" Type="http://schemas.openxmlformats.org/officeDocument/2006/relationships/image" Target="../media/image616.png"/><Relationship Id="rId139" Type="http://schemas.openxmlformats.org/officeDocument/2006/relationships/customXml" Target="../ink/ink624.xml"/><Relationship Id="rId290" Type="http://schemas.openxmlformats.org/officeDocument/2006/relationships/image" Target="../media/image702.png"/><Relationship Id="rId304" Type="http://schemas.openxmlformats.org/officeDocument/2006/relationships/image" Target="../media/image709.png"/><Relationship Id="rId85" Type="http://schemas.openxmlformats.org/officeDocument/2006/relationships/customXml" Target="../ink/ink597.xml"/><Relationship Id="rId150" Type="http://schemas.openxmlformats.org/officeDocument/2006/relationships/image" Target="../media/image632.png"/><Relationship Id="rId171" Type="http://schemas.openxmlformats.org/officeDocument/2006/relationships/customXml" Target="../ink/ink640.xml"/><Relationship Id="rId192" Type="http://schemas.openxmlformats.org/officeDocument/2006/relationships/image" Target="../media/image653.png"/><Relationship Id="rId206" Type="http://schemas.openxmlformats.org/officeDocument/2006/relationships/image" Target="../media/image660.png"/><Relationship Id="rId227" Type="http://schemas.openxmlformats.org/officeDocument/2006/relationships/customXml" Target="../ink/ink668.xml"/><Relationship Id="rId248" Type="http://schemas.openxmlformats.org/officeDocument/2006/relationships/image" Target="../media/image681.png"/><Relationship Id="rId269" Type="http://schemas.openxmlformats.org/officeDocument/2006/relationships/customXml" Target="../ink/ink689.xml"/><Relationship Id="rId12" Type="http://schemas.openxmlformats.org/officeDocument/2006/relationships/image" Target="../media/image563.png"/><Relationship Id="rId33" Type="http://schemas.openxmlformats.org/officeDocument/2006/relationships/customXml" Target="../ink/ink571.xml"/><Relationship Id="rId108" Type="http://schemas.openxmlformats.org/officeDocument/2006/relationships/image" Target="../media/image611.png"/><Relationship Id="rId129" Type="http://schemas.openxmlformats.org/officeDocument/2006/relationships/customXml" Target="../ink/ink619.xml"/><Relationship Id="rId280" Type="http://schemas.openxmlformats.org/officeDocument/2006/relationships/image" Target="../media/image697.png"/><Relationship Id="rId54" Type="http://schemas.openxmlformats.org/officeDocument/2006/relationships/image" Target="../media/image584.png"/><Relationship Id="rId75" Type="http://schemas.openxmlformats.org/officeDocument/2006/relationships/customXml" Target="../ink/ink592.xml"/><Relationship Id="rId96" Type="http://schemas.openxmlformats.org/officeDocument/2006/relationships/image" Target="../media/image605.png"/><Relationship Id="rId140" Type="http://schemas.openxmlformats.org/officeDocument/2006/relationships/image" Target="../media/image627.png"/><Relationship Id="rId161" Type="http://schemas.openxmlformats.org/officeDocument/2006/relationships/customXml" Target="../ink/ink635.xml"/><Relationship Id="rId182" Type="http://schemas.openxmlformats.org/officeDocument/2006/relationships/image" Target="../media/image648.png"/><Relationship Id="rId217" Type="http://schemas.openxmlformats.org/officeDocument/2006/relationships/customXml" Target="../ink/ink663.xml"/><Relationship Id="rId6" Type="http://schemas.openxmlformats.org/officeDocument/2006/relationships/image" Target="../media/image560.png"/><Relationship Id="rId238" Type="http://schemas.openxmlformats.org/officeDocument/2006/relationships/image" Target="../media/image676.png"/><Relationship Id="rId259" Type="http://schemas.openxmlformats.org/officeDocument/2006/relationships/customXml" Target="../ink/ink684.xml"/><Relationship Id="rId23" Type="http://schemas.openxmlformats.org/officeDocument/2006/relationships/customXml" Target="../ink/ink566.xml"/><Relationship Id="rId119" Type="http://schemas.openxmlformats.org/officeDocument/2006/relationships/customXml" Target="../ink/ink614.xml"/><Relationship Id="rId270" Type="http://schemas.openxmlformats.org/officeDocument/2006/relationships/image" Target="../media/image692.png"/><Relationship Id="rId291" Type="http://schemas.openxmlformats.org/officeDocument/2006/relationships/customXml" Target="../ink/ink700.xml"/><Relationship Id="rId305" Type="http://schemas.openxmlformats.org/officeDocument/2006/relationships/customXml" Target="../ink/ink707.xml"/><Relationship Id="rId44" Type="http://schemas.openxmlformats.org/officeDocument/2006/relationships/image" Target="../media/image579.png"/><Relationship Id="rId65" Type="http://schemas.openxmlformats.org/officeDocument/2006/relationships/customXml" Target="../ink/ink587.xml"/><Relationship Id="rId86" Type="http://schemas.openxmlformats.org/officeDocument/2006/relationships/image" Target="../media/image600.png"/><Relationship Id="rId130" Type="http://schemas.openxmlformats.org/officeDocument/2006/relationships/image" Target="../media/image622.png"/><Relationship Id="rId151" Type="http://schemas.openxmlformats.org/officeDocument/2006/relationships/customXml" Target="../ink/ink630.xml"/><Relationship Id="rId172" Type="http://schemas.openxmlformats.org/officeDocument/2006/relationships/image" Target="../media/image643.png"/><Relationship Id="rId193" Type="http://schemas.openxmlformats.org/officeDocument/2006/relationships/customXml" Target="../ink/ink651.xml"/><Relationship Id="rId207" Type="http://schemas.openxmlformats.org/officeDocument/2006/relationships/customXml" Target="../ink/ink658.xml"/><Relationship Id="rId228" Type="http://schemas.openxmlformats.org/officeDocument/2006/relationships/image" Target="../media/image671.png"/><Relationship Id="rId249" Type="http://schemas.openxmlformats.org/officeDocument/2006/relationships/customXml" Target="../ink/ink679.xml"/><Relationship Id="rId13" Type="http://schemas.openxmlformats.org/officeDocument/2006/relationships/customXml" Target="../ink/ink561.xml"/><Relationship Id="rId109" Type="http://schemas.openxmlformats.org/officeDocument/2006/relationships/customXml" Target="../ink/ink609.xml"/><Relationship Id="rId260" Type="http://schemas.openxmlformats.org/officeDocument/2006/relationships/image" Target="../media/image687.png"/><Relationship Id="rId281" Type="http://schemas.openxmlformats.org/officeDocument/2006/relationships/customXml" Target="../ink/ink695.xml"/><Relationship Id="rId34" Type="http://schemas.openxmlformats.org/officeDocument/2006/relationships/image" Target="../media/image574.png"/><Relationship Id="rId55" Type="http://schemas.openxmlformats.org/officeDocument/2006/relationships/customXml" Target="../ink/ink582.xml"/><Relationship Id="rId76" Type="http://schemas.openxmlformats.org/officeDocument/2006/relationships/image" Target="../media/image595.png"/><Relationship Id="rId97" Type="http://schemas.openxmlformats.org/officeDocument/2006/relationships/customXml" Target="../ink/ink603.xml"/><Relationship Id="rId120" Type="http://schemas.openxmlformats.org/officeDocument/2006/relationships/image" Target="../media/image617.png"/><Relationship Id="rId141" Type="http://schemas.openxmlformats.org/officeDocument/2006/relationships/customXml" Target="../ink/ink625.xml"/><Relationship Id="rId7" Type="http://schemas.openxmlformats.org/officeDocument/2006/relationships/customXml" Target="../ink/ink558.xml"/><Relationship Id="rId162" Type="http://schemas.openxmlformats.org/officeDocument/2006/relationships/image" Target="../media/image638.png"/><Relationship Id="rId183" Type="http://schemas.openxmlformats.org/officeDocument/2006/relationships/customXml" Target="../ink/ink646.xml"/><Relationship Id="rId218" Type="http://schemas.openxmlformats.org/officeDocument/2006/relationships/image" Target="../media/image666.png"/><Relationship Id="rId239" Type="http://schemas.openxmlformats.org/officeDocument/2006/relationships/customXml" Target="../ink/ink674.xml"/><Relationship Id="rId250" Type="http://schemas.openxmlformats.org/officeDocument/2006/relationships/image" Target="../media/image682.png"/><Relationship Id="rId271" Type="http://schemas.openxmlformats.org/officeDocument/2006/relationships/customXml" Target="../ink/ink690.xml"/><Relationship Id="rId292" Type="http://schemas.openxmlformats.org/officeDocument/2006/relationships/image" Target="../media/image703.png"/><Relationship Id="rId306" Type="http://schemas.openxmlformats.org/officeDocument/2006/relationships/image" Target="../media/image710.png"/><Relationship Id="rId24" Type="http://schemas.openxmlformats.org/officeDocument/2006/relationships/image" Target="../media/image569.png"/><Relationship Id="rId40" Type="http://schemas.openxmlformats.org/officeDocument/2006/relationships/image" Target="../media/image577.png"/><Relationship Id="rId45" Type="http://schemas.openxmlformats.org/officeDocument/2006/relationships/customXml" Target="../ink/ink577.xml"/><Relationship Id="rId66" Type="http://schemas.openxmlformats.org/officeDocument/2006/relationships/image" Target="../media/image590.png"/><Relationship Id="rId87" Type="http://schemas.openxmlformats.org/officeDocument/2006/relationships/customXml" Target="../ink/ink598.xml"/><Relationship Id="rId110" Type="http://schemas.openxmlformats.org/officeDocument/2006/relationships/image" Target="../media/image612.png"/><Relationship Id="rId115" Type="http://schemas.openxmlformats.org/officeDocument/2006/relationships/customXml" Target="../ink/ink612.xml"/><Relationship Id="rId131" Type="http://schemas.openxmlformats.org/officeDocument/2006/relationships/customXml" Target="../ink/ink620.xml"/><Relationship Id="rId136" Type="http://schemas.openxmlformats.org/officeDocument/2006/relationships/image" Target="../media/image625.png"/><Relationship Id="rId157" Type="http://schemas.openxmlformats.org/officeDocument/2006/relationships/customXml" Target="../ink/ink633.xml"/><Relationship Id="rId178" Type="http://schemas.openxmlformats.org/officeDocument/2006/relationships/image" Target="../media/image646.png"/><Relationship Id="rId301" Type="http://schemas.openxmlformats.org/officeDocument/2006/relationships/customXml" Target="../ink/ink705.xml"/><Relationship Id="rId61" Type="http://schemas.openxmlformats.org/officeDocument/2006/relationships/customXml" Target="../ink/ink585.xml"/><Relationship Id="rId82" Type="http://schemas.openxmlformats.org/officeDocument/2006/relationships/image" Target="../media/image598.png"/><Relationship Id="rId152" Type="http://schemas.openxmlformats.org/officeDocument/2006/relationships/image" Target="../media/image633.png"/><Relationship Id="rId173" Type="http://schemas.openxmlformats.org/officeDocument/2006/relationships/customXml" Target="../ink/ink641.xml"/><Relationship Id="rId194" Type="http://schemas.openxmlformats.org/officeDocument/2006/relationships/image" Target="../media/image654.png"/><Relationship Id="rId199" Type="http://schemas.openxmlformats.org/officeDocument/2006/relationships/customXml" Target="../ink/ink654.xml"/><Relationship Id="rId203" Type="http://schemas.openxmlformats.org/officeDocument/2006/relationships/customXml" Target="../ink/ink656.xml"/><Relationship Id="rId208" Type="http://schemas.openxmlformats.org/officeDocument/2006/relationships/image" Target="../media/image661.png"/><Relationship Id="rId229" Type="http://schemas.openxmlformats.org/officeDocument/2006/relationships/customXml" Target="../ink/ink669.xml"/><Relationship Id="rId19" Type="http://schemas.openxmlformats.org/officeDocument/2006/relationships/customXml" Target="../ink/ink564.xml"/><Relationship Id="rId224" Type="http://schemas.openxmlformats.org/officeDocument/2006/relationships/image" Target="../media/image669.png"/><Relationship Id="rId240" Type="http://schemas.openxmlformats.org/officeDocument/2006/relationships/image" Target="../media/image677.png"/><Relationship Id="rId245" Type="http://schemas.openxmlformats.org/officeDocument/2006/relationships/customXml" Target="../ink/ink677.xml"/><Relationship Id="rId261" Type="http://schemas.openxmlformats.org/officeDocument/2006/relationships/customXml" Target="../ink/ink685.xml"/><Relationship Id="rId266" Type="http://schemas.openxmlformats.org/officeDocument/2006/relationships/image" Target="../media/image690.png"/><Relationship Id="rId287" Type="http://schemas.openxmlformats.org/officeDocument/2006/relationships/customXml" Target="../ink/ink698.xml"/><Relationship Id="rId14" Type="http://schemas.openxmlformats.org/officeDocument/2006/relationships/image" Target="../media/image564.png"/><Relationship Id="rId30" Type="http://schemas.openxmlformats.org/officeDocument/2006/relationships/image" Target="../media/image572.png"/><Relationship Id="rId35" Type="http://schemas.openxmlformats.org/officeDocument/2006/relationships/customXml" Target="../ink/ink572.xml"/><Relationship Id="rId56" Type="http://schemas.openxmlformats.org/officeDocument/2006/relationships/image" Target="../media/image585.png"/><Relationship Id="rId77" Type="http://schemas.openxmlformats.org/officeDocument/2006/relationships/customXml" Target="../ink/ink593.xml"/><Relationship Id="rId100" Type="http://schemas.openxmlformats.org/officeDocument/2006/relationships/image" Target="../media/image607.png"/><Relationship Id="rId105" Type="http://schemas.openxmlformats.org/officeDocument/2006/relationships/customXml" Target="../ink/ink607.xml"/><Relationship Id="rId126" Type="http://schemas.openxmlformats.org/officeDocument/2006/relationships/image" Target="../media/image620.png"/><Relationship Id="rId147" Type="http://schemas.openxmlformats.org/officeDocument/2006/relationships/customXml" Target="../ink/ink628.xml"/><Relationship Id="rId168" Type="http://schemas.openxmlformats.org/officeDocument/2006/relationships/image" Target="../media/image641.png"/><Relationship Id="rId282" Type="http://schemas.openxmlformats.org/officeDocument/2006/relationships/image" Target="../media/image698.png"/><Relationship Id="rId8" Type="http://schemas.openxmlformats.org/officeDocument/2006/relationships/image" Target="../media/image561.png"/><Relationship Id="rId51" Type="http://schemas.openxmlformats.org/officeDocument/2006/relationships/customXml" Target="../ink/ink580.xml"/><Relationship Id="rId72" Type="http://schemas.openxmlformats.org/officeDocument/2006/relationships/image" Target="../media/image593.png"/><Relationship Id="rId93" Type="http://schemas.openxmlformats.org/officeDocument/2006/relationships/customXml" Target="../ink/ink601.xml"/><Relationship Id="rId98" Type="http://schemas.openxmlformats.org/officeDocument/2006/relationships/image" Target="../media/image606.png"/><Relationship Id="rId121" Type="http://schemas.openxmlformats.org/officeDocument/2006/relationships/customXml" Target="../ink/ink615.xml"/><Relationship Id="rId142" Type="http://schemas.openxmlformats.org/officeDocument/2006/relationships/image" Target="../media/image628.png"/><Relationship Id="rId163" Type="http://schemas.openxmlformats.org/officeDocument/2006/relationships/customXml" Target="../ink/ink636.xml"/><Relationship Id="rId184" Type="http://schemas.openxmlformats.org/officeDocument/2006/relationships/image" Target="../media/image649.png"/><Relationship Id="rId189" Type="http://schemas.openxmlformats.org/officeDocument/2006/relationships/customXml" Target="../ink/ink649.xml"/><Relationship Id="rId219" Type="http://schemas.openxmlformats.org/officeDocument/2006/relationships/customXml" Target="../ink/ink664.xml"/><Relationship Id="rId3" Type="http://schemas.openxmlformats.org/officeDocument/2006/relationships/customXml" Target="../ink/ink556.xml"/><Relationship Id="rId214" Type="http://schemas.openxmlformats.org/officeDocument/2006/relationships/image" Target="../media/image664.png"/><Relationship Id="rId230" Type="http://schemas.openxmlformats.org/officeDocument/2006/relationships/image" Target="../media/image672.png"/><Relationship Id="rId235" Type="http://schemas.openxmlformats.org/officeDocument/2006/relationships/customXml" Target="../ink/ink672.xml"/><Relationship Id="rId251" Type="http://schemas.openxmlformats.org/officeDocument/2006/relationships/customXml" Target="../ink/ink680.xml"/><Relationship Id="rId256" Type="http://schemas.openxmlformats.org/officeDocument/2006/relationships/image" Target="../media/image685.png"/><Relationship Id="rId277" Type="http://schemas.openxmlformats.org/officeDocument/2006/relationships/customXml" Target="../ink/ink693.xml"/><Relationship Id="rId298" Type="http://schemas.openxmlformats.org/officeDocument/2006/relationships/image" Target="../media/image706.png"/><Relationship Id="rId25" Type="http://schemas.openxmlformats.org/officeDocument/2006/relationships/customXml" Target="../ink/ink567.xml"/><Relationship Id="rId46" Type="http://schemas.openxmlformats.org/officeDocument/2006/relationships/image" Target="../media/image580.png"/><Relationship Id="rId67" Type="http://schemas.openxmlformats.org/officeDocument/2006/relationships/customXml" Target="../ink/ink588.xml"/><Relationship Id="rId116" Type="http://schemas.openxmlformats.org/officeDocument/2006/relationships/image" Target="../media/image615.png"/><Relationship Id="rId137" Type="http://schemas.openxmlformats.org/officeDocument/2006/relationships/customXml" Target="../ink/ink623.xml"/><Relationship Id="rId158" Type="http://schemas.openxmlformats.org/officeDocument/2006/relationships/image" Target="../media/image636.png"/><Relationship Id="rId272" Type="http://schemas.openxmlformats.org/officeDocument/2006/relationships/image" Target="../media/image693.png"/><Relationship Id="rId293" Type="http://schemas.openxmlformats.org/officeDocument/2006/relationships/customXml" Target="../ink/ink701.xml"/><Relationship Id="rId302" Type="http://schemas.openxmlformats.org/officeDocument/2006/relationships/image" Target="../media/image708.png"/><Relationship Id="rId307" Type="http://schemas.openxmlformats.org/officeDocument/2006/relationships/customXml" Target="../ink/ink708.xml"/><Relationship Id="rId20" Type="http://schemas.openxmlformats.org/officeDocument/2006/relationships/image" Target="../media/image567.png"/><Relationship Id="rId41" Type="http://schemas.openxmlformats.org/officeDocument/2006/relationships/customXml" Target="../ink/ink575.xml"/><Relationship Id="rId62" Type="http://schemas.openxmlformats.org/officeDocument/2006/relationships/image" Target="../media/image588.png"/><Relationship Id="rId83" Type="http://schemas.openxmlformats.org/officeDocument/2006/relationships/customXml" Target="../ink/ink596.xml"/><Relationship Id="rId88" Type="http://schemas.openxmlformats.org/officeDocument/2006/relationships/image" Target="../media/image601.png"/><Relationship Id="rId111" Type="http://schemas.openxmlformats.org/officeDocument/2006/relationships/customXml" Target="../ink/ink610.xml"/><Relationship Id="rId132" Type="http://schemas.openxmlformats.org/officeDocument/2006/relationships/image" Target="../media/image623.png"/><Relationship Id="rId153" Type="http://schemas.openxmlformats.org/officeDocument/2006/relationships/customXml" Target="../ink/ink631.xml"/><Relationship Id="rId174" Type="http://schemas.openxmlformats.org/officeDocument/2006/relationships/image" Target="../media/image644.png"/><Relationship Id="rId179" Type="http://schemas.openxmlformats.org/officeDocument/2006/relationships/customXml" Target="../ink/ink644.xml"/><Relationship Id="rId195" Type="http://schemas.openxmlformats.org/officeDocument/2006/relationships/customXml" Target="../ink/ink652.xml"/><Relationship Id="rId209" Type="http://schemas.openxmlformats.org/officeDocument/2006/relationships/customXml" Target="../ink/ink659.xml"/><Relationship Id="rId190" Type="http://schemas.openxmlformats.org/officeDocument/2006/relationships/image" Target="../media/image652.png"/><Relationship Id="rId204" Type="http://schemas.openxmlformats.org/officeDocument/2006/relationships/image" Target="../media/image659.png"/><Relationship Id="rId220" Type="http://schemas.openxmlformats.org/officeDocument/2006/relationships/image" Target="../media/image667.png"/><Relationship Id="rId225" Type="http://schemas.openxmlformats.org/officeDocument/2006/relationships/customXml" Target="../ink/ink667.xml"/><Relationship Id="rId241" Type="http://schemas.openxmlformats.org/officeDocument/2006/relationships/customXml" Target="../ink/ink675.xml"/><Relationship Id="rId246" Type="http://schemas.openxmlformats.org/officeDocument/2006/relationships/image" Target="../media/image680.png"/><Relationship Id="rId267" Type="http://schemas.openxmlformats.org/officeDocument/2006/relationships/customXml" Target="../ink/ink688.xml"/><Relationship Id="rId288" Type="http://schemas.openxmlformats.org/officeDocument/2006/relationships/image" Target="../media/image701.png"/><Relationship Id="rId15" Type="http://schemas.openxmlformats.org/officeDocument/2006/relationships/customXml" Target="../ink/ink562.xml"/><Relationship Id="rId36" Type="http://schemas.openxmlformats.org/officeDocument/2006/relationships/image" Target="../media/image575.png"/><Relationship Id="rId57" Type="http://schemas.openxmlformats.org/officeDocument/2006/relationships/customXml" Target="../ink/ink583.xml"/><Relationship Id="rId106" Type="http://schemas.openxmlformats.org/officeDocument/2006/relationships/image" Target="../media/image610.png"/><Relationship Id="rId127" Type="http://schemas.openxmlformats.org/officeDocument/2006/relationships/customXml" Target="../ink/ink618.xml"/><Relationship Id="rId262" Type="http://schemas.openxmlformats.org/officeDocument/2006/relationships/image" Target="../media/image688.png"/><Relationship Id="rId283" Type="http://schemas.openxmlformats.org/officeDocument/2006/relationships/customXml" Target="../ink/ink696.xml"/><Relationship Id="rId10" Type="http://schemas.openxmlformats.org/officeDocument/2006/relationships/image" Target="../media/image562.png"/><Relationship Id="rId31" Type="http://schemas.openxmlformats.org/officeDocument/2006/relationships/customXml" Target="../ink/ink570.xml"/><Relationship Id="rId52" Type="http://schemas.openxmlformats.org/officeDocument/2006/relationships/image" Target="../media/image583.png"/><Relationship Id="rId73" Type="http://schemas.openxmlformats.org/officeDocument/2006/relationships/customXml" Target="../ink/ink591.xml"/><Relationship Id="rId78" Type="http://schemas.openxmlformats.org/officeDocument/2006/relationships/image" Target="../media/image596.png"/><Relationship Id="rId94" Type="http://schemas.openxmlformats.org/officeDocument/2006/relationships/image" Target="../media/image604.png"/><Relationship Id="rId99" Type="http://schemas.openxmlformats.org/officeDocument/2006/relationships/customXml" Target="../ink/ink604.xml"/><Relationship Id="rId101" Type="http://schemas.openxmlformats.org/officeDocument/2006/relationships/customXml" Target="../ink/ink605.xml"/><Relationship Id="rId122" Type="http://schemas.openxmlformats.org/officeDocument/2006/relationships/image" Target="../media/image618.png"/><Relationship Id="rId143" Type="http://schemas.openxmlformats.org/officeDocument/2006/relationships/customXml" Target="../ink/ink626.xml"/><Relationship Id="rId148" Type="http://schemas.openxmlformats.org/officeDocument/2006/relationships/image" Target="../media/image631.png"/><Relationship Id="rId164" Type="http://schemas.openxmlformats.org/officeDocument/2006/relationships/image" Target="../media/image639.png"/><Relationship Id="rId169" Type="http://schemas.openxmlformats.org/officeDocument/2006/relationships/customXml" Target="../ink/ink639.xml"/><Relationship Id="rId185" Type="http://schemas.openxmlformats.org/officeDocument/2006/relationships/customXml" Target="../ink/ink647.xml"/><Relationship Id="rId4" Type="http://schemas.openxmlformats.org/officeDocument/2006/relationships/image" Target="../media/image559.png"/><Relationship Id="rId9" Type="http://schemas.openxmlformats.org/officeDocument/2006/relationships/customXml" Target="../ink/ink559.xml"/><Relationship Id="rId180" Type="http://schemas.openxmlformats.org/officeDocument/2006/relationships/image" Target="../media/image647.png"/><Relationship Id="rId210" Type="http://schemas.openxmlformats.org/officeDocument/2006/relationships/image" Target="../media/image662.png"/><Relationship Id="rId215" Type="http://schemas.openxmlformats.org/officeDocument/2006/relationships/customXml" Target="../ink/ink662.xml"/><Relationship Id="rId236" Type="http://schemas.openxmlformats.org/officeDocument/2006/relationships/image" Target="../media/image675.png"/><Relationship Id="rId257" Type="http://schemas.openxmlformats.org/officeDocument/2006/relationships/customXml" Target="../ink/ink683.xml"/><Relationship Id="rId278" Type="http://schemas.openxmlformats.org/officeDocument/2006/relationships/image" Target="../media/image696.png"/><Relationship Id="rId26" Type="http://schemas.openxmlformats.org/officeDocument/2006/relationships/image" Target="../media/image570.png"/><Relationship Id="rId231" Type="http://schemas.openxmlformats.org/officeDocument/2006/relationships/customXml" Target="../ink/ink670.xml"/><Relationship Id="rId252" Type="http://schemas.openxmlformats.org/officeDocument/2006/relationships/image" Target="../media/image683.png"/><Relationship Id="rId273" Type="http://schemas.openxmlformats.org/officeDocument/2006/relationships/customXml" Target="../ink/ink691.xml"/><Relationship Id="rId294" Type="http://schemas.openxmlformats.org/officeDocument/2006/relationships/image" Target="../media/image704.png"/><Relationship Id="rId308" Type="http://schemas.openxmlformats.org/officeDocument/2006/relationships/image" Target="../media/image711.png"/><Relationship Id="rId47" Type="http://schemas.openxmlformats.org/officeDocument/2006/relationships/customXml" Target="../ink/ink578.xml"/><Relationship Id="rId68" Type="http://schemas.openxmlformats.org/officeDocument/2006/relationships/image" Target="../media/image591.png"/><Relationship Id="rId89" Type="http://schemas.openxmlformats.org/officeDocument/2006/relationships/customXml" Target="../ink/ink599.xml"/><Relationship Id="rId112" Type="http://schemas.openxmlformats.org/officeDocument/2006/relationships/image" Target="../media/image613.png"/><Relationship Id="rId133" Type="http://schemas.openxmlformats.org/officeDocument/2006/relationships/customXml" Target="../ink/ink621.xml"/><Relationship Id="rId154" Type="http://schemas.openxmlformats.org/officeDocument/2006/relationships/image" Target="../media/image634.png"/><Relationship Id="rId175" Type="http://schemas.openxmlformats.org/officeDocument/2006/relationships/customXml" Target="../ink/ink642.xml"/><Relationship Id="rId196" Type="http://schemas.openxmlformats.org/officeDocument/2006/relationships/image" Target="../media/image655.png"/><Relationship Id="rId200" Type="http://schemas.openxmlformats.org/officeDocument/2006/relationships/image" Target="../media/image657.png"/><Relationship Id="rId16" Type="http://schemas.openxmlformats.org/officeDocument/2006/relationships/image" Target="../media/image565.png"/><Relationship Id="rId221" Type="http://schemas.openxmlformats.org/officeDocument/2006/relationships/customXml" Target="../ink/ink665.xml"/><Relationship Id="rId242" Type="http://schemas.openxmlformats.org/officeDocument/2006/relationships/image" Target="../media/image678.png"/><Relationship Id="rId263" Type="http://schemas.openxmlformats.org/officeDocument/2006/relationships/customXml" Target="../ink/ink686.xml"/><Relationship Id="rId284" Type="http://schemas.openxmlformats.org/officeDocument/2006/relationships/image" Target="../media/image699.png"/><Relationship Id="rId37" Type="http://schemas.openxmlformats.org/officeDocument/2006/relationships/customXml" Target="../ink/ink573.xml"/><Relationship Id="rId58" Type="http://schemas.openxmlformats.org/officeDocument/2006/relationships/image" Target="../media/image586.png"/><Relationship Id="rId79" Type="http://schemas.openxmlformats.org/officeDocument/2006/relationships/customXml" Target="../ink/ink594.xml"/><Relationship Id="rId102" Type="http://schemas.openxmlformats.org/officeDocument/2006/relationships/image" Target="../media/image608.png"/><Relationship Id="rId123" Type="http://schemas.openxmlformats.org/officeDocument/2006/relationships/customXml" Target="../ink/ink616.xml"/><Relationship Id="rId144" Type="http://schemas.openxmlformats.org/officeDocument/2006/relationships/image" Target="../media/image629.png"/><Relationship Id="rId90" Type="http://schemas.openxmlformats.org/officeDocument/2006/relationships/image" Target="../media/image602.png"/><Relationship Id="rId165" Type="http://schemas.openxmlformats.org/officeDocument/2006/relationships/customXml" Target="../ink/ink637.xml"/><Relationship Id="rId186" Type="http://schemas.openxmlformats.org/officeDocument/2006/relationships/image" Target="../media/image650.png"/><Relationship Id="rId211" Type="http://schemas.openxmlformats.org/officeDocument/2006/relationships/customXml" Target="../ink/ink660.xml"/><Relationship Id="rId232" Type="http://schemas.openxmlformats.org/officeDocument/2006/relationships/image" Target="../media/image673.png"/><Relationship Id="rId253" Type="http://schemas.openxmlformats.org/officeDocument/2006/relationships/customXml" Target="../ink/ink681.xml"/><Relationship Id="rId274" Type="http://schemas.openxmlformats.org/officeDocument/2006/relationships/image" Target="../media/image694.png"/><Relationship Id="rId295" Type="http://schemas.openxmlformats.org/officeDocument/2006/relationships/customXml" Target="../ink/ink702.xml"/><Relationship Id="rId309" Type="http://schemas.openxmlformats.org/officeDocument/2006/relationships/customXml" Target="../ink/ink709.xml"/><Relationship Id="rId27" Type="http://schemas.openxmlformats.org/officeDocument/2006/relationships/customXml" Target="../ink/ink568.xml"/><Relationship Id="rId48" Type="http://schemas.openxmlformats.org/officeDocument/2006/relationships/image" Target="../media/image581.png"/><Relationship Id="rId69" Type="http://schemas.openxmlformats.org/officeDocument/2006/relationships/customXml" Target="../ink/ink589.xml"/><Relationship Id="rId113" Type="http://schemas.openxmlformats.org/officeDocument/2006/relationships/customXml" Target="../ink/ink611.xml"/><Relationship Id="rId134" Type="http://schemas.openxmlformats.org/officeDocument/2006/relationships/image" Target="../media/image624.png"/><Relationship Id="rId80" Type="http://schemas.openxmlformats.org/officeDocument/2006/relationships/image" Target="../media/image597.png"/><Relationship Id="rId155" Type="http://schemas.openxmlformats.org/officeDocument/2006/relationships/customXml" Target="../ink/ink632.xml"/><Relationship Id="rId176" Type="http://schemas.openxmlformats.org/officeDocument/2006/relationships/image" Target="../media/image645.png"/><Relationship Id="rId197" Type="http://schemas.openxmlformats.org/officeDocument/2006/relationships/customXml" Target="../ink/ink653.xml"/><Relationship Id="rId201" Type="http://schemas.openxmlformats.org/officeDocument/2006/relationships/customXml" Target="../ink/ink655.xml"/><Relationship Id="rId222" Type="http://schemas.openxmlformats.org/officeDocument/2006/relationships/image" Target="../media/image668.png"/><Relationship Id="rId243" Type="http://schemas.openxmlformats.org/officeDocument/2006/relationships/customXml" Target="../ink/ink676.xml"/><Relationship Id="rId264" Type="http://schemas.openxmlformats.org/officeDocument/2006/relationships/image" Target="../media/image689.png"/><Relationship Id="rId285" Type="http://schemas.openxmlformats.org/officeDocument/2006/relationships/customXml" Target="../ink/ink697.xml"/><Relationship Id="rId17" Type="http://schemas.openxmlformats.org/officeDocument/2006/relationships/customXml" Target="../ink/ink563.xml"/><Relationship Id="rId38" Type="http://schemas.openxmlformats.org/officeDocument/2006/relationships/image" Target="../media/image576.png"/><Relationship Id="rId59" Type="http://schemas.openxmlformats.org/officeDocument/2006/relationships/customXml" Target="../ink/ink584.xml"/><Relationship Id="rId103" Type="http://schemas.openxmlformats.org/officeDocument/2006/relationships/customXml" Target="../ink/ink606.xml"/><Relationship Id="rId124" Type="http://schemas.openxmlformats.org/officeDocument/2006/relationships/image" Target="../media/image619.png"/><Relationship Id="rId310" Type="http://schemas.openxmlformats.org/officeDocument/2006/relationships/image" Target="../media/image712.png"/><Relationship Id="rId70" Type="http://schemas.openxmlformats.org/officeDocument/2006/relationships/image" Target="../media/image592.png"/><Relationship Id="rId91" Type="http://schemas.openxmlformats.org/officeDocument/2006/relationships/customXml" Target="../ink/ink600.xml"/><Relationship Id="rId145" Type="http://schemas.openxmlformats.org/officeDocument/2006/relationships/customXml" Target="../ink/ink627.xml"/><Relationship Id="rId166" Type="http://schemas.openxmlformats.org/officeDocument/2006/relationships/image" Target="../media/image640.png"/><Relationship Id="rId187" Type="http://schemas.openxmlformats.org/officeDocument/2006/relationships/customXml" Target="../ink/ink648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663.png"/><Relationship Id="rId233" Type="http://schemas.openxmlformats.org/officeDocument/2006/relationships/customXml" Target="../ink/ink671.xml"/><Relationship Id="rId254" Type="http://schemas.openxmlformats.org/officeDocument/2006/relationships/image" Target="../media/image684.png"/><Relationship Id="rId28" Type="http://schemas.openxmlformats.org/officeDocument/2006/relationships/image" Target="../media/image571.png"/><Relationship Id="rId49" Type="http://schemas.openxmlformats.org/officeDocument/2006/relationships/customXml" Target="../ink/ink579.xml"/><Relationship Id="rId114" Type="http://schemas.openxmlformats.org/officeDocument/2006/relationships/image" Target="../media/image614.png"/><Relationship Id="rId275" Type="http://schemas.openxmlformats.org/officeDocument/2006/relationships/customXml" Target="../ink/ink692.xml"/><Relationship Id="rId296" Type="http://schemas.openxmlformats.org/officeDocument/2006/relationships/image" Target="../media/image705.png"/><Relationship Id="rId300" Type="http://schemas.openxmlformats.org/officeDocument/2006/relationships/image" Target="../media/image707.png"/><Relationship Id="rId60" Type="http://schemas.openxmlformats.org/officeDocument/2006/relationships/image" Target="../media/image587.png"/><Relationship Id="rId81" Type="http://schemas.openxmlformats.org/officeDocument/2006/relationships/customXml" Target="../ink/ink595.xml"/><Relationship Id="rId135" Type="http://schemas.openxmlformats.org/officeDocument/2006/relationships/customXml" Target="../ink/ink622.xml"/><Relationship Id="rId156" Type="http://schemas.openxmlformats.org/officeDocument/2006/relationships/image" Target="../media/image635.png"/><Relationship Id="rId177" Type="http://schemas.openxmlformats.org/officeDocument/2006/relationships/customXml" Target="../ink/ink643.xml"/><Relationship Id="rId198" Type="http://schemas.openxmlformats.org/officeDocument/2006/relationships/image" Target="../media/image656.png"/><Relationship Id="rId202" Type="http://schemas.openxmlformats.org/officeDocument/2006/relationships/image" Target="../media/image658.png"/><Relationship Id="rId223" Type="http://schemas.openxmlformats.org/officeDocument/2006/relationships/customXml" Target="../ink/ink666.xml"/><Relationship Id="rId244" Type="http://schemas.openxmlformats.org/officeDocument/2006/relationships/image" Target="../media/image679.png"/><Relationship Id="rId18" Type="http://schemas.openxmlformats.org/officeDocument/2006/relationships/image" Target="../media/image566.png"/><Relationship Id="rId39" Type="http://schemas.openxmlformats.org/officeDocument/2006/relationships/customXml" Target="../ink/ink574.xml"/><Relationship Id="rId265" Type="http://schemas.openxmlformats.org/officeDocument/2006/relationships/customXml" Target="../ink/ink687.xml"/><Relationship Id="rId286" Type="http://schemas.openxmlformats.org/officeDocument/2006/relationships/image" Target="../media/image700.png"/><Relationship Id="rId50" Type="http://schemas.openxmlformats.org/officeDocument/2006/relationships/image" Target="../media/image582.png"/><Relationship Id="rId104" Type="http://schemas.openxmlformats.org/officeDocument/2006/relationships/image" Target="../media/image609.png"/><Relationship Id="rId125" Type="http://schemas.openxmlformats.org/officeDocument/2006/relationships/customXml" Target="../ink/ink617.xml"/><Relationship Id="rId146" Type="http://schemas.openxmlformats.org/officeDocument/2006/relationships/image" Target="../media/image630.png"/><Relationship Id="rId167" Type="http://schemas.openxmlformats.org/officeDocument/2006/relationships/customXml" Target="../ink/ink638.xml"/><Relationship Id="rId188" Type="http://schemas.openxmlformats.org/officeDocument/2006/relationships/image" Target="../media/image651.png"/><Relationship Id="rId71" Type="http://schemas.openxmlformats.org/officeDocument/2006/relationships/customXml" Target="../ink/ink590.xml"/><Relationship Id="rId92" Type="http://schemas.openxmlformats.org/officeDocument/2006/relationships/image" Target="../media/image603.png"/><Relationship Id="rId213" Type="http://schemas.openxmlformats.org/officeDocument/2006/relationships/customXml" Target="../ink/ink661.xml"/><Relationship Id="rId234" Type="http://schemas.openxmlformats.org/officeDocument/2006/relationships/image" Target="../media/image674.png"/><Relationship Id="rId2" Type="http://schemas.openxmlformats.org/officeDocument/2006/relationships/image" Target="../media/image7100.png"/><Relationship Id="rId29" Type="http://schemas.openxmlformats.org/officeDocument/2006/relationships/customXml" Target="../ink/ink569.xml"/><Relationship Id="rId255" Type="http://schemas.openxmlformats.org/officeDocument/2006/relationships/customXml" Target="../ink/ink682.xml"/><Relationship Id="rId276" Type="http://schemas.openxmlformats.org/officeDocument/2006/relationships/image" Target="../media/image695.png"/><Relationship Id="rId297" Type="http://schemas.openxmlformats.org/officeDocument/2006/relationships/customXml" Target="../ink/ink703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67.xml"/><Relationship Id="rId299" Type="http://schemas.openxmlformats.org/officeDocument/2006/relationships/customXml" Target="../ink/ink858.xml"/><Relationship Id="rId21" Type="http://schemas.openxmlformats.org/officeDocument/2006/relationships/customXml" Target="../ink/ink719.xml"/><Relationship Id="rId42" Type="http://schemas.openxmlformats.org/officeDocument/2006/relationships/image" Target="../media/image732.png"/><Relationship Id="rId63" Type="http://schemas.openxmlformats.org/officeDocument/2006/relationships/customXml" Target="../ink/ink740.xml"/><Relationship Id="rId84" Type="http://schemas.openxmlformats.org/officeDocument/2006/relationships/image" Target="../media/image753.png"/><Relationship Id="rId138" Type="http://schemas.openxmlformats.org/officeDocument/2006/relationships/image" Target="../media/image780.png"/><Relationship Id="rId159" Type="http://schemas.openxmlformats.org/officeDocument/2006/relationships/customXml" Target="../ink/ink788.xml"/><Relationship Id="rId170" Type="http://schemas.openxmlformats.org/officeDocument/2006/relationships/image" Target="../media/image796.png"/><Relationship Id="rId191" Type="http://schemas.openxmlformats.org/officeDocument/2006/relationships/customXml" Target="../ink/ink804.xml"/><Relationship Id="rId205" Type="http://schemas.openxmlformats.org/officeDocument/2006/relationships/customXml" Target="../ink/ink811.xml"/><Relationship Id="rId226" Type="http://schemas.openxmlformats.org/officeDocument/2006/relationships/image" Target="../media/image823.png"/><Relationship Id="rId247" Type="http://schemas.openxmlformats.org/officeDocument/2006/relationships/customXml" Target="../ink/ink832.xml"/><Relationship Id="rId107" Type="http://schemas.openxmlformats.org/officeDocument/2006/relationships/customXml" Target="../ink/ink762.xml"/><Relationship Id="rId268" Type="http://schemas.openxmlformats.org/officeDocument/2006/relationships/image" Target="../media/image844.png"/><Relationship Id="rId289" Type="http://schemas.openxmlformats.org/officeDocument/2006/relationships/customXml" Target="../ink/ink853.xml"/><Relationship Id="rId11" Type="http://schemas.openxmlformats.org/officeDocument/2006/relationships/customXml" Target="../ink/ink714.xml"/><Relationship Id="rId32" Type="http://schemas.openxmlformats.org/officeDocument/2006/relationships/image" Target="../media/image727.png"/><Relationship Id="rId53" Type="http://schemas.openxmlformats.org/officeDocument/2006/relationships/customXml" Target="../ink/ink735.xml"/><Relationship Id="rId74" Type="http://schemas.openxmlformats.org/officeDocument/2006/relationships/image" Target="../media/image748.png"/><Relationship Id="rId128" Type="http://schemas.openxmlformats.org/officeDocument/2006/relationships/image" Target="../media/image775.png"/><Relationship Id="rId149" Type="http://schemas.openxmlformats.org/officeDocument/2006/relationships/customXml" Target="../ink/ink783.xml"/><Relationship Id="rId5" Type="http://schemas.openxmlformats.org/officeDocument/2006/relationships/customXml" Target="../ink/ink711.xml"/><Relationship Id="rId95" Type="http://schemas.openxmlformats.org/officeDocument/2006/relationships/customXml" Target="../ink/ink756.xml"/><Relationship Id="rId160" Type="http://schemas.openxmlformats.org/officeDocument/2006/relationships/image" Target="../media/image791.png"/><Relationship Id="rId181" Type="http://schemas.openxmlformats.org/officeDocument/2006/relationships/customXml" Target="../ink/ink799.xml"/><Relationship Id="rId216" Type="http://schemas.openxmlformats.org/officeDocument/2006/relationships/image" Target="../media/image818.png"/><Relationship Id="rId237" Type="http://schemas.openxmlformats.org/officeDocument/2006/relationships/customXml" Target="../ink/ink827.xml"/><Relationship Id="rId258" Type="http://schemas.openxmlformats.org/officeDocument/2006/relationships/image" Target="../media/image839.png"/><Relationship Id="rId279" Type="http://schemas.openxmlformats.org/officeDocument/2006/relationships/customXml" Target="../ink/ink848.xml"/><Relationship Id="rId22" Type="http://schemas.openxmlformats.org/officeDocument/2006/relationships/image" Target="../media/image722.png"/><Relationship Id="rId43" Type="http://schemas.openxmlformats.org/officeDocument/2006/relationships/customXml" Target="../ink/ink730.xml"/><Relationship Id="rId64" Type="http://schemas.openxmlformats.org/officeDocument/2006/relationships/image" Target="../media/image743.png"/><Relationship Id="rId118" Type="http://schemas.openxmlformats.org/officeDocument/2006/relationships/image" Target="../media/image770.png"/><Relationship Id="rId139" Type="http://schemas.openxmlformats.org/officeDocument/2006/relationships/customXml" Target="../ink/ink778.xml"/><Relationship Id="rId290" Type="http://schemas.openxmlformats.org/officeDocument/2006/relationships/image" Target="../media/image855.png"/><Relationship Id="rId85" Type="http://schemas.openxmlformats.org/officeDocument/2006/relationships/customXml" Target="../ink/ink751.xml"/><Relationship Id="rId150" Type="http://schemas.openxmlformats.org/officeDocument/2006/relationships/image" Target="../media/image786.png"/><Relationship Id="rId171" Type="http://schemas.openxmlformats.org/officeDocument/2006/relationships/customXml" Target="../ink/ink794.xml"/><Relationship Id="rId192" Type="http://schemas.openxmlformats.org/officeDocument/2006/relationships/image" Target="../media/image806.png"/><Relationship Id="rId206" Type="http://schemas.openxmlformats.org/officeDocument/2006/relationships/image" Target="../media/image813.png"/><Relationship Id="rId227" Type="http://schemas.openxmlformats.org/officeDocument/2006/relationships/customXml" Target="../ink/ink822.xml"/><Relationship Id="rId248" Type="http://schemas.openxmlformats.org/officeDocument/2006/relationships/image" Target="../media/image834.png"/><Relationship Id="rId269" Type="http://schemas.openxmlformats.org/officeDocument/2006/relationships/customXml" Target="../ink/ink843.xml"/><Relationship Id="rId12" Type="http://schemas.openxmlformats.org/officeDocument/2006/relationships/image" Target="../media/image717.png"/><Relationship Id="rId33" Type="http://schemas.openxmlformats.org/officeDocument/2006/relationships/customXml" Target="../ink/ink725.xml"/><Relationship Id="rId108" Type="http://schemas.openxmlformats.org/officeDocument/2006/relationships/image" Target="../media/image765.png"/><Relationship Id="rId129" Type="http://schemas.openxmlformats.org/officeDocument/2006/relationships/customXml" Target="../ink/ink773.xml"/><Relationship Id="rId280" Type="http://schemas.openxmlformats.org/officeDocument/2006/relationships/image" Target="../media/image850.png"/><Relationship Id="rId54" Type="http://schemas.openxmlformats.org/officeDocument/2006/relationships/image" Target="../media/image738.png"/><Relationship Id="rId75" Type="http://schemas.openxmlformats.org/officeDocument/2006/relationships/customXml" Target="../ink/ink746.xml"/><Relationship Id="rId96" Type="http://schemas.openxmlformats.org/officeDocument/2006/relationships/image" Target="../media/image759.png"/><Relationship Id="rId140" Type="http://schemas.openxmlformats.org/officeDocument/2006/relationships/image" Target="../media/image781.png"/><Relationship Id="rId161" Type="http://schemas.openxmlformats.org/officeDocument/2006/relationships/customXml" Target="../ink/ink789.xml"/><Relationship Id="rId182" Type="http://schemas.openxmlformats.org/officeDocument/2006/relationships/image" Target="../media/image801.png"/><Relationship Id="rId217" Type="http://schemas.openxmlformats.org/officeDocument/2006/relationships/customXml" Target="../ink/ink817.xml"/><Relationship Id="rId6" Type="http://schemas.openxmlformats.org/officeDocument/2006/relationships/image" Target="../media/image714.png"/><Relationship Id="rId238" Type="http://schemas.openxmlformats.org/officeDocument/2006/relationships/image" Target="../media/image829.png"/><Relationship Id="rId259" Type="http://schemas.openxmlformats.org/officeDocument/2006/relationships/customXml" Target="../ink/ink838.xml"/><Relationship Id="rId23" Type="http://schemas.openxmlformats.org/officeDocument/2006/relationships/customXml" Target="../ink/ink720.xml"/><Relationship Id="rId119" Type="http://schemas.openxmlformats.org/officeDocument/2006/relationships/customXml" Target="../ink/ink768.xml"/><Relationship Id="rId270" Type="http://schemas.openxmlformats.org/officeDocument/2006/relationships/image" Target="../media/image845.png"/><Relationship Id="rId291" Type="http://schemas.openxmlformats.org/officeDocument/2006/relationships/customXml" Target="../ink/ink854.xml"/><Relationship Id="rId44" Type="http://schemas.openxmlformats.org/officeDocument/2006/relationships/image" Target="../media/image733.png"/><Relationship Id="rId65" Type="http://schemas.openxmlformats.org/officeDocument/2006/relationships/customXml" Target="../ink/ink741.xml"/><Relationship Id="rId86" Type="http://schemas.openxmlformats.org/officeDocument/2006/relationships/image" Target="../media/image754.png"/><Relationship Id="rId130" Type="http://schemas.openxmlformats.org/officeDocument/2006/relationships/image" Target="../media/image776.png"/><Relationship Id="rId151" Type="http://schemas.openxmlformats.org/officeDocument/2006/relationships/customXml" Target="../ink/ink784.xml"/><Relationship Id="rId172" Type="http://schemas.openxmlformats.org/officeDocument/2006/relationships/image" Target="../media/image223.png"/><Relationship Id="rId193" Type="http://schemas.openxmlformats.org/officeDocument/2006/relationships/customXml" Target="../ink/ink805.xml"/><Relationship Id="rId207" Type="http://schemas.openxmlformats.org/officeDocument/2006/relationships/customXml" Target="../ink/ink812.xml"/><Relationship Id="rId228" Type="http://schemas.openxmlformats.org/officeDocument/2006/relationships/image" Target="../media/image824.png"/><Relationship Id="rId249" Type="http://schemas.openxmlformats.org/officeDocument/2006/relationships/customXml" Target="../ink/ink833.xml"/><Relationship Id="rId13" Type="http://schemas.openxmlformats.org/officeDocument/2006/relationships/customXml" Target="../ink/ink715.xml"/><Relationship Id="rId109" Type="http://schemas.openxmlformats.org/officeDocument/2006/relationships/customXml" Target="../ink/ink763.xml"/><Relationship Id="rId260" Type="http://schemas.openxmlformats.org/officeDocument/2006/relationships/image" Target="../media/image840.png"/><Relationship Id="rId281" Type="http://schemas.openxmlformats.org/officeDocument/2006/relationships/customXml" Target="../ink/ink849.xml"/><Relationship Id="rId34" Type="http://schemas.openxmlformats.org/officeDocument/2006/relationships/image" Target="../media/image728.png"/><Relationship Id="rId55" Type="http://schemas.openxmlformats.org/officeDocument/2006/relationships/customXml" Target="../ink/ink736.xml"/><Relationship Id="rId76" Type="http://schemas.openxmlformats.org/officeDocument/2006/relationships/image" Target="../media/image749.png"/><Relationship Id="rId97" Type="http://schemas.openxmlformats.org/officeDocument/2006/relationships/customXml" Target="../ink/ink757.xml"/><Relationship Id="rId120" Type="http://schemas.openxmlformats.org/officeDocument/2006/relationships/image" Target="../media/image771.png"/><Relationship Id="rId141" Type="http://schemas.openxmlformats.org/officeDocument/2006/relationships/customXml" Target="../ink/ink779.xml"/><Relationship Id="rId7" Type="http://schemas.openxmlformats.org/officeDocument/2006/relationships/customXml" Target="../ink/ink712.xml"/><Relationship Id="rId71" Type="http://schemas.openxmlformats.org/officeDocument/2006/relationships/customXml" Target="../ink/ink744.xml"/><Relationship Id="rId92" Type="http://schemas.openxmlformats.org/officeDocument/2006/relationships/image" Target="../media/image757.png"/><Relationship Id="rId162" Type="http://schemas.openxmlformats.org/officeDocument/2006/relationships/image" Target="../media/image792.png"/><Relationship Id="rId183" Type="http://schemas.openxmlformats.org/officeDocument/2006/relationships/customXml" Target="../ink/ink800.xml"/><Relationship Id="rId213" Type="http://schemas.openxmlformats.org/officeDocument/2006/relationships/customXml" Target="../ink/ink815.xml"/><Relationship Id="rId218" Type="http://schemas.openxmlformats.org/officeDocument/2006/relationships/image" Target="../media/image819.png"/><Relationship Id="rId234" Type="http://schemas.openxmlformats.org/officeDocument/2006/relationships/image" Target="../media/image827.png"/><Relationship Id="rId239" Type="http://schemas.openxmlformats.org/officeDocument/2006/relationships/customXml" Target="../ink/ink828.xml"/><Relationship Id="rId2" Type="http://schemas.openxmlformats.org/officeDocument/2006/relationships/image" Target="../media/image861.png"/><Relationship Id="rId29" Type="http://schemas.openxmlformats.org/officeDocument/2006/relationships/customXml" Target="../ink/ink723.xml"/><Relationship Id="rId250" Type="http://schemas.openxmlformats.org/officeDocument/2006/relationships/image" Target="../media/image835.png"/><Relationship Id="rId255" Type="http://schemas.openxmlformats.org/officeDocument/2006/relationships/customXml" Target="../ink/ink836.xml"/><Relationship Id="rId271" Type="http://schemas.openxmlformats.org/officeDocument/2006/relationships/customXml" Target="../ink/ink844.xml"/><Relationship Id="rId276" Type="http://schemas.openxmlformats.org/officeDocument/2006/relationships/image" Target="../media/image848.png"/><Relationship Id="rId292" Type="http://schemas.openxmlformats.org/officeDocument/2006/relationships/image" Target="../media/image856.png"/><Relationship Id="rId297" Type="http://schemas.openxmlformats.org/officeDocument/2006/relationships/customXml" Target="../ink/ink857.xml"/><Relationship Id="rId24" Type="http://schemas.openxmlformats.org/officeDocument/2006/relationships/image" Target="../media/image723.png"/><Relationship Id="rId40" Type="http://schemas.openxmlformats.org/officeDocument/2006/relationships/image" Target="../media/image731.png"/><Relationship Id="rId45" Type="http://schemas.openxmlformats.org/officeDocument/2006/relationships/customXml" Target="../ink/ink731.xml"/><Relationship Id="rId66" Type="http://schemas.openxmlformats.org/officeDocument/2006/relationships/image" Target="../media/image744.png"/><Relationship Id="rId87" Type="http://schemas.openxmlformats.org/officeDocument/2006/relationships/customXml" Target="../ink/ink752.xml"/><Relationship Id="rId110" Type="http://schemas.openxmlformats.org/officeDocument/2006/relationships/image" Target="../media/image766.png"/><Relationship Id="rId115" Type="http://schemas.openxmlformats.org/officeDocument/2006/relationships/customXml" Target="../ink/ink766.xml"/><Relationship Id="rId131" Type="http://schemas.openxmlformats.org/officeDocument/2006/relationships/customXml" Target="../ink/ink774.xml"/><Relationship Id="rId136" Type="http://schemas.openxmlformats.org/officeDocument/2006/relationships/image" Target="../media/image779.png"/><Relationship Id="rId157" Type="http://schemas.openxmlformats.org/officeDocument/2006/relationships/customXml" Target="../ink/ink787.xml"/><Relationship Id="rId178" Type="http://schemas.openxmlformats.org/officeDocument/2006/relationships/image" Target="../media/image799.png"/><Relationship Id="rId61" Type="http://schemas.openxmlformats.org/officeDocument/2006/relationships/customXml" Target="../ink/ink739.xml"/><Relationship Id="rId82" Type="http://schemas.openxmlformats.org/officeDocument/2006/relationships/image" Target="../media/image752.png"/><Relationship Id="rId152" Type="http://schemas.openxmlformats.org/officeDocument/2006/relationships/image" Target="../media/image787.png"/><Relationship Id="rId173" Type="http://schemas.openxmlformats.org/officeDocument/2006/relationships/customXml" Target="../ink/ink795.xml"/><Relationship Id="rId194" Type="http://schemas.openxmlformats.org/officeDocument/2006/relationships/image" Target="../media/image807.png"/><Relationship Id="rId199" Type="http://schemas.openxmlformats.org/officeDocument/2006/relationships/customXml" Target="../ink/ink808.xml"/><Relationship Id="rId203" Type="http://schemas.openxmlformats.org/officeDocument/2006/relationships/customXml" Target="../ink/ink810.xml"/><Relationship Id="rId208" Type="http://schemas.openxmlformats.org/officeDocument/2006/relationships/image" Target="../media/image814.png"/><Relationship Id="rId229" Type="http://schemas.openxmlformats.org/officeDocument/2006/relationships/customXml" Target="../ink/ink823.xml"/><Relationship Id="rId19" Type="http://schemas.openxmlformats.org/officeDocument/2006/relationships/customXml" Target="../ink/ink718.xml"/><Relationship Id="rId224" Type="http://schemas.openxmlformats.org/officeDocument/2006/relationships/image" Target="../media/image822.png"/><Relationship Id="rId240" Type="http://schemas.openxmlformats.org/officeDocument/2006/relationships/image" Target="../media/image830.png"/><Relationship Id="rId245" Type="http://schemas.openxmlformats.org/officeDocument/2006/relationships/customXml" Target="../ink/ink831.xml"/><Relationship Id="rId261" Type="http://schemas.openxmlformats.org/officeDocument/2006/relationships/customXml" Target="../ink/ink839.xml"/><Relationship Id="rId266" Type="http://schemas.openxmlformats.org/officeDocument/2006/relationships/image" Target="../media/image843.png"/><Relationship Id="rId287" Type="http://schemas.openxmlformats.org/officeDocument/2006/relationships/customXml" Target="../ink/ink852.xml"/><Relationship Id="rId14" Type="http://schemas.openxmlformats.org/officeDocument/2006/relationships/image" Target="../media/image718.png"/><Relationship Id="rId30" Type="http://schemas.openxmlformats.org/officeDocument/2006/relationships/image" Target="../media/image726.png"/><Relationship Id="rId35" Type="http://schemas.openxmlformats.org/officeDocument/2006/relationships/customXml" Target="../ink/ink726.xml"/><Relationship Id="rId56" Type="http://schemas.openxmlformats.org/officeDocument/2006/relationships/image" Target="../media/image739.png"/><Relationship Id="rId77" Type="http://schemas.openxmlformats.org/officeDocument/2006/relationships/customXml" Target="../ink/ink747.xml"/><Relationship Id="rId100" Type="http://schemas.openxmlformats.org/officeDocument/2006/relationships/image" Target="../media/image761.png"/><Relationship Id="rId105" Type="http://schemas.openxmlformats.org/officeDocument/2006/relationships/customXml" Target="../ink/ink761.xml"/><Relationship Id="rId126" Type="http://schemas.openxmlformats.org/officeDocument/2006/relationships/image" Target="../media/image774.png"/><Relationship Id="rId147" Type="http://schemas.openxmlformats.org/officeDocument/2006/relationships/customXml" Target="../ink/ink782.xml"/><Relationship Id="rId168" Type="http://schemas.openxmlformats.org/officeDocument/2006/relationships/image" Target="../media/image795.png"/><Relationship Id="rId282" Type="http://schemas.openxmlformats.org/officeDocument/2006/relationships/image" Target="../media/image851.png"/><Relationship Id="rId8" Type="http://schemas.openxmlformats.org/officeDocument/2006/relationships/image" Target="../media/image715.png"/><Relationship Id="rId51" Type="http://schemas.openxmlformats.org/officeDocument/2006/relationships/customXml" Target="../ink/ink734.xml"/><Relationship Id="rId72" Type="http://schemas.openxmlformats.org/officeDocument/2006/relationships/image" Target="../media/image747.png"/><Relationship Id="rId93" Type="http://schemas.openxmlformats.org/officeDocument/2006/relationships/customXml" Target="../ink/ink755.xml"/><Relationship Id="rId98" Type="http://schemas.openxmlformats.org/officeDocument/2006/relationships/image" Target="../media/image760.png"/><Relationship Id="rId121" Type="http://schemas.openxmlformats.org/officeDocument/2006/relationships/customXml" Target="../ink/ink769.xml"/><Relationship Id="rId142" Type="http://schemas.openxmlformats.org/officeDocument/2006/relationships/image" Target="../media/image782.png"/><Relationship Id="rId163" Type="http://schemas.openxmlformats.org/officeDocument/2006/relationships/customXml" Target="../ink/ink790.xml"/><Relationship Id="rId184" Type="http://schemas.openxmlformats.org/officeDocument/2006/relationships/image" Target="../media/image802.png"/><Relationship Id="rId189" Type="http://schemas.openxmlformats.org/officeDocument/2006/relationships/customXml" Target="../ink/ink803.xml"/><Relationship Id="rId219" Type="http://schemas.openxmlformats.org/officeDocument/2006/relationships/customXml" Target="../ink/ink818.xml"/><Relationship Id="rId3" Type="http://schemas.openxmlformats.org/officeDocument/2006/relationships/customXml" Target="../ink/ink710.xml"/><Relationship Id="rId214" Type="http://schemas.openxmlformats.org/officeDocument/2006/relationships/image" Target="../media/image817.png"/><Relationship Id="rId230" Type="http://schemas.openxmlformats.org/officeDocument/2006/relationships/image" Target="../media/image825.png"/><Relationship Id="rId235" Type="http://schemas.openxmlformats.org/officeDocument/2006/relationships/customXml" Target="../ink/ink826.xml"/><Relationship Id="rId251" Type="http://schemas.openxmlformats.org/officeDocument/2006/relationships/customXml" Target="../ink/ink834.xml"/><Relationship Id="rId256" Type="http://schemas.openxmlformats.org/officeDocument/2006/relationships/image" Target="../media/image838.png"/><Relationship Id="rId277" Type="http://schemas.openxmlformats.org/officeDocument/2006/relationships/customXml" Target="../ink/ink847.xml"/><Relationship Id="rId298" Type="http://schemas.openxmlformats.org/officeDocument/2006/relationships/image" Target="../media/image859.png"/><Relationship Id="rId25" Type="http://schemas.openxmlformats.org/officeDocument/2006/relationships/customXml" Target="../ink/ink721.xml"/><Relationship Id="rId46" Type="http://schemas.openxmlformats.org/officeDocument/2006/relationships/image" Target="../media/image734.png"/><Relationship Id="rId67" Type="http://schemas.openxmlformats.org/officeDocument/2006/relationships/customXml" Target="../ink/ink742.xml"/><Relationship Id="rId116" Type="http://schemas.openxmlformats.org/officeDocument/2006/relationships/image" Target="../media/image769.png"/><Relationship Id="rId137" Type="http://schemas.openxmlformats.org/officeDocument/2006/relationships/customXml" Target="../ink/ink777.xml"/><Relationship Id="rId158" Type="http://schemas.openxmlformats.org/officeDocument/2006/relationships/image" Target="../media/image790.png"/><Relationship Id="rId272" Type="http://schemas.openxmlformats.org/officeDocument/2006/relationships/image" Target="../media/image846.png"/><Relationship Id="rId293" Type="http://schemas.openxmlformats.org/officeDocument/2006/relationships/customXml" Target="../ink/ink855.xml"/><Relationship Id="rId20" Type="http://schemas.openxmlformats.org/officeDocument/2006/relationships/image" Target="../media/image721.png"/><Relationship Id="rId41" Type="http://schemas.openxmlformats.org/officeDocument/2006/relationships/customXml" Target="../ink/ink729.xml"/><Relationship Id="rId62" Type="http://schemas.openxmlformats.org/officeDocument/2006/relationships/image" Target="../media/image742.png"/><Relationship Id="rId83" Type="http://schemas.openxmlformats.org/officeDocument/2006/relationships/customXml" Target="../ink/ink750.xml"/><Relationship Id="rId88" Type="http://schemas.openxmlformats.org/officeDocument/2006/relationships/image" Target="../media/image755.png"/><Relationship Id="rId111" Type="http://schemas.openxmlformats.org/officeDocument/2006/relationships/customXml" Target="../ink/ink764.xml"/><Relationship Id="rId132" Type="http://schemas.openxmlformats.org/officeDocument/2006/relationships/image" Target="../media/image777.png"/><Relationship Id="rId153" Type="http://schemas.openxmlformats.org/officeDocument/2006/relationships/customXml" Target="../ink/ink785.xml"/><Relationship Id="rId174" Type="http://schemas.openxmlformats.org/officeDocument/2006/relationships/image" Target="../media/image797.png"/><Relationship Id="rId179" Type="http://schemas.openxmlformats.org/officeDocument/2006/relationships/customXml" Target="../ink/ink798.xml"/><Relationship Id="rId195" Type="http://schemas.openxmlformats.org/officeDocument/2006/relationships/customXml" Target="../ink/ink806.xml"/><Relationship Id="rId209" Type="http://schemas.openxmlformats.org/officeDocument/2006/relationships/customXml" Target="../ink/ink813.xml"/><Relationship Id="rId190" Type="http://schemas.openxmlformats.org/officeDocument/2006/relationships/image" Target="../media/image805.png"/><Relationship Id="rId204" Type="http://schemas.openxmlformats.org/officeDocument/2006/relationships/image" Target="../media/image812.png"/><Relationship Id="rId220" Type="http://schemas.openxmlformats.org/officeDocument/2006/relationships/image" Target="../media/image820.png"/><Relationship Id="rId225" Type="http://schemas.openxmlformats.org/officeDocument/2006/relationships/customXml" Target="../ink/ink821.xml"/><Relationship Id="rId241" Type="http://schemas.openxmlformats.org/officeDocument/2006/relationships/customXml" Target="../ink/ink829.xml"/><Relationship Id="rId246" Type="http://schemas.openxmlformats.org/officeDocument/2006/relationships/image" Target="../media/image833.png"/><Relationship Id="rId267" Type="http://schemas.openxmlformats.org/officeDocument/2006/relationships/customXml" Target="../ink/ink842.xml"/><Relationship Id="rId288" Type="http://schemas.openxmlformats.org/officeDocument/2006/relationships/image" Target="../media/image854.png"/><Relationship Id="rId15" Type="http://schemas.openxmlformats.org/officeDocument/2006/relationships/customXml" Target="../ink/ink716.xml"/><Relationship Id="rId36" Type="http://schemas.openxmlformats.org/officeDocument/2006/relationships/image" Target="../media/image729.png"/><Relationship Id="rId57" Type="http://schemas.openxmlformats.org/officeDocument/2006/relationships/customXml" Target="../ink/ink737.xml"/><Relationship Id="rId106" Type="http://schemas.openxmlformats.org/officeDocument/2006/relationships/image" Target="../media/image764.png"/><Relationship Id="rId127" Type="http://schemas.openxmlformats.org/officeDocument/2006/relationships/customXml" Target="../ink/ink772.xml"/><Relationship Id="rId262" Type="http://schemas.openxmlformats.org/officeDocument/2006/relationships/image" Target="../media/image841.png"/><Relationship Id="rId283" Type="http://schemas.openxmlformats.org/officeDocument/2006/relationships/customXml" Target="../ink/ink850.xml"/><Relationship Id="rId10" Type="http://schemas.openxmlformats.org/officeDocument/2006/relationships/image" Target="../media/image716.png"/><Relationship Id="rId31" Type="http://schemas.openxmlformats.org/officeDocument/2006/relationships/customXml" Target="../ink/ink724.xml"/><Relationship Id="rId52" Type="http://schemas.openxmlformats.org/officeDocument/2006/relationships/image" Target="../media/image737.png"/><Relationship Id="rId73" Type="http://schemas.openxmlformats.org/officeDocument/2006/relationships/customXml" Target="../ink/ink745.xml"/><Relationship Id="rId78" Type="http://schemas.openxmlformats.org/officeDocument/2006/relationships/image" Target="../media/image750.png"/><Relationship Id="rId94" Type="http://schemas.openxmlformats.org/officeDocument/2006/relationships/image" Target="../media/image758.png"/><Relationship Id="rId99" Type="http://schemas.openxmlformats.org/officeDocument/2006/relationships/customXml" Target="../ink/ink758.xml"/><Relationship Id="rId101" Type="http://schemas.openxmlformats.org/officeDocument/2006/relationships/customXml" Target="../ink/ink759.xml"/><Relationship Id="rId122" Type="http://schemas.openxmlformats.org/officeDocument/2006/relationships/image" Target="../media/image772.png"/><Relationship Id="rId143" Type="http://schemas.openxmlformats.org/officeDocument/2006/relationships/customXml" Target="../ink/ink780.xml"/><Relationship Id="rId148" Type="http://schemas.openxmlformats.org/officeDocument/2006/relationships/image" Target="../media/image785.png"/><Relationship Id="rId164" Type="http://schemas.openxmlformats.org/officeDocument/2006/relationships/image" Target="../media/image793.png"/><Relationship Id="rId169" Type="http://schemas.openxmlformats.org/officeDocument/2006/relationships/customXml" Target="../ink/ink793.xml"/><Relationship Id="rId185" Type="http://schemas.openxmlformats.org/officeDocument/2006/relationships/customXml" Target="../ink/ink801.xml"/><Relationship Id="rId4" Type="http://schemas.openxmlformats.org/officeDocument/2006/relationships/image" Target="../media/image713.png"/><Relationship Id="rId9" Type="http://schemas.openxmlformats.org/officeDocument/2006/relationships/customXml" Target="../ink/ink713.xml"/><Relationship Id="rId180" Type="http://schemas.openxmlformats.org/officeDocument/2006/relationships/image" Target="../media/image800.png"/><Relationship Id="rId210" Type="http://schemas.openxmlformats.org/officeDocument/2006/relationships/image" Target="../media/image815.png"/><Relationship Id="rId215" Type="http://schemas.openxmlformats.org/officeDocument/2006/relationships/customXml" Target="../ink/ink816.xml"/><Relationship Id="rId236" Type="http://schemas.openxmlformats.org/officeDocument/2006/relationships/image" Target="../media/image828.png"/><Relationship Id="rId257" Type="http://schemas.openxmlformats.org/officeDocument/2006/relationships/customXml" Target="../ink/ink837.xml"/><Relationship Id="rId278" Type="http://schemas.openxmlformats.org/officeDocument/2006/relationships/image" Target="../media/image849.png"/><Relationship Id="rId26" Type="http://schemas.openxmlformats.org/officeDocument/2006/relationships/image" Target="../media/image724.png"/><Relationship Id="rId231" Type="http://schemas.openxmlformats.org/officeDocument/2006/relationships/customXml" Target="../ink/ink824.xml"/><Relationship Id="rId252" Type="http://schemas.openxmlformats.org/officeDocument/2006/relationships/image" Target="../media/image836.png"/><Relationship Id="rId273" Type="http://schemas.openxmlformats.org/officeDocument/2006/relationships/customXml" Target="../ink/ink845.xml"/><Relationship Id="rId294" Type="http://schemas.openxmlformats.org/officeDocument/2006/relationships/image" Target="../media/image857.png"/><Relationship Id="rId47" Type="http://schemas.openxmlformats.org/officeDocument/2006/relationships/customXml" Target="../ink/ink732.xml"/><Relationship Id="rId68" Type="http://schemas.openxmlformats.org/officeDocument/2006/relationships/image" Target="../media/image745.png"/><Relationship Id="rId89" Type="http://schemas.openxmlformats.org/officeDocument/2006/relationships/customXml" Target="../ink/ink753.xml"/><Relationship Id="rId112" Type="http://schemas.openxmlformats.org/officeDocument/2006/relationships/image" Target="../media/image767.png"/><Relationship Id="rId133" Type="http://schemas.openxmlformats.org/officeDocument/2006/relationships/customXml" Target="../ink/ink775.xml"/><Relationship Id="rId154" Type="http://schemas.openxmlformats.org/officeDocument/2006/relationships/image" Target="../media/image788.png"/><Relationship Id="rId175" Type="http://schemas.openxmlformats.org/officeDocument/2006/relationships/customXml" Target="../ink/ink796.xml"/><Relationship Id="rId196" Type="http://schemas.openxmlformats.org/officeDocument/2006/relationships/image" Target="../media/image808.png"/><Relationship Id="rId200" Type="http://schemas.openxmlformats.org/officeDocument/2006/relationships/image" Target="../media/image810.png"/><Relationship Id="rId16" Type="http://schemas.openxmlformats.org/officeDocument/2006/relationships/image" Target="../media/image719.png"/><Relationship Id="rId221" Type="http://schemas.openxmlformats.org/officeDocument/2006/relationships/customXml" Target="../ink/ink819.xml"/><Relationship Id="rId242" Type="http://schemas.openxmlformats.org/officeDocument/2006/relationships/image" Target="../media/image831.png"/><Relationship Id="rId263" Type="http://schemas.openxmlformats.org/officeDocument/2006/relationships/customXml" Target="../ink/ink840.xml"/><Relationship Id="rId284" Type="http://schemas.openxmlformats.org/officeDocument/2006/relationships/image" Target="../media/image852.png"/><Relationship Id="rId37" Type="http://schemas.openxmlformats.org/officeDocument/2006/relationships/customXml" Target="../ink/ink727.xml"/><Relationship Id="rId58" Type="http://schemas.openxmlformats.org/officeDocument/2006/relationships/image" Target="../media/image740.png"/><Relationship Id="rId79" Type="http://schemas.openxmlformats.org/officeDocument/2006/relationships/customXml" Target="../ink/ink748.xml"/><Relationship Id="rId102" Type="http://schemas.openxmlformats.org/officeDocument/2006/relationships/image" Target="../media/image762.png"/><Relationship Id="rId123" Type="http://schemas.openxmlformats.org/officeDocument/2006/relationships/customXml" Target="../ink/ink770.xml"/><Relationship Id="rId144" Type="http://schemas.openxmlformats.org/officeDocument/2006/relationships/image" Target="../media/image783.png"/><Relationship Id="rId90" Type="http://schemas.openxmlformats.org/officeDocument/2006/relationships/image" Target="../media/image756.png"/><Relationship Id="rId165" Type="http://schemas.openxmlformats.org/officeDocument/2006/relationships/customXml" Target="../ink/ink791.xml"/><Relationship Id="rId186" Type="http://schemas.openxmlformats.org/officeDocument/2006/relationships/image" Target="../media/image803.png"/><Relationship Id="rId211" Type="http://schemas.openxmlformats.org/officeDocument/2006/relationships/customXml" Target="../ink/ink814.xml"/><Relationship Id="rId232" Type="http://schemas.openxmlformats.org/officeDocument/2006/relationships/image" Target="../media/image826.png"/><Relationship Id="rId253" Type="http://schemas.openxmlformats.org/officeDocument/2006/relationships/customXml" Target="../ink/ink835.xml"/><Relationship Id="rId274" Type="http://schemas.openxmlformats.org/officeDocument/2006/relationships/image" Target="../media/image847.png"/><Relationship Id="rId295" Type="http://schemas.openxmlformats.org/officeDocument/2006/relationships/customXml" Target="../ink/ink856.xml"/><Relationship Id="rId27" Type="http://schemas.openxmlformats.org/officeDocument/2006/relationships/customXml" Target="../ink/ink722.xml"/><Relationship Id="rId48" Type="http://schemas.openxmlformats.org/officeDocument/2006/relationships/image" Target="../media/image735.png"/><Relationship Id="rId69" Type="http://schemas.openxmlformats.org/officeDocument/2006/relationships/customXml" Target="../ink/ink743.xml"/><Relationship Id="rId113" Type="http://schemas.openxmlformats.org/officeDocument/2006/relationships/customXml" Target="../ink/ink765.xml"/><Relationship Id="rId134" Type="http://schemas.openxmlformats.org/officeDocument/2006/relationships/image" Target="../media/image778.png"/><Relationship Id="rId80" Type="http://schemas.openxmlformats.org/officeDocument/2006/relationships/image" Target="../media/image751.png"/><Relationship Id="rId155" Type="http://schemas.openxmlformats.org/officeDocument/2006/relationships/customXml" Target="../ink/ink786.xml"/><Relationship Id="rId176" Type="http://schemas.openxmlformats.org/officeDocument/2006/relationships/image" Target="../media/image798.png"/><Relationship Id="rId197" Type="http://schemas.openxmlformats.org/officeDocument/2006/relationships/customXml" Target="../ink/ink807.xml"/><Relationship Id="rId201" Type="http://schemas.openxmlformats.org/officeDocument/2006/relationships/customXml" Target="../ink/ink809.xml"/><Relationship Id="rId222" Type="http://schemas.openxmlformats.org/officeDocument/2006/relationships/image" Target="../media/image821.png"/><Relationship Id="rId243" Type="http://schemas.openxmlformats.org/officeDocument/2006/relationships/customXml" Target="../ink/ink830.xml"/><Relationship Id="rId264" Type="http://schemas.openxmlformats.org/officeDocument/2006/relationships/image" Target="../media/image842.png"/><Relationship Id="rId285" Type="http://schemas.openxmlformats.org/officeDocument/2006/relationships/customXml" Target="../ink/ink851.xml"/><Relationship Id="rId17" Type="http://schemas.openxmlformats.org/officeDocument/2006/relationships/customXml" Target="../ink/ink717.xml"/><Relationship Id="rId38" Type="http://schemas.openxmlformats.org/officeDocument/2006/relationships/image" Target="../media/image730.png"/><Relationship Id="rId59" Type="http://schemas.openxmlformats.org/officeDocument/2006/relationships/customXml" Target="../ink/ink738.xml"/><Relationship Id="rId103" Type="http://schemas.openxmlformats.org/officeDocument/2006/relationships/customXml" Target="../ink/ink760.xml"/><Relationship Id="rId124" Type="http://schemas.openxmlformats.org/officeDocument/2006/relationships/image" Target="../media/image773.png"/><Relationship Id="rId70" Type="http://schemas.openxmlformats.org/officeDocument/2006/relationships/image" Target="../media/image746.png"/><Relationship Id="rId91" Type="http://schemas.openxmlformats.org/officeDocument/2006/relationships/customXml" Target="../ink/ink754.xml"/><Relationship Id="rId145" Type="http://schemas.openxmlformats.org/officeDocument/2006/relationships/customXml" Target="../ink/ink781.xml"/><Relationship Id="rId166" Type="http://schemas.openxmlformats.org/officeDocument/2006/relationships/image" Target="../media/image794.png"/><Relationship Id="rId187" Type="http://schemas.openxmlformats.org/officeDocument/2006/relationships/customXml" Target="../ink/ink802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816.png"/><Relationship Id="rId233" Type="http://schemas.openxmlformats.org/officeDocument/2006/relationships/customXml" Target="../ink/ink825.xml"/><Relationship Id="rId254" Type="http://schemas.openxmlformats.org/officeDocument/2006/relationships/image" Target="../media/image837.png"/><Relationship Id="rId28" Type="http://schemas.openxmlformats.org/officeDocument/2006/relationships/image" Target="../media/image725.png"/><Relationship Id="rId49" Type="http://schemas.openxmlformats.org/officeDocument/2006/relationships/customXml" Target="../ink/ink733.xml"/><Relationship Id="rId114" Type="http://schemas.openxmlformats.org/officeDocument/2006/relationships/image" Target="../media/image768.png"/><Relationship Id="rId275" Type="http://schemas.openxmlformats.org/officeDocument/2006/relationships/customXml" Target="../ink/ink846.xml"/><Relationship Id="rId296" Type="http://schemas.openxmlformats.org/officeDocument/2006/relationships/image" Target="../media/image858.png"/><Relationship Id="rId300" Type="http://schemas.openxmlformats.org/officeDocument/2006/relationships/image" Target="../media/image860.png"/><Relationship Id="rId60" Type="http://schemas.openxmlformats.org/officeDocument/2006/relationships/image" Target="../media/image741.png"/><Relationship Id="rId81" Type="http://schemas.openxmlformats.org/officeDocument/2006/relationships/customXml" Target="../ink/ink749.xml"/><Relationship Id="rId135" Type="http://schemas.openxmlformats.org/officeDocument/2006/relationships/customXml" Target="../ink/ink776.xml"/><Relationship Id="rId156" Type="http://schemas.openxmlformats.org/officeDocument/2006/relationships/image" Target="../media/image789.png"/><Relationship Id="rId177" Type="http://schemas.openxmlformats.org/officeDocument/2006/relationships/customXml" Target="../ink/ink797.xml"/><Relationship Id="rId198" Type="http://schemas.openxmlformats.org/officeDocument/2006/relationships/image" Target="../media/image809.png"/><Relationship Id="rId202" Type="http://schemas.openxmlformats.org/officeDocument/2006/relationships/image" Target="../media/image811.png"/><Relationship Id="rId223" Type="http://schemas.openxmlformats.org/officeDocument/2006/relationships/customXml" Target="../ink/ink820.xml"/><Relationship Id="rId244" Type="http://schemas.openxmlformats.org/officeDocument/2006/relationships/image" Target="../media/image832.png"/><Relationship Id="rId18" Type="http://schemas.openxmlformats.org/officeDocument/2006/relationships/image" Target="../media/image720.png"/><Relationship Id="rId39" Type="http://schemas.openxmlformats.org/officeDocument/2006/relationships/customXml" Target="../ink/ink728.xml"/><Relationship Id="rId265" Type="http://schemas.openxmlformats.org/officeDocument/2006/relationships/customXml" Target="../ink/ink841.xml"/><Relationship Id="rId286" Type="http://schemas.openxmlformats.org/officeDocument/2006/relationships/image" Target="../media/image853.png"/><Relationship Id="rId50" Type="http://schemas.openxmlformats.org/officeDocument/2006/relationships/image" Target="../media/image736.png"/><Relationship Id="rId104" Type="http://schemas.openxmlformats.org/officeDocument/2006/relationships/image" Target="../media/image763.png"/><Relationship Id="rId125" Type="http://schemas.openxmlformats.org/officeDocument/2006/relationships/customXml" Target="../ink/ink771.xml"/><Relationship Id="rId146" Type="http://schemas.openxmlformats.org/officeDocument/2006/relationships/image" Target="../media/image784.png"/><Relationship Id="rId167" Type="http://schemas.openxmlformats.org/officeDocument/2006/relationships/customXml" Target="../ink/ink792.xml"/><Relationship Id="rId188" Type="http://schemas.openxmlformats.org/officeDocument/2006/relationships/image" Target="../media/image80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E1829-8405-4BBD-A763-DEE59F26F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10270375" cy="3566160"/>
          </a:xfrm>
        </p:spPr>
        <p:txBody>
          <a:bodyPr>
            <a:normAutofit/>
          </a:bodyPr>
          <a:lstStyle/>
          <a:p>
            <a:r>
              <a:rPr lang="en-US" sz="11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7.2</a:t>
            </a:r>
            <a:br>
              <a:rPr lang="en-US" sz="11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Quadratic Formula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2FCAF-EFC0-4C66-8A32-B4023D3858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Algebra II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C15FAC-AA89-4804-B85E-1632CA6095A8}"/>
              </a:ext>
            </a:extLst>
          </p:cNvPr>
          <p:cNvSpPr txBox="1"/>
          <p:nvPr/>
        </p:nvSpPr>
        <p:spPr>
          <a:xfrm>
            <a:off x="5637068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5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343FE-5EDD-449F-9192-D516CD2A7D3A}"/>
              </a:ext>
            </a:extLst>
          </p:cNvPr>
          <p:cNvCxnSpPr>
            <a:cxnSpLocks/>
          </p:cNvCxnSpPr>
          <p:nvPr/>
        </p:nvCxnSpPr>
        <p:spPr>
          <a:xfrm>
            <a:off x="0" y="965022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FEAC9D1A-75EB-4BA1-AFF6-AB58AB6F77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50630"/>
                <a:ext cx="12192000" cy="85000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5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Quadratic Formula (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5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𝑩𝒙</m:t>
                    </m:r>
                    <m:r>
                      <a:rPr lang="en-US" sz="5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5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5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FEAC9D1A-75EB-4BA1-AFF6-AB58AB6F7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630"/>
                <a:ext cx="12192000" cy="850001"/>
              </a:xfrm>
              <a:prstGeom prst="rect">
                <a:avLst/>
              </a:prstGeom>
              <a:blipFill>
                <a:blip r:embed="rId2"/>
                <a:stretch>
                  <a:fillRect l="-2650" t="-27143" r="-2950" b="-5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AEEFD08-AB4F-4C78-AB0D-31432EA72B12}"/>
                  </a:ext>
                </a:extLst>
              </p:cNvPr>
              <p:cNvSpPr txBox="1"/>
              <p:nvPr/>
            </p:nvSpPr>
            <p:spPr>
              <a:xfrm>
                <a:off x="0" y="1933911"/>
                <a:ext cx="12191999" cy="2990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8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8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8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8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8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8800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8800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8800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8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8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sz="8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8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8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AEEFD08-AB4F-4C78-AB0D-31432EA72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33911"/>
                <a:ext cx="12191999" cy="2990178"/>
              </a:xfrm>
              <a:prstGeom prst="rect">
                <a:avLst/>
              </a:prstGeom>
              <a:blipFill>
                <a:blip r:embed="rId3"/>
                <a:stretch>
                  <a:fillRect b="-2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9714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669702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Solve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669702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/>
              <p:nvPr/>
            </p:nvSpPr>
            <p:spPr>
              <a:xfrm>
                <a:off x="431442" y="977900"/>
                <a:ext cx="405553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42" y="977900"/>
                <a:ext cx="4055534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3728790D-ACB9-47CB-B0BA-E0FCDA0D34BF}"/>
              </a:ext>
            </a:extLst>
          </p:cNvPr>
          <p:cNvGrpSpPr/>
          <p:nvPr/>
        </p:nvGrpSpPr>
        <p:grpSpPr>
          <a:xfrm>
            <a:off x="6479110" y="736867"/>
            <a:ext cx="4092840" cy="957960"/>
            <a:chOff x="6479110" y="736867"/>
            <a:chExt cx="4092840" cy="95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0741141-0614-410A-BF08-3EF15E2ADC91}"/>
                    </a:ext>
                  </a:extLst>
                </p14:cNvPr>
                <p14:cNvContentPartPr/>
                <p14:nvPr/>
              </p14:nvContentPartPr>
              <p14:xfrm>
                <a:off x="6498550" y="1105507"/>
                <a:ext cx="190080" cy="3286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0741141-0614-410A-BF08-3EF15E2ADC9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489910" y="1096507"/>
                  <a:ext cx="2077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8877900-22FE-426F-BE25-5CDC860A3FC3}"/>
                    </a:ext>
                  </a:extLst>
                </p14:cNvPr>
                <p14:cNvContentPartPr/>
                <p14:nvPr/>
              </p14:nvContentPartPr>
              <p14:xfrm>
                <a:off x="6479110" y="1026667"/>
                <a:ext cx="190440" cy="4212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8877900-22FE-426F-BE25-5CDC860A3FC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70470" y="1017667"/>
                  <a:ext cx="20808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5BE5D49-2E49-4BB7-9279-CB71102F911E}"/>
                    </a:ext>
                  </a:extLst>
                </p14:cNvPr>
                <p14:cNvContentPartPr/>
                <p14:nvPr/>
              </p14:nvContentPartPr>
              <p14:xfrm>
                <a:off x="6799150" y="1179307"/>
                <a:ext cx="224640" cy="21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5BE5D49-2E49-4BB7-9279-CB71102F911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790150" y="1170667"/>
                  <a:ext cx="2422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C5B6A84-9360-4BB9-8ABC-7E9469DB20A0}"/>
                    </a:ext>
                  </a:extLst>
                </p14:cNvPr>
                <p14:cNvContentPartPr/>
                <p14:nvPr/>
              </p14:nvContentPartPr>
              <p14:xfrm>
                <a:off x="6829750" y="1302067"/>
                <a:ext cx="205560" cy="205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C5B6A84-9360-4BB9-8ABC-7E9469DB20A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821110" y="1293067"/>
                  <a:ext cx="223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1FC55F9-D791-4310-B663-DDD859A5339E}"/>
                    </a:ext>
                  </a:extLst>
                </p14:cNvPr>
                <p14:cNvContentPartPr/>
                <p14:nvPr/>
              </p14:nvContentPartPr>
              <p14:xfrm>
                <a:off x="7263190" y="992467"/>
                <a:ext cx="279720" cy="7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1FC55F9-D791-4310-B663-DDD859A5339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254190" y="983827"/>
                  <a:ext cx="297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F6F160D-22C4-42F2-A59E-3CED05E4CB91}"/>
                    </a:ext>
                  </a:extLst>
                </p14:cNvPr>
                <p14:cNvContentPartPr/>
                <p14:nvPr/>
              </p14:nvContentPartPr>
              <p14:xfrm>
                <a:off x="7644070" y="749827"/>
                <a:ext cx="236520" cy="3322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F6F160D-22C4-42F2-A59E-3CED05E4CB9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635070" y="740827"/>
                  <a:ext cx="2541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35630EB-17CC-49AD-A56D-6670F74D5E04}"/>
                    </a:ext>
                  </a:extLst>
                </p14:cNvPr>
                <p14:cNvContentPartPr/>
                <p14:nvPr/>
              </p14:nvContentPartPr>
              <p14:xfrm>
                <a:off x="8231230" y="777187"/>
                <a:ext cx="49680" cy="1692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35630EB-17CC-49AD-A56D-6670F74D5E0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22230" y="768187"/>
                  <a:ext cx="673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23CF59D-C51B-4DBA-BD90-3EA83B36CE1C}"/>
                    </a:ext>
                  </a:extLst>
                </p14:cNvPr>
                <p14:cNvContentPartPr/>
                <p14:nvPr/>
              </p14:nvContentPartPr>
              <p14:xfrm>
                <a:off x="8162110" y="831547"/>
                <a:ext cx="241200" cy="162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23CF59D-C51B-4DBA-BD90-3EA83B36CE1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153110" y="822907"/>
                  <a:ext cx="258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8907E0D-D18E-4602-B1D1-6D85A7179178}"/>
                    </a:ext>
                  </a:extLst>
                </p14:cNvPr>
                <p14:cNvContentPartPr/>
                <p14:nvPr/>
              </p14:nvContentPartPr>
              <p14:xfrm>
                <a:off x="8173270" y="1014787"/>
                <a:ext cx="220320" cy="6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8907E0D-D18E-4602-B1D1-6D85A717917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164630" y="1006147"/>
                  <a:ext cx="237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6284EC2-EEF8-4B1A-ACC7-A585159C0384}"/>
                    </a:ext>
                  </a:extLst>
                </p14:cNvPr>
                <p14:cNvContentPartPr/>
                <p14:nvPr/>
              </p14:nvContentPartPr>
              <p14:xfrm>
                <a:off x="8625790" y="736867"/>
                <a:ext cx="1790280" cy="4406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6284EC2-EEF8-4B1A-ACC7-A585159C038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617150" y="728227"/>
                  <a:ext cx="180792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942F47A-4A21-4E34-BE0E-4D1CCB783BA8}"/>
                    </a:ext>
                  </a:extLst>
                </p14:cNvPr>
                <p14:cNvContentPartPr/>
                <p14:nvPr/>
              </p14:nvContentPartPr>
              <p14:xfrm>
                <a:off x="8961310" y="865387"/>
                <a:ext cx="181800" cy="2509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942F47A-4A21-4E34-BE0E-4D1CCB783BA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952670" y="856747"/>
                  <a:ext cx="1994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B17124C-2486-4F47-8DC5-6BE28FD3033D}"/>
                    </a:ext>
                  </a:extLst>
                </p14:cNvPr>
                <p14:cNvContentPartPr/>
                <p14:nvPr/>
              </p14:nvContentPartPr>
              <p14:xfrm>
                <a:off x="9112510" y="832267"/>
                <a:ext cx="141480" cy="131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B17124C-2486-4F47-8DC5-6BE28FD3033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103870" y="823267"/>
                  <a:ext cx="1591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EB9A5F3-A984-4232-A6D0-797E2C8D4207}"/>
                    </a:ext>
                  </a:extLst>
                </p14:cNvPr>
                <p14:cNvContentPartPr/>
                <p14:nvPr/>
              </p14:nvContentPartPr>
              <p14:xfrm>
                <a:off x="9395470" y="1019467"/>
                <a:ext cx="158760" cy="90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EB9A5F3-A984-4232-A6D0-797E2C8D420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386470" y="1010827"/>
                  <a:ext cx="176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249EB5E-E00A-4D09-9E39-3B010BD6143A}"/>
                    </a:ext>
                  </a:extLst>
                </p14:cNvPr>
                <p14:cNvContentPartPr/>
                <p14:nvPr/>
              </p14:nvContentPartPr>
              <p14:xfrm>
                <a:off x="9687070" y="884467"/>
                <a:ext cx="132120" cy="1119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249EB5E-E00A-4D09-9E39-3B010BD6143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678070" y="875467"/>
                  <a:ext cx="1497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BA94636-0553-4525-9132-FE20F4B8E7A3}"/>
                    </a:ext>
                  </a:extLst>
                </p14:cNvPr>
                <p14:cNvContentPartPr/>
                <p14:nvPr/>
              </p14:nvContentPartPr>
              <p14:xfrm>
                <a:off x="9838630" y="840907"/>
                <a:ext cx="44640" cy="2728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BA94636-0553-4525-9132-FE20F4B8E7A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829630" y="832267"/>
                  <a:ext cx="622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747547A-BC36-45B5-8ECF-92D7BA976B2E}"/>
                    </a:ext>
                  </a:extLst>
                </p14:cNvPr>
                <p14:cNvContentPartPr/>
                <p14:nvPr/>
              </p14:nvContentPartPr>
              <p14:xfrm>
                <a:off x="9962470" y="972307"/>
                <a:ext cx="151920" cy="106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747547A-BC36-45B5-8ECF-92D7BA976B2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953830" y="963667"/>
                  <a:ext cx="1695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2AF5239-FEBF-4D36-902F-A8BBE54422DA}"/>
                    </a:ext>
                  </a:extLst>
                </p14:cNvPr>
                <p14:cNvContentPartPr/>
                <p14:nvPr/>
              </p14:nvContentPartPr>
              <p14:xfrm>
                <a:off x="10206190" y="975187"/>
                <a:ext cx="152640" cy="1148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2AF5239-FEBF-4D36-902F-A8BBE54422D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197190" y="966547"/>
                  <a:ext cx="1702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F3B671B-ED52-4D21-99C9-A59C56C3A3CA}"/>
                    </a:ext>
                  </a:extLst>
                </p14:cNvPr>
                <p14:cNvContentPartPr/>
                <p14:nvPr/>
              </p14:nvContentPartPr>
              <p14:xfrm>
                <a:off x="7508350" y="1196587"/>
                <a:ext cx="3063600" cy="1213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F3B671B-ED52-4D21-99C9-A59C56C3A3C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499350" y="1187947"/>
                  <a:ext cx="3081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6E8FEE0-B2E4-4340-A6F9-5748044F160C}"/>
                    </a:ext>
                  </a:extLst>
                </p14:cNvPr>
                <p14:cNvContentPartPr/>
                <p14:nvPr/>
              </p14:nvContentPartPr>
              <p14:xfrm>
                <a:off x="8512030" y="1417987"/>
                <a:ext cx="480600" cy="2768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6E8FEE0-B2E4-4340-A6F9-5748044F160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503030" y="1409347"/>
                  <a:ext cx="4982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0FC0A4E-423B-43BB-8E85-B113E3D97550}"/>
                    </a:ext>
                  </a:extLst>
                </p14:cNvPr>
                <p14:cNvContentPartPr/>
                <p14:nvPr/>
              </p14:nvContentPartPr>
              <p14:xfrm>
                <a:off x="9084430" y="1531747"/>
                <a:ext cx="222480" cy="1573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0FC0A4E-423B-43BB-8E85-B113E3D9755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075790" y="1522747"/>
                  <a:ext cx="24012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F2A59E9-1E11-41EC-928C-208608DF4B71}"/>
              </a:ext>
            </a:extLst>
          </p:cNvPr>
          <p:cNvGrpSpPr/>
          <p:nvPr/>
        </p:nvGrpSpPr>
        <p:grpSpPr>
          <a:xfrm>
            <a:off x="584470" y="443467"/>
            <a:ext cx="315000" cy="503280"/>
            <a:chOff x="584470" y="443467"/>
            <a:chExt cx="315000" cy="50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2ABA58F-3F92-4F32-9E02-121B80B9C2C9}"/>
                    </a:ext>
                  </a:extLst>
                </p14:cNvPr>
                <p14:cNvContentPartPr/>
                <p14:nvPr/>
              </p14:nvContentPartPr>
              <p14:xfrm>
                <a:off x="584470" y="443467"/>
                <a:ext cx="252360" cy="5032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2ABA58F-3F92-4F32-9E02-121B80B9C2C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75470" y="434467"/>
                  <a:ext cx="27000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480B9F9-6E90-4AEC-9D14-DBED91D8DBD4}"/>
                    </a:ext>
                  </a:extLst>
                </p14:cNvPr>
                <p14:cNvContentPartPr/>
                <p14:nvPr/>
              </p14:nvContentPartPr>
              <p14:xfrm>
                <a:off x="643510" y="691507"/>
                <a:ext cx="255960" cy="327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480B9F9-6E90-4AEC-9D14-DBED91D8DBD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34510" y="682867"/>
                  <a:ext cx="273600" cy="5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993D1A7-9439-4A21-94B7-B2B5B19E3A40}"/>
                  </a:ext>
                </a:extLst>
              </p14:cNvPr>
              <p14:cNvContentPartPr/>
              <p14:nvPr/>
            </p14:nvContentPartPr>
            <p14:xfrm>
              <a:off x="1979830" y="367507"/>
              <a:ext cx="309960" cy="6058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993D1A7-9439-4A21-94B7-B2B5B19E3A4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971190" y="358507"/>
                <a:ext cx="327600" cy="62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778DC17-BDE6-4AEF-B0ED-F9BD3632AE84}"/>
                  </a:ext>
                </a:extLst>
              </p14:cNvPr>
              <p14:cNvContentPartPr/>
              <p14:nvPr/>
            </p14:nvContentPartPr>
            <p14:xfrm>
              <a:off x="2991070" y="543187"/>
              <a:ext cx="444240" cy="4798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778DC17-BDE6-4AEF-B0ED-F9BD3632AE8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982430" y="534187"/>
                <a:ext cx="461880" cy="49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2CDDB6AF-C6FE-47A8-8D4A-5896D66E3E25}"/>
              </a:ext>
            </a:extLst>
          </p:cNvPr>
          <p:cNvGrpSpPr/>
          <p:nvPr/>
        </p:nvGrpSpPr>
        <p:grpSpPr>
          <a:xfrm>
            <a:off x="574390" y="2043667"/>
            <a:ext cx="2971440" cy="556920"/>
            <a:chOff x="574390" y="2043667"/>
            <a:chExt cx="2971440" cy="55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820F1E3-4B3E-4B24-BECB-435FAE36A9EE}"/>
                    </a:ext>
                  </a:extLst>
                </p14:cNvPr>
                <p14:cNvContentPartPr/>
                <p14:nvPr/>
              </p14:nvContentPartPr>
              <p14:xfrm>
                <a:off x="574390" y="2227987"/>
                <a:ext cx="257400" cy="2786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820F1E3-4B3E-4B24-BECB-435FAE36A9E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65750" y="2218987"/>
                  <a:ext cx="2750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481152F-C90B-4A75-A783-2A994216378C}"/>
                    </a:ext>
                  </a:extLst>
                </p14:cNvPr>
                <p14:cNvContentPartPr/>
                <p14:nvPr/>
              </p14:nvContentPartPr>
              <p14:xfrm>
                <a:off x="889030" y="2262907"/>
                <a:ext cx="104760" cy="18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481152F-C90B-4A75-A783-2A994216378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0390" y="2253907"/>
                  <a:ext cx="122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E5C766A-978A-47BB-9E2D-CBB84A8A9B98}"/>
                    </a:ext>
                  </a:extLst>
                </p14:cNvPr>
                <p14:cNvContentPartPr/>
                <p14:nvPr/>
              </p14:nvContentPartPr>
              <p14:xfrm>
                <a:off x="892630" y="2330947"/>
                <a:ext cx="125280" cy="302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E5C766A-978A-47BB-9E2D-CBB84A8A9B9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83630" y="2322307"/>
                  <a:ext cx="142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64784D0-0E5E-4BCB-83FE-90F92AB18C2F}"/>
                    </a:ext>
                  </a:extLst>
                </p14:cNvPr>
                <p14:cNvContentPartPr/>
                <p14:nvPr/>
              </p14:nvContentPartPr>
              <p14:xfrm>
                <a:off x="1156870" y="2128987"/>
                <a:ext cx="45360" cy="3420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64784D0-0E5E-4BCB-83FE-90F92AB18C2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48230" y="2119987"/>
                  <a:ext cx="6300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78C4614-7D8C-4F86-A1B5-AFDDEAE5204D}"/>
                    </a:ext>
                  </a:extLst>
                </p14:cNvPr>
                <p14:cNvContentPartPr/>
                <p14:nvPr/>
              </p14:nvContentPartPr>
              <p14:xfrm>
                <a:off x="1393390" y="2364427"/>
                <a:ext cx="44640" cy="2361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78C4614-7D8C-4F86-A1B5-AFDDEAE5204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384390" y="2355427"/>
                  <a:ext cx="622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778E797-1D6E-425A-9A22-46A04FECC4D5}"/>
                    </a:ext>
                  </a:extLst>
                </p14:cNvPr>
                <p14:cNvContentPartPr/>
                <p14:nvPr/>
              </p14:nvContentPartPr>
              <p14:xfrm>
                <a:off x="1596430" y="2127547"/>
                <a:ext cx="234720" cy="3150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778E797-1D6E-425A-9A22-46A04FECC4D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587790" y="2118547"/>
                  <a:ext cx="2523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D1C613E-70E8-4694-B304-E47C60D45E62}"/>
                    </a:ext>
                  </a:extLst>
                </p14:cNvPr>
                <p14:cNvContentPartPr/>
                <p14:nvPr/>
              </p14:nvContentPartPr>
              <p14:xfrm>
                <a:off x="1927270" y="2176507"/>
                <a:ext cx="86040" cy="378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D1C613E-70E8-4694-B304-E47C60D45E6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918270" y="2167867"/>
                  <a:ext cx="1036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FEFE1E3-C086-473A-9770-9068E28A7158}"/>
                    </a:ext>
                  </a:extLst>
                </p14:cNvPr>
                <p14:cNvContentPartPr/>
                <p14:nvPr/>
              </p14:nvContentPartPr>
              <p14:xfrm>
                <a:off x="1943470" y="2279827"/>
                <a:ext cx="114480" cy="216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FEFE1E3-C086-473A-9770-9068E28A715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934830" y="2270827"/>
                  <a:ext cx="132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58B71F6-8873-4131-979B-7844A2B98510}"/>
                    </a:ext>
                  </a:extLst>
                </p14:cNvPr>
                <p14:cNvContentPartPr/>
                <p14:nvPr/>
              </p14:nvContentPartPr>
              <p14:xfrm>
                <a:off x="2163430" y="2043667"/>
                <a:ext cx="270720" cy="4485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58B71F6-8873-4131-979B-7844A2B9851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154430" y="2034667"/>
                  <a:ext cx="2883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1B2C342-4F98-4EC9-AB70-A42F998A3B3C}"/>
                    </a:ext>
                  </a:extLst>
                </p14:cNvPr>
                <p14:cNvContentPartPr/>
                <p14:nvPr/>
              </p14:nvContentPartPr>
              <p14:xfrm>
                <a:off x="2530270" y="2339587"/>
                <a:ext cx="21240" cy="1782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1B2C342-4F98-4EC9-AB70-A42F998A3B3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521270" y="2330947"/>
                  <a:ext cx="38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E7416B1-C156-48B5-8F73-DB53D2D414B1}"/>
                    </a:ext>
                  </a:extLst>
                </p14:cNvPr>
                <p14:cNvContentPartPr/>
                <p14:nvPr/>
              </p14:nvContentPartPr>
              <p14:xfrm>
                <a:off x="2734390" y="2145907"/>
                <a:ext cx="211320" cy="2361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E7416B1-C156-48B5-8F73-DB53D2D414B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725390" y="2137267"/>
                  <a:ext cx="2289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C62327F-2ED0-469E-B1EA-63AEE220EEBA}"/>
                    </a:ext>
                  </a:extLst>
                </p14:cNvPr>
                <p14:cNvContentPartPr/>
                <p14:nvPr/>
              </p14:nvContentPartPr>
              <p14:xfrm>
                <a:off x="3022390" y="2173987"/>
                <a:ext cx="141840" cy="248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C62327F-2ED0-469E-B1EA-63AEE220EEB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013390" y="2164987"/>
                  <a:ext cx="159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E68CED4-0629-4300-8F14-E37362524089}"/>
                    </a:ext>
                  </a:extLst>
                </p14:cNvPr>
                <p14:cNvContentPartPr/>
                <p14:nvPr/>
              </p14:nvContentPartPr>
              <p14:xfrm>
                <a:off x="3038590" y="2276587"/>
                <a:ext cx="160920" cy="133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E68CED4-0629-4300-8F14-E3736252408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029590" y="2267587"/>
                  <a:ext cx="178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8FD206D-9C3C-4CB6-B1B7-2186AE0A6C17}"/>
                    </a:ext>
                  </a:extLst>
                </p14:cNvPr>
                <p14:cNvContentPartPr/>
                <p14:nvPr/>
              </p14:nvContentPartPr>
              <p14:xfrm>
                <a:off x="3306070" y="2092627"/>
                <a:ext cx="239760" cy="2613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8FD206D-9C3C-4CB6-B1B7-2186AE0A6C1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297430" y="2083627"/>
                  <a:ext cx="257400" cy="27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FCFF686-D055-4CBF-BAD3-3AB22C2E35CA}"/>
              </a:ext>
            </a:extLst>
          </p:cNvPr>
          <p:cNvGrpSpPr/>
          <p:nvPr/>
        </p:nvGrpSpPr>
        <p:grpSpPr>
          <a:xfrm>
            <a:off x="631990" y="3228067"/>
            <a:ext cx="574200" cy="461520"/>
            <a:chOff x="631990" y="3228067"/>
            <a:chExt cx="574200" cy="46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A88F649-8E73-4ED7-8D74-77228CBC4A90}"/>
                    </a:ext>
                  </a:extLst>
                </p14:cNvPr>
                <p14:cNvContentPartPr/>
                <p14:nvPr/>
              </p14:nvContentPartPr>
              <p14:xfrm>
                <a:off x="651430" y="3258307"/>
                <a:ext cx="192960" cy="431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A88F649-8E73-4ED7-8D74-77228CBC4A9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42790" y="3249667"/>
                  <a:ext cx="21060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8393FDA-3060-47C4-976B-ABE19BB7CEC6}"/>
                    </a:ext>
                  </a:extLst>
                </p14:cNvPr>
                <p14:cNvContentPartPr/>
                <p14:nvPr/>
              </p14:nvContentPartPr>
              <p14:xfrm>
                <a:off x="631990" y="3228067"/>
                <a:ext cx="303480" cy="4582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8393FDA-3060-47C4-976B-ABE19BB7CEC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23350" y="3219427"/>
                  <a:ext cx="32112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25037A8-BED4-49BE-80A8-1E08E1DDD68E}"/>
                    </a:ext>
                  </a:extLst>
                </p14:cNvPr>
                <p14:cNvContentPartPr/>
                <p14:nvPr/>
              </p14:nvContentPartPr>
              <p14:xfrm>
                <a:off x="999910" y="3370627"/>
                <a:ext cx="182160" cy="262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25037A8-BED4-49BE-80A8-1E08E1DDD68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91270" y="3361987"/>
                  <a:ext cx="1998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85BA003-74F7-4CBB-A060-4E3EB0F1601A}"/>
                    </a:ext>
                  </a:extLst>
                </p14:cNvPr>
                <p14:cNvContentPartPr/>
                <p14:nvPr/>
              </p14:nvContentPartPr>
              <p14:xfrm>
                <a:off x="1022230" y="3481147"/>
                <a:ext cx="183960" cy="374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85BA003-74F7-4CBB-A060-4E3EB0F1601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13230" y="3472147"/>
                  <a:ext cx="20160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CABA73A-218B-423B-84DF-43C681CE687B}"/>
              </a:ext>
            </a:extLst>
          </p:cNvPr>
          <p:cNvGrpSpPr/>
          <p:nvPr/>
        </p:nvGrpSpPr>
        <p:grpSpPr>
          <a:xfrm>
            <a:off x="1473310" y="2944747"/>
            <a:ext cx="2661480" cy="531000"/>
            <a:chOff x="1473310" y="2944747"/>
            <a:chExt cx="2661480" cy="53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8D7029C-32FD-48E0-A26B-ABDEC817C717}"/>
                    </a:ext>
                  </a:extLst>
                </p14:cNvPr>
                <p14:cNvContentPartPr/>
                <p14:nvPr/>
              </p14:nvContentPartPr>
              <p14:xfrm>
                <a:off x="1473310" y="3285307"/>
                <a:ext cx="287640" cy="460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8D7029C-32FD-48E0-A26B-ABDEC817C71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464310" y="3276667"/>
                  <a:ext cx="3052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C6EA370-176C-43D1-9BE7-C68A1F8F0E93}"/>
                    </a:ext>
                  </a:extLst>
                </p14:cNvPr>
                <p14:cNvContentPartPr/>
                <p14:nvPr/>
              </p14:nvContentPartPr>
              <p14:xfrm>
                <a:off x="1850950" y="3081187"/>
                <a:ext cx="227520" cy="3945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C6EA370-176C-43D1-9BE7-C68A1F8F0E9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841950" y="3072547"/>
                  <a:ext cx="24516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319E389-8E2B-48ED-A2EC-A154AC680595}"/>
                    </a:ext>
                  </a:extLst>
                </p14:cNvPr>
                <p14:cNvContentPartPr/>
                <p14:nvPr/>
              </p14:nvContentPartPr>
              <p14:xfrm>
                <a:off x="2430190" y="3102787"/>
                <a:ext cx="25920" cy="1569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319E389-8E2B-48ED-A2EC-A154AC68059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421550" y="3094147"/>
                  <a:ext cx="435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598FD37-1719-4B22-81D6-3A65358EB276}"/>
                    </a:ext>
                  </a:extLst>
                </p14:cNvPr>
                <p14:cNvContentPartPr/>
                <p14:nvPr/>
              </p14:nvContentPartPr>
              <p14:xfrm>
                <a:off x="2322190" y="3156787"/>
                <a:ext cx="230040" cy="187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598FD37-1719-4B22-81D6-3A65358EB27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313550" y="3148147"/>
                  <a:ext cx="247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5F5E8A5-3ED7-45B9-B9C3-007E9BDFCBE6}"/>
                    </a:ext>
                  </a:extLst>
                </p14:cNvPr>
                <p14:cNvContentPartPr/>
                <p14:nvPr/>
              </p14:nvContentPartPr>
              <p14:xfrm>
                <a:off x="2310670" y="3354067"/>
                <a:ext cx="243000" cy="208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5F5E8A5-3ED7-45B9-B9C3-007E9BDFCBE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302030" y="3345067"/>
                  <a:ext cx="2606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6C9E321-B88F-43AC-B218-8B465C95F184}"/>
                    </a:ext>
                  </a:extLst>
                </p14:cNvPr>
                <p14:cNvContentPartPr/>
                <p14:nvPr/>
              </p14:nvContentPartPr>
              <p14:xfrm>
                <a:off x="2699830" y="2944747"/>
                <a:ext cx="1434960" cy="4968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6C9E321-B88F-43AC-B218-8B465C95F18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691190" y="2935747"/>
                  <a:ext cx="1452600" cy="51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91903CB-2B38-4A35-8A6A-341CF7F57021}"/>
              </a:ext>
            </a:extLst>
          </p:cNvPr>
          <p:cNvGrpSpPr/>
          <p:nvPr/>
        </p:nvGrpSpPr>
        <p:grpSpPr>
          <a:xfrm>
            <a:off x="2938510" y="2952307"/>
            <a:ext cx="1783800" cy="451440"/>
            <a:chOff x="2938510" y="2952307"/>
            <a:chExt cx="1783800" cy="45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71300FD-3287-4BE4-8263-BCBF8316F537}"/>
                    </a:ext>
                  </a:extLst>
                </p14:cNvPr>
                <p14:cNvContentPartPr/>
                <p14:nvPr/>
              </p14:nvContentPartPr>
              <p14:xfrm>
                <a:off x="2938510" y="3102787"/>
                <a:ext cx="139320" cy="2847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71300FD-3287-4BE4-8263-BCBF8316F53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929510" y="3094147"/>
                  <a:ext cx="1569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D5FCAC6-1324-426C-AAF6-A6E5B2A80DC5}"/>
                    </a:ext>
                  </a:extLst>
                </p14:cNvPr>
                <p14:cNvContentPartPr/>
                <p14:nvPr/>
              </p14:nvContentPartPr>
              <p14:xfrm>
                <a:off x="3110950" y="3048067"/>
                <a:ext cx="99720" cy="1396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D5FCAC6-1324-426C-AAF6-A6E5B2A80DC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101950" y="3039427"/>
                  <a:ext cx="1173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778E3A9-2475-469C-94AA-56806AB029E7}"/>
                    </a:ext>
                  </a:extLst>
                </p14:cNvPr>
                <p14:cNvContentPartPr/>
                <p14:nvPr/>
              </p14:nvContentPartPr>
              <p14:xfrm>
                <a:off x="3289510" y="3210787"/>
                <a:ext cx="194040" cy="147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778E3A9-2475-469C-94AA-56806AB029E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280870" y="3202147"/>
                  <a:ext cx="211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5247EB7-B32A-4EE3-B364-06B306E34C02}"/>
                    </a:ext>
                  </a:extLst>
                </p14:cNvPr>
                <p14:cNvContentPartPr/>
                <p14:nvPr/>
              </p14:nvContentPartPr>
              <p14:xfrm>
                <a:off x="3587230" y="3076867"/>
                <a:ext cx="102960" cy="1090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5247EB7-B32A-4EE3-B364-06B306E34C0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578590" y="3068227"/>
                  <a:ext cx="1206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74500EA-746D-4B31-A1A7-D1509DC81EA7}"/>
                    </a:ext>
                  </a:extLst>
                </p14:cNvPr>
                <p14:cNvContentPartPr/>
                <p14:nvPr/>
              </p14:nvContentPartPr>
              <p14:xfrm>
                <a:off x="3712510" y="3054547"/>
                <a:ext cx="42120" cy="3045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74500EA-746D-4B31-A1A7-D1509DC81EA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703510" y="3045547"/>
                  <a:ext cx="597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5291479-E0B9-44E1-A458-F13AB6A8FF90}"/>
                    </a:ext>
                  </a:extLst>
                </p14:cNvPr>
                <p14:cNvContentPartPr/>
                <p14:nvPr/>
              </p14:nvContentPartPr>
              <p14:xfrm>
                <a:off x="3856870" y="3056347"/>
                <a:ext cx="140040" cy="3474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5291479-E0B9-44E1-A458-F13AB6A8FF9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848230" y="3047347"/>
                  <a:ext cx="1576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D0264C0-DF99-464D-A2B0-17F4E4B07AC9}"/>
                    </a:ext>
                  </a:extLst>
                </p14:cNvPr>
                <p14:cNvContentPartPr/>
                <p14:nvPr/>
              </p14:nvContentPartPr>
              <p14:xfrm>
                <a:off x="4036870" y="3133387"/>
                <a:ext cx="42120" cy="1854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D0264C0-DF99-464D-A2B0-17F4E4B07AC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027870" y="3124387"/>
                  <a:ext cx="597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AFBD54F-62FC-4D3D-9EBC-C60D63C24AD9}"/>
                    </a:ext>
                  </a:extLst>
                </p14:cNvPr>
                <p14:cNvContentPartPr/>
                <p14:nvPr/>
              </p14:nvContentPartPr>
              <p14:xfrm>
                <a:off x="4099150" y="3083707"/>
                <a:ext cx="109800" cy="2656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AFBD54F-62FC-4D3D-9EBC-C60D63C24AD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090510" y="3075067"/>
                  <a:ext cx="1274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D1BF3C0-1860-40A5-A55D-5F565E5886B0}"/>
                    </a:ext>
                  </a:extLst>
                </p14:cNvPr>
                <p14:cNvContentPartPr/>
                <p14:nvPr/>
              </p14:nvContentPartPr>
              <p14:xfrm>
                <a:off x="4285630" y="3058867"/>
                <a:ext cx="69480" cy="2966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D1BF3C0-1860-40A5-A55D-5F565E5886B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276990" y="3049867"/>
                  <a:ext cx="871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9D9E50A-8703-418B-9C96-7C47E96FF622}"/>
                    </a:ext>
                  </a:extLst>
                </p14:cNvPr>
                <p14:cNvContentPartPr/>
                <p14:nvPr/>
              </p14:nvContentPartPr>
              <p14:xfrm>
                <a:off x="4398310" y="3135187"/>
                <a:ext cx="146160" cy="1760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9D9E50A-8703-418B-9C96-7C47E96FF62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389310" y="3126187"/>
                  <a:ext cx="1638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238145C-A77E-4B35-A685-AFBAC85C1612}"/>
                    </a:ext>
                  </a:extLst>
                </p14:cNvPr>
                <p14:cNvContentPartPr/>
                <p14:nvPr/>
              </p14:nvContentPartPr>
              <p14:xfrm>
                <a:off x="4540870" y="3081547"/>
                <a:ext cx="90360" cy="2538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238145C-A77E-4B35-A685-AFBAC85C161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531870" y="3072907"/>
                  <a:ext cx="1080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55DE737-89C8-45E1-A018-AF527E013497}"/>
                    </a:ext>
                  </a:extLst>
                </p14:cNvPr>
                <p14:cNvContentPartPr/>
                <p14:nvPr/>
              </p14:nvContentPartPr>
              <p14:xfrm>
                <a:off x="4112110" y="2952307"/>
                <a:ext cx="610200" cy="252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55DE737-89C8-45E1-A018-AF527E01349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103110" y="2943307"/>
                  <a:ext cx="627840" cy="4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1062A8B-1F45-416F-90B2-45729535C9E1}"/>
                  </a:ext>
                </a:extLst>
              </p14:cNvPr>
              <p14:cNvContentPartPr/>
              <p14:nvPr/>
            </p14:nvContentPartPr>
            <p14:xfrm>
              <a:off x="1582390" y="3568987"/>
              <a:ext cx="3282840" cy="691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1062A8B-1F45-416F-90B2-45729535C9E1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573390" y="3560347"/>
                <a:ext cx="3300480" cy="8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DD4C6D00-B034-4BAD-AB37-0C58B206FF87}"/>
              </a:ext>
            </a:extLst>
          </p:cNvPr>
          <p:cNvGrpSpPr/>
          <p:nvPr/>
        </p:nvGrpSpPr>
        <p:grpSpPr>
          <a:xfrm>
            <a:off x="2720350" y="3781387"/>
            <a:ext cx="1087920" cy="402120"/>
            <a:chOff x="2720350" y="3781387"/>
            <a:chExt cx="1087920" cy="40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167F413-E23E-4D8F-8A34-11962128C1F8}"/>
                    </a:ext>
                  </a:extLst>
                </p14:cNvPr>
                <p14:cNvContentPartPr/>
                <p14:nvPr/>
              </p14:nvContentPartPr>
              <p14:xfrm>
                <a:off x="2720350" y="3781387"/>
                <a:ext cx="396720" cy="3996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167F413-E23E-4D8F-8A34-11962128C1F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711710" y="3772747"/>
                  <a:ext cx="41436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045E922-EA24-4336-B041-B21D5D76167E}"/>
                    </a:ext>
                  </a:extLst>
                </p14:cNvPr>
                <p14:cNvContentPartPr/>
                <p14:nvPr/>
              </p14:nvContentPartPr>
              <p14:xfrm>
                <a:off x="3235870" y="3793267"/>
                <a:ext cx="160560" cy="3902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045E922-EA24-4336-B041-B21D5D76167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226870" y="3784267"/>
                  <a:ext cx="1782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C694337-2B7D-4A72-B160-D86062C32C75}"/>
                    </a:ext>
                  </a:extLst>
                </p14:cNvPr>
                <p14:cNvContentPartPr/>
                <p14:nvPr/>
              </p14:nvContentPartPr>
              <p14:xfrm>
                <a:off x="3514150" y="3851227"/>
                <a:ext cx="74880" cy="2502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C694337-2B7D-4A72-B160-D86062C32C7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505150" y="3842227"/>
                  <a:ext cx="925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A48120C-9134-4E03-B686-A80F2E70D03C}"/>
                    </a:ext>
                  </a:extLst>
                </p14:cNvPr>
                <p14:cNvContentPartPr/>
                <p14:nvPr/>
              </p14:nvContentPartPr>
              <p14:xfrm>
                <a:off x="3582550" y="3796147"/>
                <a:ext cx="225720" cy="3643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A48120C-9134-4E03-B686-A80F2E70D03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573550" y="3787147"/>
                  <a:ext cx="243360" cy="38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7157591D-BFC4-4A1C-BE7D-3B1AD60EE2B2}"/>
                  </a:ext>
                </a:extLst>
              </p14:cNvPr>
              <p14:cNvContentPartPr/>
              <p14:nvPr/>
            </p14:nvContentPartPr>
            <p14:xfrm>
              <a:off x="5127310" y="3445867"/>
              <a:ext cx="201960" cy="2016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7157591D-BFC4-4A1C-BE7D-3B1AD60EE2B2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118670" y="3436867"/>
                <a:ext cx="2196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8A526041-CDB1-4DC4-9CE4-481AAD784C1A}"/>
                  </a:ext>
                </a:extLst>
              </p14:cNvPr>
              <p14:cNvContentPartPr/>
              <p14:nvPr/>
            </p14:nvContentPartPr>
            <p14:xfrm>
              <a:off x="5133070" y="3621907"/>
              <a:ext cx="191520" cy="1584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8A526041-CDB1-4DC4-9CE4-481AAD784C1A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124070" y="3613267"/>
                <a:ext cx="209160" cy="3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5726201-E447-4E85-BF18-B8A82F32A19E}"/>
              </a:ext>
            </a:extLst>
          </p:cNvPr>
          <p:cNvGrpSpPr/>
          <p:nvPr/>
        </p:nvGrpSpPr>
        <p:grpSpPr>
          <a:xfrm>
            <a:off x="5870350" y="2887507"/>
            <a:ext cx="5611680" cy="1079640"/>
            <a:chOff x="5870350" y="2887507"/>
            <a:chExt cx="5611680" cy="107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4B5B8CA-1328-4B08-8C5B-A761770C8E98}"/>
                    </a:ext>
                  </a:extLst>
                </p14:cNvPr>
                <p14:cNvContentPartPr/>
                <p14:nvPr/>
              </p14:nvContentPartPr>
              <p14:xfrm>
                <a:off x="5870350" y="3196747"/>
                <a:ext cx="301680" cy="122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4B5B8CA-1328-4B08-8C5B-A761770C8E9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861350" y="3188107"/>
                  <a:ext cx="319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D370608-21CE-45E0-9A39-A84884C3C731}"/>
                    </a:ext>
                  </a:extLst>
                </p14:cNvPr>
                <p14:cNvContentPartPr/>
                <p14:nvPr/>
              </p14:nvContentPartPr>
              <p14:xfrm>
                <a:off x="6271030" y="3004867"/>
                <a:ext cx="220320" cy="4003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D370608-21CE-45E0-9A39-A84884C3C73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262030" y="2996227"/>
                  <a:ext cx="23796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1BC8083-A0E0-435E-956F-576CF868691E}"/>
                    </a:ext>
                  </a:extLst>
                </p14:cNvPr>
                <p14:cNvContentPartPr/>
                <p14:nvPr/>
              </p14:nvContentPartPr>
              <p14:xfrm>
                <a:off x="6674950" y="3007387"/>
                <a:ext cx="23400" cy="1882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1BC8083-A0E0-435E-956F-576CF868691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665950" y="2998387"/>
                  <a:ext cx="410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4E6BE3F-715E-4B21-95A6-9E1159F4F31F}"/>
                    </a:ext>
                  </a:extLst>
                </p14:cNvPr>
                <p14:cNvContentPartPr/>
                <p14:nvPr/>
              </p14:nvContentPartPr>
              <p14:xfrm>
                <a:off x="6605110" y="3118267"/>
                <a:ext cx="192600" cy="104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4E6BE3F-715E-4B21-95A6-9E1159F4F31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596470" y="3109267"/>
                  <a:ext cx="2102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CE454EE-D868-4A8B-8A15-E1C2C9F8CF9D}"/>
                    </a:ext>
                  </a:extLst>
                </p14:cNvPr>
                <p14:cNvContentPartPr/>
                <p14:nvPr/>
              </p14:nvContentPartPr>
              <p14:xfrm>
                <a:off x="6615910" y="3295027"/>
                <a:ext cx="183600" cy="219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CE454EE-D868-4A8B-8A15-E1C2C9F8CF9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606910" y="3286387"/>
                  <a:ext cx="201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F962E80-4D3E-4ABA-8E8B-39BF9B9AC29E}"/>
                    </a:ext>
                  </a:extLst>
                </p14:cNvPr>
                <p14:cNvContentPartPr/>
                <p14:nvPr/>
              </p14:nvContentPartPr>
              <p14:xfrm>
                <a:off x="6975910" y="2887507"/>
                <a:ext cx="1793520" cy="5025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F962E80-4D3E-4ABA-8E8B-39BF9B9AC29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966910" y="2878507"/>
                  <a:ext cx="181116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226B1DD-F239-422C-87C2-78540619836C}"/>
                    </a:ext>
                  </a:extLst>
                </p14:cNvPr>
                <p14:cNvContentPartPr/>
                <p14:nvPr/>
              </p14:nvContentPartPr>
              <p14:xfrm>
                <a:off x="7243030" y="3028267"/>
                <a:ext cx="155160" cy="2293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226B1DD-F239-422C-87C2-78540619836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234030" y="3019267"/>
                  <a:ext cx="1728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4D8146C-AA70-468C-BBD8-F515E9F200A5}"/>
                    </a:ext>
                  </a:extLst>
                </p14:cNvPr>
                <p14:cNvContentPartPr/>
                <p14:nvPr/>
              </p14:nvContentPartPr>
              <p14:xfrm>
                <a:off x="7457950" y="3016747"/>
                <a:ext cx="136080" cy="2602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4D8146C-AA70-468C-BBD8-F515E9F200A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449310" y="3008107"/>
                  <a:ext cx="1537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4FC7BF0-2EAB-4B1C-82DA-A4B366796FF3}"/>
                    </a:ext>
                  </a:extLst>
                </p14:cNvPr>
                <p14:cNvContentPartPr/>
                <p14:nvPr/>
              </p14:nvContentPartPr>
              <p14:xfrm>
                <a:off x="7718590" y="3135187"/>
                <a:ext cx="187200" cy="86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4FC7BF0-2EAB-4B1C-82DA-A4B366796FF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709590" y="3126547"/>
                  <a:ext cx="204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993428B-51F2-4C13-9BB4-946EFA535F00}"/>
                    </a:ext>
                  </a:extLst>
                </p14:cNvPr>
                <p14:cNvContentPartPr/>
                <p14:nvPr/>
              </p14:nvContentPartPr>
              <p14:xfrm>
                <a:off x="8005150" y="3001267"/>
                <a:ext cx="203040" cy="2631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993428B-51F2-4C13-9BB4-946EFA535F0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996510" y="2992627"/>
                  <a:ext cx="2206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48410FC-B136-4AED-A8A0-1085AD9C2F8F}"/>
                    </a:ext>
                  </a:extLst>
                </p14:cNvPr>
                <p14:cNvContentPartPr/>
                <p14:nvPr/>
              </p14:nvContentPartPr>
              <p14:xfrm>
                <a:off x="6206950" y="3433987"/>
                <a:ext cx="2237760" cy="1170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48410FC-B136-4AED-A8A0-1085AD9C2F8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198310" y="3425347"/>
                  <a:ext cx="2255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C48B745-C635-431B-9D60-668147E291A1}"/>
                    </a:ext>
                  </a:extLst>
                </p14:cNvPr>
                <p14:cNvContentPartPr/>
                <p14:nvPr/>
              </p14:nvContentPartPr>
              <p14:xfrm>
                <a:off x="7311790" y="3622987"/>
                <a:ext cx="394560" cy="3441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C48B745-C635-431B-9D60-668147E291A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302790" y="3614347"/>
                  <a:ext cx="4122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6368EBB-A2C7-477F-B49C-F6148D250652}"/>
                    </a:ext>
                  </a:extLst>
                </p14:cNvPr>
                <p14:cNvContentPartPr/>
                <p14:nvPr/>
              </p14:nvContentPartPr>
              <p14:xfrm>
                <a:off x="8778070" y="3292507"/>
                <a:ext cx="194400" cy="172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6368EBB-A2C7-477F-B49C-F6148D25065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769070" y="3283867"/>
                  <a:ext cx="2120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407EB2A-FF56-498F-BBEE-151F3A009E6E}"/>
                    </a:ext>
                  </a:extLst>
                </p14:cNvPr>
                <p14:cNvContentPartPr/>
                <p14:nvPr/>
              </p14:nvContentPartPr>
              <p14:xfrm>
                <a:off x="8814070" y="3429667"/>
                <a:ext cx="162360" cy="162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407EB2A-FF56-498F-BBEE-151F3A009E6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805070" y="3420667"/>
                  <a:ext cx="180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DCCDCFB-2ABE-4559-9255-DF76EB4320D1}"/>
                    </a:ext>
                  </a:extLst>
                </p14:cNvPr>
                <p14:cNvContentPartPr/>
                <p14:nvPr/>
              </p14:nvContentPartPr>
              <p14:xfrm>
                <a:off x="9242110" y="3159667"/>
                <a:ext cx="221760" cy="176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DCCDCFB-2ABE-4559-9255-DF76EB4320D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233470" y="3150667"/>
                  <a:ext cx="239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BFD2854-CB16-4A44-B37C-39D09E394CCD}"/>
                    </a:ext>
                  </a:extLst>
                </p14:cNvPr>
                <p14:cNvContentPartPr/>
                <p14:nvPr/>
              </p14:nvContentPartPr>
              <p14:xfrm>
                <a:off x="9518950" y="2972827"/>
                <a:ext cx="220320" cy="3510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BFD2854-CB16-4A44-B37C-39D09E394CC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509950" y="2964187"/>
                  <a:ext cx="23796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0341142-5B66-4B4F-9B8F-3A9011479314}"/>
                    </a:ext>
                  </a:extLst>
                </p14:cNvPr>
                <p14:cNvContentPartPr/>
                <p14:nvPr/>
              </p14:nvContentPartPr>
              <p14:xfrm>
                <a:off x="9316270" y="3352627"/>
                <a:ext cx="586440" cy="280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0341142-5B66-4B4F-9B8F-3A901147931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307270" y="3343987"/>
                  <a:ext cx="604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9778E11-E8DC-4DBE-BB1D-C0985432094B}"/>
                    </a:ext>
                  </a:extLst>
                </p14:cNvPr>
                <p14:cNvContentPartPr/>
                <p14:nvPr/>
              </p14:nvContentPartPr>
              <p14:xfrm>
                <a:off x="9487990" y="3416347"/>
                <a:ext cx="241200" cy="1857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9778E11-E8DC-4DBE-BB1D-C0985432094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479350" y="3407707"/>
                  <a:ext cx="2588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A8A43D7-903D-4913-9A53-0A1B2D7E5C95}"/>
                    </a:ext>
                  </a:extLst>
                </p14:cNvPr>
                <p14:cNvContentPartPr/>
                <p14:nvPr/>
              </p14:nvContentPartPr>
              <p14:xfrm>
                <a:off x="10226350" y="3042307"/>
                <a:ext cx="69120" cy="1591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A8A43D7-903D-4913-9A53-0A1B2D7E5C9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217710" y="3033667"/>
                  <a:ext cx="867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4B67282-24B0-4568-A825-E637E596788B}"/>
                    </a:ext>
                  </a:extLst>
                </p14:cNvPr>
                <p14:cNvContentPartPr/>
                <p14:nvPr/>
              </p14:nvContentPartPr>
              <p14:xfrm>
                <a:off x="10132750" y="3097027"/>
                <a:ext cx="239760" cy="586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4B67282-24B0-4568-A825-E637E596788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124110" y="3088027"/>
                  <a:ext cx="2574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176C38E-8488-4AAB-A690-6399F579C4C6}"/>
                    </a:ext>
                  </a:extLst>
                </p14:cNvPr>
                <p14:cNvContentPartPr/>
                <p14:nvPr/>
              </p14:nvContentPartPr>
              <p14:xfrm>
                <a:off x="10142830" y="3350827"/>
                <a:ext cx="241200" cy="118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176C38E-8488-4AAB-A690-6399F579C4C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133830" y="3341827"/>
                  <a:ext cx="258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7E93B61-C58E-4E3C-94F0-C4EE1F8B16A6}"/>
                    </a:ext>
                  </a:extLst>
                </p14:cNvPr>
                <p14:cNvContentPartPr/>
                <p14:nvPr/>
              </p14:nvContentPartPr>
              <p14:xfrm>
                <a:off x="10654750" y="2964187"/>
                <a:ext cx="827280" cy="4762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7E93B61-C58E-4E3C-94F0-C4EE1F8B16A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646110" y="2955187"/>
                  <a:ext cx="84492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7D4169F-ECC4-401A-ADD4-BCC73CF5EE50}"/>
                    </a:ext>
                  </a:extLst>
                </p14:cNvPr>
                <p14:cNvContentPartPr/>
                <p14:nvPr/>
              </p14:nvContentPartPr>
              <p14:xfrm>
                <a:off x="10911070" y="3138427"/>
                <a:ext cx="184320" cy="2275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7D4169F-ECC4-401A-ADD4-BCC73CF5EE5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902430" y="3129787"/>
                  <a:ext cx="2019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802BC56-62CD-4C4B-9CF7-BBCB10B636C6}"/>
                    </a:ext>
                  </a:extLst>
                </p14:cNvPr>
                <p14:cNvContentPartPr/>
                <p14:nvPr/>
              </p14:nvContentPartPr>
              <p14:xfrm>
                <a:off x="11189710" y="3102067"/>
                <a:ext cx="169200" cy="2577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802BC56-62CD-4C4B-9CF7-BBCB10B636C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181070" y="3093427"/>
                  <a:ext cx="1868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2C2FD44-396A-47B0-BAFC-D050B92C5F92}"/>
                    </a:ext>
                  </a:extLst>
                </p14:cNvPr>
                <p14:cNvContentPartPr/>
                <p14:nvPr/>
              </p14:nvContentPartPr>
              <p14:xfrm>
                <a:off x="10729270" y="3425347"/>
                <a:ext cx="606240" cy="900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2C2FD44-396A-47B0-BAFC-D050B92C5F9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720630" y="3416347"/>
                  <a:ext cx="6238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539CED9-2D4F-4F88-B205-F411343137E2}"/>
                    </a:ext>
                  </a:extLst>
                </p14:cNvPr>
                <p14:cNvContentPartPr/>
                <p14:nvPr/>
              </p14:nvContentPartPr>
              <p14:xfrm>
                <a:off x="10892350" y="3575467"/>
                <a:ext cx="302400" cy="2138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539CED9-2D4F-4F88-B205-F411343137E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883710" y="3566467"/>
                  <a:ext cx="320040" cy="23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3EF42833-F69D-4089-91BD-128183F895F3}"/>
                  </a:ext>
                </a:extLst>
              </p14:cNvPr>
              <p14:cNvContentPartPr/>
              <p14:nvPr/>
            </p14:nvContentPartPr>
            <p14:xfrm>
              <a:off x="498430" y="5089987"/>
              <a:ext cx="273960" cy="792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3EF42833-F69D-4089-91BD-128183F895F3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489790" y="5081347"/>
                <a:ext cx="2916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B7ABCF2C-A241-4446-9E5F-E1DFF60D5D5C}"/>
                  </a:ext>
                </a:extLst>
              </p14:cNvPr>
              <p14:cNvContentPartPr/>
              <p14:nvPr/>
            </p14:nvContentPartPr>
            <p14:xfrm>
              <a:off x="532630" y="5298427"/>
              <a:ext cx="247680" cy="2196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B7ABCF2C-A241-4446-9E5F-E1DFF60D5D5C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523990" y="5289787"/>
                <a:ext cx="26532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AE1E9B1B-1DBB-4653-9B01-52EE7859A5BA}"/>
              </a:ext>
            </a:extLst>
          </p:cNvPr>
          <p:cNvGrpSpPr/>
          <p:nvPr/>
        </p:nvGrpSpPr>
        <p:grpSpPr>
          <a:xfrm>
            <a:off x="1349110" y="4335787"/>
            <a:ext cx="9613440" cy="1235880"/>
            <a:chOff x="1349110" y="4335787"/>
            <a:chExt cx="9613440" cy="123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348723F-1B65-4856-8765-0C20A452D681}"/>
                    </a:ext>
                  </a:extLst>
                </p14:cNvPr>
                <p14:cNvContentPartPr/>
                <p14:nvPr/>
              </p14:nvContentPartPr>
              <p14:xfrm>
                <a:off x="1349110" y="5123107"/>
                <a:ext cx="300960" cy="118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348723F-1B65-4856-8765-0C20A452D68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340470" y="5114107"/>
                  <a:ext cx="318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77BE3C2-D328-4E4E-8067-05FA7B377C03}"/>
                    </a:ext>
                  </a:extLst>
                </p14:cNvPr>
                <p14:cNvContentPartPr/>
                <p14:nvPr/>
              </p14:nvContentPartPr>
              <p14:xfrm>
                <a:off x="1685350" y="4901707"/>
                <a:ext cx="374040" cy="4608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77BE3C2-D328-4E4E-8067-05FA7B377C0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676710" y="4892707"/>
                  <a:ext cx="39168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E102DFF-10F1-43E0-9062-6A332D73E6D6}"/>
                    </a:ext>
                  </a:extLst>
                </p14:cNvPr>
                <p14:cNvContentPartPr/>
                <p14:nvPr/>
              </p14:nvContentPartPr>
              <p14:xfrm>
                <a:off x="2445310" y="4913227"/>
                <a:ext cx="48960" cy="2077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E102DFF-10F1-43E0-9062-6A332D73E6D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436310" y="4904587"/>
                  <a:ext cx="666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40E781B-E511-4A20-841D-D173D493270E}"/>
                    </a:ext>
                  </a:extLst>
                </p14:cNvPr>
                <p14:cNvContentPartPr/>
                <p14:nvPr/>
              </p14:nvContentPartPr>
              <p14:xfrm>
                <a:off x="2318230" y="4971547"/>
                <a:ext cx="339840" cy="176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40E781B-E511-4A20-841D-D173D493270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309230" y="4962907"/>
                  <a:ext cx="357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F14C227-554D-42CC-81A4-141C1CD4DA83}"/>
                    </a:ext>
                  </a:extLst>
                </p14:cNvPr>
                <p14:cNvContentPartPr/>
                <p14:nvPr/>
              </p14:nvContentPartPr>
              <p14:xfrm>
                <a:off x="2318950" y="5178547"/>
                <a:ext cx="234720" cy="144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F14C227-554D-42CC-81A4-141C1CD4DA8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310310" y="5169907"/>
                  <a:ext cx="2523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E77DF8B-B1CB-4292-96A9-007A987C5B66}"/>
                    </a:ext>
                  </a:extLst>
                </p14:cNvPr>
                <p14:cNvContentPartPr/>
                <p14:nvPr/>
              </p14:nvContentPartPr>
              <p14:xfrm>
                <a:off x="3020590" y="4711987"/>
                <a:ext cx="513720" cy="3625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E77DF8B-B1CB-4292-96A9-007A987C5B6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011950" y="4702987"/>
                  <a:ext cx="53136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0728BA7-A028-41D4-9AD8-1E875E442EFA}"/>
                    </a:ext>
                  </a:extLst>
                </p14:cNvPr>
                <p14:cNvContentPartPr/>
                <p14:nvPr/>
              </p14:nvContentPartPr>
              <p14:xfrm>
                <a:off x="3237310" y="4826467"/>
                <a:ext cx="109440" cy="943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0728BA7-A028-41D4-9AD8-1E875E442EF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228670" y="4817827"/>
                  <a:ext cx="127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9ED9B5A-A71C-40A3-A8A0-5DD01ACDDB37}"/>
                    </a:ext>
                  </a:extLst>
                </p14:cNvPr>
                <p14:cNvContentPartPr/>
                <p14:nvPr/>
              </p14:nvContentPartPr>
              <p14:xfrm>
                <a:off x="3332350" y="4819267"/>
                <a:ext cx="43560" cy="2484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9ED9B5A-A71C-40A3-A8A0-5DD01ACDDB3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323350" y="4810267"/>
                  <a:ext cx="612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464DDC4-39F8-4AF0-B5CA-73962351C8AC}"/>
                    </a:ext>
                  </a:extLst>
                </p14:cNvPr>
                <p14:cNvContentPartPr/>
                <p14:nvPr/>
              </p14:nvContentPartPr>
              <p14:xfrm>
                <a:off x="3613150" y="4709467"/>
                <a:ext cx="466920" cy="2901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464DDC4-39F8-4AF0-B5CA-73962351C8A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604150" y="4700827"/>
                  <a:ext cx="4845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2BBBA3E-D6CD-4646-9376-BC5884FD8606}"/>
                    </a:ext>
                  </a:extLst>
                </p14:cNvPr>
                <p14:cNvContentPartPr/>
                <p14:nvPr/>
              </p14:nvContentPartPr>
              <p14:xfrm>
                <a:off x="3805030" y="4785067"/>
                <a:ext cx="150480" cy="2386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2BBBA3E-D6CD-4646-9376-BC5884FD860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796030" y="4776067"/>
                  <a:ext cx="1681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4A90EF0-C4A4-45D2-AB7D-E39357A39B23}"/>
                    </a:ext>
                  </a:extLst>
                </p14:cNvPr>
                <p14:cNvContentPartPr/>
                <p14:nvPr/>
              </p14:nvContentPartPr>
              <p14:xfrm>
                <a:off x="3149110" y="5116267"/>
                <a:ext cx="757800" cy="612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4A90EF0-C4A4-45D2-AB7D-E39357A39B2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140470" y="5107267"/>
                  <a:ext cx="7754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0E44324-268F-4ABA-A916-EC0E5CD4F5DF}"/>
                    </a:ext>
                  </a:extLst>
                </p14:cNvPr>
                <p14:cNvContentPartPr/>
                <p14:nvPr/>
              </p14:nvContentPartPr>
              <p14:xfrm>
                <a:off x="3424150" y="5181787"/>
                <a:ext cx="373680" cy="2217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0E44324-268F-4ABA-A916-EC0E5CD4F5D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415150" y="5173147"/>
                  <a:ext cx="3913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B6BE49B-850F-4A3F-92B2-BE702231E911}"/>
                    </a:ext>
                  </a:extLst>
                </p14:cNvPr>
                <p14:cNvContentPartPr/>
                <p14:nvPr/>
              </p14:nvContentPartPr>
              <p14:xfrm>
                <a:off x="4244230" y="4996027"/>
                <a:ext cx="85320" cy="291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B6BE49B-850F-4A3F-92B2-BE702231E91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235230" y="4987387"/>
                  <a:ext cx="102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48374A5-EBDB-429B-983E-6D39502728F2}"/>
                    </a:ext>
                  </a:extLst>
                </p14:cNvPr>
                <p14:cNvContentPartPr/>
                <p14:nvPr/>
              </p14:nvContentPartPr>
              <p14:xfrm>
                <a:off x="4237750" y="5151547"/>
                <a:ext cx="142920" cy="100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48374A5-EBDB-429B-983E-6D39502728F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228750" y="5142907"/>
                  <a:ext cx="160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45779CA-C2F8-407D-A6E5-EF1D086B8E6A}"/>
                    </a:ext>
                  </a:extLst>
                </p14:cNvPr>
                <p14:cNvContentPartPr/>
                <p14:nvPr/>
              </p14:nvContentPartPr>
              <p14:xfrm>
                <a:off x="4671190" y="4971907"/>
                <a:ext cx="186480" cy="385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45779CA-C2F8-407D-A6E5-EF1D086B8E6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662190" y="4962907"/>
                  <a:ext cx="2041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152F47D-0D0C-4D0C-900D-F433B5650CB9}"/>
                    </a:ext>
                  </a:extLst>
                </p14:cNvPr>
                <p14:cNvContentPartPr/>
                <p14:nvPr/>
              </p14:nvContentPartPr>
              <p14:xfrm>
                <a:off x="4944070" y="4793707"/>
                <a:ext cx="245520" cy="4820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152F47D-0D0C-4D0C-900D-F433B5650CB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935430" y="4785067"/>
                  <a:ext cx="26316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869012C-A07B-4520-813F-0E99FC4E92CD}"/>
                    </a:ext>
                  </a:extLst>
                </p14:cNvPr>
                <p14:cNvContentPartPr/>
                <p14:nvPr/>
              </p14:nvContentPartPr>
              <p14:xfrm>
                <a:off x="5364550" y="4769227"/>
                <a:ext cx="53280" cy="2055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869012C-A07B-4520-813F-0E99FC4E92C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355550" y="4760587"/>
                  <a:ext cx="709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A6FE873-F881-44D6-AF60-B6D7AE6F773B}"/>
                    </a:ext>
                  </a:extLst>
                </p14:cNvPr>
                <p14:cNvContentPartPr/>
                <p14:nvPr/>
              </p14:nvContentPartPr>
              <p14:xfrm>
                <a:off x="5279950" y="4881547"/>
                <a:ext cx="221040" cy="324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A6FE873-F881-44D6-AF60-B6D7AE6F773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270950" y="4872547"/>
                  <a:ext cx="2386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9F13D95-459A-4517-A90B-0F6CE25A9699}"/>
                    </a:ext>
                  </a:extLst>
                </p14:cNvPr>
                <p14:cNvContentPartPr/>
                <p14:nvPr/>
              </p14:nvContentPartPr>
              <p14:xfrm>
                <a:off x="5303350" y="5094307"/>
                <a:ext cx="199080" cy="194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9F13D95-459A-4517-A90B-0F6CE25A969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294710" y="5085667"/>
                  <a:ext cx="216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02FD042-C98E-430F-98A7-02FE1FFA6693}"/>
                    </a:ext>
                  </a:extLst>
                </p14:cNvPr>
                <p14:cNvContentPartPr/>
                <p14:nvPr/>
              </p14:nvContentPartPr>
              <p14:xfrm>
                <a:off x="5799430" y="4720627"/>
                <a:ext cx="180360" cy="2376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02FD042-C98E-430F-98A7-02FE1FFA669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790430" y="4711627"/>
                  <a:ext cx="1980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70A1931-2DE2-4380-8BE5-5A4003DC587F}"/>
                    </a:ext>
                  </a:extLst>
                </p14:cNvPr>
                <p14:cNvContentPartPr/>
                <p14:nvPr/>
              </p14:nvContentPartPr>
              <p14:xfrm>
                <a:off x="6029830" y="4697947"/>
                <a:ext cx="462600" cy="2026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70A1931-2DE2-4380-8BE5-5A4003DC587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020830" y="4688947"/>
                  <a:ext cx="4802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1AFD5EF-D26E-42D0-92AE-D90E87AAB1E9}"/>
                    </a:ext>
                  </a:extLst>
                </p14:cNvPr>
                <p14:cNvContentPartPr/>
                <p14:nvPr/>
              </p14:nvContentPartPr>
              <p14:xfrm>
                <a:off x="6232510" y="4771747"/>
                <a:ext cx="159480" cy="1630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1AFD5EF-D26E-42D0-92AE-D90E87AAB1E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223510" y="4762747"/>
                  <a:ext cx="177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7C408D2-BA09-429F-BBB1-EB6857613521}"/>
                    </a:ext>
                  </a:extLst>
                </p14:cNvPr>
                <p14:cNvContentPartPr/>
                <p14:nvPr/>
              </p14:nvContentPartPr>
              <p14:xfrm>
                <a:off x="5879710" y="4993147"/>
                <a:ext cx="605160" cy="259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7C408D2-BA09-429F-BBB1-EB685761352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871070" y="4984507"/>
                  <a:ext cx="622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5C5A8DF-2CAA-465D-B15C-080787524846}"/>
                    </a:ext>
                  </a:extLst>
                </p14:cNvPr>
                <p14:cNvContentPartPr/>
                <p14:nvPr/>
              </p14:nvContentPartPr>
              <p14:xfrm>
                <a:off x="6028750" y="5098267"/>
                <a:ext cx="247680" cy="2419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5C5A8DF-2CAA-465D-B15C-08078752484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020110" y="5089627"/>
                  <a:ext cx="2653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5E98F06-9FB4-41E2-82F6-AD2AD150CBEA}"/>
                    </a:ext>
                  </a:extLst>
                </p14:cNvPr>
                <p14:cNvContentPartPr/>
                <p14:nvPr/>
              </p14:nvContentPartPr>
              <p14:xfrm>
                <a:off x="5743270" y="4706587"/>
                <a:ext cx="624240" cy="6480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5E98F06-9FB4-41E2-82F6-AD2AD150CBE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734270" y="4697947"/>
                  <a:ext cx="641880" cy="66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CA27EDD-7C07-47FE-B6BE-5AE01C10B6F1}"/>
                    </a:ext>
                  </a:extLst>
                </p14:cNvPr>
                <p14:cNvContentPartPr/>
                <p14:nvPr/>
              </p14:nvContentPartPr>
              <p14:xfrm>
                <a:off x="6865750" y="4924747"/>
                <a:ext cx="339480" cy="291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CA27EDD-7C07-47FE-B6BE-5AE01C10B6F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857110" y="4916107"/>
                  <a:ext cx="3571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FCDDC27-0823-448A-A592-AC691D1FE6FB}"/>
                    </a:ext>
                  </a:extLst>
                </p14:cNvPr>
                <p14:cNvContentPartPr/>
                <p14:nvPr/>
              </p14:nvContentPartPr>
              <p14:xfrm>
                <a:off x="6941710" y="5110147"/>
                <a:ext cx="262440" cy="136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FCDDC27-0823-448A-A592-AC691D1FE6F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932710" y="5101147"/>
                  <a:ext cx="280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D8C4619-00D2-4EFE-9D4D-169E6515B000}"/>
                    </a:ext>
                  </a:extLst>
                </p14:cNvPr>
                <p14:cNvContentPartPr/>
                <p14:nvPr/>
              </p14:nvContentPartPr>
              <p14:xfrm>
                <a:off x="7524550" y="4953547"/>
                <a:ext cx="247680" cy="133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D8C4619-00D2-4EFE-9D4D-169E6515B00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515910" y="4944547"/>
                  <a:ext cx="265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BB230A1-7FE2-4DFF-84D9-B13F26E42FBA}"/>
                    </a:ext>
                  </a:extLst>
                </p14:cNvPr>
                <p14:cNvContentPartPr/>
                <p14:nvPr/>
              </p14:nvContentPartPr>
              <p14:xfrm>
                <a:off x="7899310" y="4717747"/>
                <a:ext cx="279000" cy="5000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BB230A1-7FE2-4DFF-84D9-B13F26E42FB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890310" y="4709107"/>
                  <a:ext cx="29664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12984AB-53B5-499E-9B42-5FD5AECCC8FA}"/>
                    </a:ext>
                  </a:extLst>
                </p14:cNvPr>
                <p14:cNvContentPartPr/>
                <p14:nvPr/>
              </p14:nvContentPartPr>
              <p14:xfrm>
                <a:off x="8425630" y="4716307"/>
                <a:ext cx="69120" cy="2444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12984AB-53B5-499E-9B42-5FD5AECCC8F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416630" y="4707307"/>
                  <a:ext cx="867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A057E4B-51C1-4456-9E4F-7F70BCB42255}"/>
                    </a:ext>
                  </a:extLst>
                </p14:cNvPr>
                <p14:cNvContentPartPr/>
                <p14:nvPr/>
              </p14:nvContentPartPr>
              <p14:xfrm>
                <a:off x="8321230" y="4802347"/>
                <a:ext cx="329400" cy="428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A057E4B-51C1-4456-9E4F-7F70BCB4225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312590" y="4793707"/>
                  <a:ext cx="3470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DF20416-6350-4535-8BCA-D747494A45B4}"/>
                    </a:ext>
                  </a:extLst>
                </p14:cNvPr>
                <p14:cNvContentPartPr/>
                <p14:nvPr/>
              </p14:nvContentPartPr>
              <p14:xfrm>
                <a:off x="8336350" y="5093227"/>
                <a:ext cx="275040" cy="273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DF20416-6350-4535-8BCA-D747494A45B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327710" y="5084587"/>
                  <a:ext cx="2926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E44E892-244F-44E8-873E-45BD6DE1734B}"/>
                    </a:ext>
                  </a:extLst>
                </p14:cNvPr>
                <p14:cNvContentPartPr/>
                <p14:nvPr/>
              </p14:nvContentPartPr>
              <p14:xfrm>
                <a:off x="8869510" y="4738627"/>
                <a:ext cx="627120" cy="3934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E44E892-244F-44E8-873E-45BD6DE1734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860870" y="4729627"/>
                  <a:ext cx="64476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42CD541-7CB7-4349-8849-EDD3F8513526}"/>
                    </a:ext>
                  </a:extLst>
                </p14:cNvPr>
                <p14:cNvContentPartPr/>
                <p14:nvPr/>
              </p14:nvContentPartPr>
              <p14:xfrm>
                <a:off x="9163990" y="4857787"/>
                <a:ext cx="233280" cy="3506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42CD541-7CB7-4349-8849-EDD3F851352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154990" y="4849147"/>
                  <a:ext cx="25092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90FE272-0BDF-4231-8F26-19CC77E28B55}"/>
                    </a:ext>
                  </a:extLst>
                </p14:cNvPr>
                <p14:cNvContentPartPr/>
                <p14:nvPr/>
              </p14:nvContentPartPr>
              <p14:xfrm>
                <a:off x="9796510" y="4879027"/>
                <a:ext cx="167400" cy="237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90FE272-0BDF-4231-8F26-19CC77E28B5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787510" y="4870027"/>
                  <a:ext cx="185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14C6610-F938-4C82-A338-6F985EE98E24}"/>
                    </a:ext>
                  </a:extLst>
                </p14:cNvPr>
                <p14:cNvContentPartPr/>
                <p14:nvPr/>
              </p14:nvContentPartPr>
              <p14:xfrm>
                <a:off x="9790750" y="4980547"/>
                <a:ext cx="224280" cy="360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14C6610-F938-4C82-A338-6F985EE98E2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782110" y="4971547"/>
                  <a:ext cx="241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2F555FD-42DC-4751-9480-CE30B797F1EC}"/>
                    </a:ext>
                  </a:extLst>
                </p14:cNvPr>
                <p14:cNvContentPartPr/>
                <p14:nvPr/>
              </p14:nvContentPartPr>
              <p14:xfrm>
                <a:off x="10152550" y="4815307"/>
                <a:ext cx="221760" cy="3164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2F555FD-42DC-4751-9480-CE30B797F1E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143550" y="4806667"/>
                  <a:ext cx="23940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AD06EAD-E95B-46E3-B5FA-C4D241E9A69C}"/>
                    </a:ext>
                  </a:extLst>
                </p14:cNvPr>
                <p14:cNvContentPartPr/>
                <p14:nvPr/>
              </p14:nvContentPartPr>
              <p14:xfrm>
                <a:off x="10184950" y="4787947"/>
                <a:ext cx="102600" cy="3816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AD06EAD-E95B-46E3-B5FA-C4D241E9A69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175950" y="4778947"/>
                  <a:ext cx="12024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ADC18A9-F9AE-49E5-BF68-5F7081FE43A0}"/>
                    </a:ext>
                  </a:extLst>
                </p14:cNvPr>
                <p14:cNvContentPartPr/>
                <p14:nvPr/>
              </p14:nvContentPartPr>
              <p14:xfrm>
                <a:off x="7272910" y="4335787"/>
                <a:ext cx="3689640" cy="12358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ADC18A9-F9AE-49E5-BF68-5F7081FE43A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263910" y="4326787"/>
                  <a:ext cx="3707280" cy="1253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75169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669702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Solve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669702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/>
              <p:nvPr/>
            </p:nvSpPr>
            <p:spPr>
              <a:xfrm>
                <a:off x="431442" y="977900"/>
                <a:ext cx="396095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+8=−12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42" y="977900"/>
                <a:ext cx="3960956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81F90972-3A46-4B96-ABFD-10D76302EE10}"/>
              </a:ext>
            </a:extLst>
          </p:cNvPr>
          <p:cNvGrpSpPr/>
          <p:nvPr/>
        </p:nvGrpSpPr>
        <p:grpSpPr>
          <a:xfrm>
            <a:off x="162190" y="849907"/>
            <a:ext cx="4831200" cy="3066120"/>
            <a:chOff x="162190" y="849907"/>
            <a:chExt cx="4831200" cy="306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89C2178-03F6-4F3E-A46D-250BBF9671DD}"/>
                    </a:ext>
                  </a:extLst>
                </p14:cNvPr>
                <p14:cNvContentPartPr/>
                <p14:nvPr/>
              </p14:nvContentPartPr>
              <p14:xfrm>
                <a:off x="2992870" y="965467"/>
                <a:ext cx="1573560" cy="7747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89C2178-03F6-4F3E-A46D-250BBF9671D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983870" y="956827"/>
                  <a:ext cx="1591200" cy="79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DE37A46-9683-41B7-8886-3A508020A5C7}"/>
                    </a:ext>
                  </a:extLst>
                </p14:cNvPr>
                <p14:cNvContentPartPr/>
                <p14:nvPr/>
              </p14:nvContentPartPr>
              <p14:xfrm>
                <a:off x="525790" y="1896067"/>
                <a:ext cx="235440" cy="4320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DE37A46-9683-41B7-8886-3A508020A5C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7150" y="1887067"/>
                  <a:ext cx="25308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0697BE0-68BE-4513-852D-747DB78FA8A3}"/>
                    </a:ext>
                  </a:extLst>
                </p14:cNvPr>
                <p14:cNvContentPartPr/>
                <p14:nvPr/>
              </p14:nvContentPartPr>
              <p14:xfrm>
                <a:off x="575830" y="1900027"/>
                <a:ext cx="297720" cy="176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0697BE0-68BE-4513-852D-747DB78FA8A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7190" y="1891027"/>
                  <a:ext cx="315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BFF22A0-F308-4F4B-9D5C-12A053A4E9AC}"/>
                    </a:ext>
                  </a:extLst>
                </p14:cNvPr>
                <p14:cNvContentPartPr/>
                <p14:nvPr/>
              </p14:nvContentPartPr>
              <p14:xfrm>
                <a:off x="837190" y="1834147"/>
                <a:ext cx="211680" cy="4500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BFF22A0-F308-4F4B-9D5C-12A053A4E9A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28550" y="1825507"/>
                  <a:ext cx="22932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ACA55CC-F173-4284-B433-FF23FA3B4C6C}"/>
                    </a:ext>
                  </a:extLst>
                </p14:cNvPr>
                <p14:cNvContentPartPr/>
                <p14:nvPr/>
              </p14:nvContentPartPr>
              <p14:xfrm>
                <a:off x="879670" y="2037187"/>
                <a:ext cx="234720" cy="230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ACA55CC-F173-4284-B433-FF23FA3B4C6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70670" y="2028187"/>
                  <a:ext cx="252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2906F63-1B1A-4244-8735-BCC658869766}"/>
                    </a:ext>
                  </a:extLst>
                </p14:cNvPr>
                <p14:cNvContentPartPr/>
                <p14:nvPr/>
              </p14:nvContentPartPr>
              <p14:xfrm>
                <a:off x="1112950" y="1822627"/>
                <a:ext cx="138960" cy="1904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2906F63-1B1A-4244-8735-BCC65886976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3950" y="1813987"/>
                  <a:ext cx="1566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0B97578-F3F0-4ED7-B81C-64E4DFC0B2D7}"/>
                    </a:ext>
                  </a:extLst>
                </p14:cNvPr>
                <p14:cNvContentPartPr/>
                <p14:nvPr/>
              </p14:nvContentPartPr>
              <p14:xfrm>
                <a:off x="1354510" y="2068507"/>
                <a:ext cx="258840" cy="90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0B97578-F3F0-4ED7-B81C-64E4DFC0B2D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345510" y="2059867"/>
                  <a:ext cx="276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C264B2D-25B6-4499-9B3F-AF347C86078C}"/>
                    </a:ext>
                  </a:extLst>
                </p14:cNvPr>
                <p14:cNvContentPartPr/>
                <p14:nvPr/>
              </p14:nvContentPartPr>
              <p14:xfrm>
                <a:off x="1470790" y="1938547"/>
                <a:ext cx="88200" cy="3495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C264B2D-25B6-4499-9B3F-AF347C86078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62150" y="1929907"/>
                  <a:ext cx="1058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C4EEEF3-EEEA-442B-B3ED-A7EE08F77265}"/>
                    </a:ext>
                  </a:extLst>
                </p14:cNvPr>
                <p14:cNvContentPartPr/>
                <p14:nvPr/>
              </p14:nvContentPartPr>
              <p14:xfrm>
                <a:off x="1736830" y="1902547"/>
                <a:ext cx="66240" cy="357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C4EEEF3-EEEA-442B-B3ED-A7EE08F7726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727830" y="1893547"/>
                  <a:ext cx="8388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73A61B8-5F1C-49FF-9905-B7D4206B1AF0}"/>
                    </a:ext>
                  </a:extLst>
                </p14:cNvPr>
                <p14:cNvContentPartPr/>
                <p14:nvPr/>
              </p14:nvContentPartPr>
              <p14:xfrm>
                <a:off x="1854550" y="1927747"/>
                <a:ext cx="245160" cy="355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73A61B8-5F1C-49FF-9905-B7D4206B1AF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45550" y="1919107"/>
                  <a:ext cx="26280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C30B4A3-D483-4485-9E39-FA453B2CB549}"/>
                    </a:ext>
                  </a:extLst>
                </p14:cNvPr>
                <p14:cNvContentPartPr/>
                <p14:nvPr/>
              </p14:nvContentPartPr>
              <p14:xfrm>
                <a:off x="2115190" y="1856827"/>
                <a:ext cx="199800" cy="3877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C30B4A3-D483-4485-9E39-FA453B2CB54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106190" y="1847827"/>
                  <a:ext cx="21744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6A9837A-3067-4663-9645-50776F2AF234}"/>
                    </a:ext>
                  </a:extLst>
                </p14:cNvPr>
                <p14:cNvContentPartPr/>
                <p14:nvPr/>
              </p14:nvContentPartPr>
              <p14:xfrm>
                <a:off x="2128510" y="2028547"/>
                <a:ext cx="191160" cy="21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6A9837A-3067-4663-9645-50776F2AF23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119510" y="2019547"/>
                  <a:ext cx="208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1482766-7946-4577-AAB6-FFA15E7EAB4F}"/>
                    </a:ext>
                  </a:extLst>
                </p14:cNvPr>
                <p14:cNvContentPartPr/>
                <p14:nvPr/>
              </p14:nvContentPartPr>
              <p14:xfrm>
                <a:off x="2637190" y="1910107"/>
                <a:ext cx="53280" cy="2764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1482766-7946-4577-AAB6-FFA15E7EAB4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28550" y="1901107"/>
                  <a:ext cx="709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8B48F64-116F-4E59-9DCC-4C653D63FD67}"/>
                    </a:ext>
                  </a:extLst>
                </p14:cNvPr>
                <p14:cNvContentPartPr/>
                <p14:nvPr/>
              </p14:nvContentPartPr>
              <p14:xfrm>
                <a:off x="2537830" y="2060947"/>
                <a:ext cx="204120" cy="36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8B48F64-116F-4E59-9DCC-4C653D63FD6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528830" y="2051947"/>
                  <a:ext cx="2217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011C3A0-DCEE-49BB-8E27-16836364E29C}"/>
                    </a:ext>
                  </a:extLst>
                </p14:cNvPr>
                <p14:cNvContentPartPr/>
                <p14:nvPr/>
              </p14:nvContentPartPr>
              <p14:xfrm>
                <a:off x="2814310" y="1892827"/>
                <a:ext cx="185040" cy="359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011C3A0-DCEE-49BB-8E27-16836364E29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805670" y="1884187"/>
                  <a:ext cx="20268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F725EB3-3262-4339-B882-90DD5099EDBF}"/>
                    </a:ext>
                  </a:extLst>
                </p14:cNvPr>
                <p14:cNvContentPartPr/>
                <p14:nvPr/>
              </p14:nvContentPartPr>
              <p14:xfrm>
                <a:off x="3135790" y="1977067"/>
                <a:ext cx="90720" cy="572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F725EB3-3262-4339-B882-90DD5099EDB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126790" y="1968427"/>
                  <a:ext cx="1083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CD63B72-0093-4B76-9C0F-23BFB6A9315B}"/>
                    </a:ext>
                  </a:extLst>
                </p14:cNvPr>
                <p14:cNvContentPartPr/>
                <p14:nvPr/>
              </p14:nvContentPartPr>
              <p14:xfrm>
                <a:off x="3103030" y="2089387"/>
                <a:ext cx="155520" cy="14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CD63B72-0093-4B76-9C0F-23BFB6A9315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094390" y="2080747"/>
                  <a:ext cx="173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C394120-9BC2-4A7F-8923-C2A8E1CEFC13}"/>
                    </a:ext>
                  </a:extLst>
                </p14:cNvPr>
                <p14:cNvContentPartPr/>
                <p14:nvPr/>
              </p14:nvContentPartPr>
              <p14:xfrm>
                <a:off x="3360070" y="1960147"/>
                <a:ext cx="210240" cy="211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C394120-9BC2-4A7F-8923-C2A8E1CEFC1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51430" y="1951507"/>
                  <a:ext cx="2278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E26FC87-2882-4E11-9C83-774AB609FFA8}"/>
                    </a:ext>
                  </a:extLst>
                </p14:cNvPr>
                <p14:cNvContentPartPr/>
                <p14:nvPr/>
              </p14:nvContentPartPr>
              <p14:xfrm>
                <a:off x="826750" y="1570627"/>
                <a:ext cx="170640" cy="1774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E26FC87-2882-4E11-9C83-774AB609FFA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18110" y="1561987"/>
                  <a:ext cx="188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75CC380-492E-417A-8200-8FAD446AF59F}"/>
                    </a:ext>
                  </a:extLst>
                </p14:cNvPr>
                <p14:cNvContentPartPr/>
                <p14:nvPr/>
              </p14:nvContentPartPr>
              <p14:xfrm>
                <a:off x="869950" y="1651627"/>
                <a:ext cx="127440" cy="79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75CC380-492E-417A-8200-8FAD446AF59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60950" y="1642627"/>
                  <a:ext cx="145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5D251FE-A45F-49EB-98AE-E84859AABE99}"/>
                    </a:ext>
                  </a:extLst>
                </p14:cNvPr>
                <p14:cNvContentPartPr/>
                <p14:nvPr/>
              </p14:nvContentPartPr>
              <p14:xfrm>
                <a:off x="1852750" y="1517707"/>
                <a:ext cx="162000" cy="2509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5D251FE-A45F-49EB-98AE-E84859AABE9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843750" y="1509067"/>
                  <a:ext cx="1796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1F89C60-21D5-4B03-BD25-D2381F486D0F}"/>
                    </a:ext>
                  </a:extLst>
                </p14:cNvPr>
                <p14:cNvContentPartPr/>
                <p14:nvPr/>
              </p14:nvContentPartPr>
              <p14:xfrm>
                <a:off x="2730430" y="1578187"/>
                <a:ext cx="226440" cy="2329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1F89C60-21D5-4B03-BD25-D2381F486D0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721430" y="1569187"/>
                  <a:ext cx="2440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03580E1-1E58-4DA5-88A4-1660AEC678B8}"/>
                    </a:ext>
                  </a:extLst>
                </p14:cNvPr>
                <p14:cNvContentPartPr/>
                <p14:nvPr/>
              </p14:nvContentPartPr>
              <p14:xfrm>
                <a:off x="424270" y="2776267"/>
                <a:ext cx="216360" cy="1994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03580E1-1E58-4DA5-88A4-1660AEC678B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5270" y="2767267"/>
                  <a:ext cx="2340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8189F18-8EA5-4675-B646-7CDA2D7C0B4D}"/>
                    </a:ext>
                  </a:extLst>
                </p14:cNvPr>
                <p14:cNvContentPartPr/>
                <p14:nvPr/>
              </p14:nvContentPartPr>
              <p14:xfrm>
                <a:off x="755830" y="2749987"/>
                <a:ext cx="63000" cy="475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8189F18-8EA5-4675-B646-7CDA2D7C0B4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47190" y="2741347"/>
                  <a:ext cx="806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82CB732-5F65-4FE6-8EF8-DB5C73557F03}"/>
                    </a:ext>
                  </a:extLst>
                </p14:cNvPr>
                <p14:cNvContentPartPr/>
                <p14:nvPr/>
              </p14:nvContentPartPr>
              <p14:xfrm>
                <a:off x="754390" y="2861587"/>
                <a:ext cx="125640" cy="262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82CB732-5F65-4FE6-8EF8-DB5C73557F0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45390" y="2852587"/>
                  <a:ext cx="143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786D08E-2574-4EE6-9277-7519B9571AFE}"/>
                    </a:ext>
                  </a:extLst>
                </p14:cNvPr>
                <p14:cNvContentPartPr/>
                <p14:nvPr/>
              </p14:nvContentPartPr>
              <p14:xfrm>
                <a:off x="958150" y="2752507"/>
                <a:ext cx="134280" cy="2196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786D08E-2574-4EE6-9277-7519B9571AF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49150" y="2743507"/>
                  <a:ext cx="1519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C9CD19D-48C8-4692-98C4-027F044F48C0}"/>
                    </a:ext>
                  </a:extLst>
                </p14:cNvPr>
                <p14:cNvContentPartPr/>
                <p14:nvPr/>
              </p14:nvContentPartPr>
              <p14:xfrm>
                <a:off x="996670" y="2710027"/>
                <a:ext cx="185040" cy="72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C9CD19D-48C8-4692-98C4-027F044F48C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87670" y="2701027"/>
                  <a:ext cx="202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C20C048-2C71-4263-9805-C9F7255A8EEE}"/>
                    </a:ext>
                  </a:extLst>
                </p14:cNvPr>
                <p14:cNvContentPartPr/>
                <p14:nvPr/>
              </p14:nvContentPartPr>
              <p14:xfrm>
                <a:off x="436150" y="3131587"/>
                <a:ext cx="187200" cy="2509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C20C048-2C71-4263-9805-C9F7255A8EE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27150" y="3122587"/>
                  <a:ext cx="2048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66C4C46-0FE0-46DF-B591-32B3D83A8998}"/>
                    </a:ext>
                  </a:extLst>
                </p14:cNvPr>
                <p14:cNvContentPartPr/>
                <p14:nvPr/>
              </p14:nvContentPartPr>
              <p14:xfrm>
                <a:off x="721990" y="3156787"/>
                <a:ext cx="75960" cy="151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66C4C46-0FE0-46DF-B591-32B3D83A899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12990" y="3148147"/>
                  <a:ext cx="93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298C38D-E687-4FD3-B260-78A2AC5759DE}"/>
                    </a:ext>
                  </a:extLst>
                </p14:cNvPr>
                <p14:cNvContentPartPr/>
                <p14:nvPr/>
              </p14:nvContentPartPr>
              <p14:xfrm>
                <a:off x="741430" y="3216907"/>
                <a:ext cx="103680" cy="360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298C38D-E687-4FD3-B260-78A2AC5759D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32430" y="3207907"/>
                  <a:ext cx="1213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CA758E5-C97A-4762-8850-FFF9633AFC5E}"/>
                    </a:ext>
                  </a:extLst>
                </p14:cNvPr>
                <p14:cNvContentPartPr/>
                <p14:nvPr/>
              </p14:nvContentPartPr>
              <p14:xfrm>
                <a:off x="947710" y="3122227"/>
                <a:ext cx="34920" cy="1645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CA758E5-C97A-4762-8850-FFF9633AFC5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39070" y="3113587"/>
                  <a:ext cx="52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5F015CA-7D2F-4178-A6A4-6096183A39DE}"/>
                    </a:ext>
                  </a:extLst>
                </p14:cNvPr>
                <p14:cNvContentPartPr/>
                <p14:nvPr/>
              </p14:nvContentPartPr>
              <p14:xfrm>
                <a:off x="1008190" y="3089467"/>
                <a:ext cx="184680" cy="2250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5F015CA-7D2F-4178-A6A4-6096183A39D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99190" y="3080827"/>
                  <a:ext cx="2023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FB73F09-2D32-41C6-81C1-244682FF94F3}"/>
                    </a:ext>
                  </a:extLst>
                </p14:cNvPr>
                <p14:cNvContentPartPr/>
                <p14:nvPr/>
              </p14:nvContentPartPr>
              <p14:xfrm>
                <a:off x="565030" y="3557107"/>
                <a:ext cx="189720" cy="1897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FB73F09-2D32-41C6-81C1-244682FF94F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56030" y="3548107"/>
                  <a:ext cx="2073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4627108-EFA7-47E5-BC17-E1C8C4D659ED}"/>
                    </a:ext>
                  </a:extLst>
                </p14:cNvPr>
                <p14:cNvContentPartPr/>
                <p14:nvPr/>
              </p14:nvContentPartPr>
              <p14:xfrm>
                <a:off x="800830" y="3540907"/>
                <a:ext cx="98640" cy="259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4627108-EFA7-47E5-BC17-E1C8C4D659E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91830" y="3532267"/>
                  <a:ext cx="116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520E30B-E323-419F-8170-EFAC5F9888C3}"/>
                    </a:ext>
                  </a:extLst>
                </p14:cNvPr>
                <p14:cNvContentPartPr/>
                <p14:nvPr/>
              </p14:nvContentPartPr>
              <p14:xfrm>
                <a:off x="808750" y="3619387"/>
                <a:ext cx="141840" cy="57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520E30B-E323-419F-8170-EFAC5F9888C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00110" y="3610387"/>
                  <a:ext cx="1594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5D8E065-CDE5-4AC3-9E45-6C315DB4DE08}"/>
                    </a:ext>
                  </a:extLst>
                </p14:cNvPr>
                <p14:cNvContentPartPr/>
                <p14:nvPr/>
              </p14:nvContentPartPr>
              <p14:xfrm>
                <a:off x="1006030" y="3382147"/>
                <a:ext cx="171360" cy="3391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5D8E065-CDE5-4AC3-9E45-6C315DB4DE0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97390" y="3373147"/>
                  <a:ext cx="1890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CB276DA-2AAF-4428-91F7-F0DB694E152D}"/>
                    </a:ext>
                  </a:extLst>
                </p14:cNvPr>
                <p14:cNvContentPartPr/>
                <p14:nvPr/>
              </p14:nvContentPartPr>
              <p14:xfrm>
                <a:off x="162190" y="849907"/>
                <a:ext cx="4831200" cy="30661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CB276DA-2AAF-4428-91F7-F0DB694E152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53550" y="841267"/>
                  <a:ext cx="4848840" cy="308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690D10C-7B7F-460F-82CF-C7008C66BCE5}"/>
              </a:ext>
            </a:extLst>
          </p:cNvPr>
          <p:cNvGrpSpPr/>
          <p:nvPr/>
        </p:nvGrpSpPr>
        <p:grpSpPr>
          <a:xfrm>
            <a:off x="5434750" y="721747"/>
            <a:ext cx="6591240" cy="937440"/>
            <a:chOff x="5434750" y="721747"/>
            <a:chExt cx="6591240" cy="93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03CAFDB-D0A4-4FC6-9803-BF07FD0EAD83}"/>
                    </a:ext>
                  </a:extLst>
                </p14:cNvPr>
                <p14:cNvContentPartPr/>
                <p14:nvPr/>
              </p14:nvContentPartPr>
              <p14:xfrm>
                <a:off x="5442670" y="1001467"/>
                <a:ext cx="176400" cy="2696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03CAFDB-D0A4-4FC6-9803-BF07FD0EAD8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434030" y="992827"/>
                  <a:ext cx="1940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32A185F-4CB6-407A-852B-BFFCB73DB9CB}"/>
                    </a:ext>
                  </a:extLst>
                </p14:cNvPr>
                <p14:cNvContentPartPr/>
                <p14:nvPr/>
              </p14:nvContentPartPr>
              <p14:xfrm>
                <a:off x="5434750" y="975187"/>
                <a:ext cx="265680" cy="2829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32A185F-4CB6-407A-852B-BFFCB73DB9C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425750" y="966547"/>
                  <a:ext cx="2833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467971C-55B7-440F-ACD9-6F32D5822694}"/>
                    </a:ext>
                  </a:extLst>
                </p14:cNvPr>
                <p14:cNvContentPartPr/>
                <p14:nvPr/>
              </p14:nvContentPartPr>
              <p14:xfrm>
                <a:off x="5736790" y="1023787"/>
                <a:ext cx="120240" cy="205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467971C-55B7-440F-ACD9-6F32D582269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727790" y="1015147"/>
                  <a:ext cx="137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84C79B4-7F1D-49C6-A20A-43BBAAA365E8}"/>
                    </a:ext>
                  </a:extLst>
                </p14:cNvPr>
                <p14:cNvContentPartPr/>
                <p14:nvPr/>
              </p14:nvContentPartPr>
              <p14:xfrm>
                <a:off x="5734990" y="1137907"/>
                <a:ext cx="98280" cy="151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84C79B4-7F1D-49C6-A20A-43BBAAA365E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726350" y="1128907"/>
                  <a:ext cx="115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89502AF-7819-4D41-91D8-23EAD8525967}"/>
                    </a:ext>
                  </a:extLst>
                </p14:cNvPr>
                <p14:cNvContentPartPr/>
                <p14:nvPr/>
              </p14:nvContentPartPr>
              <p14:xfrm>
                <a:off x="6060070" y="1012627"/>
                <a:ext cx="221400" cy="104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89502AF-7819-4D41-91D8-23EAD852596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051070" y="1003627"/>
                  <a:ext cx="239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B740212-B1D3-407D-A165-E23DA3D1AC2D}"/>
                    </a:ext>
                  </a:extLst>
                </p14:cNvPr>
                <p14:cNvContentPartPr/>
                <p14:nvPr/>
              </p14:nvContentPartPr>
              <p14:xfrm>
                <a:off x="6388750" y="897787"/>
                <a:ext cx="43560" cy="2444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B740212-B1D3-407D-A165-E23DA3D1AC2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379750" y="889147"/>
                  <a:ext cx="612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F757336-7C5B-4EB1-9F1F-CE4C91AAD415}"/>
                    </a:ext>
                  </a:extLst>
                </p14:cNvPr>
                <p14:cNvContentPartPr/>
                <p14:nvPr/>
              </p14:nvContentPartPr>
              <p14:xfrm>
                <a:off x="6458950" y="893467"/>
                <a:ext cx="214200" cy="2354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F757336-7C5B-4EB1-9F1F-CE4C91AAD41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449950" y="884467"/>
                  <a:ext cx="2318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DDFA26E-1EB2-4ABC-AC9E-9EEBA0B5232B}"/>
                    </a:ext>
                  </a:extLst>
                </p14:cNvPr>
                <p14:cNvContentPartPr/>
                <p14:nvPr/>
              </p14:nvContentPartPr>
              <p14:xfrm>
                <a:off x="6820030" y="860347"/>
                <a:ext cx="37080" cy="1483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DDFA26E-1EB2-4ABC-AC9E-9EEBA0B5232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811390" y="851347"/>
                  <a:ext cx="547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34019AE-EF53-495B-9F0A-F0AAFC61AD6B}"/>
                    </a:ext>
                  </a:extLst>
                </p14:cNvPr>
                <p14:cNvContentPartPr/>
                <p14:nvPr/>
              </p14:nvContentPartPr>
              <p14:xfrm>
                <a:off x="6744430" y="929827"/>
                <a:ext cx="166680" cy="72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34019AE-EF53-495B-9F0A-F0AAFC61AD6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735790" y="921187"/>
                  <a:ext cx="1843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B208136-6886-417D-AE57-E70F6857D70B}"/>
                    </a:ext>
                  </a:extLst>
                </p14:cNvPr>
                <p14:cNvContentPartPr/>
                <p14:nvPr/>
              </p14:nvContentPartPr>
              <p14:xfrm>
                <a:off x="6720670" y="1070947"/>
                <a:ext cx="177120" cy="108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B208136-6886-417D-AE57-E70F6857D70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712030" y="1062307"/>
                  <a:ext cx="194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7B98065-8C9F-4B2C-86DF-B96628A29455}"/>
                    </a:ext>
                  </a:extLst>
                </p14:cNvPr>
                <p14:cNvContentPartPr/>
                <p14:nvPr/>
              </p14:nvContentPartPr>
              <p14:xfrm>
                <a:off x="7047910" y="731467"/>
                <a:ext cx="1718280" cy="4723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7B98065-8C9F-4B2C-86DF-B96628A2945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038910" y="722827"/>
                  <a:ext cx="173592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E331AA7-42FE-4A31-9423-B544CE75084F}"/>
                    </a:ext>
                  </a:extLst>
                </p14:cNvPr>
                <p14:cNvContentPartPr/>
                <p14:nvPr/>
              </p14:nvContentPartPr>
              <p14:xfrm>
                <a:off x="7329070" y="915427"/>
                <a:ext cx="51840" cy="1670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E331AA7-42FE-4A31-9423-B544CE75084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320070" y="906427"/>
                  <a:ext cx="694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8DAD716-0AEF-4EA6-B51D-6CB61D21D187}"/>
                    </a:ext>
                  </a:extLst>
                </p14:cNvPr>
                <p14:cNvContentPartPr/>
                <p14:nvPr/>
              </p14:nvContentPartPr>
              <p14:xfrm>
                <a:off x="7414390" y="938467"/>
                <a:ext cx="117000" cy="1206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8DAD716-0AEF-4EA6-B51D-6CB61D21D18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405390" y="929827"/>
                  <a:ext cx="134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92FA7D8-F502-47DC-AA64-61B1334C7A92}"/>
                    </a:ext>
                  </a:extLst>
                </p14:cNvPr>
                <p14:cNvContentPartPr/>
                <p14:nvPr/>
              </p14:nvContentPartPr>
              <p14:xfrm>
                <a:off x="7538590" y="834427"/>
                <a:ext cx="89640" cy="1245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92FA7D8-F502-47DC-AA64-61B1334C7A9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529590" y="825787"/>
                  <a:ext cx="107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0C1A954-F434-4C73-910C-CAC52DEBCA50}"/>
                    </a:ext>
                  </a:extLst>
                </p14:cNvPr>
                <p14:cNvContentPartPr/>
                <p14:nvPr/>
              </p14:nvContentPartPr>
              <p14:xfrm>
                <a:off x="7743430" y="983827"/>
                <a:ext cx="172080" cy="118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0C1A954-F434-4C73-910C-CAC52DEBCA5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734430" y="975187"/>
                  <a:ext cx="189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A645237-FC19-4BAB-BD59-1AA4E21508D9}"/>
                    </a:ext>
                  </a:extLst>
                </p14:cNvPr>
                <p14:cNvContentPartPr/>
                <p14:nvPr/>
              </p14:nvContentPartPr>
              <p14:xfrm>
                <a:off x="8028910" y="858547"/>
                <a:ext cx="124200" cy="1522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A645237-FC19-4BAB-BD59-1AA4E21508D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020270" y="849907"/>
                  <a:ext cx="1418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756060F-87F7-4B41-BFEF-C02FA622F606}"/>
                    </a:ext>
                  </a:extLst>
                </p14:cNvPr>
                <p14:cNvContentPartPr/>
                <p14:nvPr/>
              </p14:nvContentPartPr>
              <p14:xfrm>
                <a:off x="8154550" y="858547"/>
                <a:ext cx="19080" cy="2926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756060F-87F7-4B41-BFEF-C02FA622F60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145910" y="849907"/>
                  <a:ext cx="367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BB9E160-A74C-4763-B682-18F575647DBC}"/>
                    </a:ext>
                  </a:extLst>
                </p14:cNvPr>
                <p14:cNvContentPartPr/>
                <p14:nvPr/>
              </p14:nvContentPartPr>
              <p14:xfrm>
                <a:off x="8247790" y="829027"/>
                <a:ext cx="100800" cy="3351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BB9E160-A74C-4763-B682-18F575647DB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238790" y="820387"/>
                  <a:ext cx="1184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71E611A-4653-4B25-92D1-2D554E553C15}"/>
                    </a:ext>
                  </a:extLst>
                </p14:cNvPr>
                <p14:cNvContentPartPr/>
                <p14:nvPr/>
              </p14:nvContentPartPr>
              <p14:xfrm>
                <a:off x="8370910" y="927307"/>
                <a:ext cx="92520" cy="1486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71E611A-4653-4B25-92D1-2D554E553C1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361910" y="918307"/>
                  <a:ext cx="110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E2A47C8-8D19-4ED1-B871-538585B3F9D7}"/>
                    </a:ext>
                  </a:extLst>
                </p14:cNvPr>
                <p14:cNvContentPartPr/>
                <p14:nvPr/>
              </p14:nvContentPartPr>
              <p14:xfrm>
                <a:off x="8397910" y="893107"/>
                <a:ext cx="152640" cy="172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E2A47C8-8D19-4ED1-B871-538585B3F9D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389270" y="884467"/>
                  <a:ext cx="170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36BC930-9A99-406F-8493-430F94694D7E}"/>
                    </a:ext>
                  </a:extLst>
                </p14:cNvPr>
                <p14:cNvContentPartPr/>
                <p14:nvPr/>
              </p14:nvContentPartPr>
              <p14:xfrm>
                <a:off x="8557750" y="834067"/>
                <a:ext cx="64080" cy="2757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36BC930-9A99-406F-8493-430F94694D7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549110" y="825427"/>
                  <a:ext cx="817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A1CE208-4716-4FF5-9394-0AEC4C5EBC8A}"/>
                    </a:ext>
                  </a:extLst>
                </p14:cNvPr>
                <p14:cNvContentPartPr/>
                <p14:nvPr/>
              </p14:nvContentPartPr>
              <p14:xfrm>
                <a:off x="8684110" y="830107"/>
                <a:ext cx="95040" cy="2494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A1CE208-4716-4FF5-9394-0AEC4C5EBC8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675110" y="821467"/>
                  <a:ext cx="1126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7BA1259-2F4A-40AF-9901-8E9743B22439}"/>
                    </a:ext>
                  </a:extLst>
                </p14:cNvPr>
                <p14:cNvContentPartPr/>
                <p14:nvPr/>
              </p14:nvContentPartPr>
              <p14:xfrm>
                <a:off x="8814790" y="825427"/>
                <a:ext cx="161280" cy="2239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7BA1259-2F4A-40AF-9901-8E9743B2243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806150" y="816427"/>
                  <a:ext cx="1789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BA68639-7290-42D4-A309-AF08EA344205}"/>
                    </a:ext>
                  </a:extLst>
                </p14:cNvPr>
                <p14:cNvContentPartPr/>
                <p14:nvPr/>
              </p14:nvContentPartPr>
              <p14:xfrm>
                <a:off x="9016030" y="828307"/>
                <a:ext cx="37800" cy="2476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BA68639-7290-42D4-A309-AF08EA34420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007030" y="819307"/>
                  <a:ext cx="554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99AF00E-6097-422E-87BB-AC96BA983C6A}"/>
                    </a:ext>
                  </a:extLst>
                </p14:cNvPr>
                <p14:cNvContentPartPr/>
                <p14:nvPr/>
              </p14:nvContentPartPr>
              <p14:xfrm>
                <a:off x="8770510" y="732547"/>
                <a:ext cx="383400" cy="122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99AF00E-6097-422E-87BB-AC96BA983C6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761510" y="723907"/>
                  <a:ext cx="401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48734DD-05E6-4202-9D80-EB55B9051186}"/>
                    </a:ext>
                  </a:extLst>
                </p14:cNvPr>
                <p14:cNvContentPartPr/>
                <p14:nvPr/>
              </p14:nvContentPartPr>
              <p14:xfrm>
                <a:off x="6189310" y="1206307"/>
                <a:ext cx="2971800" cy="1202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48734DD-05E6-4202-9D80-EB55B905118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180310" y="1197667"/>
                  <a:ext cx="2989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4CADF55-3DFA-4292-9186-12A1F684CC0D}"/>
                    </a:ext>
                  </a:extLst>
                </p14:cNvPr>
                <p14:cNvContentPartPr/>
                <p14:nvPr/>
              </p14:nvContentPartPr>
              <p14:xfrm>
                <a:off x="7226110" y="1403587"/>
                <a:ext cx="270000" cy="2523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4CADF55-3DFA-4292-9186-12A1F684CC0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217470" y="1394947"/>
                  <a:ext cx="2876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E9215AB-2388-4277-B0BD-9C944F379063}"/>
                    </a:ext>
                  </a:extLst>
                </p14:cNvPr>
                <p14:cNvContentPartPr/>
                <p14:nvPr/>
              </p14:nvContentPartPr>
              <p14:xfrm>
                <a:off x="7528150" y="1372987"/>
                <a:ext cx="118800" cy="2862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E9215AB-2388-4277-B0BD-9C944F37906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519150" y="1364347"/>
                  <a:ext cx="1364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B4CA9F7-8693-43C0-A78F-24E318ADB39B}"/>
                    </a:ext>
                  </a:extLst>
                </p14:cNvPr>
                <p14:cNvContentPartPr/>
                <p14:nvPr/>
              </p14:nvContentPartPr>
              <p14:xfrm>
                <a:off x="7633990" y="1426987"/>
                <a:ext cx="145440" cy="1713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B4CA9F7-8693-43C0-A78F-24E318ADB39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624990" y="1417987"/>
                  <a:ext cx="163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A20D518-40AA-451A-B4A3-24970CE92448}"/>
                    </a:ext>
                  </a:extLst>
                </p14:cNvPr>
                <p14:cNvContentPartPr/>
                <p14:nvPr/>
              </p14:nvContentPartPr>
              <p14:xfrm>
                <a:off x="7691950" y="1388827"/>
                <a:ext cx="125280" cy="108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A20D518-40AA-451A-B4A3-24970CE9244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683310" y="1380187"/>
                  <a:ext cx="1429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19AF999-A84A-4B57-8352-BD6257029C59}"/>
                    </a:ext>
                  </a:extLst>
                </p14:cNvPr>
                <p14:cNvContentPartPr/>
                <p14:nvPr/>
              </p14:nvContentPartPr>
              <p14:xfrm>
                <a:off x="7848910" y="1335187"/>
                <a:ext cx="75960" cy="3042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19AF999-A84A-4B57-8352-BD6257029C5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839910" y="1326187"/>
                  <a:ext cx="936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FD3BFF5-8830-44EF-A64D-503ABAE957AD}"/>
                    </a:ext>
                  </a:extLst>
                </p14:cNvPr>
                <p14:cNvContentPartPr/>
                <p14:nvPr/>
              </p14:nvContentPartPr>
              <p14:xfrm>
                <a:off x="9291790" y="1162027"/>
                <a:ext cx="170640" cy="133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FD3BFF5-8830-44EF-A64D-503ABAE957A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283150" y="1153387"/>
                  <a:ext cx="188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37C8D4D-FB91-4B4A-86E1-30CB32B9BDF1}"/>
                    </a:ext>
                  </a:extLst>
                </p14:cNvPr>
                <p14:cNvContentPartPr/>
                <p14:nvPr/>
              </p14:nvContentPartPr>
              <p14:xfrm>
                <a:off x="9304750" y="1273267"/>
                <a:ext cx="137160" cy="237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37C8D4D-FB91-4B4A-86E1-30CB32B9BDF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296110" y="1264627"/>
                  <a:ext cx="154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4155B17-C74A-44F4-B37A-4F9A8B0A7482}"/>
                    </a:ext>
                  </a:extLst>
                </p14:cNvPr>
                <p14:cNvContentPartPr/>
                <p14:nvPr/>
              </p14:nvContentPartPr>
              <p14:xfrm>
                <a:off x="9526870" y="1173547"/>
                <a:ext cx="2447640" cy="421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4155B17-C74A-44F4-B37A-4F9A8B0A748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518230" y="1164547"/>
                  <a:ext cx="24652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512BFE5-9330-42FA-8FA1-1D63F436ECF5}"/>
                    </a:ext>
                  </a:extLst>
                </p14:cNvPr>
                <p14:cNvContentPartPr/>
                <p14:nvPr/>
              </p14:nvContentPartPr>
              <p14:xfrm>
                <a:off x="10661230" y="1254547"/>
                <a:ext cx="69840" cy="3268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512BFE5-9330-42FA-8FA1-1D63F436ECF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652590" y="1245907"/>
                  <a:ext cx="874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A6723EA-82DF-4DA3-B1AF-157433EAB1E8}"/>
                    </a:ext>
                  </a:extLst>
                </p14:cNvPr>
                <p14:cNvContentPartPr/>
                <p14:nvPr/>
              </p14:nvContentPartPr>
              <p14:xfrm>
                <a:off x="10854910" y="1282987"/>
                <a:ext cx="298440" cy="3034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A6723EA-82DF-4DA3-B1AF-157433EAB1E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846270" y="1274347"/>
                  <a:ext cx="3160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7DCE88E-A493-4A1B-BDC5-FEEC3FF3B450}"/>
                    </a:ext>
                  </a:extLst>
                </p14:cNvPr>
                <p14:cNvContentPartPr/>
                <p14:nvPr/>
              </p14:nvContentPartPr>
              <p14:xfrm>
                <a:off x="9619750" y="939547"/>
                <a:ext cx="226800" cy="133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7DCE88E-A493-4A1B-BDC5-FEEC3FF3B45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611110" y="930907"/>
                  <a:ext cx="244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6E90522-B499-4428-8789-2AFD4A3B8191}"/>
                    </a:ext>
                  </a:extLst>
                </p14:cNvPr>
                <p14:cNvContentPartPr/>
                <p14:nvPr/>
              </p14:nvContentPartPr>
              <p14:xfrm>
                <a:off x="9922870" y="818587"/>
                <a:ext cx="10800" cy="2401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6E90522-B499-4428-8789-2AFD4A3B819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913870" y="809587"/>
                  <a:ext cx="284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49D2148-CEC2-4DC3-B7CC-6DC66FF0D176}"/>
                    </a:ext>
                  </a:extLst>
                </p14:cNvPr>
                <p14:cNvContentPartPr/>
                <p14:nvPr/>
              </p14:nvContentPartPr>
              <p14:xfrm>
                <a:off x="9995230" y="823627"/>
                <a:ext cx="149400" cy="2023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49D2148-CEC2-4DC3-B7CC-6DC66FF0D17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986590" y="814987"/>
                  <a:ext cx="1670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8AF2A3A-E6E4-496E-8A70-ED022EF69062}"/>
                    </a:ext>
                  </a:extLst>
                </p14:cNvPr>
                <p14:cNvContentPartPr/>
                <p14:nvPr/>
              </p14:nvContentPartPr>
              <p14:xfrm>
                <a:off x="10365670" y="804187"/>
                <a:ext cx="19800" cy="1418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8AF2A3A-E6E4-496E-8A70-ED022EF6906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357030" y="795187"/>
                  <a:ext cx="37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4641C6F-488B-47B1-B390-A765CAE20414}"/>
                    </a:ext>
                  </a:extLst>
                </p14:cNvPr>
                <p14:cNvContentPartPr/>
                <p14:nvPr/>
              </p14:nvContentPartPr>
              <p14:xfrm>
                <a:off x="10277830" y="841627"/>
                <a:ext cx="173880" cy="86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4641C6F-488B-47B1-B390-A765CAE2041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268830" y="832627"/>
                  <a:ext cx="191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3A37C56-7654-4D49-9FD4-AD5B7B96353D}"/>
                    </a:ext>
                  </a:extLst>
                </p14:cNvPr>
                <p14:cNvContentPartPr/>
                <p14:nvPr/>
              </p14:nvContentPartPr>
              <p14:xfrm>
                <a:off x="10269550" y="996787"/>
                <a:ext cx="168840" cy="118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3A37C56-7654-4D49-9FD4-AD5B7B96353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260910" y="988147"/>
                  <a:ext cx="186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5B937E2-28B3-4F83-9DC9-3C576A0AD6F2}"/>
                    </a:ext>
                  </a:extLst>
                </p14:cNvPr>
                <p14:cNvContentPartPr/>
                <p14:nvPr/>
              </p14:nvContentPartPr>
              <p14:xfrm>
                <a:off x="10605070" y="721747"/>
                <a:ext cx="1420920" cy="3884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5B937E2-28B3-4F83-9DC9-3C576A0AD6F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596070" y="713107"/>
                  <a:ext cx="143856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5EE5366-9FDF-4CBE-AF85-A57C2ACBECB2}"/>
                    </a:ext>
                  </a:extLst>
                </p14:cNvPr>
                <p14:cNvContentPartPr/>
                <p14:nvPr/>
              </p14:nvContentPartPr>
              <p14:xfrm>
                <a:off x="10847710" y="812467"/>
                <a:ext cx="51120" cy="2001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5EE5366-9FDF-4CBE-AF85-A57C2ACBECB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838710" y="803467"/>
                  <a:ext cx="687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7CF1A57-2C6F-4C4B-9F9D-BE3299B59E79}"/>
                    </a:ext>
                  </a:extLst>
                </p14:cNvPr>
                <p14:cNvContentPartPr/>
                <p14:nvPr/>
              </p14:nvContentPartPr>
              <p14:xfrm>
                <a:off x="10953550" y="857467"/>
                <a:ext cx="71280" cy="684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7CF1A57-2C6F-4C4B-9F9D-BE3299B59E7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944550" y="848827"/>
                  <a:ext cx="889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CBF751A-7034-4CAE-8817-BE820539AB40}"/>
                    </a:ext>
                  </a:extLst>
                </p14:cNvPr>
                <p14:cNvContentPartPr/>
                <p14:nvPr/>
              </p14:nvContentPartPr>
              <p14:xfrm>
                <a:off x="11018710" y="834427"/>
                <a:ext cx="14400" cy="1890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CBF751A-7034-4CAE-8817-BE820539AB4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010070" y="825427"/>
                  <a:ext cx="320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E3AAED2-B5D5-42DC-9159-3720F09EC778}"/>
                    </a:ext>
                  </a:extLst>
                </p14:cNvPr>
                <p14:cNvContentPartPr/>
                <p14:nvPr/>
              </p14:nvContentPartPr>
              <p14:xfrm>
                <a:off x="11106190" y="827227"/>
                <a:ext cx="69120" cy="882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E3AAED2-B5D5-42DC-9159-3720F09EC77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097550" y="818587"/>
                  <a:ext cx="867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9FDA45D-2442-4F9C-BE9A-1EA6A0439CE7}"/>
                    </a:ext>
                  </a:extLst>
                </p14:cNvPr>
                <p14:cNvContentPartPr/>
                <p14:nvPr/>
              </p14:nvContentPartPr>
              <p14:xfrm>
                <a:off x="11163070" y="828667"/>
                <a:ext cx="18360" cy="1857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9FDA45D-2442-4F9C-BE9A-1EA6A0439CE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154430" y="820027"/>
                  <a:ext cx="360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AEED722-2BC7-4AED-A72F-5D88B7E6D0AB}"/>
                    </a:ext>
                  </a:extLst>
                </p14:cNvPr>
                <p14:cNvContentPartPr/>
                <p14:nvPr/>
              </p14:nvContentPartPr>
              <p14:xfrm>
                <a:off x="11315710" y="941347"/>
                <a:ext cx="111960" cy="64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AEED722-2BC7-4AED-A72F-5D88B7E6D0A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306710" y="932347"/>
                  <a:ext cx="12960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77FCABA-792F-4733-9728-22D69E4AE3BD}"/>
              </a:ext>
            </a:extLst>
          </p:cNvPr>
          <p:cNvGrpSpPr/>
          <p:nvPr/>
        </p:nvGrpSpPr>
        <p:grpSpPr>
          <a:xfrm>
            <a:off x="11563390" y="814627"/>
            <a:ext cx="302760" cy="207000"/>
            <a:chOff x="11563390" y="814627"/>
            <a:chExt cx="302760" cy="20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7E1C399-6E4D-42C7-A2AA-55C2BC5ED98C}"/>
                    </a:ext>
                  </a:extLst>
                </p14:cNvPr>
                <p14:cNvContentPartPr/>
                <p14:nvPr/>
              </p14:nvContentPartPr>
              <p14:xfrm>
                <a:off x="11563390" y="814627"/>
                <a:ext cx="32760" cy="1897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7E1C399-6E4D-42C7-A2AA-55C2BC5ED98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554390" y="805627"/>
                  <a:ext cx="504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549BF7B-03DC-4D8C-859F-4162EE3343F0}"/>
                    </a:ext>
                  </a:extLst>
                </p14:cNvPr>
                <p14:cNvContentPartPr/>
                <p14:nvPr/>
              </p14:nvContentPartPr>
              <p14:xfrm>
                <a:off x="11627110" y="827587"/>
                <a:ext cx="94680" cy="1940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549BF7B-03DC-4D8C-859F-4162EE3343F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618110" y="818947"/>
                  <a:ext cx="1123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1E1EB5B-34FC-46E0-B5C8-617BDA57AF7F}"/>
                    </a:ext>
                  </a:extLst>
                </p14:cNvPr>
                <p14:cNvContentPartPr/>
                <p14:nvPr/>
              </p14:nvContentPartPr>
              <p14:xfrm>
                <a:off x="11734390" y="840547"/>
                <a:ext cx="131760" cy="1670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1E1EB5B-34FC-46E0-B5C8-617BDA57AF7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725750" y="831907"/>
                  <a:ext cx="14940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28FFF14-316B-4C3F-B9CF-36454B767F18}"/>
              </a:ext>
            </a:extLst>
          </p:cNvPr>
          <p:cNvGrpSpPr/>
          <p:nvPr/>
        </p:nvGrpSpPr>
        <p:grpSpPr>
          <a:xfrm>
            <a:off x="5304430" y="2095507"/>
            <a:ext cx="4084560" cy="658080"/>
            <a:chOff x="5304430" y="2095507"/>
            <a:chExt cx="4084560" cy="65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F520D80-D90B-402D-AC8D-2CD3D3C3892C}"/>
                    </a:ext>
                  </a:extLst>
                </p14:cNvPr>
                <p14:cNvContentPartPr/>
                <p14:nvPr/>
              </p14:nvContentPartPr>
              <p14:xfrm>
                <a:off x="5304430" y="2306827"/>
                <a:ext cx="178920" cy="158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F520D80-D90B-402D-AC8D-2CD3D3C3892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295430" y="2298187"/>
                  <a:ext cx="196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2AA2A51-B7C1-4137-9A99-5CB5A707882B}"/>
                    </a:ext>
                  </a:extLst>
                </p14:cNvPr>
                <p14:cNvContentPartPr/>
                <p14:nvPr/>
              </p14:nvContentPartPr>
              <p14:xfrm>
                <a:off x="5323150" y="2462347"/>
                <a:ext cx="144360" cy="75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2AA2A51-B7C1-4137-9A99-5CB5A707882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314150" y="2453347"/>
                  <a:ext cx="162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F6F9C8B-FA48-4D2A-9CB5-18F99EF58E80}"/>
                    </a:ext>
                  </a:extLst>
                </p14:cNvPr>
                <p14:cNvContentPartPr/>
                <p14:nvPr/>
              </p14:nvContentPartPr>
              <p14:xfrm>
                <a:off x="5743630" y="2306467"/>
                <a:ext cx="192600" cy="118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F6F9C8B-FA48-4D2A-9CB5-18F99EF58E8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734990" y="2297827"/>
                  <a:ext cx="210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BC5C79E-3CD0-466A-86CD-A7D22A14A073}"/>
                    </a:ext>
                  </a:extLst>
                </p14:cNvPr>
                <p14:cNvContentPartPr/>
                <p14:nvPr/>
              </p14:nvContentPartPr>
              <p14:xfrm>
                <a:off x="5995270" y="2179027"/>
                <a:ext cx="45360" cy="2574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BC5C79E-3CD0-466A-86CD-A7D22A14A07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986270" y="2170027"/>
                  <a:ext cx="630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A742301-EAF2-4E6C-B98C-7DABE8141D54}"/>
                    </a:ext>
                  </a:extLst>
                </p14:cNvPr>
                <p14:cNvContentPartPr/>
                <p14:nvPr/>
              </p14:nvContentPartPr>
              <p14:xfrm>
                <a:off x="6075190" y="2192347"/>
                <a:ext cx="160920" cy="2016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A742301-EAF2-4E6C-B98C-7DABE8141D5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066550" y="2183707"/>
                  <a:ext cx="1785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3512D51-6D7C-4CA1-BB9F-B06C8BCF10D1}"/>
                    </a:ext>
                  </a:extLst>
                </p14:cNvPr>
                <p14:cNvContentPartPr/>
                <p14:nvPr/>
              </p14:nvContentPartPr>
              <p14:xfrm>
                <a:off x="5858830" y="2485747"/>
                <a:ext cx="432000" cy="252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3512D51-6D7C-4CA1-BB9F-B06C8BCF10D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849830" y="2477107"/>
                  <a:ext cx="449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1885D4E-98F2-4087-97C6-498954B21BF3}"/>
                    </a:ext>
                  </a:extLst>
                </p14:cNvPr>
                <p14:cNvContentPartPr/>
                <p14:nvPr/>
              </p14:nvContentPartPr>
              <p14:xfrm>
                <a:off x="5992030" y="2568547"/>
                <a:ext cx="38880" cy="1699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1885D4E-98F2-4087-97C6-498954B21BF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983390" y="2559907"/>
                  <a:ext cx="565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32059E7-0B4C-422C-BD4C-F8AC630AC905}"/>
                    </a:ext>
                  </a:extLst>
                </p14:cNvPr>
                <p14:cNvContentPartPr/>
                <p14:nvPr/>
              </p14:nvContentPartPr>
              <p14:xfrm>
                <a:off x="6077350" y="2551987"/>
                <a:ext cx="153720" cy="1832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32059E7-0B4C-422C-BD4C-F8AC630AC90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068710" y="2542987"/>
                  <a:ext cx="1713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7831C83-2252-422C-9214-4F5AD1D5CA24}"/>
                    </a:ext>
                  </a:extLst>
                </p14:cNvPr>
                <p14:cNvContentPartPr/>
                <p14:nvPr/>
              </p14:nvContentPartPr>
              <p14:xfrm>
                <a:off x="6553990" y="2266147"/>
                <a:ext cx="58320" cy="1393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7831C83-2252-422C-9214-4F5AD1D5CA2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544990" y="2257147"/>
                  <a:ext cx="759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162D307-A525-4EEE-A29D-142D8E65E448}"/>
                    </a:ext>
                  </a:extLst>
                </p14:cNvPr>
                <p14:cNvContentPartPr/>
                <p14:nvPr/>
              </p14:nvContentPartPr>
              <p14:xfrm>
                <a:off x="6464350" y="2306467"/>
                <a:ext cx="205560" cy="147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162D307-A525-4EEE-A29D-142D8E65E44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455350" y="2297467"/>
                  <a:ext cx="223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A556354-2971-4B50-8B2A-38830244068B}"/>
                    </a:ext>
                  </a:extLst>
                </p14:cNvPr>
                <p14:cNvContentPartPr/>
                <p14:nvPr/>
              </p14:nvContentPartPr>
              <p14:xfrm>
                <a:off x="6496030" y="2491867"/>
                <a:ext cx="181800" cy="90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A556354-2971-4B50-8B2A-38830244068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487390" y="2483227"/>
                  <a:ext cx="199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BAA08AB-43BE-48CB-A1C1-8D3B66BACEA9}"/>
                    </a:ext>
                  </a:extLst>
                </p14:cNvPr>
                <p14:cNvContentPartPr/>
                <p14:nvPr/>
              </p14:nvContentPartPr>
              <p14:xfrm>
                <a:off x="6915070" y="2095507"/>
                <a:ext cx="1037160" cy="3114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BAA08AB-43BE-48CB-A1C1-8D3B66BACEA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906070" y="2086507"/>
                  <a:ext cx="10548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6D9610C-D4C7-466F-9FAF-0B1D36C5B929}"/>
                    </a:ext>
                  </a:extLst>
                </p14:cNvPr>
                <p14:cNvContentPartPr/>
                <p14:nvPr/>
              </p14:nvContentPartPr>
              <p14:xfrm>
                <a:off x="7263550" y="2273707"/>
                <a:ext cx="131400" cy="118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6D9610C-D4C7-466F-9FAF-0B1D36C5B92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254910" y="2265067"/>
                  <a:ext cx="149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99DB493-AB03-4F69-BBC9-CF9EABE3D9DA}"/>
                    </a:ext>
                  </a:extLst>
                </p14:cNvPr>
                <p14:cNvContentPartPr/>
                <p14:nvPr/>
              </p14:nvContentPartPr>
              <p14:xfrm>
                <a:off x="7478110" y="2172187"/>
                <a:ext cx="50760" cy="1605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99DB493-AB03-4F69-BBC9-CF9EABE3D9D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469110" y="2163547"/>
                  <a:ext cx="68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56923C2-A11C-414C-9214-C9CB097BDAA8}"/>
                    </a:ext>
                  </a:extLst>
                </p14:cNvPr>
                <p14:cNvContentPartPr/>
                <p14:nvPr/>
              </p14:nvContentPartPr>
              <p14:xfrm>
                <a:off x="7565230" y="2153467"/>
                <a:ext cx="129960" cy="1810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56923C2-A11C-414C-9214-C9CB097BDAA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556230" y="2144827"/>
                  <a:ext cx="147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1C68601-49E0-420F-A243-F001D0AE6A71}"/>
                    </a:ext>
                  </a:extLst>
                </p14:cNvPr>
                <p14:cNvContentPartPr/>
                <p14:nvPr/>
              </p14:nvContentPartPr>
              <p14:xfrm>
                <a:off x="6913270" y="2419147"/>
                <a:ext cx="869040" cy="734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1C68601-49E0-420F-A243-F001D0AE6A7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904270" y="2410147"/>
                  <a:ext cx="8866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8E09849-F9C2-48D7-86C1-1BD85F9A2417}"/>
                    </a:ext>
                  </a:extLst>
                </p14:cNvPr>
                <p14:cNvContentPartPr/>
                <p14:nvPr/>
              </p14:nvContentPartPr>
              <p14:xfrm>
                <a:off x="7293790" y="2530027"/>
                <a:ext cx="61560" cy="2235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8E09849-F9C2-48D7-86C1-1BD85F9A241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285150" y="2521387"/>
                  <a:ext cx="792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FE73013-9FCE-4033-A9DE-991BF6A3CDC6}"/>
                    </a:ext>
                  </a:extLst>
                </p14:cNvPr>
                <p14:cNvContentPartPr/>
                <p14:nvPr/>
              </p14:nvContentPartPr>
              <p14:xfrm>
                <a:off x="7411510" y="2530387"/>
                <a:ext cx="172440" cy="2044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FE73013-9FCE-4033-A9DE-991BF6A3CDC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402870" y="2521387"/>
                  <a:ext cx="1900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EE65C7A-8197-4B5F-A2BC-D11F1B7B9977}"/>
                    </a:ext>
                  </a:extLst>
                </p14:cNvPr>
                <p14:cNvContentPartPr/>
                <p14:nvPr/>
              </p14:nvContentPartPr>
              <p14:xfrm>
                <a:off x="8035390" y="2302507"/>
                <a:ext cx="172080" cy="144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EE65C7A-8197-4B5F-A2BC-D11F1B7B997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026750" y="2293507"/>
                  <a:ext cx="189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97889B1-B417-413B-9350-F5CF6D78D150}"/>
                    </a:ext>
                  </a:extLst>
                </p14:cNvPr>
                <p14:cNvContentPartPr/>
                <p14:nvPr/>
              </p14:nvContentPartPr>
              <p14:xfrm>
                <a:off x="8080390" y="2410867"/>
                <a:ext cx="124200" cy="205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97889B1-B417-413B-9350-F5CF6D78D15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071390" y="2402227"/>
                  <a:ext cx="141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F9E8A8D-DFF9-4AD5-B6A6-4AE87F4C1A2A}"/>
                    </a:ext>
                  </a:extLst>
                </p14:cNvPr>
                <p14:cNvContentPartPr/>
                <p14:nvPr/>
              </p14:nvContentPartPr>
              <p14:xfrm>
                <a:off x="8474950" y="2260747"/>
                <a:ext cx="189720" cy="133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F9E8A8D-DFF9-4AD5-B6A6-4AE87F4C1A2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466310" y="2252107"/>
                  <a:ext cx="207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1F45E95-9668-4DF1-AA0A-E612D64546A3}"/>
                    </a:ext>
                  </a:extLst>
                </p14:cNvPr>
                <p14:cNvContentPartPr/>
                <p14:nvPr/>
              </p14:nvContentPartPr>
              <p14:xfrm>
                <a:off x="8744950" y="2109547"/>
                <a:ext cx="130320" cy="2084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1F45E95-9668-4DF1-AA0A-E612D64546A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736310" y="2100547"/>
                  <a:ext cx="1479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45E4672-9D62-442E-98D0-D9B6260E88A4}"/>
                    </a:ext>
                  </a:extLst>
                </p14:cNvPr>
                <p14:cNvContentPartPr/>
                <p14:nvPr/>
              </p14:nvContentPartPr>
              <p14:xfrm>
                <a:off x="8488270" y="2369827"/>
                <a:ext cx="471960" cy="511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45E4672-9D62-442E-98D0-D9B6260E88A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479270" y="2360827"/>
                  <a:ext cx="4896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1BBE597-0A8D-470D-8A2A-5953F4CF9CF2}"/>
                    </a:ext>
                  </a:extLst>
                </p14:cNvPr>
                <p14:cNvContentPartPr/>
                <p14:nvPr/>
              </p14:nvContentPartPr>
              <p14:xfrm>
                <a:off x="8660350" y="2490067"/>
                <a:ext cx="155880" cy="1652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1BBE597-0A8D-470D-8A2A-5953F4CF9CF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651710" y="2481067"/>
                  <a:ext cx="1735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3E703F6-9EC9-4DE5-8B13-C0DF6643E135}"/>
                    </a:ext>
                  </a:extLst>
                </p14:cNvPr>
                <p14:cNvContentPartPr/>
                <p14:nvPr/>
              </p14:nvContentPartPr>
              <p14:xfrm>
                <a:off x="8682670" y="2449387"/>
                <a:ext cx="177840" cy="273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3E703F6-9EC9-4DE5-8B13-C0DF6643E13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674030" y="2440387"/>
                  <a:ext cx="195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7DC3780-AA07-4D78-8071-CE14EBF41F8B}"/>
                    </a:ext>
                  </a:extLst>
                </p14:cNvPr>
                <p14:cNvContentPartPr/>
                <p14:nvPr/>
              </p14:nvContentPartPr>
              <p14:xfrm>
                <a:off x="9248590" y="2185147"/>
                <a:ext cx="28800" cy="1486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7DC3780-AA07-4D78-8071-CE14EBF41F8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239950" y="2176507"/>
                  <a:ext cx="464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644A3A9-56CD-4ED5-9C0E-813307517ECC}"/>
                    </a:ext>
                  </a:extLst>
                </p14:cNvPr>
                <p14:cNvContentPartPr/>
                <p14:nvPr/>
              </p14:nvContentPartPr>
              <p14:xfrm>
                <a:off x="9167230" y="2246707"/>
                <a:ext cx="171720" cy="133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644A3A9-56CD-4ED5-9C0E-813307517EC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158230" y="2238067"/>
                  <a:ext cx="189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CC9BF58-025D-4B30-AA14-85E942BC0E99}"/>
                    </a:ext>
                  </a:extLst>
                </p14:cNvPr>
                <p14:cNvContentPartPr/>
                <p14:nvPr/>
              </p14:nvContentPartPr>
              <p14:xfrm>
                <a:off x="9160750" y="2438947"/>
                <a:ext cx="228240" cy="194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CC9BF58-025D-4B30-AA14-85E942BC0E9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151750" y="2430307"/>
                  <a:ext cx="24588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0310BAF-2D33-41AC-B54F-45646FC842DC}"/>
              </a:ext>
            </a:extLst>
          </p:cNvPr>
          <p:cNvGrpSpPr/>
          <p:nvPr/>
        </p:nvGrpSpPr>
        <p:grpSpPr>
          <a:xfrm>
            <a:off x="9705790" y="1981027"/>
            <a:ext cx="2336040" cy="872640"/>
            <a:chOff x="9705790" y="1981027"/>
            <a:chExt cx="2336040" cy="87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283EE8E-3344-48D9-B4CF-FEAE1B690569}"/>
                    </a:ext>
                  </a:extLst>
                </p14:cNvPr>
                <p14:cNvContentPartPr/>
                <p14:nvPr/>
              </p14:nvContentPartPr>
              <p14:xfrm>
                <a:off x="9706150" y="2104147"/>
                <a:ext cx="140400" cy="1659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283EE8E-3344-48D9-B4CF-FEAE1B69056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697510" y="2095147"/>
                  <a:ext cx="1580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81F8896-EA28-4F0D-91C6-A25B0320C5D5}"/>
                    </a:ext>
                  </a:extLst>
                </p14:cNvPr>
                <p14:cNvContentPartPr/>
                <p14:nvPr/>
              </p14:nvContentPartPr>
              <p14:xfrm>
                <a:off x="9837910" y="2104147"/>
                <a:ext cx="82080" cy="2599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81F8896-EA28-4F0D-91C6-A25B0320C5D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829270" y="2095147"/>
                  <a:ext cx="997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1EB585B-9372-452B-80CD-2276586AA842}"/>
                    </a:ext>
                  </a:extLst>
                </p14:cNvPr>
                <p14:cNvContentPartPr/>
                <p14:nvPr/>
              </p14:nvContentPartPr>
              <p14:xfrm>
                <a:off x="9989110" y="2238427"/>
                <a:ext cx="128520" cy="1180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1EB585B-9372-452B-80CD-2276586AA84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980470" y="2229787"/>
                  <a:ext cx="146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8A396F2-F73A-43EC-82B3-812B95FE1E05}"/>
                    </a:ext>
                  </a:extLst>
                </p14:cNvPr>
                <p14:cNvContentPartPr/>
                <p14:nvPr/>
              </p14:nvContentPartPr>
              <p14:xfrm>
                <a:off x="10016470" y="2095867"/>
                <a:ext cx="46440" cy="183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8A396F2-F73A-43EC-82B3-812B95FE1E0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007830" y="2086867"/>
                  <a:ext cx="64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8B00ABD-F1D3-4575-BC2A-1F4CC46C56CD}"/>
                    </a:ext>
                  </a:extLst>
                </p14:cNvPr>
                <p14:cNvContentPartPr/>
                <p14:nvPr/>
              </p14:nvContentPartPr>
              <p14:xfrm>
                <a:off x="9705790" y="2353267"/>
                <a:ext cx="453240" cy="554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8B00ABD-F1D3-4575-BC2A-1F4CC46C56C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696790" y="2344627"/>
                  <a:ext cx="4708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DC7B59B-F350-4159-BC3C-92EBBEE1EFF0}"/>
                    </a:ext>
                  </a:extLst>
                </p14:cNvPr>
                <p14:cNvContentPartPr/>
                <p14:nvPr/>
              </p14:nvContentPartPr>
              <p14:xfrm>
                <a:off x="9838990" y="2467027"/>
                <a:ext cx="46080" cy="1378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DC7B59B-F350-4159-BC3C-92EBBEE1EFF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829990" y="2458027"/>
                  <a:ext cx="63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39EFF94-1D45-48FE-B009-38B546CEB7C5}"/>
                    </a:ext>
                  </a:extLst>
                </p14:cNvPr>
                <p14:cNvContentPartPr/>
                <p14:nvPr/>
              </p14:nvContentPartPr>
              <p14:xfrm>
                <a:off x="9923230" y="2450827"/>
                <a:ext cx="173160" cy="1558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39EFF94-1D45-48FE-B009-38B546CEB7C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914230" y="2442187"/>
                  <a:ext cx="1908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E83BA24-5ED1-4EDA-88F0-160187DF5FF7}"/>
                    </a:ext>
                  </a:extLst>
                </p14:cNvPr>
                <p14:cNvContentPartPr/>
                <p14:nvPr/>
              </p14:nvContentPartPr>
              <p14:xfrm>
                <a:off x="10384030" y="2298187"/>
                <a:ext cx="149760" cy="72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E83BA24-5ED1-4EDA-88F0-160187DF5FF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375030" y="2289187"/>
                  <a:ext cx="167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E21BED9-42E2-4B1A-8367-1BCBD270557E}"/>
                    </a:ext>
                  </a:extLst>
                </p14:cNvPr>
                <p14:cNvContentPartPr/>
                <p14:nvPr/>
              </p14:nvContentPartPr>
              <p14:xfrm>
                <a:off x="10373950" y="2387827"/>
                <a:ext cx="160920" cy="270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E21BED9-42E2-4B1A-8367-1BCBD270557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364950" y="2378827"/>
                  <a:ext cx="1785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87ACE53-B5E3-4B35-8505-5CF41A1F3343}"/>
                    </a:ext>
                  </a:extLst>
                </p14:cNvPr>
                <p14:cNvContentPartPr/>
                <p14:nvPr/>
              </p14:nvContentPartPr>
              <p14:xfrm>
                <a:off x="10746550" y="2256427"/>
                <a:ext cx="127440" cy="126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87ACE53-B5E3-4B35-8505-5CF41A1F334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737910" y="2247787"/>
                  <a:ext cx="145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D40FB4A-2A70-4E4D-955A-CD2320951A00}"/>
                    </a:ext>
                  </a:extLst>
                </p14:cNvPr>
                <p14:cNvContentPartPr/>
                <p14:nvPr/>
              </p14:nvContentPartPr>
              <p14:xfrm>
                <a:off x="10941670" y="2131147"/>
                <a:ext cx="92880" cy="1911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D40FB4A-2A70-4E4D-955A-CD2320951A0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933030" y="2122507"/>
                  <a:ext cx="1105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7697525-D6BB-4827-88BD-791286FFA9EB}"/>
                    </a:ext>
                  </a:extLst>
                </p14:cNvPr>
                <p14:cNvContentPartPr/>
                <p14:nvPr/>
              </p14:nvContentPartPr>
              <p14:xfrm>
                <a:off x="10777870" y="2369467"/>
                <a:ext cx="369000" cy="432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7697525-D6BB-4827-88BD-791286FFA9E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768870" y="2360467"/>
                  <a:ext cx="3866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1D1F6FD-CA34-4366-8E38-44D256908BA7}"/>
                    </a:ext>
                  </a:extLst>
                </p14:cNvPr>
                <p14:cNvContentPartPr/>
                <p14:nvPr/>
              </p14:nvContentPartPr>
              <p14:xfrm>
                <a:off x="10852390" y="2487187"/>
                <a:ext cx="158400" cy="1522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1D1F6FD-CA34-4366-8E38-44D256908BA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843390" y="2478547"/>
                  <a:ext cx="1760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9331DC0-0046-4360-B9E1-62685FAE070E}"/>
                    </a:ext>
                  </a:extLst>
                </p14:cNvPr>
                <p14:cNvContentPartPr/>
                <p14:nvPr/>
              </p14:nvContentPartPr>
              <p14:xfrm>
                <a:off x="10893070" y="2445067"/>
                <a:ext cx="123480" cy="147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9331DC0-0046-4360-B9E1-62685FAE070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884070" y="2436067"/>
                  <a:ext cx="141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0DDF55A-AD88-4255-A977-0DF4B97F2C85}"/>
                    </a:ext>
                  </a:extLst>
                </p14:cNvPr>
                <p14:cNvContentPartPr/>
                <p14:nvPr/>
              </p14:nvContentPartPr>
              <p14:xfrm>
                <a:off x="11415790" y="2230867"/>
                <a:ext cx="23040" cy="990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0DDF55A-AD88-4255-A977-0DF4B97F2C8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407150" y="2221867"/>
                  <a:ext cx="406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4B63020-D956-4F3B-B64A-9BE677C83BD5}"/>
                    </a:ext>
                  </a:extLst>
                </p14:cNvPr>
                <p14:cNvContentPartPr/>
                <p14:nvPr/>
              </p14:nvContentPartPr>
              <p14:xfrm>
                <a:off x="11348470" y="2279827"/>
                <a:ext cx="130680" cy="3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4B63020-D956-4F3B-B64A-9BE677C83BD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339470" y="2270827"/>
                  <a:ext cx="148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599ABBB-A0DF-4A49-8782-5A7CFC63940B}"/>
                    </a:ext>
                  </a:extLst>
                </p14:cNvPr>
                <p14:cNvContentPartPr/>
                <p14:nvPr/>
              </p14:nvContentPartPr>
              <p14:xfrm>
                <a:off x="11329390" y="2429227"/>
                <a:ext cx="170280" cy="133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599ABBB-A0DF-4A49-8782-5A7CFC63940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320390" y="2420587"/>
                  <a:ext cx="187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5BEF7D2-2ACA-49A1-A473-391D44D7D9F3}"/>
                    </a:ext>
                  </a:extLst>
                </p14:cNvPr>
                <p14:cNvContentPartPr/>
                <p14:nvPr/>
              </p14:nvContentPartPr>
              <p14:xfrm>
                <a:off x="11636830" y="2209627"/>
                <a:ext cx="83160" cy="1116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5BEF7D2-2ACA-49A1-A473-391D44D7D9F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627830" y="2200627"/>
                  <a:ext cx="100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2EBD1FD-E8D2-4310-9735-9A26E67F35F5}"/>
                    </a:ext>
                  </a:extLst>
                </p14:cNvPr>
                <p14:cNvContentPartPr/>
                <p14:nvPr/>
              </p14:nvContentPartPr>
              <p14:xfrm>
                <a:off x="11584270" y="2362267"/>
                <a:ext cx="177120" cy="97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2EBD1FD-E8D2-4310-9735-9A26E67F35F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575630" y="2353627"/>
                  <a:ext cx="194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E42165A-39FC-4A18-B9C7-9EDF83720955}"/>
                    </a:ext>
                  </a:extLst>
                </p14:cNvPr>
                <p14:cNvContentPartPr/>
                <p14:nvPr/>
              </p14:nvContentPartPr>
              <p14:xfrm>
                <a:off x="11633230" y="2445067"/>
                <a:ext cx="107280" cy="1051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E42165A-39FC-4A18-B9C7-9EDF8372095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624590" y="2436067"/>
                  <a:ext cx="1249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B8A3499-CB4A-43FF-80D3-5B4D9FC0445E}"/>
                    </a:ext>
                  </a:extLst>
                </p14:cNvPr>
                <p14:cNvContentPartPr/>
                <p14:nvPr/>
              </p14:nvContentPartPr>
              <p14:xfrm>
                <a:off x="11646910" y="2407627"/>
                <a:ext cx="119160" cy="86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B8A3499-CB4A-43FF-80D3-5B4D9FC0445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638270" y="2398987"/>
                  <a:ext cx="136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49FD66E-DE5E-4633-A557-B5B91797D9CE}"/>
                    </a:ext>
                  </a:extLst>
                </p14:cNvPr>
                <p14:cNvContentPartPr/>
                <p14:nvPr/>
              </p14:nvContentPartPr>
              <p14:xfrm>
                <a:off x="11842030" y="2339947"/>
                <a:ext cx="47880" cy="1436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49FD66E-DE5E-4633-A557-B5B91797D9C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833030" y="2330947"/>
                  <a:ext cx="655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3DA0BB5-1FDA-43E5-BF60-CEBD3337AD70}"/>
                    </a:ext>
                  </a:extLst>
                </p14:cNvPr>
                <p14:cNvContentPartPr/>
                <p14:nvPr/>
              </p14:nvContentPartPr>
              <p14:xfrm>
                <a:off x="11856070" y="2238067"/>
                <a:ext cx="22680" cy="230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3DA0BB5-1FDA-43E5-BF60-CEBD3337AD7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847070" y="2229427"/>
                  <a:ext cx="40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4595754-477D-4BC8-9986-0200D171CEA5}"/>
                    </a:ext>
                  </a:extLst>
                </p14:cNvPr>
                <p14:cNvContentPartPr/>
                <p14:nvPr/>
              </p14:nvContentPartPr>
              <p14:xfrm>
                <a:off x="10646830" y="1981027"/>
                <a:ext cx="1395000" cy="8726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4595754-477D-4BC8-9986-0200D171CEA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638190" y="1972027"/>
                  <a:ext cx="1412640" cy="890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85002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669702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Solve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669702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/>
              <p:nvPr/>
            </p:nvSpPr>
            <p:spPr>
              <a:xfrm>
                <a:off x="431442" y="977900"/>
                <a:ext cx="429598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−7=0</m:t>
                      </m:r>
                    </m:oMath>
                  </m:oMathPara>
                </a14:m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42" y="977900"/>
                <a:ext cx="4295984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CE102B2-7D61-49C8-8A8D-C85CEB25DCBF}"/>
                  </a:ext>
                </a:extLst>
              </p14:cNvPr>
              <p14:cNvContentPartPr/>
              <p14:nvPr/>
            </p14:nvContentPartPr>
            <p14:xfrm>
              <a:off x="635590" y="435547"/>
              <a:ext cx="322920" cy="555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CE102B2-7D61-49C8-8A8D-C85CEB25DC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6590" y="426547"/>
                <a:ext cx="340560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6F9EE90-E96E-4509-8BBA-0E42E9FD8DFB}"/>
                  </a:ext>
                </a:extLst>
              </p14:cNvPr>
              <p14:cNvContentPartPr/>
              <p14:nvPr/>
            </p14:nvContentPartPr>
            <p14:xfrm>
              <a:off x="767350" y="644707"/>
              <a:ext cx="223560" cy="63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6F9EE90-E96E-4509-8BBA-0E42E9FD8DF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8350" y="635707"/>
                <a:ext cx="2412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B75C779-2CD1-4596-8C22-3EA983B0673C}"/>
                  </a:ext>
                </a:extLst>
              </p14:cNvPr>
              <p14:cNvContentPartPr/>
              <p14:nvPr/>
            </p14:nvContentPartPr>
            <p14:xfrm>
              <a:off x="1903510" y="335467"/>
              <a:ext cx="329400" cy="609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B75C779-2CD1-4596-8C22-3EA983B067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94870" y="326827"/>
                <a:ext cx="347040" cy="6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DAFB021-EC86-4DDC-BD77-6632F5677675}"/>
                  </a:ext>
                </a:extLst>
              </p14:cNvPr>
              <p14:cNvContentPartPr/>
              <p14:nvPr/>
            </p14:nvContentPartPr>
            <p14:xfrm>
              <a:off x="3003310" y="489907"/>
              <a:ext cx="605520" cy="469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DAFB021-EC86-4DDC-BD77-6632F567767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94310" y="480907"/>
                <a:ext cx="623160" cy="4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3F49BA5-B7AE-4406-89D1-748781884CFA}"/>
                  </a:ext>
                </a:extLst>
              </p14:cNvPr>
              <p14:cNvContentPartPr/>
              <p14:nvPr/>
            </p14:nvContentPartPr>
            <p14:xfrm>
              <a:off x="407710" y="1985347"/>
              <a:ext cx="300600" cy="268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3F49BA5-B7AE-4406-89D1-748781884CF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8710" y="1976707"/>
                <a:ext cx="31824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E455EE2-C414-4E84-9DDF-CDF7C0086211}"/>
                  </a:ext>
                </a:extLst>
              </p14:cNvPr>
              <p14:cNvContentPartPr/>
              <p14:nvPr/>
            </p14:nvContentPartPr>
            <p14:xfrm>
              <a:off x="802270" y="1999747"/>
              <a:ext cx="98640" cy="147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E455EE2-C414-4E84-9DDF-CDF7C008621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3630" y="1990747"/>
                <a:ext cx="1162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4F54CC6-A4F7-4DC9-93D7-7ECADCCFB9FB}"/>
                  </a:ext>
                </a:extLst>
              </p14:cNvPr>
              <p14:cNvContentPartPr/>
              <p14:nvPr/>
            </p14:nvContentPartPr>
            <p14:xfrm>
              <a:off x="797590" y="2092627"/>
              <a:ext cx="172080" cy="20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4F54CC6-A4F7-4DC9-93D7-7ECADCCFB9F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8590" y="2083987"/>
                <a:ext cx="1897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2542B4E-0C14-4EA1-A63D-7EC8A1C5E8F7}"/>
                  </a:ext>
                </a:extLst>
              </p14:cNvPr>
              <p14:cNvContentPartPr/>
              <p14:nvPr/>
            </p14:nvContentPartPr>
            <p14:xfrm>
              <a:off x="1056790" y="1846747"/>
              <a:ext cx="254160" cy="3787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2542B4E-0C14-4EA1-A63D-7EC8A1C5E8F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47790" y="1837747"/>
                <a:ext cx="27180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BBAD304-AF8C-45A6-A426-D8ABDF0B7533}"/>
                  </a:ext>
                </a:extLst>
              </p14:cNvPr>
              <p14:cNvContentPartPr/>
              <p14:nvPr/>
            </p14:nvContentPartPr>
            <p14:xfrm>
              <a:off x="1423270" y="2110267"/>
              <a:ext cx="16920" cy="209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BBAD304-AF8C-45A6-A426-D8ABDF0B753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14630" y="2101267"/>
                <a:ext cx="3456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4CDE896-DDA8-4B3B-95FC-41781961D9A8}"/>
                  </a:ext>
                </a:extLst>
              </p14:cNvPr>
              <p14:cNvContentPartPr/>
              <p14:nvPr/>
            </p14:nvContentPartPr>
            <p14:xfrm>
              <a:off x="1731430" y="1821547"/>
              <a:ext cx="252360" cy="2840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4CDE896-DDA8-4B3B-95FC-41781961D9A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22430" y="1812547"/>
                <a:ext cx="27000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8E5F220-9A12-4589-8998-C15E5F6B550A}"/>
                  </a:ext>
                </a:extLst>
              </p14:cNvPr>
              <p14:cNvContentPartPr/>
              <p14:nvPr/>
            </p14:nvContentPartPr>
            <p14:xfrm>
              <a:off x="2059390" y="1911187"/>
              <a:ext cx="91440" cy="29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8E5F220-9A12-4589-8998-C15E5F6B550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050750" y="1902547"/>
                <a:ext cx="1090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125841C-6FA0-475B-B6D0-011B07E5548D}"/>
                  </a:ext>
                </a:extLst>
              </p14:cNvPr>
              <p14:cNvContentPartPr/>
              <p14:nvPr/>
            </p14:nvContentPartPr>
            <p14:xfrm>
              <a:off x="2067310" y="2024227"/>
              <a:ext cx="102960" cy="118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125841C-6FA0-475B-B6D0-011B07E5548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58670" y="2015227"/>
                <a:ext cx="1206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87B7CF7-B9B2-408D-9188-F546DD62B633}"/>
                  </a:ext>
                </a:extLst>
              </p14:cNvPr>
              <p14:cNvContentPartPr/>
              <p14:nvPr/>
            </p14:nvContentPartPr>
            <p14:xfrm>
              <a:off x="2294470" y="1924147"/>
              <a:ext cx="138960" cy="180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87B7CF7-B9B2-408D-9188-F546DD62B63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285470" y="1915507"/>
                <a:ext cx="1566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6BABDF3-42B8-4222-8B0C-5882CA7A0BA1}"/>
                  </a:ext>
                </a:extLst>
              </p14:cNvPr>
              <p14:cNvContentPartPr/>
              <p14:nvPr/>
            </p14:nvContentPartPr>
            <p14:xfrm>
              <a:off x="2500750" y="1795627"/>
              <a:ext cx="198360" cy="3236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6BABDF3-42B8-4222-8B0C-5882CA7A0BA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491750" y="1786627"/>
                <a:ext cx="21600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1D8B8EC-CDA7-48E5-8A5A-A4268FE29DC9}"/>
                  </a:ext>
                </a:extLst>
              </p14:cNvPr>
              <p14:cNvContentPartPr/>
              <p14:nvPr/>
            </p14:nvContentPartPr>
            <p14:xfrm>
              <a:off x="2733310" y="2005867"/>
              <a:ext cx="35280" cy="1940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1D8B8EC-CDA7-48E5-8A5A-A4268FE29DC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724670" y="1997227"/>
                <a:ext cx="5292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608102C-AEB4-431C-BABC-FF47BFC06103}"/>
                  </a:ext>
                </a:extLst>
              </p14:cNvPr>
              <p14:cNvContentPartPr/>
              <p14:nvPr/>
            </p14:nvContentPartPr>
            <p14:xfrm>
              <a:off x="2989630" y="1832707"/>
              <a:ext cx="201600" cy="2437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608102C-AEB4-431C-BABC-FF47BFC0610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980990" y="1823707"/>
                <a:ext cx="2192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D312B0E-7DFB-4C9D-8516-64BEE367BC30}"/>
                  </a:ext>
                </a:extLst>
              </p14:cNvPr>
              <p14:cNvContentPartPr/>
              <p14:nvPr/>
            </p14:nvContentPartPr>
            <p14:xfrm>
              <a:off x="3258550" y="1858267"/>
              <a:ext cx="89640" cy="205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D312B0E-7DFB-4C9D-8516-64BEE367BC3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249550" y="1849627"/>
                <a:ext cx="1072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74E6E1E-870E-4488-BE2B-3AFC8F7060CB}"/>
                  </a:ext>
                </a:extLst>
              </p14:cNvPr>
              <p14:cNvContentPartPr/>
              <p14:nvPr/>
            </p14:nvContentPartPr>
            <p14:xfrm>
              <a:off x="3265030" y="1942507"/>
              <a:ext cx="115920" cy="151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74E6E1E-870E-4488-BE2B-3AFC8F7060C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256030" y="1933867"/>
                <a:ext cx="1335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828EDE9-37CD-4541-8EAB-74830BFEBCF1}"/>
                  </a:ext>
                </a:extLst>
              </p14:cNvPr>
              <p14:cNvContentPartPr/>
              <p14:nvPr/>
            </p14:nvContentPartPr>
            <p14:xfrm>
              <a:off x="3491110" y="1879867"/>
              <a:ext cx="127440" cy="140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828EDE9-37CD-4541-8EAB-74830BFEBCF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482470" y="1871227"/>
                <a:ext cx="1450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84D3040-5492-4591-9E90-0C83B1205CB3}"/>
                  </a:ext>
                </a:extLst>
              </p14:cNvPr>
              <p14:cNvContentPartPr/>
              <p14:nvPr/>
            </p14:nvContentPartPr>
            <p14:xfrm>
              <a:off x="3612430" y="1691587"/>
              <a:ext cx="203400" cy="3841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84D3040-5492-4591-9E90-0C83B1205CB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03790" y="1682587"/>
                <a:ext cx="22104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8FD077B-9821-45A9-A597-0EF7DAFA94EC}"/>
                  </a:ext>
                </a:extLst>
              </p14:cNvPr>
              <p14:cNvContentPartPr/>
              <p14:nvPr/>
            </p14:nvContentPartPr>
            <p14:xfrm>
              <a:off x="200710" y="727867"/>
              <a:ext cx="4647600" cy="22464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8FD077B-9821-45A9-A597-0EF7DAFA94E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91710" y="718867"/>
                <a:ext cx="4665240" cy="226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3E5AC21D-A7EF-4BFD-905B-7907C1050F46}"/>
              </a:ext>
            </a:extLst>
          </p:cNvPr>
          <p:cNvGrpSpPr/>
          <p:nvPr/>
        </p:nvGrpSpPr>
        <p:grpSpPr>
          <a:xfrm>
            <a:off x="5256910" y="721387"/>
            <a:ext cx="6743880" cy="1101600"/>
            <a:chOff x="5256910" y="721387"/>
            <a:chExt cx="6743880" cy="110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86742D9-BA24-4AA0-AFDF-301EC5659E98}"/>
                    </a:ext>
                  </a:extLst>
                </p14:cNvPr>
                <p14:cNvContentPartPr/>
                <p14:nvPr/>
              </p14:nvContentPartPr>
              <p14:xfrm>
                <a:off x="5261950" y="955387"/>
                <a:ext cx="197640" cy="414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86742D9-BA24-4AA0-AFDF-301EC5659E9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252950" y="946387"/>
                  <a:ext cx="21528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15C7402-14F1-48F2-BBAE-8835823C427C}"/>
                    </a:ext>
                  </a:extLst>
                </p14:cNvPr>
                <p14:cNvContentPartPr/>
                <p14:nvPr/>
              </p14:nvContentPartPr>
              <p14:xfrm>
                <a:off x="5256910" y="965827"/>
                <a:ext cx="223560" cy="3974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15C7402-14F1-48F2-BBAE-8835823C427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248270" y="957187"/>
                  <a:ext cx="24120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B6A0FB9-9379-46CA-B1ED-6E8324A5207C}"/>
                    </a:ext>
                  </a:extLst>
                </p14:cNvPr>
                <p14:cNvContentPartPr/>
                <p14:nvPr/>
              </p14:nvContentPartPr>
              <p14:xfrm>
                <a:off x="5545990" y="1059427"/>
                <a:ext cx="114480" cy="230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B6A0FB9-9379-46CA-B1ED-6E8324A5207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536990" y="1050787"/>
                  <a:ext cx="132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05A567D-2012-4FE9-9E42-C88537F0DFDA}"/>
                    </a:ext>
                  </a:extLst>
                </p14:cNvPr>
                <p14:cNvContentPartPr/>
                <p14:nvPr/>
              </p14:nvContentPartPr>
              <p14:xfrm>
                <a:off x="5545990" y="1185427"/>
                <a:ext cx="133200" cy="144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05A567D-2012-4FE9-9E42-C88537F0DFD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536990" y="1176427"/>
                  <a:ext cx="150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9B0CA90-4FC3-472F-895F-C9DC30F40397}"/>
                    </a:ext>
                  </a:extLst>
                </p14:cNvPr>
                <p14:cNvContentPartPr/>
                <p14:nvPr/>
              </p14:nvContentPartPr>
              <p14:xfrm>
                <a:off x="5946670" y="1034227"/>
                <a:ext cx="225360" cy="226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9B0CA90-4FC3-472F-895F-C9DC30F4039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937670" y="1025587"/>
                  <a:ext cx="243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DC64632-DD73-4574-9A43-11D6891D8178}"/>
                    </a:ext>
                  </a:extLst>
                </p14:cNvPr>
                <p14:cNvContentPartPr/>
                <p14:nvPr/>
              </p14:nvContentPartPr>
              <p14:xfrm>
                <a:off x="6290470" y="841627"/>
                <a:ext cx="115920" cy="3880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DC64632-DD73-4574-9A43-11D6891D817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281830" y="832987"/>
                  <a:ext cx="13356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381C5C0-6728-4B9D-8A5A-CAD00EFDAEFC}"/>
                    </a:ext>
                  </a:extLst>
                </p14:cNvPr>
                <p14:cNvContentPartPr/>
                <p14:nvPr/>
              </p14:nvContentPartPr>
              <p14:xfrm>
                <a:off x="6391990" y="1012627"/>
                <a:ext cx="99720" cy="133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381C5C0-6728-4B9D-8A5A-CAD00EFDAEF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382990" y="1003627"/>
                  <a:ext cx="117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2955AE9-46E3-4435-8D64-F8F625E2E68A}"/>
                    </a:ext>
                  </a:extLst>
                </p14:cNvPr>
                <p14:cNvContentPartPr/>
                <p14:nvPr/>
              </p14:nvContentPartPr>
              <p14:xfrm>
                <a:off x="6513310" y="915787"/>
                <a:ext cx="148680" cy="2682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2955AE9-46E3-4435-8D64-F8F625E2E68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504670" y="907147"/>
                  <a:ext cx="1663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D9606C7-E8F2-47DE-B820-38C462D74E28}"/>
                    </a:ext>
                  </a:extLst>
                </p14:cNvPr>
                <p14:cNvContentPartPr/>
                <p14:nvPr/>
              </p14:nvContentPartPr>
              <p14:xfrm>
                <a:off x="6643990" y="792307"/>
                <a:ext cx="132120" cy="4431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D9606C7-E8F2-47DE-B820-38C462D74E2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634990" y="783667"/>
                  <a:ext cx="14976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C02CE1A-DA16-41C3-A10C-0DF930343504}"/>
                    </a:ext>
                  </a:extLst>
                </p14:cNvPr>
                <p14:cNvContentPartPr/>
                <p14:nvPr/>
              </p14:nvContentPartPr>
              <p14:xfrm>
                <a:off x="6969070" y="852427"/>
                <a:ext cx="61560" cy="1702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C02CE1A-DA16-41C3-A10C-0DF93034350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960070" y="843427"/>
                  <a:ext cx="79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825E883-E276-46D4-9991-6A910E65B8DE}"/>
                    </a:ext>
                  </a:extLst>
                </p14:cNvPr>
                <p14:cNvContentPartPr/>
                <p14:nvPr/>
              </p14:nvContentPartPr>
              <p14:xfrm>
                <a:off x="6887710" y="941347"/>
                <a:ext cx="215280" cy="176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825E883-E276-46D4-9991-6A910E65B8D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878710" y="932347"/>
                  <a:ext cx="2329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32489C0-2DCF-48BD-A787-F03E187367C6}"/>
                    </a:ext>
                  </a:extLst>
                </p14:cNvPr>
                <p14:cNvContentPartPr/>
                <p14:nvPr/>
              </p14:nvContentPartPr>
              <p14:xfrm>
                <a:off x="6877990" y="1126387"/>
                <a:ext cx="228240" cy="288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32489C0-2DCF-48BD-A787-F03E187367C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868990" y="1117747"/>
                  <a:ext cx="2458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F8C8144-A8D3-4731-B77E-9F9274C595A6}"/>
                    </a:ext>
                  </a:extLst>
                </p14:cNvPr>
                <p14:cNvContentPartPr/>
                <p14:nvPr/>
              </p14:nvContentPartPr>
              <p14:xfrm>
                <a:off x="6086350" y="1248067"/>
                <a:ext cx="3065040" cy="1407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F8C8144-A8D3-4731-B77E-9F9274C595A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077350" y="1239067"/>
                  <a:ext cx="30826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020089D-91CE-47A1-BE1C-0820172F76A3}"/>
                    </a:ext>
                  </a:extLst>
                </p14:cNvPr>
                <p14:cNvContentPartPr/>
                <p14:nvPr/>
              </p14:nvContentPartPr>
              <p14:xfrm>
                <a:off x="7158790" y="721387"/>
                <a:ext cx="1871640" cy="4719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020089D-91CE-47A1-BE1C-0820172F76A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150150" y="712387"/>
                  <a:ext cx="188928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8271E23-0FBA-4526-ACF0-21DEB0BB641A}"/>
                    </a:ext>
                  </a:extLst>
                </p14:cNvPr>
                <p14:cNvContentPartPr/>
                <p14:nvPr/>
              </p14:nvContentPartPr>
              <p14:xfrm>
                <a:off x="7418710" y="883027"/>
                <a:ext cx="74520" cy="2732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8271E23-0FBA-4526-ACF0-21DEB0BB641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409710" y="874027"/>
                  <a:ext cx="921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DCD0181-9804-4076-8D8A-1D482774A85C}"/>
                    </a:ext>
                  </a:extLst>
                </p14:cNvPr>
                <p14:cNvContentPartPr/>
                <p14:nvPr/>
              </p14:nvContentPartPr>
              <p14:xfrm>
                <a:off x="7482790" y="1012627"/>
                <a:ext cx="75960" cy="79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DCD0181-9804-4076-8D8A-1D482774A85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474150" y="1003627"/>
                  <a:ext cx="936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9CA9C7D-EBFA-40EB-BB16-A63B657BFD0F}"/>
                    </a:ext>
                  </a:extLst>
                </p14:cNvPr>
                <p14:cNvContentPartPr/>
                <p14:nvPr/>
              </p14:nvContentPartPr>
              <p14:xfrm>
                <a:off x="7576750" y="951427"/>
                <a:ext cx="129960" cy="1659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9CA9C7D-EBFA-40EB-BB16-A63B657BFD0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567750" y="942427"/>
                  <a:ext cx="1476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DB7F467-234A-428F-9DA5-52195D6DFCD8}"/>
                    </a:ext>
                  </a:extLst>
                </p14:cNvPr>
                <p14:cNvContentPartPr/>
                <p14:nvPr/>
              </p14:nvContentPartPr>
              <p14:xfrm>
                <a:off x="7702750" y="861427"/>
                <a:ext cx="57240" cy="2894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DB7F467-234A-428F-9DA5-52195D6DFCD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694110" y="852427"/>
                  <a:ext cx="748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82E930C-0ED8-4AF5-8ABC-B8C1AFE51883}"/>
                    </a:ext>
                  </a:extLst>
                </p14:cNvPr>
                <p14:cNvContentPartPr/>
                <p14:nvPr/>
              </p14:nvContentPartPr>
              <p14:xfrm>
                <a:off x="7804270" y="811027"/>
                <a:ext cx="106200" cy="1292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82E930C-0ED8-4AF5-8ABC-B8C1AFE5188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795630" y="802387"/>
                  <a:ext cx="123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3DFA325-657D-41DF-9E2F-218FFD35105F}"/>
                    </a:ext>
                  </a:extLst>
                </p14:cNvPr>
                <p14:cNvContentPartPr/>
                <p14:nvPr/>
              </p14:nvContentPartPr>
              <p14:xfrm>
                <a:off x="7937110" y="1012627"/>
                <a:ext cx="165600" cy="104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3DFA325-657D-41DF-9E2F-218FFD35105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928470" y="1003627"/>
                  <a:ext cx="1832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15824C6-6495-40B1-801A-91B1944CFD4D}"/>
                    </a:ext>
                  </a:extLst>
                </p14:cNvPr>
                <p14:cNvContentPartPr/>
                <p14:nvPr/>
              </p14:nvContentPartPr>
              <p14:xfrm>
                <a:off x="8161750" y="874027"/>
                <a:ext cx="69840" cy="1274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15824C6-6495-40B1-801A-91B1944CFD4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152750" y="865387"/>
                  <a:ext cx="874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5FA1E65-5BE1-4703-934A-39B8A44B3D86}"/>
                    </a:ext>
                  </a:extLst>
                </p14:cNvPr>
                <p14:cNvContentPartPr/>
                <p14:nvPr/>
              </p14:nvContentPartPr>
              <p14:xfrm>
                <a:off x="8231230" y="870067"/>
                <a:ext cx="26280" cy="2898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5FA1E65-5BE1-4703-934A-39B8A44B3D8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222230" y="861067"/>
                  <a:ext cx="439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DBE51AF-3DED-4ACC-AEE7-7499F3C3631F}"/>
                    </a:ext>
                  </a:extLst>
                </p14:cNvPr>
                <p14:cNvContentPartPr/>
                <p14:nvPr/>
              </p14:nvContentPartPr>
              <p14:xfrm>
                <a:off x="8357590" y="823267"/>
                <a:ext cx="47160" cy="3236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DBE51AF-3DED-4ACC-AEE7-7499F3C3631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348590" y="814267"/>
                  <a:ext cx="648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5BC92A1-64DA-4D26-8788-847190643D04}"/>
                    </a:ext>
                  </a:extLst>
                </p14:cNvPr>
                <p14:cNvContentPartPr/>
                <p14:nvPr/>
              </p14:nvContentPartPr>
              <p14:xfrm>
                <a:off x="8452990" y="889147"/>
                <a:ext cx="104040" cy="1965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5BC92A1-64DA-4D26-8788-847190643D0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444350" y="880147"/>
                  <a:ext cx="1216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DDA7ADB-97D7-467E-BE23-1239584C4CB6}"/>
                    </a:ext>
                  </a:extLst>
                </p14:cNvPr>
                <p14:cNvContentPartPr/>
                <p14:nvPr/>
              </p14:nvContentPartPr>
              <p14:xfrm>
                <a:off x="8569630" y="830467"/>
                <a:ext cx="35640" cy="3121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DDA7ADB-97D7-467E-BE23-1239584C4CB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560990" y="821467"/>
                  <a:ext cx="532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112B5E1-4F73-46DF-B4DE-A8D0BDD298DF}"/>
                    </a:ext>
                  </a:extLst>
                </p14:cNvPr>
                <p14:cNvContentPartPr/>
                <p14:nvPr/>
              </p14:nvContentPartPr>
              <p14:xfrm>
                <a:off x="8675110" y="823987"/>
                <a:ext cx="57240" cy="3193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112B5E1-4F73-46DF-B4DE-A8D0BDD298D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666110" y="815347"/>
                  <a:ext cx="748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12F3C2C-8257-4F75-9747-76A21D30C758}"/>
                    </a:ext>
                  </a:extLst>
                </p14:cNvPr>
                <p14:cNvContentPartPr/>
                <p14:nvPr/>
              </p14:nvContentPartPr>
              <p14:xfrm>
                <a:off x="8786710" y="982747"/>
                <a:ext cx="72360" cy="57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12F3C2C-8257-4F75-9747-76A21D30C75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778070" y="974107"/>
                  <a:ext cx="90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69CC6D0-5C69-4BB9-9D12-07AC0E6BFAF3}"/>
                    </a:ext>
                  </a:extLst>
                </p14:cNvPr>
                <p14:cNvContentPartPr/>
                <p14:nvPr/>
              </p14:nvContentPartPr>
              <p14:xfrm>
                <a:off x="8866270" y="852787"/>
                <a:ext cx="109800" cy="2271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69CC6D0-5C69-4BB9-9D12-07AC0E6BFAF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857270" y="843787"/>
                  <a:ext cx="1274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3799935-19B1-4175-90E1-6F3DCD1F7AA6}"/>
                    </a:ext>
                  </a:extLst>
                </p14:cNvPr>
                <p14:cNvContentPartPr/>
                <p14:nvPr/>
              </p14:nvContentPartPr>
              <p14:xfrm>
                <a:off x="9026110" y="787267"/>
                <a:ext cx="48240" cy="3582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3799935-19B1-4175-90E1-6F3DCD1F7AA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017470" y="778627"/>
                  <a:ext cx="6588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A5B3A6A-A676-40F4-B91C-147D1D4FF7B8}"/>
                    </a:ext>
                  </a:extLst>
                </p14:cNvPr>
                <p14:cNvContentPartPr/>
                <p14:nvPr/>
              </p14:nvContentPartPr>
              <p14:xfrm>
                <a:off x="7240870" y="1488907"/>
                <a:ext cx="240840" cy="3340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A5B3A6A-A676-40F4-B91C-147D1D4FF7B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232230" y="1479907"/>
                  <a:ext cx="2584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019003B-DC48-41FE-9D9E-6E522AC970BC}"/>
                    </a:ext>
                  </a:extLst>
                </p14:cNvPr>
                <p14:cNvContentPartPr/>
                <p14:nvPr/>
              </p14:nvContentPartPr>
              <p14:xfrm>
                <a:off x="7555150" y="1428427"/>
                <a:ext cx="142200" cy="3852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019003B-DC48-41FE-9D9E-6E522AC970B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546150" y="1419787"/>
                  <a:ext cx="15984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A70E06E-F523-4712-9D81-762AC094B3B3}"/>
                    </a:ext>
                  </a:extLst>
                </p14:cNvPr>
                <p14:cNvContentPartPr/>
                <p14:nvPr/>
              </p14:nvContentPartPr>
              <p14:xfrm>
                <a:off x="7709230" y="1489987"/>
                <a:ext cx="136800" cy="2350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A70E06E-F523-4712-9D81-762AC094B3B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700590" y="1480987"/>
                  <a:ext cx="1544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2454BB8-581C-451A-B05A-DFE8222FEE97}"/>
                    </a:ext>
                  </a:extLst>
                </p14:cNvPr>
                <p14:cNvContentPartPr/>
                <p14:nvPr/>
              </p14:nvContentPartPr>
              <p14:xfrm>
                <a:off x="7876270" y="1414387"/>
                <a:ext cx="76320" cy="4028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2454BB8-581C-451A-B05A-DFE8222FEE9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867270" y="1405747"/>
                  <a:ext cx="9396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2C4EA89-B0F6-4FFF-8EE0-60C7FA2D90FD}"/>
                    </a:ext>
                  </a:extLst>
                </p14:cNvPr>
                <p14:cNvContentPartPr/>
                <p14:nvPr/>
              </p14:nvContentPartPr>
              <p14:xfrm>
                <a:off x="9277750" y="1195507"/>
                <a:ext cx="193680" cy="241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2C4EA89-B0F6-4FFF-8EE0-60C7FA2D90F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269110" y="1186867"/>
                  <a:ext cx="211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C8AF5BD-7534-4827-82C4-12A609C3537C}"/>
                    </a:ext>
                  </a:extLst>
                </p14:cNvPr>
                <p14:cNvContentPartPr/>
                <p14:nvPr/>
              </p14:nvContentPartPr>
              <p14:xfrm>
                <a:off x="9274510" y="1361827"/>
                <a:ext cx="184680" cy="205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C8AF5BD-7534-4827-82C4-12A609C3537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265870" y="1353187"/>
                  <a:ext cx="202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3096858-B9FA-43EE-8C52-9A04CACFA18F}"/>
                    </a:ext>
                  </a:extLst>
                </p14:cNvPr>
                <p14:cNvContentPartPr/>
                <p14:nvPr/>
              </p14:nvContentPartPr>
              <p14:xfrm>
                <a:off x="9639910" y="1230787"/>
                <a:ext cx="2360880" cy="748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3096858-B9FA-43EE-8C52-9A04CACFA18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630910" y="1221787"/>
                  <a:ext cx="2378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AA6C62F-A284-4690-AE02-5DB25E6CEA20}"/>
                    </a:ext>
                  </a:extLst>
                </p14:cNvPr>
                <p14:cNvContentPartPr/>
                <p14:nvPr/>
              </p14:nvContentPartPr>
              <p14:xfrm>
                <a:off x="9718750" y="832267"/>
                <a:ext cx="217080" cy="3639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AA6C62F-A284-4690-AE02-5DB25E6CEA2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710110" y="823267"/>
                  <a:ext cx="23472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A0FB781-6856-4AC8-AD56-964808FF8DE2}"/>
                    </a:ext>
                  </a:extLst>
                </p14:cNvPr>
                <p14:cNvContentPartPr/>
                <p14:nvPr/>
              </p14:nvContentPartPr>
              <p14:xfrm>
                <a:off x="10141030" y="838747"/>
                <a:ext cx="28080" cy="1785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A0FB781-6856-4AC8-AD56-964808FF8DE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132390" y="829747"/>
                  <a:ext cx="457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AEDC1FE-2D24-4520-958E-064515FADA9D}"/>
                    </a:ext>
                  </a:extLst>
                </p14:cNvPr>
                <p14:cNvContentPartPr/>
                <p14:nvPr/>
              </p14:nvContentPartPr>
              <p14:xfrm>
                <a:off x="10048150" y="942787"/>
                <a:ext cx="186840" cy="57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AEDC1FE-2D24-4520-958E-064515FADA9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039510" y="934147"/>
                  <a:ext cx="2044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4C9414A-9531-41C4-BF6E-AB3792237DEF}"/>
                    </a:ext>
                  </a:extLst>
                </p14:cNvPr>
                <p14:cNvContentPartPr/>
                <p14:nvPr/>
              </p14:nvContentPartPr>
              <p14:xfrm>
                <a:off x="10046350" y="1079587"/>
                <a:ext cx="185400" cy="133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4C9414A-9531-41C4-BF6E-AB3792237DE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037710" y="1070587"/>
                  <a:ext cx="203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5B7C2D6-D90D-4E5A-93DD-101E85AE6900}"/>
                    </a:ext>
                  </a:extLst>
                </p14:cNvPr>
                <p14:cNvContentPartPr/>
                <p14:nvPr/>
              </p14:nvContentPartPr>
              <p14:xfrm>
                <a:off x="10333990" y="755947"/>
                <a:ext cx="1645560" cy="4276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5B7C2D6-D90D-4E5A-93DD-101E85AE690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324990" y="746947"/>
                  <a:ext cx="166320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5C2F872-1C70-4C31-A003-1800768776F7}"/>
                    </a:ext>
                  </a:extLst>
                </p14:cNvPr>
                <p14:cNvContentPartPr/>
                <p14:nvPr/>
              </p14:nvContentPartPr>
              <p14:xfrm>
                <a:off x="10578070" y="911107"/>
                <a:ext cx="136800" cy="1659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5C2F872-1C70-4C31-A003-1800768776F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569070" y="902467"/>
                  <a:ext cx="1544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74C7B63-1119-442A-989B-5216048DA9D6}"/>
                    </a:ext>
                  </a:extLst>
                </p14:cNvPr>
                <p14:cNvContentPartPr/>
                <p14:nvPr/>
              </p14:nvContentPartPr>
              <p14:xfrm>
                <a:off x="10780030" y="876907"/>
                <a:ext cx="115920" cy="2134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74C7B63-1119-442A-989B-5216048DA9D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771390" y="868267"/>
                  <a:ext cx="1335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069F5BD-CAC6-4D39-B590-54E2EEB223E8}"/>
                    </a:ext>
                  </a:extLst>
                </p14:cNvPr>
                <p14:cNvContentPartPr/>
                <p14:nvPr/>
              </p14:nvContentPartPr>
              <p14:xfrm>
                <a:off x="10567270" y="1321867"/>
                <a:ext cx="242280" cy="3193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069F5BD-CAC6-4D39-B590-54E2EEB223E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558270" y="1312867"/>
                  <a:ext cx="2599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4B1084D-244D-496F-AD03-F37DC283E90D}"/>
                    </a:ext>
                  </a:extLst>
                </p14:cNvPr>
                <p14:cNvContentPartPr/>
                <p14:nvPr/>
              </p14:nvContentPartPr>
              <p14:xfrm>
                <a:off x="11009710" y="983827"/>
                <a:ext cx="193320" cy="108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4B1084D-244D-496F-AD03-F37DC283E90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000710" y="975187"/>
                  <a:ext cx="210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03CB5C7-BFE4-4027-9D15-1DE0187A37CE}"/>
                    </a:ext>
                  </a:extLst>
                </p14:cNvPr>
                <p14:cNvContentPartPr/>
                <p14:nvPr/>
              </p14:nvContentPartPr>
              <p14:xfrm>
                <a:off x="11125270" y="916867"/>
                <a:ext cx="26280" cy="1220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03CB5C7-BFE4-4027-9D15-1DE0187A37C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116270" y="907867"/>
                  <a:ext cx="43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53220E2-BF6F-4274-A5FE-8D604F0DEE52}"/>
                    </a:ext>
                  </a:extLst>
                </p14:cNvPr>
                <p14:cNvContentPartPr/>
                <p14:nvPr/>
              </p14:nvContentPartPr>
              <p14:xfrm>
                <a:off x="11250190" y="879427"/>
                <a:ext cx="145080" cy="1868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53220E2-BF6F-4274-A5FE-8D604F0DEE5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241550" y="870787"/>
                  <a:ext cx="1627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B747468-7998-4EBD-BDF5-36168A56E08F}"/>
                    </a:ext>
                  </a:extLst>
                </p14:cNvPr>
                <p14:cNvContentPartPr/>
                <p14:nvPr/>
              </p14:nvContentPartPr>
              <p14:xfrm>
                <a:off x="11439550" y="920467"/>
                <a:ext cx="66240" cy="568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B747468-7998-4EBD-BDF5-36168A56E08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430910" y="911467"/>
                  <a:ext cx="838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90210CF-EE7E-4D58-803C-B99DCC738D5F}"/>
                    </a:ext>
                  </a:extLst>
                </p14:cNvPr>
                <p14:cNvContentPartPr/>
                <p14:nvPr/>
              </p14:nvContentPartPr>
              <p14:xfrm>
                <a:off x="11507230" y="927307"/>
                <a:ext cx="23040" cy="1544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90210CF-EE7E-4D58-803C-B99DCC738D5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498230" y="918307"/>
                  <a:ext cx="4068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3662E43-B5AE-440D-A1B0-EE274726D70D}"/>
              </a:ext>
            </a:extLst>
          </p:cNvPr>
          <p:cNvGrpSpPr/>
          <p:nvPr/>
        </p:nvGrpSpPr>
        <p:grpSpPr>
          <a:xfrm>
            <a:off x="5113990" y="2251027"/>
            <a:ext cx="1433520" cy="786960"/>
            <a:chOff x="5113990" y="2251027"/>
            <a:chExt cx="1433520" cy="78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732E98D-5812-46E0-9217-6746F55B4DD1}"/>
                    </a:ext>
                  </a:extLst>
                </p14:cNvPr>
                <p14:cNvContentPartPr/>
                <p14:nvPr/>
              </p14:nvContentPartPr>
              <p14:xfrm>
                <a:off x="5113990" y="2453707"/>
                <a:ext cx="208800" cy="97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732E98D-5812-46E0-9217-6746F55B4DD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104990" y="2444707"/>
                  <a:ext cx="226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B6A1231-A8F3-47F6-8731-BB94FEDDF129}"/>
                    </a:ext>
                  </a:extLst>
                </p14:cNvPr>
                <p14:cNvContentPartPr/>
                <p14:nvPr/>
              </p14:nvContentPartPr>
              <p14:xfrm>
                <a:off x="5157190" y="2572147"/>
                <a:ext cx="233280" cy="172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B6A1231-A8F3-47F6-8731-BB94FEDDF12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148190" y="2563507"/>
                  <a:ext cx="250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374CB5E-96D1-4B5E-891C-EB296A6337A8}"/>
                    </a:ext>
                  </a:extLst>
                </p14:cNvPr>
                <p14:cNvContentPartPr/>
                <p14:nvPr/>
              </p14:nvContentPartPr>
              <p14:xfrm>
                <a:off x="5754790" y="2251027"/>
                <a:ext cx="212040" cy="3747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374CB5E-96D1-4B5E-891C-EB296A6337A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746150" y="2242027"/>
                  <a:ext cx="22968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F5198E0-022F-4DB1-8400-7A345F2CE641}"/>
                    </a:ext>
                  </a:extLst>
                </p14:cNvPr>
                <p14:cNvContentPartPr/>
                <p14:nvPr/>
              </p14:nvContentPartPr>
              <p14:xfrm>
                <a:off x="5643550" y="2685907"/>
                <a:ext cx="407880" cy="432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F5198E0-022F-4DB1-8400-7A345F2CE64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634910" y="2676907"/>
                  <a:ext cx="4255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236A830-0F31-42C2-B056-A646551CE2BD}"/>
                    </a:ext>
                  </a:extLst>
                </p14:cNvPr>
                <p14:cNvContentPartPr/>
                <p14:nvPr/>
              </p14:nvContentPartPr>
              <p14:xfrm>
                <a:off x="5758030" y="2781667"/>
                <a:ext cx="193680" cy="2563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236A830-0F31-42C2-B056-A646551CE2B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749390" y="2773027"/>
                  <a:ext cx="2113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1B402CA-604C-4D41-AD8D-98FA8140EA0F}"/>
                    </a:ext>
                  </a:extLst>
                </p14:cNvPr>
                <p14:cNvContentPartPr/>
                <p14:nvPr/>
              </p14:nvContentPartPr>
              <p14:xfrm>
                <a:off x="6420430" y="2374867"/>
                <a:ext cx="31320" cy="1990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1B402CA-604C-4D41-AD8D-98FA8140EA0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411790" y="2366227"/>
                  <a:ext cx="489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808D58F-568D-4603-9230-D94F6DB3423C}"/>
                    </a:ext>
                  </a:extLst>
                </p14:cNvPr>
                <p14:cNvContentPartPr/>
                <p14:nvPr/>
              </p14:nvContentPartPr>
              <p14:xfrm>
                <a:off x="6315670" y="2464867"/>
                <a:ext cx="231840" cy="118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808D58F-568D-4603-9230-D94F6DB3423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306670" y="2455867"/>
                  <a:ext cx="249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79B9B09-EE07-4A5C-AFAB-22C777984D6E}"/>
                    </a:ext>
                  </a:extLst>
                </p14:cNvPr>
                <p14:cNvContentPartPr/>
                <p14:nvPr/>
              </p14:nvContentPartPr>
              <p14:xfrm>
                <a:off x="6290470" y="2711827"/>
                <a:ext cx="241200" cy="316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79B9B09-EE07-4A5C-AFAB-22C777984D6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281470" y="2702827"/>
                  <a:ext cx="25884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A0D271AA-F7C6-47A0-A2CF-487446F1AEC5}"/>
              </a:ext>
            </a:extLst>
          </p:cNvPr>
          <p:cNvGrpSpPr/>
          <p:nvPr/>
        </p:nvGrpSpPr>
        <p:grpSpPr>
          <a:xfrm>
            <a:off x="6885910" y="2200987"/>
            <a:ext cx="3018240" cy="907560"/>
            <a:chOff x="6885910" y="2200987"/>
            <a:chExt cx="3018240" cy="90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0993B94-674B-496B-B076-1A18CDD26659}"/>
                    </a:ext>
                  </a:extLst>
                </p14:cNvPr>
                <p14:cNvContentPartPr/>
                <p14:nvPr/>
              </p14:nvContentPartPr>
              <p14:xfrm>
                <a:off x="6885910" y="2200987"/>
                <a:ext cx="942120" cy="4006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0993B94-674B-496B-B076-1A18CDD2665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877270" y="2191987"/>
                  <a:ext cx="95976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E130E3A-D740-4114-BDBB-DFA59DF9ABF3}"/>
                    </a:ext>
                  </a:extLst>
                </p14:cNvPr>
                <p14:cNvContentPartPr/>
                <p14:nvPr/>
              </p14:nvContentPartPr>
              <p14:xfrm>
                <a:off x="7190830" y="2307187"/>
                <a:ext cx="48960" cy="2559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E130E3A-D740-4114-BDBB-DFA59DF9ABF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181830" y="2298187"/>
                  <a:ext cx="666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C1022CF-2AFC-4AAF-B322-D5A7B674E593}"/>
                    </a:ext>
                  </a:extLst>
                </p14:cNvPr>
                <p14:cNvContentPartPr/>
                <p14:nvPr/>
              </p14:nvContentPartPr>
              <p14:xfrm>
                <a:off x="7309630" y="2353987"/>
                <a:ext cx="188280" cy="1969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C1022CF-2AFC-4AAF-B322-D5A7B674E59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300630" y="2344987"/>
                  <a:ext cx="2059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65538D1-3553-4AA9-ABB3-AF3C746E4AC3}"/>
                    </a:ext>
                  </a:extLst>
                </p14:cNvPr>
                <p14:cNvContentPartPr/>
                <p14:nvPr/>
              </p14:nvContentPartPr>
              <p14:xfrm>
                <a:off x="7522750" y="2374147"/>
                <a:ext cx="197640" cy="1767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65538D1-3553-4AA9-ABB3-AF3C746E4AC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513750" y="2365507"/>
                  <a:ext cx="215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DBBC1BB-172D-4926-87B0-AF0610D84C77}"/>
                    </a:ext>
                  </a:extLst>
                </p14:cNvPr>
                <p14:cNvContentPartPr/>
                <p14:nvPr/>
              </p14:nvContentPartPr>
              <p14:xfrm>
                <a:off x="6956830" y="2668627"/>
                <a:ext cx="759240" cy="453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DBBC1BB-172D-4926-87B0-AF0610D84C7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948190" y="2659627"/>
                  <a:ext cx="7768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0806F1F-27A8-4115-8E38-2E82A9588E34}"/>
                    </a:ext>
                  </a:extLst>
                </p14:cNvPr>
                <p14:cNvContentPartPr/>
                <p14:nvPr/>
              </p14:nvContentPartPr>
              <p14:xfrm>
                <a:off x="7246270" y="2783827"/>
                <a:ext cx="230760" cy="3247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0806F1F-27A8-4115-8E38-2E82A9588E3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237630" y="2774827"/>
                  <a:ext cx="24840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F630333-9840-43F9-B200-539ACAC4F6D3}"/>
                    </a:ext>
                  </a:extLst>
                </p14:cNvPr>
                <p14:cNvContentPartPr/>
                <p14:nvPr/>
              </p14:nvContentPartPr>
              <p14:xfrm>
                <a:off x="8006590" y="2544787"/>
                <a:ext cx="212040" cy="388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F630333-9840-43F9-B200-539ACAC4F6D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997590" y="2535787"/>
                  <a:ext cx="2296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82503D0-2C92-4FD2-BBA9-FA6880B1CB72}"/>
                    </a:ext>
                  </a:extLst>
                </p14:cNvPr>
                <p14:cNvContentPartPr/>
                <p14:nvPr/>
              </p14:nvContentPartPr>
              <p14:xfrm>
                <a:off x="8032150" y="2714347"/>
                <a:ext cx="139680" cy="334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82503D0-2C92-4FD2-BBA9-FA6880B1CB7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023510" y="2705707"/>
                  <a:ext cx="1573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167E753-88BA-46C3-9B43-C3BA2BF97A15}"/>
                    </a:ext>
                  </a:extLst>
                </p14:cNvPr>
                <p14:cNvContentPartPr/>
                <p14:nvPr/>
              </p14:nvContentPartPr>
              <p14:xfrm>
                <a:off x="8472070" y="2352187"/>
                <a:ext cx="104760" cy="6231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167E753-88BA-46C3-9B43-C3BA2BF97A1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463070" y="2343547"/>
                  <a:ext cx="122400" cy="64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9B0C460-EDF5-40AA-9022-8824F833AEEF}"/>
                    </a:ext>
                  </a:extLst>
                </p14:cNvPr>
                <p14:cNvContentPartPr/>
                <p14:nvPr/>
              </p14:nvContentPartPr>
              <p14:xfrm>
                <a:off x="8755030" y="2400427"/>
                <a:ext cx="62280" cy="2023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9B0C460-EDF5-40AA-9022-8824F833AEE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746030" y="2391427"/>
                  <a:ext cx="799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D537AF2-F0DE-45A1-9846-29F9F3623B37}"/>
                    </a:ext>
                  </a:extLst>
                </p14:cNvPr>
                <p14:cNvContentPartPr/>
                <p14:nvPr/>
              </p14:nvContentPartPr>
              <p14:xfrm>
                <a:off x="8662870" y="2491867"/>
                <a:ext cx="186480" cy="316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D537AF2-F0DE-45A1-9846-29F9F3623B3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654230" y="2483227"/>
                  <a:ext cx="204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B9AC06B-0B4B-4959-809B-C5819532AEEE}"/>
                    </a:ext>
                  </a:extLst>
                </p14:cNvPr>
                <p14:cNvContentPartPr/>
                <p14:nvPr/>
              </p14:nvContentPartPr>
              <p14:xfrm>
                <a:off x="8680510" y="2690227"/>
                <a:ext cx="205920" cy="165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B9AC06B-0B4B-4959-809B-C5819532AEE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671870" y="2681227"/>
                  <a:ext cx="223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BB8C4E6-7030-438E-8DDD-820096DCA942}"/>
                    </a:ext>
                  </a:extLst>
                </p14:cNvPr>
                <p14:cNvContentPartPr/>
                <p14:nvPr/>
              </p14:nvContentPartPr>
              <p14:xfrm>
                <a:off x="9163630" y="2233387"/>
                <a:ext cx="740520" cy="3171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BB8C4E6-7030-438E-8DDD-820096DCA94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154990" y="2224387"/>
                  <a:ext cx="758160" cy="33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E8A94A5A-6DF9-4ACC-890E-0F6EFC7D3498}"/>
              </a:ext>
            </a:extLst>
          </p:cNvPr>
          <p:cNvGrpSpPr/>
          <p:nvPr/>
        </p:nvGrpSpPr>
        <p:grpSpPr>
          <a:xfrm>
            <a:off x="9273070" y="2199907"/>
            <a:ext cx="1274760" cy="847800"/>
            <a:chOff x="9273070" y="2199907"/>
            <a:chExt cx="1274760" cy="84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386B85D-04CD-4D7D-AB85-8E08F2BE8D30}"/>
                    </a:ext>
                  </a:extLst>
                </p14:cNvPr>
                <p14:cNvContentPartPr/>
                <p14:nvPr/>
              </p14:nvContentPartPr>
              <p14:xfrm>
                <a:off x="9547390" y="2311507"/>
                <a:ext cx="119160" cy="1256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386B85D-04CD-4D7D-AB85-8E08F2BE8D3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538390" y="2302507"/>
                  <a:ext cx="1368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30305C3-7922-4FDD-A370-F33B8D689933}"/>
                    </a:ext>
                  </a:extLst>
                </p14:cNvPr>
                <p14:cNvContentPartPr/>
                <p14:nvPr/>
              </p14:nvContentPartPr>
              <p14:xfrm>
                <a:off x="9680950" y="2312947"/>
                <a:ext cx="37080" cy="2170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30305C3-7922-4FDD-A370-F33B8D68993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671950" y="2304307"/>
                  <a:ext cx="547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220D61B-C3E1-4279-AC45-2C673FB7CC87}"/>
                    </a:ext>
                  </a:extLst>
                </p14:cNvPr>
                <p14:cNvContentPartPr/>
                <p14:nvPr/>
              </p14:nvContentPartPr>
              <p14:xfrm>
                <a:off x="10003510" y="2199907"/>
                <a:ext cx="544320" cy="3024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220D61B-C3E1-4279-AC45-2C673FB7CC8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994510" y="2191267"/>
                  <a:ext cx="5619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0C84D68-1948-4E1E-A8C6-0C02B56D65FF}"/>
                    </a:ext>
                  </a:extLst>
                </p14:cNvPr>
                <p14:cNvContentPartPr/>
                <p14:nvPr/>
              </p14:nvContentPartPr>
              <p14:xfrm>
                <a:off x="10223110" y="2284507"/>
                <a:ext cx="117000" cy="1746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0C84D68-1948-4E1E-A8C6-0C02B56D65F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214470" y="2275507"/>
                  <a:ext cx="1346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0A5D7BC-C0A0-4DE7-99F8-02EFEAD9ADE7}"/>
                    </a:ext>
                  </a:extLst>
                </p14:cNvPr>
                <p14:cNvContentPartPr/>
                <p14:nvPr/>
              </p14:nvContentPartPr>
              <p14:xfrm>
                <a:off x="10387990" y="2307907"/>
                <a:ext cx="150480" cy="1432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0A5D7BC-C0A0-4DE7-99F8-02EFEAD9ADE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379350" y="2299267"/>
                  <a:ext cx="1681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4C6A35C-DD7E-4EA3-ABD2-F69BB5BE60B2}"/>
                    </a:ext>
                  </a:extLst>
                </p14:cNvPr>
                <p14:cNvContentPartPr/>
                <p14:nvPr/>
              </p14:nvContentPartPr>
              <p14:xfrm>
                <a:off x="9273070" y="2560627"/>
                <a:ext cx="1232280" cy="698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4C6A35C-DD7E-4EA3-ABD2-F69BB5BE60B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264070" y="2551627"/>
                  <a:ext cx="12499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249F623-CF5E-4AD7-AEA8-ED5F3A7EC56C}"/>
                    </a:ext>
                  </a:extLst>
                </p14:cNvPr>
                <p14:cNvContentPartPr/>
                <p14:nvPr/>
              </p14:nvContentPartPr>
              <p14:xfrm>
                <a:off x="9737110" y="2695267"/>
                <a:ext cx="286200" cy="3524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249F623-CF5E-4AD7-AEA8-ED5F3A7EC56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728110" y="2686627"/>
                  <a:ext cx="303840" cy="37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254B9E22-E715-454C-9273-A836D207486F}"/>
              </a:ext>
            </a:extLst>
          </p:cNvPr>
          <p:cNvGrpSpPr/>
          <p:nvPr/>
        </p:nvGrpSpPr>
        <p:grpSpPr>
          <a:xfrm>
            <a:off x="5245390" y="3868147"/>
            <a:ext cx="316800" cy="206640"/>
            <a:chOff x="5245390" y="3868147"/>
            <a:chExt cx="316800" cy="20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FC502EE-380C-4500-AFFC-B652FD09EDEC}"/>
                    </a:ext>
                  </a:extLst>
                </p14:cNvPr>
                <p14:cNvContentPartPr/>
                <p14:nvPr/>
              </p14:nvContentPartPr>
              <p14:xfrm>
                <a:off x="5245390" y="3868147"/>
                <a:ext cx="277560" cy="957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FC502EE-380C-4500-AFFC-B652FD09EDE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236750" y="3859147"/>
                  <a:ext cx="295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6961EC8-F34D-4FD0-8B95-33EC745B1899}"/>
                    </a:ext>
                  </a:extLst>
                </p14:cNvPr>
                <p14:cNvContentPartPr/>
                <p14:nvPr/>
              </p14:nvContentPartPr>
              <p14:xfrm>
                <a:off x="5314150" y="4062547"/>
                <a:ext cx="248040" cy="122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6961EC8-F34D-4FD0-8B95-33EC745B189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305150" y="4053907"/>
                  <a:ext cx="26568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5A40766-3991-4C82-8145-EC9E32D88C98}"/>
              </a:ext>
            </a:extLst>
          </p:cNvPr>
          <p:cNvGrpSpPr/>
          <p:nvPr/>
        </p:nvGrpSpPr>
        <p:grpSpPr>
          <a:xfrm>
            <a:off x="6006070" y="3658627"/>
            <a:ext cx="519120" cy="599400"/>
            <a:chOff x="6006070" y="3658627"/>
            <a:chExt cx="519120" cy="59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D90ACC6-6970-49A5-9049-870712E91C55}"/>
                    </a:ext>
                  </a:extLst>
                </p14:cNvPr>
                <p14:cNvContentPartPr/>
                <p14:nvPr/>
              </p14:nvContentPartPr>
              <p14:xfrm>
                <a:off x="6006070" y="3676987"/>
                <a:ext cx="90720" cy="5810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D90ACC6-6970-49A5-9049-870712E91C5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997430" y="3667987"/>
                  <a:ext cx="10836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5F73516-E305-44A8-926A-E9D2272DB172}"/>
                    </a:ext>
                  </a:extLst>
                </p14:cNvPr>
                <p14:cNvContentPartPr/>
                <p14:nvPr/>
              </p14:nvContentPartPr>
              <p14:xfrm>
                <a:off x="6269590" y="3658627"/>
                <a:ext cx="96480" cy="2527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5F73516-E305-44A8-926A-E9D2272DB17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260950" y="3649987"/>
                  <a:ext cx="1141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DFB4F85-D734-4773-99FD-0FB539E9117D}"/>
                    </a:ext>
                  </a:extLst>
                </p14:cNvPr>
                <p14:cNvContentPartPr/>
                <p14:nvPr/>
              </p14:nvContentPartPr>
              <p14:xfrm>
                <a:off x="6218470" y="3790387"/>
                <a:ext cx="194400" cy="316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DFB4F85-D734-4773-99FD-0FB539E9117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209470" y="3781747"/>
                  <a:ext cx="212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D51AA19-56B5-4E38-BB8F-4F7FF33B4169}"/>
                    </a:ext>
                  </a:extLst>
                </p14:cNvPr>
                <p14:cNvContentPartPr/>
                <p14:nvPr/>
              </p14:nvContentPartPr>
              <p14:xfrm>
                <a:off x="6215230" y="4030147"/>
                <a:ext cx="309960" cy="241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D51AA19-56B5-4E38-BB8F-4F7FF33B416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206230" y="4021507"/>
                  <a:ext cx="32760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12BEC52C-6F4A-4792-B081-4262142BEDCE}"/>
              </a:ext>
            </a:extLst>
          </p:cNvPr>
          <p:cNvGrpSpPr/>
          <p:nvPr/>
        </p:nvGrpSpPr>
        <p:grpSpPr>
          <a:xfrm>
            <a:off x="6874750" y="3618667"/>
            <a:ext cx="884160" cy="642600"/>
            <a:chOff x="6874750" y="3618667"/>
            <a:chExt cx="884160" cy="64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9D9C3F3-1558-4844-B886-DA668EE8B39C}"/>
                    </a:ext>
                  </a:extLst>
                </p14:cNvPr>
                <p14:cNvContentPartPr/>
                <p14:nvPr/>
              </p14:nvContentPartPr>
              <p14:xfrm>
                <a:off x="6879430" y="3656827"/>
                <a:ext cx="225000" cy="2725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9D9C3F3-1558-4844-B886-DA668EE8B39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870790" y="3647827"/>
                  <a:ext cx="2426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730A30E-B612-408F-9DA9-AC565CD70575}"/>
                    </a:ext>
                  </a:extLst>
                </p14:cNvPr>
                <p14:cNvContentPartPr/>
                <p14:nvPr/>
              </p14:nvContentPartPr>
              <p14:xfrm>
                <a:off x="7232950" y="3618667"/>
                <a:ext cx="483120" cy="2660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730A30E-B612-408F-9DA9-AC565CD7057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224310" y="3610027"/>
                  <a:ext cx="5007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E8990F5-16DC-4543-BEC5-E9AA3417DCD8}"/>
                    </a:ext>
                  </a:extLst>
                </p14:cNvPr>
                <p14:cNvContentPartPr/>
                <p14:nvPr/>
              </p14:nvContentPartPr>
              <p14:xfrm>
                <a:off x="7474510" y="3691747"/>
                <a:ext cx="81000" cy="1504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E8990F5-16DC-4543-BEC5-E9AA3417DCD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465870" y="3683107"/>
                  <a:ext cx="986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06EE615-EBA8-47AE-89A3-8AE80FA925CE}"/>
                    </a:ext>
                  </a:extLst>
                </p14:cNvPr>
                <p14:cNvContentPartPr/>
                <p14:nvPr/>
              </p14:nvContentPartPr>
              <p14:xfrm>
                <a:off x="7581430" y="3684187"/>
                <a:ext cx="177480" cy="1472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06EE615-EBA8-47AE-89A3-8AE80FA925C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572430" y="3675547"/>
                  <a:ext cx="1951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B068BF3-F2CF-48A2-95B0-18CF969061D1}"/>
                    </a:ext>
                  </a:extLst>
                </p14:cNvPr>
                <p14:cNvContentPartPr/>
                <p14:nvPr/>
              </p14:nvContentPartPr>
              <p14:xfrm>
                <a:off x="6874750" y="3887947"/>
                <a:ext cx="849960" cy="1314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B068BF3-F2CF-48A2-95B0-18CF969061D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865750" y="3878947"/>
                  <a:ext cx="8676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A14270B-489D-48DA-AFC9-7A33B413BF79}"/>
                    </a:ext>
                  </a:extLst>
                </p14:cNvPr>
                <p14:cNvContentPartPr/>
                <p14:nvPr/>
              </p14:nvContentPartPr>
              <p14:xfrm>
                <a:off x="7293790" y="4026547"/>
                <a:ext cx="207360" cy="2347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A14270B-489D-48DA-AFC9-7A33B413BF7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285150" y="4017907"/>
                  <a:ext cx="225000" cy="25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E52458E-00D3-4F59-B897-B28604C97BE1}"/>
              </a:ext>
            </a:extLst>
          </p:cNvPr>
          <p:cNvGrpSpPr/>
          <p:nvPr/>
        </p:nvGrpSpPr>
        <p:grpSpPr>
          <a:xfrm>
            <a:off x="8133310" y="3076867"/>
            <a:ext cx="3065760" cy="1398240"/>
            <a:chOff x="8133310" y="3076867"/>
            <a:chExt cx="3065760" cy="139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079FD57-698A-49A8-A935-0C6A8C5F1CB4}"/>
                    </a:ext>
                  </a:extLst>
                </p14:cNvPr>
                <p14:cNvContentPartPr/>
                <p14:nvPr/>
              </p14:nvContentPartPr>
              <p14:xfrm>
                <a:off x="8133310" y="3797587"/>
                <a:ext cx="204840" cy="118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079FD57-698A-49A8-A935-0C6A8C5F1CB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124310" y="3788587"/>
                  <a:ext cx="222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DB493C1-0DB9-4961-BEAD-A0B63550342C}"/>
                    </a:ext>
                  </a:extLst>
                </p14:cNvPr>
                <p14:cNvContentPartPr/>
                <p14:nvPr/>
              </p14:nvContentPartPr>
              <p14:xfrm>
                <a:off x="8139790" y="3930427"/>
                <a:ext cx="240840" cy="291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DB493C1-0DB9-4961-BEAD-A0B63550342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130790" y="3921427"/>
                  <a:ext cx="258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4DBE7B7-FE03-419C-9A95-C29E2398A904}"/>
                    </a:ext>
                  </a:extLst>
                </p14:cNvPr>
                <p14:cNvContentPartPr/>
                <p14:nvPr/>
              </p14:nvContentPartPr>
              <p14:xfrm>
                <a:off x="8805790" y="3545947"/>
                <a:ext cx="74520" cy="3614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4DBE7B7-FE03-419C-9A95-C29E2398A90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797150" y="3537307"/>
                  <a:ext cx="9216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F3D7067-E9E1-4FEF-AF15-D7A16BC7D37B}"/>
                    </a:ext>
                  </a:extLst>
                </p14:cNvPr>
                <p14:cNvContentPartPr/>
                <p14:nvPr/>
              </p14:nvContentPartPr>
              <p14:xfrm>
                <a:off x="9115750" y="3551707"/>
                <a:ext cx="62640" cy="2001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F3D7067-E9E1-4FEF-AF15-D7A16BC7D37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107110" y="3543067"/>
                  <a:ext cx="80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A4E3F64-F047-49E2-BAAC-4A32BDE3D98D}"/>
                    </a:ext>
                  </a:extLst>
                </p14:cNvPr>
                <p14:cNvContentPartPr/>
                <p14:nvPr/>
              </p14:nvContentPartPr>
              <p14:xfrm>
                <a:off x="9014230" y="3608587"/>
                <a:ext cx="289440" cy="223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A4E3F64-F047-49E2-BAAC-4A32BDE3D98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005590" y="3599947"/>
                  <a:ext cx="307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6868C83-1AAC-4515-B3BD-BB308A1E9500}"/>
                    </a:ext>
                  </a:extLst>
                </p14:cNvPr>
                <p14:cNvContentPartPr/>
                <p14:nvPr/>
              </p14:nvContentPartPr>
              <p14:xfrm>
                <a:off x="9043750" y="3810547"/>
                <a:ext cx="250200" cy="190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6868C83-1AAC-4515-B3BD-BB308A1E950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034750" y="3801547"/>
                  <a:ext cx="267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4D50A18-50A9-4FB5-929D-8E6BD6FDE0B7}"/>
                    </a:ext>
                  </a:extLst>
                </p14:cNvPr>
                <p14:cNvContentPartPr/>
                <p14:nvPr/>
              </p14:nvContentPartPr>
              <p14:xfrm>
                <a:off x="9699670" y="3462067"/>
                <a:ext cx="2160" cy="219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4D50A18-50A9-4FB5-929D-8E6BD6FDE0B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691030" y="3453427"/>
                  <a:ext cx="19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7E8C816-DB63-44C3-9654-2D0B0CF24B63}"/>
                    </a:ext>
                  </a:extLst>
                </p14:cNvPr>
                <p14:cNvContentPartPr/>
                <p14:nvPr/>
              </p14:nvContentPartPr>
              <p14:xfrm>
                <a:off x="9699670" y="3409507"/>
                <a:ext cx="747360" cy="3258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7E8C816-DB63-44C3-9654-2D0B0CF24B6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691030" y="3400867"/>
                  <a:ext cx="76500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019F099-5106-4EF1-9EFC-873317408C23}"/>
                    </a:ext>
                  </a:extLst>
                </p14:cNvPr>
                <p14:cNvContentPartPr/>
                <p14:nvPr/>
              </p14:nvContentPartPr>
              <p14:xfrm>
                <a:off x="9943390" y="3523627"/>
                <a:ext cx="178920" cy="1688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019F099-5106-4EF1-9EFC-873317408C2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934390" y="3514627"/>
                  <a:ext cx="1965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E971B7F-64AC-4650-BFF4-51F37B084C3A}"/>
                    </a:ext>
                  </a:extLst>
                </p14:cNvPr>
                <p14:cNvContentPartPr/>
                <p14:nvPr/>
              </p14:nvContentPartPr>
              <p14:xfrm>
                <a:off x="10175590" y="3540187"/>
                <a:ext cx="184320" cy="1393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E971B7F-64AC-4650-BFF4-51F37B084C3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166590" y="3531547"/>
                  <a:ext cx="2019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3B370E9-3DE8-4C53-AF4E-18CBE4D6A84B}"/>
                    </a:ext>
                  </a:extLst>
                </p14:cNvPr>
                <p14:cNvContentPartPr/>
                <p14:nvPr/>
              </p14:nvContentPartPr>
              <p14:xfrm>
                <a:off x="9649990" y="3757627"/>
                <a:ext cx="816480" cy="734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3B370E9-3DE8-4C53-AF4E-18CBE4D6A84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641350" y="3748627"/>
                  <a:ext cx="8341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DB5958D-7D8F-4447-B478-0AD57F4AE523}"/>
                    </a:ext>
                  </a:extLst>
                </p14:cNvPr>
                <p14:cNvContentPartPr/>
                <p14:nvPr/>
              </p14:nvContentPartPr>
              <p14:xfrm>
                <a:off x="9897310" y="3870667"/>
                <a:ext cx="303120" cy="3582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DB5958D-7D8F-4447-B478-0AD57F4AE52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888670" y="3861667"/>
                  <a:ext cx="3207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FFC34D1-CC2C-477B-BE75-AE9138CCDF5E}"/>
                    </a:ext>
                  </a:extLst>
                </p14:cNvPr>
                <p14:cNvContentPartPr/>
                <p14:nvPr/>
              </p14:nvContentPartPr>
              <p14:xfrm>
                <a:off x="8423470" y="3076867"/>
                <a:ext cx="2775600" cy="13982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FFC34D1-CC2C-477B-BE75-AE9138CCDF5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414830" y="3067867"/>
                  <a:ext cx="2793240" cy="1415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3362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669702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Solve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669702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/>
              <p:nvPr/>
            </p:nvSpPr>
            <p:spPr>
              <a:xfrm>
                <a:off x="431442" y="977900"/>
                <a:ext cx="437664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42" y="977900"/>
                <a:ext cx="4376647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BDDDE2A6-75A7-4F22-94E9-50B8EEB94214}"/>
              </a:ext>
            </a:extLst>
          </p:cNvPr>
          <p:cNvGrpSpPr/>
          <p:nvPr/>
        </p:nvGrpSpPr>
        <p:grpSpPr>
          <a:xfrm>
            <a:off x="312670" y="181747"/>
            <a:ext cx="11615760" cy="5822640"/>
            <a:chOff x="312670" y="181747"/>
            <a:chExt cx="11615760" cy="582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1206FCD-9FBE-4469-8872-932F0331991E}"/>
                    </a:ext>
                  </a:extLst>
                </p14:cNvPr>
                <p14:cNvContentPartPr/>
                <p14:nvPr/>
              </p14:nvContentPartPr>
              <p14:xfrm>
                <a:off x="738190" y="221707"/>
                <a:ext cx="337320" cy="6962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1206FCD-9FBE-4469-8872-932F0331991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9190" y="212707"/>
                  <a:ext cx="354960" cy="71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D7F309B-E148-4C7E-A70C-F990C93185C8}"/>
                    </a:ext>
                  </a:extLst>
                </p14:cNvPr>
                <p14:cNvContentPartPr/>
                <p14:nvPr/>
              </p14:nvContentPartPr>
              <p14:xfrm>
                <a:off x="833230" y="581347"/>
                <a:ext cx="300240" cy="237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D7F309B-E148-4C7E-A70C-F990C93185C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4230" y="572707"/>
                  <a:ext cx="317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20720F1-63B5-42B9-95CB-986816FFD079}"/>
                    </a:ext>
                  </a:extLst>
                </p14:cNvPr>
                <p14:cNvContentPartPr/>
                <p14:nvPr/>
              </p14:nvContentPartPr>
              <p14:xfrm>
                <a:off x="2174950" y="181747"/>
                <a:ext cx="478080" cy="7869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20720F1-63B5-42B9-95CB-986816FFD07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65950" y="172747"/>
                  <a:ext cx="495720" cy="80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FC65626-A9DB-4CCA-AF16-2D2DAB0DDAE4}"/>
                    </a:ext>
                  </a:extLst>
                </p14:cNvPr>
                <p14:cNvContentPartPr/>
                <p14:nvPr/>
              </p14:nvContentPartPr>
              <p14:xfrm>
                <a:off x="3216070" y="312787"/>
                <a:ext cx="641160" cy="585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FC65626-A9DB-4CCA-AF16-2D2DAB0DDAE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207070" y="304147"/>
                  <a:ext cx="658800" cy="6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1266834-08AB-40E5-A12F-8DCD4D943D94}"/>
                    </a:ext>
                  </a:extLst>
                </p14:cNvPr>
                <p14:cNvContentPartPr/>
                <p14:nvPr/>
              </p14:nvContentPartPr>
              <p14:xfrm>
                <a:off x="494470" y="2055187"/>
                <a:ext cx="231480" cy="2098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1266834-08AB-40E5-A12F-8DCD4D943D9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85470" y="2046547"/>
                  <a:ext cx="2491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647B130-A999-4996-8DDC-86A580C748EF}"/>
                    </a:ext>
                  </a:extLst>
                </p14:cNvPr>
                <p14:cNvContentPartPr/>
                <p14:nvPr/>
              </p14:nvContentPartPr>
              <p14:xfrm>
                <a:off x="781750" y="2079667"/>
                <a:ext cx="117720" cy="133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647B130-A999-4996-8DDC-86A580C748E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3110" y="2071027"/>
                  <a:ext cx="135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8218693-34D0-4069-9F38-035E40439A9B}"/>
                    </a:ext>
                  </a:extLst>
                </p14:cNvPr>
                <p14:cNvContentPartPr/>
                <p14:nvPr/>
              </p14:nvContentPartPr>
              <p14:xfrm>
                <a:off x="823510" y="2149507"/>
                <a:ext cx="142920" cy="11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8218693-34D0-4069-9F38-035E40439A9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14510" y="2140867"/>
                  <a:ext cx="160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00CAB35-B306-472C-9082-EFEE646BE6D3}"/>
                    </a:ext>
                  </a:extLst>
                </p14:cNvPr>
                <p14:cNvContentPartPr/>
                <p14:nvPr/>
              </p14:nvContentPartPr>
              <p14:xfrm>
                <a:off x="1125910" y="1869067"/>
                <a:ext cx="245880" cy="4114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00CAB35-B306-472C-9082-EFEE646BE6D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17270" y="1860427"/>
                  <a:ext cx="26352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D076B1E-7A8F-47AB-983B-1F174ECD82F4}"/>
                    </a:ext>
                  </a:extLst>
                </p14:cNvPr>
                <p14:cNvContentPartPr/>
                <p14:nvPr/>
              </p14:nvContentPartPr>
              <p14:xfrm>
                <a:off x="545590" y="2507707"/>
                <a:ext cx="230400" cy="308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D076B1E-7A8F-47AB-983B-1F174ECD82F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36590" y="2499067"/>
                  <a:ext cx="2480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156A83B-D989-4EAC-8D11-CA1E7EB00C52}"/>
                    </a:ext>
                  </a:extLst>
                </p14:cNvPr>
                <p14:cNvContentPartPr/>
                <p14:nvPr/>
              </p14:nvContentPartPr>
              <p14:xfrm>
                <a:off x="916390" y="2570347"/>
                <a:ext cx="87480" cy="30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156A83B-D989-4EAC-8D11-CA1E7EB00C5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07390" y="2561347"/>
                  <a:ext cx="1051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D19101A-EE04-4D13-9A81-19C5BCB9673E}"/>
                    </a:ext>
                  </a:extLst>
                </p14:cNvPr>
                <p14:cNvContentPartPr/>
                <p14:nvPr/>
              </p14:nvContentPartPr>
              <p14:xfrm>
                <a:off x="937270" y="2668987"/>
                <a:ext cx="119160" cy="38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D19101A-EE04-4D13-9A81-19C5BCB9673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28630" y="2660347"/>
                  <a:ext cx="1368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F7D000E-88BB-4D91-BBA7-BFC44525029B}"/>
                    </a:ext>
                  </a:extLst>
                </p14:cNvPr>
                <p14:cNvContentPartPr/>
                <p14:nvPr/>
              </p14:nvContentPartPr>
              <p14:xfrm>
                <a:off x="1108990" y="2583307"/>
                <a:ext cx="98280" cy="23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F7D000E-88BB-4D91-BBA7-BFC44525029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00350" y="2574307"/>
                  <a:ext cx="115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3ADF826-977D-4D07-ADCC-3398677D5071}"/>
                    </a:ext>
                  </a:extLst>
                </p14:cNvPr>
                <p14:cNvContentPartPr/>
                <p14:nvPr/>
              </p14:nvContentPartPr>
              <p14:xfrm>
                <a:off x="1215550" y="2485027"/>
                <a:ext cx="194040" cy="2098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3ADF826-977D-4D07-ADCC-3398677D507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206910" y="2476027"/>
                  <a:ext cx="2116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581B8FC-9A13-45FB-B28F-DB9311164A5F}"/>
                    </a:ext>
                  </a:extLst>
                </p14:cNvPr>
                <p14:cNvContentPartPr/>
                <p14:nvPr/>
              </p14:nvContentPartPr>
              <p14:xfrm>
                <a:off x="615790" y="3051667"/>
                <a:ext cx="227160" cy="234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581B8FC-9A13-45FB-B28F-DB9311164A5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07150" y="3042667"/>
                  <a:ext cx="2448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C9AB6CB-479D-44C1-8662-86467CF1B3F3}"/>
                    </a:ext>
                  </a:extLst>
                </p14:cNvPr>
                <p14:cNvContentPartPr/>
                <p14:nvPr/>
              </p14:nvContentPartPr>
              <p14:xfrm>
                <a:off x="919630" y="3044107"/>
                <a:ext cx="81000" cy="349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C9AB6CB-479D-44C1-8662-86467CF1B3F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10630" y="3035107"/>
                  <a:ext cx="98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9FDCDD8-ED7C-4CAA-879C-B3B8859A8E10}"/>
                    </a:ext>
                  </a:extLst>
                </p14:cNvPr>
                <p14:cNvContentPartPr/>
                <p14:nvPr/>
              </p14:nvContentPartPr>
              <p14:xfrm>
                <a:off x="946990" y="3132667"/>
                <a:ext cx="120960" cy="162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9FDCDD8-ED7C-4CAA-879C-B3B8859A8E1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8350" y="3123667"/>
                  <a:ext cx="138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3F3ED2C-9D9B-47BD-B0B7-8B4EE97DDFD9}"/>
                    </a:ext>
                  </a:extLst>
                </p14:cNvPr>
                <p14:cNvContentPartPr/>
                <p14:nvPr/>
              </p14:nvContentPartPr>
              <p14:xfrm>
                <a:off x="1117270" y="3074347"/>
                <a:ext cx="114480" cy="219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3F3ED2C-9D9B-47BD-B0B7-8B4EE97DDFD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08270" y="3065347"/>
                  <a:ext cx="132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CCCB23B-3FD6-4C67-A635-A8FBB4DEB51D}"/>
                    </a:ext>
                  </a:extLst>
                </p14:cNvPr>
                <p14:cNvContentPartPr/>
                <p14:nvPr/>
              </p14:nvContentPartPr>
              <p14:xfrm>
                <a:off x="1264150" y="2936107"/>
                <a:ext cx="92160" cy="295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CCCB23B-3FD6-4C67-A635-A8FBB4DEB51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255150" y="2927107"/>
                  <a:ext cx="1098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749C5BE-D2CC-4BE6-99CD-FF341F259FF7}"/>
                    </a:ext>
                  </a:extLst>
                </p14:cNvPr>
                <p14:cNvContentPartPr/>
                <p14:nvPr/>
              </p14:nvContentPartPr>
              <p14:xfrm>
                <a:off x="312670" y="413587"/>
                <a:ext cx="4903560" cy="30722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749C5BE-D2CC-4BE6-99CD-FF341F259FF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03670" y="404587"/>
                  <a:ext cx="4921200" cy="30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D8874EA-40CC-45CF-82B8-2988318F4BAF}"/>
                    </a:ext>
                  </a:extLst>
                </p14:cNvPr>
                <p14:cNvContentPartPr/>
                <p14:nvPr/>
              </p14:nvContentPartPr>
              <p14:xfrm>
                <a:off x="5564710" y="1029187"/>
                <a:ext cx="228240" cy="395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D8874EA-40CC-45CF-82B8-2988318F4BA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556070" y="1020187"/>
                  <a:ext cx="24588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3DF4148-0321-4ECA-AF87-5D495B4EA5DC}"/>
                    </a:ext>
                  </a:extLst>
                </p14:cNvPr>
                <p14:cNvContentPartPr/>
                <p14:nvPr/>
              </p14:nvContentPartPr>
              <p14:xfrm>
                <a:off x="5569030" y="1024147"/>
                <a:ext cx="254880" cy="3880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3DF4148-0321-4ECA-AF87-5D495B4EA5D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560390" y="1015507"/>
                  <a:ext cx="27252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2B8D29C-125D-4F64-8DE5-81B8586F7A66}"/>
                    </a:ext>
                  </a:extLst>
                </p14:cNvPr>
                <p14:cNvContentPartPr/>
                <p14:nvPr/>
              </p14:nvContentPartPr>
              <p14:xfrm>
                <a:off x="5951710" y="1133947"/>
                <a:ext cx="181800" cy="360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2B8D29C-125D-4F64-8DE5-81B8586F7A6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942710" y="1125307"/>
                  <a:ext cx="1994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6FF28F6-7873-41CA-8876-CE806229C02E}"/>
                    </a:ext>
                  </a:extLst>
                </p14:cNvPr>
                <p14:cNvContentPartPr/>
                <p14:nvPr/>
              </p14:nvContentPartPr>
              <p14:xfrm>
                <a:off x="5982310" y="1243747"/>
                <a:ext cx="136440" cy="144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6FF28F6-7873-41CA-8876-CE806229C02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73670" y="1234747"/>
                  <a:ext cx="154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AC86602-048A-4C64-8CA3-60FFC4D8AD46}"/>
                    </a:ext>
                  </a:extLst>
                </p14:cNvPr>
                <p14:cNvContentPartPr/>
                <p14:nvPr/>
              </p14:nvContentPartPr>
              <p14:xfrm>
                <a:off x="6430150" y="1010827"/>
                <a:ext cx="236520" cy="133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AC86602-048A-4C64-8CA3-60FFC4D8AD4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421510" y="1002187"/>
                  <a:ext cx="254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B053FD7-8448-442C-A68E-570ED1DB011D}"/>
                    </a:ext>
                  </a:extLst>
                </p14:cNvPr>
                <p14:cNvContentPartPr/>
                <p14:nvPr/>
              </p14:nvContentPartPr>
              <p14:xfrm>
                <a:off x="6767470" y="845947"/>
                <a:ext cx="122040" cy="3477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B053FD7-8448-442C-A68E-570ED1DB011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758830" y="836947"/>
                  <a:ext cx="13968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EE89BCC-6DD7-4D61-8F6B-10C8DACD838A}"/>
                    </a:ext>
                  </a:extLst>
                </p14:cNvPr>
                <p14:cNvContentPartPr/>
                <p14:nvPr/>
              </p14:nvContentPartPr>
              <p14:xfrm>
                <a:off x="6866470" y="1003987"/>
                <a:ext cx="99720" cy="75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EE89BCC-6DD7-4D61-8F6B-10C8DACD838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857830" y="994987"/>
                  <a:ext cx="117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79668B5-6CD9-4915-B2A3-43F94F57F54C}"/>
                    </a:ext>
                  </a:extLst>
                </p14:cNvPr>
                <p14:cNvContentPartPr/>
                <p14:nvPr/>
              </p14:nvContentPartPr>
              <p14:xfrm>
                <a:off x="6979150" y="915067"/>
                <a:ext cx="120960" cy="1864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79668B5-6CD9-4915-B2A3-43F94F57F54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970150" y="906067"/>
                  <a:ext cx="138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E7F7539-00C8-491F-B185-3DC1D005433B}"/>
                    </a:ext>
                  </a:extLst>
                </p14:cNvPr>
                <p14:cNvContentPartPr/>
                <p14:nvPr/>
              </p14:nvContentPartPr>
              <p14:xfrm>
                <a:off x="7099390" y="823267"/>
                <a:ext cx="82080" cy="3722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E7F7539-00C8-491F-B185-3DC1D005433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090750" y="814267"/>
                  <a:ext cx="9972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262F2A5-ACB3-4A6C-B152-15B81ACDDDA3}"/>
                    </a:ext>
                  </a:extLst>
                </p14:cNvPr>
                <p14:cNvContentPartPr/>
                <p14:nvPr/>
              </p14:nvContentPartPr>
              <p14:xfrm>
                <a:off x="6431950" y="1227907"/>
                <a:ext cx="2570040" cy="939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262F2A5-ACB3-4A6C-B152-15B81ACDDDA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422950" y="1219267"/>
                  <a:ext cx="2587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C326789-3BCB-4533-924B-EECD9BCC7F26}"/>
                    </a:ext>
                  </a:extLst>
                </p14:cNvPr>
                <p14:cNvContentPartPr/>
                <p14:nvPr/>
              </p14:nvContentPartPr>
              <p14:xfrm>
                <a:off x="7420150" y="817147"/>
                <a:ext cx="44280" cy="1641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C326789-3BCB-4533-924B-EECD9BCC7F2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411510" y="808147"/>
                  <a:ext cx="61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1C7BAB8-2811-442E-B207-D9B1A161EBCB}"/>
                    </a:ext>
                  </a:extLst>
                </p14:cNvPr>
                <p14:cNvContentPartPr/>
                <p14:nvPr/>
              </p14:nvContentPartPr>
              <p14:xfrm>
                <a:off x="7340950" y="903907"/>
                <a:ext cx="166680" cy="64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1C7BAB8-2811-442E-B207-D9B1A161EBC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331950" y="895267"/>
                  <a:ext cx="184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8155E45-96CB-4596-892D-92CC3ED222E1}"/>
                    </a:ext>
                  </a:extLst>
                </p14:cNvPr>
                <p14:cNvContentPartPr/>
                <p14:nvPr/>
              </p14:nvContentPartPr>
              <p14:xfrm>
                <a:off x="7311790" y="1053307"/>
                <a:ext cx="215280" cy="136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8155E45-96CB-4596-892D-92CC3ED222E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302790" y="1044307"/>
                  <a:ext cx="232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BC7C917-2286-45AB-A203-55B262090F9B}"/>
                    </a:ext>
                  </a:extLst>
                </p14:cNvPr>
                <p14:cNvContentPartPr/>
                <p14:nvPr/>
              </p14:nvContentPartPr>
              <p14:xfrm>
                <a:off x="7621390" y="703027"/>
                <a:ext cx="1383840" cy="4521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BC7C917-2286-45AB-A203-55B262090F9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612390" y="694027"/>
                  <a:ext cx="140148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4DD7802-B67D-4C42-B61B-FAEED7274D64}"/>
                    </a:ext>
                  </a:extLst>
                </p14:cNvPr>
                <p14:cNvContentPartPr/>
                <p14:nvPr/>
              </p14:nvContentPartPr>
              <p14:xfrm>
                <a:off x="7828030" y="823987"/>
                <a:ext cx="74520" cy="2329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4DD7802-B67D-4C42-B61B-FAEED7274D6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819030" y="815347"/>
                  <a:ext cx="921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9E61B82-7666-4E7A-B93D-94A9A2DCA1E1}"/>
                    </a:ext>
                  </a:extLst>
                </p14:cNvPr>
                <p14:cNvContentPartPr/>
                <p14:nvPr/>
              </p14:nvContentPartPr>
              <p14:xfrm>
                <a:off x="7874470" y="962587"/>
                <a:ext cx="81000" cy="46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9E61B82-7666-4E7A-B93D-94A9A2DCA1E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865830" y="953587"/>
                  <a:ext cx="986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8524689-89AB-400C-8F7F-080CA098CB45}"/>
                    </a:ext>
                  </a:extLst>
                </p14:cNvPr>
                <p14:cNvContentPartPr/>
                <p14:nvPr/>
              </p14:nvContentPartPr>
              <p14:xfrm>
                <a:off x="7963030" y="871507"/>
                <a:ext cx="109440" cy="1317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8524689-89AB-400C-8F7F-080CA098CB4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954390" y="862507"/>
                  <a:ext cx="127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67B4ED2-412B-4384-9711-8716D93ABA01}"/>
                    </a:ext>
                  </a:extLst>
                </p14:cNvPr>
                <p14:cNvContentPartPr/>
                <p14:nvPr/>
              </p14:nvContentPartPr>
              <p14:xfrm>
                <a:off x="8075350" y="826147"/>
                <a:ext cx="53280" cy="2196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67B4ED2-412B-4384-9711-8716D93ABA0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066710" y="817507"/>
                  <a:ext cx="709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D91D0AD-36FB-426B-9329-347658CF94BE}"/>
                    </a:ext>
                  </a:extLst>
                </p14:cNvPr>
                <p14:cNvContentPartPr/>
                <p14:nvPr/>
              </p14:nvContentPartPr>
              <p14:xfrm>
                <a:off x="8154550" y="801307"/>
                <a:ext cx="73440" cy="1159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D91D0AD-36FB-426B-9329-347658CF94B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145910" y="792307"/>
                  <a:ext cx="910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475ACA8-D9D1-4023-8B01-06163414C465}"/>
                    </a:ext>
                  </a:extLst>
                </p14:cNvPr>
                <p14:cNvContentPartPr/>
                <p14:nvPr/>
              </p14:nvContentPartPr>
              <p14:xfrm>
                <a:off x="8220070" y="991027"/>
                <a:ext cx="113760" cy="21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475ACA8-D9D1-4023-8B01-06163414C46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211430" y="982027"/>
                  <a:ext cx="1314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9F203AC-55D7-402C-B56D-9DAB2219BCA0}"/>
                    </a:ext>
                  </a:extLst>
                </p14:cNvPr>
                <p14:cNvContentPartPr/>
                <p14:nvPr/>
              </p14:nvContentPartPr>
              <p14:xfrm>
                <a:off x="8402590" y="826867"/>
                <a:ext cx="85680" cy="1274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9F203AC-55D7-402C-B56D-9DAB2219BCA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393950" y="818227"/>
                  <a:ext cx="1033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E6BA618-9A02-4907-B8D0-EEDA1F82C960}"/>
                    </a:ext>
                  </a:extLst>
                </p14:cNvPr>
                <p14:cNvContentPartPr/>
                <p14:nvPr/>
              </p14:nvContentPartPr>
              <p14:xfrm>
                <a:off x="8502310" y="819667"/>
                <a:ext cx="19800" cy="2786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E6BA618-9A02-4907-B8D0-EEDA1F82C96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493310" y="811027"/>
                  <a:ext cx="374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E623A7B-F520-49F6-8C18-8CBEE11ABA67}"/>
                    </a:ext>
                  </a:extLst>
                </p14:cNvPr>
                <p14:cNvContentPartPr/>
                <p14:nvPr/>
              </p14:nvContentPartPr>
              <p14:xfrm>
                <a:off x="8617150" y="805627"/>
                <a:ext cx="50760" cy="3286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E623A7B-F520-49F6-8C18-8CBEE11ABA6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608510" y="796987"/>
                  <a:ext cx="684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C50B580-C9A1-403A-B541-3AA270697020}"/>
                    </a:ext>
                  </a:extLst>
                </p14:cNvPr>
                <p14:cNvContentPartPr/>
                <p14:nvPr/>
              </p14:nvContentPartPr>
              <p14:xfrm>
                <a:off x="8703190" y="859987"/>
                <a:ext cx="103320" cy="2145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C50B580-C9A1-403A-B541-3AA27069702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694190" y="850987"/>
                  <a:ext cx="1209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6577826-7622-410A-B60E-77B59FFBC693}"/>
                    </a:ext>
                  </a:extLst>
                </p14:cNvPr>
                <p14:cNvContentPartPr/>
                <p14:nvPr/>
              </p14:nvContentPartPr>
              <p14:xfrm>
                <a:off x="8815510" y="800227"/>
                <a:ext cx="58680" cy="3250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6577826-7622-410A-B60E-77B59FFBC69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806870" y="791587"/>
                  <a:ext cx="763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4BB935D-55FF-49D7-B6FD-9A4D9DA64D46}"/>
                    </a:ext>
                  </a:extLst>
                </p14:cNvPr>
                <p14:cNvContentPartPr/>
                <p14:nvPr/>
              </p14:nvContentPartPr>
              <p14:xfrm>
                <a:off x="8987950" y="809947"/>
                <a:ext cx="34920" cy="2926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4BB935D-55FF-49D7-B6FD-9A4D9DA64D4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978950" y="801307"/>
                  <a:ext cx="525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BF64E2A-7B4B-41C4-A8E2-98A7DA767766}"/>
                    </a:ext>
                  </a:extLst>
                </p14:cNvPr>
                <p14:cNvContentPartPr/>
                <p14:nvPr/>
              </p14:nvContentPartPr>
              <p14:xfrm>
                <a:off x="9048430" y="975187"/>
                <a:ext cx="64800" cy="108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BF64E2A-7B4B-41C4-A8E2-98A7DA76776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039430" y="966547"/>
                  <a:ext cx="82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2B6AA61-ED0B-4158-AF55-3E0AA2B29EF5}"/>
                    </a:ext>
                  </a:extLst>
                </p14:cNvPr>
                <p14:cNvContentPartPr/>
                <p14:nvPr/>
              </p14:nvContentPartPr>
              <p14:xfrm>
                <a:off x="9155710" y="888427"/>
                <a:ext cx="27360" cy="1404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2B6AA61-ED0B-4158-AF55-3E0AA2B29EF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147070" y="879427"/>
                  <a:ext cx="450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ED27622-FA0C-420C-A7B8-3904AC62ED4B}"/>
                    </a:ext>
                  </a:extLst>
                </p14:cNvPr>
                <p14:cNvContentPartPr/>
                <p14:nvPr/>
              </p14:nvContentPartPr>
              <p14:xfrm>
                <a:off x="9213670" y="830107"/>
                <a:ext cx="25560" cy="2671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ED27622-FA0C-420C-A7B8-3904AC62ED4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204670" y="821107"/>
                  <a:ext cx="432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072F39E-818A-47B6-AF25-DFB4786D7834}"/>
                    </a:ext>
                  </a:extLst>
                </p14:cNvPr>
                <p14:cNvContentPartPr/>
                <p14:nvPr/>
              </p14:nvContentPartPr>
              <p14:xfrm>
                <a:off x="8963470" y="721387"/>
                <a:ext cx="345960" cy="133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072F39E-818A-47B6-AF25-DFB4786D783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954470" y="712387"/>
                  <a:ext cx="363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F6C7A2A-A808-4E82-82D4-E88E34B829D2}"/>
                    </a:ext>
                  </a:extLst>
                </p14:cNvPr>
                <p14:cNvContentPartPr/>
                <p14:nvPr/>
              </p14:nvContentPartPr>
              <p14:xfrm>
                <a:off x="8898670" y="1204867"/>
                <a:ext cx="356760" cy="223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F6C7A2A-A808-4E82-82D4-E88E34B829D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890030" y="1196227"/>
                  <a:ext cx="3744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3233203-D7EE-4313-ADEF-1BDE7E908617}"/>
                    </a:ext>
                  </a:extLst>
                </p14:cNvPr>
                <p14:cNvContentPartPr/>
                <p14:nvPr/>
              </p14:nvContentPartPr>
              <p14:xfrm>
                <a:off x="7325830" y="1421947"/>
                <a:ext cx="271440" cy="2592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3233203-D7EE-4313-ADEF-1BDE7E90861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316830" y="1412947"/>
                  <a:ext cx="2890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61C2C1D-F173-4498-90F1-65EE7FE54EE3}"/>
                    </a:ext>
                  </a:extLst>
                </p14:cNvPr>
                <p14:cNvContentPartPr/>
                <p14:nvPr/>
              </p14:nvContentPartPr>
              <p14:xfrm>
                <a:off x="7705630" y="1380547"/>
                <a:ext cx="100800" cy="2800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61C2C1D-F173-4498-90F1-65EE7FE54EE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696630" y="1371907"/>
                  <a:ext cx="1184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E6CFB85-4800-42A1-AF69-EE5CB9423D80}"/>
                    </a:ext>
                  </a:extLst>
                </p14:cNvPr>
                <p14:cNvContentPartPr/>
                <p14:nvPr/>
              </p14:nvContentPartPr>
              <p14:xfrm>
                <a:off x="7785910" y="1435627"/>
                <a:ext cx="188640" cy="1951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E6CFB85-4800-42A1-AF69-EE5CB9423D8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777270" y="1426987"/>
                  <a:ext cx="2062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A917D91-5027-4C42-8F93-E54DAC88F2F3}"/>
                    </a:ext>
                  </a:extLst>
                </p14:cNvPr>
                <p14:cNvContentPartPr/>
                <p14:nvPr/>
              </p14:nvContentPartPr>
              <p14:xfrm>
                <a:off x="8008030" y="1383067"/>
                <a:ext cx="128520" cy="2880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A917D91-5027-4C42-8F93-E54DAC88F2F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999030" y="1374067"/>
                  <a:ext cx="1461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C2119A0-41DB-4C94-99FB-CABF8BD97A06}"/>
                    </a:ext>
                  </a:extLst>
                </p14:cNvPr>
                <p14:cNvContentPartPr/>
                <p14:nvPr/>
              </p14:nvContentPartPr>
              <p14:xfrm>
                <a:off x="9556390" y="1185427"/>
                <a:ext cx="146520" cy="284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C2119A0-41DB-4C94-99FB-CABF8BD97A0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547750" y="1176427"/>
                  <a:ext cx="1641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DAA1162-3ED6-4E46-9D06-DC9A3A0CE8F6}"/>
                    </a:ext>
                  </a:extLst>
                </p14:cNvPr>
                <p14:cNvContentPartPr/>
                <p14:nvPr/>
              </p14:nvContentPartPr>
              <p14:xfrm>
                <a:off x="9555670" y="1303507"/>
                <a:ext cx="160920" cy="457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DAA1162-3ED6-4E46-9D06-DC9A3A0CE8F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546670" y="1294867"/>
                  <a:ext cx="178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B6BE0F2-BDD4-4BD0-9E88-861BADD73F81}"/>
                    </a:ext>
                  </a:extLst>
                </p14:cNvPr>
                <p14:cNvContentPartPr/>
                <p14:nvPr/>
              </p14:nvContentPartPr>
              <p14:xfrm>
                <a:off x="9963190" y="852067"/>
                <a:ext cx="231120" cy="2833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B6BE0F2-BDD4-4BD0-9E88-861BADD73F8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954550" y="843427"/>
                  <a:ext cx="2487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4727F8D-0AEF-42CB-BF3A-CE312696348D}"/>
                    </a:ext>
                  </a:extLst>
                </p14:cNvPr>
                <p14:cNvContentPartPr/>
                <p14:nvPr/>
              </p14:nvContentPartPr>
              <p14:xfrm>
                <a:off x="10373950" y="819667"/>
                <a:ext cx="57240" cy="1832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4727F8D-0AEF-42CB-BF3A-CE312696348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364950" y="810667"/>
                  <a:ext cx="748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7BB4EA1-D2D8-4A7A-AB91-C64EC7975D08}"/>
                    </a:ext>
                  </a:extLst>
                </p14:cNvPr>
                <p14:cNvContentPartPr/>
                <p14:nvPr/>
              </p14:nvContentPartPr>
              <p14:xfrm>
                <a:off x="10317430" y="918307"/>
                <a:ext cx="212400" cy="133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7BB4EA1-D2D8-4A7A-AB91-C64EC7975D0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308790" y="909307"/>
                  <a:ext cx="230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C5AF6CC-1B61-4A72-8780-CEED94F7BCC9}"/>
                    </a:ext>
                  </a:extLst>
                </p14:cNvPr>
                <p14:cNvContentPartPr/>
                <p14:nvPr/>
              </p14:nvContentPartPr>
              <p14:xfrm>
                <a:off x="10317790" y="1036747"/>
                <a:ext cx="178560" cy="475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C5AF6CC-1B61-4A72-8780-CEED94F7BCC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308790" y="1027747"/>
                  <a:ext cx="1962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4917C1C-ABDB-4E41-9D07-299F5B849BEF}"/>
                    </a:ext>
                  </a:extLst>
                </p14:cNvPr>
                <p14:cNvContentPartPr/>
                <p14:nvPr/>
              </p14:nvContentPartPr>
              <p14:xfrm>
                <a:off x="10582750" y="727147"/>
                <a:ext cx="1345680" cy="4230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4917C1C-ABDB-4E41-9D07-299F5B849BE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574110" y="718147"/>
                  <a:ext cx="136332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73D752C-A064-4A59-B54D-D04A481E0D6A}"/>
                    </a:ext>
                  </a:extLst>
                </p14:cNvPr>
                <p14:cNvContentPartPr/>
                <p14:nvPr/>
              </p14:nvContentPartPr>
              <p14:xfrm>
                <a:off x="10860670" y="844147"/>
                <a:ext cx="114480" cy="1206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73D752C-A064-4A59-B54D-D04A481E0D6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851670" y="835147"/>
                  <a:ext cx="1321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6A30E50-208E-4DA5-8D95-5CE686D1EE4A}"/>
                    </a:ext>
                  </a:extLst>
                </p14:cNvPr>
                <p14:cNvContentPartPr/>
                <p14:nvPr/>
              </p14:nvContentPartPr>
              <p14:xfrm>
                <a:off x="10964710" y="847387"/>
                <a:ext cx="46800" cy="2127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6A30E50-208E-4DA5-8D95-5CE686D1EE4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956070" y="838387"/>
                  <a:ext cx="644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4745BE2-8953-4FA4-9B95-C12EA1DA53F9}"/>
                    </a:ext>
                  </a:extLst>
                </p14:cNvPr>
                <p14:cNvContentPartPr/>
                <p14:nvPr/>
              </p14:nvContentPartPr>
              <p14:xfrm>
                <a:off x="11213110" y="878707"/>
                <a:ext cx="41400" cy="1440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4745BE2-8953-4FA4-9B95-C12EA1DA53F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204470" y="870067"/>
                  <a:ext cx="590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01EF98D-59AF-4A64-A3A8-B930584D8E03}"/>
                    </a:ext>
                  </a:extLst>
                </p14:cNvPr>
                <p14:cNvContentPartPr/>
                <p14:nvPr/>
              </p14:nvContentPartPr>
              <p14:xfrm>
                <a:off x="11169910" y="952507"/>
                <a:ext cx="165600" cy="75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01EF98D-59AF-4A64-A3A8-B930584D8E0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161270" y="943867"/>
                  <a:ext cx="183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70A0F9E-A665-4EE6-8A62-D19B6537D8D7}"/>
                    </a:ext>
                  </a:extLst>
                </p14:cNvPr>
                <p14:cNvContentPartPr/>
                <p14:nvPr/>
              </p14:nvContentPartPr>
              <p14:xfrm>
                <a:off x="11412550" y="870427"/>
                <a:ext cx="26280" cy="1242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70A0F9E-A665-4EE6-8A62-D19B6537D8D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403910" y="861427"/>
                  <a:ext cx="439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D6AE756-08D0-4A45-8534-5AAC28F45373}"/>
                    </a:ext>
                  </a:extLst>
                </p14:cNvPr>
                <p14:cNvContentPartPr/>
                <p14:nvPr/>
              </p14:nvContentPartPr>
              <p14:xfrm>
                <a:off x="11467270" y="836587"/>
                <a:ext cx="152640" cy="1778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D6AE756-08D0-4A45-8534-5AAC28F4537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458270" y="827587"/>
                  <a:ext cx="1702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FFE8EB1-62D5-4A62-8694-B087981895CC}"/>
                    </a:ext>
                  </a:extLst>
                </p14:cNvPr>
                <p14:cNvContentPartPr/>
                <p14:nvPr/>
              </p14:nvContentPartPr>
              <p14:xfrm>
                <a:off x="9959950" y="1137907"/>
                <a:ext cx="1937160" cy="1324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FFE8EB1-62D5-4A62-8694-B087981895C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951310" y="1128907"/>
                  <a:ext cx="19548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595D42C-C95B-4996-AB4D-EAC59ACC17D3}"/>
                    </a:ext>
                  </a:extLst>
                </p14:cNvPr>
                <p14:cNvContentPartPr/>
                <p14:nvPr/>
              </p14:nvContentPartPr>
              <p14:xfrm>
                <a:off x="10789030" y="1307467"/>
                <a:ext cx="350640" cy="3783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595D42C-C95B-4996-AB4D-EAC59ACC17D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780390" y="1298827"/>
                  <a:ext cx="36828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16E816D-FC6E-45B7-917C-43E0F3A58C30}"/>
                    </a:ext>
                  </a:extLst>
                </p14:cNvPr>
                <p14:cNvContentPartPr/>
                <p14:nvPr/>
              </p14:nvContentPartPr>
              <p14:xfrm>
                <a:off x="5594950" y="2185507"/>
                <a:ext cx="1042200" cy="4273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16E816D-FC6E-45B7-917C-43E0F3A58C3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586310" y="2176867"/>
                  <a:ext cx="105984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5775F4E-A27C-4F0B-B57A-88D660DD68F8}"/>
                    </a:ext>
                  </a:extLst>
                </p14:cNvPr>
                <p14:cNvContentPartPr/>
                <p14:nvPr/>
              </p14:nvContentPartPr>
              <p14:xfrm>
                <a:off x="6185350" y="2689507"/>
                <a:ext cx="265320" cy="2962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5775F4E-A27C-4F0B-B57A-88D660DD68F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176710" y="2680867"/>
                  <a:ext cx="2829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A47FEE7-4A71-4D5A-BDF7-7C1A39C95940}"/>
                    </a:ext>
                  </a:extLst>
                </p14:cNvPr>
                <p14:cNvContentPartPr/>
                <p14:nvPr/>
              </p14:nvContentPartPr>
              <p14:xfrm>
                <a:off x="6897430" y="2300707"/>
                <a:ext cx="67320" cy="2113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A47FEE7-4A71-4D5A-BDF7-7C1A39C9594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888430" y="2292067"/>
                  <a:ext cx="849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72858C9-8389-47B4-A4A1-4868036FCCE6}"/>
                    </a:ext>
                  </a:extLst>
                </p14:cNvPr>
                <p14:cNvContentPartPr/>
                <p14:nvPr/>
              </p14:nvContentPartPr>
              <p14:xfrm>
                <a:off x="6832990" y="2396467"/>
                <a:ext cx="205560" cy="432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72858C9-8389-47B4-A4A1-4868036FCCE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824350" y="2387467"/>
                  <a:ext cx="2232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70BCAA5-831E-4F16-A5D9-1DB605AF1029}"/>
                    </a:ext>
                  </a:extLst>
                </p14:cNvPr>
                <p14:cNvContentPartPr/>
                <p14:nvPr/>
              </p14:nvContentPartPr>
              <p14:xfrm>
                <a:off x="6836230" y="2674387"/>
                <a:ext cx="231480" cy="446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70BCAA5-831E-4F16-A5D9-1DB605AF102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827590" y="2665747"/>
                  <a:ext cx="2491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164D67B-E868-4E8C-A1B8-7ADE10516F34}"/>
                    </a:ext>
                  </a:extLst>
                </p14:cNvPr>
                <p14:cNvContentPartPr/>
                <p14:nvPr/>
              </p14:nvContentPartPr>
              <p14:xfrm>
                <a:off x="7359670" y="2141947"/>
                <a:ext cx="529560" cy="3484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164D67B-E868-4E8C-A1B8-7ADE10516F3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351030" y="2133307"/>
                  <a:ext cx="5472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95E0CE8-CD97-4672-876C-04D0826EB387}"/>
                    </a:ext>
                  </a:extLst>
                </p14:cNvPr>
                <p14:cNvContentPartPr/>
                <p14:nvPr/>
              </p14:nvContentPartPr>
              <p14:xfrm>
                <a:off x="7553710" y="2281987"/>
                <a:ext cx="64800" cy="1598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95E0CE8-CD97-4672-876C-04D0826EB38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545070" y="2273347"/>
                  <a:ext cx="824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434BD22-4A62-43B4-A531-FA9FAF9B621B}"/>
                    </a:ext>
                  </a:extLst>
                </p14:cNvPr>
                <p14:cNvContentPartPr/>
                <p14:nvPr/>
              </p14:nvContentPartPr>
              <p14:xfrm>
                <a:off x="7648390" y="2215027"/>
                <a:ext cx="121680" cy="2268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434BD22-4A62-43B4-A531-FA9FAF9B621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639390" y="2206027"/>
                  <a:ext cx="1393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552E5A7-1A71-4801-898C-1EA03860DFC7}"/>
                    </a:ext>
                  </a:extLst>
                </p14:cNvPr>
                <p14:cNvContentPartPr/>
                <p14:nvPr/>
              </p14:nvContentPartPr>
              <p14:xfrm>
                <a:off x="7410790" y="2511667"/>
                <a:ext cx="440280" cy="378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552E5A7-1A71-4801-898C-1EA03860DFC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402150" y="2503027"/>
                  <a:ext cx="4579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207857B-EEBA-40B9-A128-D7334F4C710C}"/>
                    </a:ext>
                  </a:extLst>
                </p14:cNvPr>
                <p14:cNvContentPartPr/>
                <p14:nvPr/>
              </p14:nvContentPartPr>
              <p14:xfrm>
                <a:off x="7552990" y="2602387"/>
                <a:ext cx="175680" cy="3146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207857B-EEBA-40B9-A128-D7334F4C710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544350" y="2593387"/>
                  <a:ext cx="1933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BF72154-12DE-4044-8D81-F81BDEDE40C7}"/>
                    </a:ext>
                  </a:extLst>
                </p14:cNvPr>
                <p14:cNvContentPartPr/>
                <p14:nvPr/>
              </p14:nvContentPartPr>
              <p14:xfrm>
                <a:off x="8126470" y="2348587"/>
                <a:ext cx="196560" cy="367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BF72154-12DE-4044-8D81-F81BDEDE40C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117830" y="2339947"/>
                  <a:ext cx="2142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90DEE3F-3618-4365-BC08-817265B41A2A}"/>
                    </a:ext>
                  </a:extLst>
                </p14:cNvPr>
                <p14:cNvContentPartPr/>
                <p14:nvPr/>
              </p14:nvContentPartPr>
              <p14:xfrm>
                <a:off x="8176510" y="2497987"/>
                <a:ext cx="141840" cy="273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90DEE3F-3618-4365-BC08-817265B41A2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167870" y="2488987"/>
                  <a:ext cx="159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76B3FA1-5EFF-44AD-9DD5-4CFFC8AC9DCC}"/>
                    </a:ext>
                  </a:extLst>
                </p14:cNvPr>
                <p14:cNvContentPartPr/>
                <p14:nvPr/>
              </p14:nvContentPartPr>
              <p14:xfrm>
                <a:off x="8665750" y="2108467"/>
                <a:ext cx="132120" cy="3279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76B3FA1-5EFF-44AD-9DD5-4CFFC8AC9DC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657110" y="2099827"/>
                  <a:ext cx="1497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31E50DF-B6CC-4F92-88B7-8C7D47E8FDC3}"/>
                    </a:ext>
                  </a:extLst>
                </p14:cNvPr>
                <p14:cNvContentPartPr/>
                <p14:nvPr/>
              </p14:nvContentPartPr>
              <p14:xfrm>
                <a:off x="8578630" y="2481067"/>
                <a:ext cx="448560" cy="298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31E50DF-B6CC-4F92-88B7-8C7D47E8FDC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569990" y="2472067"/>
                  <a:ext cx="4662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25AAEF0-AD4E-49C2-865F-B0872238DCE5}"/>
                    </a:ext>
                  </a:extLst>
                </p14:cNvPr>
                <p14:cNvContentPartPr/>
                <p14:nvPr/>
              </p14:nvContentPartPr>
              <p14:xfrm>
                <a:off x="8680870" y="2558827"/>
                <a:ext cx="324360" cy="2458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25AAEF0-AD4E-49C2-865F-B0872238DCE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671870" y="2549827"/>
                  <a:ext cx="3420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CA8C18C-9623-45E5-A176-EA4504ADB0C4}"/>
                    </a:ext>
                  </a:extLst>
                </p14:cNvPr>
                <p14:cNvContentPartPr/>
                <p14:nvPr/>
              </p14:nvContentPartPr>
              <p14:xfrm>
                <a:off x="9338950" y="2169667"/>
                <a:ext cx="99720" cy="1800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CA8C18C-9623-45E5-A176-EA4504ADB0C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329950" y="2160667"/>
                  <a:ext cx="1173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BE64F71-BE88-4730-83B0-05289B306A9B}"/>
                    </a:ext>
                  </a:extLst>
                </p14:cNvPr>
                <p14:cNvContentPartPr/>
                <p14:nvPr/>
              </p14:nvContentPartPr>
              <p14:xfrm>
                <a:off x="9265870" y="2260747"/>
                <a:ext cx="233640" cy="262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BE64F71-BE88-4730-83B0-05289B306A9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257230" y="2252107"/>
                  <a:ext cx="251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F05FFA5-39E0-41B7-BD03-2E418DBA8DF0}"/>
                    </a:ext>
                  </a:extLst>
                </p14:cNvPr>
                <p14:cNvContentPartPr/>
                <p14:nvPr/>
              </p14:nvContentPartPr>
              <p14:xfrm>
                <a:off x="9263350" y="2500507"/>
                <a:ext cx="311400" cy="219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F05FFA5-39E0-41B7-BD03-2E418DBA8DF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254350" y="2491867"/>
                  <a:ext cx="329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3DC0E2C-DF34-4C87-8BBB-F17D8C5B4780}"/>
                    </a:ext>
                  </a:extLst>
                </p14:cNvPr>
                <p14:cNvContentPartPr/>
                <p14:nvPr/>
              </p14:nvContentPartPr>
              <p14:xfrm>
                <a:off x="9814510" y="2005147"/>
                <a:ext cx="117000" cy="1490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3DC0E2C-DF34-4C87-8BBB-F17D8C5B478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805510" y="1996507"/>
                  <a:ext cx="1346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42DBDA5-E7C9-4C6B-B8D1-D2A684847D60}"/>
                    </a:ext>
                  </a:extLst>
                </p14:cNvPr>
                <p14:cNvContentPartPr/>
                <p14:nvPr/>
              </p14:nvContentPartPr>
              <p14:xfrm>
                <a:off x="9931150" y="2049427"/>
                <a:ext cx="62280" cy="2941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42DBDA5-E7C9-4C6B-B8D1-D2A684847D6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922510" y="2040787"/>
                  <a:ext cx="799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E52AA34-9FDF-4C8B-B430-2217234EF6DF}"/>
                    </a:ext>
                  </a:extLst>
                </p14:cNvPr>
                <p14:cNvContentPartPr/>
                <p14:nvPr/>
              </p14:nvContentPartPr>
              <p14:xfrm>
                <a:off x="9724150" y="2433187"/>
                <a:ext cx="441720" cy="496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E52AA34-9FDF-4C8B-B430-2217234EF6D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715150" y="2424547"/>
                  <a:ext cx="459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02443FC-0ED3-407F-ABDA-A1A4E7260A1A}"/>
                    </a:ext>
                  </a:extLst>
                </p14:cNvPr>
                <p14:cNvContentPartPr/>
                <p14:nvPr/>
              </p14:nvContentPartPr>
              <p14:xfrm>
                <a:off x="9866710" y="2536507"/>
                <a:ext cx="194040" cy="2797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02443FC-0ED3-407F-ABDA-A1A4E7260A1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857710" y="2527867"/>
                  <a:ext cx="2116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8C5301B-83CE-4840-AFE6-7820B138D892}"/>
                    </a:ext>
                  </a:extLst>
                </p14:cNvPr>
                <p14:cNvContentPartPr/>
                <p14:nvPr/>
              </p14:nvContentPartPr>
              <p14:xfrm>
                <a:off x="2479870" y="3663667"/>
                <a:ext cx="93240" cy="3524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8C5301B-83CE-4840-AFE6-7820B138D89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471230" y="3655027"/>
                  <a:ext cx="11088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BF0ADE8-0ACD-4507-BFE8-B5EB50C9384E}"/>
                    </a:ext>
                  </a:extLst>
                </p14:cNvPr>
                <p14:cNvContentPartPr/>
                <p14:nvPr/>
              </p14:nvContentPartPr>
              <p14:xfrm>
                <a:off x="2372590" y="4038427"/>
                <a:ext cx="434880" cy="734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BF0ADE8-0ACD-4507-BFE8-B5EB50C9384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363590" y="4029427"/>
                  <a:ext cx="4525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3610C15-39BB-4C00-BF21-BE6B9A8CB478}"/>
                    </a:ext>
                  </a:extLst>
                </p14:cNvPr>
                <p14:cNvContentPartPr/>
                <p14:nvPr/>
              </p14:nvContentPartPr>
              <p14:xfrm>
                <a:off x="2509390" y="4147147"/>
                <a:ext cx="220320" cy="2775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3610C15-39BB-4C00-BF21-BE6B9A8CB47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500390" y="4138147"/>
                  <a:ext cx="2379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5DA7A61-E29D-43A3-97BB-78E56CFBB4B0}"/>
                    </a:ext>
                  </a:extLst>
                </p14:cNvPr>
                <p14:cNvContentPartPr/>
                <p14:nvPr/>
              </p14:nvContentPartPr>
              <p14:xfrm>
                <a:off x="3136150" y="3770587"/>
                <a:ext cx="69120" cy="3628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5DA7A61-E29D-43A3-97BB-78E56CFBB4B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127510" y="3761587"/>
                  <a:ext cx="8676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D85627D-B7E8-4819-B61C-1ACA0D184BCA}"/>
                    </a:ext>
                  </a:extLst>
                </p14:cNvPr>
                <p14:cNvContentPartPr/>
                <p14:nvPr/>
              </p14:nvContentPartPr>
              <p14:xfrm>
                <a:off x="2998270" y="3979027"/>
                <a:ext cx="276480" cy="684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D85627D-B7E8-4819-B61C-1ACA0D184BC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989630" y="3970027"/>
                  <a:ext cx="2941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EF2CF6D-AC77-479B-9B69-6F790B011F9B}"/>
                    </a:ext>
                  </a:extLst>
                </p14:cNvPr>
                <p14:cNvContentPartPr/>
                <p14:nvPr/>
              </p14:nvContentPartPr>
              <p14:xfrm>
                <a:off x="3458710" y="3677707"/>
                <a:ext cx="150120" cy="1864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EF2CF6D-AC77-479B-9B69-6F790B011F9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449710" y="3668707"/>
                  <a:ext cx="1677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EDEB022-117D-4E8F-B8C2-CC9698DC89F2}"/>
                    </a:ext>
                  </a:extLst>
                </p14:cNvPr>
                <p14:cNvContentPartPr/>
                <p14:nvPr/>
              </p14:nvContentPartPr>
              <p14:xfrm>
                <a:off x="3620710" y="3645307"/>
                <a:ext cx="88200" cy="3726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EDEB022-117D-4E8F-B8C2-CC9698DC89F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612070" y="3636307"/>
                  <a:ext cx="10584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CB6E85A-723D-4DCC-9667-BACF59DAA2A6}"/>
                    </a:ext>
                  </a:extLst>
                </p14:cNvPr>
                <p14:cNvContentPartPr/>
                <p14:nvPr/>
              </p14:nvContentPartPr>
              <p14:xfrm>
                <a:off x="3454030" y="4019707"/>
                <a:ext cx="385920" cy="432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CB6E85A-723D-4DCC-9667-BACF59DAA2A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445030" y="4010707"/>
                  <a:ext cx="4035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6C88E59-086F-4457-A532-95E045EB9EAD}"/>
                    </a:ext>
                  </a:extLst>
                </p14:cNvPr>
                <p14:cNvContentPartPr/>
                <p14:nvPr/>
              </p14:nvContentPartPr>
              <p14:xfrm>
                <a:off x="3607390" y="4120507"/>
                <a:ext cx="197640" cy="3110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6C88E59-086F-4457-A532-95E045EB9EA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598390" y="4111507"/>
                  <a:ext cx="2152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60E2C17-C03C-4A75-8FB0-3FF3B7ED87AF}"/>
                    </a:ext>
                  </a:extLst>
                </p14:cNvPr>
                <p14:cNvContentPartPr/>
                <p14:nvPr/>
              </p14:nvContentPartPr>
              <p14:xfrm>
                <a:off x="3995110" y="3901627"/>
                <a:ext cx="124200" cy="205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60E2C17-C03C-4A75-8FB0-3FF3B7ED87A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986470" y="3892987"/>
                  <a:ext cx="141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93F1FA4-B867-44F5-9A9E-83ADCE00049D}"/>
                    </a:ext>
                  </a:extLst>
                </p14:cNvPr>
                <p14:cNvContentPartPr/>
                <p14:nvPr/>
              </p14:nvContentPartPr>
              <p14:xfrm>
                <a:off x="4048030" y="4004227"/>
                <a:ext cx="127440" cy="306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93F1FA4-B867-44F5-9A9E-83ADCE00049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039390" y="3995587"/>
                  <a:ext cx="1450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67F37EA-180A-4E43-941F-C37793054295}"/>
                    </a:ext>
                  </a:extLst>
                </p14:cNvPr>
                <p14:cNvContentPartPr/>
                <p14:nvPr/>
              </p14:nvContentPartPr>
              <p14:xfrm>
                <a:off x="4459870" y="3636307"/>
                <a:ext cx="187200" cy="2077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67F37EA-180A-4E43-941F-C3779305429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451230" y="3627307"/>
                  <a:ext cx="2048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796B8C3-E47A-428A-9DF0-A4DCCF40D94E}"/>
                    </a:ext>
                  </a:extLst>
                </p14:cNvPr>
                <p14:cNvContentPartPr/>
                <p14:nvPr/>
              </p14:nvContentPartPr>
              <p14:xfrm>
                <a:off x="4447270" y="3875347"/>
                <a:ext cx="273960" cy="205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796B8C3-E47A-428A-9DF0-A4DCCF40D94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438270" y="3866707"/>
                  <a:ext cx="291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71FA5ED-3A96-4583-A749-073FB15B7293}"/>
                    </a:ext>
                  </a:extLst>
                </p14:cNvPr>
                <p14:cNvContentPartPr/>
                <p14:nvPr/>
              </p14:nvContentPartPr>
              <p14:xfrm>
                <a:off x="4498390" y="3997027"/>
                <a:ext cx="200880" cy="2268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71FA5ED-3A96-4583-A749-073FB15B729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489750" y="3988387"/>
                  <a:ext cx="2185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295DF3A-779F-4D72-B8FD-2BCAC26C9A69}"/>
                    </a:ext>
                  </a:extLst>
                </p14:cNvPr>
                <p14:cNvContentPartPr/>
                <p14:nvPr/>
              </p14:nvContentPartPr>
              <p14:xfrm>
                <a:off x="4917070" y="3783547"/>
                <a:ext cx="32400" cy="1587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295DF3A-779F-4D72-B8FD-2BCAC26C9A6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908070" y="3774547"/>
                  <a:ext cx="500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71A3DD8-0B5C-4B3A-A693-238EE7E2EFCB}"/>
                    </a:ext>
                  </a:extLst>
                </p14:cNvPr>
                <p14:cNvContentPartPr/>
                <p14:nvPr/>
              </p14:nvContentPartPr>
              <p14:xfrm>
                <a:off x="4867030" y="3844387"/>
                <a:ext cx="141480" cy="162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71A3DD8-0B5C-4B3A-A693-238EE7E2EFC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858030" y="3835747"/>
                  <a:ext cx="159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C77B033-8FCB-4AAD-A6F3-6CD044A00269}"/>
                    </a:ext>
                  </a:extLst>
                </p14:cNvPr>
                <p14:cNvContentPartPr/>
                <p14:nvPr/>
              </p14:nvContentPartPr>
              <p14:xfrm>
                <a:off x="5088430" y="3599587"/>
                <a:ext cx="73800" cy="1501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C77B033-8FCB-4AAD-A6F3-6CD044A0026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079790" y="3590587"/>
                  <a:ext cx="914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FBCC833-0036-4A8D-B50B-F8C04CB55E78}"/>
                    </a:ext>
                  </a:extLst>
                </p14:cNvPr>
                <p14:cNvContentPartPr/>
                <p14:nvPr/>
              </p14:nvContentPartPr>
              <p14:xfrm>
                <a:off x="5170150" y="3610747"/>
                <a:ext cx="72720" cy="1933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FBCC833-0036-4A8D-B50B-F8C04CB55E7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161150" y="3601747"/>
                  <a:ext cx="903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1DFB743-A255-4C3C-BD13-4DB35454E824}"/>
                    </a:ext>
                  </a:extLst>
                </p14:cNvPr>
                <p14:cNvContentPartPr/>
                <p14:nvPr/>
              </p14:nvContentPartPr>
              <p14:xfrm>
                <a:off x="5090230" y="3821707"/>
                <a:ext cx="230040" cy="176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1DFB743-A255-4C3C-BD13-4DB35454E82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081230" y="3813067"/>
                  <a:ext cx="247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D5A76A4-A19F-487A-A3F3-6F6852F990B1}"/>
                    </a:ext>
                  </a:extLst>
                </p14:cNvPr>
                <p14:cNvContentPartPr/>
                <p14:nvPr/>
              </p14:nvContentPartPr>
              <p14:xfrm>
                <a:off x="5153950" y="3872107"/>
                <a:ext cx="163440" cy="2152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D5A76A4-A19F-487A-A3F3-6F6852F990B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145310" y="3863107"/>
                  <a:ext cx="1810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2C35E3A-9E76-49F6-9239-CBB697D9D0DC}"/>
                    </a:ext>
                  </a:extLst>
                </p14:cNvPr>
                <p14:cNvContentPartPr/>
                <p14:nvPr/>
              </p14:nvContentPartPr>
              <p14:xfrm>
                <a:off x="5485150" y="3791467"/>
                <a:ext cx="62640" cy="151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2C35E3A-9E76-49F6-9239-CBB697D9D0D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476510" y="3782467"/>
                  <a:ext cx="80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3B3985A-2EDE-46C1-A077-739CA3D29547}"/>
                    </a:ext>
                  </a:extLst>
                </p14:cNvPr>
                <p14:cNvContentPartPr/>
                <p14:nvPr/>
              </p14:nvContentPartPr>
              <p14:xfrm>
                <a:off x="5441230" y="3881827"/>
                <a:ext cx="101880" cy="176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3B3985A-2EDE-46C1-A077-739CA3D2954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432230" y="3872827"/>
                  <a:ext cx="119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DF44344-C580-4D7A-AD4D-8D1417C112A4}"/>
                    </a:ext>
                  </a:extLst>
                </p14:cNvPr>
                <p14:cNvContentPartPr/>
                <p14:nvPr/>
              </p14:nvContentPartPr>
              <p14:xfrm>
                <a:off x="5627350" y="3647827"/>
                <a:ext cx="122400" cy="4168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DF44344-C580-4D7A-AD4D-8D1417C112A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618710" y="3638827"/>
                  <a:ext cx="14004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CA2FBFC-4483-4BA8-88ED-06686CE1513B}"/>
                    </a:ext>
                  </a:extLst>
                </p14:cNvPr>
                <p14:cNvContentPartPr/>
                <p14:nvPr/>
              </p14:nvContentPartPr>
              <p14:xfrm>
                <a:off x="5030830" y="3138787"/>
                <a:ext cx="1158480" cy="28656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CA2FBFC-4483-4BA8-88ED-06686CE1513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021830" y="3129787"/>
                  <a:ext cx="1176120" cy="28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A1DB00F-11AE-4CA5-B6DB-0BC8083F49E3}"/>
                    </a:ext>
                  </a:extLst>
                </p14:cNvPr>
                <p14:cNvContentPartPr/>
                <p14:nvPr/>
              </p14:nvContentPartPr>
              <p14:xfrm>
                <a:off x="316270" y="4333627"/>
                <a:ext cx="5510880" cy="3654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A1DB00F-11AE-4CA5-B6DB-0BC8083F49E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07270" y="4324987"/>
                  <a:ext cx="5528520" cy="38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4BD9E479-638C-45AF-95D2-3790A8570887}"/>
                  </a:ext>
                </a:extLst>
              </p14:cNvPr>
              <p14:cNvContentPartPr/>
              <p14:nvPr/>
            </p14:nvContentPartPr>
            <p14:xfrm>
              <a:off x="1724950" y="4944907"/>
              <a:ext cx="61920" cy="32364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4BD9E479-638C-45AF-95D2-3790A8570887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1716310" y="4936267"/>
                <a:ext cx="7956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387CC83D-ECB2-4F0A-8F8B-EA0313973A1C}"/>
                  </a:ext>
                </a:extLst>
              </p14:cNvPr>
              <p14:cNvContentPartPr/>
              <p14:nvPr/>
            </p14:nvContentPartPr>
            <p14:xfrm>
              <a:off x="1547110" y="5331907"/>
              <a:ext cx="436680" cy="3996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387CC83D-ECB2-4F0A-8F8B-EA0313973A1C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1538470" y="5323267"/>
                <a:ext cx="45432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0E1F0EF6-CB55-4BAC-8EC6-2A287D19B649}"/>
                  </a:ext>
                </a:extLst>
              </p14:cNvPr>
              <p14:cNvContentPartPr/>
              <p14:nvPr/>
            </p14:nvContentPartPr>
            <p14:xfrm>
              <a:off x="1686430" y="5420467"/>
              <a:ext cx="316440" cy="31464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0E1F0EF6-CB55-4BAC-8EC6-2A287D19B649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677430" y="5411467"/>
                <a:ext cx="334080" cy="33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C5D7C923-C6E3-44A5-82E8-4C93BF1B3BD6}"/>
              </a:ext>
            </a:extLst>
          </p:cNvPr>
          <p:cNvGrpSpPr/>
          <p:nvPr/>
        </p:nvGrpSpPr>
        <p:grpSpPr>
          <a:xfrm>
            <a:off x="2244070" y="4741507"/>
            <a:ext cx="3389040" cy="1323360"/>
            <a:chOff x="2244070" y="4741507"/>
            <a:chExt cx="3389040" cy="132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0648B94-C3B0-4678-86B7-B6458750AB84}"/>
                    </a:ext>
                  </a:extLst>
                </p14:cNvPr>
                <p14:cNvContentPartPr/>
                <p14:nvPr/>
              </p14:nvContentPartPr>
              <p14:xfrm>
                <a:off x="2244070" y="5251627"/>
                <a:ext cx="220320" cy="460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0648B94-C3B0-4678-86B7-B6458750AB8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235070" y="5242627"/>
                  <a:ext cx="2379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191323F-A71E-4CAC-9AAB-88BA45D53119}"/>
                    </a:ext>
                  </a:extLst>
                </p14:cNvPr>
                <p14:cNvContentPartPr/>
                <p14:nvPr/>
              </p14:nvContentPartPr>
              <p14:xfrm>
                <a:off x="2583550" y="4954987"/>
                <a:ext cx="133920" cy="1782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191323F-A71E-4CAC-9AAB-88BA45D5311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574550" y="4945987"/>
                  <a:ext cx="1515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3A759DE-D4EC-4C1D-B101-2B1B106F4573}"/>
                    </a:ext>
                  </a:extLst>
                </p14:cNvPr>
                <p14:cNvContentPartPr/>
                <p14:nvPr/>
              </p14:nvContentPartPr>
              <p14:xfrm>
                <a:off x="2714230" y="4950307"/>
                <a:ext cx="82080" cy="3585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3A759DE-D4EC-4C1D-B101-2B1B106F457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705590" y="4941307"/>
                  <a:ext cx="997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D8296D8-6A17-442F-9FCA-5D1DACB33C4B}"/>
                    </a:ext>
                  </a:extLst>
                </p14:cNvPr>
                <p14:cNvContentPartPr/>
                <p14:nvPr/>
              </p14:nvContentPartPr>
              <p14:xfrm>
                <a:off x="2557990" y="5291947"/>
                <a:ext cx="357840" cy="540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D8296D8-6A17-442F-9FCA-5D1DACB33C4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549350" y="5283307"/>
                  <a:ext cx="3754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8F9F43F-F5FF-443C-928B-84F52D1F5E32}"/>
                    </a:ext>
                  </a:extLst>
                </p14:cNvPr>
                <p14:cNvContentPartPr/>
                <p14:nvPr/>
              </p14:nvContentPartPr>
              <p14:xfrm>
                <a:off x="2714590" y="5361427"/>
                <a:ext cx="181440" cy="2736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8F9F43F-F5FF-443C-928B-84F52D1F5E3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705950" y="5352787"/>
                  <a:ext cx="1990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6701157-B0CB-4155-B544-F3CD49AE8853}"/>
                    </a:ext>
                  </a:extLst>
                </p14:cNvPr>
                <p14:cNvContentPartPr/>
                <p14:nvPr/>
              </p14:nvContentPartPr>
              <p14:xfrm>
                <a:off x="3137950" y="5150107"/>
                <a:ext cx="99720" cy="133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6701157-B0CB-4155-B544-F3CD49AE885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128950" y="5141107"/>
                  <a:ext cx="117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52D1B03-BA28-4EEB-BB18-5615050A9BE5}"/>
                    </a:ext>
                  </a:extLst>
                </p14:cNvPr>
                <p14:cNvContentPartPr/>
                <p14:nvPr/>
              </p14:nvContentPartPr>
              <p14:xfrm>
                <a:off x="3212110" y="5190067"/>
                <a:ext cx="122400" cy="334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52D1B03-BA28-4EEB-BB18-5615050A9BE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203110" y="5181067"/>
                  <a:ext cx="1400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E86A7EC-8904-4615-A06C-F05C865DF1A8}"/>
                    </a:ext>
                  </a:extLst>
                </p14:cNvPr>
                <p14:cNvContentPartPr/>
                <p14:nvPr/>
              </p14:nvContentPartPr>
              <p14:xfrm>
                <a:off x="3534310" y="4906387"/>
                <a:ext cx="221760" cy="1900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E86A7EC-8904-4615-A06C-F05C865DF1A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525670" y="4897747"/>
                  <a:ext cx="2394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51F7511-D559-46F5-972D-002A3A8E6477}"/>
                    </a:ext>
                  </a:extLst>
                </p14:cNvPr>
                <p14:cNvContentPartPr/>
                <p14:nvPr/>
              </p14:nvContentPartPr>
              <p14:xfrm>
                <a:off x="3524950" y="5147587"/>
                <a:ext cx="310320" cy="522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51F7511-D559-46F5-972D-002A3A8E647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516310" y="5138587"/>
                  <a:ext cx="3279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1415B6C-1F70-49ED-8E03-23510D07BB49}"/>
                    </a:ext>
                  </a:extLst>
                </p14:cNvPr>
                <p14:cNvContentPartPr/>
                <p14:nvPr/>
              </p14:nvContentPartPr>
              <p14:xfrm>
                <a:off x="3629350" y="5247667"/>
                <a:ext cx="213480" cy="2534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1415B6C-1F70-49ED-8E03-23510D07BB4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620710" y="5238667"/>
                  <a:ext cx="2311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D571D42-32C3-43C7-8E47-9A28831F7453}"/>
                    </a:ext>
                  </a:extLst>
                </p14:cNvPr>
                <p14:cNvContentPartPr/>
                <p14:nvPr/>
              </p14:nvContentPartPr>
              <p14:xfrm>
                <a:off x="4003030" y="5087467"/>
                <a:ext cx="124560" cy="219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D571D42-32C3-43C7-8E47-9A28831F745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994030" y="5078467"/>
                  <a:ext cx="142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62D8CEB-BA80-47DD-8544-9DD970F086B9}"/>
                    </a:ext>
                  </a:extLst>
                </p14:cNvPr>
                <p14:cNvContentPartPr/>
                <p14:nvPr/>
              </p14:nvContentPartPr>
              <p14:xfrm>
                <a:off x="4225870" y="4871107"/>
                <a:ext cx="84240" cy="1008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62D8CEB-BA80-47DD-8544-9DD970F086B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216870" y="4862107"/>
                  <a:ext cx="101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32371FA-A32D-46D7-BA6D-72F6DD3E3A53}"/>
                    </a:ext>
                  </a:extLst>
                </p14:cNvPr>
                <p14:cNvContentPartPr/>
                <p14:nvPr/>
              </p14:nvContentPartPr>
              <p14:xfrm>
                <a:off x="4312630" y="4802347"/>
                <a:ext cx="90720" cy="2898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32371FA-A32D-46D7-BA6D-72F6DD3E3A5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303990" y="4793347"/>
                  <a:ext cx="1083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8BC2172-E3A3-461C-B32B-9BC934AC18CA}"/>
                    </a:ext>
                  </a:extLst>
                </p14:cNvPr>
                <p14:cNvContentPartPr/>
                <p14:nvPr/>
              </p14:nvContentPartPr>
              <p14:xfrm>
                <a:off x="4218310" y="5116267"/>
                <a:ext cx="249480" cy="360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8BC2172-E3A3-461C-B32B-9BC934AC18C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209670" y="5107627"/>
                  <a:ext cx="2671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A96F8F8-CD17-4500-9E87-0EEC1E8E4C95}"/>
                    </a:ext>
                  </a:extLst>
                </p14:cNvPr>
                <p14:cNvContentPartPr/>
                <p14:nvPr/>
              </p14:nvContentPartPr>
              <p14:xfrm>
                <a:off x="4301470" y="5161267"/>
                <a:ext cx="172800" cy="2296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A96F8F8-CD17-4500-9E87-0EEC1E8E4C9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292830" y="5152627"/>
                  <a:ext cx="1904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76C680F-2BCD-4BEB-8521-194A2EAC8A83}"/>
                    </a:ext>
                  </a:extLst>
                </p14:cNvPr>
                <p14:cNvContentPartPr/>
                <p14:nvPr/>
              </p14:nvContentPartPr>
              <p14:xfrm>
                <a:off x="4648150" y="4964707"/>
                <a:ext cx="56520" cy="46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76C680F-2BCD-4BEB-8521-194A2EAC8A8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639510" y="4956067"/>
                  <a:ext cx="741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A9809FB-6B06-43FA-ADE6-2838DA372A95}"/>
                    </a:ext>
                  </a:extLst>
                </p14:cNvPr>
                <p14:cNvContentPartPr/>
                <p14:nvPr/>
              </p14:nvContentPartPr>
              <p14:xfrm>
                <a:off x="4659670" y="5078827"/>
                <a:ext cx="112680" cy="262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A9809FB-6B06-43FA-ADE6-2838DA372A9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650670" y="5069827"/>
                  <a:ext cx="1303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0FDDCF9-0805-4A33-9D64-1AB1304987E4}"/>
                    </a:ext>
                  </a:extLst>
                </p14:cNvPr>
                <p14:cNvContentPartPr/>
                <p14:nvPr/>
              </p14:nvContentPartPr>
              <p14:xfrm>
                <a:off x="4897630" y="4965427"/>
                <a:ext cx="149040" cy="165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0FDDCF9-0805-4A33-9D64-1AB1304987E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888990" y="4956427"/>
                  <a:ext cx="166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87DBCE8-D2D1-4FD0-A7CB-895150BF4129}"/>
                    </a:ext>
                  </a:extLst>
                </p14:cNvPr>
                <p14:cNvContentPartPr/>
                <p14:nvPr/>
              </p14:nvContentPartPr>
              <p14:xfrm>
                <a:off x="5128390" y="4741507"/>
                <a:ext cx="197640" cy="2289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87DBCE8-D2D1-4FD0-A7CB-895150BF412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119390" y="4732867"/>
                  <a:ext cx="2152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43FA2A8-4199-42A6-B201-CFE5B0E89F54}"/>
                    </a:ext>
                  </a:extLst>
                </p14:cNvPr>
                <p14:cNvContentPartPr/>
                <p14:nvPr/>
              </p14:nvContentPartPr>
              <p14:xfrm>
                <a:off x="4941910" y="4988467"/>
                <a:ext cx="588240" cy="1522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43FA2A8-4199-42A6-B201-CFE5B0E89F5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933270" y="4979467"/>
                  <a:ext cx="6058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8BB13B3-C290-4CC1-9AD0-FE8ED879266B}"/>
                    </a:ext>
                  </a:extLst>
                </p14:cNvPr>
                <p14:cNvContentPartPr/>
                <p14:nvPr/>
              </p14:nvContentPartPr>
              <p14:xfrm>
                <a:off x="5187070" y="5141827"/>
                <a:ext cx="210600" cy="2232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8BB13B3-C290-4CC1-9AD0-FE8ED879266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178070" y="5132827"/>
                  <a:ext cx="2282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2052D1D-A565-4F18-A9DA-3FC65C0574A7}"/>
                    </a:ext>
                  </a:extLst>
                </p14:cNvPr>
                <p14:cNvContentPartPr/>
                <p14:nvPr/>
              </p14:nvContentPartPr>
              <p14:xfrm>
                <a:off x="4963150" y="5635387"/>
                <a:ext cx="130680" cy="234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2052D1D-A565-4F18-A9DA-3FC65C0574A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954150" y="5626387"/>
                  <a:ext cx="148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DFEEEDD-1FB9-4D7A-A2AB-824F55B596A2}"/>
                    </a:ext>
                  </a:extLst>
                </p14:cNvPr>
                <p14:cNvContentPartPr/>
                <p14:nvPr/>
              </p14:nvContentPartPr>
              <p14:xfrm>
                <a:off x="5016070" y="5708107"/>
                <a:ext cx="157680" cy="345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DFEEEDD-1FB9-4D7A-A2AB-824F55B596A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007070" y="5699107"/>
                  <a:ext cx="1753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A4F2E14-8DC6-4151-9784-3A2DD91B3F41}"/>
                    </a:ext>
                  </a:extLst>
                </p14:cNvPr>
                <p14:cNvContentPartPr/>
                <p14:nvPr/>
              </p14:nvContentPartPr>
              <p14:xfrm>
                <a:off x="5216230" y="5630707"/>
                <a:ext cx="150120" cy="151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A4F2E14-8DC6-4151-9784-3A2DD91B3F4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207230" y="5622067"/>
                  <a:ext cx="167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8ADE9F6-306A-495A-AE81-4060BE5090C9}"/>
                    </a:ext>
                  </a:extLst>
                </p14:cNvPr>
                <p14:cNvContentPartPr/>
                <p14:nvPr/>
              </p14:nvContentPartPr>
              <p14:xfrm>
                <a:off x="5452390" y="5420107"/>
                <a:ext cx="102960" cy="2725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8ADE9F6-306A-495A-AE81-4060BE5090C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443750" y="5411107"/>
                  <a:ext cx="1206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0569680-4E0C-416E-BDA8-0F30F5A854A5}"/>
                    </a:ext>
                  </a:extLst>
                </p14:cNvPr>
                <p14:cNvContentPartPr/>
                <p14:nvPr/>
              </p14:nvContentPartPr>
              <p14:xfrm>
                <a:off x="5283910" y="5745187"/>
                <a:ext cx="348840" cy="518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0569680-4E0C-416E-BDA8-0F30F5A854A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275270" y="5736547"/>
                  <a:ext cx="3664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FA9AB1A-19BA-4CBE-9872-81887E847556}"/>
                    </a:ext>
                  </a:extLst>
                </p14:cNvPr>
                <p14:cNvContentPartPr/>
                <p14:nvPr/>
              </p14:nvContentPartPr>
              <p14:xfrm>
                <a:off x="5388310" y="5803507"/>
                <a:ext cx="244800" cy="2613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FA9AB1A-19BA-4CBE-9872-81887E84755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379310" y="5794507"/>
                  <a:ext cx="262440" cy="27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06B5717F-644C-4108-87E3-0B1A02D772D5}"/>
              </a:ext>
            </a:extLst>
          </p:cNvPr>
          <p:cNvGrpSpPr/>
          <p:nvPr/>
        </p:nvGrpSpPr>
        <p:grpSpPr>
          <a:xfrm>
            <a:off x="6177790" y="3139507"/>
            <a:ext cx="3477240" cy="1347480"/>
            <a:chOff x="6177790" y="3139507"/>
            <a:chExt cx="3477240" cy="134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8563A7A-197A-4E4F-9909-D6C6C26D8D98}"/>
                    </a:ext>
                  </a:extLst>
                </p14:cNvPr>
                <p14:cNvContentPartPr/>
                <p14:nvPr/>
              </p14:nvContentPartPr>
              <p14:xfrm>
                <a:off x="7102630" y="3628027"/>
                <a:ext cx="188280" cy="5108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8563A7A-197A-4E4F-9909-D6C6C26D8D9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093990" y="3619027"/>
                  <a:ext cx="20592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2B347B8-C7B4-4D0B-9DEB-7EE0952CA896}"/>
                    </a:ext>
                  </a:extLst>
                </p14:cNvPr>
                <p14:cNvContentPartPr/>
                <p14:nvPr/>
              </p14:nvContentPartPr>
              <p14:xfrm>
                <a:off x="7052950" y="3572947"/>
                <a:ext cx="299160" cy="4770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2B347B8-C7B4-4D0B-9DEB-7EE0952CA89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044310" y="3563947"/>
                  <a:ext cx="31680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06AF72D-6BE7-4C68-B1BB-FA7274440EF6}"/>
                    </a:ext>
                  </a:extLst>
                </p14:cNvPr>
                <p14:cNvContentPartPr/>
                <p14:nvPr/>
              </p14:nvContentPartPr>
              <p14:xfrm>
                <a:off x="7367230" y="3670507"/>
                <a:ext cx="207720" cy="586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06AF72D-6BE7-4C68-B1BB-FA7274440EF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358590" y="3661867"/>
                  <a:ext cx="2253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8A6E45A-E762-4022-9780-E4FF518E33BA}"/>
                    </a:ext>
                  </a:extLst>
                </p14:cNvPr>
                <p14:cNvContentPartPr/>
                <p14:nvPr/>
              </p14:nvContentPartPr>
              <p14:xfrm>
                <a:off x="7420150" y="3826027"/>
                <a:ext cx="191520" cy="388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8A6E45A-E762-4022-9780-E4FF518E33B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411510" y="3817387"/>
                  <a:ext cx="2091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6A79103-1792-4619-A9A6-B4B5E1AE107D}"/>
                    </a:ext>
                  </a:extLst>
                </p14:cNvPr>
                <p14:cNvContentPartPr/>
                <p14:nvPr/>
              </p14:nvContentPartPr>
              <p14:xfrm>
                <a:off x="7877350" y="3606427"/>
                <a:ext cx="166320" cy="162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6A79103-1792-4619-A9A6-B4B5E1AE107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868350" y="3597427"/>
                  <a:ext cx="1839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983BF19-A799-4261-A1E5-A3FAC4FF4FBC}"/>
                    </a:ext>
                  </a:extLst>
                </p14:cNvPr>
                <p14:cNvContentPartPr/>
                <p14:nvPr/>
              </p14:nvContentPartPr>
              <p14:xfrm>
                <a:off x="8184790" y="3386827"/>
                <a:ext cx="86760" cy="2487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983BF19-A799-4261-A1E5-A3FAC4FF4FB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175790" y="3377827"/>
                  <a:ext cx="1044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E5CE141-EADD-4FA8-8C87-5582C86B7641}"/>
                    </a:ext>
                  </a:extLst>
                </p14:cNvPr>
                <p14:cNvContentPartPr/>
                <p14:nvPr/>
              </p14:nvContentPartPr>
              <p14:xfrm>
                <a:off x="7905430" y="3714067"/>
                <a:ext cx="592200" cy="1094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E5CE141-EADD-4FA8-8C87-5582C86B764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896430" y="3705427"/>
                  <a:ext cx="6098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D683ECB-A16D-4974-BDA3-BA5E87F1FD68}"/>
                    </a:ext>
                  </a:extLst>
                </p14:cNvPr>
                <p14:cNvContentPartPr/>
                <p14:nvPr/>
              </p14:nvContentPartPr>
              <p14:xfrm>
                <a:off x="8107750" y="3859147"/>
                <a:ext cx="300240" cy="3607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D683ECB-A16D-4974-BDA3-BA5E87F1FD6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099110" y="3850507"/>
                  <a:ext cx="3178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12E167B-81D2-4EA9-8307-6F145F74F978}"/>
                    </a:ext>
                  </a:extLst>
                </p14:cNvPr>
                <p14:cNvContentPartPr/>
                <p14:nvPr/>
              </p14:nvContentPartPr>
              <p14:xfrm>
                <a:off x="8747830" y="3662947"/>
                <a:ext cx="74880" cy="4327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12E167B-81D2-4EA9-8307-6F145F74F97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739190" y="3654307"/>
                  <a:ext cx="9252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0473137-6953-4D82-969B-1F7307DAAFCC}"/>
                    </a:ext>
                  </a:extLst>
                </p14:cNvPr>
                <p14:cNvContentPartPr/>
                <p14:nvPr/>
              </p14:nvContentPartPr>
              <p14:xfrm>
                <a:off x="9073630" y="3431467"/>
                <a:ext cx="183960" cy="5724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0473137-6953-4D82-969B-1F7307DAAFC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064990" y="3422827"/>
                  <a:ext cx="20160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BE1231D-B2EE-4489-9BC3-26A9AC92308C}"/>
                    </a:ext>
                  </a:extLst>
                </p14:cNvPr>
                <p14:cNvContentPartPr/>
                <p14:nvPr/>
              </p14:nvContentPartPr>
              <p14:xfrm>
                <a:off x="6177790" y="3139507"/>
                <a:ext cx="3477240" cy="13474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BE1231D-B2EE-4489-9BC3-26A9AC92308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169150" y="3130507"/>
                  <a:ext cx="3494880" cy="1365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3796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669702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Solve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669702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/>
              <p:nvPr/>
            </p:nvSpPr>
            <p:spPr>
              <a:xfrm>
                <a:off x="431442" y="977900"/>
                <a:ext cx="459805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−15=0</m:t>
                      </m:r>
                    </m:oMath>
                  </m:oMathPara>
                </a14:m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42" y="977900"/>
                <a:ext cx="4598054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26E624F-968B-4D9C-AD4A-CE598FE8619C}"/>
                  </a:ext>
                </a:extLst>
              </p14:cNvPr>
              <p14:cNvContentPartPr/>
              <p14:nvPr/>
            </p14:nvContentPartPr>
            <p14:xfrm>
              <a:off x="751150" y="317107"/>
              <a:ext cx="336600" cy="575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26E624F-968B-4D9C-AD4A-CE598FE861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2510" y="308107"/>
                <a:ext cx="354240" cy="5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804637-61CD-4E8C-A066-4C664AFB4173}"/>
                  </a:ext>
                </a:extLst>
              </p14:cNvPr>
              <p14:cNvContentPartPr/>
              <p14:nvPr/>
            </p14:nvContentPartPr>
            <p14:xfrm>
              <a:off x="813790" y="591787"/>
              <a:ext cx="313560" cy="38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804637-61CD-4E8C-A066-4C664AFB41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4790" y="582787"/>
                <a:ext cx="3312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373768B-2EAE-4E99-BC46-B7A048A53D93}"/>
                  </a:ext>
                </a:extLst>
              </p14:cNvPr>
              <p14:cNvContentPartPr/>
              <p14:nvPr/>
            </p14:nvContentPartPr>
            <p14:xfrm>
              <a:off x="2154430" y="176347"/>
              <a:ext cx="325800" cy="730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373768B-2EAE-4E99-BC46-B7A048A53D9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45430" y="167707"/>
                <a:ext cx="343440" cy="74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0E6DE10-F6F3-42CC-A514-859B7E024D45}"/>
                  </a:ext>
                </a:extLst>
              </p14:cNvPr>
              <p14:cNvContentPartPr/>
              <p14:nvPr/>
            </p14:nvContentPartPr>
            <p14:xfrm>
              <a:off x="3272950" y="379027"/>
              <a:ext cx="776880" cy="550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0E6DE10-F6F3-42CC-A514-859B7E024D4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64310" y="370027"/>
                <a:ext cx="794520" cy="5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E53B4CC-71FD-4BA2-806E-2C8AAFE4EC17}"/>
                  </a:ext>
                </a:extLst>
              </p14:cNvPr>
              <p14:cNvContentPartPr/>
              <p14:nvPr/>
            </p14:nvContentPartPr>
            <p14:xfrm>
              <a:off x="551350" y="2048707"/>
              <a:ext cx="268920" cy="234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E53B4CC-71FD-4BA2-806E-2C8AAFE4EC1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2710" y="2039707"/>
                <a:ext cx="28656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BC24D72-AE65-4631-8BA6-B2B62E50E92E}"/>
                  </a:ext>
                </a:extLst>
              </p14:cNvPr>
              <p14:cNvContentPartPr/>
              <p14:nvPr/>
            </p14:nvContentPartPr>
            <p14:xfrm>
              <a:off x="887590" y="2059867"/>
              <a:ext cx="101520" cy="27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BC24D72-AE65-4631-8BA6-B2B62E50E92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78950" y="2050867"/>
                <a:ext cx="1191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22F0FC1-BBD0-4E28-A80A-BFAE1BBFD203}"/>
                  </a:ext>
                </a:extLst>
              </p14:cNvPr>
              <p14:cNvContentPartPr/>
              <p14:nvPr/>
            </p14:nvContentPartPr>
            <p14:xfrm>
              <a:off x="921070" y="2152747"/>
              <a:ext cx="145080" cy="216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22F0FC1-BBD0-4E28-A80A-BFAE1BBFD20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12430" y="2144107"/>
                <a:ext cx="1627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AE90059-B9EE-4EA9-9E79-31E8A79F0F74}"/>
                  </a:ext>
                </a:extLst>
              </p14:cNvPr>
              <p14:cNvContentPartPr/>
              <p14:nvPr/>
            </p14:nvContentPartPr>
            <p14:xfrm>
              <a:off x="1197550" y="1922707"/>
              <a:ext cx="112320" cy="1440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AE90059-B9EE-4EA9-9E79-31E8A79F0F7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88550" y="1913707"/>
                <a:ext cx="12996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C2DE736-BDD5-4C3A-B10F-CDD2E09BAEC5}"/>
                  </a:ext>
                </a:extLst>
              </p14:cNvPr>
              <p14:cNvContentPartPr/>
              <p14:nvPr/>
            </p14:nvContentPartPr>
            <p14:xfrm>
              <a:off x="1326790" y="1874107"/>
              <a:ext cx="37800" cy="4060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C2DE736-BDD5-4C3A-B10F-CDD2E09BAEC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17790" y="1865107"/>
                <a:ext cx="5544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A79BEEC-AADB-4783-8530-123D12E7287B}"/>
                  </a:ext>
                </a:extLst>
              </p14:cNvPr>
              <p14:cNvContentPartPr/>
              <p14:nvPr/>
            </p14:nvContentPartPr>
            <p14:xfrm>
              <a:off x="651430" y="2489707"/>
              <a:ext cx="216360" cy="4190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A79BEEC-AADB-4783-8530-123D12E7287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2790" y="2480707"/>
                <a:ext cx="234000" cy="4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15C9654-F830-4DF2-BF5A-7273D19832DC}"/>
                  </a:ext>
                </a:extLst>
              </p14:cNvPr>
              <p14:cNvContentPartPr/>
              <p14:nvPr/>
            </p14:nvContentPartPr>
            <p14:xfrm>
              <a:off x="952030" y="2580427"/>
              <a:ext cx="88560" cy="47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15C9654-F830-4DF2-BF5A-7273D19832D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43030" y="2571787"/>
                <a:ext cx="1062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F7B798E-518F-4BBD-8116-5FDE379E2A8B}"/>
                  </a:ext>
                </a:extLst>
              </p14:cNvPr>
              <p14:cNvContentPartPr/>
              <p14:nvPr/>
            </p14:nvContentPartPr>
            <p14:xfrm>
              <a:off x="970750" y="2705707"/>
              <a:ext cx="122400" cy="21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F7B798E-518F-4BBD-8116-5FDE379E2A8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2110" y="2697067"/>
                <a:ext cx="1400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1F82F26-7511-4FDD-AE93-B80D4A9E2861}"/>
                  </a:ext>
                </a:extLst>
              </p14:cNvPr>
              <p14:cNvContentPartPr/>
              <p14:nvPr/>
            </p14:nvContentPartPr>
            <p14:xfrm>
              <a:off x="1204030" y="2503387"/>
              <a:ext cx="94320" cy="1371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1F82F26-7511-4FDD-AE93-B80D4A9E286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95390" y="2494387"/>
                <a:ext cx="1119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06E6AEB-0730-4AA1-AB2E-3A9DD2D59087}"/>
                  </a:ext>
                </a:extLst>
              </p14:cNvPr>
              <p14:cNvContentPartPr/>
              <p14:nvPr/>
            </p14:nvContentPartPr>
            <p14:xfrm>
              <a:off x="1295470" y="2504467"/>
              <a:ext cx="74160" cy="3330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06E6AEB-0730-4AA1-AB2E-3A9DD2D5908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86470" y="2495467"/>
                <a:ext cx="9180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474CA65-DE86-471D-B979-526852A94639}"/>
                  </a:ext>
                </a:extLst>
              </p14:cNvPr>
              <p14:cNvContentPartPr/>
              <p14:nvPr/>
            </p14:nvContentPartPr>
            <p14:xfrm>
              <a:off x="711910" y="3067867"/>
              <a:ext cx="185760" cy="274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474CA65-DE86-471D-B979-526852A9463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2910" y="3059227"/>
                <a:ext cx="2034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2C416C0-7540-4834-A77C-92EFE3959496}"/>
                  </a:ext>
                </a:extLst>
              </p14:cNvPr>
              <p14:cNvContentPartPr/>
              <p14:nvPr/>
            </p14:nvContentPartPr>
            <p14:xfrm>
              <a:off x="967510" y="3141307"/>
              <a:ext cx="59760" cy="187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2C416C0-7540-4834-A77C-92EFE395949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58870" y="3132307"/>
                <a:ext cx="774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3A7A8E0-FD9B-4418-A547-F5898F48EA06}"/>
                  </a:ext>
                </a:extLst>
              </p14:cNvPr>
              <p14:cNvContentPartPr/>
              <p14:nvPr/>
            </p14:nvContentPartPr>
            <p14:xfrm>
              <a:off x="956710" y="3188107"/>
              <a:ext cx="114480" cy="205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3A7A8E0-FD9B-4418-A547-F5898F48EA0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48070" y="3179467"/>
                <a:ext cx="132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2415937-B57C-4208-AC66-F0DA945BC8BD}"/>
                  </a:ext>
                </a:extLst>
              </p14:cNvPr>
              <p14:cNvContentPartPr/>
              <p14:nvPr/>
            </p14:nvContentPartPr>
            <p14:xfrm>
              <a:off x="1108990" y="3151747"/>
              <a:ext cx="124200" cy="79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2415937-B57C-4208-AC66-F0DA945BC8B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00350" y="3143107"/>
                <a:ext cx="14184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7DEDCE7-1D81-40C0-9312-A69DDFF15248}"/>
                  </a:ext>
                </a:extLst>
              </p14:cNvPr>
              <p14:cNvContentPartPr/>
              <p14:nvPr/>
            </p14:nvContentPartPr>
            <p14:xfrm>
              <a:off x="1250110" y="3030787"/>
              <a:ext cx="45720" cy="210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7DEDCE7-1D81-40C0-9312-A69DDFF1524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241110" y="3022147"/>
                <a:ext cx="633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E0905DE-A89D-41E3-A759-EC05509945EB}"/>
                  </a:ext>
                </a:extLst>
              </p14:cNvPr>
              <p14:cNvContentPartPr/>
              <p14:nvPr/>
            </p14:nvContentPartPr>
            <p14:xfrm>
              <a:off x="1363510" y="3017467"/>
              <a:ext cx="118080" cy="1998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E0905DE-A89D-41E3-A759-EC05509945E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354870" y="3008827"/>
                <a:ext cx="13572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BD55FDE-D997-46E2-925F-F59591F6563F}"/>
                  </a:ext>
                </a:extLst>
              </p14:cNvPr>
              <p14:cNvContentPartPr/>
              <p14:nvPr/>
            </p14:nvContentPartPr>
            <p14:xfrm>
              <a:off x="1378630" y="2982907"/>
              <a:ext cx="162360" cy="205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BD55FDE-D997-46E2-925F-F59591F6563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369990" y="2974267"/>
                <a:ext cx="1800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924E4E1-97A8-448B-B1F3-19BF5570312E}"/>
                  </a:ext>
                </a:extLst>
              </p14:cNvPr>
              <p14:cNvContentPartPr/>
              <p14:nvPr/>
            </p14:nvContentPartPr>
            <p14:xfrm>
              <a:off x="266590" y="170587"/>
              <a:ext cx="4939920" cy="37029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924E4E1-97A8-448B-B1F3-19BF5570312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57590" y="161587"/>
                <a:ext cx="4957560" cy="37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2DC08E6-5D83-4820-A936-1BC946B772F3}"/>
                  </a:ext>
                </a:extLst>
              </p14:cNvPr>
              <p14:cNvContentPartPr/>
              <p14:nvPr/>
            </p14:nvContentPartPr>
            <p14:xfrm>
              <a:off x="5333590" y="1021267"/>
              <a:ext cx="194760" cy="3092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2DC08E6-5D83-4820-A936-1BC946B772F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324950" y="1012627"/>
                <a:ext cx="21240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AD28B64-3BCC-4602-A854-0C783DF44073}"/>
                  </a:ext>
                </a:extLst>
              </p14:cNvPr>
              <p14:cNvContentPartPr/>
              <p14:nvPr/>
            </p14:nvContentPartPr>
            <p14:xfrm>
              <a:off x="5328190" y="1000747"/>
              <a:ext cx="239400" cy="3567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AD28B64-3BCC-4602-A854-0C783DF4407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319190" y="991747"/>
                <a:ext cx="25704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C352EE8-AE53-4792-BE7C-21A62B17DA4B}"/>
                  </a:ext>
                </a:extLst>
              </p14:cNvPr>
              <p14:cNvContentPartPr/>
              <p14:nvPr/>
            </p14:nvContentPartPr>
            <p14:xfrm>
              <a:off x="5579470" y="1096867"/>
              <a:ext cx="151200" cy="115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C352EE8-AE53-4792-BE7C-21A62B17DA4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570830" y="1088227"/>
                <a:ext cx="1688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71A51D2-4367-4FF1-AA5E-F56B32FA172C}"/>
                  </a:ext>
                </a:extLst>
              </p14:cNvPr>
              <p14:cNvContentPartPr/>
              <p14:nvPr/>
            </p14:nvContentPartPr>
            <p14:xfrm>
              <a:off x="5604670" y="1208107"/>
              <a:ext cx="159840" cy="57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71A51D2-4367-4FF1-AA5E-F56B32FA172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596030" y="1199107"/>
                <a:ext cx="1774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6216036-9CF1-4BD6-9A74-4B9AD9308F8F}"/>
                  </a:ext>
                </a:extLst>
              </p14:cNvPr>
              <p14:cNvContentPartPr/>
              <p14:nvPr/>
            </p14:nvContentPartPr>
            <p14:xfrm>
              <a:off x="5961070" y="1082107"/>
              <a:ext cx="241560" cy="90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6216036-9CF1-4BD6-9A74-4B9AD9308F8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952070" y="1073467"/>
                <a:ext cx="2592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47C645A-49A2-4B3E-9CF3-2E3F881EE667}"/>
                  </a:ext>
                </a:extLst>
              </p14:cNvPr>
              <p14:cNvContentPartPr/>
              <p14:nvPr/>
            </p14:nvContentPartPr>
            <p14:xfrm>
              <a:off x="6278230" y="879067"/>
              <a:ext cx="179280" cy="1926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47C645A-49A2-4B3E-9CF3-2E3F881EE66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269590" y="870067"/>
                <a:ext cx="1969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E0936A8-9B4B-48C1-9BCF-D419C9F7A6C8}"/>
                  </a:ext>
                </a:extLst>
              </p14:cNvPr>
              <p14:cNvContentPartPr/>
              <p14:nvPr/>
            </p14:nvContentPartPr>
            <p14:xfrm>
              <a:off x="6463630" y="899587"/>
              <a:ext cx="37080" cy="41832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E0936A8-9B4B-48C1-9BCF-D419C9F7A6C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454990" y="890947"/>
                <a:ext cx="5472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C71D865-9BA8-495A-9113-4A649474F442}"/>
                  </a:ext>
                </a:extLst>
              </p14:cNvPr>
              <p14:cNvContentPartPr/>
              <p14:nvPr/>
            </p14:nvContentPartPr>
            <p14:xfrm>
              <a:off x="6669550" y="911107"/>
              <a:ext cx="43560" cy="1832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C71D865-9BA8-495A-9113-4A649474F44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60550" y="902107"/>
                <a:ext cx="612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BF3FEC2-4A21-4611-B3AB-F51E92C441DE}"/>
                  </a:ext>
                </a:extLst>
              </p14:cNvPr>
              <p14:cNvContentPartPr/>
              <p14:nvPr/>
            </p14:nvContentPartPr>
            <p14:xfrm>
              <a:off x="6618790" y="984907"/>
              <a:ext cx="172440" cy="237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BF3FEC2-4A21-4611-B3AB-F51E92C441D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610150" y="976267"/>
                <a:ext cx="1900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0C05BE0-942C-4033-BA07-61DF0BC66AF6}"/>
                  </a:ext>
                </a:extLst>
              </p14:cNvPr>
              <p14:cNvContentPartPr/>
              <p14:nvPr/>
            </p14:nvContentPartPr>
            <p14:xfrm>
              <a:off x="6593950" y="1186507"/>
              <a:ext cx="198000" cy="162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0C05BE0-942C-4033-BA07-61DF0BC66AF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585310" y="1177507"/>
                <a:ext cx="2156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557D227-0F84-4284-A721-85F6935EE679}"/>
                  </a:ext>
                </a:extLst>
              </p14:cNvPr>
              <p14:cNvContentPartPr/>
              <p14:nvPr/>
            </p14:nvContentPartPr>
            <p14:xfrm>
              <a:off x="6924430" y="745507"/>
              <a:ext cx="1887120" cy="5428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557D227-0F84-4284-A721-85F6935EE67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915430" y="736867"/>
                <a:ext cx="1904760" cy="5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7C59581-A6EC-4366-98EB-FF5093119526}"/>
                  </a:ext>
                </a:extLst>
              </p14:cNvPr>
              <p14:cNvContentPartPr/>
              <p14:nvPr/>
            </p14:nvContentPartPr>
            <p14:xfrm>
              <a:off x="7226830" y="951067"/>
              <a:ext cx="90000" cy="576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7C59581-A6EC-4366-98EB-FF509311952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217830" y="942067"/>
                <a:ext cx="1076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1EEB378-9148-41A3-B507-4A99F07945F4}"/>
                  </a:ext>
                </a:extLst>
              </p14:cNvPr>
              <p14:cNvContentPartPr/>
              <p14:nvPr/>
            </p14:nvContentPartPr>
            <p14:xfrm>
              <a:off x="7300270" y="948547"/>
              <a:ext cx="29160" cy="2142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1EEB378-9148-41A3-B507-4A99F07945F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291630" y="939547"/>
                <a:ext cx="4680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54076F6-1CD3-49B0-B3B1-73314BD6E15A}"/>
                  </a:ext>
                </a:extLst>
              </p14:cNvPr>
              <p14:cNvContentPartPr/>
              <p14:nvPr/>
            </p14:nvContentPartPr>
            <p14:xfrm>
              <a:off x="7380190" y="834787"/>
              <a:ext cx="133920" cy="1368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54076F6-1CD3-49B0-B3B1-73314BD6E15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371550" y="825787"/>
                <a:ext cx="1515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686EE63-5122-465B-B6EF-054FC75ED022}"/>
                  </a:ext>
                </a:extLst>
              </p14:cNvPr>
              <p14:cNvContentPartPr/>
              <p14:nvPr/>
            </p14:nvContentPartPr>
            <p14:xfrm>
              <a:off x="7586110" y="1018027"/>
              <a:ext cx="152640" cy="165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686EE63-5122-465B-B6EF-054FC75ED022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577470" y="1009027"/>
                <a:ext cx="1702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72504DF-2BA1-41FB-A73C-77CACF332097}"/>
                  </a:ext>
                </a:extLst>
              </p14:cNvPr>
              <p14:cNvContentPartPr/>
              <p14:nvPr/>
            </p14:nvContentPartPr>
            <p14:xfrm>
              <a:off x="7828030" y="888427"/>
              <a:ext cx="137160" cy="1101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72504DF-2BA1-41FB-A73C-77CACF33209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819390" y="879787"/>
                <a:ext cx="15480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D8574A9-0967-4213-81E9-4CA14B68788E}"/>
                  </a:ext>
                </a:extLst>
              </p14:cNvPr>
              <p14:cNvContentPartPr/>
              <p14:nvPr/>
            </p14:nvContentPartPr>
            <p14:xfrm>
              <a:off x="7943590" y="880147"/>
              <a:ext cx="63000" cy="3168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D8574A9-0967-4213-81E9-4CA14B68788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934950" y="871147"/>
                <a:ext cx="8064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31B0FA9-6BD4-45C6-B83B-180FB7D6EBAF}"/>
                  </a:ext>
                </a:extLst>
              </p14:cNvPr>
              <p14:cNvContentPartPr/>
              <p14:nvPr/>
            </p14:nvContentPartPr>
            <p14:xfrm>
              <a:off x="8119990" y="899227"/>
              <a:ext cx="64440" cy="3038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31B0FA9-6BD4-45C6-B83B-180FB7D6EBA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110990" y="890587"/>
                <a:ext cx="8208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2EF1CA2-276E-4F22-874B-E1F6EB9C5E80}"/>
                  </a:ext>
                </a:extLst>
              </p14:cNvPr>
              <p14:cNvContentPartPr/>
              <p14:nvPr/>
            </p14:nvContentPartPr>
            <p14:xfrm>
              <a:off x="8216470" y="932347"/>
              <a:ext cx="75960" cy="83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2EF1CA2-276E-4F22-874B-E1F6EB9C5E8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207830" y="923707"/>
                <a:ext cx="936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108C3F3-7B90-406E-B3B7-8B9EFFEE4BCD}"/>
                  </a:ext>
                </a:extLst>
              </p14:cNvPr>
              <p14:cNvContentPartPr/>
              <p14:nvPr/>
            </p14:nvContentPartPr>
            <p14:xfrm>
              <a:off x="8308270" y="958267"/>
              <a:ext cx="39960" cy="20772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108C3F3-7B90-406E-B3B7-8B9EFFEE4BC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299270" y="949627"/>
                <a:ext cx="576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04316A4-A7ED-4FF1-B1B9-A7C2AED6C6B3}"/>
                  </a:ext>
                </a:extLst>
              </p14:cNvPr>
              <p14:cNvContentPartPr/>
              <p14:nvPr/>
            </p14:nvContentPartPr>
            <p14:xfrm>
              <a:off x="8348230" y="897787"/>
              <a:ext cx="79200" cy="2660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04316A4-A7ED-4FF1-B1B9-A7C2AED6C6B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339590" y="889147"/>
                <a:ext cx="9684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4153306-6902-4D28-8548-81434CBB8A87}"/>
                  </a:ext>
                </a:extLst>
              </p14:cNvPr>
              <p14:cNvContentPartPr/>
              <p14:nvPr/>
            </p14:nvContentPartPr>
            <p14:xfrm>
              <a:off x="8535070" y="890227"/>
              <a:ext cx="62640" cy="2808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4153306-6902-4D28-8548-81434CBB8A8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526070" y="881587"/>
                <a:ext cx="802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46B19B2-74CD-465E-928C-015C1C5AF2F1}"/>
                  </a:ext>
                </a:extLst>
              </p14:cNvPr>
              <p14:cNvContentPartPr/>
              <p14:nvPr/>
            </p14:nvContentPartPr>
            <p14:xfrm>
              <a:off x="8598070" y="1007587"/>
              <a:ext cx="60840" cy="684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46B19B2-74CD-465E-928C-015C1C5AF2F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589070" y="998947"/>
                <a:ext cx="784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52F1128-7F1A-45EF-AAD3-C58827A803D4}"/>
                  </a:ext>
                </a:extLst>
              </p14:cNvPr>
              <p14:cNvContentPartPr/>
              <p14:nvPr/>
            </p14:nvContentPartPr>
            <p14:xfrm>
              <a:off x="8716150" y="939547"/>
              <a:ext cx="28800" cy="1616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52F1128-7F1A-45EF-AAD3-C58827A803D4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707150" y="930907"/>
                <a:ext cx="4644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3133499-CA68-4BFB-872B-495F7FE0817B}"/>
                  </a:ext>
                </a:extLst>
              </p14:cNvPr>
              <p14:cNvContentPartPr/>
              <p14:nvPr/>
            </p14:nvContentPartPr>
            <p14:xfrm>
              <a:off x="8807590" y="953227"/>
              <a:ext cx="65160" cy="12672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3133499-CA68-4BFB-872B-495F7FE0817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798590" y="944587"/>
                <a:ext cx="828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73B81F1-AE85-4224-B202-C6E0ED668DE3}"/>
                  </a:ext>
                </a:extLst>
              </p14:cNvPr>
              <p14:cNvContentPartPr/>
              <p14:nvPr/>
            </p14:nvContentPartPr>
            <p14:xfrm>
              <a:off x="8815150" y="920467"/>
              <a:ext cx="121320" cy="108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73B81F1-AE85-4224-B202-C6E0ED668DE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806150" y="911467"/>
                <a:ext cx="1389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787B87C-9626-4D84-8013-A8BA02D967A5}"/>
                  </a:ext>
                </a:extLst>
              </p14:cNvPr>
              <p14:cNvContentPartPr/>
              <p14:nvPr/>
            </p14:nvContentPartPr>
            <p14:xfrm>
              <a:off x="8946910" y="863227"/>
              <a:ext cx="77760" cy="25668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787B87C-9626-4D84-8013-A8BA02D967A5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8937910" y="854587"/>
                <a:ext cx="9540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DE9E622-84A0-4291-A1F4-1E33C0CB533F}"/>
                  </a:ext>
                </a:extLst>
              </p14:cNvPr>
              <p14:cNvContentPartPr/>
              <p14:nvPr/>
            </p14:nvContentPartPr>
            <p14:xfrm>
              <a:off x="8800390" y="739747"/>
              <a:ext cx="355680" cy="9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DE9E622-84A0-4291-A1F4-1E33C0CB533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791750" y="730747"/>
                <a:ext cx="3733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7C86F9D-F87C-4E51-A90A-9D558094D0CD}"/>
                  </a:ext>
                </a:extLst>
              </p14:cNvPr>
              <p14:cNvContentPartPr/>
              <p14:nvPr/>
            </p14:nvContentPartPr>
            <p14:xfrm>
              <a:off x="7067710" y="1566307"/>
              <a:ext cx="393480" cy="2052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7C86F9D-F87C-4E51-A90A-9D558094D0C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058710" y="1557307"/>
                <a:ext cx="41112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F5F95C7-0F6F-4118-98EB-6BFDEF774991}"/>
                  </a:ext>
                </a:extLst>
              </p14:cNvPr>
              <p14:cNvContentPartPr/>
              <p14:nvPr/>
            </p14:nvContentPartPr>
            <p14:xfrm>
              <a:off x="7540030" y="1426627"/>
              <a:ext cx="166320" cy="3844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F5F95C7-0F6F-4118-98EB-6BFDEF774991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531390" y="1417987"/>
                <a:ext cx="18396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41552D1-90F0-496A-9FF8-62F83E3D9DD6}"/>
                  </a:ext>
                </a:extLst>
              </p14:cNvPr>
              <p14:cNvContentPartPr/>
              <p14:nvPr/>
            </p14:nvContentPartPr>
            <p14:xfrm>
              <a:off x="7691950" y="1497547"/>
              <a:ext cx="59760" cy="1274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41552D1-90F0-496A-9FF8-62F83E3D9DD6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683310" y="1488547"/>
                <a:ext cx="774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DE7E805-DF0C-4AE4-9CDA-B01BEA0CFDEF}"/>
                  </a:ext>
                </a:extLst>
              </p14:cNvPr>
              <p14:cNvContentPartPr/>
              <p14:nvPr/>
            </p14:nvContentPartPr>
            <p14:xfrm>
              <a:off x="7757110" y="1502587"/>
              <a:ext cx="41400" cy="2322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DE7E805-DF0C-4AE4-9CDA-B01BEA0CFDEF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748110" y="1493947"/>
                <a:ext cx="5904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EBB3FDE-7BB7-4433-BC9C-1894D932ACD5}"/>
                  </a:ext>
                </a:extLst>
              </p14:cNvPr>
              <p14:cNvContentPartPr/>
              <p14:nvPr/>
            </p14:nvContentPartPr>
            <p14:xfrm>
              <a:off x="7840990" y="1421947"/>
              <a:ext cx="114840" cy="3549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EBB3FDE-7BB7-4433-BC9C-1894D932ACD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832350" y="1413307"/>
                <a:ext cx="13248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ACB5AB4-9280-4B7F-984C-AF1ECBF86D3B}"/>
                  </a:ext>
                </a:extLst>
              </p14:cNvPr>
              <p14:cNvContentPartPr/>
              <p14:nvPr/>
            </p14:nvContentPartPr>
            <p14:xfrm>
              <a:off x="6422230" y="1213507"/>
              <a:ext cx="2659680" cy="2091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ACB5AB4-9280-4B7F-984C-AF1ECBF86D3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413230" y="1204507"/>
                <a:ext cx="267732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FF16F55-4359-4F5B-AA22-04FE3DE0119B}"/>
                  </a:ext>
                </a:extLst>
              </p14:cNvPr>
              <p14:cNvContentPartPr/>
              <p14:nvPr/>
            </p14:nvContentPartPr>
            <p14:xfrm>
              <a:off x="9224830" y="1130707"/>
              <a:ext cx="148680" cy="1944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FF16F55-4359-4F5B-AA22-04FE3DE0119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216190" y="1122067"/>
                <a:ext cx="16632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9DC0A9AF-5028-4141-842D-4CF60809B016}"/>
                  </a:ext>
                </a:extLst>
              </p14:cNvPr>
              <p14:cNvContentPartPr/>
              <p14:nvPr/>
            </p14:nvContentPartPr>
            <p14:xfrm>
              <a:off x="9250390" y="1214947"/>
              <a:ext cx="155880" cy="2304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9DC0A9AF-5028-4141-842D-4CF60809B01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9241390" y="1206307"/>
                <a:ext cx="173520" cy="4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A5977A99-F13A-47DB-955D-595A0E671B07}"/>
              </a:ext>
            </a:extLst>
          </p:cNvPr>
          <p:cNvGrpSpPr/>
          <p:nvPr/>
        </p:nvGrpSpPr>
        <p:grpSpPr>
          <a:xfrm>
            <a:off x="9552430" y="725707"/>
            <a:ext cx="2375640" cy="365040"/>
            <a:chOff x="9552430" y="725707"/>
            <a:chExt cx="2375640" cy="36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9A050B6-9D5D-47FF-B9CF-C8C43E119B1C}"/>
                    </a:ext>
                  </a:extLst>
                </p14:cNvPr>
                <p14:cNvContentPartPr/>
                <p14:nvPr/>
              </p14:nvContentPartPr>
              <p14:xfrm>
                <a:off x="9552430" y="964027"/>
                <a:ext cx="183600" cy="82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9A050B6-9D5D-47FF-B9CF-C8C43E119B1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543430" y="955027"/>
                  <a:ext cx="2012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DC75B4D-3DEA-4586-ADCF-CF94611B6FC5}"/>
                    </a:ext>
                  </a:extLst>
                </p14:cNvPr>
                <p14:cNvContentPartPr/>
                <p14:nvPr/>
              </p14:nvContentPartPr>
              <p14:xfrm>
                <a:off x="9764470" y="821467"/>
                <a:ext cx="118800" cy="1418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DC75B4D-3DEA-4586-ADCF-CF94611B6FC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755470" y="812467"/>
                  <a:ext cx="136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6EDB535-CC2D-4360-825D-02537BF47F2F}"/>
                    </a:ext>
                  </a:extLst>
                </p14:cNvPr>
                <p14:cNvContentPartPr/>
                <p14:nvPr/>
              </p14:nvContentPartPr>
              <p14:xfrm>
                <a:off x="9892630" y="844147"/>
                <a:ext cx="41760" cy="2466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6EDB535-CC2D-4360-825D-02537BF47F2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883630" y="835147"/>
                  <a:ext cx="594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796249D-870C-4817-9C6E-F67597C7868D}"/>
                    </a:ext>
                  </a:extLst>
                </p14:cNvPr>
                <p14:cNvContentPartPr/>
                <p14:nvPr/>
              </p14:nvContentPartPr>
              <p14:xfrm>
                <a:off x="10066150" y="816067"/>
                <a:ext cx="37440" cy="1454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796249D-870C-4817-9C6E-F67597C7868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057150" y="807427"/>
                  <a:ext cx="55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7EDB906-1D63-4290-B6FF-810E22BABDE2}"/>
                    </a:ext>
                  </a:extLst>
                </p14:cNvPr>
                <p14:cNvContentPartPr/>
                <p14:nvPr/>
              </p14:nvContentPartPr>
              <p14:xfrm>
                <a:off x="10001710" y="888427"/>
                <a:ext cx="139680" cy="158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7EDB906-1D63-4290-B6FF-810E22BABDE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993070" y="879427"/>
                  <a:ext cx="157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B6785D0-3B27-4AC7-B045-0E8945B701B0}"/>
                    </a:ext>
                  </a:extLst>
                </p14:cNvPr>
                <p14:cNvContentPartPr/>
                <p14:nvPr/>
              </p14:nvContentPartPr>
              <p14:xfrm>
                <a:off x="10022590" y="1019467"/>
                <a:ext cx="160920" cy="136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B6785D0-3B27-4AC7-B045-0E8945B701B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013950" y="1010467"/>
                  <a:ext cx="178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10E3B24-F393-46A3-8ED3-3B0B8DE3B592}"/>
                    </a:ext>
                  </a:extLst>
                </p14:cNvPr>
                <p14:cNvContentPartPr/>
                <p14:nvPr/>
              </p14:nvContentPartPr>
              <p14:xfrm>
                <a:off x="10253350" y="725707"/>
                <a:ext cx="1674720" cy="3636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10E3B24-F393-46A3-8ED3-3B0B8DE3B59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244710" y="716707"/>
                  <a:ext cx="169236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3DDB2E7-9F8E-4527-AEEF-4F3E88CB8481}"/>
                    </a:ext>
                  </a:extLst>
                </p14:cNvPr>
                <p14:cNvContentPartPr/>
                <p14:nvPr/>
              </p14:nvContentPartPr>
              <p14:xfrm>
                <a:off x="10555390" y="830107"/>
                <a:ext cx="50040" cy="2044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3DDB2E7-9F8E-4527-AEEF-4F3E88CB848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546390" y="821107"/>
                  <a:ext cx="676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1E5CCD6-2D92-47DC-AA6A-99304BDCE936}"/>
                    </a:ext>
                  </a:extLst>
                </p14:cNvPr>
                <p14:cNvContentPartPr/>
                <p14:nvPr/>
              </p14:nvContentPartPr>
              <p14:xfrm>
                <a:off x="10646470" y="812107"/>
                <a:ext cx="139320" cy="2106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1E5CCD6-2D92-47DC-AA6A-99304BDCE93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637830" y="803107"/>
                  <a:ext cx="1569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A34D6F8-57FB-4127-9FA1-A71E217AE6A1}"/>
                    </a:ext>
                  </a:extLst>
                </p14:cNvPr>
                <p14:cNvContentPartPr/>
                <p14:nvPr/>
              </p14:nvContentPartPr>
              <p14:xfrm>
                <a:off x="10931950" y="930907"/>
                <a:ext cx="124560" cy="176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A34D6F8-57FB-4127-9FA1-A71E217AE6A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922950" y="922267"/>
                  <a:ext cx="142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ACDCA13-007A-4EFA-8271-A02CF0685111}"/>
                    </a:ext>
                  </a:extLst>
                </p14:cNvPr>
                <p14:cNvContentPartPr/>
                <p14:nvPr/>
              </p14:nvContentPartPr>
              <p14:xfrm>
                <a:off x="10969750" y="839827"/>
                <a:ext cx="35640" cy="1731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ACDCA13-007A-4EFA-8271-A02CF068511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960750" y="830827"/>
                  <a:ext cx="5328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C2AE6C6-8ADF-4411-922B-ED5A882B2FCD}"/>
              </a:ext>
            </a:extLst>
          </p:cNvPr>
          <p:cNvGrpSpPr/>
          <p:nvPr/>
        </p:nvGrpSpPr>
        <p:grpSpPr>
          <a:xfrm>
            <a:off x="11200510" y="820027"/>
            <a:ext cx="473760" cy="186120"/>
            <a:chOff x="11200510" y="820027"/>
            <a:chExt cx="473760" cy="18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407AE99-159E-4644-9537-311686B89595}"/>
                    </a:ext>
                  </a:extLst>
                </p14:cNvPr>
                <p14:cNvContentPartPr/>
                <p14:nvPr/>
              </p14:nvContentPartPr>
              <p14:xfrm>
                <a:off x="11200510" y="820027"/>
                <a:ext cx="95400" cy="1641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407AE99-159E-4644-9537-311686B8959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191510" y="811387"/>
                  <a:ext cx="1130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29381C8-A856-4643-A5E1-44A9987C3007}"/>
                    </a:ext>
                  </a:extLst>
                </p14:cNvPr>
                <p14:cNvContentPartPr/>
                <p14:nvPr/>
              </p14:nvContentPartPr>
              <p14:xfrm>
                <a:off x="11388430" y="825787"/>
                <a:ext cx="67680" cy="1144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29381C8-A856-4643-A5E1-44A9987C300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379790" y="816787"/>
                  <a:ext cx="853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2129668-6D0C-4BFF-A54B-DFA005883E21}"/>
                    </a:ext>
                  </a:extLst>
                </p14:cNvPr>
                <p14:cNvContentPartPr/>
                <p14:nvPr/>
              </p14:nvContentPartPr>
              <p14:xfrm>
                <a:off x="11464030" y="834427"/>
                <a:ext cx="8280" cy="1717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2129668-6D0C-4BFF-A54B-DFA005883E2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455390" y="825427"/>
                  <a:ext cx="259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3231DDA-69E2-424A-A9F7-4BC07630D0BC}"/>
                    </a:ext>
                  </a:extLst>
                </p14:cNvPr>
                <p14:cNvContentPartPr/>
                <p14:nvPr/>
              </p14:nvContentPartPr>
              <p14:xfrm>
                <a:off x="11532430" y="846307"/>
                <a:ext cx="141840" cy="1522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3231DDA-69E2-424A-A9F7-4BC07630D0B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523430" y="837667"/>
                  <a:ext cx="15948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FBA2EC9-71BB-479C-8F7A-4E16BD949CBC}"/>
                  </a:ext>
                </a:extLst>
              </p14:cNvPr>
              <p14:cNvContentPartPr/>
              <p14:nvPr/>
            </p14:nvContentPartPr>
            <p14:xfrm>
              <a:off x="9842590" y="1157707"/>
              <a:ext cx="1816200" cy="5508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FBA2EC9-71BB-479C-8F7A-4E16BD949CB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9833590" y="1148707"/>
                <a:ext cx="183384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D89A322-F386-4829-8C57-BA034CE75154}"/>
                  </a:ext>
                </a:extLst>
              </p14:cNvPr>
              <p14:cNvContentPartPr/>
              <p14:nvPr/>
            </p14:nvContentPartPr>
            <p14:xfrm>
              <a:off x="10619110" y="1314667"/>
              <a:ext cx="264240" cy="33264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D89A322-F386-4829-8C57-BA034CE75154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0610470" y="1305667"/>
                <a:ext cx="281880" cy="35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AAEE04A-9673-4DA5-9794-661517228E80}"/>
              </a:ext>
            </a:extLst>
          </p:cNvPr>
          <p:cNvGrpSpPr/>
          <p:nvPr/>
        </p:nvGrpSpPr>
        <p:grpSpPr>
          <a:xfrm>
            <a:off x="5522230" y="2166427"/>
            <a:ext cx="4325760" cy="1035720"/>
            <a:chOff x="5522230" y="2166427"/>
            <a:chExt cx="4325760" cy="103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C1D3B13-A522-461B-98FC-5B4E67B0BD93}"/>
                    </a:ext>
                  </a:extLst>
                </p14:cNvPr>
                <p14:cNvContentPartPr/>
                <p14:nvPr/>
              </p14:nvContentPartPr>
              <p14:xfrm>
                <a:off x="5522230" y="2569987"/>
                <a:ext cx="245520" cy="363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C1D3B13-A522-461B-98FC-5B4E67B0BD9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513590" y="2560987"/>
                  <a:ext cx="263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78529EF-AD1B-4B25-8B18-1AECF8386ABF}"/>
                    </a:ext>
                  </a:extLst>
                </p14:cNvPr>
                <p14:cNvContentPartPr/>
                <p14:nvPr/>
              </p14:nvContentPartPr>
              <p14:xfrm>
                <a:off x="5538790" y="2799307"/>
                <a:ext cx="232200" cy="172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78529EF-AD1B-4B25-8B18-1AECF8386AB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530150" y="2790667"/>
                  <a:ext cx="249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6C7AA03-DAE9-4556-95A6-84BF50D632B7}"/>
                    </a:ext>
                  </a:extLst>
                </p14:cNvPr>
                <p14:cNvContentPartPr/>
                <p14:nvPr/>
              </p14:nvContentPartPr>
              <p14:xfrm>
                <a:off x="6024070" y="2526427"/>
                <a:ext cx="239760" cy="205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6C7AA03-DAE9-4556-95A6-84BF50D632B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015070" y="2517787"/>
                  <a:ext cx="257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EFD21EE-D99A-4B67-9C6F-61B422CF5AB3}"/>
                    </a:ext>
                  </a:extLst>
                </p14:cNvPr>
                <p14:cNvContentPartPr/>
                <p14:nvPr/>
              </p14:nvContentPartPr>
              <p14:xfrm>
                <a:off x="6356710" y="2352907"/>
                <a:ext cx="99000" cy="1681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EFD21EE-D99A-4B67-9C6F-61B422CF5AB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348070" y="2343907"/>
                  <a:ext cx="1166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71C5782-3FEB-4C21-910E-ADB96A93914C}"/>
                    </a:ext>
                  </a:extLst>
                </p14:cNvPr>
                <p14:cNvContentPartPr/>
                <p14:nvPr/>
              </p14:nvContentPartPr>
              <p14:xfrm>
                <a:off x="6464350" y="2384587"/>
                <a:ext cx="77040" cy="3337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71C5782-3FEB-4C21-910E-ADB96A93914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455710" y="2375587"/>
                  <a:ext cx="9468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4110399-E54D-4642-9F84-09AEFF4B3B7E}"/>
                    </a:ext>
                  </a:extLst>
                </p14:cNvPr>
                <p14:cNvContentPartPr/>
                <p14:nvPr/>
              </p14:nvContentPartPr>
              <p14:xfrm>
                <a:off x="6672430" y="2336707"/>
                <a:ext cx="61560" cy="2016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4110399-E54D-4642-9F84-09AEFF4B3B7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663790" y="2327707"/>
                  <a:ext cx="792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498F033-5B4B-474B-A25A-6E60BF028AF9}"/>
                    </a:ext>
                  </a:extLst>
                </p14:cNvPr>
                <p14:cNvContentPartPr/>
                <p14:nvPr/>
              </p14:nvContentPartPr>
              <p14:xfrm>
                <a:off x="6610150" y="2437867"/>
                <a:ext cx="193320" cy="345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498F033-5B4B-474B-A25A-6E60BF028AF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601150" y="2429227"/>
                  <a:ext cx="2109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4585900-0682-4E05-8CFB-06DD404B06AC}"/>
                    </a:ext>
                  </a:extLst>
                </p14:cNvPr>
                <p14:cNvContentPartPr/>
                <p14:nvPr/>
              </p14:nvContentPartPr>
              <p14:xfrm>
                <a:off x="6637510" y="2613187"/>
                <a:ext cx="218160" cy="356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4585900-0682-4E05-8CFB-06DD404B06A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628870" y="2604547"/>
                  <a:ext cx="2358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0FE6313-089D-4212-B3FF-C8A6DB8F6146}"/>
                    </a:ext>
                  </a:extLst>
                </p14:cNvPr>
                <p14:cNvContentPartPr/>
                <p14:nvPr/>
              </p14:nvContentPartPr>
              <p14:xfrm>
                <a:off x="6990310" y="2166427"/>
                <a:ext cx="1035360" cy="5403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0FE6313-089D-4212-B3FF-C8A6DB8F614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981670" y="2157427"/>
                  <a:ext cx="105300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DCA4BB5-2F03-4DEB-9CBD-7CDD2DAFFADE}"/>
                    </a:ext>
                  </a:extLst>
                </p14:cNvPr>
                <p14:cNvContentPartPr/>
                <p14:nvPr/>
              </p14:nvContentPartPr>
              <p14:xfrm>
                <a:off x="7257430" y="2323387"/>
                <a:ext cx="194040" cy="2210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DCA4BB5-2F03-4DEB-9CBD-7CDD2DAFFAD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248430" y="2314747"/>
                  <a:ext cx="2116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79F5FB4-E26F-4D2D-911B-4CB7CE56119F}"/>
                    </a:ext>
                  </a:extLst>
                </p14:cNvPr>
                <p14:cNvContentPartPr/>
                <p14:nvPr/>
              </p14:nvContentPartPr>
              <p14:xfrm>
                <a:off x="7473790" y="2359387"/>
                <a:ext cx="142560" cy="1933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79F5FB4-E26F-4D2D-911B-4CB7CE56119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464790" y="2350387"/>
                  <a:ext cx="1602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61D5F32-3D52-427E-95CE-D4028C5ADF4C}"/>
                    </a:ext>
                  </a:extLst>
                </p14:cNvPr>
                <p14:cNvContentPartPr/>
                <p14:nvPr/>
              </p14:nvContentPartPr>
              <p14:xfrm>
                <a:off x="7520230" y="2303947"/>
                <a:ext cx="194400" cy="273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61D5F32-3D52-427E-95CE-D4028C5ADF4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511230" y="2295307"/>
                  <a:ext cx="212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3705085-8E70-45A0-AA3F-C9D9CD3B44D5}"/>
                    </a:ext>
                  </a:extLst>
                </p14:cNvPr>
                <p14:cNvContentPartPr/>
                <p14:nvPr/>
              </p14:nvContentPartPr>
              <p14:xfrm>
                <a:off x="7661710" y="2310787"/>
                <a:ext cx="151560" cy="2534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3705085-8E70-45A0-AA3F-C9D9CD3B44D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652710" y="2301787"/>
                  <a:ext cx="1692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1F1EF69-24E4-45A7-990A-1038638693D9}"/>
                    </a:ext>
                  </a:extLst>
                </p14:cNvPr>
                <p14:cNvContentPartPr/>
                <p14:nvPr/>
              </p14:nvContentPartPr>
              <p14:xfrm>
                <a:off x="6354550" y="2720467"/>
                <a:ext cx="1438920" cy="1047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1F1EF69-24E4-45A7-990A-1038638693D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345910" y="2711467"/>
                  <a:ext cx="14565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C3EA001-E7CB-492F-8EEE-EEB0165A0D9A}"/>
                    </a:ext>
                  </a:extLst>
                </p14:cNvPr>
                <p14:cNvContentPartPr/>
                <p14:nvPr/>
              </p14:nvContentPartPr>
              <p14:xfrm>
                <a:off x="7040350" y="2844667"/>
                <a:ext cx="226080" cy="3574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C3EA001-E7CB-492F-8EEE-EEB0165A0D9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031710" y="2835667"/>
                  <a:ext cx="24372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BA925DA-79A5-460A-9026-BCF353573C4C}"/>
                    </a:ext>
                  </a:extLst>
                </p14:cNvPr>
                <p14:cNvContentPartPr/>
                <p14:nvPr/>
              </p14:nvContentPartPr>
              <p14:xfrm>
                <a:off x="8097670" y="2548747"/>
                <a:ext cx="125640" cy="79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BA925DA-79A5-460A-9026-BCF353573C4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088670" y="2539747"/>
                  <a:ext cx="143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254A50F-0EC0-4B97-A46A-BACF5894C8AD}"/>
                    </a:ext>
                  </a:extLst>
                </p14:cNvPr>
                <p14:cNvContentPartPr/>
                <p14:nvPr/>
              </p14:nvContentPartPr>
              <p14:xfrm>
                <a:off x="8102350" y="2700307"/>
                <a:ext cx="181800" cy="475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254A50F-0EC0-4B97-A46A-BACF5894C8A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093710" y="2691667"/>
                  <a:ext cx="1994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413134F-FDE5-471A-8CF2-8ADF222D1C20}"/>
                    </a:ext>
                  </a:extLst>
                </p14:cNvPr>
                <p14:cNvContentPartPr/>
                <p14:nvPr/>
              </p14:nvContentPartPr>
              <p14:xfrm>
                <a:off x="8532550" y="2383507"/>
                <a:ext cx="240120" cy="374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413134F-FDE5-471A-8CF2-8ADF222D1C2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523550" y="2374507"/>
                  <a:ext cx="2577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2C7AD58-F82A-4641-8AA7-3458F8B94FBF}"/>
                    </a:ext>
                  </a:extLst>
                </p14:cNvPr>
                <p14:cNvContentPartPr/>
                <p14:nvPr/>
              </p14:nvContentPartPr>
              <p14:xfrm>
                <a:off x="8874910" y="2244187"/>
                <a:ext cx="128880" cy="1407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2C7AD58-F82A-4641-8AA7-3458F8B94FB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865910" y="2235187"/>
                  <a:ext cx="146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58E9ED8-B72E-4721-86F4-454E16A98322}"/>
                    </a:ext>
                  </a:extLst>
                </p14:cNvPr>
                <p14:cNvContentPartPr/>
                <p14:nvPr/>
              </p14:nvContentPartPr>
              <p14:xfrm>
                <a:off x="9030430" y="2265427"/>
                <a:ext cx="29520" cy="2628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58E9ED8-B72E-4721-86F4-454E16A9832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021790" y="2256427"/>
                  <a:ext cx="471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EE93989-C531-4DA5-A434-603E8503B2C9}"/>
                    </a:ext>
                  </a:extLst>
                </p14:cNvPr>
                <p14:cNvContentPartPr/>
                <p14:nvPr/>
              </p14:nvContentPartPr>
              <p14:xfrm>
                <a:off x="9237430" y="2269027"/>
                <a:ext cx="19800" cy="1360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EE93989-C531-4DA5-A434-603E8503B2C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228430" y="2260387"/>
                  <a:ext cx="374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B482178-F294-4184-A5A0-82896B8F62DD}"/>
                    </a:ext>
                  </a:extLst>
                </p14:cNvPr>
                <p14:cNvContentPartPr/>
                <p14:nvPr/>
              </p14:nvContentPartPr>
              <p14:xfrm>
                <a:off x="9144550" y="2315467"/>
                <a:ext cx="144720" cy="144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B482178-F294-4184-A5A0-82896B8F62D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135550" y="2306467"/>
                  <a:ext cx="1623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8E63351-2AC1-4F41-BB32-694069D54DA1}"/>
                    </a:ext>
                  </a:extLst>
                </p14:cNvPr>
                <p14:cNvContentPartPr/>
                <p14:nvPr/>
              </p14:nvContentPartPr>
              <p14:xfrm>
                <a:off x="9154270" y="2469187"/>
                <a:ext cx="147960" cy="273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8E63351-2AC1-4F41-BB32-694069D54DA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145270" y="2460547"/>
                  <a:ext cx="165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6CC5B08-4851-4DAD-8E95-A0E007A3B5A8}"/>
                    </a:ext>
                  </a:extLst>
                </p14:cNvPr>
                <p14:cNvContentPartPr/>
                <p14:nvPr/>
              </p14:nvContentPartPr>
              <p14:xfrm>
                <a:off x="9467110" y="2197387"/>
                <a:ext cx="37800" cy="2980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6CC5B08-4851-4DAD-8E95-A0E007A3B5A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458110" y="2188747"/>
                  <a:ext cx="554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772A7FF-F9B2-490B-83C1-20646BE20AA4}"/>
                    </a:ext>
                  </a:extLst>
                </p14:cNvPr>
                <p14:cNvContentPartPr/>
                <p14:nvPr/>
              </p14:nvContentPartPr>
              <p14:xfrm>
                <a:off x="9623350" y="2184787"/>
                <a:ext cx="172800" cy="3301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772A7FF-F9B2-490B-83C1-20646BE20AA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614350" y="2175787"/>
                  <a:ext cx="1904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45C868E-2BFA-4315-B635-B6CA7147F2A5}"/>
                    </a:ext>
                  </a:extLst>
                </p14:cNvPr>
                <p14:cNvContentPartPr/>
                <p14:nvPr/>
              </p14:nvContentPartPr>
              <p14:xfrm>
                <a:off x="8926390" y="2552347"/>
                <a:ext cx="921600" cy="1044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45C868E-2BFA-4315-B635-B6CA7147F2A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917390" y="2543347"/>
                  <a:ext cx="9392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424E25F-3E28-4509-82EB-A26E424A0440}"/>
                    </a:ext>
                  </a:extLst>
                </p14:cNvPr>
                <p14:cNvContentPartPr/>
                <p14:nvPr/>
              </p14:nvContentPartPr>
              <p14:xfrm>
                <a:off x="9235630" y="2650627"/>
                <a:ext cx="205920" cy="3193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424E25F-3E28-4509-82EB-A26E424A044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226990" y="2641987"/>
                  <a:ext cx="223560" cy="33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5669565-1FF1-4FF2-A7A9-C2E6FDA5C5C3}"/>
              </a:ext>
            </a:extLst>
          </p:cNvPr>
          <p:cNvGrpSpPr/>
          <p:nvPr/>
        </p:nvGrpSpPr>
        <p:grpSpPr>
          <a:xfrm>
            <a:off x="10061110" y="2271187"/>
            <a:ext cx="1541520" cy="516600"/>
            <a:chOff x="10061110" y="2271187"/>
            <a:chExt cx="1541520" cy="51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4580738-AEBA-44C8-8BE2-67FC9C73D78D}"/>
                    </a:ext>
                  </a:extLst>
                </p14:cNvPr>
                <p14:cNvContentPartPr/>
                <p14:nvPr/>
              </p14:nvContentPartPr>
              <p14:xfrm>
                <a:off x="10067230" y="2447227"/>
                <a:ext cx="112320" cy="144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4580738-AEBA-44C8-8BE2-67FC9C73D78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058590" y="2438587"/>
                  <a:ext cx="129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509D150-0297-4F6B-8BE1-35BBD32DFC2C}"/>
                    </a:ext>
                  </a:extLst>
                </p14:cNvPr>
                <p14:cNvContentPartPr/>
                <p14:nvPr/>
              </p14:nvContentPartPr>
              <p14:xfrm>
                <a:off x="10061110" y="2571787"/>
                <a:ext cx="120960" cy="133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509D150-0297-4F6B-8BE1-35BBD32DFC2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052470" y="2563147"/>
                  <a:ext cx="138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1EBF3D5-13B8-4E33-9965-C66BE7AA8734}"/>
                    </a:ext>
                  </a:extLst>
                </p14:cNvPr>
                <p14:cNvContentPartPr/>
                <p14:nvPr/>
              </p14:nvContentPartPr>
              <p14:xfrm>
                <a:off x="10332190" y="2367667"/>
                <a:ext cx="157680" cy="68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1EBF3D5-13B8-4E33-9965-C66BE7AA873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323550" y="2359027"/>
                  <a:ext cx="1753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53D350B-FF8F-426E-975A-B3FCD3704D1E}"/>
                    </a:ext>
                  </a:extLst>
                </p14:cNvPr>
                <p14:cNvContentPartPr/>
                <p14:nvPr/>
              </p14:nvContentPartPr>
              <p14:xfrm>
                <a:off x="10552150" y="2271187"/>
                <a:ext cx="37800" cy="2001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53D350B-FF8F-426E-975A-B3FCD3704D1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543150" y="2262187"/>
                  <a:ext cx="554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930BCA3-7FC0-4B94-9802-3675836E0A6A}"/>
                    </a:ext>
                  </a:extLst>
                </p14:cNvPr>
                <p14:cNvContentPartPr/>
                <p14:nvPr/>
              </p14:nvContentPartPr>
              <p14:xfrm>
                <a:off x="10344430" y="2522467"/>
                <a:ext cx="357480" cy="280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930BCA3-7FC0-4B94-9802-3675836E0A6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335790" y="2513827"/>
                  <a:ext cx="375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C08C44D-FF5B-4BCB-9F62-BF3D3780A105}"/>
                    </a:ext>
                  </a:extLst>
                </p14:cNvPr>
                <p14:cNvContentPartPr/>
                <p14:nvPr/>
              </p14:nvContentPartPr>
              <p14:xfrm>
                <a:off x="10424710" y="2630467"/>
                <a:ext cx="240120" cy="1573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C08C44D-FF5B-4BCB-9F62-BF3D3780A10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416070" y="2621467"/>
                  <a:ext cx="2577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0F6B702-CE68-472E-B5A0-0FC62BAAF273}"/>
                    </a:ext>
                  </a:extLst>
                </p14:cNvPr>
                <p14:cNvContentPartPr/>
                <p14:nvPr/>
              </p14:nvContentPartPr>
              <p14:xfrm>
                <a:off x="10945630" y="2330587"/>
                <a:ext cx="51840" cy="1501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0F6B702-CE68-472E-B5A0-0FC62BAAF27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936630" y="2321947"/>
                  <a:ext cx="694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CD3CEEE-43D2-4383-BE2E-53654FBA1845}"/>
                    </a:ext>
                  </a:extLst>
                </p14:cNvPr>
                <p14:cNvContentPartPr/>
                <p14:nvPr/>
              </p14:nvContentPartPr>
              <p14:xfrm>
                <a:off x="10862110" y="2397907"/>
                <a:ext cx="155880" cy="302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CD3CEEE-43D2-4383-BE2E-53654FBA184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853470" y="2389267"/>
                  <a:ext cx="173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FFEC91B-1327-40A3-B23B-BEEF46901FD8}"/>
                    </a:ext>
                  </a:extLst>
                </p14:cNvPr>
                <p14:cNvContentPartPr/>
                <p14:nvPr/>
              </p14:nvContentPartPr>
              <p14:xfrm>
                <a:off x="10884430" y="2611747"/>
                <a:ext cx="128880" cy="248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FFEC91B-1327-40A3-B23B-BEEF46901FD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875430" y="2603107"/>
                  <a:ext cx="146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F74A9A0-FA3D-45D5-9977-4F43B11EFD13}"/>
                    </a:ext>
                  </a:extLst>
                </p14:cNvPr>
                <p14:cNvContentPartPr/>
                <p14:nvPr/>
              </p14:nvContentPartPr>
              <p14:xfrm>
                <a:off x="11217790" y="2307907"/>
                <a:ext cx="384840" cy="3330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F74A9A0-FA3D-45D5-9977-4F43B11EFD1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209150" y="2299267"/>
                  <a:ext cx="402480" cy="35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DD2AEBE8-0FDD-40F6-B82D-B26637DBE4F2}"/>
              </a:ext>
            </a:extLst>
          </p:cNvPr>
          <p:cNvGrpSpPr/>
          <p:nvPr/>
        </p:nvGrpSpPr>
        <p:grpSpPr>
          <a:xfrm>
            <a:off x="929350" y="3980107"/>
            <a:ext cx="1250640" cy="565920"/>
            <a:chOff x="929350" y="3980107"/>
            <a:chExt cx="1250640" cy="56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82285A3-6FEA-4028-BA13-C35A2AD225D3}"/>
                    </a:ext>
                  </a:extLst>
                </p14:cNvPr>
                <p14:cNvContentPartPr/>
                <p14:nvPr/>
              </p14:nvContentPartPr>
              <p14:xfrm>
                <a:off x="929350" y="4142827"/>
                <a:ext cx="249480" cy="349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82285A3-6FEA-4028-BA13-C35A2AD225D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20350" y="4133827"/>
                  <a:ext cx="267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4D3222A-700C-465E-B260-C7B8B7F78426}"/>
                    </a:ext>
                  </a:extLst>
                </p14:cNvPr>
                <p14:cNvContentPartPr/>
                <p14:nvPr/>
              </p14:nvContentPartPr>
              <p14:xfrm>
                <a:off x="1258030" y="3980107"/>
                <a:ext cx="81720" cy="2602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4D3222A-700C-465E-B260-C7B8B7F7842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249390" y="3971107"/>
                  <a:ext cx="993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8EA1EA4-9E05-4B27-83EA-0F8EF2D76496}"/>
                    </a:ext>
                  </a:extLst>
                </p14:cNvPr>
                <p14:cNvContentPartPr/>
                <p14:nvPr/>
              </p14:nvContentPartPr>
              <p14:xfrm>
                <a:off x="1026190" y="4286827"/>
                <a:ext cx="403920" cy="532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8EA1EA4-9E05-4B27-83EA-0F8EF2D7649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17550" y="4277827"/>
                  <a:ext cx="4215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D9F4B8E-4BDB-4C05-B6DE-184534533225}"/>
                    </a:ext>
                  </a:extLst>
                </p14:cNvPr>
                <p14:cNvContentPartPr/>
                <p14:nvPr/>
              </p14:nvContentPartPr>
              <p14:xfrm>
                <a:off x="1182430" y="4379347"/>
                <a:ext cx="234720" cy="1666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D9F4B8E-4BDB-4C05-B6DE-18453453322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73790" y="4370707"/>
                  <a:ext cx="2523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55DAD5C-5BAA-4266-A465-D9DCA8825174}"/>
                    </a:ext>
                  </a:extLst>
                </p14:cNvPr>
                <p14:cNvContentPartPr/>
                <p14:nvPr/>
              </p14:nvContentPartPr>
              <p14:xfrm>
                <a:off x="1696870" y="4197187"/>
                <a:ext cx="63720" cy="1440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55DAD5C-5BAA-4266-A465-D9DCA882517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688230" y="4188547"/>
                  <a:ext cx="813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F3CB7F2-F200-4799-92F7-CF84794D0FCE}"/>
                    </a:ext>
                  </a:extLst>
                </p14:cNvPr>
                <p14:cNvContentPartPr/>
                <p14:nvPr/>
              </p14:nvContentPartPr>
              <p14:xfrm>
                <a:off x="1612990" y="4279987"/>
                <a:ext cx="225000" cy="205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F3CB7F2-F200-4799-92F7-CF84794D0FC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604350" y="4270987"/>
                  <a:ext cx="242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35C566C-CF20-4778-B817-2AEF6C3412D8}"/>
                    </a:ext>
                  </a:extLst>
                </p14:cNvPr>
                <p14:cNvContentPartPr/>
                <p14:nvPr/>
              </p14:nvContentPartPr>
              <p14:xfrm>
                <a:off x="1880110" y="4057507"/>
                <a:ext cx="299880" cy="3711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35C566C-CF20-4778-B817-2AEF6C3412D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871470" y="4048867"/>
                  <a:ext cx="317520" cy="38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398EE375-E855-4967-A58E-E189C558A4AF}"/>
                  </a:ext>
                </a:extLst>
              </p14:cNvPr>
              <p14:cNvContentPartPr/>
              <p14:nvPr/>
            </p14:nvContentPartPr>
            <p14:xfrm>
              <a:off x="2482030" y="4098187"/>
              <a:ext cx="151560" cy="2808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398EE375-E855-4967-A58E-E189C558A4AF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2473030" y="4089547"/>
                <a:ext cx="1692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B10687B4-A3B1-4F17-AC72-DAB511EBFE41}"/>
                  </a:ext>
                </a:extLst>
              </p14:cNvPr>
              <p14:cNvContentPartPr/>
              <p14:nvPr/>
            </p14:nvContentPartPr>
            <p14:xfrm>
              <a:off x="2489230" y="4246867"/>
              <a:ext cx="185040" cy="2628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B10687B4-A3B1-4F17-AC72-DAB511EBFE41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2480230" y="4238227"/>
                <a:ext cx="202680" cy="4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25D073D-86D0-4F3B-B967-BCBBA1933F9D}"/>
              </a:ext>
            </a:extLst>
          </p:cNvPr>
          <p:cNvGrpSpPr/>
          <p:nvPr/>
        </p:nvGrpSpPr>
        <p:grpSpPr>
          <a:xfrm>
            <a:off x="2911870" y="3920707"/>
            <a:ext cx="431640" cy="601920"/>
            <a:chOff x="2911870" y="3920707"/>
            <a:chExt cx="431640" cy="60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AB04441-1A38-44E3-A883-848B7F7B50B0}"/>
                    </a:ext>
                  </a:extLst>
                </p14:cNvPr>
                <p14:cNvContentPartPr/>
                <p14:nvPr/>
              </p14:nvContentPartPr>
              <p14:xfrm>
                <a:off x="2975590" y="3920707"/>
                <a:ext cx="187920" cy="2394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AB04441-1A38-44E3-A883-848B7F7B50B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966950" y="3912067"/>
                  <a:ext cx="2055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A16F692-6691-45FC-A328-DF0C64ACF219}"/>
                    </a:ext>
                  </a:extLst>
                </p14:cNvPr>
                <p14:cNvContentPartPr/>
                <p14:nvPr/>
              </p14:nvContentPartPr>
              <p14:xfrm>
                <a:off x="2911870" y="4221667"/>
                <a:ext cx="431640" cy="327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A16F692-6691-45FC-A328-DF0C64ACF21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903230" y="4212667"/>
                  <a:ext cx="449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ECFDBDE-695D-49DA-B9C9-E08514A463E5}"/>
                    </a:ext>
                  </a:extLst>
                </p14:cNvPr>
                <p14:cNvContentPartPr/>
                <p14:nvPr/>
              </p14:nvContentPartPr>
              <p14:xfrm>
                <a:off x="2975950" y="4284307"/>
                <a:ext cx="287640" cy="2383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ECFDBDE-695D-49DA-B9C9-E08514A463E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966950" y="4275667"/>
                  <a:ext cx="305280" cy="25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7D78C60B-63D2-4C67-B590-A5776477A923}"/>
                  </a:ext>
                </a:extLst>
              </p14:cNvPr>
              <p14:cNvContentPartPr/>
              <p14:nvPr/>
            </p14:nvContentPartPr>
            <p14:xfrm>
              <a:off x="622630" y="4735027"/>
              <a:ext cx="3223800" cy="12924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7D78C60B-63D2-4C67-B590-A5776477A923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613630" y="4726387"/>
                <a:ext cx="3241440" cy="14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9CAC82D1-28DD-4E99-927A-8B419D1CDA91}"/>
              </a:ext>
            </a:extLst>
          </p:cNvPr>
          <p:cNvGrpSpPr/>
          <p:nvPr/>
        </p:nvGrpSpPr>
        <p:grpSpPr>
          <a:xfrm>
            <a:off x="1014670" y="4964707"/>
            <a:ext cx="2325240" cy="855360"/>
            <a:chOff x="1014670" y="4964707"/>
            <a:chExt cx="2325240" cy="85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408495A-5114-4C08-8B59-677A3CA18637}"/>
                    </a:ext>
                  </a:extLst>
                </p14:cNvPr>
                <p14:cNvContentPartPr/>
                <p14:nvPr/>
              </p14:nvContentPartPr>
              <p14:xfrm>
                <a:off x="1014670" y="5325427"/>
                <a:ext cx="300240" cy="273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408495A-5114-4C08-8B59-677A3CA1863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05670" y="5316787"/>
                  <a:ext cx="317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3E7A346-1CAA-402C-A229-034A2F406DB6}"/>
                    </a:ext>
                  </a:extLst>
                </p14:cNvPr>
                <p14:cNvContentPartPr/>
                <p14:nvPr/>
              </p14:nvContentPartPr>
              <p14:xfrm>
                <a:off x="1439830" y="5111227"/>
                <a:ext cx="68400" cy="3488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3E7A346-1CAA-402C-A229-034A2F406DB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430830" y="5102587"/>
                  <a:ext cx="860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BAB11AA-DCEA-46BE-BE14-DF730CC07B8D}"/>
                    </a:ext>
                  </a:extLst>
                </p14:cNvPr>
                <p14:cNvContentPartPr/>
                <p14:nvPr/>
              </p14:nvContentPartPr>
              <p14:xfrm>
                <a:off x="1178110" y="5542867"/>
                <a:ext cx="429480" cy="241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BAB11AA-DCEA-46BE-BE14-DF730CC07B8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69470" y="5534227"/>
                  <a:ext cx="447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34D2EEE-1E8D-406B-914D-75291728D490}"/>
                    </a:ext>
                  </a:extLst>
                </p14:cNvPr>
                <p14:cNvContentPartPr/>
                <p14:nvPr/>
              </p14:nvContentPartPr>
              <p14:xfrm>
                <a:off x="1340470" y="5606947"/>
                <a:ext cx="277920" cy="2131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34D2EEE-1E8D-406B-914D-75291728D49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331830" y="5598307"/>
                  <a:ext cx="2955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7C351DA-114A-4CFA-9F45-FDDB268C04B2}"/>
                    </a:ext>
                  </a:extLst>
                </p14:cNvPr>
                <p14:cNvContentPartPr/>
                <p14:nvPr/>
              </p14:nvContentPartPr>
              <p14:xfrm>
                <a:off x="1853830" y="5479507"/>
                <a:ext cx="197640" cy="216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7C351DA-114A-4CFA-9F45-FDDB268C04B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844830" y="5470867"/>
                  <a:ext cx="2152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CAAF685-3DFF-4487-831B-A6E1FD2844BD}"/>
                    </a:ext>
                  </a:extLst>
                </p14:cNvPr>
                <p14:cNvContentPartPr/>
                <p14:nvPr/>
              </p14:nvContentPartPr>
              <p14:xfrm>
                <a:off x="2097550" y="5258467"/>
                <a:ext cx="290880" cy="3902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CAAF685-3DFF-4487-831B-A6E1FD2844B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088910" y="5249827"/>
                  <a:ext cx="30852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E1662B0-B54B-4B30-976F-EF6D58076624}"/>
                    </a:ext>
                  </a:extLst>
                </p14:cNvPr>
                <p14:cNvContentPartPr/>
                <p14:nvPr/>
              </p14:nvContentPartPr>
              <p14:xfrm>
                <a:off x="2548630" y="5334067"/>
                <a:ext cx="162720" cy="187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E1662B0-B54B-4B30-976F-EF6D5807662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539630" y="5325427"/>
                  <a:ext cx="1803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311237A-61D5-44A5-AA4C-5C15FF0C258C}"/>
                    </a:ext>
                  </a:extLst>
                </p14:cNvPr>
                <p14:cNvContentPartPr/>
                <p14:nvPr/>
              </p14:nvContentPartPr>
              <p14:xfrm>
                <a:off x="2587510" y="5429827"/>
                <a:ext cx="138240" cy="205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311237A-61D5-44A5-AA4C-5C15FF0C258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578510" y="5421187"/>
                  <a:ext cx="155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1446F9A-0F28-4908-BE3F-9CA3E75A6374}"/>
                    </a:ext>
                  </a:extLst>
                </p14:cNvPr>
                <p14:cNvContentPartPr/>
                <p14:nvPr/>
              </p14:nvContentPartPr>
              <p14:xfrm>
                <a:off x="3042550" y="5021587"/>
                <a:ext cx="163800" cy="3258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1446F9A-0F28-4908-BE3F-9CA3E75A637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033910" y="5012587"/>
                  <a:ext cx="1814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93B1E41-1C50-4416-B164-C4B06F33BAF6}"/>
                    </a:ext>
                  </a:extLst>
                </p14:cNvPr>
                <p14:cNvContentPartPr/>
                <p14:nvPr/>
              </p14:nvContentPartPr>
              <p14:xfrm>
                <a:off x="3031030" y="4964707"/>
                <a:ext cx="256320" cy="691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93B1E41-1C50-4416-B164-C4B06F33BAF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022030" y="4956067"/>
                  <a:ext cx="2739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9CA9674-74B4-44E9-A17A-0E9B4BCA9985}"/>
                    </a:ext>
                  </a:extLst>
                </p14:cNvPr>
                <p14:cNvContentPartPr/>
                <p14:nvPr/>
              </p14:nvContentPartPr>
              <p14:xfrm>
                <a:off x="2755990" y="5047147"/>
                <a:ext cx="212040" cy="306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9CA9674-74B4-44E9-A17A-0E9B4BCA998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747350" y="5038147"/>
                  <a:ext cx="2296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89150D0-5847-4203-9F16-8FF76FFEB6CA}"/>
                    </a:ext>
                  </a:extLst>
                </p14:cNvPr>
                <p14:cNvContentPartPr/>
                <p14:nvPr/>
              </p14:nvContentPartPr>
              <p14:xfrm>
                <a:off x="2884510" y="5336587"/>
                <a:ext cx="455400" cy="478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89150D0-5847-4203-9F16-8FF76FFEB6C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875870" y="5327587"/>
                  <a:ext cx="4730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0295ED2-2E09-4B12-BC8B-77570D1B5E99}"/>
                    </a:ext>
                  </a:extLst>
                </p14:cNvPr>
                <p14:cNvContentPartPr/>
                <p14:nvPr/>
              </p14:nvContentPartPr>
              <p14:xfrm>
                <a:off x="2994670" y="5514427"/>
                <a:ext cx="285120" cy="2318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0295ED2-2E09-4B12-BC8B-77570D1B5E9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986030" y="5505787"/>
                  <a:ext cx="30276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5C791B9E-62BE-4521-B066-E27C7D57BB12}"/>
              </a:ext>
            </a:extLst>
          </p:cNvPr>
          <p:cNvGrpSpPr/>
          <p:nvPr/>
        </p:nvGrpSpPr>
        <p:grpSpPr>
          <a:xfrm>
            <a:off x="4332070" y="3875707"/>
            <a:ext cx="110880" cy="2687400"/>
            <a:chOff x="4332070" y="3875707"/>
            <a:chExt cx="110880" cy="268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04C13DC-F058-4CD6-88EE-2DCA24A3AD5C}"/>
                    </a:ext>
                  </a:extLst>
                </p14:cNvPr>
                <p14:cNvContentPartPr/>
                <p14:nvPr/>
              </p14:nvContentPartPr>
              <p14:xfrm>
                <a:off x="4410910" y="3875707"/>
                <a:ext cx="3600" cy="716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04C13DC-F058-4CD6-88EE-2DCA24A3AD5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402270" y="3867067"/>
                  <a:ext cx="21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3D7A5B3-8F9D-4E19-A3B0-B972CFDF2AC3}"/>
                    </a:ext>
                  </a:extLst>
                </p14:cNvPr>
                <p14:cNvContentPartPr/>
                <p14:nvPr/>
              </p14:nvContentPartPr>
              <p14:xfrm>
                <a:off x="4332070" y="3881827"/>
                <a:ext cx="110880" cy="26812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3D7A5B3-8F9D-4E19-A3B0-B972CFDF2AC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323430" y="3872827"/>
                  <a:ext cx="128520" cy="269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BB73719D-8796-4F41-B304-656D5DD166CF}"/>
              </a:ext>
            </a:extLst>
          </p:cNvPr>
          <p:cNvGrpSpPr/>
          <p:nvPr/>
        </p:nvGrpSpPr>
        <p:grpSpPr>
          <a:xfrm>
            <a:off x="5007430" y="3392227"/>
            <a:ext cx="5518080" cy="1786680"/>
            <a:chOff x="5007430" y="3392227"/>
            <a:chExt cx="5518080" cy="178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3CBF2E9-EE1A-4B80-8CD9-73FE57648CB9}"/>
                    </a:ext>
                  </a:extLst>
                </p14:cNvPr>
                <p14:cNvContentPartPr/>
                <p14:nvPr/>
              </p14:nvContentPartPr>
              <p14:xfrm>
                <a:off x="6038470" y="3787507"/>
                <a:ext cx="350280" cy="7754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3CBF2E9-EE1A-4B80-8CD9-73FE57648CB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029830" y="3778507"/>
                  <a:ext cx="367920" cy="79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DF217EF-65D0-4789-BEC0-522C83458F5E}"/>
                    </a:ext>
                  </a:extLst>
                </p14:cNvPr>
                <p14:cNvContentPartPr/>
                <p14:nvPr/>
              </p14:nvContentPartPr>
              <p14:xfrm>
                <a:off x="6053950" y="3798307"/>
                <a:ext cx="358920" cy="7592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DF217EF-65D0-4789-BEC0-522C83458F5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044950" y="3789667"/>
                  <a:ext cx="376560" cy="77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12B85B0-F8C9-4C78-93B6-7D35A4C0679E}"/>
                    </a:ext>
                  </a:extLst>
                </p14:cNvPr>
                <p14:cNvContentPartPr/>
                <p14:nvPr/>
              </p14:nvContentPartPr>
              <p14:xfrm>
                <a:off x="6481270" y="4015747"/>
                <a:ext cx="308160" cy="673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12B85B0-F8C9-4C78-93B6-7D35A4C0679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472270" y="4006747"/>
                  <a:ext cx="3258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ED79D6C-0263-410F-944B-CBBB76AACFFA}"/>
                    </a:ext>
                  </a:extLst>
                </p14:cNvPr>
                <p14:cNvContentPartPr/>
                <p14:nvPr/>
              </p14:nvContentPartPr>
              <p14:xfrm>
                <a:off x="6501070" y="4237147"/>
                <a:ext cx="299880" cy="133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ED79D6C-0263-410F-944B-CBBB76AACFF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492430" y="4228507"/>
                  <a:ext cx="317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0378501-D721-4007-B6B3-22C4018091D3}"/>
                    </a:ext>
                  </a:extLst>
                </p14:cNvPr>
                <p14:cNvContentPartPr/>
                <p14:nvPr/>
              </p14:nvContentPartPr>
              <p14:xfrm>
                <a:off x="7406830" y="3648907"/>
                <a:ext cx="356760" cy="4428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0378501-D721-4007-B6B3-22C4018091D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398190" y="3639907"/>
                  <a:ext cx="37440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1646F1F-E5F0-4244-A64D-D955B07CA7C8}"/>
                    </a:ext>
                  </a:extLst>
                </p14:cNvPr>
                <p14:cNvContentPartPr/>
                <p14:nvPr/>
              </p14:nvContentPartPr>
              <p14:xfrm>
                <a:off x="7236190" y="4131667"/>
                <a:ext cx="660600" cy="784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1646F1F-E5F0-4244-A64D-D955B07CA7C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227190" y="4123027"/>
                  <a:ext cx="6782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743C436-DED0-4982-A3A4-FEC61DB2E9F1}"/>
                    </a:ext>
                  </a:extLst>
                </p14:cNvPr>
                <p14:cNvContentPartPr/>
                <p14:nvPr/>
              </p14:nvContentPartPr>
              <p14:xfrm>
                <a:off x="7445710" y="4303747"/>
                <a:ext cx="326520" cy="3657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743C436-DED0-4982-A3A4-FEC61DB2E9F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437070" y="4295107"/>
                  <a:ext cx="34416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99C4BFE-C582-4660-9E8C-382AA598CA29}"/>
                    </a:ext>
                  </a:extLst>
                </p14:cNvPr>
                <p14:cNvContentPartPr/>
                <p14:nvPr/>
              </p14:nvContentPartPr>
              <p14:xfrm>
                <a:off x="8168590" y="4130227"/>
                <a:ext cx="121320" cy="4964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99C4BFE-C582-4660-9E8C-382AA598CA2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159590" y="4121227"/>
                  <a:ext cx="13896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C152347-5EB2-4CCA-AEA2-FF7730DA5DA2}"/>
                    </a:ext>
                  </a:extLst>
                </p14:cNvPr>
                <p14:cNvContentPartPr/>
                <p14:nvPr/>
              </p14:nvContentPartPr>
              <p14:xfrm>
                <a:off x="8637310" y="3873187"/>
                <a:ext cx="360000" cy="691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C152347-5EB2-4CCA-AEA2-FF7730DA5DA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628670" y="3864187"/>
                  <a:ext cx="3776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736FE15-7558-49F1-BD2A-03B4470ECECF}"/>
                    </a:ext>
                  </a:extLst>
                </p14:cNvPr>
                <p14:cNvContentPartPr/>
                <p14:nvPr/>
              </p14:nvContentPartPr>
              <p14:xfrm>
                <a:off x="9121870" y="3711547"/>
                <a:ext cx="279000" cy="3538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736FE15-7558-49F1-BD2A-03B4470ECEC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112870" y="3702907"/>
                  <a:ext cx="2966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279F181-B2D5-4224-9008-440C93F9EFE0}"/>
                    </a:ext>
                  </a:extLst>
                </p14:cNvPr>
                <p14:cNvContentPartPr/>
                <p14:nvPr/>
              </p14:nvContentPartPr>
              <p14:xfrm>
                <a:off x="9147790" y="3646027"/>
                <a:ext cx="432360" cy="464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279F181-B2D5-4224-9008-440C93F9EFE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138790" y="3637027"/>
                  <a:ext cx="4500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FD91AF8-9AF2-42E2-8EB2-F4419798ABC6}"/>
                    </a:ext>
                  </a:extLst>
                </p14:cNvPr>
                <p14:cNvContentPartPr/>
                <p14:nvPr/>
              </p14:nvContentPartPr>
              <p14:xfrm>
                <a:off x="8644870" y="4175587"/>
                <a:ext cx="941760" cy="716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FD91AF8-9AF2-42E2-8EB2-F4419798ABC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635870" y="4166587"/>
                  <a:ext cx="9594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58BF068-37DB-4616-9281-17D2FD642200}"/>
                    </a:ext>
                  </a:extLst>
                </p14:cNvPr>
                <p14:cNvContentPartPr/>
                <p14:nvPr/>
              </p14:nvContentPartPr>
              <p14:xfrm>
                <a:off x="8940790" y="4334707"/>
                <a:ext cx="404280" cy="3254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58BF068-37DB-4616-9281-17D2FD64220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932150" y="4325707"/>
                  <a:ext cx="4219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DF5EFDB-F609-402B-B483-1A74904F0B5F}"/>
                    </a:ext>
                  </a:extLst>
                </p14:cNvPr>
                <p14:cNvContentPartPr/>
                <p14:nvPr/>
              </p14:nvContentPartPr>
              <p14:xfrm>
                <a:off x="5007430" y="3392227"/>
                <a:ext cx="5518080" cy="17866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DF5EFDB-F609-402B-B483-1A74904F0B5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998430" y="3383587"/>
                  <a:ext cx="5535720" cy="1804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05690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669702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Approximate to the Nearest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Hundreth</a:t>
            </a:r>
            <a:endParaRPr 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669702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/>
              <p:nvPr/>
            </p:nvSpPr>
            <p:spPr>
              <a:xfrm>
                <a:off x="431442" y="977900"/>
                <a:ext cx="498841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+2.5=0</m:t>
                      </m:r>
                    </m:oMath>
                  </m:oMathPara>
                </a14:m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42" y="977900"/>
                <a:ext cx="4988417" cy="677108"/>
              </a:xfrm>
              <a:prstGeom prst="rect">
                <a:avLst/>
              </a:prstGeom>
              <a:blipFill>
                <a:blip r:embed="rId2"/>
                <a:stretch>
                  <a:fillRect b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72B34F2D-474D-4E3E-8DC3-D696A421ED28}"/>
              </a:ext>
            </a:extLst>
          </p:cNvPr>
          <p:cNvGrpSpPr/>
          <p:nvPr/>
        </p:nvGrpSpPr>
        <p:grpSpPr>
          <a:xfrm>
            <a:off x="442990" y="688627"/>
            <a:ext cx="5096880" cy="2747880"/>
            <a:chOff x="442990" y="688627"/>
            <a:chExt cx="5096880" cy="274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F5238F5-F0E9-4BA7-B3CE-7D28F509D517}"/>
                    </a:ext>
                  </a:extLst>
                </p14:cNvPr>
                <p14:cNvContentPartPr/>
                <p14:nvPr/>
              </p14:nvContentPartPr>
              <p14:xfrm>
                <a:off x="875350" y="863947"/>
                <a:ext cx="655920" cy="1778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F5238F5-F0E9-4BA7-B3CE-7D28F509D51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66350" y="855307"/>
                  <a:ext cx="6735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2ED4387-4970-4121-9A6F-4D2ABF54071E}"/>
                    </a:ext>
                  </a:extLst>
                </p14:cNvPr>
                <p14:cNvContentPartPr/>
                <p14:nvPr/>
              </p14:nvContentPartPr>
              <p14:xfrm>
                <a:off x="811990" y="688627"/>
                <a:ext cx="1651680" cy="3214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2ED4387-4970-4121-9A6F-4D2ABF54071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03350" y="679987"/>
                  <a:ext cx="166932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79B4B5B-45B8-402B-8961-E623984EE56F}"/>
                    </a:ext>
                  </a:extLst>
                </p14:cNvPr>
                <p14:cNvContentPartPr/>
                <p14:nvPr/>
              </p14:nvContentPartPr>
              <p14:xfrm>
                <a:off x="702910" y="1928827"/>
                <a:ext cx="282600" cy="3798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79B4B5B-45B8-402B-8961-E623984EE56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3910" y="1920187"/>
                  <a:ext cx="30024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4442B0F-C55D-42C1-8088-EFA545C0855B}"/>
                    </a:ext>
                  </a:extLst>
                </p14:cNvPr>
                <p14:cNvContentPartPr/>
                <p14:nvPr/>
              </p14:nvContentPartPr>
              <p14:xfrm>
                <a:off x="1072270" y="2071387"/>
                <a:ext cx="103320" cy="2206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4442B0F-C55D-42C1-8088-EFA545C0855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63270" y="2062747"/>
                  <a:ext cx="1209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32F196F-C3B0-47DE-846F-369F6590ABA0}"/>
                    </a:ext>
                  </a:extLst>
                </p14:cNvPr>
                <p14:cNvContentPartPr/>
                <p14:nvPr/>
              </p14:nvContentPartPr>
              <p14:xfrm>
                <a:off x="1043470" y="2078227"/>
                <a:ext cx="163800" cy="200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32F196F-C3B0-47DE-846F-369F6590ABA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34470" y="2069227"/>
                  <a:ext cx="1814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4291B41-A3F0-4DB1-A811-E909D922EF8A}"/>
                    </a:ext>
                  </a:extLst>
                </p14:cNvPr>
                <p14:cNvContentPartPr/>
                <p14:nvPr/>
              </p14:nvContentPartPr>
              <p14:xfrm>
                <a:off x="1200430" y="1865467"/>
                <a:ext cx="154440" cy="1846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4291B41-A3F0-4DB1-A811-E909D922EF8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91430" y="1856467"/>
                  <a:ext cx="1720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CDBA0B3-C45B-4AC6-A214-D06CCAFE15DE}"/>
                    </a:ext>
                  </a:extLst>
                </p14:cNvPr>
                <p14:cNvContentPartPr/>
                <p14:nvPr/>
              </p14:nvContentPartPr>
              <p14:xfrm>
                <a:off x="1483030" y="2005867"/>
                <a:ext cx="79200" cy="2422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CDBA0B3-C45B-4AC6-A214-D06CCAFE15D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474390" y="1996867"/>
                  <a:ext cx="968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455259B-F6B1-4AE4-904A-B030F6C309A6}"/>
                    </a:ext>
                  </a:extLst>
                </p14:cNvPr>
                <p14:cNvContentPartPr/>
                <p14:nvPr/>
              </p14:nvContentPartPr>
              <p14:xfrm>
                <a:off x="1438030" y="2124307"/>
                <a:ext cx="249480" cy="126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455259B-F6B1-4AE4-904A-B030F6C309A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29390" y="2115307"/>
                  <a:ext cx="267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135647D-112C-4A63-B8E8-97C5DDEEEEC0}"/>
                    </a:ext>
                  </a:extLst>
                </p14:cNvPr>
                <p14:cNvContentPartPr/>
                <p14:nvPr/>
              </p14:nvContentPartPr>
              <p14:xfrm>
                <a:off x="1754470" y="1861867"/>
                <a:ext cx="226800" cy="401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135647D-112C-4A63-B8E8-97C5DDEEEEC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745830" y="1852867"/>
                  <a:ext cx="24444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2BDBF3F-468B-4046-BA91-02330F94EBF0}"/>
                    </a:ext>
                  </a:extLst>
                </p14:cNvPr>
                <p14:cNvContentPartPr/>
                <p14:nvPr/>
              </p14:nvContentPartPr>
              <p14:xfrm>
                <a:off x="2089990" y="2037187"/>
                <a:ext cx="141480" cy="1569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2BDBF3F-468B-4046-BA91-02330F94EBF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81350" y="2028187"/>
                  <a:ext cx="1591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29053E2-1178-4FB1-BEB7-94DAA7B67F42}"/>
                    </a:ext>
                  </a:extLst>
                </p14:cNvPr>
                <p14:cNvContentPartPr/>
                <p14:nvPr/>
              </p14:nvContentPartPr>
              <p14:xfrm>
                <a:off x="2091070" y="2021347"/>
                <a:ext cx="136800" cy="183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29053E2-1178-4FB1-BEB7-94DAA7B67F4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082430" y="2012707"/>
                  <a:ext cx="1544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CFDE1AE-9E4B-46CD-8297-B7BB1BB10AB3}"/>
                    </a:ext>
                  </a:extLst>
                </p14:cNvPr>
                <p14:cNvContentPartPr/>
                <p14:nvPr/>
              </p14:nvContentPartPr>
              <p14:xfrm>
                <a:off x="2470150" y="2039707"/>
                <a:ext cx="244440" cy="57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CFDE1AE-9E4B-46CD-8297-B7BB1BB10AB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461510" y="2031067"/>
                  <a:ext cx="2620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6A48194-A0E9-4F68-A239-250F99BC2542}"/>
                    </a:ext>
                  </a:extLst>
                </p14:cNvPr>
                <p14:cNvContentPartPr/>
                <p14:nvPr/>
              </p14:nvContentPartPr>
              <p14:xfrm>
                <a:off x="2602270" y="1896067"/>
                <a:ext cx="88200" cy="3045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6A48194-A0E9-4F68-A239-250F99BC254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93270" y="1887067"/>
                  <a:ext cx="1058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3CB1813-D75E-4342-8A5B-3800BCA1D259}"/>
                    </a:ext>
                  </a:extLst>
                </p14:cNvPr>
                <p14:cNvContentPartPr/>
                <p14:nvPr/>
              </p14:nvContentPartPr>
              <p14:xfrm>
                <a:off x="2816830" y="1866547"/>
                <a:ext cx="261720" cy="2980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3CB1813-D75E-4342-8A5B-3800BCA1D25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808190" y="1857907"/>
                  <a:ext cx="2793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8FADF34-EB59-41BC-8AEA-8332E4697500}"/>
                    </a:ext>
                  </a:extLst>
                </p14:cNvPr>
                <p14:cNvContentPartPr/>
                <p14:nvPr/>
              </p14:nvContentPartPr>
              <p14:xfrm>
                <a:off x="3158830" y="2077507"/>
                <a:ext cx="20880" cy="39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8FADF34-EB59-41BC-8AEA-8332E469750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149830" y="2068867"/>
                  <a:ext cx="38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FC3976C-D7E0-4EBB-BB4B-7ED67411A916}"/>
                    </a:ext>
                  </a:extLst>
                </p14:cNvPr>
                <p14:cNvContentPartPr/>
                <p14:nvPr/>
              </p14:nvContentPartPr>
              <p14:xfrm>
                <a:off x="3252430" y="1850347"/>
                <a:ext cx="206280" cy="268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FC3976C-D7E0-4EBB-BB4B-7ED67411A91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243790" y="1841707"/>
                  <a:ext cx="2239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BB9A78B-F897-4EDE-BFA1-D4A171019FD9}"/>
                    </a:ext>
                  </a:extLst>
                </p14:cNvPr>
                <p14:cNvContentPartPr/>
                <p14:nvPr/>
              </p14:nvContentPartPr>
              <p14:xfrm>
                <a:off x="3346030" y="1806067"/>
                <a:ext cx="177120" cy="23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BB9A78B-F897-4EDE-BFA1-D4A171019FD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37390" y="1797067"/>
                  <a:ext cx="194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1627BD6-A9E1-4788-AC47-627F9544BF0F}"/>
                    </a:ext>
                  </a:extLst>
                </p14:cNvPr>
                <p14:cNvContentPartPr/>
                <p14:nvPr/>
              </p14:nvContentPartPr>
              <p14:xfrm>
                <a:off x="3644830" y="1905787"/>
                <a:ext cx="168120" cy="44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1627BD6-A9E1-4788-AC47-627F9544BF0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636190" y="1897147"/>
                  <a:ext cx="1857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6DD41AE-D062-4154-9518-E0FDE18C846B}"/>
                    </a:ext>
                  </a:extLst>
                </p14:cNvPr>
                <p14:cNvContentPartPr/>
                <p14:nvPr/>
              </p14:nvContentPartPr>
              <p14:xfrm>
                <a:off x="3656350" y="2025307"/>
                <a:ext cx="200880" cy="237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6DD41AE-D062-4154-9518-E0FDE18C846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647710" y="2016307"/>
                  <a:ext cx="218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35E3ED3-EBE2-49BA-AAD5-159A2302AB29}"/>
                    </a:ext>
                  </a:extLst>
                </p14:cNvPr>
                <p14:cNvContentPartPr/>
                <p14:nvPr/>
              </p14:nvContentPartPr>
              <p14:xfrm>
                <a:off x="3957670" y="1891387"/>
                <a:ext cx="336600" cy="353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35E3ED3-EBE2-49BA-AAD5-159A2302AB2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948670" y="1882387"/>
                  <a:ext cx="3542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D3208CC-058C-43B9-9A15-6241514A025B}"/>
                    </a:ext>
                  </a:extLst>
                </p14:cNvPr>
                <p14:cNvContentPartPr/>
                <p14:nvPr/>
              </p14:nvContentPartPr>
              <p14:xfrm>
                <a:off x="945550" y="1558747"/>
                <a:ext cx="175680" cy="2552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D3208CC-058C-43B9-9A15-6241514A025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36910" y="1550107"/>
                  <a:ext cx="1933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E489238-5394-453B-B2DB-DC58124C75AC}"/>
                    </a:ext>
                  </a:extLst>
                </p14:cNvPr>
                <p14:cNvContentPartPr/>
                <p14:nvPr/>
              </p14:nvContentPartPr>
              <p14:xfrm>
                <a:off x="993430" y="1687267"/>
                <a:ext cx="162360" cy="20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E489238-5394-453B-B2DB-DC58124C75A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84790" y="1678267"/>
                  <a:ext cx="180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A7D894B-1CB1-443F-910F-7881810FD145}"/>
                    </a:ext>
                  </a:extLst>
                </p14:cNvPr>
                <p14:cNvContentPartPr/>
                <p14:nvPr/>
              </p14:nvContentPartPr>
              <p14:xfrm>
                <a:off x="1813510" y="1607347"/>
                <a:ext cx="6840" cy="23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A7D894B-1CB1-443F-910F-7881810FD14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804510" y="1598347"/>
                  <a:ext cx="24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74A90DB-3F96-477D-9B5B-DAD331B1F2EC}"/>
                    </a:ext>
                  </a:extLst>
                </p14:cNvPr>
                <p14:cNvContentPartPr/>
                <p14:nvPr/>
              </p14:nvContentPartPr>
              <p14:xfrm>
                <a:off x="1821430" y="1546147"/>
                <a:ext cx="123120" cy="264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74A90DB-3F96-477D-9B5B-DAD331B1F2E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812790" y="1537147"/>
                  <a:ext cx="1407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B13BB04-28F2-4347-AD34-1571E6B4213A}"/>
                    </a:ext>
                  </a:extLst>
                </p14:cNvPr>
                <p14:cNvContentPartPr/>
                <p14:nvPr/>
              </p14:nvContentPartPr>
              <p14:xfrm>
                <a:off x="2938870" y="1543987"/>
                <a:ext cx="186480" cy="2430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B13BB04-28F2-4347-AD34-1571E6B4213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929870" y="1535347"/>
                  <a:ext cx="2041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CF71D49-F986-4762-B43C-557C352A6019}"/>
                    </a:ext>
                  </a:extLst>
                </p14:cNvPr>
                <p14:cNvContentPartPr/>
                <p14:nvPr/>
              </p14:nvContentPartPr>
              <p14:xfrm>
                <a:off x="632350" y="2755747"/>
                <a:ext cx="213480" cy="1897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CF71D49-F986-4762-B43C-557C352A601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23350" y="2747107"/>
                  <a:ext cx="231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0D592E2-0A8C-4431-8F74-7D808616C97A}"/>
                    </a:ext>
                  </a:extLst>
                </p14:cNvPr>
                <p14:cNvContentPartPr/>
                <p14:nvPr/>
              </p14:nvContentPartPr>
              <p14:xfrm>
                <a:off x="921070" y="2760427"/>
                <a:ext cx="85680" cy="302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0D592E2-0A8C-4431-8F74-7D808616C97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12430" y="2751427"/>
                  <a:ext cx="103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D72A20C-963E-46A3-BA7B-22B0A047B7FF}"/>
                    </a:ext>
                  </a:extLst>
                </p14:cNvPr>
                <p14:cNvContentPartPr/>
                <p14:nvPr/>
              </p14:nvContentPartPr>
              <p14:xfrm>
                <a:off x="934030" y="2820547"/>
                <a:ext cx="146160" cy="370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D72A20C-963E-46A3-BA7B-22B0A047B7F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25390" y="2811547"/>
                  <a:ext cx="1638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66BCA0F-7829-45DF-A668-6E4A1CF09185}"/>
                    </a:ext>
                  </a:extLst>
                </p14:cNvPr>
                <p14:cNvContentPartPr/>
                <p14:nvPr/>
              </p14:nvContentPartPr>
              <p14:xfrm>
                <a:off x="1193950" y="2651707"/>
                <a:ext cx="165600" cy="2797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66BCA0F-7829-45DF-A668-6E4A1CF0918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85310" y="2642707"/>
                  <a:ext cx="1832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4269291-DE77-42E6-8E97-B7C03429CD70}"/>
                    </a:ext>
                  </a:extLst>
                </p14:cNvPr>
                <p14:cNvContentPartPr/>
                <p14:nvPr/>
              </p14:nvContentPartPr>
              <p14:xfrm>
                <a:off x="1486270" y="2809027"/>
                <a:ext cx="57600" cy="1926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4269291-DE77-42E6-8E97-B7C03429CD7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477270" y="2800387"/>
                  <a:ext cx="752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2151785-4D9C-4E8F-9C9B-4A79AC311E9F}"/>
                    </a:ext>
                  </a:extLst>
                </p14:cNvPr>
                <p14:cNvContentPartPr/>
                <p14:nvPr/>
              </p14:nvContentPartPr>
              <p14:xfrm>
                <a:off x="1837630" y="2605627"/>
                <a:ext cx="136800" cy="273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2151785-4D9C-4E8F-9C9B-4A79AC311E9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828990" y="2596627"/>
                  <a:ext cx="1544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B7CAC16-9A27-4618-BDCB-F7EE08EAAFC7}"/>
                    </a:ext>
                  </a:extLst>
                </p14:cNvPr>
                <p14:cNvContentPartPr/>
                <p14:nvPr/>
              </p14:nvContentPartPr>
              <p14:xfrm>
                <a:off x="2060830" y="2663227"/>
                <a:ext cx="75960" cy="403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B7CAC16-9A27-4618-BDCB-F7EE08EAAFC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052190" y="2654227"/>
                  <a:ext cx="93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1139F07-F380-479A-A979-939B335D9C5D}"/>
                    </a:ext>
                  </a:extLst>
                </p14:cNvPr>
                <p14:cNvContentPartPr/>
                <p14:nvPr/>
              </p14:nvContentPartPr>
              <p14:xfrm>
                <a:off x="2077030" y="2730187"/>
                <a:ext cx="117720" cy="205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1139F07-F380-479A-A979-939B335D9C5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068390" y="2721187"/>
                  <a:ext cx="135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F1378C6-4BCA-4463-9DA3-610990AA2CFE}"/>
                    </a:ext>
                  </a:extLst>
                </p14:cNvPr>
                <p14:cNvContentPartPr/>
                <p14:nvPr/>
              </p14:nvContentPartPr>
              <p14:xfrm>
                <a:off x="2308150" y="2506267"/>
                <a:ext cx="174960" cy="3016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F1378C6-4BCA-4463-9DA3-610990AA2CF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299510" y="2497627"/>
                  <a:ext cx="1926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C8FC974-85A0-4F4B-B136-BDE62609B947}"/>
                    </a:ext>
                  </a:extLst>
                </p14:cNvPr>
                <p14:cNvContentPartPr/>
                <p14:nvPr/>
              </p14:nvContentPartPr>
              <p14:xfrm>
                <a:off x="2532790" y="2747467"/>
                <a:ext cx="22680" cy="153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C8FC974-85A0-4F4B-B136-BDE62609B94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523790" y="2738827"/>
                  <a:ext cx="403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6B0A11C-9914-4C66-815C-76C0FA2F9654}"/>
                    </a:ext>
                  </a:extLst>
                </p14:cNvPr>
                <p14:cNvContentPartPr/>
                <p14:nvPr/>
              </p14:nvContentPartPr>
              <p14:xfrm>
                <a:off x="2748430" y="2555227"/>
                <a:ext cx="219600" cy="2307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6B0A11C-9914-4C66-815C-76C0FA2F965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739430" y="2546227"/>
                  <a:ext cx="2372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2CAA777-1455-4C8D-9BEF-433F6ADB82A2}"/>
                    </a:ext>
                  </a:extLst>
                </p14:cNvPr>
                <p14:cNvContentPartPr/>
                <p14:nvPr/>
              </p14:nvContentPartPr>
              <p14:xfrm>
                <a:off x="3062350" y="2554507"/>
                <a:ext cx="85680" cy="576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2CAA777-1455-4C8D-9BEF-433F6ADB82A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053350" y="2545867"/>
                  <a:ext cx="1033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E9DA638-11AB-4A3C-9191-37FA285B8FB2}"/>
                    </a:ext>
                  </a:extLst>
                </p14:cNvPr>
                <p14:cNvContentPartPr/>
                <p14:nvPr/>
              </p14:nvContentPartPr>
              <p14:xfrm>
                <a:off x="3118510" y="2651707"/>
                <a:ext cx="93960" cy="187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E9DA638-11AB-4A3C-9191-37FA285B8FB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109510" y="2643067"/>
                  <a:ext cx="1116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386F6B2-0494-4216-8055-1AF2A25F7DEA}"/>
                    </a:ext>
                  </a:extLst>
                </p14:cNvPr>
                <p14:cNvContentPartPr/>
                <p14:nvPr/>
              </p14:nvContentPartPr>
              <p14:xfrm>
                <a:off x="3339190" y="2510947"/>
                <a:ext cx="177840" cy="2498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386F6B2-0494-4216-8055-1AF2A25F7DE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330550" y="2501947"/>
                  <a:ext cx="1954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567687E-EBA4-4407-90E9-54EB35E29580}"/>
                    </a:ext>
                  </a:extLst>
                </p14:cNvPr>
                <p14:cNvContentPartPr/>
                <p14:nvPr/>
              </p14:nvContentPartPr>
              <p14:xfrm>
                <a:off x="3616390" y="2476387"/>
                <a:ext cx="117720" cy="2419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567687E-EBA4-4407-90E9-54EB35E2958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607750" y="2467387"/>
                  <a:ext cx="1353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EAB0B68-731A-4D4D-919A-0EBCEFB11A9F}"/>
                    </a:ext>
                  </a:extLst>
                </p14:cNvPr>
                <p14:cNvContentPartPr/>
                <p14:nvPr/>
              </p14:nvContentPartPr>
              <p14:xfrm>
                <a:off x="3668590" y="2476387"/>
                <a:ext cx="162000" cy="2772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EAB0B68-731A-4D4D-919A-0EBCEFB11A9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659950" y="2467387"/>
                  <a:ext cx="1796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64F064C-2837-46DE-A178-C3216C0571D6}"/>
                    </a:ext>
                  </a:extLst>
                </p14:cNvPr>
                <p14:cNvContentPartPr/>
                <p14:nvPr/>
              </p14:nvContentPartPr>
              <p14:xfrm>
                <a:off x="3703870" y="2446507"/>
                <a:ext cx="298080" cy="403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64F064C-2837-46DE-A178-C3216C0571D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694870" y="2437867"/>
                  <a:ext cx="3157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8F7A384-B92A-4718-B471-E9F6294E85BF}"/>
                    </a:ext>
                  </a:extLst>
                </p14:cNvPr>
                <p14:cNvContentPartPr/>
                <p14:nvPr/>
              </p14:nvContentPartPr>
              <p14:xfrm>
                <a:off x="442990" y="725707"/>
                <a:ext cx="5096880" cy="27108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8F7A384-B92A-4718-B471-E9F6294E85B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34350" y="717067"/>
                  <a:ext cx="5114520" cy="27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1021755-85FB-4A19-94A7-1D07589C4D82}"/>
              </a:ext>
            </a:extLst>
          </p:cNvPr>
          <p:cNvGrpSpPr/>
          <p:nvPr/>
        </p:nvGrpSpPr>
        <p:grpSpPr>
          <a:xfrm>
            <a:off x="5922910" y="745507"/>
            <a:ext cx="6064920" cy="921240"/>
            <a:chOff x="5922910" y="745507"/>
            <a:chExt cx="6064920" cy="92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CA8472B-D2ED-417A-B0BC-D1D940D69171}"/>
                    </a:ext>
                  </a:extLst>
                </p14:cNvPr>
                <p14:cNvContentPartPr/>
                <p14:nvPr/>
              </p14:nvContentPartPr>
              <p14:xfrm>
                <a:off x="5923630" y="903907"/>
                <a:ext cx="213120" cy="4212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CA8472B-D2ED-417A-B0BC-D1D940D6917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914630" y="895267"/>
                  <a:ext cx="23076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4DC0238-FD3B-4FCC-8556-38AAED344D23}"/>
                    </a:ext>
                  </a:extLst>
                </p14:cNvPr>
                <p14:cNvContentPartPr/>
                <p14:nvPr/>
              </p14:nvContentPartPr>
              <p14:xfrm>
                <a:off x="5922910" y="923707"/>
                <a:ext cx="243000" cy="3902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4DC0238-FD3B-4FCC-8556-38AAED344D2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914270" y="914707"/>
                  <a:ext cx="26064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A1CD5B6-EFFE-496D-A53F-6E11C3A0415B}"/>
                    </a:ext>
                  </a:extLst>
                </p14:cNvPr>
                <p14:cNvContentPartPr/>
                <p14:nvPr/>
              </p14:nvContentPartPr>
              <p14:xfrm>
                <a:off x="6217030" y="1008307"/>
                <a:ext cx="173520" cy="187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A1CD5B6-EFFE-496D-A53F-6E11C3A0415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208390" y="999307"/>
                  <a:ext cx="191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873F1B3-1EA4-44F0-BD68-D406877F26E1}"/>
                    </a:ext>
                  </a:extLst>
                </p14:cNvPr>
                <p14:cNvContentPartPr/>
                <p14:nvPr/>
              </p14:nvContentPartPr>
              <p14:xfrm>
                <a:off x="6219910" y="1150867"/>
                <a:ext cx="154440" cy="133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873F1B3-1EA4-44F0-BD68-D406877F26E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211270" y="1141867"/>
                  <a:ext cx="172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0135FBE-145D-448A-972C-A5D79ED95DB1}"/>
                    </a:ext>
                  </a:extLst>
                </p14:cNvPr>
                <p14:cNvContentPartPr/>
                <p14:nvPr/>
              </p14:nvContentPartPr>
              <p14:xfrm>
                <a:off x="6658030" y="942787"/>
                <a:ext cx="200880" cy="118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0135FBE-145D-448A-972C-A5D79ED95DB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649390" y="934147"/>
                  <a:ext cx="218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9CB28D2-05CF-4108-B21D-D4CE7633A6E0}"/>
                    </a:ext>
                  </a:extLst>
                </p14:cNvPr>
                <p14:cNvContentPartPr/>
                <p14:nvPr/>
              </p14:nvContentPartPr>
              <p14:xfrm>
                <a:off x="6904630" y="808507"/>
                <a:ext cx="186840" cy="2653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9CB28D2-05CF-4108-B21D-D4CE7633A6E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895990" y="799507"/>
                  <a:ext cx="2044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881A263-C5CE-4C9A-B0D2-C732C69D9B26}"/>
                    </a:ext>
                  </a:extLst>
                </p14:cNvPr>
                <p14:cNvContentPartPr/>
                <p14:nvPr/>
              </p14:nvContentPartPr>
              <p14:xfrm>
                <a:off x="7316470" y="809947"/>
                <a:ext cx="22680" cy="1558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881A263-C5CE-4C9A-B0D2-C732C69D9B2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307830" y="801307"/>
                  <a:ext cx="40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BBD7796-460F-4DEF-A272-960D66D665E1}"/>
                    </a:ext>
                  </a:extLst>
                </p14:cNvPr>
                <p14:cNvContentPartPr/>
                <p14:nvPr/>
              </p14:nvContentPartPr>
              <p14:xfrm>
                <a:off x="7250230" y="860707"/>
                <a:ext cx="171360" cy="223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BBD7796-460F-4DEF-A272-960D66D665E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241230" y="852067"/>
                  <a:ext cx="189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7A37F6A-8153-448A-B8C8-68C057CF90E7}"/>
                    </a:ext>
                  </a:extLst>
                </p14:cNvPr>
                <p14:cNvContentPartPr/>
                <p14:nvPr/>
              </p14:nvContentPartPr>
              <p14:xfrm>
                <a:off x="7202710" y="1021627"/>
                <a:ext cx="197280" cy="129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7A37F6A-8153-448A-B8C8-68C057CF90E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194070" y="1012627"/>
                  <a:ext cx="214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F949243-B1AF-448D-8698-4FB680D0DAD3}"/>
                    </a:ext>
                  </a:extLst>
                </p14:cNvPr>
                <p14:cNvContentPartPr/>
                <p14:nvPr/>
              </p14:nvContentPartPr>
              <p14:xfrm>
                <a:off x="7510510" y="745507"/>
                <a:ext cx="1688400" cy="4363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F949243-B1AF-448D-8698-4FB680D0DAD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501510" y="736867"/>
                  <a:ext cx="170604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8D2A435-3E8D-442D-8610-CB6207C34CAE}"/>
                    </a:ext>
                  </a:extLst>
                </p14:cNvPr>
                <p14:cNvContentPartPr/>
                <p14:nvPr/>
              </p14:nvContentPartPr>
              <p14:xfrm>
                <a:off x="7755670" y="871147"/>
                <a:ext cx="149760" cy="2163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8D2A435-3E8D-442D-8610-CB6207C34CA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746670" y="862507"/>
                  <a:ext cx="1674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5FF2271-7FF1-4EB9-B862-2F8D0D8FB85D}"/>
                    </a:ext>
                  </a:extLst>
                </p14:cNvPr>
                <p14:cNvContentPartPr/>
                <p14:nvPr/>
              </p14:nvContentPartPr>
              <p14:xfrm>
                <a:off x="7952230" y="815347"/>
                <a:ext cx="82080" cy="151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5FF2271-7FF1-4EB9-B862-2F8D0D8FB85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943590" y="806347"/>
                  <a:ext cx="99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79A46EB-43E4-4948-9238-D71D3C81FEB5}"/>
                    </a:ext>
                  </a:extLst>
                </p14:cNvPr>
                <p14:cNvContentPartPr/>
                <p14:nvPr/>
              </p14:nvContentPartPr>
              <p14:xfrm>
                <a:off x="8143030" y="982747"/>
                <a:ext cx="128520" cy="86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79A46EB-43E4-4948-9238-D71D3C81FEB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134030" y="974107"/>
                  <a:ext cx="146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B00AFDC-7B90-4931-B6BF-4784958BE573}"/>
                    </a:ext>
                  </a:extLst>
                </p14:cNvPr>
                <p14:cNvContentPartPr/>
                <p14:nvPr/>
              </p14:nvContentPartPr>
              <p14:xfrm>
                <a:off x="8328430" y="883027"/>
                <a:ext cx="65160" cy="925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B00AFDC-7B90-4931-B6BF-4784958BE57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319790" y="874387"/>
                  <a:ext cx="828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ECD53AE-A269-400C-BD90-C1B1938A9EE0}"/>
                    </a:ext>
                  </a:extLst>
                </p14:cNvPr>
                <p14:cNvContentPartPr/>
                <p14:nvPr/>
              </p14:nvContentPartPr>
              <p14:xfrm>
                <a:off x="8393230" y="889867"/>
                <a:ext cx="24480" cy="2044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ECD53AE-A269-400C-BD90-C1B1938A9EE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384230" y="881227"/>
                  <a:ext cx="421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D54EA99-8190-4347-A8C0-2242BE548B30}"/>
                    </a:ext>
                  </a:extLst>
                </p14:cNvPr>
                <p14:cNvContentPartPr/>
                <p14:nvPr/>
              </p14:nvContentPartPr>
              <p14:xfrm>
                <a:off x="8485390" y="849187"/>
                <a:ext cx="64440" cy="2966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D54EA99-8190-4347-A8C0-2242BE548B3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476390" y="840187"/>
                  <a:ext cx="820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E1C8A0F-2209-484D-A08D-39F468D73C19}"/>
                    </a:ext>
                  </a:extLst>
                </p14:cNvPr>
                <p14:cNvContentPartPr/>
                <p14:nvPr/>
              </p14:nvContentPartPr>
              <p14:xfrm>
                <a:off x="8590870" y="921907"/>
                <a:ext cx="106920" cy="1378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E1C8A0F-2209-484D-A08D-39F468D73C1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581870" y="913267"/>
                  <a:ext cx="124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EC74B9B-2CB2-45A8-91F0-9936C9170C8B}"/>
                    </a:ext>
                  </a:extLst>
                </p14:cNvPr>
                <p14:cNvContentPartPr/>
                <p14:nvPr/>
              </p14:nvContentPartPr>
              <p14:xfrm>
                <a:off x="8731630" y="802747"/>
                <a:ext cx="69480" cy="2628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EC74B9B-2CB2-45A8-91F0-9936C9170C8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722990" y="794107"/>
                  <a:ext cx="871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08496AF-A177-437B-AC94-49303E6BEE5F}"/>
                    </a:ext>
                  </a:extLst>
                </p14:cNvPr>
                <p14:cNvContentPartPr/>
                <p14:nvPr/>
              </p14:nvContentPartPr>
              <p14:xfrm>
                <a:off x="8844310" y="844147"/>
                <a:ext cx="50040" cy="2440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08496AF-A177-437B-AC94-49303E6BEE5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835670" y="835507"/>
                  <a:ext cx="676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6BD9B96-9070-4B98-88F9-4B585328FCB6}"/>
                    </a:ext>
                  </a:extLst>
                </p14:cNvPr>
                <p14:cNvContentPartPr/>
                <p14:nvPr/>
              </p14:nvContentPartPr>
              <p14:xfrm>
                <a:off x="8901550" y="888067"/>
                <a:ext cx="82800" cy="1321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6BD9B96-9070-4B98-88F9-4B585328FCB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892910" y="879067"/>
                  <a:ext cx="100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D3E5FCD-7BCB-45DD-AD07-AD1C70ADE433}"/>
                    </a:ext>
                  </a:extLst>
                </p14:cNvPr>
                <p14:cNvContentPartPr/>
                <p14:nvPr/>
              </p14:nvContentPartPr>
              <p14:xfrm>
                <a:off x="9025750" y="992467"/>
                <a:ext cx="3600" cy="144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D3E5FCD-7BCB-45DD-AD07-AD1C70ADE43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016750" y="983827"/>
                  <a:ext cx="212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4953D18-6D53-4D65-B360-43F936DDD00C}"/>
                    </a:ext>
                  </a:extLst>
                </p14:cNvPr>
                <p14:cNvContentPartPr/>
                <p14:nvPr/>
              </p14:nvContentPartPr>
              <p14:xfrm>
                <a:off x="9074710" y="870067"/>
                <a:ext cx="95400" cy="1360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4953D18-6D53-4D65-B360-43F936DDD00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066070" y="861067"/>
                  <a:ext cx="113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535DA49-1947-4558-BA65-EAF9F3B88569}"/>
                    </a:ext>
                  </a:extLst>
                </p14:cNvPr>
                <p14:cNvContentPartPr/>
                <p14:nvPr/>
              </p14:nvContentPartPr>
              <p14:xfrm>
                <a:off x="9078670" y="845587"/>
                <a:ext cx="93960" cy="291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535DA49-1947-4558-BA65-EAF9F3B8856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069670" y="836947"/>
                  <a:ext cx="111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3890F0C-E5D5-4EEA-BA3F-186E1505EA43}"/>
                    </a:ext>
                  </a:extLst>
                </p14:cNvPr>
                <p14:cNvContentPartPr/>
                <p14:nvPr/>
              </p14:nvContentPartPr>
              <p14:xfrm>
                <a:off x="9226630" y="820027"/>
                <a:ext cx="36000" cy="2840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3890F0C-E5D5-4EEA-BA3F-186E1505EA4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217630" y="811387"/>
                  <a:ext cx="536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7E8F27E-3517-4E96-AD6E-5CE152B0CB01}"/>
                    </a:ext>
                  </a:extLst>
                </p14:cNvPr>
                <p14:cNvContentPartPr/>
                <p14:nvPr/>
              </p14:nvContentPartPr>
              <p14:xfrm>
                <a:off x="6812110" y="1194787"/>
                <a:ext cx="2291400" cy="990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7E8F27E-3517-4E96-AD6E-5CE152B0CB0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803110" y="1186147"/>
                  <a:ext cx="2309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0BB9809-3460-4427-BA09-8E4110A498DD}"/>
                    </a:ext>
                  </a:extLst>
                </p14:cNvPr>
                <p14:cNvContentPartPr/>
                <p14:nvPr/>
              </p14:nvContentPartPr>
              <p14:xfrm>
                <a:off x="7547230" y="1397827"/>
                <a:ext cx="316800" cy="2430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0BB9809-3460-4427-BA09-8E4110A498D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538590" y="1389187"/>
                  <a:ext cx="3344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61E3B6C-6D4B-4954-B05B-CB38A6BBACDE}"/>
                    </a:ext>
                  </a:extLst>
                </p14:cNvPr>
                <p14:cNvContentPartPr/>
                <p14:nvPr/>
              </p14:nvContentPartPr>
              <p14:xfrm>
                <a:off x="7923070" y="1355347"/>
                <a:ext cx="113040" cy="2804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61E3B6C-6D4B-4954-B05B-CB38A6BBACD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914070" y="1346347"/>
                  <a:ext cx="1306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BFD12CC-EEDD-4506-A0C0-8CBD0564457D}"/>
                    </a:ext>
                  </a:extLst>
                </p14:cNvPr>
                <p14:cNvContentPartPr/>
                <p14:nvPr/>
              </p14:nvContentPartPr>
              <p14:xfrm>
                <a:off x="8082190" y="1388827"/>
                <a:ext cx="111600" cy="1918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BFD12CC-EEDD-4506-A0C0-8CBD0564457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073550" y="1379827"/>
                  <a:ext cx="1292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7CCB30A-DE3B-4FAC-A4F0-CD930BD7F2AD}"/>
                    </a:ext>
                  </a:extLst>
                </p14:cNvPr>
                <p14:cNvContentPartPr/>
                <p14:nvPr/>
              </p14:nvContentPartPr>
              <p14:xfrm>
                <a:off x="8224750" y="1350667"/>
                <a:ext cx="105120" cy="3160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7CCB30A-DE3B-4FAC-A4F0-CD930BD7F2A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215750" y="1342027"/>
                  <a:ext cx="12276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9D9FFAD-6133-4272-8EA3-728365F67463}"/>
                    </a:ext>
                  </a:extLst>
                </p14:cNvPr>
                <p14:cNvContentPartPr/>
                <p14:nvPr/>
              </p14:nvContentPartPr>
              <p14:xfrm>
                <a:off x="9431470" y="1139347"/>
                <a:ext cx="162720" cy="187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9D9FFAD-6133-4272-8EA3-728365F6746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422830" y="1130707"/>
                  <a:ext cx="1803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5EA8F11-9AB9-4B4D-898C-17328D1704B1}"/>
                    </a:ext>
                  </a:extLst>
                </p14:cNvPr>
                <p14:cNvContentPartPr/>
                <p14:nvPr/>
              </p14:nvContentPartPr>
              <p14:xfrm>
                <a:off x="9427150" y="1273267"/>
                <a:ext cx="188280" cy="360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5EA8F11-9AB9-4B4D-898C-17328D1704B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418150" y="1264627"/>
                  <a:ext cx="205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242444E-16B7-4FFA-81A7-BDD27A136D76}"/>
                    </a:ext>
                  </a:extLst>
                </p14:cNvPr>
                <p14:cNvContentPartPr/>
                <p14:nvPr/>
              </p14:nvContentPartPr>
              <p14:xfrm>
                <a:off x="9810550" y="1007947"/>
                <a:ext cx="246240" cy="176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242444E-16B7-4FFA-81A7-BDD27A136D7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801550" y="999307"/>
                  <a:ext cx="263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F45D850-4522-428F-BB4F-E35DB3464EE6}"/>
                    </a:ext>
                  </a:extLst>
                </p14:cNvPr>
                <p14:cNvContentPartPr/>
                <p14:nvPr/>
              </p14:nvContentPartPr>
              <p14:xfrm>
                <a:off x="10146070" y="861067"/>
                <a:ext cx="177840" cy="2761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F45D850-4522-428F-BB4F-E35DB3464EE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137070" y="852067"/>
                  <a:ext cx="1954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89049F5-A6FA-4B2D-B319-01196F191FF4}"/>
                    </a:ext>
                  </a:extLst>
                </p14:cNvPr>
                <p14:cNvContentPartPr/>
                <p14:nvPr/>
              </p14:nvContentPartPr>
              <p14:xfrm>
                <a:off x="10468990" y="825787"/>
                <a:ext cx="25200" cy="1540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89049F5-A6FA-4B2D-B319-01196F191FF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459990" y="817147"/>
                  <a:ext cx="428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4672801-5A32-4744-A99D-14817DB4623D}"/>
                    </a:ext>
                  </a:extLst>
                </p14:cNvPr>
                <p14:cNvContentPartPr/>
                <p14:nvPr/>
              </p14:nvContentPartPr>
              <p14:xfrm>
                <a:off x="10363150" y="922627"/>
                <a:ext cx="192600" cy="104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4672801-5A32-4744-A99D-14817DB4623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354150" y="913987"/>
                  <a:ext cx="2102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180C9A7-7AF3-4416-9BDF-FA038904681A}"/>
                    </a:ext>
                  </a:extLst>
                </p14:cNvPr>
                <p14:cNvContentPartPr/>
                <p14:nvPr/>
              </p14:nvContentPartPr>
              <p14:xfrm>
                <a:off x="10354510" y="1059427"/>
                <a:ext cx="201240" cy="309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180C9A7-7AF3-4416-9BDF-FA038904681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345510" y="1050787"/>
                  <a:ext cx="218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9BABBA5-0B72-47AC-B3B1-2C24E4188931}"/>
                    </a:ext>
                  </a:extLst>
                </p14:cNvPr>
                <p14:cNvContentPartPr/>
                <p14:nvPr/>
              </p14:nvContentPartPr>
              <p14:xfrm>
                <a:off x="10648270" y="759547"/>
                <a:ext cx="1339560" cy="3556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9BABBA5-0B72-47AC-B3B1-2C24E418893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639630" y="750907"/>
                  <a:ext cx="135720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01F5B82-D2E6-4153-99AA-309692308AF9}"/>
                    </a:ext>
                  </a:extLst>
                </p14:cNvPr>
                <p14:cNvContentPartPr/>
                <p14:nvPr/>
              </p14:nvContentPartPr>
              <p14:xfrm>
                <a:off x="10061110" y="1122067"/>
                <a:ext cx="1838160" cy="1018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01F5B82-D2E6-4153-99AA-309692308AF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052470" y="1113427"/>
                  <a:ext cx="1855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09416C5-A77D-41EC-9F1A-DABC1ABBA904}"/>
                    </a:ext>
                  </a:extLst>
                </p14:cNvPr>
                <p14:cNvContentPartPr/>
                <p14:nvPr/>
              </p14:nvContentPartPr>
              <p14:xfrm>
                <a:off x="10639990" y="1334467"/>
                <a:ext cx="312480" cy="3297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09416C5-A77D-41EC-9F1A-DABC1ABBA90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631350" y="1325467"/>
                  <a:ext cx="3301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9FEB4ED-00FF-48D9-AB4F-0D2B61CCF0DD}"/>
                    </a:ext>
                  </a:extLst>
                </p14:cNvPr>
                <p14:cNvContentPartPr/>
                <p14:nvPr/>
              </p14:nvContentPartPr>
              <p14:xfrm>
                <a:off x="10890550" y="883387"/>
                <a:ext cx="104040" cy="1540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9FEB4ED-00FF-48D9-AB4F-0D2B61CCF0D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881550" y="874387"/>
                  <a:ext cx="121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23E9670-E481-41CE-8F3F-B4A10C8305E9}"/>
                    </a:ext>
                  </a:extLst>
                </p14:cNvPr>
                <p14:cNvContentPartPr/>
                <p14:nvPr/>
              </p14:nvContentPartPr>
              <p14:xfrm>
                <a:off x="11036350" y="867187"/>
                <a:ext cx="136440" cy="1555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23E9670-E481-41CE-8F3F-B4A10C8305E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027350" y="858547"/>
                  <a:ext cx="15408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01AA74B-57EF-4EB1-91F3-43B4DB88EADF}"/>
              </a:ext>
            </a:extLst>
          </p:cNvPr>
          <p:cNvGrpSpPr/>
          <p:nvPr/>
        </p:nvGrpSpPr>
        <p:grpSpPr>
          <a:xfrm>
            <a:off x="11282590" y="859627"/>
            <a:ext cx="468000" cy="147240"/>
            <a:chOff x="11282590" y="859627"/>
            <a:chExt cx="468000" cy="14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D76CF8C-A690-4580-9E0F-565C66C43E06}"/>
                    </a:ext>
                  </a:extLst>
                </p14:cNvPr>
                <p14:cNvContentPartPr/>
                <p14:nvPr/>
              </p14:nvContentPartPr>
              <p14:xfrm>
                <a:off x="11282590" y="948187"/>
                <a:ext cx="112680" cy="46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D76CF8C-A690-4580-9E0F-565C66C43E0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273590" y="939547"/>
                  <a:ext cx="130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6F0807F-9553-41C7-994A-1C899F832264}"/>
                    </a:ext>
                  </a:extLst>
                </p14:cNvPr>
                <p14:cNvContentPartPr/>
                <p14:nvPr/>
              </p14:nvContentPartPr>
              <p14:xfrm>
                <a:off x="11449270" y="859627"/>
                <a:ext cx="107280" cy="1436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6F0807F-9553-41C7-994A-1C899F83226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440270" y="850987"/>
                  <a:ext cx="1249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D301D1F-D3BD-4D77-B520-32C294B7D79C}"/>
                    </a:ext>
                  </a:extLst>
                </p14:cNvPr>
                <p14:cNvContentPartPr/>
                <p14:nvPr/>
              </p14:nvContentPartPr>
              <p14:xfrm>
                <a:off x="11614870" y="890227"/>
                <a:ext cx="135720" cy="1166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D301D1F-D3BD-4D77-B520-32C294B7D79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606230" y="881227"/>
                  <a:ext cx="15336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78AABCFB-CE7E-4E9C-AFC8-B2B65DF74679}"/>
              </a:ext>
            </a:extLst>
          </p:cNvPr>
          <p:cNvGrpSpPr/>
          <p:nvPr/>
        </p:nvGrpSpPr>
        <p:grpSpPr>
          <a:xfrm>
            <a:off x="6001390" y="2099467"/>
            <a:ext cx="3158280" cy="788760"/>
            <a:chOff x="6001390" y="2099467"/>
            <a:chExt cx="3158280" cy="78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A09B0A7-1187-4129-AA10-A307CEA2EAEA}"/>
                    </a:ext>
                  </a:extLst>
                </p14:cNvPr>
                <p14:cNvContentPartPr/>
                <p14:nvPr/>
              </p14:nvContentPartPr>
              <p14:xfrm>
                <a:off x="6001390" y="2332387"/>
                <a:ext cx="223920" cy="399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A09B0A7-1187-4129-AA10-A307CEA2EAE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992390" y="2323387"/>
                  <a:ext cx="2415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EE2B5F1-9F78-4767-AB49-936757192BCA}"/>
                    </a:ext>
                  </a:extLst>
                </p14:cNvPr>
                <p14:cNvContentPartPr/>
                <p14:nvPr/>
              </p14:nvContentPartPr>
              <p14:xfrm>
                <a:off x="6031990" y="2512027"/>
                <a:ext cx="228240" cy="151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EE2B5F1-9F78-4767-AB49-936757192BC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023350" y="2503027"/>
                  <a:ext cx="245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787B0A4-1D8B-4795-ADFA-1B6FC18D9E9B}"/>
                    </a:ext>
                  </a:extLst>
                </p14:cNvPr>
                <p14:cNvContentPartPr/>
                <p14:nvPr/>
              </p14:nvContentPartPr>
              <p14:xfrm>
                <a:off x="6515110" y="2295307"/>
                <a:ext cx="212760" cy="90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787B0A4-1D8B-4795-ADFA-1B6FC18D9E9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506110" y="2286667"/>
                  <a:ext cx="230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A100CCF-4D2C-49CD-A1CE-5DED8215A25D}"/>
                    </a:ext>
                  </a:extLst>
                </p14:cNvPr>
                <p14:cNvContentPartPr/>
                <p14:nvPr/>
              </p14:nvContentPartPr>
              <p14:xfrm>
                <a:off x="6800590" y="2099467"/>
                <a:ext cx="217080" cy="3121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A100CCF-4D2C-49CD-A1CE-5DED8215A25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791950" y="2090827"/>
                  <a:ext cx="2347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E34E223-A914-43B2-9DEA-2FB16365A9BF}"/>
                    </a:ext>
                  </a:extLst>
                </p14:cNvPr>
                <p14:cNvContentPartPr/>
                <p14:nvPr/>
              </p14:nvContentPartPr>
              <p14:xfrm>
                <a:off x="6558670" y="2483227"/>
                <a:ext cx="540000" cy="316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E34E223-A914-43B2-9DEA-2FB16365A9B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550030" y="2474227"/>
                  <a:ext cx="557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32DE1F7-2A25-45C7-9DF4-12D0DEDF5EFD}"/>
                    </a:ext>
                  </a:extLst>
                </p14:cNvPr>
                <p14:cNvContentPartPr/>
                <p14:nvPr/>
              </p14:nvContentPartPr>
              <p14:xfrm>
                <a:off x="6695110" y="2579347"/>
                <a:ext cx="262800" cy="2898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32DE1F7-2A25-45C7-9DF4-12D0DEDF5EF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686470" y="2570707"/>
                  <a:ext cx="2804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ED48F50-196D-4F4F-BBF6-E718C3088CD0}"/>
                    </a:ext>
                  </a:extLst>
                </p14:cNvPr>
                <p14:cNvContentPartPr/>
                <p14:nvPr/>
              </p14:nvContentPartPr>
              <p14:xfrm>
                <a:off x="7474510" y="2246707"/>
                <a:ext cx="46080" cy="1468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ED48F50-196D-4F4F-BBF6-E718C3088CD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465870" y="2238067"/>
                  <a:ext cx="637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7BB8585-3679-478C-B9A1-105EEDE35A0E}"/>
                    </a:ext>
                  </a:extLst>
                </p14:cNvPr>
                <p14:cNvContentPartPr/>
                <p14:nvPr/>
              </p14:nvContentPartPr>
              <p14:xfrm>
                <a:off x="7363990" y="2310427"/>
                <a:ext cx="247680" cy="255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7BB8585-3679-478C-B9A1-105EEDE35A0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355350" y="2301427"/>
                  <a:ext cx="2653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F994246-D692-445C-A86A-6527AE85D226}"/>
                    </a:ext>
                  </a:extLst>
                </p14:cNvPr>
                <p14:cNvContentPartPr/>
                <p14:nvPr/>
              </p14:nvContentPartPr>
              <p14:xfrm>
                <a:off x="7411150" y="2517787"/>
                <a:ext cx="220320" cy="190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F994246-D692-445C-A86A-6527AE85D22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402150" y="2509147"/>
                  <a:ext cx="237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0BDD59E-AFEB-4801-B3BA-4772CDA5152F}"/>
                    </a:ext>
                  </a:extLst>
                </p14:cNvPr>
                <p14:cNvContentPartPr/>
                <p14:nvPr/>
              </p14:nvContentPartPr>
              <p14:xfrm>
                <a:off x="7799590" y="2129347"/>
                <a:ext cx="890640" cy="4064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0BDD59E-AFEB-4801-B3BA-4772CDA5152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790590" y="2120707"/>
                  <a:ext cx="90828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D8FA1C4-E929-4427-A7CA-2DEEC4E64C21}"/>
                    </a:ext>
                  </a:extLst>
                </p14:cNvPr>
                <p14:cNvContentPartPr/>
                <p14:nvPr/>
              </p14:nvContentPartPr>
              <p14:xfrm>
                <a:off x="7809310" y="2509867"/>
                <a:ext cx="943920" cy="651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D8FA1C4-E929-4427-A7CA-2DEEC4E64C2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800310" y="2500867"/>
                  <a:ext cx="961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A001228-F978-4293-A3C3-5F4D43681AFE}"/>
                    </a:ext>
                  </a:extLst>
                </p14:cNvPr>
                <p14:cNvContentPartPr/>
                <p14:nvPr/>
              </p14:nvContentPartPr>
              <p14:xfrm>
                <a:off x="8176870" y="2239507"/>
                <a:ext cx="169920" cy="1958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A001228-F978-4293-A3C3-5F4D43681AF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167870" y="2230867"/>
                  <a:ext cx="1875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F7E319E-289C-4F5D-923A-F12B16994664}"/>
                    </a:ext>
                  </a:extLst>
                </p14:cNvPr>
                <p14:cNvContentPartPr/>
                <p14:nvPr/>
              </p14:nvContentPartPr>
              <p14:xfrm>
                <a:off x="8173630" y="2570347"/>
                <a:ext cx="216360" cy="3178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F7E319E-289C-4F5D-923A-F12B1699466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164630" y="2561347"/>
                  <a:ext cx="2340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B53D19E-EDD8-4060-B991-9A573E84C8C2}"/>
                    </a:ext>
                  </a:extLst>
                </p14:cNvPr>
                <p14:cNvContentPartPr/>
                <p14:nvPr/>
              </p14:nvContentPartPr>
              <p14:xfrm>
                <a:off x="8944030" y="2422387"/>
                <a:ext cx="157680" cy="291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B53D19E-EDD8-4060-B991-9A573E84C8C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935390" y="2413387"/>
                  <a:ext cx="175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4757A73-CA8E-4C86-BBF6-3907DFCDBA2D}"/>
                    </a:ext>
                  </a:extLst>
                </p14:cNvPr>
                <p14:cNvContentPartPr/>
                <p14:nvPr/>
              </p14:nvContentPartPr>
              <p14:xfrm>
                <a:off x="8998750" y="2578987"/>
                <a:ext cx="160920" cy="306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4757A73-CA8E-4C86-BBF6-3907DFCDBA2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989750" y="2569987"/>
                  <a:ext cx="17856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6CA0468-1094-4FD6-A3C4-08BDA9B4349A}"/>
              </a:ext>
            </a:extLst>
          </p:cNvPr>
          <p:cNvGrpSpPr/>
          <p:nvPr/>
        </p:nvGrpSpPr>
        <p:grpSpPr>
          <a:xfrm>
            <a:off x="9484750" y="2075707"/>
            <a:ext cx="1675800" cy="669600"/>
            <a:chOff x="9484750" y="2075707"/>
            <a:chExt cx="1675800" cy="66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3DF35E6-C66E-474D-AE0E-FBB61D88F04D}"/>
                    </a:ext>
                  </a:extLst>
                </p14:cNvPr>
                <p14:cNvContentPartPr/>
                <p14:nvPr/>
              </p14:nvContentPartPr>
              <p14:xfrm>
                <a:off x="9484750" y="2427787"/>
                <a:ext cx="294480" cy="158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3DF35E6-C66E-474D-AE0E-FBB61D88F04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475750" y="2418787"/>
                  <a:ext cx="312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A87A427-6BD0-4BC8-AC85-92A625E36CB0}"/>
                    </a:ext>
                  </a:extLst>
                </p14:cNvPr>
                <p14:cNvContentPartPr/>
                <p14:nvPr/>
              </p14:nvContentPartPr>
              <p14:xfrm>
                <a:off x="9853750" y="2238067"/>
                <a:ext cx="100440" cy="3661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A87A427-6BD0-4BC8-AC85-92A625E36CB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844750" y="2229427"/>
                  <a:ext cx="1180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0CCA797-BBDB-4CD1-A092-08D3BAFF8139}"/>
                    </a:ext>
                  </a:extLst>
                </p14:cNvPr>
                <p14:cNvContentPartPr/>
                <p14:nvPr/>
              </p14:nvContentPartPr>
              <p14:xfrm>
                <a:off x="10231390" y="2242747"/>
                <a:ext cx="69480" cy="1108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0CCA797-BBDB-4CD1-A092-08D3BAFF813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222390" y="2234107"/>
                  <a:ext cx="87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563A584-CEBA-4017-8AA1-456FBF10ED2B}"/>
                    </a:ext>
                  </a:extLst>
                </p14:cNvPr>
                <p14:cNvContentPartPr/>
                <p14:nvPr/>
              </p14:nvContentPartPr>
              <p14:xfrm>
                <a:off x="10141030" y="2276227"/>
                <a:ext cx="234720" cy="162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563A584-CEBA-4017-8AA1-456FBF10ED2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132390" y="2267587"/>
                  <a:ext cx="252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2C2169A-E444-4AC4-936E-D434A918CD6D}"/>
                    </a:ext>
                  </a:extLst>
                </p14:cNvPr>
                <p14:cNvContentPartPr/>
                <p14:nvPr/>
              </p14:nvContentPartPr>
              <p14:xfrm>
                <a:off x="10156870" y="2440747"/>
                <a:ext cx="258120" cy="356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2C2169A-E444-4AC4-936E-D434A918CD6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147870" y="2432107"/>
                  <a:ext cx="2757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4BD3D3E-A478-4953-ACEE-A8127DF52C8B}"/>
                    </a:ext>
                  </a:extLst>
                </p14:cNvPr>
                <p14:cNvContentPartPr/>
                <p14:nvPr/>
              </p14:nvContentPartPr>
              <p14:xfrm>
                <a:off x="10672390" y="2075707"/>
                <a:ext cx="488160" cy="2206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4BD3D3E-A478-4953-ACEE-A8127DF52C8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663750" y="2067067"/>
                  <a:ext cx="5058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0125ADA-A52C-41B9-8C55-31823087F061}"/>
                    </a:ext>
                  </a:extLst>
                </p14:cNvPr>
                <p14:cNvContentPartPr/>
                <p14:nvPr/>
              </p14:nvContentPartPr>
              <p14:xfrm>
                <a:off x="10893790" y="2132587"/>
                <a:ext cx="91080" cy="1684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0125ADA-A52C-41B9-8C55-31823087F06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884790" y="2123947"/>
                  <a:ext cx="1087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0124C50-9ABE-45D1-9A2F-9695E0E0E8D1}"/>
                    </a:ext>
                  </a:extLst>
                </p14:cNvPr>
                <p14:cNvContentPartPr/>
                <p14:nvPr/>
              </p14:nvContentPartPr>
              <p14:xfrm>
                <a:off x="10601470" y="2379547"/>
                <a:ext cx="509400" cy="370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0124C50-9ABE-45D1-9A2F-9695E0E0E8D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592830" y="2370907"/>
                  <a:ext cx="5270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0CC333F-BCA1-485B-91C5-51FA61652DF6}"/>
                    </a:ext>
                  </a:extLst>
                </p14:cNvPr>
                <p14:cNvContentPartPr/>
                <p14:nvPr/>
              </p14:nvContentPartPr>
              <p14:xfrm>
                <a:off x="10708750" y="2501587"/>
                <a:ext cx="188280" cy="2437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0CC333F-BCA1-485B-91C5-51FA61652DF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699750" y="2492947"/>
                  <a:ext cx="205920" cy="26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708A6088-EDD3-4DD6-9F3C-698CDB36D506}"/>
              </a:ext>
            </a:extLst>
          </p:cNvPr>
          <p:cNvGrpSpPr/>
          <p:nvPr/>
        </p:nvGrpSpPr>
        <p:grpSpPr>
          <a:xfrm>
            <a:off x="5350150" y="3155347"/>
            <a:ext cx="5270760" cy="2538000"/>
            <a:chOff x="5350150" y="3155347"/>
            <a:chExt cx="5270760" cy="253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D5D2FCC-6F56-4AC1-AFC8-26E600360C1C}"/>
                    </a:ext>
                  </a:extLst>
                </p14:cNvPr>
                <p14:cNvContentPartPr/>
                <p14:nvPr/>
              </p14:nvContentPartPr>
              <p14:xfrm>
                <a:off x="6187510" y="3533347"/>
                <a:ext cx="257040" cy="4197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D5D2FCC-6F56-4AC1-AFC8-26E600360C1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178510" y="3524707"/>
                  <a:ext cx="27468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5A05E31-7B4F-4D5D-B1BB-5154C1560AA8}"/>
                    </a:ext>
                  </a:extLst>
                </p14:cNvPr>
                <p14:cNvContentPartPr/>
                <p14:nvPr/>
              </p14:nvContentPartPr>
              <p14:xfrm>
                <a:off x="6212350" y="3519667"/>
                <a:ext cx="214920" cy="4359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5A05E31-7B4F-4D5D-B1BB-5154C1560AA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203710" y="3510667"/>
                  <a:ext cx="23256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D20B94C-D8D8-4CF7-AE37-5B4665217BFA}"/>
                    </a:ext>
                  </a:extLst>
                </p14:cNvPr>
                <p14:cNvContentPartPr/>
                <p14:nvPr/>
              </p14:nvContentPartPr>
              <p14:xfrm>
                <a:off x="6463630" y="3647827"/>
                <a:ext cx="158040" cy="273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D20B94C-D8D8-4CF7-AE37-5B4665217BF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454990" y="3639187"/>
                  <a:ext cx="1756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9EC060D-F460-4E51-84A1-722EFA5CCAEB}"/>
                    </a:ext>
                  </a:extLst>
                </p14:cNvPr>
                <p14:cNvContentPartPr/>
                <p14:nvPr/>
              </p14:nvContentPartPr>
              <p14:xfrm>
                <a:off x="6513310" y="3764467"/>
                <a:ext cx="178560" cy="435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9EC060D-F460-4E51-84A1-722EFA5CCAE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504670" y="3755827"/>
                  <a:ext cx="1962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A945C17-40D2-4D64-A2A1-50FD0B3FF24A}"/>
                    </a:ext>
                  </a:extLst>
                </p14:cNvPr>
                <p14:cNvContentPartPr/>
                <p14:nvPr/>
              </p14:nvContentPartPr>
              <p14:xfrm>
                <a:off x="6905710" y="3585187"/>
                <a:ext cx="194400" cy="230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A945C17-40D2-4D64-A2A1-50FD0B3FF24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896710" y="3576547"/>
                  <a:ext cx="2120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DA0C5AF-8E47-4A89-926B-4293E0CC217C}"/>
                    </a:ext>
                  </a:extLst>
                </p14:cNvPr>
                <p14:cNvContentPartPr/>
                <p14:nvPr/>
              </p14:nvContentPartPr>
              <p14:xfrm>
                <a:off x="7223230" y="3425347"/>
                <a:ext cx="68040" cy="3679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DA0C5AF-8E47-4A89-926B-4293E0CC217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214230" y="3416347"/>
                  <a:ext cx="8568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0503090-E976-4038-A80D-4EFC18295EE2}"/>
                    </a:ext>
                  </a:extLst>
                </p14:cNvPr>
                <p14:cNvContentPartPr/>
                <p14:nvPr/>
              </p14:nvContentPartPr>
              <p14:xfrm>
                <a:off x="7464070" y="3467467"/>
                <a:ext cx="46800" cy="1634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0503090-E976-4038-A80D-4EFC18295EE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455070" y="3458827"/>
                  <a:ext cx="644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4E2AC0E-B3BE-4C97-B1C0-8C42C95E72D1}"/>
                    </a:ext>
                  </a:extLst>
                </p14:cNvPr>
                <p14:cNvContentPartPr/>
                <p14:nvPr/>
              </p14:nvContentPartPr>
              <p14:xfrm>
                <a:off x="7365430" y="3543427"/>
                <a:ext cx="252720" cy="118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4E2AC0E-B3BE-4C97-B1C0-8C42C95E72D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356790" y="3534787"/>
                  <a:ext cx="270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9092FB0-B54A-446E-B7E6-1C24DF3B3457}"/>
                    </a:ext>
                  </a:extLst>
                </p14:cNvPr>
                <p14:cNvContentPartPr/>
                <p14:nvPr/>
              </p14:nvContentPartPr>
              <p14:xfrm>
                <a:off x="7768990" y="3356227"/>
                <a:ext cx="518040" cy="2325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9092FB0-B54A-446E-B7E6-1C24DF3B345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759990" y="3347227"/>
                  <a:ext cx="5356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BAA0EC1-3801-4AC8-8192-2064AB094FCE}"/>
                    </a:ext>
                  </a:extLst>
                </p14:cNvPr>
                <p14:cNvContentPartPr/>
                <p14:nvPr/>
              </p14:nvContentPartPr>
              <p14:xfrm>
                <a:off x="7990750" y="3406267"/>
                <a:ext cx="131040" cy="1573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BAA0EC1-3801-4AC8-8192-2064AB094FC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981750" y="3397267"/>
                  <a:ext cx="1486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7689998-D7A2-44C3-9709-7B251D3BDC59}"/>
                    </a:ext>
                  </a:extLst>
                </p14:cNvPr>
                <p14:cNvContentPartPr/>
                <p14:nvPr/>
              </p14:nvContentPartPr>
              <p14:xfrm>
                <a:off x="7807510" y="3603547"/>
                <a:ext cx="412560" cy="388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7689998-D7A2-44C3-9709-7B251D3BDC5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798870" y="3594907"/>
                  <a:ext cx="4302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9EF8F44-2468-441B-B665-3D12477B6EFD}"/>
                    </a:ext>
                  </a:extLst>
                </p14:cNvPr>
                <p14:cNvContentPartPr/>
                <p14:nvPr/>
              </p14:nvContentPartPr>
              <p14:xfrm>
                <a:off x="7923070" y="3661507"/>
                <a:ext cx="140040" cy="2084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9EF8F44-2468-441B-B665-3D12477B6EF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914430" y="3652507"/>
                  <a:ext cx="1576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CD53FC9-0090-4CC2-849A-859F179601AC}"/>
                    </a:ext>
                  </a:extLst>
                </p14:cNvPr>
                <p14:cNvContentPartPr/>
                <p14:nvPr/>
              </p14:nvContentPartPr>
              <p14:xfrm>
                <a:off x="8664310" y="3542347"/>
                <a:ext cx="83520" cy="2538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CD53FC9-0090-4CC2-849A-859F179601A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655310" y="3533347"/>
                  <a:ext cx="1011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635439D-75A8-482D-B2FF-C4014920C655}"/>
                    </a:ext>
                  </a:extLst>
                </p14:cNvPr>
                <p14:cNvContentPartPr/>
                <p14:nvPr/>
              </p14:nvContentPartPr>
              <p14:xfrm>
                <a:off x="9046630" y="3503827"/>
                <a:ext cx="202320" cy="180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635439D-75A8-482D-B2FF-C4014920C65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037990" y="3494827"/>
                  <a:ext cx="219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CF17D8D-DCB0-45CE-9145-DAB5F0E811F3}"/>
                    </a:ext>
                  </a:extLst>
                </p14:cNvPr>
                <p14:cNvContentPartPr/>
                <p14:nvPr/>
              </p14:nvContentPartPr>
              <p14:xfrm>
                <a:off x="9359470" y="3352627"/>
                <a:ext cx="63360" cy="3279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CF17D8D-DCB0-45CE-9145-DAB5F0E811F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350470" y="3343987"/>
                  <a:ext cx="810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EEB6286-2145-4CD2-B039-DFC930F94C93}"/>
                    </a:ext>
                  </a:extLst>
                </p14:cNvPr>
                <p14:cNvContentPartPr/>
                <p14:nvPr/>
              </p14:nvContentPartPr>
              <p14:xfrm>
                <a:off x="9639190" y="3477907"/>
                <a:ext cx="252000" cy="266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EEB6286-2145-4CD2-B039-DFC930F94C9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630550" y="3468907"/>
                  <a:ext cx="269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5E174E5-FF77-4955-9F48-52B5C6CF0F5A}"/>
                    </a:ext>
                  </a:extLst>
                </p14:cNvPr>
                <p14:cNvContentPartPr/>
                <p14:nvPr/>
              </p14:nvContentPartPr>
              <p14:xfrm>
                <a:off x="10062910" y="3155347"/>
                <a:ext cx="489600" cy="2314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5E174E5-FF77-4955-9F48-52B5C6CF0F5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054270" y="3146347"/>
                  <a:ext cx="5072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E77C125-0B57-471D-B586-E9FCD5A35B29}"/>
                    </a:ext>
                  </a:extLst>
                </p14:cNvPr>
                <p14:cNvContentPartPr/>
                <p14:nvPr/>
              </p14:nvContentPartPr>
              <p14:xfrm>
                <a:off x="10267750" y="3219427"/>
                <a:ext cx="88560" cy="1389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E77C125-0B57-471D-B586-E9FCD5A35B2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258750" y="3210787"/>
                  <a:ext cx="106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87E810D-2948-4F21-B6AC-FE286B326D64}"/>
                    </a:ext>
                  </a:extLst>
                </p14:cNvPr>
                <p14:cNvContentPartPr/>
                <p14:nvPr/>
              </p14:nvContentPartPr>
              <p14:xfrm>
                <a:off x="10030150" y="3426427"/>
                <a:ext cx="461520" cy="280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87E810D-2948-4F21-B6AC-FE286B326D6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021150" y="3417427"/>
                  <a:ext cx="479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1794741-75ED-492F-8A0D-B99A0B21DD02}"/>
                    </a:ext>
                  </a:extLst>
                </p14:cNvPr>
                <p14:cNvContentPartPr/>
                <p14:nvPr/>
              </p14:nvContentPartPr>
              <p14:xfrm>
                <a:off x="10103230" y="3516787"/>
                <a:ext cx="201240" cy="2289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1794741-75ED-492F-8A0D-B99A0B21DD0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094230" y="3508147"/>
                  <a:ext cx="2188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AD67A21-5C37-49DB-AF1B-9C7C67A9ACD7}"/>
                    </a:ext>
                  </a:extLst>
                </p14:cNvPr>
                <p14:cNvContentPartPr/>
                <p14:nvPr/>
              </p14:nvContentPartPr>
              <p14:xfrm>
                <a:off x="6284350" y="4496347"/>
                <a:ext cx="190800" cy="3758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AD67A21-5C37-49DB-AF1B-9C7C67A9ACD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275350" y="4487707"/>
                  <a:ext cx="20844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DAE2F04-D355-4908-8927-CCFE1EF38399}"/>
                    </a:ext>
                  </a:extLst>
                </p14:cNvPr>
                <p14:cNvContentPartPr/>
                <p14:nvPr/>
              </p14:nvContentPartPr>
              <p14:xfrm>
                <a:off x="6270310" y="4471147"/>
                <a:ext cx="214920" cy="3225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DAE2F04-D355-4908-8927-CCFE1EF3839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261310" y="4462147"/>
                  <a:ext cx="2325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CEDC8CD-43CF-4AA8-BAE9-479935B5FAF7}"/>
                    </a:ext>
                  </a:extLst>
                </p14:cNvPr>
                <p14:cNvContentPartPr/>
                <p14:nvPr/>
              </p14:nvContentPartPr>
              <p14:xfrm>
                <a:off x="6624910" y="4516507"/>
                <a:ext cx="123480" cy="306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CEDC8CD-43CF-4AA8-BAE9-479935B5FAF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615910" y="4507507"/>
                  <a:ext cx="1411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ECF4086-8A69-4CD4-8431-251C7525E332}"/>
                    </a:ext>
                  </a:extLst>
                </p14:cNvPr>
                <p14:cNvContentPartPr/>
                <p14:nvPr/>
              </p14:nvContentPartPr>
              <p14:xfrm>
                <a:off x="6638590" y="4649347"/>
                <a:ext cx="178560" cy="262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ECF4086-8A69-4CD4-8431-251C7525E33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629950" y="4640347"/>
                  <a:ext cx="1962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CD00E37-200F-4DE6-AB03-66C7DCC6C5CA}"/>
                    </a:ext>
                  </a:extLst>
                </p14:cNvPr>
                <p14:cNvContentPartPr/>
                <p14:nvPr/>
              </p14:nvContentPartPr>
              <p14:xfrm>
                <a:off x="7001470" y="4580587"/>
                <a:ext cx="199080" cy="496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CD00E37-200F-4DE6-AB03-66C7DCC6C5C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992830" y="4571947"/>
                  <a:ext cx="2167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6B757F1-BC41-485D-BA30-D13DB4380DB9}"/>
                    </a:ext>
                  </a:extLst>
                </p14:cNvPr>
                <p14:cNvContentPartPr/>
                <p14:nvPr/>
              </p14:nvContentPartPr>
              <p14:xfrm>
                <a:off x="7279030" y="4418947"/>
                <a:ext cx="263160" cy="4028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6B757F1-BC41-485D-BA30-D13DB4380DB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270390" y="4409947"/>
                  <a:ext cx="28080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34E2EA9-DBB2-48A4-AD5B-66F5C8126CB3}"/>
                    </a:ext>
                  </a:extLst>
                </p14:cNvPr>
                <p14:cNvContentPartPr/>
                <p14:nvPr/>
              </p14:nvContentPartPr>
              <p14:xfrm>
                <a:off x="7627150" y="4714147"/>
                <a:ext cx="68040" cy="363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34E2EA9-DBB2-48A4-AD5B-66F5C8126CB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618510" y="4705507"/>
                  <a:ext cx="85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E8CF8F2-841C-4667-9774-E9ABCB5627A9}"/>
                    </a:ext>
                  </a:extLst>
                </p14:cNvPr>
                <p14:cNvContentPartPr/>
                <p14:nvPr/>
              </p14:nvContentPartPr>
              <p14:xfrm>
                <a:off x="7786630" y="4449907"/>
                <a:ext cx="223920" cy="2790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E8CF8F2-841C-4667-9774-E9ABCB5627A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777630" y="4440907"/>
                  <a:ext cx="2415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90D836B-6E8B-47C4-8563-7F5FEE5B74DF}"/>
                    </a:ext>
                  </a:extLst>
                </p14:cNvPr>
                <p14:cNvContentPartPr/>
                <p14:nvPr/>
              </p14:nvContentPartPr>
              <p14:xfrm>
                <a:off x="7840990" y="4409587"/>
                <a:ext cx="234720" cy="108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90D836B-6E8B-47C4-8563-7F5FEE5B74D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832350" y="4400587"/>
                  <a:ext cx="252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5F6D581-DA54-4B9B-B6EF-52462D32A74C}"/>
                    </a:ext>
                  </a:extLst>
                </p14:cNvPr>
                <p14:cNvContentPartPr/>
                <p14:nvPr/>
              </p14:nvContentPartPr>
              <p14:xfrm>
                <a:off x="8152390" y="4353067"/>
                <a:ext cx="160920" cy="3949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5F6D581-DA54-4B9B-B6EF-52462D32A74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143390" y="4344427"/>
                  <a:ext cx="17856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7047370-4F28-4C64-900F-DF89863FD766}"/>
                    </a:ext>
                  </a:extLst>
                </p14:cNvPr>
                <p14:cNvContentPartPr/>
                <p14:nvPr/>
              </p14:nvContentPartPr>
              <p14:xfrm>
                <a:off x="8510230" y="4607947"/>
                <a:ext cx="97200" cy="3470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7047370-4F28-4C64-900F-DF89863FD76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501590" y="4598947"/>
                  <a:ext cx="1148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49618E6-5EC8-4D92-A9DA-65D7FCD1732C}"/>
                    </a:ext>
                  </a:extLst>
                </p14:cNvPr>
                <p14:cNvContentPartPr/>
                <p14:nvPr/>
              </p14:nvContentPartPr>
              <p14:xfrm>
                <a:off x="8802550" y="4528027"/>
                <a:ext cx="307440" cy="306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49618E6-5EC8-4D92-A9DA-65D7FCD1732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793550" y="4519027"/>
                  <a:ext cx="3250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0CDB58A-7672-41F2-A140-0E305E38FEA8}"/>
                    </a:ext>
                  </a:extLst>
                </p14:cNvPr>
                <p14:cNvContentPartPr/>
                <p14:nvPr/>
              </p14:nvContentPartPr>
              <p14:xfrm>
                <a:off x="9207190" y="4317067"/>
                <a:ext cx="53280" cy="5036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0CDB58A-7672-41F2-A140-0E305E38FEA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198190" y="4308427"/>
                  <a:ext cx="7092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7DABD2D-2403-4A99-82EF-F8C2520100EA}"/>
                    </a:ext>
                  </a:extLst>
                </p14:cNvPr>
                <p14:cNvContentPartPr/>
                <p14:nvPr/>
              </p14:nvContentPartPr>
              <p14:xfrm>
                <a:off x="9405910" y="4673827"/>
                <a:ext cx="48960" cy="540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7DABD2D-2403-4A99-82EF-F8C2520100E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396910" y="4664827"/>
                  <a:ext cx="666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37B1345-1E4D-436C-82CE-8BA04F89CBBF}"/>
                    </a:ext>
                  </a:extLst>
                </p14:cNvPr>
                <p14:cNvContentPartPr/>
                <p14:nvPr/>
              </p14:nvContentPartPr>
              <p14:xfrm>
                <a:off x="9546310" y="4297267"/>
                <a:ext cx="149040" cy="2228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37B1345-1E4D-436C-82CE-8BA04F89CBB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537670" y="4288627"/>
                  <a:ext cx="1666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E8FE338-DD26-4B85-8B07-C8DA63043D75}"/>
                    </a:ext>
                  </a:extLst>
                </p14:cNvPr>
                <p14:cNvContentPartPr/>
                <p14:nvPr/>
              </p14:nvContentPartPr>
              <p14:xfrm>
                <a:off x="9709390" y="4324267"/>
                <a:ext cx="68040" cy="4208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E8FE338-DD26-4B85-8B07-C8DA63043D7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700750" y="4315627"/>
                  <a:ext cx="8568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AE71B95-CE66-497E-B8F4-CA1BA0A2BF8D}"/>
                    </a:ext>
                  </a:extLst>
                </p14:cNvPr>
                <p14:cNvContentPartPr/>
                <p14:nvPr/>
              </p14:nvContentPartPr>
              <p14:xfrm>
                <a:off x="9909550" y="4304107"/>
                <a:ext cx="142200" cy="4608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AE71B95-CE66-497E-B8F4-CA1BA0A2BF8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900550" y="4295107"/>
                  <a:ext cx="15984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6458E76-22A7-4BCE-8EED-CE86E7CF14DF}"/>
                    </a:ext>
                  </a:extLst>
                </p14:cNvPr>
                <p14:cNvContentPartPr/>
                <p14:nvPr/>
              </p14:nvContentPartPr>
              <p14:xfrm>
                <a:off x="5350150" y="4075507"/>
                <a:ext cx="5270760" cy="16178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6458E76-22A7-4BCE-8EED-CE86E7CF14D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341510" y="4066867"/>
                  <a:ext cx="5288400" cy="1635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9417748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2579</TotalTime>
  <Words>70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Cambria Math</vt:lpstr>
      <vt:lpstr>Retrospect</vt:lpstr>
      <vt:lpstr>Section 7.2 The Quadratic Formula</vt:lpstr>
      <vt:lpstr>PowerPoint Presentation</vt:lpstr>
      <vt:lpstr>Solve</vt:lpstr>
      <vt:lpstr>Solve</vt:lpstr>
      <vt:lpstr>Solve</vt:lpstr>
      <vt:lpstr>Solve</vt:lpstr>
      <vt:lpstr>Solve</vt:lpstr>
      <vt:lpstr>Approximate to the Nearest Hundreth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Section 2C: Laws of Exponents</dc:title>
  <dc:creator>Michael Kuniega</dc:creator>
  <cp:lastModifiedBy>Michael Kuniega</cp:lastModifiedBy>
  <cp:revision>72</cp:revision>
  <cp:lastPrinted>2020-08-03T16:23:34Z</cp:lastPrinted>
  <dcterms:created xsi:type="dcterms:W3CDTF">2018-08-29T02:57:50Z</dcterms:created>
  <dcterms:modified xsi:type="dcterms:W3CDTF">2020-08-15T04:58:28Z</dcterms:modified>
</cp:coreProperties>
</file>