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8" r:id="rId3"/>
    <p:sldId id="289" r:id="rId4"/>
    <p:sldId id="292" r:id="rId5"/>
    <p:sldId id="293" r:id="rId6"/>
    <p:sldId id="295" r:id="rId7"/>
    <p:sldId id="296" r:id="rId8"/>
    <p:sldId id="294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7.2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Quadratic Formula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6502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Quadratic Formula (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 l="-2650" t="-27143" r="-2950" b="-5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1933911"/>
                <a:ext cx="12191999" cy="2990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8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8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8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8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8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33911"/>
                <a:ext cx="12191999" cy="2990178"/>
              </a:xfrm>
              <a:prstGeom prst="rect">
                <a:avLst/>
              </a:prstGeom>
              <a:blipFill>
                <a:blip r:embed="rId3"/>
                <a:stretch>
                  <a:fillRect b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05553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055534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16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396095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+8=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3960956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00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29598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295984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6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37664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37664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96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59805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−15=0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598054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690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Approximate to the Nearest </a:t>
            </a:r>
            <a:r>
              <a:rPr lang="en-US" sz="4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Hundreth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98841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+2.5=0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988417" cy="677108"/>
              </a:xfrm>
              <a:prstGeom prst="rect">
                <a:avLst/>
              </a:prstGeom>
              <a:blipFill>
                <a:blip r:embed="rId2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1774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2563</TotalTime>
  <Words>70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7.2 The Quadratic Formula</vt:lpstr>
      <vt:lpstr>PowerPoint Presentation</vt:lpstr>
      <vt:lpstr>Solve</vt:lpstr>
      <vt:lpstr>Solve</vt:lpstr>
      <vt:lpstr>Solve</vt:lpstr>
      <vt:lpstr>Solve</vt:lpstr>
      <vt:lpstr>Solve</vt:lpstr>
      <vt:lpstr>Approximate to the Nearest Hundreth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70</cp:revision>
  <cp:lastPrinted>2020-08-03T16:23:34Z</cp:lastPrinted>
  <dcterms:created xsi:type="dcterms:W3CDTF">2018-08-29T02:57:50Z</dcterms:created>
  <dcterms:modified xsi:type="dcterms:W3CDTF">2020-08-15T04:36:00Z</dcterms:modified>
</cp:coreProperties>
</file>