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8" r:id="rId3"/>
    <p:sldId id="289" r:id="rId4"/>
    <p:sldId id="295" r:id="rId5"/>
    <p:sldId id="298" r:id="rId6"/>
    <p:sldId id="299" r:id="rId7"/>
    <p:sldId id="296" r:id="rId8"/>
    <p:sldId id="297" r:id="rId9"/>
    <p:sldId id="294" r:id="rId10"/>
    <p:sldId id="300" r:id="rId11"/>
    <p:sldId id="301" r:id="rId12"/>
    <p:sldId id="302" r:id="rId13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608 162 6272,'1'-12'5498,"25"-43"-2143,-25 52-3147,-1 0 1,1 1-1,-1-1 1,1 0-1,-1 0 0,0 0 1,0 0-1,0 0 1,0 1-1,-1-1 0,1 0 1,-1 0-1,1 0 1,-1 1-1,0-1 0,0 0 1,0 1-1,-1-1 1,1 0-1,-1 1 0,1 0 1,-1-1-1,0 1 1,0 0-1,0 0 0,0 0 1,0 0-1,-1 0 1,-1-1-1,0 1-134,0 0 0,-1-1 0,1 2 0,0-1 0,-1 0 0,1 1 0,-1 0 0,1 0 0,-1 0 0,0 1 0,1-1 0,-1 1 0,0 0 0,1 1 0,-1-1 0,0 1 0,-6 1 0,-8 6 59,-1 1 1,2 0-1,-1 1 1,1 1-1,-28 23 1,21-16-50,-29 20 13,-69 65 0,106-86-68,1 0 0,1 1 0,0 1 0,1 0 0,1 1 0,1 0 1,-15 34-1,17-27 212,1 0 0,1 0 0,-7 48 0,13-54-43,0 1-1,1 0 1,1 0-1,1-1 0,5 30 1,-4-41-161,1 0 0,0-1 0,1 1 1,-1-1-1,2 0 0,-1 0 0,1 0 0,1-1 1,-1 0-1,2 0 0,-1 0 0,1-1 0,0 0 0,0 0 1,1-1-1,0 0 0,16 10 0,0-4 63,0 0 0,0-2 0,1-1 0,0-1 0,41 8 0,-54-13-81,0-1 1,0 0-1,0-1 0,0-1 0,1 0 1,-1 0-1,0-1 0,0-1 0,0 0 1,0 0-1,0-1 0,0-1 0,-1 0 1,0-1-1,1 0 0,-2-1 0,1 0 1,-1 0-1,0-1 0,0-1 0,0 1 1,14-18-1,-6 5-2,-2-1-1,0 0 1,-1-2 0,-2 0-1,0 0 1,-1-1 0,-2-1-1,8-25 1,-8 17-33,-2 0 0,-1-1 0,-1 0-1,-2 0 1,-1-65 0,-5 53 15,-1 0-1,-2 0 1,-19-75 0,23 119-1,1-1-16,-1 0 1,0-1 0,0 1-1,0 0 1,-1 0 0,1-1-1,-1 1 1,0 0-1,1 0 1,-1 1 0,-1-1-1,1 0 1,-4-3-1,5 6 16,1-1-1,0 1 0,0 0 0,-1 0 0,1 0 0,0 0 0,-1 0 0,1 0 0,0 0 0,-1 0 0,1 0 0,0 0 1,0 0-1,-1 0 0,1 1 0,0-1 0,-1 0 0,1 0 0,0 0 0,0 0 0,-1 0 0,1 0 0,0 1 0,0-1 0,-1 0 1,1 0-1,0 0 0,0 1 0,0-1 0,0 0 0,-1 0 0,1 1 0,0-1 0,0 0 0,0 0 0,0 1 0,0 0 1,-5 12-54,4-12 52,-2 13 71,1-1 0,0 1 0,0 0 1,1 0-1,1 0 0,1 0 0,3 25 0,5 7 442,15 45 0,-15-62-470,9 27 87,2-1-1,2-1 0,3-1 1,2-1-1,2-1 0,2-2 1,59 70-1,-90-119-124,4 6 68,0-1 0,1 0 1,0 0-1,-1-1 0,2 1 0,-1-1 1,0 0-1,11 6 0,1-38-7215,-3 8 2756,3-2-1657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11 328 10752,'-1'0'214,"1"0"0,0 0 0,-1 0 1,1 0-1,0 0 0,0 0 0,-1 0 1,1 1-1,0-1 0,-1 0 0,1 0 1,0 0-1,-1-1 0,1 1 0,0 0 1,-1 0-1,1 0 0,0 0 0,-1 0 1,1 0-1,0 0 0,0 0 0,-1-1 1,1 1-1,0 0 0,0 0 0,-1 0 1,1-1-1,0 1 0,0 0 0,0 0 1,-1-1-1,1 1 0,0 0 0,0 0 1,0-1-1,0 1 0,-1-1 0,2 0-59,-1 0 0,1 0 0,-1 0-1,1 1 1,0-1 0,-1 0 0,1 0-1,0 0 1,0 1 0,0-1 0,1 0-1,30-20-469,-31 21 481,119-63 897,-48 26-608,119-80 1,-94 49 322,-96 67-768,-1 1-1,1-1 1,-1 1-1,1-1 1,-1 1-1,1-1 1,0 1-1,-1-1 1,1 1-1,0 0 1,0-1-1,-1 1 1,1 0-1,0 0 1,0-1-1,-1 1 1,1 0-1,0 0 1,0 0-1,-1 0 1,1 0-1,0 0 1,0 0-1,0 0 1,-1 1-1,1-1 1,0 0-1,0 0 1,-1 1-1,1-1 1,0 0-1,-1 1 1,1-1-1,0 1 1,-1-1-1,1 1 1,0-1-1,-1 1 1,1-1-1,-1 1 1,1-1-1,-1 1 1,1 0-1,-1-1 1,1 2-1,1 3 26,0 1 1,0-1-1,-1 1 0,0-1 1,1 8-1,-2-12-33,11 84 158,14 78 187,-20-143-360,1 1-349,2 25 0,-8-38-896,1 0 1,-1 0-1,0-1 0,-1 1 0,0 0 0,-3 14 1,-1-8-2551,1-2-272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9 222 7808,'-8'-26'2592,"7"13"-1451,2 3-785,-1 5-68,0 1 1,1-1-1,0 0 0,0 0 0,0 0 0,3-6 0,9-35 2923,-13 46-3186,0 0 0,0-1 0,0 1-1,0 0 1,0 0 0,0-1 0,0 1 0,0 0 0,1-1 0,-1 1 0,0 0 0,0 0 0,0-1 0,0 1 0,0 0-1,1 0 1,-1 0 0,0-1 0,0 1 0,0 0 0,1 0 0,-1 0 0,0-1 0,0 1 0,0 0 0,1 0 0,-1 0-1,0 0 1,1 0 0,-1 0 0,0 0 0,0 0 0,1-1 0,-1 1 0,0 0 0,0 0 0,1 0 0,-1 0 0,0 0-1,1 0 1,-1 1 0,0-1 0,0 0 0,1 0 0,-1 0 0,0 0 0,1 0 0,1 2 75,-1 0-1,1-1 1,-1 1 0,1 0 0,-1 0 0,0 0 0,2 5-1,42 107 1785,-42-104-1778,46 154 1294,-34-106-1120,44 131 97,-40-130-322,29 76-6,-38-112-38,1-1 1,1-1 0,23 32 0,-33-49 5,1 0 1,0 0 0,1-1-1,-1 1 1,0-1 0,8 5-1,-8-6 7,-1-1 1,1 0-1,0 0 0,0 0 0,0 0 0,0-1 0,0 1 0,0-1 1,-1 0-1,7 0 0,-5 0 6,0 0 0,0 0 0,0-1 0,0 0 0,0 0 0,0 0 1,0-1-1,0 1 0,0-1 0,0 0 0,-1 0 0,1 0 0,-1 0 0,0-1 0,1 0 0,-1 1 0,3-5 1,0 1 8,3-2-8,0-1 0,0 0-1,-2-1 1,1 0 0,-1-1 0,0 1-1,-1-1 1,5-12 0,1-1 2,66-147 114,-70 153-134,23-63-379,33-127 1,-57 180 40,29-99-2395,0 1-3424,-18 61 1131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36 554 8960,'-4'-19'2901,"3"16"-2378,1-1 0,-1 0 0,1 1 1,-1-1-1,-1 1 0,1-1 1,0 1-1,-1-1 0,1 1 1,-1 0-1,0 0 0,0 0 0,-1 0 1,1 0-1,0 0 0,-6-4 1,18 1-258,13-8 1,-2-1 0,0-1 0,-1-1 0,25-26 1,-11 11 55,54-49 984,161-114-1,-249 195-1306,14-10 109,1 1-1,0 1 1,31-14-1,-42 21-73,0-1 1,0 1-1,-1 0 1,1 1-1,0-1 0,0 1 1,1-1-1,-1 1 1,0 0-1,0 1 0,0-1 1,0 1-1,0 0 1,0 0-1,-1 0 0,1 0 1,0 1-1,0-1 1,-1 1-1,1 0 0,-1 0 1,5 3-1,-3 0-4,-1-1-1,1 1 0,-1 0 0,0 0 1,0 1-1,0-1 0,-1 1 1,0 0-1,4 8 0,0 7 40,8 32-1,-8-26-25,82 267-82,-75-257-477,12 40-2165,-23-66 959,0 1 1,1 15-1,-4-3-3921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32 6784,'31'-31'5616,"-30"31"-4731,-1 0 102,-1 1-315,-6 9 246,0 0 1,-12 12 0,-10 13 324,-45 97 662,32-54-1580,22-42-285,6-9-29,-1-2 1,-1 1-1,-23 26 0,-102 87-176,140-138-1564,8-6 221,9-11-2167,-3 1-490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9728,'-1'0'119,"1"0"1,0 0 0,-1-1-1,1 1 1,0 0 0,0 0 0,-1-1-1,1 1 1,0 0 0,0-1-1,-1 1 1,1 0 0,0 0-1,0-1 1,0 1 0,0-1 0,-1 1-1,1 0 1,0-1 0,0 1-1,0 0 1,0-1 0,0 1-1,0 0 1,0-1 0,0 1-1,0-1 1,0 1 0,0 0 0,0-1-1,0 1 1,0 0 0,1-1-1,-1 1 1,0-1 0,2 1 181,-1 0-1,1-1 1,0 1 0,-1 0 0,1 0 0,-1 0-1,1 1 1,0-1 0,2 1 0,5 1 128,0 0 1,0 1-1,0 0 1,-1 1-1,1 0 1,-1 0-1,1 1 1,10 8-1,-1 0 66,-1 2-1,23 25 1,-28-26-332,-1 0-1,-1 0 1,12 22-1,22 52-56,-6-11-30,-38-77-77,11 20 44,0-1 0,1-1 0,15 19 0,-22-32-161,-1 0 1,1-1 0,1 1-1,-1-1 1,1 0-1,6 4 1,-9-6-125,1-1 0,-1 1 0,1-1 0,-1 0 0,1 0 0,0 0 0,0 0 0,-1-1 0,1 1 0,0-1 0,0 0 0,4-1 0,-7 1-61,1 0 1,0 0-1,0-1 1,0 1-1,0-1 1,0 1-1,0-1 1,-1 0-1,1 0 1,0 0-1,0 0 1,-1 0-1,1 0 1,-1-1-1,1 1 1,-1 0-1,2-3 1,10-14-4050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10368,'-9'9'3872,"14"-6"-3040,4 1 512,0-4-33,4 5-383,5-2-64,5-3-352,4 0-160,-2 0-192,2 0-128,0 0 0,0 0-32,-4 0 64,-5 4-1728,-5 1-704,-4-2-2847</inkml:trace>
  <inkml:trace contextRef="#ctx0" brushRef="#br0" timeOffset="1">81 263 9472,'-13'20'3520,"17"-16"-2752,10 4 416,-1-8 64,5-5-321,3-2 1,6-1-512,0-4-192,5 3-128,-1 2-96,4 4 96,-4-2-576,1 5-128,-1 0-1055,-4 0-449,3 0-2272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9984,'-30'8'3776,"21"1"-2944,5-6 608,4-3 63,4 0-447,1 4-128,4 1-192,3-5 0,6 0-416,4-5-32,1 1-64,-1 1-96,1 3-32,-1 0-32,1 3-64,-7 1-1664,2 1-736,5-2-3231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8960,'-35'-7'2981,"34"7"-2897,1 0 0,-1 0 0,0 0 0,1 0 0,-1-1 1,1 1-1,-1 0 0,0 0 0,1-1 0,-1 1 0,1 0 0,-1-1 0,0 1 0,1 0 1,-1-1-1,1 1 0,-1-1 0,1 1 0,0-1 0,-1 1 0,1-1 0,-1 0 0,1 1 0,-1-2 1,1 1 356,-1 0 908,3 0-272,11-7 327,-10 6-1233,0 0 0,0 0 0,1 1 0,-1-1 0,1 1 1,-1 0-1,1 0 0,-1 0 0,7-1 0,2 1 219,0 1 1,1 1-1,-1 0 1,0 0-1,0 1 0,0 0 1,0 2-1,0-1 1,0 1-1,-1 1 0,0 0 1,0 0-1,0 1 0,19 14 1,-29-19-365,1 0 1,-1 0-1,1 0 0,-1 0 1,0 1-1,0-1 1,1 0-1,-1 0 0,0 1 1,0-1-1,0 1 1,0-1-1,0 1 0,-1-1 1,1 1-1,0 0 0,-1-1 1,1 1-1,-1 0 1,0 0-1,1-1 0,-1 1 1,0 0-1,0 0 1,0-1-1,0 1 0,-1 0 1,1 0-1,0-1 0,-1 1 1,1 0-1,-1-1 1,0 1-1,1 0 0,-1-1 1,0 1-1,-1 1 1,1-1-32,0-1 1,0 1 0,0-1 0,1 1 0,-1 0 0,1 0 0,-1-1 0,1 1 0,0 0 0,-1 0-1,1-1 1,0 1 0,0 0 0,0 0 0,1-1 0,-1 1 0,0 0 0,1 0 0,-1-1 0,1 1 0,-1 0-1,1-1 1,0 1 0,0 0 0,1 2 0,3 2-29,1 0 0,-1 0 0,1 0 0,10 8 0,7 7 102,-12-7 23,0 0 1,0 1-1,-2 0 1,0 0 0,0 1-1,-2 1 1,7 17-1,-11-23 77,0-1 0,0 1 0,-1 0 1,-1 0-1,1 0 0,-2 0 0,1 0 0,-2 0 0,0 0 0,0 0 0,-1 0 0,-4 16 0,3-20-145,0-1 1,0 0-1,-1 1 0,0-1 0,0 0 0,0-1 0,-1 1 0,0-1 0,0 0 0,0 0 0,-1 0 0,1-1 0,-1 0 0,0 0 0,-11 5 0,3-2-120,-1-1 0,0-1 0,1 0 0,-2-1 0,1 0 0,-19 2-1,-5-3-2970,34-3 1611,-1 0-1,1 0 0,0-1 0,0 0 1,-7-1-1,3-4-4004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491 119 6400,'4'-12'6833,"8"-8"-5017,-6 11-679,-3 5-642,-1 0 1,1 0-1,-1-1 0,0 1 0,-1 0 1,1-1-1,0-4 0,-1 7-408,-1 1 0,0 0 1,0 0-1,0-1 0,-1 1 0,1 0 0,0 0 0,0-1 1,-1 1-1,1 0 0,-1 0 0,1 0 0,-1 0 1,1 0-1,-1-1 0,0 1 0,1 0 0,-1 0 1,0 1-1,0-1 0,0 0 0,0 0 0,0 0 0,0 0 1,0 1-1,0-1 0,0 1 0,0-1 0,0 0 1,-1 1-1,0-1 0,-1 0-39,0 0 0,1 0 1,-1 0-1,0 1 0,0-1 0,0 0 1,0 1-1,0 0 0,1 0 0,-1 0 1,0 0-1,0 0 0,0 1 0,0-1 1,0 1-1,0 0 0,1 0 0,-1 0 1,0 0-1,1 0 0,-4 2 0,-18 9-20,-1 1-1,2 1 1,0 2-1,-26 21 1,7-1 154,-40 46 0,59-58-191,2 2 1,0 1-1,-26 46 1,37-55 53,1 1 0,1 0 0,0 1 1,2 0-1,0 0 0,-6 39 0,10-40 1,0 1 0,2-1-1,0 0 1,4 30 0,-3-40-11,1 0 0,0-1 0,1 0 0,0 1 0,0-1-1,1 0 1,0 0 0,0-1 0,1 1 0,0-1 0,0 0 0,8 8 0,-4-7 16,1 1 1,0-2-1,0 0 0,0 0 1,1-1-1,0 0 1,0 0-1,1-1 0,0-1 1,0 0-1,0-1 1,0 0-1,19 1 0,-21-2-24,0-2-1,0 1 1,1-2-1,-1 1 0,0-1 1,0-1-1,0 0 1,0 0-1,0-1 0,-1 0 1,1-1-1,-1 0 1,0-1-1,0 1 0,0-2 1,0 1-1,8-9 1,-3 1-14,-1-2 1,0 0 0,-1 0-1,-1-1 1,-1-1 0,0 0 0,-1 0-1,0-1 1,10-33 0,-6 6 6,-2 0 1,-2 0-1,3-47 0,-10 44-160,-6-87 0,3 109 100,0 0-51,1 15 43,-4-23 1,8 98 436,4 13-98,14 113 201,-14-142-393,27 89 0,-25-107-60,2 0 1,1-1-1,1-1 0,2 0 1,1-1-1,0 0 0,37 40 1,-51-64-226,15 14 299,-18-17-255,1 0-1,-1 1 0,0-1 0,1 0 0,-1 1 0,1-1 0,-1 0 0,1 0 0,-1 0 0,1 1 1,-1-1-1,1 0 0,-1 0 0,1 0 0,-1 0 0,1 0 0,0 0 0,-1 0 0,1 0 0,-1 0 0,1 0 1,-1 0-1,1 0 0,-1 0 0,1 0 0,-1-1 0,1 1 0,-1 0 0,1 0 0,-1-1 0,1 1 0,-1 0 1,1-1-1,-1 1 0,0 0 0,1-1 0,10-14-6235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10752,'-14'0'4032,"19"0"-3136,-5 0 607,0 0 97,0 5-256,4-2 64,5 1-352,5 1-96,4-2-544,4 1-32,10 1 32,8-5-288,-1 0-160,-3 0 32,-4 3 32,-5 1-1472,-5 4-704,-5-1-4287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12800,'-23'23'4831,"23"-19"-3775,5 4 640,-1-8 0,10 4-544,4-4-96,4 0-544,8 0-160,6 0-224,0-4-96,0 1 64,0-2-480,-6 1-224,6 1-1952,0-2-864,5 5-2559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55 6784,'0'-32'4138,"9"20"-1466,-8 11-2547,-1 1 0,1-1 0,-1 1-1,1-1 1,-1 1 0,1-1 0,-1 1 0,1-1 0,-1 1-1,1-1 1,-1 1 0,1 0 0,0 0 0,-1-1-1,1 1 1,0 0 0,-1 0 0,1 0 0,1-1-1,-2 1-76,1 1-1,-1-1 0,0 0 0,1 0 0,-1 0 0,0 0 1,1 1-1,-1-1 0,0 0 0,0 0 0,1 1 1,-1-1-1,0 0 0,0 1 0,1-1 0,-1 0 0,0 1 1,0-1-1,0 0 0,0 1 0,1-1 0,-1 0 0,0 1 1,0-1-1,0 0 0,0 1 0,0-1 0,0 1 0,0-1 1,0 0-1,0 1 0,0-1 0,0 0 0,0 1 0,-1-1 1,1 0-1,0 1 0,0 0 0,-5 16 254,1 0 0,-2 0-1,-1 0 1,0-1 0,-1 0 0,0 0-1,-2-1 1,-17 23 0,-1-4-247,-1-2 0,-45 40 0,66-65-35,-22 19 454,-61 44 1,69-59-166,21-11-299,1 1 0,-1-1 1,1 0-1,-1 0 0,1 1 0,-1-1 0,1 0 0,-1 0 1,1 0-1,-1 0 0,0 0 0,1 1 0,-1-1 0,1 0 1,-1 0-1,1-1 0,-1 1 0,0 0 0,1 0 0,-1 0 1,1 0-1,-1 0 0,1-1 0,-1 1 0,1 0 0,-1 0 1,1-1-1,-1 1 0,1 0 0,-1-1 0,1 1 0,-1-1 1,1 1-1,-1-1 0,1-1-3,0 0 1,1 1-1,-1-1 0,1 0 1,-1 1-1,1-1 1,-1 1-1,1-1 0,0 1 1,0-1-1,0 1 0,-1-1 1,2 1-1,-1 0 1,0-1-1,0 1 0,2-2 1,5-5 22,92-121-157,-82 104 120,24-34-1,50-54-1,-79 100-53,24-20 0,-34 30 81,1 1 1,0-1-1,-1 1 0,1-1 1,0 1-1,1 0 0,-1 1 1,0-1-1,0 1 0,1 0 1,-1 0-1,6-1 0,-7 2 12,-1 1 0,0-1 0,1 1 0,-1 0 0,0-1 0,0 1 0,0 0 0,0 0 0,0 0 0,0 1 0,0-1 0,0 0 0,0 1 0,0 0 0,-1-1 0,1 1 0,0 0 0,-1-1 0,2 3 0,4 7 35,-1-1 0,8 16 1,-11-19-30,14 26 40,2-1-1,1 0 1,2-1 0,1-1-1,37 36 1,-42-51-894,0-3-1902,-10-2-2377,-7-7 287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12544,'-8'0'1176,"4"0"-383,1 0-1,-1 0 0,0 0 0,1 0 0,-1 0 1,0 1-1,-6 2 0,9-2 1011,2-1-1580,0 0 0,-1 0 0,1 1 0,0-1 0,0 0 0,0 1 0,0-1 0,-1 0 0,1 1 0,0 0 0,0-1 0,0 2 0,7 3 158,4-2-76,1 0 1,-1 0 0,1-1 0,21 0 0,-3 1-17,1 0-207,-6-1-59,1 1-1,0 1 0,48 15 0,-34-7-2520,-33-10 1376,0-1 1,0 0 0,0-1 0,0 0 0,0 0 0,10-1-1,17-9-4365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12544,'-3'-3'5766,"7"3"-3052,8 4-507,-8-2-1973,-1 1-1,1 0 1,0 0-1,-1 0 0,0 0 1,0 1-1,0-1 1,0 1-1,0 0 0,-1 0 1,0 0-1,0 0 1,0 0-1,2 6 1,2 9 35,8 40 1,-12-53-177,39 273 861,-15 4-677,-17-50-1562,-11-200-1327,-4-13-3240,5-16 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8064,'1'-17'10234,"4"9"-9865,1-1 0,-1 1 0,12-11 0,11-16 470,7-25-137,29-70 1,-46 92-583,-1 6-38,0 1 0,44-56 0,53-47-102,-12 17-57,-65 70 162,16-20 265,84-83-1,-133 145-301,1 1-1,-1 0 1,1 1-1,0-1 1,1 1 0,-1 0-1,9-4 1,-12 7-24,0-1 0,0 1 1,0-1-1,-1 1 0,1 0 0,0 0 1,0 0-1,0 0 0,0 0 1,0 0-1,-1 0 0,1 1 1,0-1-1,0 0 0,0 1 0,-1 0 1,1-1-1,0 1 0,-1 0 1,1 0-1,-1 0 0,1 0 1,-1 0-1,1 1 0,-1-1 0,0 0 1,1 1-1,-1-1 0,1 3 1,9 12 261,-1 0 0,14 34 0,-6-12-8,98 217 740,-109-235-983,95 250 343,-16 8 409,-15 23-104,-71-291-573,0-10-112,0 1 1,0-1-1,0 0 1,0 0-1,0 0 1,0 0-1,-1 0 1,1 0 0,0 0-1,0 0 1,0 1-1,0-1 1,0 0-1,-1 0 1,1 0-1,0 0 1,0 0-1,0 0 1,0 0-1,0 0 1,-1 0-1,1 0 1,0 0 0,0 0-1,0 0 1,0 0-1,0 0 1,-1 0-1,1 0 1,0 0-1,0 0 1,0 0-1,0 0 1,-1-1-1,0 1-84,0-1-1,0 0 0,0 1 0,1-1 1,-1 0-1,0 0 0,0 0 0,0 0 1,1 0-1,-1 0 0,0 0 0,1 0 1,-1 0-1,0-1 0,0-1-432,0 0 1,1 1-1,-1-1 0,1 0 0,-1 0 1,1 0-1,0 0 0,0 1 0,0-1 0,1-5 1,7-15-5327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8320,'0'0'272,"0"0"0,-1 1 1,1-1-1,0 0 0,-1 1 1,1-1-1,0 0 0,0 1 1,0-1-1,0 1 1,-1-1-1,1 0 0,0 1 1,0-1-1,0 1 0,0-1 1,0 0-1,0 1 0,0-1 1,0 1-1,0-1 0,0 1 1,0-1-1,0 0 0,0 1 1,1 0-1,6 12 1958,2 1-182,27 77 229,9 22-1031,-35-91-1118,2-1 1,0 0 0,17 21 0,-5-11 8,2-1 0,31 27 0,-42-43 21,1-1 0,0 0 0,1-2 0,0 0 0,35 16 1,-42-23-33,-1-1 0,0 0 0,19 3 0,-23-5-82,0-1 0,0 1 0,0-1-1,0-1 1,0 1 0,0-1 0,0 0 0,0 0 0,-1 0-1,7-3 1,-1-1-8,-1 0-1,0-1 1,0 0-1,0 0 1,-1-1-1,0 0 1,0-1-1,0 0 1,-1 0 0,-1-1-1,7-9 1,0-2-18,-1 0 0,-2-1 0,0-1 0,8-24 1,-13 31-89,-1-1 1,-1 0 0,0 0 0,-1 0 0,-1 0 0,0 0 0,-1 0 0,-3-19-1,0 16-2874,-8-31-1,8 34-629,6 0-1609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6656,'0'-1'258,"0"0"0,-1 0-1,1-1 1,0 1 0,0 0 0,0 0 0,0 0 0,0-1 0,0 1 0,0 0 0,0 0-1,0 0 1,0-1 0,1 1 0,-1 0 0,1 0 0,-1 0 0,1 0 0,-1 0-1,1 0 1,-1 0 0,1 0 0,0 0 0,0 0 0,0 0 0,-1 0 0,1 0 0,0 1-1,0-1 1,2-1 0,-2 1 1054,-1 1-139,0 0-421,0 0 32,0 5 774,-3 128 601,0-63-1370,2 1 1,12 85 0,-7-124-562,2 0 0,1 0 0,1 0 1,18 41-1,-25-70-177,1 1-1,0-1 1,-1 0-1,2 1 1,-1-1 0,0 0-1,1-1 1,-1 1 0,1 0-1,0-1 1,0 1 0,3 1-1,-3-2-11,-1-1 0,1 0-1,-1 0 1,1 0 0,0-1 0,-1 1 0,1-1-1,0 1 1,0-1 0,-1 0 0,1 0-1,0 0 1,0-1 0,-1 1 0,1 0-1,5-3 1,13-4 15,-1-1-1,30-16 1,-4 1-39,-27 14-132,4-1-1220,1-1 0,-2-1-1,33-22 1,-38 19-4940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4736,'1'-7'829,"-1"0"1,1 0-1,1 0 0,3-13 1,-3 14-225,0-1 0,0 0 0,-1 0 1,1-13-1,-2-51 4349,14 86-2511,-13-13-2345,0-1 1,1 1-1,-1 0 0,0-1 1,0 1-1,0 0 0,-1 0 1,1-1-1,0 1 1,-1 0-1,2 4 0,0 3 114,6 27 357,-2 0 0,4 67 0,-9 83 504,-1-108-706,-5 223 1136,3-197-900,1 119 1194,2-241-1786,1 0 0,0 1 0,1-1-1,1 0 1,10-26 0,-4 18-42,1 0 1,26-44 0,-24 48-5,1 1 0,1 1 0,0 1 0,2 0 0,0 1 0,21-18-1,-33 32 39,0 1 0,1-1 0,-1 1 0,0 0 0,1 1 0,0-1-1,0 1 1,0 0 0,0 1 0,0-1 0,7 0 0,-8 2-5,-1 0 1,1 0 0,0 1 0,-1-1 0,1 1 0,-1 0 0,1 0 0,-1 1-1,1-1 1,-1 1 0,0 0 0,1 0 0,-1 0 0,0 1 0,5 4-1,-3-2 16,0 1-1,0 0 0,0 0 1,-1 1-1,0-1 0,4 8 0,22 46 77,-23-42-65,31 64 138,41 125 0,-71-172-190,-8-19-3029,4-21-2102,0 1 3516,7-14-4021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13056,'0'-3'4831,"9"3"-3775,8 0 352,-3 0-64,4 0-640,4 0-64,1 3-320,4 6-64,4-2-128,4 5-96,1 0 64,-9 3-768,-5-3-352,-4 0-2432,0-4-1087,-4 1-577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13952,'-5'12'5279,"10"-12"-4127,4 0 192,0-5-160,9 1-672,4-4-96,5 1-256,5 2-64,2-2-32,2 2-128,-4 1 32,-1 1-1600,1 3-640,-2-5-992,6 2-319,-5 3-1025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11008,'0'0'161,"0"0"0,-1 0 0,1 0 0,0 1 0,0-1 0,0 0 0,0 0 0,0 0 0,0 0 0,0 0 0,0 0 0,0 0 0,0 1 0,0-1 0,0 0 0,0 0 0,0 0 0,0 0 0,0 0 0,0 1 0,0-1 0,0 0 0,0 0 0,0 0 0,0 0 0,0 0 1,0 0-1,0 1 0,0-1 0,0 0 0,0 0 0,0 0 0,0 0 0,0 0 0,0 0 0,0 0 0,0 1 0,1-1 0,-1 0 0,0 0 0,0 0 0,0 0 0,0 0 0,0 0 0,0 0 0,0 0 0,1 0 0,-1 0 0,0 0 0,0 0 0,0 0 0,0 0 0,0 0 0,0 0 0,1 0 0,-1 0 0,15 7 2957,22 2-1756,20 0-1046,73 2-1,-7-12-4071,-85-3 460,-2-3-2117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8576,'-1'-1'456,"0"-1"1,0 1 0,0-1-1,1 1 1,-1-1 0,0 0-1,0 0 1,1 1 0,-1-1-1,1 0 1,0 0 0,-1 0-1,1 0 1,0 0 0,0-3-1,0 5-366,0 0-1,0 0 1,0 0-1,0 0 1,0-1 0,0 1-1,1 0 1,-1 0-1,0 0 1,0 0 0,0-1-1,0 1 1,0 0-1,0 0 1,0 0-1,0 0 1,0-1 0,0 1-1,0 0 1,1 0-1,-1 0 1,0 0-1,0 0 1,0 0 0,0-1-1,0 1 1,1 0-1,-1 0 1,0 0 0,0 0-1,0 0 1,0 0-1,1 0 1,-1 0-1,0 0 1,0 0 0,0 0-1,0 0 1,1 0-1,-1 0 1,0 0-1,0 0 1,0 0 0,1 0-1,-1 0 1,0 0-1,0 0 1,9 5 1349,-6 0-1227,-1-1 1,1 1-1,-1 0 1,0 0-1,0 0 1,0 0-1,0 0 1,-1 0-1,0 0 1,0 1-1,-1-1 1,0 9-1,6 141 1650,-2 0-790,51 300-239,-44-383-739,-9-55-204,5 33-819,2 64 1,-9-112 372,0-1 394,0-1 0,0 0 1,0 1-1,0-1 1,0 1-1,0-1 1,0 0-1,0 1 0,0-1 1,0 1-1,0-1 1,0 0-1,0 1 0,0-1 1,0 1-1,0-1 1,0 0-1,0 1 0,-1-1 1,1 1-1,0-1 1,0 0-1,0 1 0,-1-1 1,1 0-1,0 0 1,0 1-1,-1-1 1,1 0-1,0 1 0,-1-1 1,1 0-1,0 0 1,-1 0-1,0 1 0,-7-3-5821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6272,'14'-44'5322,"-5"20"-2725,-8 19-2129,0 0 1,1 0 0,0 0 0,0 1 0,0-1 0,1 1-1,-1-1 1,5-3 0,-2 22 1035,-3 2-1129,0-1 0,-2 29-1,0-30-250,-1 187 966,3 256 567,16-230-228,-14-215-1033,-4-12-391,0 1-1,1-1 0,-1 0 1,0 0-1,0 0 0,0 0 1,0 0-1,1 0 0,-1 0 1,0 0-1,0 0 0,0 0 1,0-1-1,1 1 0,-1 0 1,0 0-1,0 0 0,0 0 1,0 0-1,0 0 1,0 0-1,1 0 0,-1 0 1,0 0-1,0 0 0,0-1 1,0 1-1,0 0 0,0 0 1,0 0-1,1 0 0,-1 0 1,0-1-1,0 1 0,0 0 1,0 0-1,0 0 0,8-23 38,-7 20-32,20-79 23,8-26-50,-23 92-6,0 0-1,1 0 1,0 0-1,15-19 1,-19 29 11,1 1 1,0 0-1,1 0 0,-1 0 0,1 1 1,0 0-1,0 0 0,1 0 1,-1 0-1,1 1 0,0 0 1,6-2-1,-7 3 7,0 1-1,0-1 0,0 1 1,0 0-1,1 1 1,-1-1-1,0 1 1,0 0-1,1 1 1,-1-1-1,0 1 1,1 0-1,-1 0 1,0 1-1,7 2 1,-2 1 13,-1 0 1,0 0-1,-1 1 0,1 0 1,-1 1-1,0-1 1,-1 1-1,0 1 0,11 13 1,5 11 21,22 42 1,-33-53 0,-3-7-15,7 12 42,-1 1-1,-1 0 1,-1 1-1,8 29 1,-20-52-148,0-1 0,0 1 0,0 0 0,-1 0 0,0-1 0,0 1 0,0 0 0,-1 6 0,-12 34-4022,7-29 1791,6-14 1545,-2 6-447,2-6-1386,2-2-3502,3-3 1119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8192,'-4'-29'3607,"3"15"428,10 31-803,-3 5-2420,-1 1-1,-1 0 1,2 44 0,-4-38-294,13 274 2424,9 100-1734,-20-300-1102,-5-93-453,-3-9-1012,3-2 1116,1 0 0,-1 0 0,1 1-1,-1-1 1,1 0 0,-1 0 0,1 0-1,-1 0 1,1 0 0,0 0 0,-1 1-1,1-1 1,0 0 0,0-2 0,0-1-877,-1 0 0,2 0 0,-1 0 0,0 0 0,1 0 0,1-7 0,6-8-3717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12032,'2'1'306,"-1"-1"1,0 0 0,1 1 0,-1-1-1,0 0 1,0 1 0,1 0 0,-1-1 0,0 1-1,0 0 1,0-1 0,0 1 0,0 0-1,0 0 1,0 0 0,0 0 0,0 0-1,0 0 1,0 0 0,-1 0 0,2 2-1,-2-1-49,1 0 0,-1-1 0,1 1-1,-1 0 1,0 0 0,0 0 0,0-1-1,0 1 1,0 0 0,0 0 0,0 0-1,-1-1 1,1 1 0,-1 0 0,1 0-1,-1-1 1,-1 3 0,-2 5 173,-1-1-1,-1 0 1,1 0 0,-1 0-1,-12 12 1,-41 31-65,37-33-167,-37 28-218,36-29 26,1 0 0,1 2 0,0 0 1,-24 30-1,43-47-18,1 1 0,-1-1 1,0 1-1,1 0 0,-1 0 1,1 0-1,0 0 0,0 0 0,0 0 1,0 0-1,1 0 0,-1 0 1,1 0-1,0 1 0,0-1 0,0 4 1,1-3 26,0 0 1,0 0 0,0 0-1,1 0 1,-1 0-1,1 0 1,0 0 0,0-1-1,1 1 1,4 5-1,6 5 132,0-2 0,1 0 0,0-1 0,25 16 0,-31-22-92,69 48-262,81 70-1,-151-116-132,15 11-1711,-21-17 1749,1-1 1,-1 1-1,0 0 0,1 0 0,-1-1 0,1 1 1,0-1-1,-1 1 0,1-1 0,-1 0 1,1 0-1,0 1 0,-1-1 0,3-1 0,26-8-8732,-15 3 5391,16-5-1039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12416,'-5'0'4639,"10"0"-3583,4 0 736,0 0 160,4 0-672,5 4-96,9-1-480,5 2-192,4-1-288,-2 4-224,2-1-32,-4-2 32,-5 2 64,-5 1-1440,-5 1-672,-4 1-2688,-4 2-1215,-9 0 1151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10880,'-31'19'4128,"26"-7"-3200,5-4 831,5-8 257,4 4-672,4-4-192,10 0-416,8 0-64,4-4-384,1 1-160,0-6-96,0-3-32,-2 0 64,-2 4-1664,4-4-736,0 0-3839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11264,'-10'-4'7518,"20"-1"-3031,-4 2-4967,5-2 1124,0 1 1,19-6 0,-24 9-476,-1 0 0,1 0 0,-1 1 0,1 0 0,0 0 0,-1 0 0,1 1 0,7 1 1,-6 0 87,1 0 1,0 0 0,-1 1 0,0 0 0,1 0 0,-1 1 0,-1 0 0,13 8 0,-16-9-188,-1-1 1,1 1 0,-1 0 0,1-1-1,-1 1 1,0 0 0,0 1-1,0-1 1,-1 0 0,1 0 0,-1 1-1,0-1 1,0 1 0,0-1 0,0 1-1,0 0 1,-1-1 0,0 1 0,0 0-1,0-1 1,0 5 0,-2 1-28,0 0 1,0 0 0,-1-1 0,0 1-1,0-1 1,-6 11 0,-2 5-110,8-15 63,0 0 0,0 0 0,1 0 1,0 0-1,0 0 0,1 1 0,0-1 0,1 1 0,0-1 1,1 1-1,0-1 0,0 1 0,1-1 0,0 0 1,1 0-1,0 0 0,0 0 0,7 12 0,7 16-91,2-1 0,28 40 0,-39-64 168,0-1 0,0 1-1,-1 1 1,-1-1 0,8 25 0,-12-33-42,-1 1 0,0-1-1,0 1 1,-1 0 0,0-1-1,1 1 1,-2 0 0,1 0 0,0-1-1,-1 1 1,0 0 0,0-1-1,0 1 1,-1-1 0,0 1 0,1-1-1,-2 0 1,1 0 0,0 0 0,-1 0-1,-3 4 1,0-2-14,0 0 0,0 0 0,-1-1 1,0 1-1,0-2 0,0 1 0,-1-1 0,1 0 0,-1-1 1,0 1-1,0-2 0,-1 1 0,1-1 0,-11 1 0,-14 2-130,-1-2 0,-40-2 0,66-1 43,3 0-284,-32-2-1087,19-3-1635,5-4-4057,4 1 706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23 160 8192,'-14'-48'3072,"10"21"-2400,-1-14 608,5 26 128,0-1-160,0 4-33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2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18591,'5'31'881,"14"104"1236,39 142 0,-48-245-1845,0-1 0,25 46 0,-26-58-107,2-2 1,0 1-1,1-2 0,1 1 1,17 17-1,-23-27-27,1-1-1,-1 1 1,1-1-1,0 0 1,18 9 0,-23-14-105,0 1 0,0-1 0,0 0 0,0 0 1,0-1-1,0 1 0,0-1 0,0 1 0,0-1 1,1 0-1,-1 0 0,0 0 0,0-1 0,0 1 1,0-1-1,0 0 0,0 1 0,0-1 0,0-1 1,0 1-1,0 0 0,4-4 0,-1 0 5,0 0-1,0-1 1,0 0-1,-1 0 1,0 0-1,0-1 1,-1 1-1,1-1 1,4-13-1,1-2 26,12-45 0,-15 37-220,-1 0-1,-2 0 1,0 0-1,-3 0 0,0 0 1,-2 0-1,-1-1 0,-12-53 1,13 80-271,1 0 0,-1 1 0,1-1 1,0 0-1,0 1 0,0-1 0,1-7 0,-1 10 141,1-1-1,-1 0 0,1 1 0,0-1 0,0 0 1,0 1-1,0-1 0,0 1 0,0 0 0,0-1 1,0 1-1,0 0 0,1 0 0,-1-1 0,1 1 1,-1 0-1,1 0 0,-1 1 0,2-2 0,6-2-923,-1 1-1,0 0 0,1 1 1,-1 0-1,1 0 0,0 0 1,0 1-1,0 1 0,15 0 1,4 4-1824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33 304 8704,'1'2'359,"0"-1"-1,0 1 1,0-1 0,0 0 0,0 1-1,1-1 1,-1 0 0,0 0 0,1 0-1,-1 0 1,1 0 0,-1 0 0,1 0-1,0 0 1,-1-1 0,1 1 0,0-1 0,2 1-1,0 0 67,-1-1-1,1 0 1,-1 0-1,1 0 0,-1-1 1,1 1-1,-1-1 1,1 0-1,2-1 1,7-3 208,-1-1 0,0 0 1,22-15-1,-25 15-460,0-1 1,0-1-1,-1 0 0,0 0 1,0 0-1,-1-1 0,0 0 1,-1-1-1,11-18 1,-13 19-66,0 0 0,-1 0 1,0-1-1,0 1 1,-1-1-1,0 1 0,0-1 1,-1 0-1,-1 0 1,1 0-1,-3-16 1,2 23-92,-1-1 1,0 1 0,0-1 0,0 1-1,0 0 1,0-1 0,-1 1 0,-3-5-1,4 7-17,1-1-1,-1 1 0,0 0 1,0 0-1,0 0 1,0 0-1,0 1 0,-1-1 1,1 0-1,0 0 0,0 1 1,0-1-1,-1 0 1,1 1-1,0 0 0,-1-1 1,1 1-1,-1 0 0,1-1 1,0 1-1,-1 0 0,1 0 1,0 0-1,-3 1 1,-2 0-2,1 0 0,-1 1 1,1 0-1,-1 0 1,1 1-1,0-1 1,0 1-1,-7 5 0,-37 33-72,48-41 72,-12 13-25,0 0 0,1 0-1,0 1 1,1 1 0,1 0 0,0 0 0,1 1 0,1 1 0,-12 29 0,17-36 24,0 0 0,1 0 1,0 1-1,0-1 1,1 0-1,0 1 1,1-1-1,0 1 0,1-1 1,0 0-1,1 1 1,0-1-1,0 0 1,1 0-1,1 0 1,-1 0-1,2-1 0,6 14 1,-4-14-57,-1 0-1,2 0 1,-1 0 0,1-1 0,0 0-1,1-1 1,-1 0 0,2 0 0,-1-1 0,1 0-1,0 0 1,0-1 0,21 7 0,-14-7-1404,1 0 0,35 4 1,-27-6-3457,39-2-1,-24-4 830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99 516 11392,'-2'-2'678,"0"0"0,0 0 0,0-1 0,1 1 0,-1 0 0,1-1 0,-2-2 0,-12-35 2110,9 21-1427,-15-34 621,-11-38-680,29 81-1262,1 0 0,0 0 0,1 0 0,0 0 1,0-1-1,1 1 0,2-12 0,-1 16-43,0 0-1,1 0 1,0-1-1,1 1 1,-1 1 0,1-1-1,0 0 1,1 1 0,-1-1-1,1 1 1,0 0-1,1 0 1,-1 1 0,1-1-1,0 1 1,7-5 0,8-4-14,0 0 1,0 2 0,25-10-1,-27 13-959,1 0-1,1 2 1,-1 0-1,1 1 0,0 1 1,0 1-1,0 1 1,21 0-1,-1 2-3865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63 703 5888,'-10'9'628,"6"-6"-357,0 1 0,0 0 0,0 0-1,0 0 1,1 0 0,0 0 0,-5 9-1,5-9-66,1 0 10,-1 1 1,1-1 0,-1 1-1,-1 8 1,3-13-153,1 1-1,0 0 1,0-1-1,-1 1 1,1 0-1,0 0 1,0-1-1,0 1 1,0 0-1,0 0 1,0-1-1,0 1 1,0 0 0,1 0-1,-1-1 1,0 1-1,0 0 1,1 0-1,-1-1 1,0 1-1,1 0 1,-1-1-1,0 1 1,1-1-1,-1 1 1,1 0 0,-1-1-1,1 1 1,0-1-1,-1 1 1,1-1-1,-1 0 1,1 1-1,0-1 1,0 0-1,-1 1 1,1-1-1,0 0 1,-1 0 0,1 1-1,1-1 1,4 1 357,1-1 0,-1 1 0,1-1 0,0 0 0,-1-1 0,1 0 0,11-2 0,47-17 2291,-39 11-1919,-14 5-602,-1-1 0,0 0 1,0 0-1,0-1 0,-1 0 1,0-1-1,0 0 0,-1-1 1,13-12-1,-12 8-153,0 1 0,-1-2 0,0 1 0,-1-1 0,0-1 0,-1 0 0,5-15 0,4-11 76,-2-2-1,-2 0 1,10-72 0,-19 89 87,-1 0 1,-1 0-1,-2 0 1,0 0-1,-2 0 1,0 0-1,-13-44 1,16 69-191,-4-13 130,0 0 0,-1 0 0,0 1-1,0 0 1,-13-19 0,18 30-136,-1 1 0,1-1-1,0 0 1,-1 0-1,0 1 1,1-1 0,-1 0-1,1 1 1,-1-1 0,0 1-1,0-1 1,1 0 0,-1 1-1,0 0 1,0-1-1,0 1 1,1-1 0,-1 1-1,0 0 1,0 0 0,0-1-1,0 1 1,0 0-1,0 0 1,0 0 0,1 0-1,-1 0 1,0 0 0,0 0-1,0 1 1,0-1 0,0 0-1,0 0 1,0 1-1,0-1 1,-1 2 3,1-1 0,-1 1-1,0-1 1,1 1 0,0-1 0,-1 1-1,1 0 1,0-1 0,0 1 0,0 0 0,0 0-1,0 0 1,1 0 0,-2 4 0,0 5 44,0 1 0,1 0 0,0-1 1,2 23-1,0-28-35,3 59 145,23 116 0,33 63 127,-28-119-163,-19-58-268,-13-66 99,0-1 1,1 1-1,-1 0 1,0-1-1,0 1 1,0 0-1,0-1 0,0 1 1,0 0-1,0-1 1,0 1-1,0 0 1,-1-1-1,1 1 1,0 0-1,0-1 1,-1 2-1,0-2-6,1 0 0,0 0 0,0 0 0,-1 0 0,1 0-1,0 0 1,-1 0 0,1-1 0,0 1 0,-1 0 0,1 0 0,0 0 0,0 0 0,-1 0 0,1-1 0,0 1-1,0 0 1,-1 0 0,1 0 0,0-1 0,0 1 0,0 0 0,-1 0 0,1-1 0,-14-21-1625,-58-99-377,34 61 1952,27 41 104,3 6 95,0 0 0,0 0 0,-11-11-1,14 19 363,6 6-100,14 9-44,10 1-46,2-1-1,-1-1 0,1-1 0,38 5 1,-17-6 651,84 0 1,-99-7-409,0-1 1,-1-2 0,65-14 0,-84 13-450,-1 1 0,1-2 0,-1 0 1,0 0-1,0-1 0,-1-1 1,1 0-1,-1 0 0,-1-1 0,0 0 1,0-1-1,15-17 0,-21 20-46,0 1 1,0-1-1,-1 0 0,1 0 1,-1-1-1,-1 1 0,4-12 1,-5 16-14,-1 0 0,1 0 0,-1 0 0,0 0 0,1 0 0,-1 0 0,0-1 0,0 1 0,-1 0 0,1 0 0,0 0 1,-1 0-1,1 0 0,-1 0 0,0 0 0,1 0 0,-1 1 0,0-1 0,0 0 0,0 0 0,0 0 0,-1 1 0,1-1 0,0 1 0,-1-1 1,1 1-1,-1 0 0,0-1 0,-2-1 0,1 2-2,0 0 1,-1 0-1,1 0 1,0 0-1,-1 0 1,1 1-1,-1-1 1,1 1-1,0 0 1,-1 0 0,1 0-1,-1 1 1,1-1-1,-1 1 1,1 0-1,0 0 1,-6 2-1,-4 2-19,1 1 1,-23 14-1,18-9-5,1 0 0,0 1 0,0 1 0,2 1 0,-1 0 1,2 0-1,0 2 0,1 0 0,0 0 0,2 1 0,-13 25 0,21-37 27,0-1-1,1 0 1,-1 1-1,1-1 1,0 1-1,1 0 1,-1-1-1,1 1 1,0-1-1,0 1 1,0 0-1,2 6 1,-1-7 3,0 0 0,0-1-1,1 0 1,0 1 0,-1-1 0,1 0 0,0 0 0,0 1 0,1-2-1,-1 1 1,1 0 0,-1 0 0,1-1 0,0 0 0,6 5 0,6 1 2,0 0 1,0-1 0,0-1 0,1 0 0,23 5 0,85 10-1235,-104-18-585,0-2 0,34-1 0,-5-6-4213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12288,'-13'12'4639,"13"-12"-3583,0 7 160,0-7-64,9 5-416,7-1 32,7-1-224,4-3 0,9 9-320,0-9 64,-2 0 64,2 0-288,-4 3 0,-5 9-64,0-7 0,-5-1-2112,-5 4-960,1-5-2911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32 10752,'-1'-1'211,"0"-1"463,0-1 1,-1 0 0,1 0-1,0 1 1,1-1-1,-1 0 1,0 0 0,1-4-1,0 6 686,0 2-139,-1 3-896,0-1 0,0 1-1,0-1 1,0 1 0,-1-1-1,1 1 1,-1-1 0,0 0 0,-2 4-1,-4 8 328,-17 29 744,-39 56 1,-40 37 283,84-113-1625,7-6-160,-28 36 389,37-48-670,0 1 1,1-1 0,0 1 0,0 0 0,0 0 0,-2 12 0,5-18 239,-1-1 0,1 0 1,0 1-1,0-1 1,0 0-1,0 1 1,0-1-1,0 0 1,0 1-1,0-1 1,0 0-1,0 1 1,0-1-1,0 0 0,0 1 1,0-1-1,0 0 1,0 1-1,0-1 1,0 0-1,0 1 1,1-1-1,-1 0 1,0 1-1,0-1 1,0 0-1,1 0 0,-1 1 1,0-1-1,0 0 1,0 0-1,1 1 1,-1-1-1,0 0 1,1 0-1,-1 0 1,0 1-1,1-1 1,-1 0-1,1 0-223,0 0 1,0 0-1,0 0 1,0 0-1,0-1 1,0 1-1,0 0 0,-1 0 1,1-1-1,0 1 1,0 0-1,1-2 1,10-9-4720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13824,'-5'3'5183,"5"13"-4031,0 20 576,5-16 64,-1 19-608,5 4-96,0 5-512,5 3-192,-1-3-224,5-4-128,9-5 0,3-6-32,6-6 0,-4-8-800,-1-2-256,-4-5-1440,-4 0-640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47 9984,'-8'-13'2408,"4"7"-1162,0 0 0,-1 0 0,-5-6-1,10 11-1179,-1 1-1,1 0 0,0 0 1,-1-1-1,1 1 0,0 0 1,-1 0-1,1 0 0,0 0 0,-1-1 1,1 1-1,0 0 0,-1 0 1,1 0-1,-1 0 0,1 0 1,0 0-1,-1 0 0,1 0 0,-1 0 1,1 0-1,0 0 0,-1 0 1,1 0-1,0 0 0,-1 1 1,1-1-1,-1 0 0,0 0 1,-10 12 1073,2 3-872,0 1 0,1 0-1,1 0 1,1 1 0,-6 22 0,2-5 41,-13 38 227,4 1 0,3 1 0,4 0 0,-6 108-1,17-120-454,2 1 0,3-1-1,3 0 1,3 0 0,30 105-1,-35-150-65,36 104 164,-33-100-156,1 0-1,2 0 0,16 25 1,-25-43-104,0 0 0,0 0 0,0-1 0,1 1 0,-1-1 0,1 0 0,-1 1 0,5 2 0,-6-5-26,0 0 0,0 1 0,0-1 0,0 1 0,0-1 0,0 0 1,0 0-1,0 0 0,0 1 0,0-1 0,0 0 0,0 0 0,0 0 0,0-1 0,0 1 1,0 0-1,0 0 0,0 0 0,0-1 0,0 1 0,0-1 0,0 1 0,0 0 0,0-1 1,0 0-1,-1 1 0,1-1 0,1-1 0,14-15-3508,3-3-1946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13056,'5'0'4831,"8"0"-3775,10-7 512,-7 2-96,11-2-544,18-1-160,9 4-416,3-1-160,-3 5-128,-4 9 32,-11-1 0,-3 4-480,-4 3-192,-5 6-1280,-5 3-544,-5-9-1439,1 1-545,0-8 224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8960,'-3'-8'1185,"2"6"-885,0 1 0,0-1 0,1 0 0,-1 1 1,0-1-1,1 0 0,0 1 0,-1-1 0,1-3 0,10 18 4164,4 14-3045,-1 1 1,-2 0-1,0 1 0,12 58 1,7 121 580,-5-28-2375,-18-145 229,1 0 0,2 0 0,16 35 1,-20-55-721,7 16-2619,-2-14-2959,-2-9-782,0-7 2282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10880,'-1'-1'2602,"1"4"-587,4 12 725,6 25 894,-2 9-1116,1 90 0,-10-110-2372,-1 0 0,-1 0 0,-1 0 0,-13 42 0,-29 54 144,19-58-2287,25-55-189,2-12 2091,0 1 0,0-1 0,0 0 0,0 0 1,0 0-1,1 1 0,-1-1 0,0 0 0,0 0 0,0 0 0,0 0 1,0 1-1,1-1 0,-1 0 0,0 0 0,0 0 0,0 0 0,0 0 0,1 0 1,-1 0-1,0 1 0,0-1 0,0 0 0,1 0 0,-1 0 0,0 0 1,0 0-1,1 0 0,-1 0 0,19-6-4867,-1-2-286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10496,'-2'-1'497,"-1"-1"231,1 0 1,-1 1-1,0-1 1,1 0-1,0-1 1,-1 1-1,-3-5 1,16-7 2652,-5 11-3172,1 0-1,-1 0 1,1 0 0,0 0 0,0 1-1,0 0 1,12-3 0,-9 3-87,6-2 191,-1 1 0,1 1 0,0 0 0,0 1 0,0 1 0,24 2 0,-29-1-49,0 0 0,1 1-1,-1 1 1,-1 0 0,1 0 0,0 1 0,-1 0 0,1 1-1,-1 0 1,12 9 0,-18-12-187,-1 0 1,0 0-1,1 0 0,-1 0 0,0 0 0,0 0 1,-1 1-1,1-1 0,0 1 0,-1-1 1,1 1-1,-1 0 0,2 5 0,-3-6-45,0 1 0,1 0 0,-1-1 1,0 1-1,-1 0 0,1-1 0,0 1 0,-1 0 0,1-1 0,-1 1 0,0-1 0,0 1 0,0-1 1,0 1-1,-3 3 0,-20 31-43,14-22-26,1 0-1,0 0 1,-10 24 0,17-34 31,1-1 0,0 0 1,-1 0-1,2 1 1,-1-1-1,0 0 0,1 1 1,0-1-1,0 1 1,0-1-1,1 1 0,-1-1 1,1 0-1,0 1 1,0-1-1,1 0 0,-1 0 1,4 7-1,27 36 64,-22-34-13,0 0-1,10 22 1,29 80 25,-41-92-54,-1 0 0,-1 1 0,2 27-1,-7-43 34,0 1 0,-1-1 0,0 1-1,-1 0 1,0-1 0,0 1-1,-1-1 1,0 0 0,0 1 0,-6 11-1,5-14 14,0 0-1,0-1 1,-1 1-1,0-1 1,0 1 0,0-1-1,-1-1 1,1 1-1,-1-1 1,0 1-1,-1-1 1,1-1-1,-12 7 1,4-5-64,0 0 1,-1-1-1,1 0 0,-1-1 1,1 0-1,-1-2 1,0 1-1,0-2 0,-14 0 1,24 0-122,0-1 0,1 1 0,-1-1 0,0 0 0,1 0 0,-1 0 1,-6-3-1,9 3-35,0 1 0,0-1 0,0 1 1,0-1-1,1 0 0,-1 1 0,0-1 1,0 0-1,1 0 0,-1 0 0,0 1 0,1-1 1,-1 0-1,1 0 0,-1 0 0,1 0 1,-1 0-1,1 0 0,0 0 0,-1 0 0,1 0 1,0 0-1,0-1 0,0 1 0,0 0 1,0 0-1,0 0 0,0 0 0,0 0 1,0 0-1,1-1 0,2-7-2417,0 0 1,7-13 0,-4 11 644,11-25-3451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12544,'0'-1'221,"0"-1"-1,0 1 1,0 0 0,0 0 0,0 0 0,0 0 0,0 0 0,1 0 0,-1 0 0,0 0 0,1 0 0,-1 0 0,1 0-1,-1 0 1,1 0 0,-1 0 0,1 0 0,0 0 0,-1 0 0,1 0 0,0 1 0,0-1 0,1-1 0,0 1-37,0 0 0,0 1 1,0-1-1,0 1 0,0 0 1,1-1-1,-1 1 1,0 0-1,0 0 0,0 0 1,3 1-1,0 0 158,-1 0 0,1 0 0,0 0 0,-1 1 0,1-1 0,-1 1 0,0 0 0,1 1 0,-1-1 0,0 1 0,-1 0 0,6 4 0,-1 1 7,0 0 0,-1 0 0,0 1 1,8 12-1,31 60 724,-12-20-733,63 116 317,-83-146-511,0 1 1,-3 1-1,14 60 1,-18-55-27,-2 1 1,-2 0-1,-2 1 0,-6 76 1,1-85-379,-2 0 1,-1 0-1,-1-1 1,-1 0 0,-2-1-1,-24 49 1,28-65-922,0-1 1,-1 0-1,-1-1 0,1 0 1,-2 0-1,-13 11 0,-7 3-4644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346 107 7424,'0'-1'319,"0"0"1,1 0 0,-1 0-1,0 0 1,1 0 0,-1 0 0,1 0-1,0 0 1,-1 0 0,1 0-1,0 0 1,-1 1 0,1-1-1,2-1 1,15-13 1754,-10 9-783,-6 4-1022,1 0 0,-1-1 1,1 1-1,-1-1 1,0 0-1,0 0 1,-1 0-1,1 0 1,0 0-1,-1 0 1,2-7-1,-3 9-208,1 0-1,-1 0 1,0 0-1,0 0 1,0 0 0,0 0-1,0 0 1,0 0-1,0 0 1,-1-1-1,1 1 1,0 0-1,-1 0 1,1 0 0,0 0-1,-1 0 1,0-1-1,0 1-21,0 0 0,0 0-1,0 0 1,0 0 0,-1 1-1,1-1 1,0 0 0,0 0-1,-1 1 1,1-1 0,0 1-1,-1-1 1,1 1 0,0 0-1,-1-1 1,-2 1 0,-8 0 7,0 1 1,0 0 0,0 0-1,0 1 1,0 1 0,0 0-1,-21 9 1,25-8-44,0 0 0,1 0 0,-1 1 0,1 0 0,0 0 0,0 1 0,0 0 0,1 0-1,-11 13 1,-1 5-48,-22 40-1,37-60 44,-22 43-29,2 1 1,2 0-1,-18 64 0,36-103 55,1 0 0,-1 0 0,2 0 0,-1 0 0,2 0 0,-1 1 0,1-1 0,0 0 0,2 12-1,-1-18 12,0 0-1,0 0 1,0 0-1,0 1 1,0-1-1,0 0 0,1 0 1,0 0-1,-1-1 1,1 1-1,0 0 1,1-1-1,-1 1 0,0-1 1,1 0-1,-1 1 1,1-1-1,0-1 0,-1 1 1,1 0-1,0-1 1,0 1-1,0-1 1,0 0-1,1 0 0,-1 0 1,0 0-1,4 0 1,2 0 29,0-1 1,0 1 0,0-2-1,0 1 1,0-1 0,-1-1-1,1 0 1,0 0 0,-1 0 0,1-1-1,-1 0 1,0-1 0,0 0-1,0 0 1,-1-1 0,1 0-1,-1 0 1,11-12 0,-1 1-35,-1-1 0,-1 0 0,-1-2 0,-1 1 0,0-2 0,10-21 1,-5 5-11,0-1 0,-3-1 0,-1 0 1,11-48-1,-25 82-6,2 0-1,-1 1 1,-1-1-1,1 0 1,0 1-1,-1-1 1,0 1-1,0-1 1,0 0-1,0 1 1,-1-1-1,1 1 1,-1-1-1,-2-5 1,3 9-12,0-1 0,0 1 0,0 0 0,0 0 0,0 0 0,0 0 1,0-1-1,-1 1 0,1 0 0,0 0 0,0 0 0,0 0 1,0 0-1,-1 0 0,1-1 0,0 1 0,0 0 0,0 0 0,0 0 1,-1 0-1,1 0 0,0 0 0,0 0 0,0 0 0,-1 0 0,1 0 1,0 0-1,0 0 0,0 0 0,-1 0 0,1 0 0,0 0 0,0 0 1,0 0-1,-1 0 0,-5 7 48,-3 11-12,5-2-33,1 1 1,1-1-1,0 1 1,1 0-1,1-1 0,1 1 1,5 32-1,0-19 80,1-1 1,2 0-1,18 43 0,-20-56 20,1 0-1,0-1 1,12 15 0,-14-22-282,0 0 1,1-1 0,-1 0-1,2 0 1,-1 0-1,16 10 1,-10-12-1707,-3-5-693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30 9728,'1'-3'993,"0"0"1,0 0-1,0 0 1,0 0 0,0 0-1,1 0 1,1-3-1,-1 4 2779,-9 10-2206,5-6-1599,-100 117 1478,-53 113-1461,131-195-477,-1 2-1826,3 1-3413,16-28 1034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9856,'-36'20'3680,"31"-17"-2848,5 6 672,5-1 95,4-8-383,9 7 0,9-7-320,9-3-160,-2-1-416,2 8-192,0-8-32,-4-1 0,-5 5 32,-2 0-1408,-2 0-640,-1 0-2911,5 5-2209,5-1 2752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9216,'0'0'150,"0"0"1,-1-1 0,1 1-1,-1-1 1,1 1 0,0 0-1,-1-1 1,1 1 0,0-1-1,0 1 1,-1-1 0,1 1-1,0-1 1,0 0 0,0 1-1,0-1 1,-1 1 0,1-1-1,0 1 1,0-1 0,0 1-1,0-1 1,0 0-1,1 1 1,-1-1 0,0 1-1,0-1 1,0 0 0,1 1 103,0-1 1,0 0 0,0 1-1,0 0 1,0-1-1,0 1 1,0-1-1,0 1 1,0 0 0,0 0-1,1 0 1,-1 0-1,0 0 1,0 0 0,2 0-1,3 0 44,0 1-1,1 0 1,-1 0-1,0 1 0,0 0 1,0 0-1,0 0 1,0 1-1,0 0 1,0 0-1,-1 0 1,0 1-1,1 0 1,-1 0-1,-1 0 0,1 0 1,4 6-1,7 10-64,0 0 0,23 42 0,-4-1-189,18 30 99,-43-76-816,1-1 0,0-1 0,1 1 0,13 11 0,-20-21-135,0 0 1,0-1 0,0 1-1,0-1 1,0 0 0,1 0 0,10 3-1,11-1-3794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9984,'0'-24'3680,"0"24"-2848,0 0 256,0 0-33,0 7-607,0 13-64,0 13-256,0 6-32,0 4-32,0 5-64,3-1 96,6-7-928,0-8-287,4-8-2561,5-9-2112,9-11 2048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8960,'0'0'121,"0"-1"0,1 1 1,-1 0-1,0 0 1,0-1-1,0 1 0,1 0 1,-1 0-1,0 0 0,0 0 1,1-1-1,-1 1 0,0 0 1,0 0-1,1 0 1,-1 0-1,0 0 0,0 0 1,1 0-1,-1 0 0,0 0 1,0 0-1,1 0 0,-1 0 1,0 0-1,1 0 0,-1 0 1,0 0-1,0 0 1,1 0-1,-1 0 0,0 0 1,0 0-1,1 0 0,-1 1 1,15 3 30,-13-3 345,25 5 953,4 1 113,-1 1 0,0 1-1,40 18 1,-66-25-1304,0 0-1,0 0 1,-1 0-1,1 1 1,0-1 0,3 5-1,-6-6-206,0 0 0,-1 0 0,1-1 0,-1 1 0,1 0 0,-1 0-1,1 0 1,-1 0 0,0-1 0,1 1 0,-1 0 0,0 0 0,0 0 0,0 0 0,1 0 0,-1 0 0,0 0-1,0 0 1,0 0 0,-1 0 0,1 0 0,0 0 0,0 0 0,0 0 0,-1 0 0,1-1 0,-1 1 0,1 0-1,0 0 1,-1 0 0,1 0 0,-1-1 0,0 1 0,0 1 0,-9 9 80,-1 0-1,-1-1 1,-17 13 0,16-13-185,-1 0-1,2 2 1,-15 15 0,24-23 37,0 0 0,0-1 1,1 1-1,-1 0 0,1 1 1,0-1-1,0 0 1,1 0-1,-1 1 0,1-1 1,0 1-1,0-1 0,1 1 1,-1 0-1,1-1 1,0 8-1,1-8 15,0-1-1,0 1 1,0 0 0,0-1-1,0 1 1,1 0 0,-1-1-1,1 0 1,3 5 0,22 26 3,-16-21-2,25 25 71,-24-27-16,-1 0-1,0 1 0,11 17 0,-20-25 39,0-1 0,0 1 0,0 0 1,0-1-1,0 1 0,-1 0 0,0 0 0,0 0 0,1 8 0,-2-11-74,0 0 0,0 1 1,-1-1-1,1 1 0,0-1 0,-1 0 1,1 1-1,-1-1 0,1 0 0,-1 0 1,0 1-1,1-1 0,-1 0 0,0 0 1,0 0-1,0 0 0,0 0 0,0 0 1,0 0-1,0 0 0,0 0 0,-1 0 1,1-1-1,0 1 0,0 0 0,-1-1 1,1 1-1,0-1 0,-1 0 0,1 1 1,-3-1-1,-13 4-235,-29 3 0,4-6-3763,42 0 3861,0-1 0,-1 0 0,1 0 0,0 0 0,0 0 0,0 0 0,-1 0 0,1 0 0,0 0 0,0 0 0,-1-1 0,1 1 0,0 0 1,0 0-1,0 0 0,-1 0 0,1 0 0,0 0 0,0 0 0,0 0 0,-1-1 0,1 1 0,0 0 0,0 0 0,0 0 0,0 0 0,0-1 0,-1 1 0,1 0 0,0 0 0,0 0 0,0-1 0,0 1 0,0 0 0,0 0 0,0 0 0,0-1 0,0 1 0,0 0 0,0 0 0,0-1 0,0 1 0,0 0 0,0 0 0,0 0 0,0-1 0,0 1 0,0 0 0,0-1 0,0-2-990,0-11-4028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212 115 5760,'4'-3'507,"-1"-1"1,1 1-1,0-1 1,0 1-1,0 1 1,0-1-1,1 0 1,-1 1-1,1 0 1,0 0-1,-1 0 1,7-1-1,-4 1 123,0 0-1,0-1 0,0 0 0,-1 0 1,10-7-1,19-22 2248,-12 10-666,-23 22-2197,0 0 1,0 0 0,0 0-1,0-1 1,0 1-1,0 0 1,0 0 0,0 0-1,0 0 1,0 0 0,0 0-1,0 0 1,0 0-1,0 0 1,0 0 0,0 0-1,0 0 1,0 0 0,0 0-1,0 0 1,0-1-1,0 1 1,0 0 0,0 0-1,1 0 1,-1 0 0,0 0-1,0 0 1,0 0-1,0 0 1,0 0 0,0 0-1,0 0 1,0 0-1,0 0 1,0 0 0,0 0-1,0 0 1,0 0 0,0 0-1,0 0 1,1 0-1,-1 0 1,0 0 0,0 0-1,0 0 1,0 0 0,0 0-1,0 0 1,0 0-1,0 0 1,0 0 0,0 0-1,0 0 1,0 0 0,0 0-1,0 1 1,0-1-1,0 0 1,1 0 0,-1 0-1,0 0 1,0 0 0,0 0-1,0 0 1,0 0-1,0 0 1,0 0 0,0 0-1,-3 7 601,-7 11 83,-41 51 466,23-33-821,-29 49 0,-44 123 97,42-81-517,-4 20 189,54-121 194,6-17-2085,7-12-5121,3-9 1647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11008,'-8'-21'3594,"8"21"-3526,0 0 0,0 0 0,0-1 0,-1 1 0,1 0 0,0 0 0,0 0 0,0 0 0,0 0 0,0-1 0,0 1 0,0 0 0,0 0 0,0 0 0,0-1 0,0 1 0,0 0 0,0 0 0,0 0 0,0 0 0,0-1 0,0 1 0,0 0 0,0 0 0,0 0 0,0 0 0,0-1 0,0 1 0,0 0 0,0 0 0,0 0-1,0 0 1,1-1 0,-1 1 0,0 0 0,0 0 0,0 0 0,0 0 0,0 0 0,7 4 1541,8 12-177,-3 3-444,15 31-1,1 3-439,9 14 232,34 91 0,-41-86-504,46 77 0,-48-101-458,3-2 1,43 51 0,-72-94-177,14 12-982,-16-14 1155,1-1 0,-1 1 1,1-1-1,-1 0 0,1 1 0,-1-1 1,1 0-1,0 1 0,-1-1 0,1 0 0,-1 0 1,1 1-1,0-1 0,-1 0 0,1 0 1,0 0-1,-1 0 0,1 0 0,0 0 1,-1 0-1,1 0 0,0 0 0,-1 0 1,1-1-1,0 1 0,-1 0 0,1 0 1,0-1-1,12-12-5084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11264,'-5'3'4224,"10"-3"-3296,-1 5 735,5-10 65,5 5-384,4 0-64,0 5-576,4-1-192,5 4-320,0-1-128,-1 5 32,-4 0-576,1 0-128,-5 0-1760,-9 0-768,0 8-2463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10112,'-14'20'3776,"14"-11"-2944,0 3 480,5-9 63,-1-3-479,5 0-128,9-3-352,9-6-192,3-3-128,11-3-160,-1-2 32,1 5-1184,-2 5-512,-3 2-3359</inkml:trace>
  <inkml:trace contextRef="#ctx0" brushRef="#br0" timeOffset="1">432 4 11520,'0'-3'4288,"0"3"-3329,9 3 577,0-3 96,0 4-448,5 1-32,4-2-448,4 6-128,5-2-320,-1-2-160,1-2 0,0 1-128,0-1 0,-5 2-1312,1-1-608,-1-4-2399,4 3-1057,-4 2 992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13184,'2'11'5870,"6"6"-4944,-4-11-85,9 28 1142,0 1 0,12 61 0,4 72-1055,-25-141-766,72 419 145,-71-420-438,4 18-567,-4-25-1409,2 26 1,0-8-6593,-5-22 3521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71 148 4992,'2'0'367,"0"-1"1,0 1 0,0-1-1,0 0 1,-1 0-1,1 1 1,0-1 0,0-1-1,-1 1 1,1 0-1,-1 0 1,1-1 0,-1 1-1,1 0 1,-1-1-1,0 0 1,0 1 0,0-1-1,0 0 1,0 1 0,0-1-1,1-3 1,-1 4-136,-1-1-1,1 1 1,0-1 0,-1 1 0,1-1 0,-1 0 0,1 1-1,-1-1 1,0 0 0,0 1 0,1-1 0,-1 0-1,-1 1 1,1-1 0,0 0 0,0 0 0,-1 1 0,1-1-1,0 1 1,-1-1 0,0 0 0,1 1 0,-1-1 0,0 1-1,0-1 1,-1-1 0,1 3-183,0-1 0,1 1 0,-1-1 0,0 1 0,0 0 0,1 0 0,-1-1 1,0 1-1,0 0 0,0 0 0,1 0 0,-1 0 0,0 0 0,0 0 0,0 0 0,1 0 0,-1 0 0,0 0 0,0 0 0,0 0 0,1 1 0,-1-1 0,0 0 1,0 1-1,1-1 0,-1 0 0,-1 2 0,-19 15 238,15-11-156,2-2-92,-1 0 0,1 1 0,0-1-1,1 1 1,-1 0 0,1 0 0,-4 9 0,6-13-26,0 0 1,1 0-1,-1 1 0,1-1 0,-1 0 1,1 0-1,0 1 0,0-1 1,-1 0-1,1 1 0,0-1 0,0 0 1,0 1-1,0-1 0,1 0 1,-1 1-1,0-1 0,0 0 0,1 0 1,-1 1-1,1-1 0,-1 0 1,1 0-1,0 0 0,-1 1 1,1-1-1,0 0 0,0 0 0,0 0 1,0 0-1,0 0 0,0-1 1,0 1-1,0 0 0,0 0 0,0-1 1,0 1-1,0 0 0,3 0 1,2 1 84,-1-1 1,1 1 0,0-1 0,-1 0 0,1-1-1,0 0 1,0 0 0,0 0 0,0 0-1,-1-1 1,1 0 0,0 0 0,-1 0 0,10-4-1,-8 2-55,0 0 0,-1 0 0,1-1-1,-1 1 1,0-1 0,0-1 0,0 1-1,-1-1 1,1 0 0,-1 0 0,5-8-1,-7 9 60,-1 0 0,1 0 0,-1-1-1,-1 1 1,1 0 0,0-1 0,-1 1-1,1-9 1,-1 10-42,-1 0 0,0 0 1,0 0-1,0 0 0,0 0 0,0 0 0,-1 0 1,1 1-1,-1-1 0,0 0 0,0 0 0,0 0 1,0 1-1,-3-5 0,3 5-47,0 1-1,0 0 1,0 0-1,0 0 1,-1 0 0,1 0-1,-1 0 1,1 0 0,-1 1-1,1-1 1,-1 0 0,1 1-1,-1-1 1,1 1-1,-1 0 1,0-1 0,1 1-1,-1 0 1,0 0 0,1 0-1,-1 0 1,0 0 0,1 0-1,-1 1 1,1-1 0,-4 2-1,-3 0-4,0 1 0,0 0 0,-12 7 0,9-4-17,1 0-1,0 1 0,0 0 1,1 0-1,0 1 0,1 0 1,-11 13-1,14-15 5,0 1 0,1 0 0,-1 0-1,1 0 1,1 1 0,-1 0 0,1 0 0,1-1 0,-1 2 0,1-1 0,-1 10 0,3-15 14,0 0 1,1 0 0,-1 1 0,1-1 0,-1 0 0,1 0-1,0 0 1,0 0 0,0 0 0,0 0 0,1 0 0,-1 0 0,1 0-1,0 0 1,0-1 0,0 1 0,0-1 0,0 1 0,1-1-1,-1 0 1,1 0 0,-1 0 0,1 0 0,0-1 0,5 3 0,-2 0 16,0-1 0,1-1 0,-1 1 0,1-1 0,0 0 1,0-1-1,0 0 0,-1 0 0,1 0 0,14-1 1,-15-1-9,0 0 0,0-1 0,-1 0 0,1 0 0,-1-1 0,1 1 0,-1-1 0,0 0 0,0-1 0,0 1 0,0-1 0,-1 0 0,1 0 0,-1-1 0,0 1 0,0-1 0,-1 0 0,0 0 0,3-5 0,-2 4-5,-1 0-1,0 0 0,0 0 1,0-1-1,-1 1 0,0-1 1,0 0-1,-1 1 0,0-1 1,0 0-1,-1 0 0,1 0 1,-2 0-1,1 1 0,-1-1 1,-2-9-1,2 11-13,0 1 0,0 0-1,-1 0 1,0 0 0,0 0 0,0 0-1,0 0 1,-1 1 0,1-1 0,-1 1 0,0 0-1,-5-5 1,6 7 8,-1-1 0,1 1 0,-1 0 1,1 0-1,-1 0 0,1 0 0,-1 1 0,0-1 0,0 1 0,1-1 0,-1 1 0,0 0 1,0 0-1,1 0 0,-1 0 0,0 1 0,0-1 0,1 1 0,-1 0 0,-5 2 1,1 0-10,-1 0 0,1 1 0,-1 0 0,1 0 0,0 0 0,1 1 0,-1 1 0,1-1 0,0 1 0,0 0 0,1 0 0,-1 1 0,2-1 0,-1 1 0,1 0 0,0 0 0,0 1 0,1 0 0,0-1 0,0 1 0,1 0 0,0 0 0,0 0 0,1 1 0,0-1 0,0 0 0,1 0 0,0 1 0,1-1 0,0 0 0,3 15-1,-3-19 13,0 0 0,1 0-1,-1 0 1,1-1-1,0 1 1,0-1 0,0 1-1,1-1 1,-1 0-1,1 0 1,-1 0 0,1 0-1,0 0 1,0-1-1,1 1 1,-1-1 0,0 0-1,1 0 1,-1 0-1,1 0 1,0-1 0,0 1-1,-1-1 1,1 0-1,0 0 1,0-1 0,0 1-1,0-1 1,0 0-1,0 0 1,0 0 0,0 0-1,0-1 1,0 1-1,0-1 1,0 0 0,0-1-1,0 1 1,0-1-1,-1 1 1,1-1 0,-1 0-1,1 0 1,4-5-1,2-2 16,0-2 0,-1 1-1,0-1 1,-1 0-1,0-1 1,-1 0-1,0-1 1,-1 1-1,0-1 1,-1 0-1,-1-1 1,0 1-1,0-1 1,2-26-1,-5 28-53,-1 1 0,-3-22-1,3 29 24,-1 0 0,0 0 0,0 0 0,0 0 0,0 0 0,-1 0 0,1 0 0,-1 1 0,0-1 0,-1 0 0,-3-4 0,5 7 3,0 0 0,-1 0 0,0 0 0,1 0-1,-1 0 1,0 1 0,1-1 0,-1 0-1,0 1 1,0-1 0,1 1 0,-1 0-1,0 0 1,0-1 0,0 1 0,0 0-1,1 1 1,-1-1 0,0 0 0,0 0-1,0 1 1,1-1 0,-1 1 0,0 0 0,0-1-1,1 1 1,-3 1 0,-4 3-20,0-1 0,0 1 1,-15 12-1,17-12 26,0 1 0,1 0 0,-1 0 0,1 1 0,1-1 0,-1 1 0,1 0 1,0 1-1,1-1 0,-1 0 0,1 1 0,1 0 0,0 0 0,0 0 0,0 0 0,1 0 0,0 0 0,1 0 0,0 1 0,0-1 0,1 0 0,0 0 0,0 0 0,1 0 0,0 0 0,0 0 0,1 0 0,0-1 0,0 1 1,1-1-1,0 0 0,0 0 0,1 0 0,8 9 0,-10-11 16,1-1 1,0 0-1,1 0 1,-1 0-1,1 0 1,-1-1-1,7 3 1,-10-5-11,1 0 1,-1-1-1,1 1 0,0-1 1,-1 0-1,1 1 0,0-1 1,0 0-1,-1 0 0,1 0 1,0 0-1,0 0 0,-1-1 1,1 1-1,0 0 0,-1-1 1,1 0-1,0 1 0,-1-1 1,1 0-1,-1 0 0,1 1 1,-1-1-1,1 0 0,-1-1 0,0 1 1,0 0-1,2-2 0,2-2 8,-1 0-1,0 0 1,-1-1-1,1 1 1,-1-1-1,0 0 1,0 1-1,-1-1 1,0-1-1,0 1 1,0 0-1,-1 0 1,1-10-1,-1 4 15,-1 0 0,0 0 0,0 1 0,-1-1 0,-1 0 0,-4-16 0,5 26-42,1-1 0,-1 0-1,0 1 1,0-1 0,0 0 0,-1 1-1,1-1 1,0 1 0,-1 0-1,0 0 1,0-1 0,1 1-1,-1 0 1,0 0 0,-1 1-1,1-1 1,0 0 0,0 1-1,-4-2 1,3 2-3,0 0-1,0 0 0,0 0 1,-1 1-1,1-1 0,0 1 1,0 0-1,0 0 1,-1 0-1,1 1 0,0-1 1,0 1-1,0 0 1,0 0-1,0 0 0,-5 2 1,-2 2-6,0 1 1,1 0 0,-1 0-1,2 1 1,-1 0-1,1 0 1,0 1 0,0 0-1,-8 13 1,4-4 14,1 0 0,0 0 0,1 1 0,-9 23 0,14-29-2,1 1-1,0-1 1,0 1-1,-1 13 1,5-23 9,-1 0 1,1 0 0,0 0-1,0 0 1,0 0 0,0 0-1,1 0 1,-1 0 0,1 0-1,0 0 1,0 0 0,0-1-1,0 1 1,0 0 0,1 0-1,-1-1 1,1 1 0,0-1-1,-1 0 1,1 1 0,0-1-1,1 0 1,2 3 0,-2-3 8,1 0 0,-1 1 0,1-1 0,0-1-1,0 1 1,0 0 0,-1-1 0,1 0 0,0 0 0,1 0 0,-1 0 0,0-1 0,0 0 0,0 0 0,5 0 0,-3-1 2,0 0 1,0 0 0,-1-1 0,1 0 0,0 0 0,-1 0-1,0-1 1,0 0 0,9-6 0,-4 1 17,0 0-1,-1-1 1,0 0-1,-1 0 1,0-1-1,0 0 1,-1 0-1,0-1 1,7-16-1,-10 17-17,0 0 0,-1-1-1,-1 1 1,1-1 0,-2 1-1,1-1 1,-2 0 0,0-21-1,0 23-30,-2 0-1,1 0 1,-1 0-1,0-1 0,-1 2 1,0-1-1,0 0 1,-1 1-1,0-1 0,-9-12 1,12 19 13,-1 0 0,0 0 0,1 0 1,-1 0-1,0 1 0,0-1 0,0 1 1,0-1-1,0 1 0,0-1 0,-1 1 0,1 0 1,0 0-1,-1 0 0,1 1 0,-5-2 0,3 2-7,1 0-1,-1 0 1,0 0 0,0 0-1,1 0 1,-1 1-1,0 0 1,1 0-1,-1 0 1,-4 2-1,-2 2-10,1 0-1,0 0 1,0 1 0,0 0-1,1 1 1,0 0 0,-10 10-1,14-12 20,-1 1 0,1-1 0,0 1 0,1 0 0,-1 0 0,1 1 0,0-1 0,1 1 0,0-1 0,0 1 0,0 0 0,1 0 0,0 0 0,-1 9 0,2-12 4,0 0-1,1 1 0,-1-1 0,1 0 1,-1 0-1,1 0 0,1 0 0,-1 0 1,0 0-1,1 0 0,0 0 0,0 0 0,0-1 1,0 1-1,1-1 0,-1 1 0,1-1 1,0 0-1,0 0 0,0 0 0,1-1 1,-1 1-1,0-1 0,1 0 0,4 2 0,-4-1 16,0-1 0,1-1-1,-1 1 1,1-1-1,-1 0 1,1 0-1,0 0 1,-1 0-1,1-1 1,0 0-1,-1 0 1,1 0-1,0 0 1,0-1-1,-1 0 1,8-2-1,-5 0 28,-1 0 0,1 0 0,-1-1 0,1 0 0,-1-1 0,0 1 0,-1-1 0,1 0 0,8-11 0,-4 6 16,-1-2-1,-1 1 1,0-1 0,10-21-1,-16 29-68,0 0 0,0 0 0,0 0 1,-1-1-1,0 1 0,0-1 0,0 1 0,-1-1 0,1 1 0,-1-1 0,0 1 0,0-1 0,-1 1 0,1-1 0,-1 1 0,0-1 0,0 1 0,-3-7 0,4 10 11,-1 0 0,1 0 0,-1 1 0,1-1 0,-1 0 0,1 1 0,-1-1 0,0 0 0,1 1 0,-1-1 0,0 1 0,1-1 0,-1 1 0,0-1 0,0 1 0,1-1 0,-1 1 0,0 0 0,0-1 0,0 1 0,0 0 0,0 0 0,1 0 0,-1 0 0,0 0 0,0 0 0,0 0 0,0 0 0,0 0 0,0 0 0,0 0 0,1 0 0,-1 1 0,0-1 0,0 0-1,0 1 1,0-1 0,-1 1 0,-3 2 16,0 0-1,1 1 0,-1-1 0,1 1 1,-5 4-1,-4 7-24,0 0 1,1 1 0,0 0-1,2 1 1,0 0-1,-12 29 1,18-37-17,0 1 0,1-1 1,-3 13-1,5-18 29,0-1-1,1 0 1,-1 0 0,1 1 0,0-1-1,0 0 1,0 0 0,1 1 0,-1-1 0,1 0-1,0 0 1,-1 0 0,1 0 0,2 3-1,-3-5 5,1 0 0,-1 0 0,1 0 0,-1-1-1,1 1 1,-1 0 0,1-1 0,0 1-1,-1 0 1,1-1 0,0 1 0,-1-1-1,1 1 1,0-1 0,0 1 0,0-1-1,-1 0 1,1 1 0,0-1 0,0 0 0,0 0-1,0 1 1,1-1 0,0 0 1,-1-1 1,1 1-1,0 0 0,0-1 1,-1 1-1,1-1 0,-1 0 1,1 1-1,-1-1 0,1 0 1,2-2-1,1-1 21,0 0 1,0-1-1,0 1 0,-1-1 0,6-8 0,-4 3 11,0-1 0,0 0 0,-1 0 0,0 0 0,-1 0 0,3-13 0,-5 16-20,-1 0 1,1 0-1,-1 0 1,-1-1-1,1 1 1,-1 0-1,-1-1 1,0 1-1,-2-13 1,3 21-30,0-1 1,-1 0 0,1 1 0,0-1-1,0 1 1,0-1 0,0 1 0,-1-1-1,1 1 1,0-1 0,0 1-1,-1-1 1,1 1 0,-1-1 0,1 1-1,0-1 1,-1 1 0,1 0 0,-1-1-1,1 1 1,-1 0 0,1-1-1,-1 1 1,1 0 0,-1 0 0,1-1-1,-1 1 1,0 0 0,0 0-4,0 0 0,0 0 1,0 1-1,0-1 0,0 0 1,0 1-1,0-1 0,0 1 0,0-1 1,1 1-1,-1-1 0,0 1 1,0 0-1,-1 0 0,-3 5-24,1-1 0,-1 1 0,-5 9 0,-5 13 9,1 1 0,2 0 0,1 0 1,1 1-1,-7 35 0,16-59 36,0 0 1,0 0-1,0 1 1,0 8-1,1-13 8,1 0 0,-1 0 0,0 0 0,1 0-1,-1 0 1,1 0 0,0 0 0,0-1 0,0 1 0,0 0 0,0 0-1,0 0 1,0-1 0,3 3 0,-4-3-27,1-1 0,0 0-1,-1 1 1,1-1 0,-1 0-1,1 1 1,0-1 0,0 0 0,-1 0-1,1 0 1,0 1 0,-1-1 0,1 0-1,0 0 1,0 0 0,-1 0 0,1 0-1,0-1 1,0 1 0,-1 0-1,1 0 1,0 0 0,-1-1 0,1 1-1,0 0 1,-1-1 0,1 1 0,0 0-1,-1-1 1,1 1 0,0-1-1,24-21-4002,-18 15 519,7-3-1142,2-5-1103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341 239 6656,'6'-20'1225,"3"-10"1495,9-50 1,-15 59-822,9-23 0,-7 27-1137,2-4 647,-1 15-611,-6 6-759,1 1-1,-1-1 0,0 0 0,1 0 1,-1 1-1,0-1 0,0 0 0,1 1 1,-1-1-1,0 0 0,0 1 0,1-1 1,-1 0-1,0 1 0,0-1 0,0 0 1,0 1-1,1-1 0,-1 1 0,0-1 1,0 0-1,0 1 0,0 0 0,3 18 342,-2-1 0,0 1 0,0 0 0,-2 0-1,-3 21 1,2-16-77,-11 136 902,-21 271 379,20-197-1269,8-110-246,-69 1024 262,-7-396-117,53-502-66,-6 58 39,21-185-115,-61 608 26,44 11-348,30-712-127,0-19-323,0 0 1,1 0-1,1 1 0,0-1 0,4 16 0,-3-21-1128,2-7-344,8-19-3694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8192,'0'0'114,"0"0"0,-1 0 0,1 0 0,0 0 0,0 0 1,0 0-1,-1 0 0,1 0 0,0 0 0,0 0 0,0 0 1,0 0-1,-1 0 0,1 1 0,0-1 0,0 0 0,0 0 0,0 0 1,-1 0-1,1 0 0,0 0 0,0 0 0,0 0 0,0 0 0,0 1 1,-1-1-1,1 0 0,0 0 0,0 0 0,0 0 0,0 0 1,0 1-1,0-1 0,0 0 0,0 0 0,1 8 351,3 7 1947,-4-16-2329,0 0 1,0 0-1,0 0 0,0 1 0,0-1 0,0 0 0,0 0 1,1 0-1,-1 1 0,0-1 0,1 0 0,-1 0 0,0 1 1,1-1-1,-1 0 0,1 1 0,-1-1 0,1 0 0,-1 1 0,1-1 1,-1 1-1,1-1 0,0 1 0,-1-1 0,1 1 0,0 0 1,0-1-1,-1 1 0,2-1 0,2 0 366,0 1 1,0-1-1,0 1 0,0-1 0,4 1 1,-4 0-142,-3 1-262,0-1 1,0 0-1,-1 0 1,1 0-1,0 1 1,0-1-1,0 0 1,0 1-1,-1-1 1,1 1-1,0-1 0,0 1 1,-1-1-1,1 1 1,0-1-1,-1 1 1,1 0-1,-1-1 1,1 1-1,-1 0 1,1 0-1,-1-1 1,1 3-1,0-2-15,-1 0 0,0 0 0,1-1 0,-1 1 0,1 0 0,-1 0 0,1 0-1,0-1 1,-1 1 0,1 0 0,0-1 0,-1 1 0,1-1 0,0 1 0,0-1 0,0 1 0,-1-1-1,1 1 1,0-1 0,0 0 0,0 1 0,0-1 0,0 0 0,0 0 0,0 0 0,0 0 0,0 0-1,0 0 1,1 0 0,2 0 45,0 0 0,0 0 0,-1 0 0,1 0-1,0 1 1,0 0 0,4 1 0,23 2 181,-3-3 189,34 6-1,-50-6-332,1-1 0,21-2 1,4 0 293,2 1-150,-17 0-183,0 1 1,0 1-1,0 1 0,24 5 1,-35-1-218,-12-6-36,1 1 0,0-1 0,0 1 0,-1-1 0,1 0 0,0 1 0,0-1 0,0 0 0,0 1-1,0-1 1,-1 0 0,1 0 0,0 0 0,0 0 0,0 0 0,0 0 0,0 0 0,0 0 0,0 0-1,0-1 1,0 1 0,-1 0 0,1 0 0,0-1 0,0 1 0,0-1 0,0 0 0,31-18-6850,-10 7 2453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80 7552,'-57'4'5909,"71"-16"-2949,-8 9-2773,1 1 0,-1-1 1,0 1-1,1 0 0,-1 1 1,1 0-1,-1 0 0,10 0 1,7 0 254,25 3 0,503 5 2796,-327-16-2689,-71 1-207,533-19 441,-4 42-713,8 76-406,-629-80 297,112 18 246,-124-23-560,74-1-1,-102-6-55,0 0 1,0-2-1,0 0 1,-1-1-1,23-8 1,-33 9-140,0-1 1,0-1 0,-1 1 0,1-2-1,-1 1 1,-1-1 0,1 0 0,-1-1-1,0 0 1,0 0 0,9-13 0,-14 17 100,-1 0 1,0-1 0,0 1 0,0 0 0,-1-1-1,1 1 1,-1-1 0,2-6 0,-2 5-203,-1 0 0,0 0 0,0 0 0,0 0 1,-2-6-1,2 11 622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7 7808,'3'-1'399,"0"0"0,0 0 0,1 0 1,-1 0-1,1 1 0,-1-1 0,0 1 1,1 0-1,-1 0 0,5 0 0,-6 1-217,0-1 0,-1 1-1,1-1 1,0 1 0,0 0-1,-1-1 1,1 1 0,-1 0-1,1 0 1,-1 0 0,1 0 0,-1 0-1,1 1 1,-1-1 0,0 0-1,0 1 1,1-1 0,-1 1-1,0-1 1,-1 1 0,1-1-1,1 3 1,-1 1 62,1 0 0,-1-1 0,0 1 0,0 0 0,-1 0 0,0 0 0,1 0 0,-2 0 0,1 0 0,-2 9 0,-1 0 93,-1 1 1,-7 19-1,5-20-154,-1 0 0,0 0 0,-1 0-1,-1-1 1,0 0 0,-1 0 0,-13 13 0,-12 8 67,-40 29 1,7-6-183,-74 75 3,-72 62-99,123-117 19,-111 87-2793,184-152 514,18-12 2232,0 0 1,0 0-1,0 0 0,0 0 0,0 0 0,0 0 1,0 0-1,0 1 0,-1-1 0,1 0 0,0 0 0,0 0 1,0 0-1,0 0 0,0 0 0,0 0 0,0 0 1,0 0-1,-1 0 0,1 0 0,0 0 0,0 0 1,0 0-1,0 0 0,0 0 0,0 0 0,0 0 1,-1 0-1,1 0 0,0 0 0,0 0 0,0 0 1,0 0-1,0 0 0,0 0 0,0 0 0,-1 0 1,1 0-1,0 0 0,0 0 0,0 0 0,0 0 1,0 0-1,0 0 0,0-1 0,0 1 0,0 0 1,-1 0-1,1 0 0,0 0 0,0 0 0,0 0 0,0 0 1,0 0-1,0-1 0,0 1 0,0 0 0,0 0 1,0 0-1,0 0 0,2-9-1375,0 6 618,6-21-2909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8704,'0'0'95,"0"0"1,0 0 0,0 0 0,0 0 0,0 0-1,0 0 1,1 0 0,-1-1 0,0 1-1,0 0 1,0 0 0,0 0 0,0 0-1,1 0 1,-1 0 0,0 0 0,0 0-1,0 0 1,0 0 0,1 0 0,-1 0 0,0 0-1,0 0 1,0 0 0,0 0 0,0 0-1,1 0 1,-1 0 0,0 1 0,0-1-1,0 0 1,0 0 0,0 0 0,1 0-1,-1 0 1,0 0 0,6 8 1106,4 17 70,-8-21-543,43 130 4050,92 204-3361,-112-282-1394,79 157 67,-84-175-268,3-2 1,0-1-1,45 50 0,-58-73-311,1-2 0,0 1 0,0-1-1,1-1 1,0 0 0,1-1-1,0 0 1,22 10 0,-15-12-1939,27 6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11136,'-5'12'4224,"19"3"-3296,8 21 319,-4-12-63,9 15-448,9 12-32,8 4-224,1 5-32,0 0-256,0-1-128,-6 1 32,-3 0-64,0-2-32,-4-2 96,-1-8 0,-5-9-1728,-4-7-800,5-16-3103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2 11904,'-2'-1'310,"0"1"1,-1 0-1,1 0 1,0 0-1,0 0 1,0 0 0,0 0-1,0 1 1,0-1-1,0 1 1,0-1-1,0 1 1,0 0-1,0 0 1,0 0 0,0 0-1,1 0 1,-1 0-1,0 0 1,1 1-1,-1-1 1,1 1-1,-1-1 1,1 1 0,-3 2-1,0 2-24,0 1 1,0-1-1,1 1 0,-1-1 1,-2 10-1,0-2-15,-78 171 1610,-31 75-1154,62-104-1088,6 2 0,-49 316 1,69-273-4926,18-110-89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9472,'0'0'75,"0"0"1,0 0 0,0 0 0,0 0-1,0 0 1,0 0 0,0 0-1,0 0 1,0 0 0,0 0-1,1 0 1,-1 0 0,0 0 0,0 0-1,0 0 1,0 0 0,0 0-1,0 0 1,0 0 0,0 0 0,0 0-1,0 0 1,0 0 0,0 0-1,0 0 1,0 0 0,0 0-1,0 0 1,1 0 0,-1 0 0,0 0-1,0 0 1,0 0 0,0 0-1,0 0 1,0 0 0,0 0-1,0 1 1,0-1 0,0 0 0,0 0-1,0 0 1,0 0 0,0 0-1,0 0 1,0 0 0,0 0 0,0 0-1,0 0 1,0 0 0,0 0-1,0 0 1,0 0 0,12-1 2188,15-4-51,-2-2-1831,1 1 0,0 1 0,0 2 1,0 0-1,0 2 0,1 1 0,-1 1 0,50 8 1,61 23 26,-116-25-1193,-1 0-1,0 2 0,0 0 0,26 17 0,-31-17-2452,1-1-1376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32 9472,'0'-2'487,"0"0"1,0-1-1,0 1 1,1-1-1,-1 1 1,1 0-1,-1-1 1,1 1 0,0 0-1,0 0 1,2-3-1,-2 4 1102,-1 1-314,0 0-1113,1 0 0,-1 1 1,1-1-1,-1 0 0,1 1 0,0-1 0,-1 1 1,0-1-1,1 1 0,-1-1 0,1 1 0,-1-1 1,0 1-1,1-1 0,-1 1 0,1 1 0,-1 4-50,0 0 0,0 0 0,0 0 1,-1-1-1,0 1 0,0 0 0,0 0 0,-3 6 0,-2 11 69,6-21-171,-70 397 988,68-376-972,1 0 1,1 0 0,1 0 0,6 40 0,-4-50-428,1 0 0,0 0 1,10 21-1,-9-25-469,0 0 0,0 0 0,1 0 0,0-1 1,12 11-1,-1-2-2666,-6-4-741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36 155 8448,'-2'0'248,"0"1"-1,1 0 1,-1-1 0,0 1 0,0 0 0,0 0 0,1 0-1,-1 0 1,0 0 0,1 0 0,-1 1 0,1-1-1,0 0 1,-1 1 0,1-1 0,0 1 0,0-1 0,0 1-1,0 0 1,0 0 0,0-1 0,0 1 0,0 0 0,1 0-1,-1 0 1,1 0 0,0 0 0,-1 0 0,1 0 0,0 0-1,0 3 1,0-4-165,1 0 1,-1 0-1,0 0 0,1 0 0,-1 1 0,1-1 1,-1 0-1,1 0 0,-1 0 0,1 0 0,0 0 1,-1 0-1,1 0 0,0-1 0,0 1 0,0 0 1,0 0-1,-1 0 0,1-1 0,0 1 0,1 0 1,-1-1-1,0 1 0,0-1 0,0 0 0,0 1 1,0-1-1,2 1 0,6 1 397,-1-1 0,17 2 0,-25-3-477,162 1 1891,-124-2-1660,521-44 948,-436 32-1004,88-10 88,384-37 28,307-7-43,-443 69-523,-420-1-1210,46-5 0,32-15-5373,-83 14 2397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8960,'0'0'172,"0"0"1,0-1 0,0 1 0,-1 0-1,1 0 1,0 0 0,0-1-1,-1 1 1,1 0 0,0 0 0,0 0-1,-1-1 1,1 1 0,0 0-1,-1 0 1,1 0 0,0 0 0,-1 0-1,1 0 1,0 0 0,-1 0-1,1 0 1,0 0 0,-1 0 0,1 0-1,0 0 1,-1 0 0,1 0-1,0 0 1,-1 0 0,1 0 0,0 0-1,0 1 1,-1-1 0,1 0-1,0 0 1,-1 0 0,1 0 0,0 1-1,0-1 1,0 0 0,-1 0-1,1 1 1,0-1-78,-1 1-1,1-1 1,0 0 0,0 1-1,0-1 1,-1 0 0,1 1-1,0-1 1,0 1 0,0-1-1,0 0 1,0 1-1,0-1 1,0 1 0,0-1-1,0 0 1,0 1 0,0-1-1,0 1 1,0-1-1,0 0 1,0 1 0,1-1-1,-1 0 1,0 1 0,0-1-1,0 1 1,0-1-1,1 0 1,-1 1 0,2 0 10,-1 0 0,1 0 0,0 0 0,-1-1 0,1 1 1,0 0-1,-1-1 0,1 0 0,0 1 0,0-1 0,-1 0 0,1 0 1,0 0-1,2 0 0,29-4 608,-19 1-321,41-5 408,0 3 0,79 3 0,-126 2-638,0 1 0,0 0 0,-1 0 0,14 4 0,-20-4-121,0-1 1,1 1-1,-1-1 0,0 1 1,1-1-1,-1 1 0,0 0 0,0 0 1,0 0-1,1-1 0,-1 1 0,0 0 1,0 0-1,0 0 0,0 1 1,-1-1-1,1 0 0,0 0 0,0 0 1,-1 1-1,1-1 0,-1 0 0,1 1 1,-1-1-1,1 1 0,-1-1 1,0 0-1,0 1 0,0-1 0,0 1 1,0-1-1,0 1 0,0 1 1,-1-1-29,1-1 0,-1 1 1,0 0-1,0-1 0,0 1 1,0-1-1,0 1 1,0-1-1,0 1 0,0-1 1,0 1-1,-3 0 1,-20 17-74,9-8 42,14-10 17,-8 6-26,0 0 0,0 1 0,1 0 0,-12 16-1,19-22 23,-1 1 0,0-1 0,1 0 0,0 1 0,0 0 0,0-1 0,0 1 0,0 0 0,0-1 0,1 1 0,-1 0 0,1 0 0,0 0 0,0 0 0,0-1 0,0 1 0,0 0 0,1 0 0,-1 0 0,1-1 0,0 1 0,0 0 0,0 0 0,3 4 0,3 4 19,0-1 1,1 0-1,1 0 0,14 13 1,-11-11 26,18 22 1,-17-16-4,0 0 0,17 36-1,-27-46-32,0-1 0,0 0 0,-1 0-1,0 1 1,-1-1 0,1 1 0,-2 0-1,1-1 1,-1 1 0,0 0 0,-2 13 0,1-18 3,0 0 0,0 1 0,0-1 0,0 0 0,-1 0 0,1 0 0,-1 0 0,0 0 0,0 0 0,0 0 0,0 0 0,0-1 0,-1 1 0,1-1 0,-1 0 0,-4 3 0,-3 2-24,-1-1-1,0 0 0,-13 4 1,17-7 10,-9 5-125,1-2 106,-24 9 1,35-14-312,1 0-1,-1 0 1,1-1-1,-1 1 0,0-1 1,1 0-1,-1 0 1,0 0-1,1 0 1,-1-1-1,0 1 1,-5-3-1,0-2-3204,8-2-2128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5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374 107 7808,'0'-7'2538,"-1"-19"3636,1 26-6076,-1-1 0,1 0 0,0 1 1,0-1-1,0 1 0,0-1 0,0 1 1,-1-1-1,1 0 0,0 1 0,0-1 1,-1 1-1,1-1 0,0 1 0,-1-1 1,1 1-1,-1 0 0,1-1 0,0 1 1,-1-1-1,1 1 0,-1 0 0,1-1 0,-1 1 1,1 0-1,-1 0 0,0-1 0,1 1 1,-1 0-1,1 0 0,-2 0 0,-7-3 1262,8 3-1271,0 0 1,1-1-1,-1 1 1,0 0 0,0 0-1,0 0 1,0-1-1,1 1 1,-1 0-1,0 0 1,0 0 0,0 0-1,-1 1 1,-7 2 134,1 0-1,0 0 1,0 1 0,0 0 0,0 0 0,1 1 0,-8 5 0,1 2-158,0 0 0,-18 21 0,-5 15 10,1 2 1,-31 59-1,56-90 54,0 1 0,1 1-1,1 0 1,-8 27 0,14-40-60,1 1 0,1-1-1,0 0 1,0 1 0,1-1 0,-1 1 0,2-1 0,-1 1-1,2-1 1,-1 1 0,1-1 0,0 0 0,0 0-1,6 12 1,-3-10-10,1 1 0,1-1 0,-1 0 0,2 0 0,-1-1 0,1 0 0,1 0 0,0-1 0,11 9 0,-13-12-29,1 1 1,1-1-1,-1-1 0,1 1 1,0-1-1,0-1 0,0 0 1,0 0-1,1-1 0,-1 0 1,20 1-1,-7-3 38,1-1-1,-1-1 1,0-2 0,27-6-1,-11-1 107,54-22 0,-73 24-143,-1-1 0,0 0 0,-1-2 0,0 0 0,-1 0 0,-1-2 0,1 0 0,-2 0 0,0-2 0,-1 1 0,-1-2 0,0 0 0,-1 0 0,-1-1 0,-1 0 0,0-1 0,-1 0 0,-2-1 0,0 1 0,0-1 0,-2 0 0,-1-1 0,2-40 0,-5 50-34,-1 1-1,0-1 1,-1 0-1,0 1 0,0-1 1,-1 1-1,-1 0 0,0 0 1,0 0-1,-1 1 1,0-1-1,-1 1 0,0 0 1,-11-13-1,7 11-274,-1 0 0,0 1 0,-1 0 0,0 1-1,-1 0 1,0 1 0,0 1 0,-1 0 0,-22-8 0,31 13-394,-7-2-809,12 4 1369,-1 0 1,1 0-1,0-1 1,0 1 0,-1 0-1,1 0 1,0 0 0,0 0-1,0 0 1,-1-1 0,1 1-1,0 0 1,0 0 0,0 0-1,0-1 1,-1 1 0,1 0-1,0 0 1,0-1-1,0 1 1,0 0 0,0 0-1,0-1 1,0 1 0,0 0-1,0 0 1,0-1 0,0 1-1,0 0 1,0 0 0,0-1-1,0 1 1,0 0-1,0 0 1,0-1 0,0 1-1,11-11-5776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7552,'-1'0'81,"1"0"1,0 0-1,0 0 1,-1 0-1,1 0 0,0 0 1,0 0-1,-1 0 1,1 0-1,0 0 1,0 0-1,0 0 0,-1 0 1,1-1-1,0 1 1,0 0-1,0 0 1,-1 0-1,1 0 0,0 0 1,0-1-1,0 1 1,0 0-1,-1 0 1,1 0-1,0-1 0,0 1 1,0 0-1,0 0 1,0 0-1,0-1 1,0 1-1,0 0 1,0 0-1,0-1 0,0 1 1,-3-5 1545,3 5-523,0 0-59,0 0-10,0 0-65,-4 0 169,5-1 2725,7-2-3691,1 0 1,-1 0-1,1 0 1,0 1-1,0 1 1,0 0-1,17-1 1,67 8 114,-83-5-242,12 1 199,-1 1-1,1 1 1,38 12-1,-52-13-112,0 0 1,0 1-1,0 0 1,0 0-1,-1 1 0,0-1 1,0 2-1,0-1 0,-1 1 1,0 0-1,0 0 1,8 12-1,-12-15-93,0 0 1,-1 0 0,1 1-1,-1-1 1,0 1-1,0-1 1,0 1-1,0 0 1,0-1-1,-1 1 1,0 0-1,0-1 1,0 1-1,0 0 1,-1-1 0,1 1-1,-1 0 1,0-1-1,0 1 1,0-1-1,0 1 1,-3 3-1,-3 6 16,0 1 0,-2-1 1,-18 22-1,23-29-22,-29 31 19,23-26-74,0 0-1,0 1 1,-12 19-1,22-29 27,-1-1 0,0 0 0,0 0 0,1 1 0,-1-1 1,1 0-1,-1 0 0,1 1 0,0-1 0,-1 1 0,1-1 0,0 0 0,0 1 0,0-1 0,0 1 0,0-1 0,0 1 0,0-1 0,1 0 0,-1 1 0,0-1 1,1 0-1,-1 1 0,1-1 0,0 0 0,-1 0 0,1 1 0,0-1 0,0 0 0,0 0 0,1 2 0,3 0-9,0 1 0,0 0 1,0-1-1,1 0 0,11 4 0,8 6 16,0 3 19,5 2 12,37 30 1,-58-40-57,-1 0 0,1 0 1,-2 1-1,1 0 0,-1 0 1,0 1-1,10 20 1,-10-16 50,-1 1 1,-1-1 0,0 1 0,-1 1-1,0-1 1,-2 0 0,2 21 0,-3-29 35,-1 0 1,-1 0 0,1-1-1,-1 1 1,0 0 0,0-1-1,-1 1 1,0-1 0,0 1 0,-1-1-1,0 0 1,0 0 0,0 0-1,0 0 1,-1-1 0,0 1-1,-1-1 1,1 0 0,-8 6-1,4-6-49,0 0 0,0-1 0,-1 0 0,0 0 0,1-1 0,-1 0 0,0-1 0,-1 0 0,-11 2 0,11-4-22,-1-1-1,0 0 0,1 0 0,-1-1 0,1 0 0,-1-1 0,-17-7 0,2 2-79,-18-7-1655,43 15 1625,1 0-1,0 0 1,0 0 0,0 0 0,-1 0-1,1 0 1,0 0 0,0 0 0,0 0 0,0 0-1,-1 0 1,1 0 0,0 0 0,0 0-1,0 0 1,-1 0 0,1 0 0,0 0 0,0-1-1,0 1 1,0 0 0,0 0 0,-1 0-1,1 0 1,0 0 0,0-1 0,0 1 0,0 0-1,0 0 1,0 0 0,0 0 0,0-1-1,-1 1 1,1 0 0,0 0 0,0 0 0,0-1-1,0 1 1,0 0 0,0 0 0,0 0-1,0-1 1,0 1 0,0 0 0,0 0-1,0 0 1,1 0 0,-1-1 0,0 1 0,0 0-1,0 0 1,0-1 0,9-3-6181,-7 3 6037,8-7-4777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0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51 7680,'-6'2'2056,"-1"-1"0,1 1 0,0-1 0,-1-1-1,-11 1 1,14-1-1017,4 0-754,10-4 455,8-5-490,0 1 0,1 0 1,1 1-1,-1 2 0,1 0 0,26-4 0,-30 8-97,-1 0 0,0 0 0,1 1 0,-1 1 0,0 1-1,0 0 1,0 1 0,0 0 0,15 7 0,-23-8-48,-2 1 0,1 0 0,0 0 0,-1 0 0,1 1-1,-1 0 1,0 0 0,5 5 0,-8-7-47,0 0-1,0 1 1,0-1-1,0 0 1,-1 1 0,1 0-1,-1-1 1,0 1-1,0 0 1,1 0 0,-2 0-1,1 0 1,0-1 0,-1 1-1,1 0 1,-1 0-1,0 1 1,0-1 0,-1 4-1,-1 6 55,-1-1-1,-1-1 1,0 1-1,-1 0 1,0-1-1,-11 18 1,-48 61 17,41-59-106,8-12-11,-35 52 40,43-60-54,0 1 0,1 1 0,0-1 0,-5 16 0,11-26 23,-1 1 0,0 0 0,1 0 0,-1-1 0,1 1 0,0 0 0,0 0 0,0 0 0,0-1 0,1 1 0,-1 0 0,1 0 0,0-1 0,-1 1 0,1 0 0,0-1 1,1 1-1,-1-1 0,0 1 0,1-1 0,-1 0 0,1 1 0,0-1 0,0 0 0,0 0 0,0 0 0,0-1 0,0 1 0,0 0 0,4 1 0,3 2 76,1 0 1,-1-1-1,1 0 0,0-1 1,0 0-1,20 3 0,10-1 99,76-1 1,-99-4-265,-5 0-1177,0-1 0,14-3-1,23-8-9881,-27 5 5906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9984,'3'0'639,"0"0"0,-1-1 0,1 1 0,-1-1 1,1 0-1,-1 0 0,1 0 0,-1 0 0,0-1 0,4-1 1,-4 1-233,0 1 0,1-1 0,-1 1 0,1 0 0,0 0 0,-1 0 0,1 0 0,0 0 0,0 0 1,4 0-1,2 2 91,0 0 0,-1 1 0,1 0 0,8 2 1,21 5 204,-9-5-335,0-2 0,0-1 0,49-5 0,91-21 300,-112 16-493,369-53 839,10 31-263,75 37-239,-112 2-299,100-28 198,-462 17-429,239-13-476,-249 18-3436,-17-1 324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146 131 7040,'2'-12'3732,"-2"9"-2997,1 1 1,-1-1-1,0 1 0,1-1 1,-1 1-1,-1-5 0,1 6-666,0 1-1,0-1 1,-1 0-1,1 1 0,0-1 1,-1 1-1,1-1 0,0 1 1,-1-1-1,1 1 0,0-1 1,-1 1-1,1-1 1,-1 1-1,1 0 0,-1-1 1,1 1-1,-1 0 0,0-1 1,1 1-1,-1 0 0,1 0 1,-1-1-1,0 1 1,1 0-1,-1 0 0,1 0 1,-1 0-1,0 0 0,1 0 1,-1 0-1,-1 0 0,0 0 71,-1 1 0,0 0 0,0-1-1,1 1 1,-1 0 0,0 0 0,1 0-1,-1 1 1,1-1 0,0 1-1,-1-1 1,1 1 0,0 0 0,0 0-1,0 0 1,0 0 0,0 0 0,0 0-1,-2 5 1,-1 1-67,0 0 0,1 0-1,0 1 1,1-1 0,-3 10 0,5-14-59,0 0 1,0 0-1,1 0 0,-1 0 1,1 0-1,0 1 1,0-1-1,1 0 1,-1 0-1,1 0 0,0 0 1,1 6-1,-1-9 5,0 1 1,0 0-1,0-1 0,-1 1 1,2 0-1,-1-1 0,0 1 0,0-1 1,0 0-1,1 1 0,-1-1 1,0 0-1,1 0 0,-1 0 0,1 0 1,0 0-1,-1 0 0,1 0 1,0-1-1,-1 1 0,1-1 0,0 1 1,0-1-1,0 0 0,-1 1 1,1-1-1,0 0 0,0 0 0,0 0 1,2-1-1,0 0-1,-1 0-1,1 0 1,-1 0 0,0 0-1,0-1 1,0 0-1,1 0 1,-2 0 0,1 0-1,0 0 1,0 0 0,-1-1-1,1 1 1,-1-1 0,0 1-1,1-1 1,-1 0 0,-1 0-1,4-7 1,-1 2 22,0 0 0,-1 0 1,0 0-1,-1-1 0,1 1 1,1-17-1,-4 19 23,0 0 1,0 0-1,0 0 1,-1 0-1,0 0 1,0 0-1,-1 0 1,1 1-1,-1-1 1,0 0-1,-1 1 1,1 0-1,-5-7 1,6 11-53,1 0 0,-1 0 1,0 0-1,0 0 1,0 0-1,0 0 0,0 1 1,0-1-1,0 0 1,0 0-1,0 1 0,0-1 1,0 0-1,0 1 1,0-1-1,-1 1 0,1 0 1,0-1-1,0 1 1,0 0-1,-1 0 0,1 0 1,0 0-1,-1 0 1,1 0-1,0 0 0,0 0 1,-1 0-1,1 1 1,0-1-1,0 0 0,0 1 1,-1-1-1,1 1 0,0 0 1,0-1-1,0 1 1,0 0-1,-1 1 0,-5 2-23,1 1-1,0 1 0,0-1 0,-10 13 0,5-4 8,1 0 0,0 1 0,1 0-1,0 1 1,-11 31 0,19-45 16,0 0 1,0 0-1,1 0 1,-1 0-1,1 1 1,0-1-1,0 0 1,-1 0-1,1 1 0,1-1 1,-1 0-1,0 0 1,0 0-1,1 1 1,0-1-1,-1 0 1,1 0-1,0 0 1,0 0-1,0 0 0,0 0 1,0 0-1,3 3 1,-1-3 11,-1 0 1,0 0 0,1 0-1,0-1 1,-1 1-1,1-1 1,0 0-1,0 1 1,0-1 0,0 0-1,0-1 1,0 1-1,0-1 1,0 1-1,0-1 1,4 0 0,-3 0-8,0 0 1,0 0 0,0-1 0,0 1-1,-1-1 1,1 0 0,0 0 0,0-1-1,-1 1 1,1-1 0,-1 1 0,0-1-1,1 0 1,-1 0 0,0-1 0,3-2-1,-2 1 1,-1 0 0,1-1 0,-1 1 0,0-1 0,0 1 0,-1-1 0,0 0 0,1 0 0,-2 0-1,3-8 1,-1 2-18,-2 1 0,1-1 0,-1 0-1,-1 1 1,0-1 0,0 0 0,-1 0-1,-1 1 1,0-1 0,0 0 0,-4-9 0,4 14 5,0 1 0,-1 0 0,1 0 0,-1 1 0,0-1 1,0 0-1,0 1 0,-6-6 0,8 9 0,0 0 0,0 0 0,-1 0 1,1 0-1,-1 0 0,1 0 0,-1 1 0,1-1 0,-1 1 0,1-1 0,-1 1 0,1-1 1,-1 1-1,0 0 0,1-1 0,-1 1 0,0 0 0,1 0 0,-1 0 0,0 1 0,1-1 1,-1 0-1,1 1 0,-1-1 0,0 1 0,1-1 0,-1 1 0,1 0 0,-1 0 0,1-1 0,-3 3 1,-2 2 4,0 0 0,-1 1 1,2-1-1,-1 1 0,1 1 0,0-1 1,0 1-1,0 0 0,1 0 1,0 0-1,1 0 0,0 1 1,0 0-1,0-1 0,1 1 1,0 0-1,1 0 0,0 1 1,0-1-1,0 0 0,1 0 0,1 0 1,-1 0-1,1 1 0,1-1 1,-1 0-1,1 0 0,1 0 1,-1-1-1,2 1 0,-1-1 1,1 1-1,7 10 0,-9-15 8,1 0 0,0 0 1,0 0-1,0 0 0,0 0 0,0 0 0,1-1 0,-1 0 0,1 0 0,0 0 0,-1 0 1,1 0-1,0-1 0,0 1 0,0-1 0,0 0 0,0 0 0,1-1 0,-1 1 1,0-1-1,0 0 0,0 0 0,1-1 0,6-1 0,-6 2 0,-1-2-1,0 1 0,1 0 1,-1-1-1,0 0 1,1 0-1,-1 0 0,0-1 1,-1 1-1,1-1 1,0 0-1,-1 0 0,1 0 1,-1 0-1,0-1 1,0 0-1,0 1 1,-1-1-1,0 0 0,1 0 1,-1 0-1,2-7 1,-2 0-24,0-1 1,0 0-1,-2 0 1,1 0-1,-1 1 1,-1-1-1,0 0 1,-1 0-1,-5-18 1,6 27 4,1-1 1,-1 1-1,-1 0 0,1 0 1,0 0-1,-1 0 0,0 1 1,1-1-1,-1 0 0,-4-4 1,5 6 0,0 0 1,-1 0-1,1 0 0,0 1 1,0-1-1,-1 0 1,1 0-1,0 1 1,-1-1-1,1 1 1,-1-1-1,1 1 1,-1 0-1,1 0 1,-1-1-1,1 1 0,-1 0 1,1 0-1,-1 0 1,1 1-1,0-1 1,-1 0-1,1 1 1,-1-1-1,-1 1 1,-3 2 0,0 0 1,-1 1 0,2-1 0,-1 1-1,0 1 1,1-1 0,0 1 0,0 0-1,-6 7 1,1 0-29,0 2-1,-14 25 1,20-31 40,0-1 1,1 1-1,0 0 1,1 0-1,0 0 1,0 0-1,1 1 1,0-1-1,0 0 1,1 1-1,0-1 1,1 12-1,0-17 2,-1 1-1,1 0 0,0-1 1,0 1-1,0-1 1,1 0-1,-1 1 0,1-1 1,0 0-1,0 0 0,0 0 1,0 0-1,0 0 1,1-1-1,-1 1 0,1-1 1,0 1-1,0-1 1,0 0-1,0 0 0,0 0 1,0-1-1,0 1 0,1-1 1,-1 1-1,1-1 1,-1 0-1,1-1 0,-1 1 1,6 0-1,-2-1 6,0 0 0,0 0 0,0-1 1,0 0-1,0 0 0,0-1 0,0 0 0,-1 0 0,1-1 0,-1 1 0,1-1 0,-1-1 0,0 1 1,0-1-1,-1 0 0,1-1 0,-1 1 0,0-1 0,0 0 0,0 0 0,-1-1 0,0 1 0,0-1 0,0 0 1,-1 0-1,0 0 0,4-11 0,-3 3-12,0-1 1,-1 1 0,1-21-1,-3 27-15,-1 0 1,0 0-1,-1 1 0,0-1 0,0 0 0,0 1 0,-1-1 0,-3-8 1,4 14 9,0 0 1,0 0-1,0 0 1,0 0-1,0 0 1,-1 0 0,1 0-1,0 0 1,-1 0-1,0 1 1,1-1 0,-1 0-1,0 1 1,0 0-1,0-1 1,0 1 0,0 0-1,-3-1 1,3 1-4,0 1 0,0-1-1,-1 1 1,1 0 0,0 0 0,0 0 0,-1 0 0,1 1-1,0-1 1,-1 1 0,1-1 0,0 1 0,0 0 0,0 0-1,0 0 1,0 0 0,0 0 0,-4 2 0,-3 4 2,0 1 1,0-1 0,1 2-1,0-1 1,0 1 0,1 0-1,0 1 1,0-1-1,1 1 1,1 1 0,0-1-1,0 1 1,1 0 0,0 0-1,1 0 1,-2 15 0,4-23 14,1 1 0,0-1 1,0 1-1,0-1 0,0 1 1,1-1-1,-1 1 0,1-1 1,0 1-1,0-1 1,0 0-1,0 1 0,1-1 1,0 0-1,-1 0 0,1 0 1,0 0-1,0 0 1,1-1-1,-1 1 0,4 2 1,-3-2 4,0-1 0,1 0 0,-1 0 0,1 0 0,0-1 0,-1 1 0,1-1 0,0 0 0,0 0 0,0 0 0,0 0 0,0-1 0,0 0 0,0 1 0,0-2 0,0 1 0,7-1 0,-3-1 6,-1 1-1,0-1 1,0 0-1,0-1 1,0 0-1,0 0 1,-1-1-1,11-6 1,-14 8-22,0 0 1,0-1-1,0 0 0,-1 0 1,1 1-1,-1-1 1,1-1-1,-1 1 1,0 0-1,0-1 1,0 1-1,-1-1 1,1 1-1,-1-1 1,0 0-1,0 1 1,0-1-1,0-5 1,-1-2-18,0-1 1,-1 1-1,0 0 0,0 0 1,-1 0-1,-5-14 1,6 19 0,-1 1 0,0-1 1,-1 1-1,1-1 1,-1 1-1,0 0 0,0 0 1,-1 1-1,0-1 1,1 0-1,-2 1 0,1 0 1,-8-6-1,10 9 6,0 0-1,0 0 0,0 0 1,0 0-1,0 0 1,0 1-1,0-1 1,-1 1-1,1-1 0,0 1 1,-1 0-1,1 0 1,0 0-1,-5 1 1,3-1-8,0 1 1,0 1-1,0-1 1,0 1 0,1-1-1,-1 1 1,-5 4-1,-3 2-22,2 0-1,-1 2 1,-16 18-1,16-16 5,1 0 0,0 1 1,-14 26-1,22-35 47,-1 0 0,1 1 0,0 0 0,1-1 0,-1 1 0,1 0 0,0 0 0,0 0 0,1 0 0,-1-1 0,1 1 0,0 0 0,0 0 0,1 0 0,-1 0 0,3 8 0,-2-11-7,0-1 0,-1 1 0,1 0 0,0-1 0,0 0 0,0 1 0,0-1 0,0 0 0,0 1 0,0-1 0,0 0 0,0 0 0,1 0 0,-1 0 0,0 0 0,1 0 0,2 1 0,-1-1 14,0 0 0,-1 0 0,1-1 0,0 1 1,0-1-1,0 0 0,1 1 0,-1-1 0,3-1 0,2 0 64,0 0 0,0-1-1,0 0 1,0-1 0,-1 0 0,12-5-1,-13 4-45,0 0-1,0 0 1,0 0-1,-1-1 0,0 0 1,1 0-1,-2-1 1,1 1-1,-1-1 0,0 0 1,0 0-1,0 0 0,-1-1 1,0 1-1,2-9 1,-2 6-38,0 0 1,-1 0 0,0-1 0,-1 1 0,0-1 0,0 1-1,-1-1 1,-1 1 0,1-1 0,-5-18 0,5 27-12,0-1 1,-1 0-1,1 0 1,-1 1 0,1-1-1,-1 0 1,0 1-1,0-1 1,0 0-1,1 1 1,-2-1-1,1 1 1,0 0 0,0-1-1,0 1 1,-1 0-1,1 0 1,0 0-1,-1 0 1,-2-2-1,3 3 3,-1 0-1,1 0 0,-1 0 0,1 0 0,-1 0 0,1 0 0,-1 0 0,1 1 0,0-1 0,-1 0 0,1 1 0,-1 0 0,1-1 1,0 1-1,-1 0 0,1-1 0,0 1 0,0 0 0,0 0 0,-1 0 0,1 0 0,0 0 0,0 0 0,0 0 0,0 2 0,-7 6-11,0 1-1,1 0 0,0 0 0,-6 14 1,10-19-63,1 0 1,0 1 0,0-1 0,0 1 0,1 0 0,0-1-1,0 1 1,0 0 0,1 0 0,0 0 0,0 6-1,0-10-120,1 0 0,-1 0 0,1 0 0,0 0 0,-1-1-1,1 1 1,0 0 0,0 0 0,0-1 0,0 1 0,0-1-1,1 1 1,1 1 0,-2-2-244,0 0 1,0 0-1,0 0 0,1 0 1,-1-1-1,0 1 0,0 0 1,1-1-1,-1 1 0,0-1 1,1 0-1,1 1 0,14 0-5282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1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9472,'-8'4'187,"-2"2"8789,11-3-4677,7-1-3020,17 3 288,-15-3-1212,0 0 0,0-1-1,13 1 1,122 8 482,-79-4-629,6 3-156,-38-4 56,52 1-1,-80-22-4848,0 8 2243,-2 4 545,-1 0-1,1-1 0,-1 0 0,3-5 1,3-10-2639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1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10752,'6'-3'9098,"16"-2"-6314,28-3-1803,-41 8-781,0 0-1,0 0 1,0 1-1,0 0 1,0 1-1,0-1 1,-1 2-1,1-1 0,0 1 1,-1 1-1,0 0 1,0 0-1,0 0 1,0 1-1,-1 0 1,0 1-1,0-1 1,0 1-1,-1 1 1,10 12-1,-9-11-100,-1 1 0,0 1 0,-1-1 1,0 1-1,-1 0 0,0 0 0,0 0 0,-1 0 0,0 1 0,-1 0 1,-1-1-1,1 1 0,-1 0 0,-1 0 0,0 0 0,-1-1 0,-2 14 0,-2-1-52,-2-1 0,0 0 0,-1 0 0,-20 35 0,11-21 18,-23 63 1,33-75-64,0 0 0,2 1 0,-4 44 0,8-62 16,1 0 0,0-1 1,0 1-1,1 0 0,0 0 0,0-1 1,3 10-1,-3-13-5,0 0 0,1 0 0,-1 0 0,1 0 0,0-1 0,0 1 0,0-1 0,0 1 1,0-1-1,1 0 0,-1 0 0,1 0 0,-1 0 0,1 0 0,0-1 0,0 1 0,0-1 0,3 2 0,17 4 35,0-1 0,0-1 0,1-1 0,37 2 0,-26-3-40,44 10 0,-74-12-72,14 3-2122,-18-4 1842,0 0-1,0 0 1,0 0-1,0-1 1,0 1 0,0 0-1,0 0 1,0 0-1,0-1 1,0 1-1,0-1 1,-1 1 0,1 0-1,0-1 1,0 1-1,0-1 1,-1 0-1,2 0 1,7-12-6210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13 155 6144,'-4'0'3109,"3"-5"-977,1-14 974,0 12-1277,0 6-827,0 1-795,0 0 0,-1 0 0,1 0 0,-1 0 0,1 1 0,0-1 0,-1 0 0,1 0-1,-1-1 1,1 1 0,0 0 0,-1 0 0,1 0 0,0 0 0,-1 0 0,1 0 0,-1 0 0,1-1 0,-1 1 0,7-11 117,1 1 0,0 1 0,1-1 0,0 1 1,0 0-1,1 1 0,0 0 0,12-8 0,-15 11-257,1 1 0,1 0-1,-1 1 1,0 0 0,1 0-1,0 1 1,-1 0-1,1 0 1,0 0 0,0 1-1,0 1 1,0-1 0,11 2-1,-10 0-18,-1 0 0,0 0 0,0 1 0,0 0 0,-1 0 0,1 1 0,0 0 0,-1 1 0,0 0 0,0 0 0,12 9 0,-15-10 22,0 0 1,-1 1 0,0-1-1,0 1 1,0-1-1,0 1 1,0 0-1,-1 0 1,0 0-1,1 1 1,-2-1 0,1 0-1,0 1 1,-1-1-1,0 1 1,0 0-1,0-1 1,-1 1-1,1 0 1,-1-1 0,-1 9-1,-1-3 9,0 0 0,-1 0-1,0 0 1,0 0 0,-1 0 0,0-1-1,-10 15 1,-46 60 83,19-30-63,23-28-100,1 2 0,1 0 0,-13 31 1,24-46 95,1-1 0,0 0 1,1 1-1,0 0 0,1 0 1,1-1-1,0 1 0,0 0 0,1 1 1,3 16-1,-3-27-64,1 1-1,0 0 1,0-1-1,0 1 1,0-1-1,1 1 1,-1-1-1,1 0 0,0 0 1,0 1-1,0-1 1,0 0-1,1-1 1,-1 1-1,1 0 1,-1-1-1,1 1 1,0-1-1,4 2 1,1 0-2,1 0-1,0 0 1,0-1 0,0 0-1,0-1 1,12 2 0,101 12 253,-1 0-74,98 19-64,-186-33 3,-32-2-196,1 0-1,-1 0 1,0 0 0,1 0-1,-1-1 1,0 1-1,1 0 1,-1-1 0,0 1-1,0-1 1,0 1-1,1-1 1,-1 0 0,0 0-1,0 1 1,0-1-1,0 0 1,0 0 0,0 0-1,1-2 1,1-4-819,-2 5-119,0 0 0,0 0-1,0 0 1,0 0 0,1 1 0,-1-1 0,0 0-1,1 0 1,-1 1 0,1-1 0,3-2-1,8-1-4899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392 134 8448,'-2'-7'3355,"0"5"-1841,2 2-533,0 0-127,0 0-1,-9-8 1307,7 7-2041,1 1 1,-1 0-1,1 0 1,0-1-1,-1 1 1,1 0-1,-1 0 1,1 0-1,0 0 1,-1 1-1,1-1 1,0 0-1,-1 1 1,1-1-1,0 0 1,-1 1-1,1 0 1,0-1-1,-1 1 1,1 0-1,0 0 1,0-1-1,-2 3 1,-4 4 56,-1-1 1,-7 12-1,6-9 27,2-2-71,-15 18 207,21-24-318,0 1-1,-1 0 1,1-1 0,0 1 0,0 0 0,1 0-1,-1 0 1,0 0 0,1 0 0,-1 0-1,1 0 1,-1 3 0,14-5 347,-10 0-301,0 0 0,-1-1 0,1 1 0,-1-1 0,1 0 0,-1 0 0,1 1 0,-1-2 0,0 1 0,1 0-1,-1 0 1,0-1 0,0 1 0,0-1 0,0 0 0,0 1 0,3-5 0,-3 3 20,0 1 0,0-1 0,0 0 0,-1 0-1,1 0 1,-1 0 0,0 0 0,1 0 0,-1 0 0,-1 0 0,1-1 0,0 1-1,-1-6 1,0 4-45,0 0-1,0 0 1,-1 0-1,0 0 1,0 0-1,-2-5 1,3 9-33,0 0 1,-1 0-1,1 0 1,0 0-1,-1 1 1,1-1-1,-1 0 1,1 0-1,-1 0 1,1 1-1,-1-1 0,0 0 1,1 1-1,-1-1 1,0 1-1,1-1 1,-1 1-1,0-1 1,0 1-1,0-1 1,1 1-1,-1 0 1,0-1-1,0 1 0,0 0 1,0 0-1,0 0 1,0-1-1,1 1 1,-1 0-1,0 0 1,0 0-1,0 1 1,0-1-1,0 0 0,0 0 1,0 0-1,0 1 1,1-1-1,-1 0 1,-1 1-1,-14 9 12,0 0-1,1 1 1,0 0-1,1 1 1,0 1 0,-22 26-1,8-2-74,26-35 53,1 0 1,-1 0 0,1 0 0,0 1-1,0-1 1,0 0 0,0 0 0,0 1-1,1-1 1,-1 0 0,1 1 0,0-1-1,-1 1 1,1-1 0,0 5 0,1-5 18,0-1 0,0 1 0,0-1 0,0 0 0,0 1 1,0-1-1,0 0 0,0 0 0,0 0 0,0 0 0,1 0 1,-1 0-1,0 0 0,1 0 0,-1 0 0,1-1 1,-1 1-1,1 0 0,-1-1 0,1 0 0,3 1 0,1 0 44,0 0 0,0 0 0,0-1 0,11-1 0,-11 1-26,0-1-1,1 0 1,-1-1 0,0 1-1,0-1 1,0-1 0,0 1 0,0-1-1,0 0 1,-1 0 0,1-1-1,-1 1 1,0-1 0,0 0-1,0-1 1,-1 1 0,1-1 0,-1 0-1,0 0 1,-1-1 0,1 1-1,3-8 1,-2-2-12,0-1-1,-1 1 0,0-1 1,1-17-1,-4 22-50,0 0-1,0 0 1,-2 0 0,1 0-1,-1 0 1,-5-19-1,5 28 28,1 0 0,0 1 0,-1-1-1,0 1 1,1-1 0,-1 0 0,0 1 0,0 0-1,0-1 1,0 1 0,0-1 0,0 1-1,0 0 1,0 0 0,-1 0 0,1-1-1,0 1 1,-1 0 0,1 1 0,-1-1-1,1 0 1,-1 0 0,-1 0 0,0 1 0,0-1 0,0 1 0,1 0 0,-1 0 0,0 0 0,0 1 0,0-1 0,1 1 1,-1 0-1,0-1 0,1 1 0,-6 2 0,-4 4-3,0 0-1,1 0 1,0 1 0,-16 15-1,11-9-63,0 1-1,-15 21 1,26-29 57,0 0 0,0 0 0,1 0 0,-1 1-1,2 0 1,-1 0 0,1 0 0,-3 13 0,5-19 11,1 0-1,0 1 1,0-1 0,-1 1 0,1-1 0,1 1-1,-1-1 1,0 1 0,1-1 0,-1 1-1,1-1 1,0 1 0,0-1 0,0 0 0,0 0-1,0 1 1,2 2 0,0-2 6,-1 0 0,1-1 0,0 1 1,-1-1-1,1 0 0,0 0 0,0 0 0,0 0 0,1 0 0,-1-1 1,4 2-1,1-1 21,-1 0 0,1 0 0,0-1 1,0 1-1,0-2 0,0 1 0,0-1 1,0-1-1,0 1 0,11-3 0,-14 1-8,-1 1-1,1-1 1,0 1-1,-1-1 1,0-1-1,1 1 1,-1 0-1,0-1 1,0 0-1,0 0 1,-1 0-1,1-1 1,-1 1-1,0-1 1,0 0-1,4-6 1,-4 5-12,0-1 1,-1 1-1,0-1 1,0 0-1,0 0 1,-1 0 0,1 0-1,-2 0 1,1 0-1,-1-1 1,1 1 0,-2-8-1,1 11-19,-1 0-1,1 1 0,-1-1 1,1 1-1,-1 0 1,0-1-1,0 1 1,0-1-1,0 1 1,0 0-1,-2-3 0,2 4 5,0 0-1,0 0 0,0 0 0,0 0 1,-1 0-1,1 0 0,0 0 0,0 1 1,-1-1-1,1 0 0,0 1 0,-1-1 1,1 1-1,-1 0 0,1-1 0,-1 1 1,1 0-1,-1 0 0,1 0 0,-1 0 1,-1 0-1,-6 2-1,0-1 0,0 1 0,1 1 0,-1-1 1,1 2-1,-1-1 0,-7 6 0,-57 36-25,56-34 32,-5 4-31,-28 24-1,42-32 27,0 1 0,1 0 0,0 0 0,0 1-1,0-1 1,-5 12 0,11-19 12,1 0 1,-1 1-1,1-1 1,-1 0 0,1 0-1,0 0 1,-1 0-1,1 0 1,0 1-1,0-1 1,0 0-1,0 0 1,0 0-1,0 0 1,0 1-1,0-1 1,1 0 0,-1 0-1,0 0 1,1 0-1,0 2 1,0-1 7,0 0 1,1 0-1,-1-1 1,1 1-1,-1-1 1,1 1-1,0-1 1,-1 1-1,1-1 1,4 2-1,2 1 42,0-1 0,1 0-1,-1 0 1,14 2 0,-12-4-10,0 1 0,0-2 0,0 1 0,0-1 1,0-1-1,1 0 0,-1 0 0,0-1 0,0 0 0,-1-1 0,1 0 1,0-1-1,9-4 0,-13 5-31,-1 0 1,1-1 0,0 1-1,-1-1 1,0-1-1,0 1 1,0-1 0,-1 0-1,1 0 1,-1 0-1,0 0 1,-1-1 0,1 0-1,-1 1 1,0-1-1,-1-1 1,1 1 0,-1 0-1,0 0 1,1-12-1,-2 11-28,-1 1-1,1-1 1,-1 1-1,-1-1 1,1 1-1,-1-1 0,-2-6 1,3 11 10,-1 0 1,1 0-1,-1 1 0,0-1 1,0 0-1,1 1 1,-1-1-1,0 1 1,0-1-1,0 1 0,-1-1 1,1 1-1,0 0 1,-1-1-1,1 1 1,0 0-1,-1 0 0,1 0 1,-1 0-1,0 0 1,1 1-1,-1-1 0,0 0 1,1 1-1,-1-1 1,0 1-1,0 0 1,0-1-1,-3 1 0,0 0-8,-1 1-1,1 0 0,-1 0 0,1 0 0,0 1 0,-1 0 1,1 0-1,-8 4 0,-39 26-74,51-31 87,-13 9-31,-21 20 0,31-27 24,0 1 0,1-1 0,0 1 0,0 0 0,0 0 0,0 0 0,0 1 0,1-1 0,0 1 0,-2 5 0,4-9 9,-1 0-1,1 1 0,0-1 1,0 0-1,0 0 1,0 0-1,0 1 1,0-1-1,0 0 1,0 0-1,0 0 1,1 0-1,-1 1 1,0-1-1,1 0 0,-1 0 1,1 0-1,-1 0 1,1 0-1,1 2 1,0-2 11,0 1 1,-1 0-1,1-1 0,0 0 1,0 1-1,0-1 1,0 0-1,0 0 1,1 0-1,1 0 1,4 2 85,0-1 1,1-1 0,-1 0 0,17 1-1,51-2 461,-75-1-1047,1 0 0,0 1 0,-1-1 0,1 0 0,-1 0 0,1 0 0,-1 0 0,1 0 0,-1-1-1,0 1 1,3-3 0,-2 2-574,7-7-2896,4-4-1840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2592 50 6400,'1'-1'266,"-1"-1"1,1 1 0,-1 0-1,1 0 1,0 0 0,0 0-1,-1 0 1,1 0 0,0 0-1,0 0 1,0 0 0,1-1-1,-1 2 241,-1 0 21,0 0 96,0 0 37,0 0-69,0-2-131,0 0 1,0 0-1,0 0 0,0 1 0,0-1 0,-1 0 0,1 0 0,-1 0 0,1 0 0,-1 1 1,0-1-1,0 0 0,-1-1 0,1 2-412,1 0 0,-1 1 0,0-1-1,0 0 1,0 1 0,0-1 0,0 1 0,1 0 0,-1-1 0,0 1-1,0 0 1,0-1 0,0 1 0,0 0 0,0 0 0,0 0 0,0 0-1,-1 0 1,1 0 0,0 0 0,0 0 0,0 1 0,0-1 0,0 0-1,0 1 1,1-1 0,-2 1 0,-4 1 21,1 1-1,0 0 1,0 0-1,-6 5 1,6-4-2,-28 24-62,1 0 1,-49 58-1,-23 21 258,38-50 214,-19 17-428,71-59-74,0 0 0,-11 18 1,-6 7 24,14-20 111,2 0 0,0 1 0,2 0 0,-16 32 0,-1 10-48,-53 80 0,57-102-103,11-14 70,-3-1 0,-29 35 0,4-11 35,-39 59 1,72-93-71,0 1 0,1 0 0,-9 25 0,-17 58 109,18-48 366,-16 66-47,22-71-425,-29 70-1,-24 73 131,31-80 20,10-51-176,-3-2 0,-38 63 1,17-40-60,20-36 169,-37 81 0,-53 146-293,56-133 190,47-102-32,-15 67-1,10-32 105,-18 59 66,-29 97-151,11-36 157,-15 49-152,20-102-143,-38 122 161,59-157 39,-48 207 145,32-82-132,8-11-186,-2 15 112,-33 168 118,-9 43-134,47-247 26,34-191-49,-1 0 0,0-1 0,0 1 0,0-1 0,0 0 0,-1 1 0,0-1 0,0 0 0,0 0 0,0 0 0,-1 0 0,1 0 0,-1 0 0,0-1 0,-6 6 0,8-8-35,1-1 1,0 1-1,0-1 0,-1 0 0,1 1 0,0-1 0,-1 0 1,1 1-1,-1-1 0,1 0 0,0 0 0,-1 1 0,1-1 1,-1 0-1,1 0 0,-1 0 0,1 0 0,-1 0 0,1 1 1,-1-1-1,1 0 0,0 0 0,-1 0 0,1 0 0,-1 0 1,1-1-1,-1 1 0,1 0 0,-1 0 0,1 0 0,-1 0 1,1 0-1,-1-1 0,1 1 0,0 0 0,-1 0 0,1-1 1,-1 1-1,1 0 0,0 0 0,-1-1 0,1 1 0,0-1 1,-1 0-1,-8-6-5083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2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8064,'4'-20'2672,"1"11"-1451,2 0-800,-3 3 300,0 1 1,0-1-1,1 1 0,0 0 0,0 0 0,1 0 0,-1 1 1,7-4-1,-11 8-688,-1 0 0,0-1 0,1 1 1,-1 0-1,1 0 0,-1 0 0,1 0 0,-1 0 1,1 0-1,-1 0 0,1 0 0,-1 0 0,1 0 1,-1 0-1,0 0 0,1 0 0,-1 1 0,1-1 1,-1 0-1,1 0 0,-1 0 0,0 1 0,1-1 1,-1 0-1,1 1 0,-1-1 0,0 0 0,1 1 1,-1-1-1,0 0 0,0 1 0,1-1 0,-1 0 1,0 1-1,0-1 0,1 1 0,-1-1 0,0 1 1,1 3 55,1 0 0,-1 0 1,0 0-1,-1 0 0,1 0 0,0 7 1,-1 134 1019,5 256 75,14 103-741,1-130-74,-14-282-210,30 375 337,-14-326-470,-20-131-24,0 1 0,4 11 0,-4-19 6,0 1 1,-1-1-1,1 0 0,0 1 0,1-1 1,-1 0-1,0 0 0,6 5 0,-7-7 0,0 0 0,1 0-1,-1-1 1,0 1-1,0 0 1,0 0 0,0 0-1,1-1 1,-1 1 0,0-1-1,1 1 1,-1-1-1,1 0 1,-1 1 0,0-1-1,1 0 1,-1 0 0,1 0-1,-1 0 1,1 0-1,-1 0 1,0 0 0,3-1-1,0-1 17,-1 1 1,1-1-1,0 0 0,-1-1 0,1 1 0,3-4 0,1 0 35,97-82 760,-73 59-609,180-184 798,-105 104-932,136-109 0,-229 206-94,46-38-84,101-94-2714,-75 50-369,-68 73 2328,97-108-5340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6400,'8'-27'3856,"-7"25"-2848,-1 2-118,0 0-47,0 0 16,0 0-494,1-1 1,0 0 0,-1 1 0,1-1 0,0 1 0,0-1 0,-1 1-1,1-1 1,0 1 0,0-1 0,0 1 0,0 0 0,0-1 0,1 1-1,5 0 123,-1-1-197,1 1-1,0 0 0,-1 1 1,1 0-1,-1 0 1,1 0-1,-1 1 0,1 0 1,7 3-1,-6-1-29,0 1 0,-1 0 0,1 1 0,-1 0 0,13 13 0,28 40 644,-21-24-608,-2-7-26,1 0 0,1-2-1,46 34 1,-45-39-165,-2 1 0,0 1 0,-1 1 1,-1 1-1,-2 1 0,-1 1 0,0 1 0,-3 1 0,0 1 1,21 49-1,-12-11 143,-7-17-206,45 87 1,-49-112 22,1 0 0,1-2 0,1 0 0,31 30 0,-13-18 28,-1 2 0,-3 1 0,-1 2 0,45 76 0,38 116 2,-97-184-20,-3 1 1,17 85-1,11 42 25,16-28 114,6 19-78,55 198-9,5 110 122,-120-454-238,102 603 222,-70-304-144,-34-294-68,19 352 37,-8 71 74,0-232-90,-12-184-48,7 170 31,-8 45 108,-1-236-162,5 410-664,3-252-167,-8-103-149,0 49-1254,0-38-7443,0-67 4601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6400,'-1'0'93,"1"0"1,0 0 0,0 0-1,-1 0 1,1 0-1,0 0 1,0 0-1,-1 0 1,1 1 0,0-1-1,0 0 1,-1 0-1,1 0 1,0 0 0,0 0-1,-1 0 1,1 0-1,0 0 1,0-1-1,-1 1 1,1 0 0,0 0-1,0 0 1,-1 0-1,1 0 1,0 0-1,0 0 1,0-1 0,-1 1-1,1 0 1,0 0-1,0 0 1,0 0 0,-1-1-1,1 1 1,0 0-1,0 0 1,0-1-1,0 1 1,0 0 0,-1-13 3239,2 5-2589,-1 15 1056,1 1 1,4 14-1,11 33-261,-6-26-1169,29 55 0,-8-37-5,1-1 0,53 57-1,-46-58-247,-30-34-85,20 25 213,3-1 0,36 31 1,-57-51 314,-8-6-2234,-3-9 1480,0 1-1,0-1 0,0 0 0,0 0 1,0 0-1,0 1 0,0-1 1,0 0-1,-1 0 0,1 0 1,0 0-1,0 1 0,0-1 1,0 0-1,0 0 0,0 0 0,-1 0 1,1 0-1,0 1 0,0-1 1,0 0-1,0 0 0,0 0 1,-1 0-1,1 0 0,0 0 0,0 0 1,0 0-1,-1 0 0,1 0 1,0 0-1,0 0 0,0 0 1,-1 0-1,1 0 0,0 0 1,0 0-1,0 0-4610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11392,'-8'32'3733,"8"-31"-3661,0-1 0,0 0 1,-1 1-1,1-1 0,0 1 0,0-1 1,0 0-1,0 1 0,0-1 0,0 1 1,0-1-1,0 0 0,0 1 0,0-1 0,0 1 1,0-1-1,0 0 0,0 1 0,0-1 1,1 1-1,-1 0 0,35 39 6595,-5 4-5398,40 74 0,2 43-736,-67-149-511,103 285 261,-11-1-38,-54-175-243,-34-99 13,2-2 1,-1 1-1,20 25 1,-26-40-9,1 0 0,0 0 0,0-1 0,8 7 0,-11-10-5,0-1-1,0 0 1,0 1-1,0-1 1,0 0-1,0 0 1,0 0-1,0-1 1,1 1-1,-1 0 1,0-1-1,0 1 1,1-1-1,-1 0 1,0 0-1,1 0 1,-1 0-1,4-1 1,-1-1-10,0 1 1,0-2-1,0 1 1,0-1-1,0 0 1,-1 0-1,1 0 0,-1 0 1,0-1-1,0 0 1,5-5-1,5-6-21,-1-1 0,0 0-1,20-35 1,113-240 155,-134 266-113,137-310 83,-52 64-4053,-68 178-1505,-3 4-3380,-4 8 3210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53 7040,'-2'-10'2269,"1"0"0,0 0 1,0-12-1,1 22-1299,0 0 28,0 0-1,0 0-80,0 0-74,0 0-230,0 0-149,0 0-149,0 17 768,-2 34 275,-15 81 0,1-17-928,-1 277 557,13-207-289,-33 222 1,33-377-515,-1 40 0,5-69-174,0-1-1,0 0 1,0 0-1,0 0 1,0 0-1,0 1 1,0-1 0,0 0-1,0 0 1,0 0-1,0 0 1,0 0-1,0 1 1,0-1 0,0 0-1,0 0 1,0 0-1,0 0 1,0 0-1,0 1 1,1-1-1,-1 0 1,0 0 0,0 0-1,0 0 1,0 0-1,0 0 1,0 1-1,0-1 1,1 0 0,-1 0-1,0 0 1,0 0-1,0 0 1,0 0-1,0 0 1,1 0-1,-1 0 1,0 0 0,0 0-1,7-3-308,5-10-2334,-11 13 1675,5-7-3531,0 1-1550,-6-1-814,-3-2 1557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8064,'-1'-1'255,"1"1"0,0-1 0,0 1 0,0-1 0,0 1 0,0-1 0,-1 1 0,1-1 0,0 0 0,0 1 0,0-1 0,1 1 0,-1-1 0,0 1 0,0-1 1,0 1-1,0-1 0,0 1 0,1-1 0,-1 1 0,0-1 0,0 1 0,1-1 0,-1 1 0,0-1 0,1 1 0,-1 0 0,0-1 0,1 1 0,-1-1 0,1 1 0,20-14 2099,-7 4-150,-13 10-2143,-1 0-1,0 0 0,0 0 1,1-1-1,-1 1 0,0 0 1,0 0-1,1 0 0,-1 0 0,0 0 1,0 0-1,1 0 0,-1 0 1,0 0-1,0 0 0,1 0 1,-1 0-1,0 0 0,0 0 1,0 0-1,1 0 0,-1 0 0,0 1 1,0-1-1,1 0 0,-1 0 1,0 0-1,0 0 0,0 0 1,1 1-1,-1-1 0,0 0 1,0 0-1,0 0 0,0 0 0,1 1 1,-1-1-1,0 0 0,0 1 1,6 8 716,-2 4-400,0 0 0,0 0 0,-1 1 0,-1-1 1,1 22-1,-1-12-144,27 468 1233,-27-213-1170,-3-153-187,-15 160 31,3-103-77,12-48 129,1-77-245,0-56-507,0-1-1195,0 0-1071,1 0-1916,3 3-2665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8704,'0'-2'1007,"0"1"-539,-1 0 0,1-1 1,0 1-1,0 0 0,0 0 1,1 0-1,-1 0 0,0 0 1,0 0-1,1-1 0,-1 1 1,1 0-1,-1 0 0,1-1 0,0 1 743,-1 1-160,5 6 1061,-2-1-1785,-1-1 1,0 1 0,0 0 0,-1-1-1,1 1 1,-1 0 0,1 7 0,2 41 902,-2-25-773,0 3-61,8 118 909,-8-111-1144,2 157 227,-4 94 124,-5 5-314,5 488-1121,-1-760-1158,1-21 1637,0 0-1,0 0 1,0 0-1,-1 0 1,1 0-1,0 0 1,-1 0-1,1 0 1,0 0-1,-1 0 1,1 0 0,-1 0-1,0 0 1,1 0-1,-1 0 1,-1 1-1,-2-2-4925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6144,'8'-11'1928,"-5"8"-1353,-1 1-1,0-1 0,0 1 0,0-1 1,0 0-1,-1 0 0,1 0 0,-1 0 0,0 0 1,0-1-1,0 1 0,0 0 0,0-5 1,-1 6 982,0 2-587,1 0-807,1 1-1,-1-1 0,0 0 0,1 1 1,-1-1-1,0 1 0,0-1 1,1 1-1,-1 0 0,0-1 0,0 1 1,0 0-1,0 0 0,0 0 0,0 0 1,0 0-1,0 0 0,0 0 0,0 0 1,-1 0-1,1 0 0,0 0 0,-1 0 1,1 1-1,-1-1 0,1 2 0,1 5 98,1 0-1,-2-1 1,2 13-1,6 193 1672,-10 49-939,-2 91-225,15-16-491,-10-309-264,25 278 91,-10-134-14,-9-26 295,-7-115-3937,-1 0-3875,0-31 2085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6912,'-2'-7'811,"1"6"-635,1-1 0,0 1-1,-1 0 1,1-1-1,0 1 1,-1 0-1,1-1 1,0 1-1,0 0 1,0-1-1,0 1 1,1-1-1,-1-1 1,6-21 1805,-5 20-1154,1 0 1,-1 0-1,1 0 1,0 0 0,0 0-1,0 0 1,0 1-1,4-5 1,-5 8-666,-1 0 0,1 1 0,-1-1-1,1 0 1,-1 1 0,1-1 0,-1 0 0,1 1 0,-1-1 0,1 1-1,-1-1 1,1 1 0,-1-1 0,0 1 0,1-1 0,-1 1 0,0-1-1,1 1 1,-1 0 0,0-1 0,0 1 0,1 0 0,2 13 545,-1 1 1,2 16-1,5 176 995,-9-111-1340,-1 90 123,-7 164-106,-10 25-240,11-229-132,-4 191-68,11-318-23,-3 112-3672,1-105 2181,-1 0 0,-12 47 0,11-61-2168,-1-3-1345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9600,'-3'-12'3662,"3"9"-3187,0 0-1,0 0 0,0 0 1,0 0-1,1 0 0,-1 0 1,1 0-1,0 0 0,0 0 1,0 0-1,1 0 0,2-5 1,1 3 2125,-3 8-983,1 15 121,-3-9-872,25 298 1605,-19-193-2393,-1 7-379,-11 128-1,6-239-312,-1 0-1,-1 0 1,-3 13-1,4-20 34,0 0 0,0 0-1,0 0 1,-1-1 0,1 1-1,0-1 1,-1 1 0,0-1-1,0 1 1,1-1 0,-1 0-1,-1 0 1,1 0 0,0 0-1,-5 3 1,-2 0-4592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11648,'-7'-6'1666,"4"3"3598,5 14-1928,12 58-1688,40 112 11,30 39-326,-49-125-1073,-9-22-113,57 111 0,-78-177-145,-1 1 0,1-1-1,0 0 1,0 0-1,1-1 1,13 12-1,-19-17-5,1 0 0,0 0 0,0 0 0,0-1 0,0 1 0,0 0 1,0-1-1,0 1 0,0 0 0,0-1 0,1 1 0,-1-1 0,0 0 0,0 1 0,0-1 0,1 0 0,-1 0 0,0 0 0,0 1 0,1-1 0,-1-1 0,2 1 0,-1-1 0,0-1 0,0 1 0,0-1-1,0 1 1,0-1 0,0 0 0,0 0-1,0 0 1,2-3 0,6-9 121,0 0 0,0-1 0,12-28 0,15-49 574,-19 45-389,83-179-265,-44 123-1365,7 4-3407,-26 45-1686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9216,'-23'-11'3424,"23"2"-2656,-4 6 608,4 3 192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17983,'19'-5'656,"-1"0"0,0 0 0,-1-2 0,1 0 0,-1-1 0,-1-1 0,24-16 0,100-96 1425,-60 48-1415,15-10-64,112-94 225,-190 163-809,2 0 0,-1 2 0,1 0-1,32-14 1,-44 23-2,0 1-1,1 0 1,-1 0-1,0 0 1,1 1-1,-1 0 1,12 1-1,-14 0 17,0 0 0,0 1-1,0 0 1,-1 0-1,1 0 1,0 1 0,-1 0-1,1 0 1,-1 0-1,1 0 1,-1 1 0,6 4-1,-1 1 28,-1-1 0,0 2 0,-1-1 0,0 1-1,-1 0 1,1 0 0,-2 1 0,7 14 0,30 86 45,-37-95-103,49 175-135,-51-176-549,0 1-1,0 17 1,-3-26-126,0 0 1,0 0 0,0 0 0,-1 0-1,0 0 1,0 0 0,-4 11-1,1-4-2567,7-1-1711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80 7552,'0'-80'8650,"-14"121"-6367,-44 109-531,1-3-1067,-112 402 190,158-506-801,-40 190 81,47-212-259,-1 11-1600,19-51-6136,-2 7 3718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42 7424,'7'-6'1861,"2"-2"356,-1 2 0,15-10 0,-18 13-1418,-1 1 1259,-5 9-676,-4 3-1088,-1 0-1,-1 1 0,1-2 1,-2 1-1,1-1 0,-1 0 0,-12 9 1,-14 18 37,-25 41 92,-72 123 1,98-146-354,30-48-175,-27 38 300,28-41-587,0 0 1,-1 0-1,0-1 0,0 1 1,1 0-1,-2-1 0,1 0 1,0 1-1,0-1 0,-6 2 0,9-4 240,0 0-1,-1 0 0,1 0 0,0 0 0,-1 0 0,1 0 0,0 0 0,-1 0 0,1 0 1,0 0-1,-1 0 0,1 0 0,0 0 0,-1 0 0,1 0 0,0 0 0,-1 0 0,1 0 1,0-1-1,-1 1 0,1 0 0,0 0 0,0 0 0,-1-1 0,1 1 0,0 0 1,0 0-1,-1-1 0,1 1 0,0 0 0,0 0 0,0-1 0,-5-6-4241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8704,'0'-1'233,"-1"0"0,1 0 0,0 0 1,-1 0-1,1 0 0,0 0 0,0 0 0,0 0 1,0 0-1,0 0 0,0 0 0,0 0 0,0 0 1,1 0-1,-1 0 0,0 0 0,0 0 0,1 0 1,-1 1-1,1-1 0,-1 0 0,1 0 0,-1 0 1,1 0-1,-1 1 0,1-1 0,0 0 0,-1 1 1,1-1-1,0 0 0,0 1 0,0-1 0,-1 1 1,1-1-1,0 1 0,1-1 0,0 0-110,0 0 1,0 0-1,-1 0 0,1 1 0,0-1 1,0 0-1,0 1 0,0 0 0,0-1 1,0 1-1,-1 0 0,1 0 0,0 0 0,0 0 1,0 0-1,0 1 0,0-1 0,0 0 1,3 2-1,-2 0 33,0 0 0,0 1 0,0-1 1,0 1-1,-1-1 0,1 1 0,-1 0 1,0 0-1,4 5 0,15 35 688,-14-27-685,33 80 431,-19-46-472,32 61-1,-44-96-94,0-1 0,1 0 1,1 0-1,0-1 0,1 0 1,0-1-1,1 0 0,17 12 1,-30-24-26,47 29-42,-44-27-215,1-1-1,-1 1 1,1-1 0,0 1 0,0-1-1,-1 0 1,1-1 0,0 1-1,0-1 1,0 1 0,5-1-1,6-5-2902,-2-6-1947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10496,'-5'-4'3936,"14"8"-3040,0 1 511,0-5 65,9 0-384,5 0-64,4 0-512,9 0-224,3 0-192,1 0-96,-4 0 32,-4 3-896,-10 1-352,-13 4-2207,-1 8-993,-16-1 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12032,'9'16'4479,"5"-13"-3487,17 2 288,-10-10-64,15-2-704,5-1-128,8-4-224,4 0-64,-8 0-32,-5 5-1024,-5-2-416,-4 1-1471,1 4-673,-5 8-832</inkml:trace>
  <inkml:trace contextRef="#ctx0" brushRef="#br0" timeOffset="1">557 16 11136,'-18'-3'4224,"18"3"-3296,0-5 447,0 5 33,4 0-320,5 0 32,5 0-224,4-4-96,9 1-416,9 3-256,4 0 0,-1 3 32,6 1 64,-4 1-256,-7-2-32,-2 1-1696,-1-1-736,-4 9-3583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11648,'-1'-2'432,"0"1"-14,0 0-1,1 0 1,-1 0-1,0 0 1,1 0-1,-1 0 0,0 0 1,1 0-1,-1-1 1,1 1-1,0 0 1,-1 0-1,1-2 1,0 2 510,5 2 1136,-3 0-1903,0 0 0,-1 0-1,1 0 1,-1 0 0,1 0 0,-1 0 0,1 1 0,-1-1 0,0 0 0,0 1 0,0-1 0,0 1 0,0 0 0,0-1-1,0 1 1,0 0 0,0 3 0,10 35 576,-10-33-461,129 502 3281,-42-300-3268,-13-37-2023,-74-169 1282,0 0-1,0 0 1,0 0 0,0 0 0,-1 1 0,1-1-1,-1 5 1,0-6-277,0 0 0,-1 0 0,1 0 0,-1 1 0,1-1 0,-1 0 0,-1 2-1,-6 12-4917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598 208 6400,'17'-27'4781,"27"-33"0,-43 58-4626,0 0 0,0 0 0,0 0 1,0 0-1,0 0 0,0 0 0,0 0 0,-1-1 0,1 1 0,-1 0 0,1 0 0,-1-1 0,0 1 1,0 0-1,0 0 0,0-1 0,-1 1 0,1 0 0,-1 0 0,1-1 0,-1 1 0,0 0 1,1 0-1,-1 0 0,0 0 0,-1 0 0,1 0 0,0 0 0,-3-2 0,1-1-14,0 1 0,-1 0 1,0 0-1,0 1 0,0-1 0,0 1 0,0 0 0,-1 0 0,1 0 0,-1 1 1,-9-5-1,4 5-89,1 0-1,-1 0 1,0 0 0,0 1 0,0 1 0,0 0 0,0 0 0,0 1 0,0 0 0,0 1 0,-17 5-1,15-3-66,0 1 0,0 0 0,0 1-1,1 0 1,0 1 0,0 0 0,1 0-1,-19 18 1,-39 49 258,-97 138-1,146-186-63,2 0-1,-26 53 0,37-67-106,2 0 0,-1 1 0,2-1 0,-1 1-1,2 0 1,0 0 0,0 0 0,1 0 0,2 21 0,0-21-21,1 0 0,1 1 0,0-1 1,1 0-1,0-1 0,1 1 0,0-1 1,1 0-1,0 0 0,1 0 0,1-1 0,0 0 1,0-1-1,19 18 0,-19-20-6,0-2 0,0 1-1,1-1 1,0 0 0,0-1 0,1 0 0,-1-1-1,1 0 1,0 0 0,0-1 0,1 0-1,-1-1 1,0 0 0,1-1 0,0 0-1,-1 0 1,1-1 0,-1-1 0,16-2 0,-11 0 7,0-1 1,0-1 0,-1 0 0,24-12 0,51-36 83,-64 36-124,-1 0 0,0-2 0,-2-1 0,0-1 1,-1-1-1,-2-1 0,0 0 0,-1-2 1,-1 0-1,-2-1 0,-1 0 0,0-1 1,-2-1-1,-1 0 0,-2 0 0,12-60 1,-4-45-240,-17 113 194,0 0-1,-1 0 0,0 0 1,-8-33-1,4 43-13,5 10 45,0 0 0,0 0 0,-1 0 0,1 0 0,0 0 1,0 0-1,0 0 0,0 0 0,0 0 0,-1 0 0,1 0 0,0 0 0,0 0 0,0 0 0,0 0 0,0 0 0,-1 1 0,1-1 0,0 0 0,0 0 0,0 0 0,0 0 0,0 0 0,0 0 0,0 1 0,0-1 0,0 0 0,-1 0 0,1 0 0,0 0 0,0 0 0,0 1 0,0-1 1,0 0-1,-5 23-102,1 19 84,2 1-1,5 74 1,21 87 19,-22-190-6,27 143 383,-24-136-316,1 0 0,2-1 0,0 0 0,1-1 0,15 25 0,-21-39-142,-2-3-179,0 0-1,1 0 1,-1 0 0,1 0-1,0 0 1,2 3 0,-4-5 179,1 0 1,-1 0-1,1 0 0,-1 1 1,0-1-1,1 0 0,-1 0 1,1 0-1,-1 0 0,1 0 1,-1 0-1,0 0 0,1 0 1,-1 0-1,1 0 0,-1 0 1,1 0-1,-1 0 0,0 0 1,1-1-1,-1 1 0,1 0 1,-1 0-1,0 0 0,1 0 1,-1-1-1,1 1 1,-1 0-1,0-1 0,1 1 1,-1 0-1,0-1 0,0 1 1,1 0-1,-1-1 0,0 1 1,0 0-1,1-1 0,-1 1 1,0-1-1,0 1 0,0 0 1,0-1-1,9-13-6008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13696,'-4'3'5183,"8"2"-4031,10 2 224,-5-2-160,4-2-544,5 6-32,5-2-320,4 5-128,0-4-96,-2-1-96,-2 2 96,-1 3-1632,-4 0-608,0 3-4223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13568,'-4'9'5087,"13"-6"-3967,12-3 192,-8-3-224,10-2-576,4 1-128,4 1-224,5-6-128,-1 6 0,5-2-128,-4 1 64,0 4-2304,0-3-1056,3-2-2303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10368,'-3'0'799,"0"-1"0,-1 0 1,1 0-1,0 0 0,0 0 1,0-1-1,-5-2 0,7 3 785,1 1-331,0 0-186,0 0-176,1 0-155,8-1-367,-1 0 1,0 0 0,0-1-1,8-2 1,11-3 160,-5 3-340,1 0 0,0 2-1,1 1 1,-1 1 0,27 4 0,116 24-1098,-155-25 731,1 0-1161,1-1 0,0 0 0,0-1 0,1 0 0,-1-1 0,26-3 1,9-8-3911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75 9728,'-7'-1'990,"4"0"-600,1 1 0,-1-1 0,1 1 0,0-1-1,0 0 1,-1 0 0,1 0 0,0 0 0,0 0 0,0 0-1,0-1 1,-2-1 0,4 2-205,-1 1 0,1 0-1,0 0 1,0-1 0,-1 1-1,1 0 1,0 0 0,0-1-1,0 1 1,0 0 0,0-1-1,-1 1 1,1 0 0,0-1-1,0 1 1,0 0 0,0-1-1,0 1 1,0 0 0,0-1-1,0 1 1,0 0 0,0-1 0,0 1-1,0 0 1,0 0 0,0-1-1,1 0 1,7-7 1614,12-2-1210,3 2-206,1 2 0,-1 1 1,1 0-1,46-2 0,-54 7-195,-1 0 1,1 1-1,-1 1 0,1 0 0,-1 1 1,0 1-1,0 0 0,26 12 1,-34-13-91,-1 1 1,0-1 0,0 1 0,0 1-1,-1-1 1,1 1 0,-1 0 0,0 0-1,-1 0 1,1 1 0,6 10 0,-7-9-8,0 1 1,-1 0 0,0 0-1,0 1 1,-1-1-1,0 1 1,0-1 0,-1 1-1,0 12 1,-1 10 52,-1 0 0,-2-1 0,-1 0 1,-1 0-1,-12 37 0,-62 143-44,74-198-98,-27 68 4,28-69 22,1 0 0,1 1 0,0-1 0,0 1 0,0 13 0,2-21-8,1 0-1,-1 0 1,1-1-1,-1 1 1,1 0-1,0 0 0,1-1 1,-1 1-1,1-1 1,-1 0-1,1 1 1,0-1-1,0 0 1,1 0-1,-1 0 1,1 0-1,-1 0 1,1-1-1,0 1 1,0-1-1,0 0 1,0 0-1,0 0 1,1 0-1,6 2 1,6 2 8,0 0 1,0-2 0,0 0 0,26 3 0,3-1-18,84 11-1372,-119-17 91,0 0-1,1-1 0,18-3 0,-20 2-916,0 0-1,0 1 1,0 0-1,13 1 1,-2 4-3285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9728,'-3'0'1153,"2"0"-1026,1 0 0,0 0 0,-1 0 0,1 0 0,0 0 0,-1 0-1,1 0 1,0 0 0,-1 0 0,1 0 0,-1 0 0,1 1-1,0-1 1,-1 0 0,1 0 0,0 0 0,-1 0 0,1 1 0,0-1-1,0 0 1,-1 0 0,1 0 0,0 1 0,0-1 0,-1 0-1,1 1 1,0-1 0,0 0 0,0 1 0,-1-1 0,1 0 0,0 1-1,0-1 1,10 1 1750,56 4 267,-20-3-1864,53 9 0,22 2-3042,-46-8-4417,-42 0 3329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1096 144 6144,'5'-55'8826,"-5"40"-8075,1 10-353,-1 1-1,0-1 1,0 0 0,-2-6-1,2 9-300,0 1-1,-1 0 1,1-1 0,-1 1-1,1 0 1,-1 0 0,1 0-1,-1-1 1,0 1 0,0 0-1,0 0 1,0 0 0,0 0-1,0 0 1,0 0-1,0 0 1,0 1 0,0-1-1,-2-1 1,-5-1 47,-1-1 0,1 1 0,-1 0 0,0 1 1,0 0-1,0 1 0,0 0 0,0 0 0,0 1 0,0 0 0,0 0 0,0 1 0,0 1 0,0-1 1,0 1-1,0 1 0,0 0 0,-9 4 0,-3 3-132,1 1 0,0 0 0,0 2 0,2 0 1,-34 31-1,1 6 83,-46 61 0,71-79-45,-138 190 352,21 10-19,128-208-336,-136 247 465,136-240-375,2 1 0,1 1 1,-15 63-1,0-4 466,14-64-251,19-31-1377,3-5 28,-2 1-140,1 0 0,0 1 0,0 0 0,10-4 0,24-13-4217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7936,'0'0'123,"0"-1"0,-1 1 1,1-1-1,0 1 1,0-1-1,0 1 0,-1-1 1,1 1-1,0-1 0,0 1 1,0-1-1,0 1 0,0-1 1,0 1-1,0-1 1,0 1-1,0-1 0,0 0 1,0 1-1,0-1 0,0 1 1,0-1-1,1 1 1,-1-1-1,0 1 0,0-1 1,1 1-1,-1-1 0,0 1 1,1-1-1,-1 1 0,0 0 1,1-1-1,-1 1 1,0-1-1,1 1 0,0-1 1,0-5 1470,-1 1-521,1 4 2889,28 1-2371,0-1-103,55 7 0,-74-4-1378,0 0-1,0 0 1,-1 1 0,1 0-1,-1 1 1,0 0 0,0 1-1,0 0 1,12 9 0,-2 1 38,-2 1 1,0 1 0,-1 1 0,0 0-1,-2 1 1,18 30 0,61 134 570,-74-138-581,-2 0 1,-3 1 0,-1 1-1,12 83 1,-8 66 142,-11-107-253,3-39 79,-6-38-1148,-1 1-1,2 23 0,-4-35-622,0-2-2097,0-3 1095,0 1-2544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9472,'-3'-4'1049,"2"3"-862,1 0-1,-1 0 0,1 0 1,-1 1-1,1-1 1,-1 0-1,0 1 1,1-1-1,-1 0 0,0 1 1,0-1-1,1 1 1,-1-1-1,0 1 1,0 0-1,0-1 0,-1 1 1,1 0 1189,2 10 2938,8 40-3720,3 0-1,1-1 0,3 0 1,2-2-1,2 0 0,2-1 1,31 48-1,-41-77-348,-1-1 1,2-1-1,26 25 0,-34-35-171,0 1 0,1-1 0,0-1 1,0 1-1,0-1 0,1 0 0,-1-1 0,1 1 0,0-1 0,0 0 0,0-1 0,0 0 0,1 0 0,-1-1 0,1 0 0,-1 0 0,10 0 1,-4-2-51,-1-1 1,0-1 0,0 0-1,0 0 1,0-1 0,-1-1-1,0 0 1,1-1 0,-2 0-1,1 0 1,-1-1 0,0 0-1,0-1 1,-1 0 0,0-1-1,-1 0 1,1 0-1,-2-1 1,1 0 0,-2 0-1,1-1 1,-1 0 0,5-13 0,28-85-560,-17 48-1849,2 1-3551,-14 35 432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8064,'-7'-5'5724,"14"18"-3139,-2 7-1747,-1 0 1,-1 0 0,0 27-1,-3 65 500,-1-51-414,1-25-444,-1 27 219,3 0-1,10 64 1,-10-115-640,1-1 0,0 1 0,1-1 0,0 0 0,0 0 0,1-1 0,1 1 0,0-1 0,8 11 0,-9-15-16,0 0 0,1 0 0,0 0 1,0-1-1,0 0 0,1 0 0,0 0 0,0-1 0,0 0 1,0 0-1,1-1 0,-1 0 0,12 3 0,-10-4-3,-1 0 1,0 0-1,1-1 0,-1 0 0,1 0 0,0-1 0,-1 0 0,1 0 1,-1-1-1,1-1 0,-1 1 0,1-1 0,-1 0 0,0-1 1,0 0-1,13-7 0,10-7 107,0-2 1,-1-1-1,47-40 0,-62 45-341,0-1 0,23-31 0,-28 33-788,0-1 0,-1-1 1,12-32-1,-10 24-2719,5 0-784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6656,'9'-36'2250,"27"-98"5371,-35 133-7561,0-2 182,0 0 0,0 0 0,0 0 0,0 0 0,1 0 0,-1 1 0,3-4 0,-4 5-189,1 1 0,-1 0 0,0-1 0,1 1 0,-1 0 0,1-1 0,-1 1 0,0 0 0,1 0 0,-1 0 0,1 0 0,-1-1 0,1 1 0,-1 0 0,1 0 0,-1 0 0,1 0 0,-1 0 0,0 0 0,2 0 0,-1 0 12,0 1 0,0-1 0,0 1 0,0-1 0,0 1 0,1-1 0,-1 1 0,0 0 0,0-1 0,-1 1-1,2 1 1,1 1 66,0 0 0,0 0-1,-1 1 1,1-1 0,-1 1-1,0 0 1,0-1 0,-1 1-1,1 0 1,-1 0 0,2 7-1,5 21 353,-2 0 0,2 46 0,-7-68-406,17 268 1550,-6-92-892,-4-40-160,11 108 711,-18-244-1232,-1-5 6,0-1-1,1 1 0,0 0 1,0-1-1,0 1 0,3 5 1,-4-10-56,0 0 1,0 0-1,0 0 1,0 1-1,0-1 1,0 0-1,0 0 1,0 0-1,0 0 1,0 0-1,1 0 1,-1 0-1,0 0 1,0 0 0,0 1-1,0-1 1,0 0-1,0 0 1,0 0-1,0 0 1,0 0-1,1 0 1,-1 0-1,0 0 1,0 0-1,0 0 1,0 0-1,0 0 1,0 0-1,1 0 1,-1 0-1,0 0 1,0 0-1,0 0 1,0 0-1,0 0 1,0 0-1,0 0 1,1 0-1,-1 0 1,0 0-1,0 0 1,0 0-1,0-1 1,0 1-1,0 0 1,0 0-1,0 0 1,0 0-1,1 0 1,-1 0 0,0 0-1,0 0 1,0 0-1,0-1 1,0 1-1,0 0 1,0 0-1,0 0 1,0 0-1,0 0 1,0 0-1,0 0 1,0-1-1,4-7 10,-1 0 0,0 0 0,0 0-1,0 0 1,-1-1 0,1-16 0,3-7-20,4-12-9,1 0 0,3 0 1,30-66-1,-42 105 3,1 1-1,-1 0 1,1-1 0,0 1-1,0 0 1,0 0 0,0 1-1,1-1 1,0 1 0,0 0-1,0-1 1,0 2 0,0-1-1,6-3 1,-7 5 5,0 1 1,0-1-1,0 0 1,0 1 0,0 0-1,0-1 1,0 1-1,0 1 1,0-1-1,0 0 1,0 1-1,0-1 1,0 1-1,0 0 1,-1 0 0,1 0-1,0 0 1,0 1-1,-1-1 1,1 1-1,-1-1 1,1 1-1,-1 0 1,4 4-1,3 4 22,0 0 0,-1 1-1,0 0 1,-1 1-1,0-1 1,10 25-1,-1-4-4,111 182 148,-64-127-4502,-62-86 4144,11 11-3954,-12-12 3968,0 0-1,0 0 1,1 0 0,-1 0-1,0 0 1,1 0-1,-1 0 1,0 0 0,1 0-1,-1 0 1,0 0-1,1 0 1,-1 0 0,0 0-1,1 0 1,-1 0-1,0 0 1,0 0 0,1 0-1,-1 0 1,0 0-1,1 0 1,-1 0 0,0-1-1,0 1 1,1 0 0,-1 0-1,0 0 1,0-1-1,1 1 1,-1 0 0,0 0-1,0-1 1,0 1-1,1 0 1,-1 0 0,0-1-1,0 1 1,0 0-1,0-1 1,0 1 0,0 0-1,0 0 1,0-1-1,0 1 1,0-1 0,5-14-4470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12672,'-13'-8'4735,"13"4"-3679,4 4 544,-4 0 64,9 0-480,5 0-32,4 0-512,4 0-224,5 4-256,5 4-128,-2 4 64,1 3-416,1 6-96,-10 1-2080,-4 7-800,0-5-2783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10880,'-13'16'4128,"17"-8"-3200,1-4-289,8-8 1793,10-1-992,13 2-576,4-6-352,4 2-384,5-1-96,-4 4 64,-4 1-576,-2-2-192,-3 1-1664,0 1-639,4-9-2145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9344,'-1'0'524,"0"0"1,-1 0 0,1 0-1,0 0 1,-1 0 0,1 0-1,0 0 1,-1 1 0,1-1-1,0 1 1,0-1 0,0 1 0,-1-1-1,1 1 1,-2 1 0,3-2-325,-1 1 1,1 0 0,0 0 0,-1 0-1,1 0 1,0 0 0,-1 0 0,1 0 0,0 0-1,0 0 1,0 0 0,0 0 0,0 0 0,0 0-1,0 0 1,0 0 0,0 0 0,1 0 0,-1 0-1,0 0 1,1 0 0,0 1 0,0 2-88,1 0 1,0 0-1,0-1 1,0 1-1,1-1 1,-1 1 0,1-1-1,0 0 1,0 0-1,0 0 1,0 0-1,1-1 1,-1 1-1,1-1 1,-1 0-1,1 0 1,0 0 0,0 0-1,0-1 1,0 1-1,0-1 1,4 0-1,11 3 2,1-1 0,-1-2-1,30 0 1,-43-1-97,72 1 99,25-1-934,-35-1-2585,-37-3-224,0-4-1835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73 9984,'-22'-13'3205,"22"13"-3121,0-1 1,0 1-1,-1 0 0,1 0 1,0 0-1,0 0 0,0-1 1,0 1-1,-1 0 0,1 0 1,0 0-1,0-1 0,0 1 1,0 0-1,0 0 1,0 0-1,0-1 0,0 1 1,-1 0-1,1 0 0,0-1 1,0 1-1,0 0 0,0 0 1,0-1-1,0 1 0,0 0 1,1 0-1,-1-1 0,0 1 1,0 0-1,0-1 0,7-6 2024,13-4-235,-18 10-1907,8-4 346,0 0-1,0 1 1,1 0-1,-1 1 0,1 0 1,0 0-1,0 1 0,0 1 1,0 0-1,0 0 1,0 1-1,17 2 0,-7 1 409,0 2 0,36 11 0,-48-13-463,0 1 0,-1 0-1,0 0 1,1 1-1,-1-1 1,-1 2-1,1-1 1,12 14-1,-18-18-233,-1 1-1,1 0 1,-1 0-1,1 0 1,-1 0-1,0 1 1,0-1-1,0 0 1,0 0-1,0 1 1,0-1-1,-1 0 1,1 1 0,-1-1-1,0 1 1,1-1-1,-1 1 1,0-1-1,-1 0 1,0 5-1,-1 0 65,0 1 0,-1-1 0,0 0 0,-1 0 0,-5 8 0,6-11-56,0 1-1,0 0 0,0 0 0,1 0 0,0 1 0,0-1 0,0 1 0,0-1 1,1 1-1,0-1 0,0 1 0,0 8 0,3-6-36,-1 1 0,1-1 0,1 0 0,0 0 0,0 0 0,0 0 0,1-1 1,9 14-1,5 4-27,23 26 1,-22-29 33,25 32-1,63 104 0,-99-144 52,0 0 1,-1 1 0,-1 0-1,0 0 1,-1 1 0,-1 0-1,4 24 1,-7-33-18,0-1 0,-1 0 0,0 0 0,0 0 0,-1 1 0,1-1 0,-2 0 0,1 0 0,0 0 0,-1 0 0,0 0 0,-1 0 0,1 0 0,-1-1 0,0 0 0,0 1 0,-1-1 0,0 0 0,0 0 0,0-1 0,0 1 0,-9 6 0,-5 1 18,-1 0-1,0-1 0,-1-1 0,-40 14 1,-90 18 112,146-41-489,-1 0-1,0 0 1,1-1 0,-1 0-1,0 1 1,1-2 0,-7 1-1,11-1 203,-1 1 0,0 0-1,0 0 1,0 0-1,0-1 1,0 1-1,1-1 1,-1 1-1,0 0 1,0-1-1,1 0 1,-1 1-1,0-1 1,1 1-1,-1-1 1,0 0-1,1 1 1,-1-1-1,1 0 1,-1 0-1,1 1 1,-1-1-1,1 0 1,0 0 0,-1 0-1,1 0 1,0 1-1,0-1 1,0 0-1,0 0 1,-1 0-1,1 0 1,0 0-1,1 0 1,-1 0-1,0 0 1,0 1-1,0-1 1,0 0-1,1 0 1,-1 0-1,1-1 1,7-13-6673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8960,'2'-16'2693,"1"-25"0,-3 39-2451,0 1 0,0-1 1,0 1-1,0 0 0,1-1 0,-1 1 0,0 0 0,1-1 0,1-2 0,-2 3 788,6 2 623,-5 0-1562,1 0-1,0 0 1,-1 0 0,1 0 0,-1 0-1,1 0 1,-1 1 0,1-1-1,-1 1 1,0-1 0,0 1 0,0-1-1,0 1 1,0 0 0,0 0-1,1 3 1,10 34 1007,-1 32-26,-3 1-1,0 87 1,-5-70-484,3 83 210,23 294 569,-11-326-1255,-18-140-120,0 29 218,0-28-294,0 0-1,0-1 1,0 1-1,0 0 1,0 0 0,0-1-1,-1 1 1,1 0 0,0 0-1,0-1 1,-1 1-1,1 0 1,-1-1 0,1 1-1,0-1 1,-1 1 0,1 0-1,-1-1 1,0 1-1,1-1 1,-1 1 0,1-1-1,-1 0 1,0 1 0,1-1-1,-1 0 1,0 1-1,0-1 1,1 0 0,-1 0-1,0 1 1,1-1 0,-2 0-1,1 0-174,1-1-1,-1 1 1,1 0-1,-1 0 1,1-1-1,-1 1 1,1 0-1,-1-1 1,1 1-1,-1-1 1,1 1-1,0 0 1,-1-1 0,1 1-1,0-1 1,-1 1-1,1-1 1,0 1-1,0-1 1,-1 0-1,1 1 1,0-1-1,0 1 1,0-1-1,0 0 1,-1-13-5506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12160,'-1'0'298,"0"0"1,0 0 0,0 1-1,0-1 1,0 0 0,0 1-1,0-1 1,0 0-1,0 1 1,0-1 0,1 1-1,-1 0 1,0-1 0,0 1-1,1 0 1,-1-1 0,0 1-1,1 0 1,-1 0 0,1-1-1,-1 1 1,1 0 0,-1 0-1,1 0 1,-1 0 0,1 0-1,0 0 1,0 0 0,0 0-1,-1 0 1,1 0-1,0 0 1,0 0 0,0 0-1,1 1 1,-1 0-150,1 0-1,0 0 1,0 0 0,0 0 0,1 0-1,-1 0 1,0-1 0,1 1 0,-1 0-1,1-1 1,-1 1 0,1-1-1,0 0 1,0 0 0,0 1 0,2 0-1,4 2-22,1 0 0,1-1 0,-1 0 0,0 0 0,1-1-1,0 0 1,17 1 0,72-5 82,-39 0-175,-48 2-1503,-1 0 0,20-4 0,-21 0-1960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7808,'-4'-48'6773,"13"65"-4277,-6 2-2037,0-1 0,-1 1 0,-1 0 0,-1 22 0,0-22-130,0 450 2724,0-156-5909,0-315 2295,0 0 0,0 0 1,1 0-1,-1 0 0,1 0 0,0 0 0,-1 0 1,2-2-1,2-4-930,5-18-2973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33 9728,'0'-2'387,"15"-19"2191,-14 20-2326,-1 0-1,1 1 1,0-1-1,0 0 1,0 1-1,-1-1 1,1 0-1,0 1 1,0-1-1,0 1 1,0-1-1,0 1 1,0 0-1,0-1 1,0 1-1,0 0 1,0 0-1,0 0 1,0 0-1,0 0 1,0 0-1,0 0 1,0 0-1,2 1 1,-3-1-158,1 0 1,-1 0-1,1 1 1,-1-1-1,0 0 1,1 1-1,-1-1 1,0 0-1,0 1 1,1-1-1,-1 1 1,0-1-1,0 0 1,0 1-1,1-1 1,-1 1-1,0-1 1,0 1-1,0-1 1,0 1-1,0-1 1,0 1-1,0-1 1,0 1-1,0-1 1,0 1-1,0-1 1,0 0 0,-1 2-1,-3 15 1006,3-15-966,-3 9 69,-1 0 1,0 0 0,-1 0-1,0-1 1,-1 0-1,0 0 1,-1 0-1,0-1 1,0 0-1,-16 12 1,-9 4-219,-65 39 1,-11 8-47,105-69 44,-1 0 0,2 1 0,-1-1 0,0 1 0,1 0 0,0 0 0,-4 6 0,6-9 22,0 1 1,1 0 0,-1-1-1,0 1 1,1 0 0,0 0 0,-1 0-1,1 0 1,0-1 0,0 1-1,0 0 1,0 0 0,0 0-1,0 0 1,0 0 0,1 0-1,-1-1 1,1 1 0,-1 0-1,1 0 1,0-1 0,0 1 0,1 2-1,4 4 92,1 1 0,0-1-1,0 0 1,0-1-1,1 1 1,9 5 0,8 8 208,12 15 36,-3 1 0,0 2 1,47 74-1,-68-93-334,1 2 62,1-1-1,20 22 0,-31-38-97,1-1 0,-1 0 0,1 1 0,0-2 0,0 1 0,0-1 0,0 1 0,0-1-1,1-1 1,0 1 0,-1-1 0,1 0 0,0 0 0,9 1 0,-10-3-436,-1 0 1,0 0 0,0 0-1,0-1 1,1 0 0,-1 1-1,0-2 1,0 1 0,0 0-1,6-4 1,-2 1-1551,1-1 0,-1-1 0,11-8 0,8-10-3179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13440,'-18'16'5087,"18"-4"-3967,0 3 480,4-6-96,5-1-672,0 4-64,5 0-256,8 0 0,5-5-288,9 1-128,8 1-64,-4-2-32,-4 1 64,-9-1-672,-6 5-224,-7 5-1856,-10-1-704,1-5-2559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 11776,'-14'15'4384,"14"-15"-3393,5 5 417,4-5-64,4-5-416,5-2 0,17-1-384,10-4-96,4 0-256,4 3-128,-4 6-32,1-1-32,-7 4 64,-2 0-1088,-1 4-512,-4-4-832,-1 0-383,5 0-2177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356 242 9216,'8'-24'2890,"14"-29"1,-20 49-2438,-1 1 1,0-1-1,0 1 1,0-1 0,-1 1-1,1-1 1,-1 0-1,0 1 1,0-1-1,0-3 1,0 4-235,-1 1 0,1-1 0,0 1 1,-1-1-1,0 1 0,1-1 0,-1 1 0,0 0 1,0-1-1,-1 1 0,1 0 0,0 0 1,-1 0-1,-2-3 0,3 4-152,0 1 1,0-1-1,0 1 0,0-1 0,0 1 1,0-1-1,0 1 0,-1 0 0,1-1 1,0 1-1,0 0 0,0 0 1,-1 0-1,1 0 0,0 0 0,0 0 1,-1 0-1,1 0 0,0 1 1,0-1-1,-2 1 0,-25 12 378,17-6-366,0 1 0,1 0 0,0 0 0,0 1 1,-13 15-1,-36 55 126,44-59-133,-12 19 84,2 1 1,1 2-1,-29 70 0,44-89-86,0 1 0,2 0 0,1 0-1,1 0 1,2 1 0,0 0 0,1 0 0,3 39 0,0-50-15,2 0 0,0-1 0,0 1 1,1-1-1,1 0 0,0 0 0,1 0 1,0-1-1,1 1 0,0-2 0,1 1 1,1-1-1,10 11 0,-5-8-1,0 0 0,1-1 0,1-1 0,0 0 0,0-2-1,2 1 1,-1-2 0,31 12 0,-38-17-13,0-1 0,0-1-1,0 1 1,0-2 0,0 1-1,0-1 1,1-1 0,13 0-1,-12-2 17,1 0 0,0-1-1,-1 0 1,0-1 0,1 0-1,14-8 1,11-8 77,0-1 0,-2-2 0,-1-2 1,0-1-1,38-38 0,-55 45-74,0-1 0,-1-1 0,-1 0 0,-1-1 0,-1-1 0,-1 0 0,18-44 0,-24 49-42,-1 0 0,-1-1 0,0 0-1,-1 0 1,-1 0 0,-1 0 0,-1 0-1,-1-1 1,0 1 0,-1 0 0,-5-25-1,3 30-31,-1 1 0,-1 0 0,1 0 0,-2 1 0,0 0-1,0 0 1,-1 0 0,-13-16 0,8 14 31,0 1 0,-1 0-1,0 1 1,-1 0 0,-26-16 0,11 11-165,0 2 0,-41-17 0,-64-14-1611,127 44 1463,4 1-86,-1 0 0,0 0 1,1-1-1,-1 1 0,-4-4 0,7 5 167,0-1 1,1 1-1,-1-1 1,1 1-1,-1-1 1,0 0-1,1 1 1,-1-1-1,1 0 1,0 1-1,-1-1 1,1 0-1,-1 0 1,1 1-1,0-1 1,0 0-1,-1 0 1,1 0-1,0 0 1,0 1-1,0-1 1,0 0-1,0 0 1,0 0-1,0 0 1,0 1-1,1-1 1,-1 0-1,0 0 1,1-1-1,10-21-5859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1:5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53 6144,'0'-2'376,"0"1"1,1-1-1,-1 1 0,1 0 1,0 0-1,-1-1 1,1 1-1,0 0 1,0 0-1,0 0 0,0 0 1,0 0-1,0 0 1,1-1-1,0 1-136,-1 0 0,0 0 0,0 0 1,0 0-1,0-1 0,0 1 0,0 0 0,0 0 0,0-1 0,-1 1 0,1-1 0,0 1 0,-1 0 0,2-4 1,-2 5-47,0-1 1,0 0 0,0 0-1,0 0 1,0 1 0,0-1 0,1 0-1,-1 0 1,0 1 0,1-1-1,-1 0 1,1 0 0,0 0 0,0 1 1742,-3 9-915,-2-1-665,-1 1 0,-1-1 0,1 0 0,-1 0 1,-1-1-1,1 0 0,-12 10 0,3-3-201,-7 8-82,-2-1 1,0 0-1,-29 17 0,37-28 64,-1-1 0,0 0 1,-1-2-1,0 0 0,0 0 0,-26 4 0,30-7-105,-1 1 1,1 0-1,-1 1 1,-13 8-1,26-13-8,-12 5 601,11-5-608,1 0-1,-1 0 1,1 0 0,0 0 0,-1 0-1,1 0 1,-3 3 0,-1 2-85,5-4 59,-1-1-1,1 1 1,-1-1-1,1 1 0,-1-1 1,1 0-1,-1 0 1,0 0-1,1 0 1,-1 0-1,0 0 0,0 0 1,-2 0-1,3-1 52,1 0-358,2 0-1578,5 0-1014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7424,'1'-18'2809,"5"-28"1,-4 29-300,2-27 0,-3 32-1470,2 15-58,2 24-214,11 155 703,9 67-9,-16-199-1062,23 76 0,-28-113-316,0 0 1,2 0-1,-1-1 0,2 1 1,0-1-1,0-1 0,1 1 1,0-1-1,1-1 1,18 18-1,-24-25-56,0-1 0,0 0 1,0 0-1,0 0 0,0 0 0,1 0 1,-1-1-1,1 1 0,-1-1 0,1 0 0,-1 0 1,1 0-1,0 0 0,-1-1 0,1 1 1,0-1-1,0 0 0,-1 0 0,1-1 1,0 1-1,-1-1 0,1 0 0,0 0 1,-1 0-1,1 0 0,-1-1 0,1 1 0,-1-1 1,0 0-1,0 0 0,0 0 0,0 0 1,4-4-1,5-5 38,1-2-1,-1 1 1,-1-2 0,0 0-1,-1 0 1,15-28-1,-11 14-42,-1-1 0,17-58 0,-19 40-69,-1 1-1,-3-2 1,-2 1 0,-1-1 0,-5-61 0,0 99-291,0 0 1,-1 0-1,-3-11 1,-2-8-2500,6 29 2657,1-1 0,0 1 0,0 0 0,0-1 0,0 1 0,0 0 0,0 0 0,0-1 0,0 1 0,0 0 0,0-1 0,1 1-1,-1 0 1,0-1 0,0 1 0,0 0 0,0 0 0,0-1 0,0 1 0,1 0 0,-1-1 0,0 1 0,0 0 0,0 0 0,1 0 0,-1-1 0,0 1-1,0 0 1,1 0 0,-1 0 0,0-1 0,0 1 0,1 0 0,-1 0 0,0 0 0,1 0 0,-1 0 0,1 0 0,15-1-2703,-7 1 214,13-3-2126,0 3 1498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9 283 8960,'-8'46'2981,"8"-44"-2812,0 1-1,-1-1 1,1 1-1,0-1 1,1 1-1,-1-1 1,0 1-1,1-1 1,-1 0 0,1 1-1,1 2 1,-2-4-2,1 0 0,0 0 0,-1 0 0,1 1 0,0-1 1,0 0-1,0 0 0,0 0 0,0 0 0,0-1 0,0 1 1,0 0-1,1 0 0,1 1 0,1-1 93,-1 0 1,1-1-1,0 1 0,0 0 1,-1-1-1,1 0 0,0 0 1,0 0-1,-1-1 0,1 1 1,0-1-1,3-1 0,5-2-117,0 0-1,-1 0 0,0-2 1,1 1-1,-2-1 1,1-1-1,-1 0 0,0-1 1,-1 0-1,1 0 0,-2-1 1,1 0-1,-1 0 0,0-1 1,-1 0-1,-1-1 0,1 1 1,-2-1-1,1-1 1,-1 1-1,-1-1 0,0 0 1,-1 0-1,0 0 0,1-19 1,-4 23-104,0-1 1,0 1-1,-1 0 1,-1 0 0,1-1-1,-6-13 1,6 19-35,0-1 1,-1 1 0,1-1-1,-1 1 1,0-1 0,0 1-1,0 0 1,0 0 0,-1 0-1,1 0 1,-1 1 0,0-1-1,0 1 1,0 0 0,0-1-1,-7-2 1,8 4-10,0 0 0,0 1-1,0-1 1,0 1 0,0 0 0,0-1 0,0 1 0,0 0-1,0 0 1,0 0 0,0 1 0,-1-1 0,1 0-1,0 1 1,-3 1 0,1-1-11,0 1-1,1 0 1,-1 0 0,1 1-1,0-1 1,-1 1 0,-4 4-1,0 2-26,0 1 0,1 0 0,0 0 0,-9 19 0,7-12 19,1 2 1,1-1-1,0 1 1,-5 29 0,10-39 8,0 0 1,1 0-1,1 0 1,-1 0-1,1 0 0,1 0 1,0 0-1,0 0 1,1 0-1,0-1 1,0 1-1,5 10 1,-4-14 11,1 1-1,0 0 1,0-1 0,0 0 0,1 0 0,0 0-1,0 0 1,0-1 0,0 0 0,1 0-1,-1 0 1,1-1 0,0 0 0,0 0-1,12 4 1,5 0 82,0-1-1,0-1 1,27 3 0,-23-4 61,-1 0-64,0-1-1,0-1 1,52-3 0,-76 1-70,0-1 1,0 1 0,0-1-1,0 1 1,-1-1 0,1 0-1,0 0 1,0 0 0,-1 0 0,1 0-1,-1 0 1,1 0 0,-1 0-1,1-1 1,-1 1 0,0 0-1,1-1 1,-1 1 0,0-1-1,0 0 1,0 1 0,0-1-1,-1 0 1,1 0 0,0 1 0,-1-1-1,1-2 1,1-5-35,-1 0 1,0-1-1,-1 1 1,0-14-1,0 8-18,-1-2 2,2 0 1,1-1-1,0 1 0,1 1 1,0-1-1,2 0 0,0 1 1,1 0-1,13-26 0,-15 36-215,0 0-1,0 0 0,0 1 1,1 0-1,0 0 0,0 0 1,0 1-1,8-6 0,-1 3-1427,1-1 0,25-9 0,6 1-3119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26 978 9728,'-21'1'3562,"17"-1"-320,16-2-1999,3-1-976,0-1-1,-1 0 1,0-1-1,0 0 0,0-1 1,-1-1-1,1 0 0,-2-1 1,1 0-1,-1-1 1,0-1-1,-1 0 0,0 0 1,-1-1-1,0 0 0,-1-1 1,0 0-1,14-25 1,-8 6-241,-1-1 1,-2 0 0,-1-1-1,-1 0 1,-2 0 0,-1-1-1,-2 0 1,-1 0 0,-2-55-1,-3 45-15,-3-1 0,-2 1-1,-1 0 1,-3 0 0,-1 1-1,-20-47 1,27 80 59,-10-21 100,14 30-165,-1 0-1,1 0 1,-1 0-1,0-1 1,0 1 0,1 1-1,-1-1 1,0 0-1,0 0 1,0 0 0,0 0-1,0 1 1,0-1-1,0 0 1,0 1 0,0-1-1,0 1 1,0-1-1,0 1 1,-1-1 0,0 1-1,1 0-3,1 0 0,-1 0 0,1 1 0,-1-1 0,1 0 1,-1 0-1,1 1 0,-1-1 0,1 0 0,-1 1 0,1-1 0,-1 0 0,1 1 0,0-1 0,-1 1 0,1-1 0,0 0 0,-1 1 0,1-1 0,0 1 0,-1-1 0,1 1 0,0 0 0,0-1 0,0 1 0,0-1 0,-1 1 0,1 0 0,-2 20 26,1-19-20,1 34 280,2 0 0,1 0 0,12 55 0,-8-49-75,13 54 35,40 120-1,50 92 333,-107-299-561,7 18 48,8 31 0,-18-58-83,0 0 1,0 0 0,0 0 0,0 0-1,0 0 1,0 0 0,0 0 0,0-1 0,0 1-1,0 0 1,0 0 0,-1 0 0,1 0-1,0 0 1,0 0 0,0 0 0,0 0 0,0 0-1,0 0 1,0 0 0,0 0 0,0 0-1,0 0 1,0 0 0,0 0 0,0 0 0,0 0-1,-1 0 1,1 0 0,0 0 0,0 0-1,0 0 1,0 0 0,0 0 0,0 0 0,0 0-1,0 0 1,0 0 0,0 0 0,0 1 0,0-1-1,0 0 1,0 0 0,0 0 0,0 0-1,0 0 1,0 0 0,-1 0 0,1 0 0,0 0-1,0 0 1,0 0 0,0 0 0,0 0-1,0 0 1,0 0 0,0 0 0,0 1 0,0-1-1,0 0 1,0 0 0,0 0 0,0 0-1,0 0 1,0 0 0,0 0 0,0 0 0,0 0-1,0 0 1,-7-5-778,-10-11-466,-3-10 51,1-1 1,1-1-1,-25-50 0,1-1 423,-55-75 1517,89 144-159,4 9 349,4 2-856,0 0 0,0 0 0,1 0 0,-1 0 0,0 0 0,0 0 1,1 0-1,-1 0 0,0 0 0,1 0 0,-1-1 0,1 1 0,-1 0 1,1 0-1,0-1 0,-1 1 0,1 0 0,1 0 0,4 5 161,1 0 0,0-1 0,0 1 0,0-2 0,1 1 0,-1-1 0,14 5 0,63 18 967,-77-25-1090,25 7 302,0-2 0,0-1 0,1-2 0,55 1 0,-72-5-297,0-1-1,0-1 1,0 0 0,0-1-1,-1-1 1,1 0 0,-1-1 0,0-1-1,0 0 1,0-1 0,21-15-1,-27 17-66,0-1-1,-1-1 0,0 1 1,0-1-1,-1-1 0,0 0 1,0 0-1,10-16 0,-16 23-43,0 0 0,-1-1 0,1 1 1,0-1-1,-1 1 0,0-1 0,1 1 0,-1-1 0,0 1 0,0-1 0,1 0 0,-1 1 0,0-1 1,-1-2-1,1 3-2,0 0 0,-1 0 0,1 1 0,-1-1 0,1 0 0,0 0 0,-1 1 0,0-1 0,1 0 0,-1 1 0,1-1 0,-1 0 0,0 1 0,1-1 0,-1 1 0,0-1 0,0 1 0,1-1 0,-2 0 0,0 1-7,-1-1 0,1 1 0,0-1 0,0 1 0,0 0 0,-1 0 0,1 0 0,0 0 0,0 0 0,-1 0 0,1 1 0,0-1 0,0 1 0,0-1-1,0 1 1,0 0 0,-1 0 0,1 0 0,-1 1 0,-6 5-10,0 0-1,1 0 1,0 1 0,0 0-1,1 0 1,0 1 0,-12 19-1,8-9-16,1 0 0,0 1-1,-7 24 1,16-39 24,-1-1-1,1 1 1,0 0-1,0 0 1,1 0-1,-1 0 1,1 0-1,0 0 1,1 0-1,-1 0 1,1 0-1,0 0 1,0 0-1,3 6 1,-2-5 8,1-1 1,0 0 0,0 0-1,0 0 1,1 0-1,0 0 1,0-1 0,0 1-1,0-1 1,1 0-1,8 6 1,2-1 19,0-1 0,1 0-1,0 0 1,0-2 0,30 8 0,87 11-4143,-93-23 508,-4-7-2089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65 11392,'0'-1'21,"-1"-1"481,-1 0-1,1-1 0,0 0 0,0 1 1,0-1-1,0 0 0,0 1 1,1-1-1,-1 0 0,1 0 1,0 1-1,0-1 0,0 0 0,0 0 1,0 0-1,2-5 0,-1-4 1879,-1 12-2325,0-1-1,0 1 0,0 0 1,0 0-1,-1 0 0,1 0 1,0 0-1,0 0 0,0 0 1,0 0-1,-1 0 0,1 0 1,0 0-1,0 0 0,0 1 1,0-1-1,-1 0 0,1 0 1,0 0-1,0 0 0,0 0 1,0 0-1,0 0 0,-1 0 0,1 0 1,0 1-1,0-1 0,0 0 1,0 0-1,0 0 0,0 0 1,0 0-1,-1 0 0,1 1 1,0-1-1,-17 24 1501,14-20-1691,-191 294 616,173-257-2237,16-28-1975,0 0-4613,8-23 3817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13056,'0'0'140,"-1"0"0,1 0 0,0 0 0,-1 0 0,1 0 0,-1 0 0,1 0 0,0 0 0,-1 0 0,1 0 0,0 0 0,-1 1 0,1-1 1,0 0-1,-1 0 0,1 0 0,0 0 0,-1 0 0,1 1 0,0-1 0,0 0 0,-1 0 0,1 1 0,0-1 0,0 0 0,-1 0 0,1 1 0,0-1 0,0 0 1,0 1-1,-1-1 0,1 0 0,0 1 0,0 0 59,0 0 1,0 0 0,0 0-1,1 0 1,-1 0 0,0 0-1,0 0 1,1 0-1,-1 0 1,1 0 0,-1 0-1,2 1 1,26 33 1973,-18-24-1090,14 23-167,-1 0 0,20 44 0,13 19-491,-45-79-514,50 72 382,-51-76-748,1-1-1,0 0 0,1-1 0,19 14 0,-30-24-11,1-1 0,0 0-1,-1 1 1,1-1 0,0 0-1,0 0 1,0 0 0,0 0-1,0 0 1,0-1 0,1 1-1,-1-1 1,0 1 0,0-1-1,0 0 1,0 1 0,1-1-1,-1-1 1,0 1 0,0 0 0,1 0-1,-1-1 1,4-1 0,13-8-4541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21 10112,'39'-20'6042,"-37"19"-4767,-2 1-1199,0 1 1,0-1-1,0 0 1,0 0 0,0 0-1,0 1 1,0-1-1,0 0 1,0 0-1,0 1 1,0-1 0,0 0-1,0 0 1,0 0-1,0 1 1,-1-1-1,1 0 1,0 0-1,0 0 1,0 1 0,0-1-1,0 0 1,0 0-1,-1 0 1,1 0-1,0 1 1,0-1 0,0 0-1,0 0 1,-1 0-1,1 0 1,0 1-1,-8 5 304,-92 55 898,74-47-1198,0 1 1,1 2-1,1 0 1,-23 21-1,36-27-97,1 0 0,0 1 0,1 0 0,0 0 0,1 1 0,0 0 0,1 0 0,0 1 0,2 0 0,-1 0 0,2 1 0,0-1-1,0 1 1,-1 15 0,5-26 30,0 0 0,0 0 0,0 0 0,1 0 0,0 0 0,-1 0 0,1 0 0,0 0 0,1-1 0,-1 1 0,1 0 0,0-1 0,0 1 0,0-1 0,0 0 0,0 1 0,1-1 0,-1 0 0,1 0 0,0-1 0,0 1 0,0-1-1,6 5 1,7 1 60,-1 0-1,1-1 0,0 0 0,21 5 0,-5-1-50,23 8-38,32 13-1085,-69-24-821,19 11 1,-32-16 337,0 0 0,1 0 0,-1-1 0,9 3 0,0-4-2325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194 129 7808,'4'-26'1955,"3"-23"512,-7 45-1958,0 0 1,0 0-1,0 0 1,0 0-1,-1 0 1,0 0-1,0 0 1,-2-7-1,3 10-438,0 1 0,-1-1 0,1 1 0,0-1 0,0 1 0,-1-1 0,1 1 0,0-1 0,-1 1 0,1-1 0,0 1 0,-1-1 0,1 1 0,-1-1 0,1 1 0,-1 0-1,1-1 1,-1 1 0,1 0 0,-1-1 0,1 1 0,-1 0 0,0 0 0,1 0 0,-1-1 0,1 1 0,-1 0 0,0 0 0,1 0 0,-1 0 0,1 0 0,-1 0 0,0 0-1,1 0 1,-1 0 0,1 1 0,-1-1 0,-1 0 0,0 1-5,0 1 0,0-1 0,0 1 0,1-1 0,-1 1 0,0 0 1,1-1-1,-1 1 0,1 0 0,-3 3 0,-8 17 222,1 0-1,1 1 1,1 0 0,-6 25 0,2-7 75,-9 31 95,2 0 0,4 1 0,4 1 0,2 1 0,4 0 0,5 116 0,3-155-356,1-1 1,3 0 0,0 0-1,14 40 1,-12-51-39,2-1 0,0 0-1,1-1 1,1 0 0,1-1 0,26 33 0,-33-47-94,4 5 216,22 21 1,-28-29-262,0-1 1,0 0 0,0 0-1,1-1 1,-1 1 0,1-1-1,0 0 1,-1 0 0,1-1-1,5 2 1,-8-3-453,0 0 0,0-1 0,0 1 0,0 0 0,0-1 0,0 0 0,0 1 0,0-1 0,0 0 0,0 0 0,0 0 0,-1 0 0,1 0 0,0 0 0,-1-1 0,1 1 0,-1-1 0,1 1 0,1-3 0,9-8-6570,2 1 2100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10368,'-22'-3'6197,"21"3"-4709,1 0-347,15-1 651,173-20 365,-160 20-2430,-1 1 1,0 1 0,1 2-1,51 11 1,-29-1-5509,-23-6 757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11648,'0'-3'384,"0"-1"0,0 1 0,1 0 0,-1-1 1,1 1-1,-1-1 0,1 1 0,0 0 0,1 0 0,-1-1 1,0 1-1,1 0 0,0 0 0,0 0 0,0 0 0,0 1 1,0-1-1,0 1 0,4-4 0,-1 3-186,0 0 0,0 0 0,1 0 0,-1 0 0,1 1 0,-1 0 0,1 0 0,0 1 0,0-1 0,8 0 0,-1 1 47,1 0 1,0 0 0,-1 1-1,1 1 1,-1 0-1,1 1 1,-1 1 0,0 0-1,15 5 1,-19-5-82,1 1 1,-1 1-1,0 0 0,0 0 0,-1 0 1,0 1-1,0 0 0,0 1 0,0 0 1,-1 0-1,0 1 0,11 16 1,-15-19-102,0 0 0,0 0 1,-1 0-1,0 1 1,0-1-1,0 0 1,0 1-1,-1 0 0,0-1 1,0 1-1,-1 0 1,1 0-1,-1-1 1,0 1-1,-1 0 1,0 0-1,0-1 0,-2 10 1,-1-5 21,0 0 0,-1 0 1,0-1-1,0 0 0,-1 0 1,0 0-1,0 0 0,-1-1 1,-9 8-1,-12 9-109,-12 11-52,37-33 69,0 0 0,1 0 0,-1 0 1,1 0-1,0 1 0,0-1 0,0 1 0,1-1 0,-1 1 0,-1 5 0,3-7 5,0 0 0,0-1 0,0 1 0,0 0 0,1 0-1,-1-1 1,0 1 0,1 0 0,-1-1 0,1 1 0,0-1 0,-1 1 0,1 0-1,0-1 1,0 1 0,0-1 0,0 0 0,0 1 0,2 1 0,4 3 38,0 1 0,11 7-1,-9-7-9,8 6-66,-1 0 1,25 29-1,-33-33 59,-1 1-1,0 0 1,-1 0-1,0 1 1,-1 0-1,6 15 0,-7-14 36,0 1-1,-1-1 0,0 1 0,-1-1 0,-1 1 0,0 0 0,-1 14 1,0-21-11,0-1 1,-1 1-1,0 0 1,0-1 0,-1 1-1,1-1 1,-1 1-1,0-1 1,-1 0-1,1 0 1,-1 0 0,0 0-1,0 0 1,-1 0-1,1-1 1,-1 0 0,0 0-1,-7 6 1,-2-2-84,-1 0 1,0 0-1,0-2 0,-1 0 1,0-1-1,0 0 0,0-1 1,0-1-1,-1 0 1,1-1-1,-1-1 0,0 0 1,-16-2-1,25 1-439,1-1 0,0 0 0,0 0 0,-8-3 1,14 4 394,0 0 1,-1 0-1,1 0 0,0 0 1,0 0-1,0 0 1,0 0-1,0 0 1,-1 0-1,1-1 1,0 1-1,0 0 1,0 0-1,0 0 1,0 0-1,0 0 1,0 0-1,-1-1 1,1 1-1,0 0 1,0 0-1,0 0 1,0 0-1,0 0 1,0-1-1,0 1 1,0 0-1,0 0 1,0 0-1,0 0 1,0 0-1,0-1 1,0 1-1,0 0 1,0 0-1,0 0 1,0 0-1,0-1 1,6-6-2346,13-6-1311,-14 10 2441,29-21-4307,9-3 1052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15616,'0'0'282,"0"0"0,-1 1 0,1-1 1,0 0-1,0 0 0,-1 1 1,1-1-1,0 0 0,0 0 1,-1 1-1,1-1 0,0 0 0,0 1 1,0-1-1,-1 0 0,1 0 1,0 1-1,0-1 0,0 1 1,0-1-1,0 0 0,0 1 0,0-1 1,0 0-1,0 1 0,0-1 1,0 0-1,0 1 0,0-1 1,0 0-1,0 1 0,3 20 946,-2-7-722,0 13-481,-2 1-1,-1-1 0,-1 0 1,-2 0-1,-1 0 0,-8 27 1,0-8-4734,14-46 4574,0 1 0,0-1 0,-1 0 0,1 1 0,0-1 0,0 0 0,0 1 0,0-1 0,0 0 0,0 1 0,0-1 1,0 1-1,0-1 0,0 0 0,0 1 0,0-1 0,0 0 0,0 1 0,1-1 0,-1 1 0,0-1 0,0 0 0,0 1 0,0-1 0,1 0 1,-1 0-1,0 1 0,0-1 0,1 0 0,-1 1 0,0-1 0,1 0 0,-1 0 0,0 0 0,0 1 0,1-1 0,-1 0 0,0 0 0,1 0 0,11 1-2968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198 135 8832,'7'-47'3674,"-5"36"3691,-11 37-6417,-2 1-1,-15 29 0,6-15-338,-77 196 1313,87-205-1845,1 1 0,1 0 0,2 1 0,1 0 0,-1 47 0,6-71-47,1 1 1,0-1 0,0 1-1,1-1 1,0 1 0,1-1-1,0 0 1,0 0-1,1 0 1,7 12 0,-8-16 0,1-1-1,0 0 1,0 0 0,0-1 0,0 1 0,1-1 0,0 0-1,0 0 1,0 0 0,0-1 0,1 1 0,-1-1 0,1-1-1,0 1 1,0-1 0,0 0 0,0 0 0,9 1 0,0-1 22,1-1 0,-1 0 0,1-1 0,-1 0 0,0-2 1,26-4-1,-20 1 65,0-2 0,0 0 0,0-1 1,24-13-1,-19 6 39,1-1 0,-2-2 1,0-1-1,-1 0 0,-1-2 0,37-43 0,-51 53-126,0 0-1,-2 0 1,1-1-1,-1 0 1,-1-1-1,0 1 1,-1-1-1,-1 0 1,0 0-1,4-20 1,-7 21-16,0 0 0,0 0 0,-1 0 1,-1 0-1,0-1 0,-1 2 0,0-1 1,-1 0-1,0 0 0,-1 1 0,0-1 1,-8-13-1,2 6-17,-1 1 0,-1 1 0,-1-1 0,0 2-1,-2 0 1,-23-21 0,-107-76-1029,99 80-24,-17-12-3100,62 45 3870,0-1 0,0 0 1,0 0-1,0 1 0,0-1 0,0 0 0,0 0 1,1 0-1,-1 0 0,0 0 0,0 0 0,1 0 1,-1-1-1,0 0 0,1 1-132,1 0 1,-1 0-1,1 0 1,-1 1-1,1-1 0,-1 0 1,1 0-1,-1 1 1,1-1-1,0 0 0,0 1 1,-1-1-1,1 1 0,0-1 1,0 1-1,1-2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16128,'2'-3'1160,"-2"2"-1006,0 1-1,0-1 1,1 0-1,-1 1 0,0-1 1,1 0-1,-1 1 1,1-1-1,-1 1 0,0-1 1,1 1-1,-1-1 1,1 1-1,0-1 0,-1 1 1,1-1-1,-1 1 1,1-1-1,0 1 0,-1 0 1,1-1-1,0 1 1,-1 0-1,1 0 0,0 0 1,-1 0-1,1-1 1,0 1-1,0 0 1,-1 0-1,1 0 0,0 0 1,0 0-1,-1 1 1,1-1-1,0 0 0,-1 0 1,1 0-1,0 1 1,0 0-1,25 7 819,-2 2-1,1 1 1,-2 1 0,24 16-1,-31-18-820,-1 2 0,0 0 0,-1 1 0,0 1 0,-1 0 0,18 24-1,-8-4-54,-2 1-1,-2 1 0,-1 1 0,-1 1 0,-2 0 0,15 64 0,-20-56 1,-2 1 0,-2 0 1,-2 1-1,-2-1 0,-6 68 0,-1-68-51,-2 0 1,-17 59-1,14-73-140,-1 0-1,-2-1 1,-31 57 0,39-82-5,-71 114-4280,58-93 609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1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93 7552,'-34'-7'7605,"25"7"-6882,-23 2 2746,31-2-3358,-1 0 0,0 1 0,0-1 1,0 1-1,1 0 0,-1-1 1,0 1-1,1 0 0,-1 0 1,0 0-1,1 1 0,-1-1 0,1 0 1,-2 2-1,-24 33 860,29-33-597,4-4-116,8-1 102,35-15 169,-21 7-519,41-18 0,-67 27 5,0 0 0,-1 0 0,1 0-1,0 0 1,-1-1 0,1 1 0,-1 0 0,1-1 0,-1 1 0,0-1 0,1 1 0,-1-1-1,0 0 1,0 0 0,0 1 0,0-1 0,-1 0 0,2-3 0,-2 4 7,0 0 1,0 0-1,0 0 1,0 0-1,0 0 1,-1-1-1,1 1 1,0 0-1,-1 0 1,1 0-1,0 0 1,-1 0-1,1 0 1,-1 0-1,0 0 1,1 0-1,-1 0 1,0 0-1,0 0 1,1 0-1,-1 1 1,0-1-1,0 0 1,0 0-1,0 1 1,0-1-1,0 1 1,0-1-1,0 1 1,0-1-1,-3 0 1,0 0-19,0 0 0,-1 0 1,1 1-1,-1-1 1,0 1-1,1 0 1,-1 0-1,1 0 1,-1 1-1,1-1 0,-1 1 1,1 0-1,-1 1 1,1-1-1,0 1 1,-6 2-1,-1 2-10,0 0-1,0 1 0,1 0 1,-16 14-1,19-15-7,1 0-1,-1 0 1,1 1-1,1 0 1,-1 0-1,1 0 1,1 0-1,-1 1 1,1 0-1,1 0 1,-1 0 0,1 0-1,-2 10 1,3-11-49,0 0 123,0 1-1,1-1 1,-1 14 0,1-20-35,1 0-1,0-1 1,0 1-1,0 0 1,0 0-1,0-1 1,0 1-1,0 0 0,0-1 1,0 1-1,1 0 1,-1 0-1,0-1 1,0 1-1,1 0 1,-1-1-1,0 1 1,1 0-1,-1-1 1,1 1-1,-1-1 1,1 1-1,-1-1 1,1 1-1,-1-1 1,1 1-1,-1-1 1,1 1-1,0-1 1,-1 0-1,1 1 0,-1-1 1,1 0-1,0 0 1,0 1-1,-1-1 1,1 0-1,0 0 1,-1 0-1,1 0 1,0 0-1,0 0 1,-1 0-1,1 0 1,0 0-1,-1 0 1,1-1-1,1 1 1,9-4 176,-1 0 0,0-1 1,0 0-1,0 0 1,9-8-1,4-1 84,-22 14-271,9-6 80,1-1 0,-1 1 1,0-2-1,15-13 0,-24 19-96,1 1-1,-1-1 1,0 1 0,1-1-1,-1 0 1,0 1 0,0-1-1,0 0 1,0 0-1,0 0 1,0 0 0,-1 0-1,1 0 1,-1 0 0,1 0-1,-1 0 1,0 0-1,0 0 1,1 0 0,-2 0-1,1 0 1,0 0 0,0 0-1,-1 0 1,1 0 0,-1 0-1,1 0 1,-1 0-1,0 0 1,0 0 0,0 0-1,0 0 1,0 1 0,0-1-1,-3-3 1,2 4-14,0-1 1,0 0 0,0 0-1,0 1 1,0-1-1,0 1 1,0 0-1,-1-1 1,1 1 0,0 0-1,-1 0 1,1 1-1,-1-1 1,1 0-1,-5 0 1,1 1-6,1 0 1,0 0-1,0 1 1,0-1-1,0 1 1,1 0-1,-10 4 1,4-2 8,1 2 0,0-1 0,-1 1 0,2 1 0,-1 0 0,1 0 0,-12 11 0,15-12-5,-1 1-1,1 1 1,1-1-1,-1 1 1,1-1-1,-4 11 1,6-14 15,1 0-1,0 0 1,0 0-1,0 0 1,0 1 0,0-1-1,1 0 1,-1 0-1,1 1 1,0-1 0,0 0-1,0 0 1,1 1-1,-1-1 1,1 0 0,0 0-1,2 7 1,-2-9 15,0 0 1,-1 0-1,1 1 0,0-1 1,0 0-1,1 0 0,-1 0 1,0 0-1,0 0 0,0 0 1,1 0-1,-1-1 0,0 1 1,1 0-1,-1-1 1,1 1-1,-1-1 0,1 1 1,-1-1-1,1 0 0,-1 0 1,1 1-1,-1-1 0,1 0 1,-1 0-1,1-1 0,0 1 1,-1 0-1,1 0 0,1-1 1,6-2 76,1 0 0,-1 0 1,14-8-1,-15 7-55,12-5 74,1 0-18,0-1 1,0-1-1,-1-1 0,-1-1 0,27-21 0,-43 31-86,0 0 0,-1-1 0,1 1 0,-1 0 0,0-1 0,0 1 0,0-1 0,0 1 0,-1-1 0,1 0 0,-1 0 0,0 0 0,0 0 0,0 0 0,-1 0 0,1-8 0,-1 10-10,-1 0-1,1-1 1,0 1-1,-1-1 1,0 1-1,1 0 1,-1 0-1,0-1 1,0 1-1,0 0 1,-1 0-1,1 0 1,0 0 0,-1 0-1,1 0 1,-1 1-1,0-1 1,0 0-1,1 1 1,-1-1-1,0 1 1,0 0-1,0-1 1,-1 1-1,1 0 1,0 0-1,0 1 1,-1-1-1,1 0 1,-3 0-1,-1 1-11,-1-1-1,1 1 1,-1 0-1,1 0 1,-1 0 0,1 1-1,-1 0 1,1 1-1,-1-1 1,1 1-1,0 1 1,-12 5-1,7-2-11,0 0-1,0 1 0,1 0 0,-1 1 1,-15 16-1,21-18 25,0 0 0,0 0 0,1 1 0,0 0 0,0 0 0,0 0 0,1 0 0,1 0 0,-1 1 0,1 0 0,-2 10 0,3-14 13,1 0-1,-1 0 1,1 0 0,0 0-1,0 0 1,0 0-1,0 0 1,1 0 0,-1 0-1,1 0 1,0-1-1,1 1 1,-1 0 0,0 0-1,1-1 1,0 1-1,0-1 1,0 1 0,1-1-1,-1 0 1,1 0-1,-1 0 1,6 4-1,-5-5 12,1 1-1,0-2 0,0 1 0,0 0 1,0-1-1,0 0 0,0 0 0,0 0 1,0 0-1,0-1 0,1 0 0,-1 0 0,0 0 1,0 0-1,1-1 0,-1 1 0,0-1 1,0 0-1,4-2 0,7-2 62,0-1-1,0 0 1,23-14-1,-26 13-32,0-1 0,0 0 0,-1 0 0,0-1 0,0 0 0,9-12 0,-17 18-46,0-1 1,-1 0-1,1 0 0,-1 0 0,1 0 1,-1 0-1,-1 0 0,1-1 1,0 1-1,-1-1 0,0 1 1,0-1-1,0 1 0,-1-1 0,0 0 1,0 0-1,0 1 0,0-1 1,-1 0-1,1 1 0,-4-9 0,3 8-10,-1 1-1,0 0 0,0-1 0,0 1 1,0 0-1,-1 0 0,0 1 0,1-1 1,-1 0-1,-1 1 0,1 0 0,0 0 0,-1 0 1,0 0-1,0 0 0,0 1 0,0-1 1,0 1-1,0 0 0,0 1 0,-1-1 0,1 1 1,-8-2-1,4 2-8,0 0 0,1 1 0,-1-1 0,0 2 0,1-1 0,-1 1 1,0 0-1,1 0 0,-1 1 0,1 0 0,0 1 0,0 0 0,-14 6 0,11-3-15,0 1 0,1 0 0,-1 0 0,1 1 0,1 0 0,-11 12 0,15-16 22,1 0 0,0 1 0,0-1 0,0 1-1,1-1 1,0 1 0,0 0 0,0 0 0,0 0-1,1 0 1,-1 0 0,2 0 0,-1 1-1,0-1 1,1 0 0,0 9 0,1-12 15,-1-1 0,0 1 0,1 0 0,-1-1 0,1 1 0,0-1 0,-1 1 0,1-1 0,0 1 0,0-1 0,0 1 0,0-1 1,0 0-1,0 0 0,0 1 0,0-1 0,1 0 0,1 1 0,0 0 18,0-1 1,0 1-1,1 0 0,-1-1 1,1 0-1,-1 0 0,8 1 1,0-1 47,0 0 1,-1-1-1,1 0 0,19-3 1,-12 0-10,0-1 1,0-1 0,-1 0-1,1-1 1,-1-1 0,-1-1-1,1-1 1,16-11-1,-31 19-62,0-1 0,0 1 0,0-1 0,0 0 0,0 0 0,0 1 0,0-1 0,-1-1 0,1 1 0,0 0-1,-1 0 1,0-1 0,0 1 0,0 0 0,0-1 0,0 1 0,0-1 0,-1 0 0,1 1 0,-1-1 0,1-4-1,-2 4-3,1 1 1,-1-1-1,1 0 0,-1 0 0,0 1 0,0-1 0,-1 1 0,1-1 0,0 1 0,-1 0 0,1-1 0,-1 1 0,0 0 0,0 0 0,0 0 0,0 0 0,0 0 0,0 1 0,0-1 0,-5-2 0,1 1-10,-1 0-1,0 0 1,0 0-1,0 1 1,0 0-1,-1 0 0,1 1 1,-1 0-1,1 0 1,-1 1-1,1 0 1,-1 0-1,1 1 0,0 0 1,-1 0-1,1 0 1,0 1-1,-12 5 0,11-4-5,0 0-1,0 1 1,0 0-1,1 1 1,0 0-1,-1 0 1,1 0-1,1 1 1,-1 0-1,1 0 1,0 1-1,1 0 1,0 0-1,0 0 1,-6 12-1,8-12 19,0 0-1,0 1 0,1-1 0,0 0 0,1 1 0,0-1 0,0 1 0,0 0 0,1-1 0,1 13 0,0-18 14,-1 1-1,0-1 0,1 0 0,-1 1 1,1-1-1,0 0 0,0 0 0,0 1 1,0-1-1,0 0 0,0 0 0,1 0 1,-1 0-1,1 0 0,-1-1 0,1 1 0,0 0 1,0-1-1,0 1 0,0-1 0,0 0 1,0 0-1,0 1 0,0-1 0,0-1 1,0 1-1,1 0 0,-1 0 0,0-1 0,1 1 1,-1-1-1,0 0 0,1 0 0,-1 0 1,1 0-1,3-1 0,3 0 45,0-1-1,0 0 0,-1-1 1,1 0-1,-1 0 0,1-1 1,-1 0-1,14-9 1,-4 1 48,-1-1 1,24-23 0,-35 30-110,0 0 0,0-1-1,-1 0 1,0 0-1,0 0 1,0 0-1,4-12 1,-8 16 10,0 1-1,0 0 1,0-1-1,-1 1 1,1-1 0,-1 0-1,1 1 1,-1-1-1,0 1 1,0-1 0,0 0-1,0 1 1,-1-1-1,1 1 1,-1-1 0,1 1-1,-1-1 1,0 1-1,0-1 1,0 1 0,-1 0-1,1-1 1,0 1-1,-1 0 1,1 0 0,-1 0-1,0 0 1,-2-2-1,1 2-8,0 0-1,0 0 0,0 0 0,0 0 0,0 0 0,0 1 0,-1 0 1,1-1-1,-1 1 0,1 0 0,-1 1 0,1-1 0,-7 0 0,4 1-15,-1 1 0,1-1 0,-1 1 0,1 0-1,0 0 1,-1 1 0,-6 3 0,2-1-9,1 1 0,-1 0-1,1 1 1,0 0 0,0 1 0,0 0 0,-15 16 0,19-16-1,0 0 0,0 1 1,-7 13-1,11-17 21,0 0-1,0 0 1,0 0-1,1 1 1,-1-1 0,1 1-1,0-1 1,0 9-1,1-12 16,0 0-1,0 0 0,0 0 1,0 0-1,0 0 0,1 0 1,-1 0-1,0-1 0,1 1 0,-1 0 1,1 0-1,-1 0 0,1 0 1,-1-1-1,1 1 0,-1 0 1,1-1-1,0 1 0,0 0 0,-1-1 1,1 1-1,0-1 0,0 1 1,-1-1-1,1 1 0,0-1 1,0 0-1,0 1 0,0-1 0,0 0 1,0 0-1,0 0 0,-1 0 1,1 0-1,0 0 0,0 0 1,1 0-1,4 0 31,0 0 1,-1-1 0,1 0-1,9-2 1,3-3 62,1-1 0,-2 0-1,1-1 1,-1-1 0,0-1 0,23-17-1,-36 23-116,0 0 0,0 0 1,0 0-1,5-8 0,-8 11 3,-1 0 1,1 0 0,0 0-1,-1 0 1,1 0 0,-1 0-1,0 0 1,1 0 0,-1 0-1,0-1 1,0 1 0,0 0-1,0-2 1,0 3 14,0-1-1,0 1 1,0-1-1,-1 1 0,1-1 1,0 1-1,-1-1 1,1 1-1,0-1 1,-1 1-1,1-1 0,0 1 1,-1-1-1,1 1 1,-1 0-1,1-1 1,-1 1-1,1 0 1,-1 0-1,1-1 0,-1 1 1,0 0-1,1 0 1,-1 0-1,1-1 1,-1 1-1,0 0 0,-4 0-29,1-1-1,-1 1 0,1 0 0,-1 0 0,1 0 0,0 1 0,-6 1 1,-16 7-4329,25-8 3720,-1 1-2071,7-1-1461,11 3-1042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87 7680,'7'-8'1970,"-6"7"-1728,0 0 0,0 0 0,0 0 0,-1 0 0,1-1 0,0 1 0,0 0 1,-1 0-1,1 0 0,0-1 0,-1 1 0,0 0 0,1-1 0,-1 1 0,0 0 0,1-3 0,2-12 1573,-1-1-329,-2 16-1394,0 0 0,0 0 0,-1 1 0,1-1 1,0 0-1,0 0 0,-1 1 0,1-1 0,-1 0 0,1 1 0,0-1 0,-1 0 1,1 1-1,-1-1 0,1 1 0,-1-1 0,0 1 0,1-1 0,-1 1 1,0-1-1,0 0 0,-2 0 70,0 0 0,0 0-1,0 0 1,0 0 0,0 0 0,0 0 0,0 1 0,0 0 0,0-1 0,0 1-1,0 0 1,-1 1 0,1-1 0,0 1 0,0-1 0,-5 2 0,-3 3 13,-1-1-1,-20 13 1,20-11-118,-3 3-31,0 0 0,1 1-1,0 1 1,1 0 0,0 1 0,-22 26 0,-55 89-115,67-90 109,22-37-20,-7 12 26,0 1 0,0 1 0,-7 18 0,14-28-22,-1 0 1,1 0-1,0 0 0,0 0 1,1 0-1,-1-1 0,1 1 1,0 0-1,0 1 0,0-1 1,0 0-1,1-1 1,-1 1-1,1 0 0,0 0 1,0 0-1,1 0 0,2 5 1,0-3 18,0-1 0,0 0 1,0 0-1,1-1 0,0 1 1,0-1-1,0 0 0,0 0 1,1-1-1,-1 0 0,1 0 1,6 3-1,-4-3 71,1 0-1,-1 0 1,1-1 0,-1 0-1,1 0 1,0-1 0,0 0 0,16-1-1,-20 0-52,1-1-1,0 0 0,-1-1 1,1 1-1,-1-1 0,1 0 1,-1-1-1,8-4 0,2-3 91,19-15-1,-31 23-114,7-7-6,0 0 0,-1 0 1,0-1-1,0-1 0,-1 1 0,6-13 0,34-70-32,-45 88 21,6-15 40,-1-1 0,0 0 1,-2 0-1,0-1 0,-2 0 0,0 0 0,-2 0 0,1-24 0,-3 45-27,0 0 0,0 0 0,0 0 0,0 0 0,0 0 0,0 0 0,0 0 0,0 0 0,-1 0 0,1 0 1,0 1-1,-1-1 0,1 0 0,0 0 0,-1 0 0,1 0 0,-2 0 0,-2 3 145,-1 9-8,0 11-12,1 1-1,1-1 1,1 1 0,1 0-1,1-1 1,5 36 0,-3-41-118,1 0 0,1 0 0,1 0 0,0-1 0,1 1 0,1-1 0,0-1 0,2 1 0,11 17 0,-13-24-323,20 26 822,-25-32-889,0-1 0,1 1 0,0-1 1,-1 0-1,1 0 0,0 0 0,0 0 1,0 0-1,5 1 0,-7-3 117,-1 1-1,1-1 1,-1 0 0,1 0-1,-1 0 1,1 0-1,-1 0 1,1 0-1,-1-1 1,1 1-1,-1 0 1,1 0 0,-1 0-1,1 0 1,-1-1-1,0 1 1,1 0-1,-1 0 1,1-1 0,-1 1-1,0 0 1,1-1-1,-1 1 1,1-1-1,1-1-1362,7-3-3604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25 9984,'0'-1'336,"-1"0"0,1 0 0,0 0 0,0 0 1,0 0-1,-1 0 0,1 0 0,0-1 0,0 1 0,1 0 0,-1 0 1,0-1-1,1-6 1747,-1 7-89,0 1-207,0 0-166,-1 5 603,-3 4-1763,0-1 0,-10 15 0,-4 8-94,-146 277 43,150-280-482,0 2-851,3-12-3511,11-16 2705,-1-1-1722,1 0 1687,0-1-2838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10880,'-6'-13'2149,"5"10"-1423,0 0 1,0 0-1,-1 0 0,1 0 0,-4-4 0,4 6 794,1 1-416,2 0-181,1 0-706,1 1 1,-1 0 0,1 0-1,-1 0 1,0 0-1,1 0 1,-1 1 0,0-1-1,0 1 1,0 0-1,0 0 1,0 0 0,4 5-1,1 0 154,0 1-1,-1 0 0,9 13 1,-2 2 195,-1 0 0,16 41 0,-20-42-474,0-1 0,2 0 1,0 0-1,18 23 0,-11-22-411,21 20 0,-17-23-2590,1-1-3442,-14-13 757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11392,'-4'5'4224,"8"-2"-3297,1 6 513,4-6 0,3 1-448,6 1-32,9-2-416,4 1-96,5-1-256,5 2-128,-7-1-32,-2-1-32,-5 2 0,-5-1-1280,-4-1-480,-9 2-2463,-4 7-1025,-10 0 1056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13696,'-5'3'5183,"5"6"-4031,0 6 448,0-6-96,5 3-736,-5 3-96,4 5-416,1 8-160,-1 0-64,1 3-32,-1-2 0,1-2-1056,-2 1-480,1-1-1632,-4 2-639,-7-10-1441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9088,'0'0'84,"-1"1"1,1-1 0,0 0-1,0 0 1,0 0 0,0 0-1,0 0 1,0 0 0,0 1-1,0-1 1,0 0 0,0 0-1,-1 0 1,1 0 0,0 1-1,0-1 1,0 0 0,0 0-1,0 0 1,0 0-1,0 1 1,0-1 0,0 0-1,0 0 1,0 0 0,1 0-1,-1 0 1,0 1 0,0-1-1,0 0 1,0 0 0,0 0-1,0 0 1,0 0 0,0 1-1,0-1 1,0 0 0,1 0-1,-1 0 1,0 0 0,0 0-1,0 0 1,0 1 0,12 4 874,16 0-769,9-1-823,-1 0-1,40 11 1,-60-10 664,-1 0 1,1 1 0,-1 0-1,0 1 1,0 1-1,-1 0 1,15 12-1,38 37 2413,-58-49-1422,-1 1-1,0 1 1,0 0-1,12 20 1,-19-27-717,1 0 1,-1 0-1,0-1 0,0 1 1,0 0-1,0 0 0,-1 0 1,1 0-1,-1 0 0,0 5 1,0-6-186,0 0 1,0-1-1,-1 1 1,1 0-1,-1 0 1,1-1-1,-1 1 1,0 0-1,0-1 1,0 1-1,0 0 1,0-1-1,0 1 0,0-1 1,0 0-1,-1 1 1,1-1-1,-2 1 1,-10 7 197,-1-1 1,-18 9 0,-16 9-157,43-23-165,0 1-1,0-1 0,1 1 1,-1 0-1,1 0 1,-7 10-1,10-13-2,1-1 0,0 1 0,-1 0 0,1 0 0,-1 0 0,1 0 0,0 0 0,0 0 0,0 0 0,-1 0 0,1 0 0,0 0 0,0 0 0,0 0-1,0 0 1,1 0 0,-1 0 0,0 0 0,0 0 0,1 0 0,-1-1 0,0 1 0,1 0 0,-1 0 0,1 0 0,-1 0 0,1 0 0,-1-1 0,1 1 0,0 0 0,-1 0 0,1-1 0,0 1 0,0-1-1,0 1 1,-1-1 0,2 1 0,5 4 5,1 0 0,-1-1 0,12 5 0,-7-4-5,0 1 92,0 1 0,0 1 0,-1 0 0,0 1 0,-1 0 0,0 1 0,0 0-1,16 22 1,-20-25 85,-1 1 0,0 1-1,-1-1 1,1 1 0,-2 0-1,1 0 1,-1 0 0,0 0-1,-1 1 1,0-1 0,-1 1-1,0-1 1,0 18 0,-2-24-130,1 1 0,-1-1 0,1 0 0,-1 1 0,0-1 0,0 0 0,0 0 1,-1 0-1,1 0 0,-1 0 0,0 0 0,1 0 0,-1 0 0,-5 4 0,3-3-15,1-1-1,-1 0 1,0-1-1,-1 1 1,1-1-1,0 0 1,-1 0-1,1 0 0,-7 1 1,-7 1-31,-1-1 0,0 0 0,1-2 1,-25-1-1,32 0-5,-30-3-891,16-3-2560,25 6 3303,0 0 0,0 0 1,0 0-1,0 0 1,0 0-1,0 0 1,-1 0-1,1 0 1,0 0-1,0 0 1,0 0-1,0 0 1,0 0-1,-1 0 1,1 0-1,0 0 0,0 0 1,0 0-1,0 0 1,0-1-1,0 1 1,0 0-1,-1 0 1,1 0-1,0 0 1,0 0-1,0 0 1,0 0-1,0-1 1,0 1-1,0 0 1,0 0-1,0 0 0,0 0 1,0 0-1,0-1 1,0 1-1,0 0 1,0 0-1,0 0 1,0 0-1,0 0 1,0 0-1,0-1 1,0 1-1,0 0 1,0 0-1,0 0 0,0 0 1,0 0-1,0-1 1,0 1-1,0 0 1,0 0-1,1 0 1,6-6-3343,-4 5 1763,14-11-4097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32 8960,'0'0'190,"0"0"1,0-1 0,0 1-1,-1-1 1,1 1 0,0-1-1,0 1 1,0-1 0,0 1-1,0-1 1,0 1-1,0-1 1,0 1 0,0-1-1,0 1 1,1 0 0,-1-1-1,0 1 1,0-1 0,0 1-1,0-1 1,1 0 0,6-14 4516,-5 10-1306,-12 18-2007,-15 19-573,-2-2 0,-32 29 0,28-29-570,-45 56 1,33-23-226,-62 122 1,30-41-171,76-146-124,-1 0 0,1 0 0,-1 0 1,0 0-1,0 0 0,0 0 0,0 0 0,0 0 1,-1-2-1,1-14-3155,4 3 58,0 3-1595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9984,'-3'-30'3939,"3"28"-3715,0-1 0,0 1-1,0 0 1,1 0 0,-1-1-1,1 1 1,-1 0 0,1 0-1,0 0 1,0 0 0,1-3-1,-2 4-163,1 1-1,-1-1 0,0 1 1,1-1-1,-1 1 0,1-1 1,-1 1-1,0 0 0,1-1 0,-1 1 1,1-1-1,-1 1 0,1 0 1,-1-1-1,1 1 0,0 0 0,-1 0 1,1 0-1,-1-1 0,1 1 1,-1 0-1,1 0 0,0 0 0,-1 0 1,1 0-1,-1 0 0,1 0 1,0 0-1,-1 0 0,1 0 0,-1 0 1,1 1-1,0-1 0,-1 0 1,1 0-1,-1 0 0,1 1 0,-1-1 1,1 0-1,-1 1 0,1-1 1,-1 1-1,1-1 0,-1 0 0,0 1 1,1-1-1,-1 1 0,1-1 1,-1 1-1,1 0 0,2 4 125,0 0-1,-1 0 1,1 0 0,1 7-1,-4-12-173,27 76 1293,-15-39-698,1-1 0,2 0 0,30 53 0,123 132 656,-107-146-1055,-46-56-174,1-1 1,0 0 0,1-2 0,1 0 0,26 19 0,-42-34-15,1 1 0,-1-1 0,1 0 0,0 0 0,-1 0 0,1 0 0,6 0 0,-9 0-55,1-1-1,0 0 1,0 0 0,-1 0-1,1 0 1,0 0 0,0 0-1,-1 0 1,1 0 0,0-1-1,0 1 1,-1 0 0,1 0-1,0 0 1,0-1 0,-1 1-1,1-1 1,0 1 0,-1 0-1,1-1 1,-1 1 0,1-1-1,0 1 1,-1-1 0,1 1-1,-1-1 1,0 0 0,1 1-1,-1-1 1,1 0 0,-1 1-1,0-1 1,1 0 0,-1-1-1,3-11-2096,8-28-9774,-6 29 7503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9216,'-8'3'4334,"7"0"-63,12 2 1421,0-1-5974,11 4 755,-1-1 1,1-1-1,0-1 0,44 5 0,90-5-412,-126-6 67,-25 1-209,0 0-1,0 0 1,0-1 0,10-2 0,-13 2-490,0 0 1,0 0-1,0 0 0,-1 1 1,1-2-1,0 1 1,0 0-1,2-2 1,-3 2-2460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10624,'-2'0'6636,"7"0"-3604,29-3-1143,-10 0-1331,1 1 1,39 2-1,-26 0-324,55 6 466,-46-1-1791,0-4-4865,-35-1 2250,-2 0-891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11136,'0'1'254,"0"-1"0,1 1 1,-1 0-1,0-1 0,0 1 0,1 0 1,-1-1-1,0 1 0,1 0 1,-1-1-1,1 1 0,-1-1 0,1 1 1,-1-1-1,1 1 0,-1-1 1,1 1-1,-1-1 0,1 1 0,0-1 1,-1 0-1,1 1 0,0-1 1,-1 0-1,1 0 0,1 1 1,20 4 1111,-21-5-1097,13 1 462,-1-1 0,1 0 0,0-1 0,25-5 0,0 0 83,-32 5-683,13-1 398,0 0-1,0 1 1,33 3-1,-35 1-583,99 10 11,-38-12-6155,-56-4 2002,-2-7-1067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2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10624,'-10'-1'4750,"17"-3"-2523,20-3-391,-26 7-1684,65-18 1988,57-11 58,-107 26-1848,0 2 0,0 0 1,0 0-1,0 2 0,0 0 0,16 3 0,-29-3-264,0-1 1,0 1-1,1 0 1,-1 0-1,0 0 0,0 1 1,-1-1-1,1 1 1,0-1-1,0 1 1,-1 0-1,1 0 0,-1 0 1,0 1-1,1-1 1,1 3-1,-3-3-45,1 1 1,-1-1-1,0 1 1,0-1-1,0 1 1,0 0-1,-1-1 0,1 1 1,-1 0-1,0-1 1,1 1-1,-1 0 0,0-1 1,0 1-1,-1 0 1,1 0-1,-1-1 0,-1 5 1,-3 12-45,1-6-32,0-1 0,1 0 1,1 1-1,-2 25 1,4-25 26,1 1 0,1-1 1,0 1-1,1-1 0,0 0 0,1 0 0,1 0 1,0 0-1,0-1 0,15 23 0,-6-13-9,2-1 0,1-1 0,1 0 0,31 27 0,-38-37 39,37 35 406,-43-40-354,-1 1-1,1 0 1,-1 0 0,0 0-1,0 0 1,4 11-1,-7-15-38,-1 1-1,1-1 1,0 0-1,-1 1 1,0-1-1,1 1 0,-1-1 1,0 0-1,0 1 1,-1-1-1,1 1 0,0-1 1,-1 0-1,1 1 1,-1-1-1,0 0 0,0 0 1,0 1-1,0-1 1,0 0-1,0 0 1,-1 0-1,1 0 0,-1 0 1,1-1-1,-1 1 1,-3 2-1,-3 3 28,-2 0-1,1-1 1,-1 0-1,-16 7 1,15-8-38,-11 6-1,0-1-1,-1-2 1,0 0-1,-33 7 0,-85 12-2171,142-26-4502,0-1 5936,-1 0-1,1 0 0,0 0 0,-1 0 0,1 0 0,-1 0 0,1 1 0,-1-1 0,1 0 1,-1 0-1,0 0 0,1 1 0,-1-1 0,1 0 0,-1 1 0,1 0 0,0 6-5326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87 8064,'1'-4'405,"-1"1"0,1-1 1,0 1-1,0-1 0,1 1 1,-1 0-1,1-1 0,-1 1 1,1 0-1,0 0 0,1 0 1,-1 0-1,0 0 0,4-2 1,3-5 1067,-6 6-965,1 0-1,-1 0 1,1 1-1,5-5 1,-8 8-461,-1 0 0,0-1 1,1 1-1,-1 0 0,1 0 1,-1-1-1,1 1 0,-1 0 1,1 0-1,-1-1 0,1 1 0,0 0 1,-1 0-1,1 0 0,-1 0 1,1 0-1,-1 0 0,1 0 1,-1 0-1,1 0 0,-1 0 0,1 0 1,0 1-1,-1-1 0,1 0 1,-1 0-1,1 0 0,-1 1 1,1-1-1,-1 0 0,0 1 0,1-1 1,-1 0-1,1 1 0,-1-1 1,0 0-1,1 1 0,-1-1 1,0 1-1,1-1 0,-1 1 1,0-1-1,0 1 0,1-1 0,-1 1 1,0 0-1,2 5 147,-1-1 0,0 1 0,0 0 0,0-1-1,-1 1 1,1 0 0,-2 0 0,0 6 0,1 5 40,-28 347 2134,7-132-1670,-37 747 88,43-703-761,-85 1170 375,25-611 0,65-727-370,-38 547 36,42-437-109,15 351-3957,-5-445-2719,-4-90 1519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47 139 11648,'-12'14'2174,"3"-6"-739,1 0 0,-8 12 0,15-20-1378,1 0 0,0 1 0,0-1-1,0 1 1,0-1 0,-1 1-1,1-1 1,0 1 0,0 0 0,0-1-1,0 1 1,0-1 0,0 1-1,0-1 1,0 1 0,1-1-1,-1 1 1,0-1 0,0 1 0,0-1-1,1 1 1,-1-1 0,0 1-1,0-1 1,1 0 0,-1 1 0,0-1-1,1 1 1,-1-1 0,0 0-1,2 1 1,12 9 331,-8-8-282,0 0 0,1-1 0,-1 1 1,0-1-1,1-1 0,0 1 0,-1-1 0,1 0 0,11-2 0,395-50 1002,-236 25-813,1189-74 1225,-979 96-1434,85-3 126,-6-15-1209,-408 19-523,-37 3-223,-18 3 197,-10 1-1394,-17 4-2046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0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11648,'9'5'4288,"5"-5"-3329,11-8 161,-7-1-192,9-3-608,5-3-192,4-1-640,7 1-224,7-2 352,-1 5-1855,-1 9-705,-7 6-1312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759 1 9472,'-1'14'1099,"0"1"1,-1-1-1,-1 0 1,0 0-1,-1 0 1,-1 0 0,-10 23-1,-5 1-97,-30 46-1,8-26-195,-84 90 0,81-98-588,-137 168-42,172-204-182,-64 80 12,59-78-20,0 1 1,-1-2 0,-22 17-1,36-31-52,1 0-1,0 0 0,-1 0 1,1 0-1,-1 0 0,0 0 1,1 0-1,-1 0 0,1-1 0,-1 1 1,0 0-1,0-1 0,1 0 1,-1 1-1,0-1 0,0 0 1,0 0-1,1 0 0,-1 0 1,-2-1-1,2 0-150,0 0 1,0 0-1,1 0 1,-1-1-1,1 1 0,-1-1 1,1 1-1,-1-1 1,1 1-1,0-1 0,0 0 1,0 1-1,0-1 1,0 0-1,0 0 0,0-3 1,-2-2-672,1 2-767,-1-1-1,1 1 1,-7-10 0,-4-2-2185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9472,'9'-1'3625,"-8"1"-3385,1 0 0,-1 0 0,1 0 0,-1 0 0,0 0 0,1 0 0,-1 1 1,1-1-1,-1 0 0,0 1 0,1-1 0,-1 1 0,0 0 0,3 1 0,1 0 134,-1 1 0,1 1 0,-1-1 0,0 1-1,0-1 1,0 1 0,0 1 0,5 7 0,2 4 185,9 22 0,-13-24-274,37 64 309,61 84 0,70 62-321,-171-219-311,95 105-973,-82-95-400,22 17-1,-25-23-692,0 0-1,22 10 0,-5-6-2156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9984,'0'0'122,"0"-1"0,0 1-1,0-1 1,0 1 0,0-1 0,0 1 0,0-1 0,0 1 0,0-1 0,0 1 0,0-1 0,0 1 0,0-1 0,0 1 0,0-1 0,1 1 0,-1-1 0,0 1-1,0 0 1,1-1 0,-1 1 0,0-1 0,1 1 0,-1 0 0,0-1 0,1 1 0,-1 0 0,0-1 0,1 1 0,-1 0 0,1 0 0,-1-1 0,1 1-1,-1 0 1,1 0 0,-1 0 0,1 0 0,-1 0 0,1 0 0,-1-1 0,0 1 0,1 0 0,-1 0 0,1 1 0,-1-1 0,1 0 0,-1 0 0,1 0-1,-1 0 1,1 0 0,0 1 0,1 0 119,1 0-1,-1 0 1,0 0-1,0 0 1,0 1-1,0-1 1,0 1 0,0 0-1,-1-1 1,4 5-1,9 15 775,20 39 0,-1-1-416,9 3-247,2-3 0,3-2 0,58 54 0,-97-103-352,118 115-656,-104-101-1156,-5-3-2495,1-5-4747,-8-9 4596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11392,'-2'1'493,"-1"0"1,1 0 0,0 1 0,0-1 0,-1 1-1,1 0 1,0-1 0,0 1 0,1 0-1,-1 0 1,0 1 0,1-1 0,-1 0-1,1 0 1,-1 1 0,1-1 0,0 1 0,-1 3-1,-2 8 237,0 0 0,-2 20 0,2-14-184,-73 253 1980,21-88-1980,13-25-494,-53 214 355,25 4-2957,53-219-4714,14-125 2102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10368,'-3'1'456,"1"-1"1,-1 1-1,1-1 0,-1 1 1,1 0-1,-1 0 1,1 0-1,-1 1 0,-3 1 1,5-1-308,0-1 0,0 0 0,0 0 0,0 1 0,1-1 0,-1 0 1,0 1-1,1-1 0,-1 1 0,0-1 0,1 1 0,0-1 0,-1 1 0,1-1 0,0 1 0,0-1 1,0 1-1,0 2 0,0-2-61,0 0 1,0 0-1,0 1 0,0-1 1,1 0-1,-1 0 0,1 1 1,-1-1-1,1 0 0,0 0 1,0 0-1,0 0 0,0 0 1,0 0-1,0 0 1,1 0-1,2 3 0,-2-4-28,1 1 0,-1-1-1,1 1 1,-1-1 0,1 0-1,-1 0 1,1 0-1,0 0 1,0-1 0,-1 1-1,1-1 1,0 1 0,0-1-1,4 0 1,14-2 298,0-1 0,0 0-1,0-2 1,38-13 0,35-7 83,-83 23-481,0 0 0,0 1 1,0 0-1,0 1 0,0 0 1,18 3-1,40 10-8120,-53-9 3846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9216,'-1'-2'506,"-1"0"1,1 0-1,1 0 1,-1 0-1,0 0 1,0 0 0,0-5-1,1 7-426,0 0 0,0 0-1,0-1 1,0 1 0,0 0-1,0-1 1,0 1 0,1 0-1,-1-1 1,0 1 0,0 0-1,0 0 1,0-1 0,0 1-1,0 0 1,1 0 0,-1-1-1,0 1 1,0 0 0,0 0 0,1-1-1,-1 1 1,0 0 0,1 0-1,0-1 54,0 1 1,0 0-1,0 0 0,0 0 0,-1-1 0,1 1 0,0 0 1,0 0-1,0 1 0,0-1 0,0 0 0,1 0 0,11 4 527,-1 0 0,0 0 0,0 1 0,16 9 0,6 2 56,-18-9-323,-3-2 166,0 1 0,-1 0 0,21 14 0,-31-19-459,1 1 0,-1 0 0,0 0 0,1 0 0,-1 1 0,0-1 0,0 0 0,0 1 0,-1-1 0,1 1 0,-1 0 0,1 0 0,-1-1 0,0 1 0,0 0-1,0 0 1,0 0 0,-1 0 0,1 0 0,-1 0 0,0 1 0,0 2 0,-1 2 10,0 0-1,-1 0 0,0-1 1,-6 15-1,-2 5-192,10-26 70,-1 1 0,1-1 0,0 1 0,0-1-1,-1 1 1,1-1 0,1 1 0,-1 0 0,0-1 0,0 1-1,0-1 1,1 1 0,-1-1 0,1 1 0,-1-1 0,1 1-1,0-1 1,0 0 0,-1 1 0,1-1 0,0 0 0,0 0 0,2 2-1,2 2 1,0-1-1,0 0 0,1 0 0,6 4 0,-2-1-22,142 103-47,-131-92 114,-1 0 1,0 1-1,-2 1 1,30 43 0,-44-57 15,0 1 0,-1-1 1,0 1-1,0 0 0,0 0 1,-1 0-1,0 1 0,0-1 1,-1 0-1,0 1 0,0-1 1,-1 11-1,-1-14-2,1 1 0,-1 0 0,0 0 0,0 0 0,0-1 0,-1 1 0,0-1 0,0 1 0,0-1 0,0 1 0,-1-1 0,1 0 0,-1 0-1,0 0 1,-1-1 0,1 1 0,-1-1 0,1 0 0,-8 5 0,-1-1-47,0 0 0,0-1 0,-1 0 0,0-1 0,-24 6 0,-72 8 84,20-4-227,55-9-374,21-4-852,1 0-1,0 1 1,-15 5-1,27-8 1259,1 0 0,-1 0-1,0 0 1,0 0 0,0 0-1,0 0 1,0 0 0,1 0-1,-1 0 1,0 0-1,0 0 1,0 1 0,0-1-1,0 0 1,1 0 0,-1 0-1,0 0 1,0 0 0,0 0-1,0 1 1,0-1 0,0 0-1,0 0 1,0 0 0,0 0-1,0 1 1,0-1-1,0 0 1,0 0 0,0 0-1,1 0 1,-1 1 0,-1-1-1,1 0 1,0 0 0,0 0-1,0 0 1,0 1 0,0-1-1,0 0 1,0 0 0,0 0-1,0 0 1,0 0-1,0 1 1,0-1 0,0 0-1,0 0 1,-1 0 0,1 0-1,0 0 1,0 0 0,0 1-1,0-1 1,0 0 0,-1 0-1,1 0 1,0 0 0,16 3-4607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134 368 9216,'-54'5'3061,"51"-4"-2879,0-1 1,0 1-1,0 0 1,0 0-1,0 0 0,0 0 1,0 0-1,0 1 0,1-1 1,-5 4-1,2-2 233,2 0-138,-1-1 0,1 1 0,0 0 0,0 0 0,1 0 0,-1 1 0,1-1 0,0 1 0,-1-1 0,1 1 0,1 0 0,-1 0 0,1 0 0,-1 0 0,0 6 0,1-8-214,1 0 1,0-1-1,0 1 0,0 0 0,0-1 0,0 1 1,1 0-1,-1 0 0,0-1 0,1 1 0,-1 0 1,1-1-1,0 1 0,0-1 0,-1 1 1,1-1-1,0 1 0,0-1 0,0 1 0,0-1 1,1 0-1,-1 0 0,0 0 0,1 1 0,-1-1 1,0 0-1,1-1 0,-1 1 0,1 0 1,-1 0-1,1-1 0,0 1 0,-1-1 0,1 1 1,0-1-1,1 1 0,8 1 220,0-1 0,0 0 0,0-1 1,18-1-1,24-4 445,92-19 0,57-28-110,-97 23-394,327-76 258,5 20 0,581-40 0,-457 112-594,-547 13-695,1-1 1,-1 0-1,17-4 1,-26 4-196,1-1 1,-1 0-1,0 0 1,8-4-1,-10 4-165,0 0-1,0 0 1,0 0-1,-1 0 1,1 0-1,-1-1 1,0 1-1,4-5 1,3-12-3569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39 10880,'0'-1'172,"0"0"1,-1 1 0,1-1-1,0 0 1,0 0 0,-1 1-1,1-1 1,0 0-1,-1 0 1,1 1 0,-1-1-1,1 1 1,-1-1 0,1 0-1,-1 1 1,1-1 0,-1 1-1,1-1 1,-1 1 0,0-1-1,1 1 1,-1 0 0,0-1-1,0 1 1,1 0 0,-1-1-1,0 1 1,0 0-1,0 0 1,1 0 0,-1 0-1,0 0 1,0 0 0,0 0-1,1 0 1,-1 0 0,0 0-1,0 0 1,1 0 0,-1 1-1,0-1 1,0 0 0,1 0-1,-1 1 1,0-1-1,0 1 1,1-1 0,-1 1-1,1-1 1,-2 1 0,-24 17 859,1 0 1,-44 42-1,-37 54 111,73-75-610,2 2 0,-41 72 1,55-81-321,1 0 0,2 1 1,1 1-1,-12 51 0,22-72-167,0 0 0,1 0-1,1 0 1,0 0 0,1 0-1,2 16 1,-2-26-34,0 0-1,1-1 1,0 1-1,-1-1 1,1 1-1,0 0 1,0-1-1,0 1 1,1-1 0,-1 0-1,1 0 1,-1 1-1,1-1 1,0 0-1,-1 0 1,1 0-1,3 1 1,-2-1 6,0 0 1,0-1-1,0 1 1,0-1-1,0 0 1,0 0-1,1 0 1,-1 0-1,1-1 1,-1 1-1,7-1 1,4-1 43,0 0-1,0-1 1,-1-1 0,1 0-1,20-9 1,4-2 122,0-3 0,54-32 1,68-55 302,-137 89-417,0-2-1,-2 0 1,0-1-1,28-32 0,-43 44-43,-1-1-1,0 0 0,0 0 0,-1-1 1,0 1-1,0-1 0,0 0 0,-1 0 1,-1 0-1,1 0 0,-1-1 0,0 1 0,-1 0 1,0-1-1,-1 0 0,1 1 0,-2-1 1,-1-15-1,-1 10-72,-1 1 0,-1 0 0,1 1 1,-2-1-1,0 1 0,0 0 0,-1 0 0,-1 1 0,0 0 1,0 0-1,-1 1 0,0 0 0,-1 1 0,0 0 1,-12-8-1,-7-2-1120,1 1 1,-2 1-1,-1 2 1,-58-21 0,72 30-90,0 0 1,-1 1-1,0 1 1,-22-2-1,-7 5-3879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 8064,'0'0'306,"0"-1"0,1 1 0,-1-1 0,0 1 0,0-1-1,0 1 1,0-1 0,0 1 0,0-1 0,-1 1 0,1-1 0,0 1 0,0-1 0,0 1 0,0-1 0,0 1 0,-1 0 0,1-1 0,0 1 0,0-1 0,-1 1 0,1 0 0,-1-1 0,-6 7 2117,-5 20-1491,-33 119 956,44-144-1896,1-1-1,0 1 1,-1 0-1,1-1 1,0 1 0,0 0-1,0-1 1,0 1-1,0 0 1,0-1 0,0 1-1,0 0 1,0-1-1,0 1 1,0 0 0,0-1-1,0 1 1,0 0-1,0-1 1,1 1 0,-1 0-1,0-1 1,1 1-1,-1-1 1,1 2 0,0-2-77,-1 0 0,1 0 0,0 0 0,-1 0 0,1 0 0,0 0 0,-1 0 0,1 0 0,0 0 0,-1 0 0,1 0 0,0 0 0,-1 0 0,1 0 1,0-1-1,-1 1 0,1 0 0,0-1 0,-1 1 0,1 0 0,-1-1 0,1 1 0,-1-1 0,1 1 0,-1-1 0,1 0 0,14-12-2704,6-5-1808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7552,'-30'7'3308,"16"-6"5943,13-1-8360,1 0-107,1 0-673,-1 1 0,0 0 0,1 0-1,-1 0 1,1-1 0,-1 1 0,1 0 0,-1 0 0,1-1-1,-1 1 1,1 0 0,-1-1 0,1 1 0,0-1 0,0 1-1,-1-1 1,1 1 0,0-1 0,0 0 0,-1 1 0,1-1 0,0 0-1,0 1 1,0-1 0,0 0 0,-1 0 0,1 0 0,0 0-1,1 0 1,31 2 240,-31-2-219,155-14 837,-67 4-562,-24 3-260,-32 2-181,36 1 1,-65 4-334,0-1 1,0 1-1,0-1 1,0 0-1,7-2 1,-5 0-1518,0 0 1,0 0-1,7-5 1,0-1-3434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435 152 7296,'1'-3'452,"-1"0"1,1 0-1,-1 0 1,1 0-1,0 0 0,0 0 1,0 1-1,1-1 1,-1 0-1,1 1 1,-1-1-1,1 1 0,0 0 1,2-3-1,-2 3-280,0-1 0,0 1 0,0 0 0,0-1 0,-1 0 0,1 1 0,-1-1 0,1 0-1,-1 0 1,0 0 0,0 0 0,-1 0 0,1 0 0,0-3 0,-1 4-25,0-1-1,0 1 1,0 0 0,0 0 0,-1 0-1,1 0 1,0 0 0,-1-1 0,0 1-1,1 0 1,-1 0 0,0 0 0,0 1-1,0-1 1,0 0 0,-1 0 0,1 0-1,0 1 1,-1-1 0,1 1 0,-1-1-1,0 1 1,1 0 0,-1-1 0,0 1-1,0 0 1,0 0 0,-3-1 0,-4-1-32,-1 0-1,0 1 1,0 0 0,0 1 0,0 0 0,-17 0 0,-62 9-110,77-6 23,-1 0-39,0 0 1,0 1-1,0 1 1,1 0-1,-1 1 0,1 0 1,0 1-1,1 0 1,0 1-1,0 1 0,0-1 1,1 2-1,-15 13 0,17-13 33,1 0 0,0 0-1,0 0 1,0 1 0,1 0-1,1 1 1,0-1-1,0 1 1,1 0 0,1 0-1,-1 0 1,2 0-1,0 1 1,0-1 0,0 20-1,2-25 22,1 0-1,-1 0 0,1 0 0,0 0 1,1 0-1,-1 0 0,1 0 0,0 0 0,1-1 1,-1 1-1,1-1 0,0 1 0,1-1 1,-1 0-1,1 0 0,0-1 0,0 1 1,1-1-1,5 5 0,-4-5 14,0 0-1,0-1 1,0 1 0,0-1 0,1 0-1,-1-1 1,1 1 0,0-1 0,0-1-1,0 1 1,0-1 0,0-1-1,0 1 1,0-1 0,0 0 0,10-2-1,-4 0 2,0-2 0,0 1 0,0-2 0,-1 1 0,1-2 0,-1 0-1,0 0 1,-1-1 0,1-1 0,-1 0 0,-1 0 0,12-13 0,-1 1-33,-2-2-1,-1 0 1,-1-2 0,24-41 0,0-3 296,-36 77-213,21 119-49,-18-104-422,1 0 0,1-1 0,0-1 0,2 0 0,1 0 0,0-1 0,24 26 0,-37-46 174,1 0-52,-1 0 1,1-1 0,-1 1-1,1-1 1,-1 1-1,1 0 1,0-1-1,-1 1 1,1-1 0,0 0-1,-1 1 1,1-1-1,0 1 1,0-1 0,0 1-1,1-2-619,0 1 0,0 0-1,0 0 1,0-1 0,0 1-1,0-1 1,3-1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11392,'3'-3'759,"0"0"0,1 0 1,0 1-1,0-1 0,-1 1 0,1 0 1,1 0-1,-1 0 0,5-1 1,-1 1-171,0 0-1,0 0 1,1 1 0,10 0 0,6 1 37,0 2 0,29 5 0,-53-7-578,9 2 231,0 0-1,0 0 1,-1 1-1,12 5 0,-18-7-177,-1 0 0,1 0 0,-1 1 1,1-1-1,-1 1 0,1 0 0,-1-1 0,0 1 0,0 0 0,0 0 0,0 1 0,0-1 0,-1 0 0,1 1 0,-1-1 0,1 1 0,-1-1 0,0 1 0,2 4 0,-3-2-2,1 0-1,-1 1 0,0-1 0,0 1 0,0-1 0,-1 0 0,0 1 0,0-1 0,0 0 0,-2 6 0,-5 9 132,-10 22 0,15-35-195,-18 31 154,-44 63 1,40-65-196,-40 75 1,60-100-10,-4 7-69,-6 20 0,14-33 83,-1 0-1,1 0 1,0 0-1,0 0 1,0 0-1,1 0 1,0 0-1,0 0 1,1 8-1,0-11 14,-1 0 0,1 0-1,0 0 1,0 0-1,0 0 1,0 0-1,0 0 1,0 0-1,1-1 1,-1 1 0,1-1-1,-1 1 1,1-1-1,-1 1 1,1-1-1,0 0 1,0 0-1,0 0 1,-1 0-1,1 0 1,0 0 0,0 0-1,3 0 1,5 1 14,-1 0 1,1 0 0,16 0-1,130-1 126,-85-1-3349,-62-2 650,-2 1-336,-7 1 2779,0 0-1,0 0 1,0 0 0,0 0-1,1 0 1,-1 0 0,0 0-1,0 0 1,0 0 0,0 0-1,0 0 1,0 0 0,0 0-1,0 0 1,0 0 0,0 0-1,0 0 1,0 0 0,0 0-1,0 0 1,1 0 0,-1 1-1,0-1 1,0 0 0,0 0-1,0 0 1,0 0 0,0 0-1,0 0 1,0 0 0,0 0-1,0 0 1,0 0 0,0 0-1,0 0 1,0 0 0,0 0-1,0 0 1,0 0 0,0 0-1,0 0 1,0 1 0,0-1-1,0 0 1,0 0 0,0 0-1,0 0 1,0 0 0,0 0-1,0 0 1,0 0 0,0 0-1,0 0 1,0 0 0,0 0-1,0 0 1,0 0 0,0 1-1,0-1 1,-4 4-5117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120 331 7808,'-17'-3'2611,"-1"1"0,1 1 0,-1 0 0,-32 4 0,74-9-95,-7 0-1752,126-16 1706,10 8-1912,-46 6-215,495-72 749,-149 17-730,-1 22-35,198 31 158,-5 30-757,-228-11 254,-7-37 527,-393 26-704,0-1 1,0 0-1,0-1 0,0-1 1,-1-1-1,0 0 0,17-10 1,-23 11-412,-4 1-548,1 0 1,-1 0-1,1 1 1,0 0-1,1 0 0,-1 0 1,9-1-1,-2 7-4909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9088,'-15'6'2981,"12"-5"-1669,3-1-5,0 0 239,0 0 97,0 0 37,0 0-219,0 0-213,0 0-512,0 0-5,0 0 53,5 5 229,-1-3-922,0-1 0,0 1 0,0-1 0,1 0 0,-1 0 0,1 0 0,-1-1 0,0 1 0,6-1 0,44-4 344,-26 1-207,102-11 357,-66 5-221,64 0-1,-115 10-431,3-1-877,27-3 1,-37 2 617,-1-1-1,1 1 0,0-1 0,-1 0 1,0 0-1,1 0 0,-1-1 0,5-4 1,8-4-3471,0 3-2153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 12032,'-3'-1'364,"2"1"-42,0-1 1,0 1 0,-1-1 0,1 0-1,0 1 1,0-1 0,0 0-1,0 0 1,0 0 0,0 0-1,-1-1 1,4-4 1690,9-1-343,5-1-1153,0 0 0,0 2 0,1-1 0,0 2 0,0 1 0,0 0 0,0 1 0,24-1-1,-31 3-377,-1 1 0,0 1 0,1-1 0,-1 2 0,0-1 0,0 1 0,0 1-1,0-1 1,0 2 0,-1-1 0,1 1 0,-1 0 0,0 1 0,0 0 0,-1 0-1,1 1 1,10 11 0,-11-10 34,-1 1 0,0-1 0,0 1 0,-1 1 0,0-1 0,0 1-1,-1 0 1,0 0 0,-1 1 0,4 14 0,-5-10-30,0 0 0,0 0 0,-1 1 1,-1-1-1,-1 1 0,-3 21 0,-3-3-87,-1-1 1,-1 0-1,-2 0 1,-2-1-1,-23 44 1,-2-11 7,-13 27-102,50-88 32,-1 0-1,1 1 0,0-1 0,0 0 0,0 1 1,1-1-1,-1 0 0,1 1 0,0-1 0,-1 1 1,2-1-1,-1 1 0,0-1 0,1 4 0,0-4 1,0-1 0,0 0 0,0 0 0,0 0 0,0 0 0,1 0 0,-1-1 0,1 1 0,-1 0 0,1 0 0,-1-1 0,1 1 0,0-1 0,0 0 0,0 1 0,0-1 0,0 0 0,0 0 0,0 0 0,0-1 0,0 1 0,3 0 0,5 2-16,0-1 0,1-1 0,0 0 0,-1 0-1,14-1 1,56-8-32,-42 3-73,16 0-719,95 3 1,-146 2 218,-1 0 0,1 0 0,-1 0 0,1 0 0,-1 0-1,1 0 1,-1 0 0,1-1 0,-1 1 0,1-1 0,-1 0 0,0 0 0,1 0-1,-1 0 1,0 0 0,4-3 0,13-14-5959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4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187 129 8320,'0'0'197,"0"0"0,0-1 0,0 1 0,0 0 0,-1 0 0,1 0 0,0 0 0,0 0 0,-1 0 0,1-1-1,0 1 1,0 0 0,-1 0 0,1 0 0,0 0 0,0 0 0,0 0 0,-1 0 0,1 0 0,0 0 0,0 0 0,-1 0 0,1 0 0,0 0 0,0 0 0,-1 0 0,1 1 0,0-1 0,0 0 0,-1 0 0,-7 8 2269,-5 15-1901,10-17 63,2-5-592,1 0 0,-1 0 0,1 0 0,-1 0 0,1 0 1,-1 0-1,1 0 0,0 0 0,-1 0 0,1 0 0,0 0 0,0 0 1,0 0-1,0 1 0,0-1 0,0 0 0,0 0 0,0 0 0,1 2 0,0-2 0,-1-1-1,1 1 0,-1 0 0,1-1 0,-1 1 0,1-1 0,-1 1 0,1-1 0,0 1 0,0-1 0,-1 1 0,1-1 0,0 1 0,0-1 1,-1 0-1,1 0 0,0 1 0,0-1 0,0 0 0,0 0 0,2 1 77,0-1 1,0 0-1,0 0 1,-1 0-1,1-1 1,0 1-1,0-1 1,0 1-1,-1-1 1,1 0-1,0 0 1,-1 0-1,1 0 1,2-2-1,-3 1-11,1 1 0,-1-1 0,0 0-1,0 0 1,1 1 0,-1-1 0,0-1-1,-1 1 1,1 0 0,0 0 0,-1-1-1,1 1 1,-1-1 0,0 1 0,1-1-1,-1 0 1,-1 0 0,1 1 0,0-1 0,-1 0-1,1 0 1,-1 0 0,0 0 0,0 1-1,0-1 1,0 0 0,-1-3 0,0-1 90,0 1 0,0 0 0,-1 0 0,0 0 0,0 0 0,-4-7 0,6 12-159,-1 0 0,0 0 0,1 0-1,-1 0 1,0 0 0,1 0 0,-1 0-1,0 0 1,0 0 0,0 0 0,0 1-1,0-1 1,0 0 0,0 1 0,0-1-1,0 0 1,-1 1 0,1 0 0,0-1-1,0 1 1,0 0 0,-1-1 0,1 1-1,0 0 1,0 0 0,-1 0 0,1 0-1,0 0 1,0 0 0,-1 1 0,1-1-1,0 0 1,0 1 0,0-1 0,0 0-1,-1 1 1,1 0 0,-1 0 0,-9 5 62,1 1 0,0 1 0,1-1 0,-1 1 0,1 1 0,1 0 0,0 0 0,0 0 0,1 1 0,-10 17 0,15-24-104,1 0-1,-1 1 1,1-1-1,0 0 1,0 1-1,0-1 1,0 1-1,0-1 1,1 1-1,0 0 1,-1-1-1,2 7 0,-1-7 15,1-1-1,0 0 0,-1 0 0,1 0 0,0 0 0,0-1 1,1 1-1,-1 0 0,0 0 0,0-1 0,1 1 0,-1 0 1,1-1-1,0 1 0,-1-1 0,1 0 0,0 0 0,0 0 1,0 0-1,-1 0 0,1 0 0,3 1 0,3 1 49,1-1 0,0 1 1,0-1-1,0-1 0,0 0 0,0 0 0,0-1 0,0 0 1,1 0-1,16-4 0,-19 3-42,-1-1 1,0 1-1,0-1 1,0 0-1,-1-1 1,1 1-1,-1-1 1,1 0-1,-1-1 1,0 1-1,0-1 1,0 0-1,0 0 1,-1-1-1,0 1 1,7-11-1,-6 7 38,-1-1 1,0 0-1,-1 1 0,0-1 1,-1-1-1,1 1 0,-2 0 1,1 0-1,-1-1 0,-1 1 1,0-1-1,0 1 0,-1 0 1,0-1-1,-3-9 0,4 17-34,-1 0-1,1-1 0,-1 1 0,0 0 0,0 0 0,0 0 0,0 0 1,0 0-1,0 0 0,-1 0 0,1 0 0,-1 1 0,1-1 0,-1 0 1,1 1-1,-1-1 0,0 1 0,0 0 0,0-1 0,-3 0 0,2 1-3,1 0-1,-1 1 0,0-1 0,1 1 0,-1 0 0,0 0 1,0 0-1,1 0 0,-1 0 0,0 0 0,0 1 1,1 0-1,-1-1 0,0 1 0,1 0 0,-6 3 0,-4 2 5,0 1 0,1 1-1,-1 0 1,1 1-1,-13 13 1,5-2 54,-30 39 1,46-55-59,0 1 0,0 0-1,0-1 1,1 1 0,0 0 0,-1 0 0,2 0-1,-1 0 1,1 1 0,-2 7 0,3-10-28,0 1-1,0-1 1,0 0 0,1 0 0,-1 0 0,1 0-1,0 0 1,0 0 0,0 0 0,0 0 0,0 0 0,1 0-1,-1-1 1,1 1 0,0 0 0,0-1 0,0 0-1,0 1 1,4 3 0,-1-2 26,0-1 1,0 1-1,0-1 1,1 0-1,-1 0 0,1 0 1,-1-1-1,1 0 0,0 0 1,0-1-1,0 1 1,0-1-1,0 0 0,0-1 1,1 0-1,-1 0 0,0 0 1,0-1-1,9-1 0,-10 1 4,-1 0-1,1-1 0,0 1 0,-1-1 1,1 0-1,-1 0 0,0-1 0,1 1 0,-1-1 1,0 0-1,-1 0 0,1 0 0,-1-1 0,1 1 1,-1-1-1,0 0 0,0 0 0,0 0 0,-1 0 1,0-1-1,1 1 0,-1-1 0,-1 1 0,1-1 1,0-5-1,0-1 15,0 0-1,-1 0 1,0 0 0,-1 0 0,-1-1-1,-1-13 1,1 20-21,0 1 0,0-1 0,0 0-1,0 0 1,-1 1 0,0-1 0,0 1-1,0-1 1,0 1 0,-1 0 0,0 0-1,0 0 1,0 0 0,0 0 0,-1 1-1,-5-6 1,6 8-2,0 0-1,0-1 1,0 1-1,0 0 1,-1 1-1,1-1 1,0 1-1,0-1 1,0 1-1,-1 0 1,1 0-1,0 0 1,0 0-1,-1 1 1,1 0-1,0-1 1,0 1-1,0 0 1,0 0 0,0 1-1,-3 1 1,-9 5 11,0 0 0,-23 17 0,36-23-21,-14 10-39,0 1 0,1 1 0,-26 29 0,35-36 33,1 0-1,0 0 0,0 1 1,0 0-1,1 0 1,0 0-1,1 0 0,0 1 1,0 0-1,1-1 1,-2 12-1,3-17 6,1 0 0,0 0 0,0 0 0,0-1 0,1 1-1,-1 0 1,1 0 0,-1 0 0,1-1 0,0 1 0,0-1 0,0 1 0,0 0 0,1-1 0,-1 0 0,1 1-1,-1-1 1,1 0 0,0 0 0,0 0 0,0 0 0,0 0 0,0 0 0,0 0 0,1-1 0,-1 1-1,0-1 1,1 0 0,-1 0 0,1 0 0,0 0 0,4 1 0,3 1 35,0-2-1,0 1 1,1-1 0,-1-1 0,0 0-1,0 0 1,18-4 0,-17 2 15,0 0 0,-1-1 0,0 0 0,0-1 0,16-8 0,-23 10-24,0 1 1,0-1 0,0 0 0,-1 0-1,1 0 1,0 0 0,-1 0-1,0 0 1,1-1 0,-1 1 0,0-1-1,0 1 1,0-1 0,-1 0 0,1 0-1,-1 0 1,0 0 0,1 0 0,-1 0-1,0-1 1,-1 1 0,1-5-1,0 7-13,-1 0-1,0 0 0,0 0 1,0 0-1,0 0 1,0-1-1,0 1 0,-1 0 1,1 0-1,0 0 0,-1 0 1,1 0-1,0 0 0,-1 0 1,0 0-1,1 0 0,-1 0 1,1 0-1,-1 0 0,0 0 1,0 0-1,1 1 1,-1-1-1,0 0 0,0 0 1,0 1-1,0-1 0,0 1 1,0-1-1,0 1 0,0-1 1,0 1-1,0-1 0,0 1 1,-1 0-1,1 0 0,0 0 1,0 0-1,0 0 1,0 0-1,-2 0 0,-3 1 4,0 0 1,0 0-1,0 0 0,1 1 0,-1 0 0,-9 5 0,-5 3-1,0 1-1,0 0 0,-19 16 0,32-22-26,1 0-1,0 0 1,1 1 0,0-1-1,-1 1 1,2 0 0,-1 1-1,1-1 1,0 1-1,0 0 1,1 0 0,-6 14-1,9-19 15,0-1 0,-1 0 0,1 0 0,0 0 0,0 0 0,0 0 0,0 1 0,0-1 0,0 0 0,0 0 0,0 0 0,0 0 0,0 0 0,1 1 0,-1-1 0,0 0 0,1 0 0,-1 0 0,1 1 0,0-1 6,0-1 0,0 1-1,-1 0 1,1-1-1,0 1 1,0-1-1,0 1 1,0-1-1,-1 0 1,1 1 0,0-1-1,0 0 1,0 0-1,0 1 1,0-1-1,0 0 1,0 0-1,1 0 1,4-1 10,-1 1 0,1-1 0,0 0 0,-1-1 0,1 0 0,5-2 0,8-3 8,39-18 5,-52 22 14,0 0 0,-1 0-1,1-1 1,-1 1 0,0-1 0,0-1 0,5-5 0,-10 10-34,1 0 0,-1 0 0,0-1 0,0 1 0,1 0 0,-1 0 0,0-1 1,0 1-1,0 0 0,0-1 0,1 1 0,-1 0 0,0 0 0,0-1 0,0 1 0,0 0 0,0-1 1,0 1-1,0 0 0,0-1 0,0 1 0,0 0 0,0-1 0,0 1 0,0 0 0,0-1 0,0 1 1,0 0-1,0-1 0,-1 1 0,1 0 0,0 0 0,0-1 0,-12-4-1033,9 4 77,1 1 0,-1 0 0,1 0 0,-1 0 1,1 0-1,-1 0 0,1 0 0,-1 1 0,-3 0 1,1 5-5405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8320,'-15'7'2672,"12"-6"-1478,3-1 129,0 0 256,0 0-17,0 0-42,0 0-293,-1 1-966,-1-1 0,1 1 1,0-1-1,-1 1 0,1 0 0,0 0 1,0 0-1,-2 2 0,2-3-148,1 0-81,0 0 0,0 0 1,-1 0-1,1 1 1,0-1-1,0 0 1,-1 0-1,1 1 0,0-1 1,0 0-1,0 0 1,-1 1-1,1-1 0,0 0 1,0 1-1,0-1 1,0 0-1,0 1 0,0-1 1,0 0-1,-1 1 1,1-1-1,0 0 0,0 0 1,0 1-1,0-1 1,1 0-1,-1 1 1,0-1-1,0 0 0,0 1 1,0-1-1,0 1 1,11 7 798,19 1 372,7-5-404,0-1 1,51-4 0,-24-1-592,11 2-404,-44 0-4775,-29 1 346,1 2 3056,-2-1 280,8 7-3713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 10752,'0'-2'844,"0"1"-721,0 1 0,0 0 0,0-1 0,0 1 0,0 0 0,0-1 0,-1 1 0,1 0 0,0-1 1,1 1-1,-1 0 0,0 0 0,0-1 0,0 1 0,0 0 0,0-1 0,0 1 0,0 0 0,0-1 1,0 1-1,1 0 0,-1-1 0,0 1 0,0 0 0,0 0 0,1-1 0,-1 1 0,0 0 0,0 0 0,1 0 1,-1-1-1,0 1 0,1 0 0,0 0 1295,-1 0 65,0 0-406,-1 8-773,0 1 0,-1-1 0,0 1-1,0-1 1,-1 0 0,-5 13 0,0 0-132,-16 39 41,-10 29 38,30-76-130,0 0-1,2 0 1,-1 1-1,0 24 1,3-34-90,0-1 1,0 1-1,0-1 1,1 0 0,0 1-1,-1-1 1,1 0 0,0 0-1,0 1 1,1-1-1,-1 0 1,1 0 0,-1 0-1,1 0 1,0-1 0,0 1-1,0 0 1,1-1-1,-1 0 1,1 1 0,-1-1-1,1 0 1,0 0 0,3 1-1,5 3 27,0-2 0,0 0 0,1 0 1,0-1-1,16 2 0,-11-2-153,20 7 0,-14-5-2513,-14-3-235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10496,'0'-8'1009,"0"-1"0,0 1 1,1-1-1,0 1 0,1-1 0,0 1 1,5-15-1,-7 23-942,0-1-1,0 1 0,0 0 1,0 0-1,0-1 1,1 1-1,-1 0 0,0 0 1,0-1-1,0 1 1,0 0-1,1 0 1,-1 0-1,0 0 0,0-1 1,0 1-1,1 0 1,-1 0-1,0 0 0,0 0 1,0 0-1,1-1 1,-1 1-1,0 0 1,0 0-1,1 0 0,-1 0 1,0 0-1,0 0 1,1 0-1,-1 0 0,0 0 1,1 0-1,-1 0 1,0 0-1,0 0 0,1 0 1,-1 0-1,0 0 1,0 1-1,1-1 1,-1 0-1,0 0 0,0 0 1,0 0-1,1 0 1,-1 1-1,0-1 0,0 0 1,0 0-1,1 0 1,-1 1-1,0-1 1,0 0-1,7 15 1086,-2 24-470,-2 1 0,-2-1 0,-6 58 0,1-39-300,-1 52-17,-5 161 39,11-200-485,17 127 1,-10-142-218,6 28-4119,-7-63 108,9-2-2656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8704,'-38'0'5429,"34"-3"441,1 3-3665,6 4-2051,-1-2-28,0 0 1,0 0-1,0 0 0,0 0 1,1 0-1,-1-1 0,1 1 1,-1-1-1,1 0 0,0 0 1,0 0-1,4 1 0,38 7 593,-38-9-621,31 4 422,65-2 0,40-11 15,-95 5-462,-28 2-59,-13 1-592,0 0 1,1 0-1,-1 1 1,1 0-1,7 2 1,-5 0-4191,7-5-2858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11776,'1'-4'318,"-1"1"1,1-1 0,0 1 0,0 0 0,0-1 0,0 1 0,1 0-1,-1 0 1,1-1 0,0 1 0,0 0 0,0 1 0,0-1 0,1 0-1,-1 1 1,1-1 0,-1 1 0,1 0 0,0 0 0,0 0-1,0 0 1,0 0 0,0 1 0,0-1 0,1 1 0,-1 0 0,5-1-1,5-2 251,-1 2-1,0-1 0,1 1 1,-1 1-1,1 0 0,-1 1 1,26 3-1,-32-2-435,1 0 1,0 1-1,-1-1 1,1 1-1,-1 1 1,0-1-1,0 1 1,1 1-1,-2-1 1,1 1-1,0 0 1,-1 0-1,0 0 1,0 1-1,0 0 1,7 8-1,-7-5 27,-1 0 0,1 0 0,-2 1 0,1 0 0,-1-1 0,0 1 0,-1 0 0,2 10 0,-2-5 66,0 0 0,-2 0 0,1-1 1,-4 27-1,0-24-100,-1 0 1,0-1-1,-1 0 1,0 0-1,-1 0 1,-11 18-1,-57 81 161,31-51-158,-32 66-47,64-106-113,1-1 0,2 1 0,-12 48-1,19-66 23,0 0 1,0 0-1,1 0 0,0 0 0,0 0 0,0 0 0,1 0 0,-1 0 0,1 0 0,0 0 0,1 0 1,-1 0-1,1-1 0,0 1 0,0 0 0,5 6 0,-3-6 15,1 1 1,-1-1-1,1 0 1,1 0-1,-1 0 0,1-1 1,0 1-1,0-2 1,0 1-1,0-1 0,8 4 1,16 4 92,59 16 1,38-2-81,-23-5-61,-75-13-46,41 8-2435,-59-13 921,1-1 0,-1 0 0,21-1 0,-23-1-702,0-1 0,14-4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24 8064,'1'-3'692,"0"1"-1,0-1 1,-1 0 0,1 1 0,-1-1-1,0-4 1,-1 7-436,0 0-1,0 0 1,0 0-1,0 0 1,0 1 0,0-1-1,0 0 1,0 1-1,0-1 1,0 1-1,-2 0 1,-3 3-43,0 0 0,0 0 0,1 0 0,-1 1-1,1 0 1,0 0 0,1 1 0,-7 8 0,-4 8 106,-10 24 0,7-14 124,-60 98 1032,-9 15-299,61-98-856,-21 54 0,33-64-183,1 0 0,-15 72 0,25-94-105,1 1 0,1 0 0,0 0 0,1 0 0,1-1 0,0 1 0,1 0 0,1 0-1,0-1 1,7 16 0,-3-14 70,0-1 1,2 0-1,0 0 0,1-1 0,0 0 0,2-1 1,24 26-1,-13-19 73,1 0 1,1-2 0,48 29-1,-63-43-272,0 1-1,0-2 0,0 0 0,16 5 1,-21-8-408,1 0 1,-1 0 0,1 0 0,7-1 0,-8 0-501,-1-1 0,1 1 0,-1-1 0,1 0 0,8-3 0,17-9-3401,5-5 124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61 7680,'-1'-1'337,"1"0"1,-1-1 0,0 1 0,0-1-1,0 1 1,1-1 0,-1 1-1,1-1 1,-1 0 0,1 1-1,0-1 1,0 0 0,0 1-1,-1-1 1,1 0 0,1 1-1,-1-1 1,0 1 0,0-1 0,1 0-1,0-2 1,0 2 638,-1 2-11,0 0-368,0 0-37,-5 9 331,-3 2-675,1 1 0,1 0 0,0 1 0,1-1 0,-7 25 0,12-36-181,0 0 1,-1 0-1,1 0 0,0 0 1,0 0-1,-1 0 0,1-1 1,0 1-1,0 0 1,0 0-1,0 0 0,0 0 1,1 0-1,-1 0 0,0 0 1,0 0-1,1 0 0,-1 0 1,0-1-1,1 1 0,-1 0 1,1 0-1,-1 0 0,1-1 1,-1 1-1,1 0 0,0 0 1,-1-1-1,1 1 1,0-1-1,-1 1 0,1 0 1,0-1-1,0 0 0,0 1 1,0-1-1,-1 1 0,1-1 1,0 0-1,0 0 0,0 1 1,0-1-1,0 0 0,1 0 1,1 0 108,0 0 1,1 0 0,-1-1 0,0 1 0,0-1-1,0 1 1,0-1 0,0 0 0,0 0-1,0 0 1,5-4 0,-5 3-11,0-1 0,0 0 0,-1 1 0,1-1 0,0-1 0,-1 1 1,0 0-1,0-1 0,0 1 0,0-1 0,-1 1 0,1-1 0,-1 0 0,1-5 0,1-1 101,-1-1-1,-1 0 1,1-21-1,-2 30-195,0-1 0,0 0-1,-1 1 1,1-1 0,-1 1-1,1-1 1,-2-3 0,2 5-34,-1 1 0,1 0 0,0-1 0,0 1 0,0 0 0,-1-1 0,1 1 0,0 0 0,0 0 0,-1-1 1,1 1-1,0 0 0,0 0 0,-1-1 0,1 1 0,0 0 0,-1 0 0,1 0 0,0 0 0,-1 0 0,1-1 1,0 1-1,-1 0 0,0 0 0,0 1 0,0-1 0,1 0 0,-1 0 0,0 1 0,0-1 0,1 0 0,-1 1 0,0-1 0,1 0 0,-1 1 0,0-1 0,1 1 0,-1 0 0,1-1 0,-1 1 1,-13 13-13,2 1 0,0 0 0,0 0 0,1 1 0,1 0 0,-12 27 1,21-39 27,0 0 0,0 0 0,0 0 0,1 0 0,-1 0 0,1 0 0,0 0 0,0 1 1,1-1-1,-1 0 0,1 0 0,0 0 0,0 0 0,0 0 0,0 0 0,1 0 1,3 5-1,-4-7 13,0-1-1,0 1 1,0 0 0,0-1 0,1 1 0,-1-1 0,1 1-1,-1-1 1,1 0 0,-1 0 0,1 0 0,0 1 0,0-2-1,-1 1 1,1 0 0,0 0 0,0-1 0,0 1-1,0-1 1,0 1 0,0-1 0,0 0 0,0 0 0,0 0-1,0 0 1,0 0 0,0 0 0,0 0 0,0-1 0,0 1-1,0-1 1,0 0 0,0 1 0,0-1 0,0 0 0,2-2-1,1 0 6,-1 0 0,1 0-1,-1 0 1,0-1 0,0 1-1,-1-1 1,1 0 0,-1 0-1,0-1 1,0 1 0,0 0-1,0-1 1,-1 0 0,0 0-1,0 0 1,0 0 0,1-9-1,-1 4-1,0 0-1,-1-1 1,-1 1-1,0 0 1,0 0-1,-1 0 1,0 0-1,-4-15 0,4 22-26,1 0 0,-1 1 0,0-1 0,0 0 0,-1 0 0,-2-4 0,4 7-13,0-1 0,-1 1 0,1-1 0,0 1 0,-1 0 0,1-1 0,-1 1 0,1 0 0,-1-1 0,1 1 0,-1 0 0,1-1 0,-1 1 0,0 0 1,1 0-1,-1 0 0,1-1 0,-1 1 0,0 0 0,1 0 0,-1 0 0,1 0 0,-1 0 0,0 0 0,1 0 0,-1 0 0,1 1 0,-1-1 0,0 0 0,1 0 0,-1 0 0,1 1 0,-1-1 1,1 0-1,-1 1 0,1-1 0,-1 1 0,-7 4-34,0 1-1,1 0 1,0 1 0,0-1 0,1 1 0,-7 11 0,1-3 29,2 1 1,-11 22-1,19-32-6,-1 0 0,0 0 0,1 0-1,0 0 1,1 1 0,0-1 0,-1 8 0,1-13 22,1 1 1,0-1-1,1 1 0,-1-1 1,0 1-1,0-1 1,0 1-1,1-1 0,-1 1 1,1-1-1,-1 1 1,1-1-1,0 0 0,0 1 1,-1-1-1,1 0 1,0 0-1,0 0 0,0 1 1,0-1-1,0 0 0,1 0 1,-1 0-1,0-1 1,0 1-1,1 0 0,-1 0 1,0-1-1,1 1 1,-1-1-1,1 1 0,-1-1 1,1 1-1,-1-1 1,1 0-1,1 0 0,1 0 34,0 0 0,0 0 0,-1 0-1,1 0 1,-1-1 0,1 0 0,0 0-1,-1 0 1,1 0 0,-1 0-1,0-1 1,1 1 0,-1-1 0,0 0-1,0 0 1,0 0 0,0-1-1,0 1 1,-1-1 0,1 1 0,-1-1-1,0 0 1,4-5 0,-2 2-11,0-1 0,0 0 0,-1 0 0,0 0 1,0-1-1,0 1 0,-1-1 0,0 1 0,-1-1 0,1-8 0,-1 9 7,-1-18 68,0 24-105,0 1 0,0-1-1,0 1 1,0 0 0,0-1 0,0 1 0,0 0 0,0-1 0,-1 1 0,1 0 0,0-1 0,0 1 0,0 0 0,0-1 0,-1 1 0,1 0 0,0 0 0,0-1-1,0 1 1,-1 0 0,1 0 0,0-1 0,-1 1 0,1 0 0,0 0 0,-1 0 0,1-1 0,0 1 0,0 0 0,-1 0 0,1 0 0,-1 0 0,1 0-1,0 0 1,-1 0 0,1 0 0,0 0 0,-1 0 0,1 0 0,0 0 0,-1 0 0,1 0 0,0 0 0,-1 0 0,1 0 0,0 0 0,-1 0 0,1 1 0,0-1-1,-1 0 1,1 0 0,-12 8-17,1 0-1,0 1 0,0 0 0,1 0 1,0 1-1,-14 19 0,24-28-46,-10 12 162,8-9-424,5-7-1071,20-11-3953,-6 5 975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2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173 163 8576,'-2'-1'1185,"2"1"-976,-1 0 0,1 0-1,-1 0 1,1 0 0,-1-1 0,0 1 0,1 0-1,-1 0 1,1 0 0,-1-1 0,1 1 0,0 0-1,-1-1 1,1 1 0,-1 0 0,1-1 0,-1 1-1,1-1 1,0 1 0,-1 0 0,1-1-1,0 1 1,0-1 0,-1 0 0,-4 2 1943,5-1-2118,-1 0-1,1 0 1,-1 0 0,1 0-1,-1 1 1,1-1 0,-1 0-1,1 0 1,-1 0-1,1 0 1,0 0 0,-1 1-1,1-1 1,-1 0 0,1 0-1,0 1 1,-1-1 0,1 0-1,0 1 1,-1 0-1,-48 62 571,43-53-435,0 0 1,0 0 0,1 1-1,0-1 1,-3 13 0,7-21-140,1 0 0,-1 0 0,1 0 0,0 0 0,0 1 0,0-1 0,0 0 0,0 0 0,0 0 0,1 0 0,-1 0 1,1 1-1,-1-1 0,1 0 0,0 0 0,0 0 0,0 0 0,0-1 0,0 1 0,0 0 0,0 0 0,1 0 0,-1-1 0,1 1 0,-1-1 0,1 1 1,0-1-1,-1 0 0,1 0 0,3 2 0,-2-2 40,-1 0 1,1 1 0,-1-1-1,1-1 1,0 1 0,-1 0-1,1-1 1,0 1 0,0-1-1,-1 0 1,1 0 0,0 0-1,0 0 1,-1-1 0,1 1-1,0-1 1,-1 0 0,1 1-1,0-1 1,-1 0 0,1-1-1,-1 1 1,1 0 0,1-3-1,2 0 17,-1-1-1,-1 0 0,1 0 0,-1 0 0,0-1 0,0 1 1,-1-1-1,1 0 0,-1 0 0,-1-1 0,1 1 1,-1 0-1,0-1 0,-1 0 0,1 1 0,0-14 1,-1 1-27,-1 1 1,-1-1 0,0 1-1,-2 0 1,-4-21 0,7 38-63,-2-7 31,0 0 0,-1 1 0,-3-10-1,6 16-18,-1 0 0,0-1 0,0 1 0,0 0 0,0 0-1,0-1 1,0 1 0,0 0 0,0 0 0,-2-1-1,3 2-5,-1-1 0,1 1-1,-1 0 1,1 0-1,-1-1 1,0 1-1,1 0 1,-1 0 0,0 0-1,1 0 1,-1 0-1,1 0 1,-1 0-1,0 0 1,1 0 0,-1 0-1,0 0 1,1 0-1,-1 1 1,1-1-1,-1 0 1,1 0 0,-1 1-1,0-1 1,0 1-1,-4 3-13,0 1-1,0-1 1,0 1 0,0 1-1,1-1 1,0 1 0,0-1-1,-5 12 1,-3 2-3,3-4 15,1 0 1,0 0-1,1 1 1,-10 32-1,15-41-11,1 0 0,-1 1 0,1-1 0,0 0 0,1 1 0,-1-1 0,2 0 0,-1 1 0,1-1 0,0 0 0,0 1 0,1-1 0,0 0 0,3 8 0,-3-12 38,0 0 0,0 1-1,0-1 1,0 0 0,0 0 0,0 0 0,1-1 0,-1 1-1,1 0 1,0-1 0,0 0 0,0 0 0,0 1 0,0-2-1,1 1 1,-1 0 0,0-1 0,1 0 0,-1 1 0,1-1-1,0-1 1,-1 1 0,1 0 0,0-1 0,-1 0 0,1 0-1,0 0 1,0 0 0,-1-1 0,7-1 0,-4 1-1,0-1 1,-1 0-1,1 0 1,-1-1-1,1 1 1,-1-1-1,0-1 1,0 1-1,0 0 0,-1-1 1,1 0-1,-1 0 1,0-1-1,0 1 1,0-1-1,-1 0 1,0 0-1,6-10 1,-6 5 11,1-1 1,-2 1 0,1-1-1,-1 0 1,-1 0 0,0-18 0,-1 5 8,-1 1 0,-5-26 0,3 33-41,-1 0 0,-6-16 1,8 25 1,-1 0 1,0 0 0,0 1 0,-1-1 0,0 1 0,-8-11 0,10 16-9,1-1 0,-1 1 0,1-1-1,-1 1 1,0 0 0,0-1 0,0 1 0,1 0 0,-1 0 0,0 1 0,0-1 0,0 0 0,-1 0-1,1 1 1,0 0 0,0-1 0,0 1 0,0 0 0,0 0 0,-1 0 0,1 0 0,0 0 0,0 1-1,0-1 1,0 1 0,0-1 0,0 1 0,-3 1 0,-3 2-2,0 0-1,0 1 1,1 0 0,0 0-1,-10 10 1,5-4-41,0 1-1,1 0 1,-19 27-1,26-33 28,0 1-1,0-1 1,1 1-1,0 0 1,0 0-1,0 0 1,1 1-1,0-1 1,1 0-1,-2 15 1,3-18 5,1 0-1,-1 0 1,1 0 0,0 0-1,0 0 1,1 0 0,-1 0-1,1 0 1,0 0 0,0-1 0,0 1-1,0-1 1,1 1 0,-1-1-1,1 0 1,0 0 0,0 0 0,6 5-1,1-1 43,0-1 0,0 0 0,1 0 0,0 0 0,15 4 0,-19-8 1,-1 0 0,0-1 0,1 0-1,-1 0 1,0 0 0,1-1 0,-1 0 0,1 0-1,-1-1 1,1 0 0,-1 0 0,0 0 0,1-1-1,9-4 1,-12 4-13,-1 1 1,1-1-1,-1 0 0,1 0 1,-1 0-1,0 0 0,0-1 1,0 0-1,0 1 0,-1-1 1,1 0-1,-1 0 0,0 0 1,1-1-1,-1 1 0,-1 0 1,1-1-1,0 1 0,-1-1 1,0 0-1,0 0 0,0 1 1,0-1-1,-1 0 0,1-7 1,-2-1-3,0 0 1,0 0 0,-2 0 0,1 0 0,-2 0-1,-6-16 1,10 27-14,-1-1 0,1 1 0,-1-1 0,0 1 0,0 0 0,1-1 0,-1 1 0,0 0 0,0 0 0,0-1 0,0 1 0,-1 0 0,1 0 0,0 0 0,0 0 0,-1 0 0,1 1 0,-1-1 0,1 0 0,0 1 0,-3-2 0,2 2-5,0 0 1,0 0 0,1 1 0,-1-1-1,0 0 1,0 1 0,1-1-1,-1 1 1,0-1 0,0 1 0,1 0-1,-1-1 1,1 1 0,-1 0-1,-2 2 1,-5 5-9,0 1 1,1-1-1,0 1 0,-10 15 1,15-21 8,-1 3-36,0 0 0,0 0 0,1 1 0,0-1 0,0 1 0,-3 11 0,6-16 27,-1 0 0,0 0 0,1 0 1,0-1-1,-1 1 0,1 0 1,0 0-1,0 0 0,0 0 0,0 0 1,1 0-1,-1-1 0,0 1 1,1 0-1,-1 0 0,1 0 0,0-1 1,0 1-1,-1 0 0,1-1 1,0 1-1,0 0 0,1-1 1,-1 1-1,0-1 0,0 0 0,1 1 1,-1-1-1,1 0 0,-1 0 1,2 1-1,-1-2-199,0 1 1,0-1 0,0 0-1,0 0 1,0 0-1,0 0 1,0-1 0,0 1-1,0 0 1,0-1-1,0 1 1,0-1-1,0 0 1,2-1 0,5-1-1477,12-4-4445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1620 39 7040,'15'-8'3680,"-11"5"-3226,-1 1 1,1 0-1,0-1 0,5-5 1,-8 7-77,2-3 2329,-2 3-437,-5-2-2500,2 2 300,-1 1 0,0-1 0,1 0 0,-1 1 0,0 0 0,1 0 0,-1 0 0,0 0 0,0 0 0,1 0 0,-1 1 1,0-1-1,1 1 0,-1 0 0,1-1 0,-1 1 0,1 1 0,-1-1 0,1 0 0,-1 1 0,-3 2 0,1 0-18,-1 0 0,1 1 1,0-1-1,0 1 0,1 0 0,0 0 0,0 0 0,-5 8 0,-64 144 802,22-41-561,38-89-265,-1-1 0,-1 0 0,0-1 0,-3-1 0,0 0 0,-1-2 0,-40 38 0,43-45-1,0 1-1,1 1 0,1 0 1,1 1-1,0 0 1,-18 36-1,-46 128 296,73-172-290,-26 64 135,-11 32-100,20-48-13,-8 30 26,-16 123 163,24-97-129,-104 504 41,112-569-75,-2 0 1,-42 94 0,-1-2-73,-30 99-9,24-69 13,41-98-63,-17 97-1,24-92 80,-11 79 98,8-38-86,-11 115-17,8-43 50,-23 248-137,23-56 90,-6-54-47,-8-53 181,12-71-240,-9 58 96,25-231-289,-1 0 0,-1-1 0,-27 56 0,21-49-2662,11-25-771,5-4-1339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10752,'8'-75'3509,"-4"54"-2341,1 14-73,-5 7-974,6 15 1361,20 166 1409,-6-40-1849,-14-97-783,44 355 1453,12 118-1162,-52-432-524,39 294 65,25-20-150,-63-316 89,35 82-1,-46-124-28,4 7 26,0 1 1,1-1-1,8 13 1,-11-18-12,1 0 1,-1-1-1,1 0 1,0 1-1,0-1 1,-1 0-1,2 0 1,-1 0-1,0-1 1,0 1-1,0-1 1,5 1-1,-5-1 0,-1 0 0,1 0 0,0-1 0,0 1 0,0-1 0,-1 0 0,1 1-1,0-1 1,0-1 0,0 1 0,0 0 0,0-1 0,3-1 0,0 0 14,-1 0 0,0-1 0,-1 0-1,1-1 1,5-3 0,-7 5-16,-1 0-3,5-3 32,0-1 1,0 0 0,-1 0 0,10-13 0,28-44 180,39-79 0,152-279 37,-111 192-3008,-58 103-4570,-29 60 1563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7808,'-2'-1'979,"1"1"-852,1 0 1,0 0-1,-1 0 0,1 0 1,0 0-1,0-1 0,-1 1 1,1 0-1,0 0 0,-1 0 0,1 0 1,0-1-1,0 1 0,-1 0 1,1 0-1,0 0 0,0-1 1,0 1-1,-1 0 0,1-1 0,0 1 1,0 0-1,0 0 0,0-1 1,-1 1-1,1 0 0,0-1 1,0 0 725,0 1-170,0 0-43,0 0 0,3-1-311,0 0 1,-1 1 0,1-1 0,0 0 0,0 1-1,0-1 1,0 1 0,0 0 0,0 0 0,0 0 0,0 1-1,-1-1 1,1 1 0,0-1 0,0 1 0,0 0 0,0 0-1,3 2 1,6 3 66,0 1-1,19 13 1,-16-8-148,7 2-11,-1 1 1,-1 0 0,-1 2-1,0 1 1,-1 0 0,21 29 0,-3 4 53,26 35 58,-34-47-18,-2 2 0,23 47 1,-40-71-329,12 27 212,-2 1 1,17 66-1,8 19-296,-22-81 315,3 0-1,1-2 1,3-1 0,42 52-1,-55-73-231,-1 1 1,-1 0-1,-1 1 0,11 37 1,-21-58-9,50 147 91,-27-78-34,18 87 0,5 81 132,-26-120-127,2 30-100,-22-133 51,16 167 129,-16-156-112,16 194-67,2 30 43,3 10 107,1 43-139,3 10-32,6 38 154,-1-28 28,-2 19-81,-5-28-122,5 23-321,16-52-340,11-6 256,7 30-679,-55-255 800,52 324-6040,-59-358 5606,-1-17 174,-1-1 0,0 1 0,0-1 0,-1 1 0,0-1 0,-1 1 0,-1 11 0,1-11-3157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37 194 9216,'-23'-39'3061,"23"38"-2949,-1-1 0,0 1 0,1-1 0,-1 1 0,0 0 0,1-1 0,0 1 0,-1-1 0,1 1 0,0-1 0,-1-2 0,-5-48 1264,6 48-1122,-1 1 1,1 0-1,0 0 1,0 0-1,0 0 0,0 0 1,0-1-1,1 1 1,0-4-1,1-1 295,-1 6-285,-1 0-1,1 0 1,0 0-1,-1-1 1,1 1-1,0 0 1,0 0-1,0 0 1,0 0 0,1 0-1,1-2 1,-3 4-225,1 0 0,-1 0 0,0-1 0,0 1 0,0 0 0,1 0 0,-1 0 0,0 0 0,0 0 0,0 0 0,1 0 0,-1 0 0,0-1 0,0 1 1,0 0-1,1 0 0,-1 0 0,0 0 0,0 0 0,1 0 0,-1 0 0,0 0 0,0 0 0,1 1 0,-1-1 0,0 0 0,0 0 0,0 0 0,1 0 0,-1 0 0,0 0 1,0 0-1,0 0 0,1 1 0,-1-1 0,0 0 0,0 0 0,0 0 0,0 0 0,0 1 0,1-1 0,-1 0 0,0 0 0,0 0 0,0 1 0,0-1 0,0 0 0,8 15 223,-6-9 28,9 18 651,12 38-1,-1 0-239,-10-32-480,50 123 416,112 175-232,-58-119-402,-63-112-11,-2-3-38,88 154-228,-138-247 269,3 7-22,0-1-1,1 0 0,0 0 1,1-1-1,10 11 1,-16-16 23,1-1 1,-1 1 0,1-1 0,-1 1 0,1-1 0,-1 1 0,1-1-1,0 1 1,-1-1 0,1 0 0,0 1 0,-1-1 0,1 0 0,0 1-1,0-1 1,-1 0 0,1 0 0,0 0 0,-1 0 0,1 0 0,0 0 0,0 0-1,-1 0 1,1 0 0,0 0 0,0 0 0,-1 0 0,1-1 0,0 1-1,0 0 1,-1 0 0,1-1 0,0 1 0,-1-1 0,1 1 0,0-1-1,2-2-6,-1-1-1,1 1 0,-1-1 0,0 1 0,0-1 1,-1 0-1,1 0 0,1-5 0,16-72 62,-14 56 48,50-250 476,-50 250-571,53-318-1197,-46 193-931,4-99-6907,-12 179 5968,5-72-2510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 7552,'-4'-13'1814,"3"11"-1533,1 0-1,-1 0 0,1 0 1,-1 0-1,1 0 1,-1 0-1,1-1 1,0 1-1,0 0 1,0 0-1,0 0 1,1-1-1,-1 1 0,1-3 1,3-8 1257,-2 9-996,-1 0-1,0 0 0,1 0 1,3-6-1,0 2 1806,-5 13 724,0 10-2660,12 122 1255,-4-34-697,13 199 492,-15-182-917,2 118-151,7 97-402,24-10 137,-16-187 107,-22-114-203,-15-37-3515,7 5-31,5 7-2843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7296,'0'-11'2261,"0"6"-1413,0-1 0,0 1 0,0-1 0,-1 1 0,0 0 0,-1-7 0,0 4 1783,4 9 665,6 15-1069,-5-5-1946,-2 0 0,1 1 1,-1 0-1,-1-1 0,-1 14 0,0 24 107,44 562 1617,-24-376-1296,-12-103-534,5 49-227,-10-163 77,-1 1-3,1-1 0,2 1-1,9 35 1,-9-40 5,-3-8 69,-2-7 101,-7-9-1178,4 6-7142,8 6 2252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8832,'0'-82'11957,"0"80"-10506,0 5-402,0 12 159,0 19-148,0 134 1227,6 19-1786,-3-138-394,11 213 267,-1 0-268,-8-91-77,4 58-20,4-165-5304,-8-41 334,-1-30-111,1-2-90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0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8064,'0'-7'1054,"0"-1"0,0 1 0,1 0 1,0-1-1,1 1 0,-1 0 0,1 0 0,1 0 0,-1 0 1,1 0-1,8-12 0,-11 19-1014,0 0-1,1 0 1,-1-1 0,0 1-1,0 0 1,0 0 0,1 0-1,-1 0 1,0 0 0,0-1-1,1 1 1,-1 0 0,0 0-1,0 0 1,1 0 0,-1 0-1,0 0 1,1 0-1,-1 0 1,0 0 0,0 0-1,1 0 1,-1 0 0,0 0-1,0 0 1,1 0 0,-1 0-1,0 0 1,1 1 0,-1-1-1,0 0 1,0 0 0,0 0-1,1 0 1,-1 0 0,0 1-1,0-1 1,0 0 0,1 0-1,-1 1 1,0-1 0,0 0-1,0 0 1,1 1-1,7 10 444,-5-4-285,0 1 0,0 0 1,-1 0-1,0 0 1,-1 0-1,2 16 0,-2 54 442,-1-54-492,-1 168 242,15 573 1156,-5-476-1136,-13-222-1503,4-65-235,0-2-640,-1 0 1626,1-1 1,0 1-1,0 0 1,-1 0-1,1-1 1,0 1-1,0 0 1,-1-1-1,1 1 1,0 0-1,0-1 1,0 1-1,0 0 1,0-1-1,-1 1 1,1-1-1,0 1 1,0 0-1,0-1 1,0 1-1,0 0 1,0-1-1,0 1 1,0-1-1,0 1 1,0 0-1,1-1 1,6-9-4251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55 11520,'10'-26'3998,"-1"4"-1526,-7 15-750,-3 8 784,-91 109-1639,51-63-758,-29 31-46,-86 110-142,150-179-4,-96 138-139,40-47-4908,49-79 2171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6 273 7424,'-1'-11'765,"-1"-1"-72,1 0 0,0 0 0,1 0 0,0 0 0,1 0 0,3-13 0,6-27 2235,-8 38-2053,0 0 0,1 0 1,1 0-1,0 0 1,1 0-1,7-14 0,-6 36 117,0 17-591,-1 0 0,0 0 0,0 35-1,1-2 24,14 310 1586,-31 1-1476,9-332-514,-5 179 82,6-142-126,4-1-1,17 104 0,-18-166-34,-1 0 0,1 20 1,-2-41-7024,0 3-1276,0 7 4108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7808,'0'-2'242,"0"0"287,0-1 0,0 1 0,0 0-1,0 0 1,0-1 0,1 1-1,0 0 1,-1 0 0,1 0 0,1-3-1,0 1 738,-1-1-1,1 0 1,-1 1-1,0-1 1,-1 0-1,1-6 1,-1 68 323,5 146 214,8 38-705,-4 48-751,-10-21-321,-4-119 97,-2 86-192,7-86-1467,0-146-11,0-19-7535,4 8 4565,1 0 213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10240,'3'-16'5672,"1"13"-1336,1 11-2521,-2 0-1416,-1 0-1,2 15 0,2 55 967,-3-27-805,3 232 701,-7-190-1156,1 48-255,0 66 347,0-70-7903,0-128 2256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5 247 11776,'-4'-26'3818,"4"25"-3718,0 0-1,-1 1 0,1-1 1,0 0-1,0 1 0,0-1 1,0 0-1,1 1 0,-1-1 0,0 0 1,0 1-1,0-1 0,0 0 1,1 1-1,-1-2 0,3-6 544,1 0 0,-1 0-1,1 0 1,1 0 0,-1 0-1,1 1 1,10-11 0,-15 17-568,1 1 0,0-1 0,-1 1 0,1-1 1,0 1-1,-1 0 0,1-1 0,0 1 0,0 0 0,-1-1 1,1 1-1,0 0 0,0 0 0,0 0 0,-1 0 1,1 0-1,0 0 0,0 0 0,0 0 0,0 0 0,-1 0 1,1 0-1,0 0 0,0 0 0,-1 1 0,1-1 0,0 0 1,0 1-1,-1-1 0,1 1 0,1 0 0,1 2 174,1-1-1,-1 1 0,0 0 1,4 6-1,-4-5-66,7 9 231,-1 0 1,0 1-1,-1 0 1,6 16-1,20 56 154,-33-83-556,21 63 141,32 79 79,-42-118-229,1-1-1,1 0 1,22 30-1,-33-52-2,0 0 0,1 0-1,-1 0 1,1-1 0,-1 1-1,1-1 1,0 0 0,1 0-1,-1 0 1,0 0 0,1-1-1,-1 0 1,1 0 0,0 0-1,5 1 1,-7-2-4,0 0 1,0-1-1,-1 1 0,1-1 0,0 1 0,0-1 1,-1 0-1,1 0 0,0 0 0,0-1 0,-1 1 1,1-1-1,0 1 0,0-1 0,2-1 1,1-1 0,-1 0 1,-1 0-1,1-1 1,0 0-1,5-5 1,-2 2 4,12-12 48,-1-1 1,-1 0-1,27-39 0,-16 14-92,-2 0-1,-2-2 0,26-68 0,-48 109 17,84-225-5552,-81 213 4534,17-49-5461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82 520 9088,'-3'0'278,"0"0"0,0 0 0,0 0 0,0 0 0,0 1 0,0-1 0,0 1 0,0 0 0,1-1 0,-1 2 0,0-1 0,1 0 0,-1 0 0,1 1 0,-1-1 0,1 1 0,-1 0 0,1 0 0,0 0 0,0 0 0,0 0 0,-3 4 0,5-6-251,-14 26 2248,13-25-2146,1 0-1,-1 1 0,1-1 1,-1 0-1,1 0 0,-1 1 1,1-1-1,0 0 0,0 0 1,0 1-1,0-1 0,0 0 1,0 1-1,0-1 0,0 0 1,0 0-1,1 1 0,-1-1 1,0 0-1,1 2 0,0-2-55,0-1 0,-1 0 0,1 1 0,-1-1 0,1 0-1,0 1 1,-1-1 0,1 0 0,0 0 0,-1 0 0,1 0 0,0 1-1,-1-1 1,1 0 0,0 0 0,0 0 0,-1 0 0,1-1-1,0 1 1,-1 0 0,1 0 0,0 0 0,-1 0 0,1-1 0,0 1-1,-1 0 1,1-1 0,-1 1 0,1 0 0,-1-1 0,1 1-1,0-1 1,-1 1 0,0-1 0,1 0 0,3-2 298,0 0 1,-1-1-1,0 1 1,5-6-1,160-230 2669,-113 163-2672,107-115 0,-150 178-300,28-21 0,-36 31-40,1 0-1,0 0 0,0 0 1,0 1-1,0 0 1,0 0-1,1 0 1,-1 0-1,10-1 1,-12 3-13,0 0 1,0 0 0,-1 0-1,1 1 1,0-1 0,0 1-1,0-1 1,0 1-1,0 0 1,-1 0 0,1 0-1,0 1 1,-1-1 0,1 1-1,-1-1 1,1 1-1,-1 0 1,0 0 0,3 2-1,3 5 10,-1 1 0,1-1 0,7 16 0,-9-17-32,29 45 115,2-1 0,3-2 0,47 45 0,-29-38-24,134 148-419,-167-175-881,-6-13-2597,-18-16-405,-1-1-971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32 10368,'2'-4'1191,"0"1"0,0-1 1,1 1-1,-1-1 0,1 1 0,0 0 1,4-4-1,-6 7-231,-1 0-139,0 0-729,0 1-1,0 0 0,0 0 1,0-1-1,-1 1 0,1 0 1,0-1-1,-1 1 1,1 0-1,0-1 0,-1 1 1,1 0-1,-1-1 0,1 1 1,-1 0-1,-3 5 165,-38 68 907,18-28-702,-48 66 0,20-46-374,2-2-5,-56 95 0,34-29 35,68-123-190,1 0-1,-1-1 1,-1 1 0,1-1-1,-1 0 1,0 0 0,-10 8-1,15-14 30,0 1-1,-1-1 1,1 0-1,0 0 1,0 0-1,-1 0 0,1 0 1,0 0-1,0 0 1,-1 0-1,1 0 1,0 0-1,0 0 1,-1 0-1,1-1 1,0 1-1,0 0 0,-1 0 1,1 0-1,0 0 1,0 0-1,-1 0 1,1-1-1,0 1 1,0 0-1,0 0 1,-1 0-1,1-1 0,0 1 1,0 0-1,0 0 1,0 0-1,0-1 1,-1 1-1,1 0 1,0 0-1,0-1 1,0 1-1,0 0 0,0 0 1,0-1-1,0 1 1,0 0-1,0-1 1,0 1-1,0 0 1,0 0-1,0-1 0,-1-15-2220,0 9 1150,3-17-3657,6 8 116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9472,'-5'-23'3520,"10"14"-2752,-5 6 512,4-1 0,-4 4-289,5-5-31</inkml:trace>
  <inkml:trace contextRef="#ctx0" brushRef="#br0" timeOffset="1">27 0 19679,'6'5'333,"-1"0"0,1 0-1,-1 0 1,0 1 0,-1 0-1,1 0 1,-1 0 0,0 1-1,5 12 1,-3-7-129,91 184 1375,-40-85-1315,-17-32-146,81 122 1,-106-177-206,-10-17-72,-1 0 0,1 0-1,0-1 1,1 1 0,-1-1 0,1 0 0,10 7 0,-16-13-2,1 1 1,0-1-1,0 1 1,-1-1 0,1 0-1,0 1 1,0-1-1,0 0 1,-1 1-1,1-1 1,0 0-1,0 0 1,0 0-1,0 0 1,0 0-1,0 0 1,0 0-1,-1 0 1,1 0-1,0 0 1,0 0-1,0-1 1,0 1-1,0 0 1,-1-1-1,1 1 1,0 0 0,0-1-1,-1 1 1,1-1-1,0 1 1,0-1-1,-1 0 1,1 1-1,-1-1 1,1 0-1,-1 1 1,1-1-1,-1 0 1,1 0-1,-1 1 1,1-1-1,-1-2 1,9-9-4869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10624,'-13'0'4032,"13"0"-3136,0 0 255,0 0-159,9-5 0,0 1 192,4 1-288,-1-2-64,11 5-480,-1 5-64,5-2-64,0 6-96,5-2-32,-7 1-96,2 1-32,0-2-2016,-4 1-928,-1-4-2655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28 107 12544,'-27'21'4639,"27"-18"-3583,0 2 160,4-5-160,10 0-64,4-5 192,9 2-576,3-1-192,10-1-256,1 2-128,-1-1 0,-5 4 32,1 0 32,-5 0-1312,-4 4-544,5-1-2784,-2 2-1215,1-13 1247</inkml:trace>
  <inkml:trace contextRef="#ctx0" brushRef="#br0" timeOffset="1">523 37 13952,'-5'-5'5183,"5"5"-4031,5 5 160,-1-5-128,5 0-384,3 0 0,11 0-416,13-5-160,9-2-160,4-1-64,-1-1 32,-7 6-608,-1-1-256,-5 4-1664,-4 0-736,1 0-2527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49 13056,'-6'-3'1730,"-6"-1"238,3 4 2584,20-9-2843,-3 1-1066,-2 4-442,0 1 0,1 0 1,-1 0-1,1 1 0,0 0 0,0 0 0,0 0 1,0 1-1,0 0 0,8 0 0,10 0 453,38 5 0,-51-2-431,6-1 76,4 1 160,27 5 1,-43-6-343,-1 0 1,0 1 0,0 0-1,0-1 1,0 2 0,-1-1-1,1 0 1,0 1-1,-1 0 1,7 6 0,-10-8-98,0 0 0,0-1 0,-1 1 0,1 0 0,0 0 0,-1 0 0,1 0 0,-1 0 0,1 1 0,-1-1 1,1 0-1,-1 0 0,0 0 0,0 0 0,1 0 0,-1 0 0,0 1 0,0-1 0,0 0 0,0 0 0,-1 0 0,1 0 0,0 1 1,0-1-1,-1 0 0,1 0 0,0 0 0,-1 0 0,1 0 0,-1 0 0,0 0 0,0 1 0,-3 4 98,-1-1 0,1 1 1,-1-1-1,-8 6 0,3-1-54,-3 2-83,9-9-3,0 1 1,0 0-1,0 0 0,-5 7 1,8-10 15,0 1 1,0 0 0,1 0-1,-1 0 1,0-1 0,1 1-1,-1 0 1,1 0-1,0 0 1,-1 0 0,1 0-1,0 0 1,0 0 0,0 0-1,1 0 1,0 3-1,4 11-8,0 0 0,2-1 0,0 0 0,17 25 0,-10-15-38,23 33-47,53 65 0,-70-98 260,24 45 0,-37-59-64,-1 1 0,-1 0 1,0 1-1,-1-1 0,0 1 1,3 21-1,-7-29-68,1 0-1,-1 0 1,0 0-1,-1 0 1,1 0 0,-1 0-1,0 0 1,0 0-1,0 0 1,-1 0 0,0 0-1,0 0 1,-2 4 0,0-3-11,-1 1 1,1-1-1,-1 0 1,0-1 0,-1 1-1,1-1 1,-13 9-1,-1-2 3,-1-1-1,-1-1 0,0 0 0,-40 12 1,-169 41-1131,174-47-1869,16-5-5396,18-9 2061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9728,'-8'-8'2928,"7"13"-155,8 19 640,-5-15-3440,50 172 3057,-36-118-2433,8 79 1,-2-8-321,-6-30-532,-4-14-5101,-7-69 2434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2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86 8448,'1'0'357,"-1"0"0,1 0-1,-1 0 1,1-1 0,-1 1 0,0 0 0,1 0 0,-1 0 0,0 0 0,1-1 0,-1 1 0,1 0 0,-1-1 0,0 1-1,0 0 1,1 0 0,-1-1 0,0 1 0,1-1 0,-1 1 0,6-13 1841,-2-13-1156,-4 25-966,1 0 0,-2 0 0,1-1 0,0 1 0,0 0 0,0 0 0,-1-1 0,1 1 0,0 0 0,-1 0 0,1 0 0,-1 0 0,1 0 0,-1 0 0,0 0-1,0 0 1,1 0 0,-1 0 0,0 0 0,-1-1 0,-1 0 100,0 0 0,0 1 0,-1-1 0,1 1 0,-7-3 0,4 3-78,-1-1 0,1 1 1,-1 0-1,0 0 0,0 1 0,0 0 1,1 0-1,-1 1 0,0 0 0,0 0 1,1 0-1,-1 1 0,1 0 0,-1 0 1,-8 5-1,-7 5-59,0 0 1,-37 30 0,23-13-9,2 1 1,-40 44 0,-49 81 683,106-133-607,1 2 0,1 0 1,2 0-1,-20 49 0,30-65-79,1 0 1,0 0-1,0 0 1,1 0-1,-1 0 1,2 0-1,-1 0 1,1 1-1,1-1 1,0 0-1,0 0 1,0 0-1,1 0 1,0 0-1,0 0 1,1 0-1,0-1 1,1 1-1,0-1 1,0 0-1,5 7 1,-3-7-3,-1-1 1,1 0 0,0-1 0,0 1-1,1-1 1,-1 0 0,1-1 0,1 0-1,-1 0 1,0 0 0,1-1 0,0 0-1,0-1 1,0 1 0,11 1 0,-6-3 32,1 1 0,-1-2 0,1 1 1,-1-2-1,0 0 0,1 0 1,-1-2-1,24-6 0,8-7 7,0-3 0,-2-1-1,46-28 1,-69 36-42,-1-1-1,0-1 1,-1 0 0,-1-2-1,0 1 1,-1-2 0,-1-1 0,0 0-1,-2 0 1,18-32 0,-12 16-21,-3 0 1,-1 0-1,-1-2 1,-2 0-1,10-54 1,-20 79 11,0-1 0,-1 1 0,-1 0 0,0 0 0,0-1 0,-1 1 0,-1 0 0,0 0 0,0 0 0,-8-20 0,10 30-23,0 0 1,-1-1 0,0 1-1,1 0 1,-1-1 0,0 1-1,0 0 1,1 0 0,-1 0 0,0 0-1,0 0 1,0 0 0,-1 0-1,1 0 1,0 0 0,0 0-1,0 1 1,-1-1 0,1 0 0,0 1-1,-1-1 1,1 1 0,0 0-1,-1-1 1,1 1 0,-3 0-1,2 0-1,0 0 0,0 1 0,1 0 0,-1-1 0,0 1 0,1 0-1,-1 0 1,0-1 0,1 1 0,-1 1 0,1-1 0,-1 0-1,1 0 1,0 0 0,-1 1 0,1-1 0,0 1 0,0-1 0,0 1-1,-2 2 1,-2 8-10,0-1-1,0 1 1,1 0 0,1 0-1,0 1 1,-2 18 0,-3 79 169,8-102-120,1 26 98,0 0 1,3 0 0,0-1 0,3 1-1,0-1 1,2 0 0,2-1 0,20 44-1,11 6 101,71 105-1,-112-184-776,3 4 403,-2-4-8327,5-3 2482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2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10624,'-23'-10'3429,"19"8"-1941,4 2-155,0 0 16,68 1 2090,86 10-1464,-132-9-2088,-5 0 334,1 0 0,24 7 0,-37-8-550,0 1-1,-1-1 1,1 1-1,-1 1 0,0-1 1,1 0-1,-1 1 0,0 0 1,0 0-1,-1 0 1,1 0-1,-1 1 0,6 6 1,5 12-3554,6-2-1247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2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10240,'-22'3'2957,"19"-2"-915,15-2 724,54-10 1968,-30 5-3280,70-4 0,18 18-766,25-1-2272,-90-12-3344,-50 4 2854,-1-1 1,1 0 0,-1 0-1,14-7 1,10-9-3703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96 107 9472,'-14'-27'3156,"11"21"-2351,0 1-1,0-1 1,-1 0 0,0 1-1,0 0 1,-6-7 0,-11-11 2619,37 23-3124,22-5 1,15-1 271,-24 6-187,0 2 1,-1 1 0,1 1-1,-1 2 1,0 0-1,48 19 1,-73-24-341,5 2 171,0 1-1,0-1 1,0 2 0,10 6 0,-17-11-175,1 1 1,-1 0-1,0 0 1,0 0-1,0 0 1,0 0-1,0 1 1,0-1-1,0 0 1,0 0 0,0 1-1,-1-1 1,1 0-1,0 1 1,-1-1-1,1 1 1,-1-1-1,0 1 1,1-1-1,-1 1 1,0-1-1,0 1 1,0-1 0,0 1-1,0-1 1,0 1-1,-1-1 1,1 1-1,0-1 1,-1 1-1,0 2 1,-3 2 27,1 0 0,-1 1-1,0-2 1,-1 1 0,1 0 0,-7 4 0,-34 30 149,7-8-172,32-26-82,-1 1 0,2-1 0,-1 1 0,-4 8-1,8-12 24,0-1-1,1 1 0,0 0 1,0 0-1,0 0 0,0 0 1,0 0-1,0 0 0,1 0 1,0 0-1,-1 0 0,1 0 1,0 0-1,1 0 0,0 5 0,2 5-33,1-1-1,0 1 1,12 22-1,23 34-67,-34-61 106,78 113 29,-30-45-40,-48-70 81,-1 0 1,-1 0-1,1 0 1,-1 1-1,2 7 1,-4-12-23,0 0 0,-1 0 1,0 0-1,1 0 0,-1-1 0,0 1 0,0 0 1,0 0-1,0 0 0,-1 0 0,1 0 0,0 0 1,-1 0-1,0-1 0,1 1 0,-1 0 0,0 0 1,0-1-1,0 1 0,0 0 0,0-1 0,0 1 1,0-1-1,-2 2 0,-5 4 34,-1-1-1,0 1 1,0-2 0,-1 0-1,1 0 1,-17 6 0,14-6-70,-23 8-69,0-1-1,-60 12 0,-75 3-1045,168-27 1080,-8 2-763,0-1 1,0 0-1,0-1 1,-17-1-1,27 1 683,-11-4-2209,11 4 2140,0 0 1,0 0 0,-1-1-1,1 1 1,0 0 0,0 0 0,0-1-1,0 1 1,0 0 0,0-1-1,0 1 1,0 0 0,0-1-1,0 1 1,0 0 0,0-1-1,0 1 1,0 0 0,0 0-1,0-1 1,0 1 0,0 0-1,0-1 1,0 1 0,0 0-1,0-1 1,1 1 0,-1 0-1,0 0 1,0-1 0,0 1 0,1 0-1,7-17-5333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29 179 8832,'0'-1'212,"-1"0"0,1 0 1,-1 0-1,1-1 0,0 1 1,0 0-1,-1 0 0,1 0 1,0 0-1,0 0 0,0-1 1,0 1-1,0 0 0,0 0 1,0 0-1,1 0 0,-1-1 1,0 1-1,1 0 0,-1 0 1,1 0-1,-1 0 0,1 0 1,-1 0-1,1 0 0,0 0 1,-1 0-1,1 0 0,0 0 1,0 1-1,2-2 0,-3 1 673,0 1 11,-2 46 762,-9 57-1,2-37-1153,-6 173 793,15-187-949,3 0 0,15 81 0,-13-110-256,0-1 0,2 0 0,11 25 0,-13-34-19,2-1 0,-1-1 0,2 1 1,-1-1-1,2-1 0,17 19 0,-11-16 60,1 0-1,1 0 0,0-2 1,0 0-1,1-1 0,1 0 0,0-2 1,0 0-1,38 9 0,-42-13-42,0-1-1,0-1 0,1 0 0,-1-1 0,1-1 1,-1 0-1,1-1 0,-1-1 0,1 0 0,-1-1 1,0-1-1,0 0 0,0-1 0,14-7 1,-11 2-16,-2 0 1,1-1 0,22-20 0,41-46 117,-50 48-129,8-9 15,38-49 0,-59 65-50,-1-1-1,-2 0 1,0-1-1,12-30 0,-10 10-11,-1 0-1,-2-1 1,9-60-1,-13 39 34,1-115 0,-10 171-86,1-1-1,1 1 1,0 0-1,0 0 1,1 0-1,0 0 0,1 0 1,9-17-1,-12 24 35,4-5 3,-2 4 11,0 2 7,-1 0 0,1-1-1,-1 1 1,0-1 0,0 1 0,2-5 0,2-1-202,-2 3 126,-1 1 105,0 0 1,-1 0 0,1 0 0,2-6 0,-4 6-42,-1 3-3,0 1 0,0-1 0,0 0 0,0 0 0,0 0 0,0 1 0,0-1 0,0 0 0,0 0 0,0 1 0,0-1 1,-1 0-1,1 0 0,0 1 0,0-1 0,-1 0 0,1 1 0,-1-1 0,1 0 0,-1 1 0,1-1 0,-1 1 0,1-1 0,-1 1 0,0-2 0,-1 2 4,0 0-1,0 0 0,1 0 0,-1 0 1,0 0-1,0 0 0,0 0 0,1 0 1,-4 2-1,-6 0-31,-47 12 29,0 3-1,-61 26 1,35-2 3,33-14-25,48-26 1,-24 11 64,26-12-47,1 0-1,0 0 1,-1 0 0,1 0 0,-1 0 0,1 0 0,0 0 0,-1 0 0,1 0 0,0 0 0,-1 0 0,1 0 0,0 0 0,-1 0 0,1 0 0,0 0 0,-1 0 0,1 0 0,0-1 0,-1 1 0,1 0 0,0 0 0,-1 0 0,1-1 0,0 1-5,-1-1 0,1 0 0,0 1 0,0-1 0,0 0 1,0 1-1,0-1 0,0 1 0,1-1 0,-1 0 0,0 1 0,0-1 0,0 1 0,1-1 0,-1 0 0,0 1 1,0-1-1,1 1 0,0-2 0,3-3-17,-1-1 1,2 1-1,-1 0 0,1 0 1,-1 0-1,2 0 0,4-3 1,3-1 38,27-15 0,-9 9-60,1 2 1,0 0-1,63-13 0,-86 23 51,1 1 0,0 1 0,-1 0 0,1 0 0,0 1 0,0 0 0,-1 1 0,1 0 0,0 0-1,0 1 1,-1 0 0,1 1 0,-1 0 0,0 1 0,0 0 0,0 0 0,-1 1 0,1 0-1,-1 0 1,0 1 0,0 0 0,-1 0 0,0 1 0,9 11 0,6 7 188,17 22-9,69 62 0,-108-108-257,2 0-103,-1 0 1,0 0-1,0 0 1,0 0-1,1 0 1,-1 0-1,0 0 1,1 0 0,-1-1-1,1 1 1,-1-1-1,1 1 1,2 0-1,-3-1-2243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2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98 7296,'-13'-19'4389,"12"18"-3413,1 1-21,0 0 42,0 0-32,0 0-117,0 6 256,-3 1-681,0-1-1,0 1 0,0-1 1,-1 0-1,0 0 1,0 0-1,-7 7 1,-38 35 997,29-30-1065,-40 27-1,59-45-329,0 1 0,0 0 0,0 0-1,0-1 1,-1 1 0,1-1 0,0 1-1,0-1 1,-1 1 0,1-1 0,0 0-1,-2 1 1,2-2-17,1 1-1,0 0 1,0 0 0,0 0-1,0 0 1,-1 0 0,1-1-1,0 1 1,0 0-1,0 0 1,0 0 0,0-1-1,-1 1 1,1 0 0,0 0-1,0-1 1,0 1-1,0 0 1,0 0 0,0 0-1,0-1 1,0 1 0,0 0-1,0 0 1,0-1 0,0 1-1,0 0 1,0 0-1,0-1 1,0 1 0,0 0-1,1 0 1,-1 0 0,0-1-1,0 1 1,0 0-1,0-1 1,2-3 17,1 0 0,-1 0 0,1 0 1,-1 0-1,6-5 0,115-122 39,-114 120-32,2-1-31,-1 1 1,1 0-1,22-15 1,-30 24 20,0 0-1,1 0 1,0 0-1,-1 0 1,1 0-1,0 1 1,0 0 0,0 0-1,0 0 1,0 0-1,0 0 1,0 1-1,0 0 1,0 0-1,1 0 1,-1 0 0,0 1-1,0 0 1,4 1-1,1 1 49,-1 0 1,1 1-1,-1 0 0,1 0 0,-1 1 0,8 7 0,41 39 300,-17-13-249,-23-25-129,-12-9-523,0 0 1,0 0 0,6 6 0,2 12-6418,-5-4 1716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6656,'-1'-21'1088,"3"-27"1018,0 29-1312,4-67 5703,-6 59-5000,2 18-438,0 16 246,-1 3-1084,0 1 0,-2 21 0,0-2-9,-3 802 4241,-5-426-2581,9-406-1867,0 0 1,0 0-1,0 0 0,0 0 1,0 0-1,0 0 0,0 0 1,0 0-1,0 0 1,0 0-1,0 0 0,0 0 1,0 0-1,0 0 0,0 0 1,0 0-1,0 0 1,0 0-1,0 0 0,0 0 1,1 0-1,-1 0 1,0 0-1,0 0 0,0 0 1,0 0-1,0 0 0,0 0 1,0 0-1,0 0 1,0 0-1,0 0 0,0 0 1,0 0-1,0 0 0,0 0 1,0 0-1,0 0 1,0 0-1,0 0 0,0 0 1,0 0-1,0 0 0,0 0 1,0 0-1,0 0 1,0 0-1,3-6 152,5-13-6,-6 12-93,28-61-50,64-105 0,-75 142-80,26-34 0,-37 54 56,2 0 0,-1 1 0,1 0 0,1 1 0,0 0 0,13-9 0,-20 16 11,1-1 0,-1 1 0,1 0-1,0 0 1,-1 1 0,1-1 0,0 1 0,0 0 0,0 0 0,0 0 0,0 1 0,0 0 0,0 0 0,1 0 0,7 2-1,-7 0 1,0 0 0,-1 0 0,0 0 0,1 0-1,-1 1 1,0 0 0,0 0 0,0 0-1,-1 1 1,1 0 0,-1 0 0,0 0-1,5 6 1,1 3 37,0 1-1,-1 1 1,0 0 0,-1 0-1,-1 0 1,-1 1 0,0 0-1,4 18 1,1 16 76,5 68-1,-6-42-106,-5-27-89,4 19-5205,-9-67 5058,0-1-1,0 1 1,0 0-1,0-1 1,0 1-1,1 0 1,-1-1-1,0 1 1,1-1-1,-1 1 1,0 0-1,1-1 1,-1 1-1,0-1 1,1 1-1,-1-1 0,1 1 1,-1-1-1,1 1 1,-1-1-1,1 0 1,1 1-1,-1-1-293,0 1 0,0-1 0,0 0 0,1 0 0,-1 0-1,0 0 1,0 0 0,0-1 0,1 1 0,-1 0 0,0-1-1,0 1 1,0 0 0,2-2 0,18-8-3588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8192,'-20'4'3453,"9"-1"-1648,-1 2 2481,11-5-4229,1 0 0,0 0-1,0 1 1,-1-1 0,1 0 0,0 0 0,0 0 0,0 1 0,-1-1 0,1 0 0,0 0 0,0 0-1,0 1 1,0-1 0,0 0 0,-1 0 0,1 1 0,0-1 0,0 0 0,0 0 0,0 1 0,0-1-1,0 0 1,0 1 0,0-1 0,0 0 0,0 0 0,0 1 0,0-1 0,0 0 0,0 0 0,0 1-1,0-1 1,1 0 0,-1 0 0,0 1 0,0-1 0,0 0 0,0 0 0,0 1 0,1-1-1,-1 0 1,0 0 0,0 0 0,0 1 0,1-1 0,-1 0 0,0 0 0,1 0 0,3 3 128,0-1 0,0-1 1,1 1-1,-1 0 0,1-1 0,0 0 1,-1 0-1,1 0 0,0-1 1,-1 0-1,7 0 0,11 2 136,-15-1-329,164 28 658,-139-22-1157,1 2-1,-2 1 1,38 18 0,-67-27-172,1 0 0,-1 0 1,0 0-1,1 1 0,-1-1 0,0 1 1,0 0-1,0 0 0,0-1 0,2 5 1,2 10-4346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11392,'-19'17'3674,"15"-13"-2170,4-4-459,2-1-63,92-41 2395,-64 30-3218,1 2 1,58-12 0,-72 19-167,-1 2 0,1 0 1,-1 1-1,1 0 0,17 4 0,-21-2-1149,0 0-1,0 2 0,-1-1 1,13 7-1,0 1-2992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582 104 9344,'2'-19'4098,"0"-26"1,-2 44-3978,0-1 0,0 1 0,-1 0 1,1 0-1,0-1 0,-1 1 0,1 0 0,-1 0 1,1 0-1,-1-1 0,0 1 0,1 0 0,-1 0 1,0 0-1,0 0 0,0 0 0,0 0 0,0 1 1,0-1-1,0 0 0,0 0 0,0 1 0,0-1 1,0 1-1,-1-1 0,1 1 0,0-1 0,0 1 1,-1 0-1,1-1 0,0 1 0,0 0 0,-1 0 1,-1 0-1,-2 0-8,0-1 1,0 1 0,0 1 0,0-1-1,0 1 1,0 0 0,-8 3 0,3-1-83,1 2-1,0 0 1,0 0 0,1 0 0,-1 1 0,-9 9 0,-43 47 10,20-19-48,-69 69-28,87-86 63,2 0 0,-29 49-1,28-38 62,3 2 1,1 0-1,2 2 0,1-1 0,3 2 0,-9 49 0,19-78-63,0 0 0,1 0-1,1 0 1,0 0 0,3 17-1,-2-23 1,1 1-1,0-1 0,0 0 0,1 0 1,0 0-1,0 0 0,0-1 0,1 1 1,0-1-1,7 9 0,2-1 64,0-1 0,0-1 0,2 0 1,-1-1-1,1 0 0,1-1 0,0-1 0,0-1 0,1 0 0,0-1 0,1-1 0,-1 0 0,1-1 0,22 2 0,-4-2 149,-1-2 0,1-1 1,-1-2-1,1-2 0,-1-1 0,52-11 0,-62 8-117,-1-1 0,1-1 0,-2-1 0,1-1-1,-1-1 1,-1-1 0,0-1 0,-1-1 0,20-16 0,-17 9-67,-1 0 1,-2-1-1,0-2 0,-1 0 1,-1-1-1,29-53 0,-38 59-13,-2 0-1,0-1 0,-1 0 1,-1-1-1,0 1 1,-2-1-1,-1 0 0,2-39 1,-5 34-21,-1 0 1,-2 1-1,0-1 1,-1 1-1,-2-1 0,-17-45 1,18 57-25,-1 1 1,-1 0-1,0 1 1,0 0-1,-2 0 0,1 0 1,-20-18-1,15 17-19,-2 1-1,0 0 0,-1 1 1,1 1-1,-25-11 0,15 9-96,-1 2-1,-1 0 0,0 2 1,-48-8-1,42 11-3276,-57 0 0,83 6-3317,18 2 751,10 1 486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10624,'0'-2'171,"2"-6"1088,1 0 1,-1 0-1,8-14 0,-10 21-1047,1 0 1,0-1-1,0 1 0,0 0 0,0-1 1,0 1-1,0 0 0,0 0 1,1 0-1,-1 0 0,0 0 0,2-1 1,-2 2-112,0-1 1,0 1 0,0 0 0,0 0-1,0 0 1,-1 0 0,1 0 0,0 0-1,0 0 1,0 0 0,0 0 0,0 0-1,-1 0 1,1 1 0,0-1 0,0 0-1,0 0 1,0 1 0,-1-1 0,1 1-1,0-1 1,0 1 0,-1-1 0,2 2-1,0 0-29,-1 0 0,0 0 0,1 0 0,-1 0 0,0 0 1,0 1-1,0-1 0,-1 0 0,1 1 0,0-1 0,-1 0 0,1 1 0,-1-1 0,0 1 0,0-1 0,0 4 0,0-6-65,1 38 485,-2 0 0,-5 40 0,-18 77 588,1-12-260,4 153 679,19-287-1443,0 0 1,1 1-1,0-1 0,0 0 1,0 0-1,4 10 0,-4-18-53,-1 0 0,0 0 0,1 0 0,-1 0 0,0 0 0,1 0 0,-1-1 0,1 1 0,-1 0 0,1 0-1,0 0 1,-1-1 0,1 1 0,0-1 0,0 1 0,-1 0 0,1-1 0,0 1 0,0-1 0,0 1 0,-1-1-1,1 0 1,0 1 0,0-1 0,0 0 0,0 0 0,0 0 0,0 1 0,0-1 0,0 0 0,0 0 0,0-1-1,0 1 1,0 0 0,0 0 0,0 0 0,-1 0 0,1-1 0,0 1 0,0 0 0,0-1 0,0 1 0,0-1-1,-1 1 1,2-2 0,5-3 6,0 0-1,0 0 1,-1-1-1,7-8 1,-7 8 12,78-73 41,-67 64-53,2 1 1,38-23-1,-53 35-26,0 0-1,-1 0 0,1 1 0,0-1 0,0 1 1,5-1-1,-7 2 13,-1 0 1,0-1-1,0 1 0,1 0 1,-1 1-1,0-1 0,0 0 1,0 0-1,1 0 0,-1 1 1,0-1-1,0 1 1,0-1-1,0 1 0,0-1 1,0 1-1,0 0 0,0-1 1,0 1-1,0 0 0,0 0 1,0 0-1,0 0 0,0 0 1,0 1-1,3 5 10,-2 0 0,1 1 0,-1-1-1,0 1 1,0-1 0,-1 1 0,0 0 0,0-1-1,-1 12 1,2 7 22,0 3-13,5 34 59,-6-55-173,1-1 0,0 1 1,0 0-1,1-1 0,6 13 0,-8-18-78,0-1 1,0 1-1,1 0 0,-1 0 1,0-1-1,1 1 0,0-1 1,-1 1-1,1-1 0,0 0 1,-1 0-1,1 0 0,0 0 1,0 0-1,0 0 0,0 0 1,0 0-1,0-1 1,0 1-1,0-1 0,0 0 1,4 1-1,-2-1-311,-1 0 1,0-1 0,0 1-1,1-1 1,-1 0-1,0 0 1,0 0-1,0 0 1,0 0-1,0-1 1,0 0-1,0 1 1,0-1-1,2-3 1,17-17-4781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8704,'-4'-5'623,"3"3"36,0 0 0,0 0 0,0 1-1,0-1 1,0 0 0,0 0 0,0-3 0,1 4-560,0 1 0,0-1 1,0 1-1,0-1 0,0 1 0,0-1 0,0 1 0,0-1 0,1 1 0,-1-1 1,0 1-1,0-1 0,1 1 0,-1 0 0,0-1 0,1 1 0,-1-1 1,0 1-1,1 0 0,-1-1 0,0 1 0,1 0 0,-1-1 0,1 1 0,-1 0 1,1 0-1,-1 0 0,1-1 0,-1 1 0,1 0 0,-1 0 0,1 0 1,-1 0-1,1 0 0,-1 0 0,2 0 0,-1 0-47,0-1 0,1 1 0,-1 0 0,0 0 0,1 0 1,-1 0-1,1 1 0,-1-1 0,0 0 0,1 1 0,-1-1 0,0 1 0,0-1 0,1 1 0,-1-1 0,0 1 0,0 0 0,0 0 0,0-1 1,0 1-1,0 0 0,0 0 0,0 0 0,0 0 0,0 0 0,0 1 0,-1-1 0,2 2 0,0 2 117,1 1 0,-1-1 0,0 0 0,-1 1 0,0-1 0,2 9 0,0 21 403,-1 0-1,-4 43 0,-12 76 299,7-96-520,-24 309 1239,26 6-773,35-61-162,-24-261-561,-3-35-41,1 23 125,-4-36-173,0-1 1,0 1-1,0-1 0,0 1 1,-1-1-1,1 1 1,-1-1-1,0 1 1,1-1-1,-1 0 1,-2 5-1,3-7-32,-1 1 0,1-1 1,0 1-1,0-1 0,-1 0 0,1 1 0,0-1 0,-1 1 0,1-1 1,0 0-1,-1 1 0,1-1 0,-1 0 0,1 1 0,0-1 0,-1 0 1,1 0-1,-1 1 0,1-1 0,-1 0 0,1 0 0,-1 0 0,1 0 1,-1 0-1,1 1 0,-1-1 0,1 0 0,-1 0 0,1 0 0,-1 0 0,1-1 1,-1 1-1,1 0 0,-1 0 0,1 0 0,-1 0 0,1 0 0,-1-1 1,1 1-1,-1 0 0,1 0 0,-1-1 0,1 1 0,0 0 0,-1-1 1,1 1-1,0-1 0,-1 1 0,1 0 0,0-1 0,-1 1 0,1-1 1,-2-2-407,0-1 0,0 1 1,1 0-1,-1-1 1,1 1-1,-2-8 0,2 3-363,0 0 0,1 0 0,-1 0 0,2 0 0,-1 0 0,1 0 0,0 0 0,4-13 0,12-26-4253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35 10752,'10'-9'1639,"20"-16"3383,-29 25-3236,-3 0-1538,0 0 0,1 1-1,-1-1 1,0 1-1,1 0 1,-1-1 0,1 1-1,-1 0 1,1 0-1,-1 0 1,1 0 0,-3 2-1,-2 2 156,-12 9 154,-20 20 0,10-8-263,-19 19-118,-65 85 0,101-117-202,1 0 0,1 1 1,0 1-1,1-1 1,1 1-1,-11 31 1,15-38 60,1 0-1,1 0 1,-1 0 0,1 1 0,1-1 0,-1 0 0,1 1-1,1-1 1,0 1 0,0-1 0,1 0 0,-1 0 0,2 0 0,-1 0-1,7 12 1,-4-10 70,1 0 0,1 0-1,0-1 1,0 0 0,1 0-1,0-1 1,0 0-1,1 0 1,0-1 0,10 7-1,14 5 5,60 27-1,15 9 39,-34 0-915,-12-8-3963,-36-32 742,-4-9-1413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11776,'-3'3'4384,"11"2"-3393,10-5 417,-18 0 0,22 0-576,10-5-96,8 5-416,4 0-192,1 0-96,-5 0-32,-4 5 0,-6-1-1504,-7 4-576,-10 16-3519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11264,'-18'16'4224,"22"-13"-3296,5 2 671,0-5 33,14 0-544,11-8-160,11-1-512,5-1-192,-1-7-160,-1 5 32,-3 0 0,-4 5-672,-2 2-320,-3 5-1952,4 5-799,10-10-1345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12032,'-9'0'4479,"9"0"-3487,9 5 0,0-2-256,13 1-384,10-1-32,8 2-128,0-1-32,0-1-96,-4 6 32,0-6 0,-4 6-32,-7-1-64,-2-1-1888,4 1-863,9 1-2369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12288,'0'-2'271,"0"1"1,0-1 0,1 1 0,-1 0-1,0-1 1,0 1 0,1 0-1,-1-1 1,1 1 0,0 0 0,-1 0-1,1-1 1,0 1 0,-1 0 0,1 0-1,0 0 1,0 0 0,0 0-1,0 0 1,0 0 0,0 0 0,3-1-1,2-1 173,1 0 0,-1 0 0,13-2 1,-18 4-285,11-2 144,0 0 0,0 1 0,0 1 0,0 0 0,0 0 0,1 1 0,-1 1 0,0 0 0,0 1 0,0 0 0,0 1 0,0 0 0,-1 1 0,1 0 0,-1 0 0,11 8 0,-12-7-126,-1 1 0,1 0 0,-1 1 0,0 0 0,-1 0 0,0 1 0,0 0 0,-1 1 1,0-1-1,0 1 0,-1 1 0,0-1 0,-1 1 0,0 0 0,-1 1 0,0-1 0,5 19 0,-6-14-62,-1 1 0,-1 0 0,0 0-1,-1-1 1,0 1 0,-2 0 0,0 0 0,0-1-1,-10 30 1,-4 1-17,-43 81 0,39-88-130,2 0 1,-24 73-1,40-103 32,0 0 0,0 0 0,1 1 0,0-1 0,0 0 1,1 1-1,2 11 0,-1-16 23,0 1 1,0-1-1,1 0 1,0 1-1,0-1 1,0 0-1,1 0 1,-1-1-1,1 1 1,1 0 0,-1-1-1,0 0 1,6 6-1,0-3 1,-1 0-1,1-1 1,1 0-1,-1 0 1,1-1 0,0 0-1,0-1 1,0 0 0,1-1-1,-1 0 1,12 2-1,18 1 7,65 2-1,-85-7-29,34 1-80,65 4 248,-92-3-939,1 1 1,32 9 0,-56-12-277,1 0 0,0 1 0,0 0 0,-1 0 0,7 4 0,-9-4-715,1-1 1,-1 1-1,0 0 0,0 0 0,-1 0 0,4 4 0,0 2-4527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80 9600,'-3'-26'1931,"-5"-25"1818,7 48-2518,1 3-463,1 4-10,59 261 2432,-24-112-2236,-20-82-622,-1 1 73,2-2 0,28 69-1,-38-123-333,0 0-1,1-1 0,1 0 1,11 14-1,-16-24 21,0 0 0,0 0 0,0 0 0,1-1 0,0 0 0,0 0 0,0 0 0,0-1 1,0 1-1,1-1 0,0 0 0,0-1 0,10 4 0,-13-6-38,0 1 0,1-1 1,-1 0-1,0 0 0,0 0 1,1 0-1,-1 0 0,0-1 1,1 1-1,-1-1 0,0 0 0,0 0 1,0 0-1,0-1 0,0 1 1,0-1-1,0 0 0,0 0 1,-1 1-1,4-4 0,2-3 30,-1 0 1,1 0-1,-2 0 0,12-18 1,-3 1-27,-1-1 0,-1-1 0,-1 0-1,-1-1 1,-2 0 0,0-1 0,-2 1 0,-2-2 0,4-48 0,-8 52-83,-1-1 0,-1 1 1,-1 0-1,-2 0 1,0 0-1,-2 1 0,-1 0 1,-1 0-1,-1 0 0,-1 1 1,-16-29-1,-5 9-2299,29 36 277,7 6 222,15 6-677,-16-3 2171,12 2-457,-1 2 1,0-1-1,0 2 1,21 11-1,-26-11 703,-1-1 0,0 2 1,-1-1-1,1 1 0,-1 1 0,-1 0 0,11 13 1,-2 2 396,-2 0 1,-1 1 0,17 44 0,2 2 1907,-30-64-1931,1 0-1,1 0 1,-1-1 0,1 1-1,5 5 1,-7-10-168,0 1 1,0 0 0,0-1-1,0 1 1,0-1-1,0 0 1,0 1 0,1-1-1,-1 0 1,0 0-1,1-1 1,-1 1 0,1 0-1,-1-1 1,1 0-1,4 1 1,4-2 197,-1 0 1,1-1-1,0 0 1,-1 0-1,0-1 1,0-1-1,19-8 1,-13 3-18,1 0 1,-2-1 0,28-22 0,-32 23-240,-1-1 0,0-1 1,-1 0-1,0 0 0,-1-1 1,0 0-1,-1 0 0,10-21 1,-13 22-41,0 0 1,-1 0-1,0 0 1,-1 0 0,0-1-1,0 1 1,-1 0-1,-1-1 1,0 1-1,-1-1 1,-2-12 0,3 20-16,-1 1 0,0-1 0,0 1 0,0 0 0,0-1 0,0 1 1,-1 0-1,0-1 0,1 1 0,-1 0 0,0 0 0,-1 1 0,-2-5 1,3 6-8,1 0 0,-1 0 1,1 0-1,-1 1 1,0-1-1,1 0 1,-1 1-1,0-1 0,0 1 1,0-1-1,1 1 1,-1 0-1,0 0 1,0 0-1,0 0 0,0 0 1,1 0-1,-1 0 1,0 1-1,0-1 1,1 1-1,-1-1 0,0 1 1,0 0-1,1 0 1,-1 0-1,-2 1 1,-5 4-15,1 0 0,0 0 0,0 1 1,1 0-1,0 0 0,0 0 0,-6 10 0,-39 64-46,38-55 47,2 1 1,1 0-1,0 0 0,3 1 1,0 1-1,1-1 1,2 1-1,1 0 0,2 1 1,0 35-1,3-53-3,-1 0 1,2-1-1,0 1 0,0-1 0,1 1 0,0-1 0,1 0 0,0 0 0,1 0 1,8 13-1,-8-16 7,1-1 0,-1 0 0,1 0 0,1-1 0,-1 1 1,1-1-1,0-1 0,0 1 0,1-1 0,-1-1 0,1 1 0,1-1 0,15 5 1,-12-5 28,1-1 0,0 0 0,0-1 0,0-1 0,0 0 0,0-1 0,0 0 0,0-1 0,0 0-1,24-6 1,-27 4 14,0 0-1,0 0 1,0-1-1,0 0 0,-1-1 1,1 0-1,-1-1 0,-1 1 1,1-2-1,-1 1 0,0-1 1,0-1-1,-1 1 0,7-10 1,-5 3 27,-1 0 1,0-1 0,0 0 0,-2-1-1,0 1 1,-1-1 0,0 0 0,-1-1 0,-1 1-1,-1-1 1,1-24 0,-2-12-77,-1 27 0,1 0 1,7-43-1,-7 66 2,0-1 0,0 1-1,0-1 1,0 1 0,1 0 0,-1 0-1,1-1 1,2-3 0,-2 6 3,-1-1 0,1 1 0,-1-1 0,1 1 0,-1 0 0,1 0 0,0-1 0,0 1 0,-1 1 1,1-1-1,0 0 0,0 0 0,0 1 0,0-1 0,0 1 0,3-1 0,18 0-547,0 1 1,1 0-1,23 5 0,-18-2-330,90 14-3644,-103-13 3254,-1 0 0,1 1 0,-1 0 1,0 1-1,22 14 0,5 10-2696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1413 9344,'-9'15'1338,"-9"23"1740,15-33-2619,2-4-240,0 0-1,1 0 1,-1 0 0,1 0-1,-1 1 1,1-1-1,-1 0 1,1 1-1,0-1 1,0 0 0,-1 3-1,1-3-146,0-1-1,0 0 0,0 1 1,0-1-1,1 0 0,-1 1 1,0-1-1,0 0 1,0 1-1,0-1 0,0 0 1,0 1-1,1-1 1,-1 0-1,0 1 0,0-1 1,1 0-1,-1 1 0,0-1 1,0 0-1,1 0 1,-1 1-1,0-1 0,1 0 1,-1 0-1,0 0 1,1 0-1,-1 1 0,0-1 1,1 0-1,-1 0 1,0 0-1,1 0 0,-1 0 1,0 0-1,1 0 0,-1 0 1,1 0-1,-1 0 1,0 0-1,1 0 0,-1 0 1,0 0-1,1 0 1,-1 0-1,0-1 0,1 1 1,-1 0-1,1 0 0,18-9 1048,-10 2-818,1 0-1,-1 0 1,-1-1 0,1 0-1,10-15 1,6-4 316,46-42 706,25-28-250,-78 77-931,0-2 0,27-44 0,-19 17-70,-1-2 0,-3 0 0,20-70 0,-32 82-57,-1 0 1,-3-1-1,-1 0 1,0-74-1,-8 49-5,-2 0 0,-17-77-1,15 102-30,-3 1 0,-1 1-1,-2 0 1,-1 0 0,-24-42-1,34 73-3,3 4-3,-1 0-1,0 0 0,1 0 1,-2 0-1,1 0 0,0 0 1,-1 0-1,-2-2 1,5 5 25,-1 0 0,1 0 0,0 0 0,0 0 0,0 0 0,0 0 0,0 0 0,-1 0 0,1 0 0,0 0 0,0 0 0,0 0 0,0 0 0,-1 0 0,1 0 0,0 0 0,0 0 0,0 0 0,0 0 0,0 0 0,0 0 0,-1 0 0,1 0 0,0 0 0,0 0 0,0 1 0,0-1 0,0 0 0,0 0 0,0 0 0,0 0 0,-1 0 0,1 0 0,0 1 0,0-1 0,0 0 0,0 0 0,0 0 0,0 0 0,0 0 0,0 1 0,0-1 0,0 0 0,0 0 0,0 0 0,0 0 0,0 0 0,0 1 0,0-1 0,0 5-8,-1 0 1,1-1-1,0 1 0,0 0 1,1 0-1,-1 0 0,1-1 1,3 9-1,1 9 1,3 20 8,30 196 105,-24 136 20,-6-93-67,20-4 85,-22-240-165,15 50 0,-20-82 12,1-1 0,0 1 1,0-1-1,4 8 0,-5-11 7,-1-1 0,0 0 0,0 1 1,0-1-1,0 0 0,0 1 0,1-1 0,-1 0 0,0 1 0,0-1 0,0 0 0,1 0 0,-1 1 0,0-1 1,0 0-1,1 0 0,-1 0 0,0 1 0,1-1 0,-1 0 0,0 0 0,1 0 0,-1 0 0,0 0 0,1 0 1,-1 1-1,0-1 0,1 0 0,-1 0 0,0 0 0,1 0 0,-1 0 0,0 0 0,1 0 0,-1-1 0,0 1 1,1 0-1,-1 0 0,0 0 0,1 0 0,-1 0 0,0 0 0,1-1 0,-1 1 0,0 0 0,0 0 1,1 0-1,-1-1 0,0 1 0,0 0 0,1 0 0,-1-1 0,0 1 0,6-20-540,-5 12 269,0-1 0,-1 0 0,-1 0 1,0 1-1,0-1 0,0 0 1,-1 1-1,-5-14 0,-31-68-1441,33 80 1617,-153-315-1228,154 318 1346,-8-16 65,11 22-69,0 0 1,1 0-1,-1 0 0,0 1 0,1-1 0,-1 0 0,0 0 0,0 1 0,0-1 1,0 1-1,1-1 0,-1 1 0,0-1 0,0 1 0,0-1 0,0 1 1,0 0-1,0 0 0,-2-1 0,2 1-2,1 0-1,-1 0 1,1 0 0,-1 1 0,1-1-1,-1 0 1,1 0 0,-1 0-1,1 1 1,0-1 0,-1 0-1,1 0 1,-1 1 0,1-1-1,-1 0 1,1 1 0,0-1 0,-1 0-1,1 1 1,0-1 0,-1 1-1,1-1 1,0 1 0,0-1-1,-1 0 1,1 1 0,0-1 0,0 2-1,-2 14 263,3-12-228,0-1 1,-1 0-1,2 1 0,-1-1 0,0 0 0,1 0 0,-1 0 0,1 0 0,0 0 0,0 0 0,0 0 0,0-1 0,0 1 0,1-1 1,3 3-1,5 4 195,0-1 0,18 10 1,-7-6 60,1-2 1,0 0 0,1-1-1,-1-2 1,2 0-1,-1-2 1,34 4 0,-4-5 207,0-1 0,71-7 1,-98 2-279,0-1 0,50-13 0,-68 14-200,-1-1 0,1 0 1,0-1-1,-1 0 0,0 0 0,0-1 0,0 0 0,0 0 1,-1-1-1,0 0 0,12-13 0,-16 16-22,-1-1 0,0 1 1,0-1-1,0 0 0,0 0 0,0 1 0,-1-1 0,1 0 1,0-8-1,-2 10-7,1 1 1,-1-1-1,0 1 1,0-1-1,0 1 1,0-1-1,0 1 1,-1-1-1,1 1 1,0-1-1,-1 1 1,1-1-1,-1 1 1,1-1-1,-1 1 0,0-1 1,0 1-1,1 0 1,-1 0-1,0-1 1,0 1-1,0 0 1,-1 0-1,1 0 1,0 0-1,0 0 1,0 0-1,-3-1 1,1 1-6,0 0 0,0 0 0,0 1 0,0-1 0,0 1 0,0-1 0,0 1 0,0 0 1,0 0-1,0 1 0,1-1 0,-1 0 0,0 1 0,0 0 0,0 0 0,0 0 0,-4 2 0,-2 1-16,0 1 0,0 0 0,-16 13 0,10-6 7,1 2 0,0-1 0,1 2 0,0 0 0,1 0 0,1 1 1,0 1-1,1 0 0,1 0 0,1 1 0,1 0 0,0 0 0,1 1 0,1 0 0,1 0 0,0 0 0,2 1 0,-1 37 0,3-49-3,0-1 0,1 1 0,0-1 0,0 1 0,1-1 0,-1 1 0,2-1 0,-1 0 1,1 0-1,6 10 0,-7-13 9,1 0 1,0 0-1,0 0 1,0-1-1,1 0 1,-1 1-1,1-1 1,0 0-1,0-1 1,0 1-1,0-1 1,0 1-1,1-1 1,-1-1-1,1 1 1,-1-1-1,8 2 1,-1-1-3,1-1 1,0 0 0,0-1-1,-1 0 1,1 0 0,0-2-1,0 1 1,-1-2 0,16-4-1,9-6-1541,53-26-1,-39 16-2058,3 1-2430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63 14720,'-2'-2'325,"-10"-12"2324,0 0 0,-18-14-1,29 28-2530,1-1-1,-1 1 0,0-1 1,0 1-1,0-1 1,0 1-1,0 0 0,1-1 1,-1 1-1,0 0 0,0-1 1,0 1-1,0 0 0,0 0 1,0 0-1,0 0 1,0 0-1,0 0 0,0 0 1,0 1-1,0-1 0,0 0 1,0 0-1,1 1 0,-1-1 1,-1 1-1,-1 1-57,0 0-1,1 0 1,0 0 0,0 0-1,-1 0 1,-1 3-1,1-1 73,-135 183 679,134-181-807,-9 14-158,1-1-1,0 2 1,2-1-1,1 2 0,-10 29 1,19-51 148,-4 23-1763,4-23 1558,0 1 1,0-1 0,0 1 0,1 0 0,-1-1 0,0 1 0,0 0 0,0-1 0,1 1 0,-1-1 0,0 1 0,0-1 0,1 1 0,-1-1 0,1 1 0,-1-1 0,0 1 0,1-1 0,-1 1 0,1-1 0,-1 0 0,1 1 0,-1-1 0,1 0 0,-1 1 0,1-1 0,0 0 0,-1 0 0,1 1 0,-1-1 0,2 0 0,11 1-5507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14720,'-18'-27'5535,"13"27"-4319,1 12 256,4 0-192,4 20-416,5 7-32,5 12-192,4 4-64,-2 5-320,11 3-160,18 9-64,9-1 32,3-7 32,-3-8-256,-9-13-64,-6-4-1696,-7-10-800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10880,'4'1'695,"-1"-1"0,0 0 0,1 1 0,-1-1 0,0 1 0,1 0 0,-1 0 0,0 1 0,0-1 0,0 1 0,3 1 1,-1 1-251,0-1 1,0 1 0,-1 0 0,0 1 0,7 7-1,-2 0-244,-1 0 0,-1 1 1,0 0-1,8 19 0,63 214 1303,-63-191-1104,-3 0 0,-2 1 1,3 98-1,-12-108-270,-3-1-1,-2 0 1,-1 1-1,-3-1 1,-14 48-1,8-44-59,-25 77-796,62-150-6970,-3-4 3409,-1-9-609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3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92 8064,'7'-29'3185,"-4"20"-1953,-1 1 0,0-1-1,0 1 1,0-11-1,-2 19-1160,0-1 0,0 1-1,0 0 1,0-1-1,0 1 1,0 0 0,0-1-1,0 1 1,0 0-1,0-1 1,0 1 0,-1 0-1,1-1 1,0 1-1,0 0 1,0-1 0,0 1-1,0 0 1,-1 0 0,1-1-1,0 1 1,0 0-1,0 0 1,-1-1 0,1 1-1,0 0 1,0 0-1,-1 0 1,1-1 0,0 1-1,-1 0 1,1 0-1,-1 0 1,0 0 11,0 0 0,0 0-1,0 0 1,1 0 0,-1 0 0,0 1 0,0-1 0,0 0-1,0 1 1,0-1 0,0 1 0,0 0 0,-28 22 616,26-20-439,-10 9 53,1 1 0,0 0 0,1 1 0,1 1 0,-14 24 0,-37 87 605,45-88-661,-18 41-135,4 2 0,3 1 0,4 1 0,4 0 1,3 2-1,-7 128 0,21-160-115,2 1 0,13 89 1,-9-116 4,2 0 0,1 0 0,1 0 0,1-1 0,2 0 0,25 46 0,-11-33-42,3-1 0,1-2 0,2 0-1,1-2 1,72 58 0,-83-77-1530,-20-15 1362,0 0 1,-1 1-1,1-1 0,0 0 0,0 0 0,-1 0 0,1 1 0,0-1 1,0 0-1,0 0 0,-1 0 0,1 0 0,0 0 0,0 0 0,0-1 1,-1 1-1,1 0 0,0 0 0,0-1 0,-1 1 0,1 0 0,0-1 1,-1 1-1,1 0 0,0-1 0,-1 1 0,1-1 0,0 0 0,9-16-5528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135 218 9984,'6'-29'3909,"-2"14"-2328,-1 1 0,-1-1 1,1-15-1,-3 28-1503,0 1 1,0 0-1,0-1 0,-1 1 1,1 0-1,0-1 0,0 1 1,-1 0-1,1-1 1,-2-1-1,2 3-60,0 0 1,0 0 0,0 0-1,0-1 1,-1 1-1,1 0 1,0 0 0,0 0-1,0-1 1,-1 1-1,1 0 1,0 0-1,0 0 1,-1 0 0,1 0-1,0 0 1,0-1-1,-1 1 1,1 0 0,0 0-1,-1 0 1,1 0-1,0 0 1,0 0 0,-1 0-1,1 0 1,0 0-1,0 0 1,-1 0-1,1 1 1,-2 0 16,0 0-1,0 0 1,1 0-1,-1 0 1,1 1 0,-1-1-1,1 1 1,-1-1 0,1 1-1,0-1 1,0 1-1,-2 3 1,-9 19 54,1 2-1,1-1 1,1 2-1,-11 50 1,19-69-62,-19 76 247,-15 148 1,33-213-273,2-1 1,0 1-1,1-1 0,1 0 1,1 0-1,7 27 1,-8-39 13,0 0 0,1 1 0,0-1 0,0 0 0,0 0-1,0 0 1,1-1 0,0 1 0,0-1 0,1 0 0,-1 0 0,1-1 0,0 1 0,1-1 0,-1 0 0,1 0 0,0-1 0,-1 1 0,1-2 0,11 5 0,-4-3 94,0-2 0,0 1 0,0-1 0,1-1 0,-1-1 0,0 0 0,1 0 0,-1-1 0,0-1 0,0 0 0,0-1 0,16-6 0,-14 4-3,0-1-1,-1 0 1,0-1-1,0-1 1,-1 0-1,0-1 1,0-1 0,-1 0-1,0 0 1,10-13-1,-3-2 28,-1 0-1,-2 0 0,-1-2 1,-1 0-1,21-55 0,-27 57-116,0 0 0,-2 0 0,-1 0 0,0-1 1,-2 0-1,-1 0 0,-2 0 0,0 0 0,-1 0 0,-2 0 0,-1 1 0,-1-1 0,-1 1 0,-9-26 0,10 40-16,1 0 0,-2 1 0,1 0 0,-1 0 0,-1 0 0,0 1 0,0-1 1,-1 2-1,0-1 0,-12-8 0,14 12-15,0 1 0,0 0 0,0 0 0,-1 1 0,0-1 1,0 1-1,0 1 0,0-1 0,0 1 0,-1 1 0,1-1 0,0 1 1,-1 1-1,1-1 0,-1 1 0,-12 2 0,8 0-107,1 0 1,0 1-1,-1 0 0,1 1 0,1 0 1,-21 12-1,24-13-97,1 1 0,1 0 0,-1 1 0,0-1 0,1 1 0,0 0 0,0 0-1,1 1 1,-1 0 0,1-1 0,1 2 0,-6 9 0,8-13 59,0 0-1,0 0 0,0 0 0,0 0 1,0 0-1,1 0 0,0 0 1,-1 0-1,1 1 0,0-1 1,1 0-1,-1 0 0,0 0 0,1 0 1,0 0-1,0 0 0,0 0 1,0 0-1,2 4 0,3 3-608,1-1 0,0 0 0,0 0 0,14 12 0,38 38-4037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 15488,'-2'-4'1977,"2"4"-1712,0-1 0,-1 1 0,1-1 0,0 1 0,0-1 0,-1 1 0,1-1 0,0 1 0,-1 0 0,1-1 0,0 1 0,-1-1 0,1 1 0,-1 0 0,1-1 0,-1 1 0,1 0 0,-1 0 0,1 0 0,-1-1 0,1 1 0,-1 0 0,1 0 0,-1 0 0,0 1-101,0-1 0,1 1 0,-1 0 0,1 0 0,0 0-1,-1-1 1,1 1 0,0 0 0,-1 0 0,1 0 0,0 2 0,-1-2 77,-16 64 255,3 1 0,-7 86 0,18-127-482,0 12-1272,1 66 1,2-99 826,0-1 1,1 0-1,-1 0 1,1 0-1,0 0 1,0 0 0,0 0-1,0 0 1,1 0-1,-1 0 1,3 2-1,-3-4 139,0 0 0,-1 0-1,1 0 1,0 0-1,0 0 1,0-1 0,0 1-1,0 0 1,0-1 0,0 1-1,0-1 1,0 1-1,0-1 1,0 1 0,0-1-1,1 0 1,-1 0 0,0 0-1,0 1 1,0-1-1,0 0 1,1 0 0,-1 0-1,0-1 1,0 1 0,0 0-1,0 0 1,1-1-1,-1 1 1,1-1 0,1-1-337,-1 1 1,0 0-1,0-1 0,0 0 1,0 1-1,3-4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9088,'-4'-2'884,"0"1"0,0-1 0,0 1 0,0 0 0,0 1 0,-1-1 0,1 1 0,-9 0 0,10 0 13,3 0-841,0 0 0,-1 0 0,1 0 0,0 0 0,0 0 0,0 0 0,-1 0 0,1 0 0,0 0 1,0 0-1,0 0 0,0 0 0,-1 0 0,1 0 0,0 0 0,0 1 0,0-1 0,-1 0 0,1 0 0,0 0 0,0 0 0,0 0 1,0 0-1,0 0 0,0 1 0,-1-1 0,1 0 0,0 0 0,0 0 0,0 0 0,0 1 0,0-1 0,0 0 0,0 0 0,0 0 1,0 0-1,0 1 0,0-1 0,0 0 0,0 0 0,0 0 0,0 1 0,0-1 0,0 0 0,0 0 0,0 0 0,0 1 0,0-1 1,0 0-1,0 0 0,0 0 0,0 0 0,0 1 0,0-1 0,0 0 0,0 0 0,1 0 0,7 9 1113,-2-7-945,-1-1 1,1-1-1,-1 1 1,1-1-1,-1 0 0,1 0 1,-1 0-1,1-1 1,-1 0-1,7-2 1,7 0 15,63-3-257,104 6-1,-76 2-6309,-74-2 834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 12800,'1'-1'375,"-1"0"0,1 0 1,0 0-1,-1 1 1,1-1-1,0 0 1,0 0-1,0 1 0,0-1 1,0 1-1,0-1 1,0 1-1,-1-1 1,2 1-1,-1-1 0,1 1 1,0-1-15,1 1 1,-1-1-1,1 1 1,-1 0-1,1 0 1,-1 0-1,3 1 1,3 1 244,0 0 1,0 0 0,12 6 0,-10-3-345,-1 0 1,1 1 0,-2 0 0,1 0-1,-1 1 1,0 0 0,0 1 0,-1 0-1,0 0 1,7 11 0,-5-6-106,-1 0 0,0 1 0,-1 0 0,-1 0 0,0 1 0,6 22 0,-10-24-72,0-1 0,-1 1 0,-1 0 0,0 0 0,0-1 0,-1 1 0,-1 0 0,0-1 0,-1 1 0,0-1 0,-1 0 1,-8 17-1,-7 13 42,-3-1 0,-27 40 1,-91 151-27,133-218-105,0 0 0,1 0-1,-9 28 1,13-34-6,1-1 1,0 0-1,0 0 1,0 0-1,1 1 0,0-1 1,0 0-1,1 0 1,0 1-1,2 6 0,-2-10 13,0-1 0,1 1 0,-1-1 0,1 0 0,0 0-1,0 0 1,1 0 0,-1 0 0,0 0 0,1-1-1,0 1 1,0-1 0,-1 1 0,1-1 0,1 0 0,-1 0-1,0-1 1,0 1 0,1-1 0,-1 1 0,1-1 0,4 1-1,8 2 21,1-2 0,0 1 0,26-1 1,-28-1 5,132 0-2535,-84-2-3308,-27 1-713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13824,'12'38'6189,"-8"-26"-5529,0-1 0,1 1 0,0-1 0,0 0 0,11 15 0,0 1 277,0 1 1,-2 0 0,12 36 0,24 94 345,-32-82-1062,-4 0 1,-3 1-1,-3 0 0,-4 0 1,-3 1-1,-3-1 0,-25 150 1,-92 324-1737,112-529 10,-9 24-1,1-3-4091,12-25-690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75 8064,'1'-6'647,"0"0"1,0 1-1,1-1 1,0 0-1,0 1 1,1-1 0,0 1-1,0-1 1,0 1-1,0 0 1,8-8-1,-10 12 638,-2 7 1611,0-2-2654,-1 0-1,1 0 0,-1-1 0,0 1 0,-2 3 1,-2 3 124,-59 133 2211,28-57-1725,-58 112 66,-14 33-753,44-83-137,-44 97-158,107-241 49,-12 21 260,14-24-240,-1 0-1,0 0 0,1 0 1,-1 0-1,0 0 0,0 0 0,1-1 1,-1 1-1,0 0 0,0 0 1,0-1-1,0 1 0,0-1 1,0 1-1,0-1 0,0 1 0,0-1 1,0 0-1,-2 1 0,2-2-280,0 1 1,0-1-1,0 0 0,1 0 0,-1 1 0,0-1 1,0 0-1,1 0 0,-1 0 0,0 0 0,1 0 1,-1 0-1,1 0 0,-1 0 0,1 0 0,0 0 1,-1-1-1,1 1 0,0 0 0,0 0 0,0-2 0,3-9-4953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8832,'0'-2'365,"0"0"0,0 0 1,0 0-1,0 0 0,1 1 0,-1-1 1,1 0-1,-1 0 0,1 0 1,0 0-1,-1 1 0,1-1 0,2-3 1,-2 5-239,-1 0 0,1-1 0,-1 1 0,0-1 0,1 1 0,-1 0 0,1-1 0,0 1 0,-1 0 0,1 0 0,-1-1 0,1 1 0,-1 0 0,1 0 0,-1 0 0,1 0 0,0 0 0,-1 0-1,2 0 1,-1 0-3,0 0-1,1 1 1,-1-1-1,0 0 1,0 1-1,0 0 1,1-1-1,-1 1 0,0 0 1,0-1-1,0 1 1,1 1-1,5 5 294,0 0 1,-1 0-1,0 0 0,0 1 1,8 14-1,20 48 360,-21-40-415,32 61 589,44 99 604,-46-78-1153,43 99-217,8-33-52,-59-114-426,-24-39-982,-9-19-361,1 0 0,-1 0 0,7 9 0,-9-14 1460,1-1 0,-1 0 0,0 0 0,0 1-1,1-1 1,-1 0 0,0 0 0,1 1 0,-1-1-1,0 0 1,0 0 0,1 0 0,-1 0-1,0 1 1,1-1 0,-1 0 0,1 0 0,-1 0-1,0 0 1,1 0 0,-1 0 0,0 0 0,1 0-1,8-6-4345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257 157 8320,'22'-123'9018,"-20"98"-8050,-2 24-932,0 1 1,0-1 0,0 1 0,0-1 0,0 1 0,0 0 0,0-1-1,-1 1 1,1-1 0,0 1 0,0 0 0,0-1 0,-1 1 0,1 0-1,0-1 1,0 1 0,-1 0 0,1-1 0,0 1 0,-1-1 0,0 1-7,1 0 1,-1 0 0,1 0-1,-1 0 1,1 0 0,-1 0-1,1 0 1,-1 0-1,1 0 1,-1 0 0,1 1-1,-1-1 1,1 0 0,-1 0-1,1 0 1,-1 1 0,1-1-1,-1 0 1,1 1 0,-1-1-1,0 1 1,-10 9 24,0 1 1,0 1-1,1-1 1,1 2-1,0-1 0,-14 26 1,9-15 47,-19 34 18,1 1-1,-26 72 1,46-98-132,-10 40-1,19-61 68,1 0 0,0 1-1,1-1 1,0 1-1,1-1 1,0 1-1,3 16 1,-3-26-26,0-1 1,0 1-1,0-1 1,1 1-1,-1-1 1,1 1-1,-1-1 1,1 1-1,0-1 1,0 0-1,-1 1 1,1-1-1,0 0 1,0 0-1,0 0 1,0 1-1,1-1 1,-1 0-1,0 0 1,2 1-1,-1-2 14,-1 0 0,1 1-1,-1-1 1,1 0 0,-1 0-1,1 1 1,0-1 0,-1 0-1,1-1 1,-1 1-1,1 0 1,-1 0 0,1-1-1,0 1 1,-1-1 0,2 0-1,6-4 89,0 0-1,0 0 1,-1-1-1,14-11 1,-22 16-135,15-12 37,0-1 1,-1-1-1,-1 0 0,0-1 1,-2-1-1,1 0 0,-2 0 1,13-29-1,-14 23 5,0-1 0,-2-1 0,0 1 0,-2-1-1,-1-1 1,2-34 0,-5 40-27,0 9-10,0 0 0,-1 0 0,0-1 1,0 1-1,-2 0 0,-3-17 0,5 27-3,0 1 0,0 0 0,0 0 0,0 0 0,0-1 0,0 1 0,0 0 0,0 0 1,0-1-1,0 1 0,0 0 0,-1 0 0,1 0 0,0 0 0,0-1 0,0 1 0,0 0 0,0 0 0,0 0 0,-1-1 0,1 1 0,0 0 0,0 0 1,0 0-1,-1 0 0,1 0 0,0 0 0,0 0 0,0-1 0,-1 1 0,1 0 0,0 0 0,0 0 0,-1 0 0,-3 7-39,0 16-10,3-1 48,1 0-1,0 0 0,2 0 1,1 0-1,5 23 0,-4-30-2,0 0 0,1-1-1,1 0 1,0 1 0,1-2-1,0 1 1,1-1 0,12 15-1,30 37 67,-10-13-5684,-31-43 2098,3-5-1115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9216,'-3'27'7955,"-5"6"-4411,-15 36-3051,8-26 272,-96 308-413,107-339-2011,3-4-672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10496,'-34'17'3429,"26"-10"-2108,9-2 1139,10-1 1743,55 1-37,-17-2-3266,147 31-228,-190-33-1219,1 0 0,-1 0 0,11-1 0,-2-1-2234,0-1 0,0 0 1,24-9-1,6-3-2531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8064,'2'-11'3011,"0"8"-1031,-2 5 3444,0 0-5294,1-1-1,-1 1 1,0-1-1,1 1 1,-1-1-1,1 1 1,0-1-1,-1 0 1,1 1-1,0-1 1,0 0-1,0 1 1,0-1-1,0 0 0,0 0 1,0 0-1,0 0 1,2 1-1,26 16 966,-23-15-847,63 31 1076,-44-23-816,0 1 0,32 22 0,-54-31-419,0-1 0,0 0-1,0 1 1,-1 0 0,1-1 0,0 1 0,-1 0-1,0 0 1,0 0 0,0 1 0,0-1 0,-1 1-1,1-1 1,1 5 0,-2-3 19,-1 0-1,1-1 1,-1 1 0,0 0 0,0 0-1,0 0 1,-1-1 0,1 1 0,-1 0-1,-3 7 1,-5 13 229,-1 0-1,-14 24 1,-11 25-32,31-62-304,0-1-1,1 1 1,0 0-1,-2 21 0,4-30 6,1 0 0,0 0 0,1-1 0,-1 1-1,1 0 1,-1 0 0,1 0 0,0 0 0,0 0-1,0-1 1,0 1 0,0-1 0,1 1-1,-1 0 1,1-1 0,0 0 0,-1 1 0,1-1-1,0 0 1,1 0 0,-1 0 0,0 0 0,0-1-1,4 3 1,5 2 30,0-1-1,1 0 0,-1 0 1,17 3-1,-24-6-42,143 33-78,-107-30-1028,-14-8-2734,-8-3-3620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9472,'-5'-10'1430,"-2"-2"92,6 6 2773,2 6-3984,1 0-1,-1 0 0,1 0 1,-1 1-1,1-1 0,-1 0 1,1 1-1,-1 0 0,1-1 0,1 2 1,11 9 101,-1 0 1,0 1 0,-1 1-1,-1 0 1,0 0-1,16 25 1,42 95-391,-25-42-122,-7-35-2108,-26-40 720,7 16-3839</inkml:trace>
  <inkml:trace contextRef="#ctx0" brushRef="#br0" timeOffset="1">430 4 11648,'-18'-3'4288,"13"3"-3329,1 3 33,4 1-288,0 8-352,0 0-32,4 8-288,1 11 0,4 5-32,0 3-352,4-3-96,-1-4-3519,2-4-2753,-1-13 2176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10880,'-5'-9'1860,"4"7"-1308,0 0 1,0 0 0,0 0 0,0 0 0,-1 0-1,1 1 1,-3-3 0,3 4-414,1 0 0,-1 0 0,0 0 0,0 0 0,1 0 0,-1 0 0,0 0 0,0 0 0,1 1 0,-1-1 0,0 0 0,0 1 0,1-1 0,-1 0 0,0 1 0,1-1 0,-1 1 0,1-1 0,-1 1 0,1-1 0,-1 1 0,1 0 0,-1 0 0,-2 2 237,-27 17 841,-15 11-57,40-27-1128,0 0 1,1 0-1,0 1 0,0-1 0,0 1 0,-5 8 1,8-11-43,1-1 0,-1 1 0,1-1 1,-1 1-1,1-1 0,0 1 1,0 0-1,-1-1 0,1 1 0,0-1 1,0 1-1,1 0 0,-1-1 1,0 1-1,0 0 0,1-1 0,-1 1 1,1-1-1,0 1 0,-1-1 0,1 1 1,0-1-1,0 0 0,0 1 1,0-1-1,1 2 0,5 4-10,0 1 0,0-2 0,11 9 0,-3-2-32,-5-5 11,-2-1 335,0 0-1,-1 1 1,0-1 0,0 1 0,-1 1 0,1-1-1,5 12 1,-8-11-79,0 0-1,0 0 1,-1 0-1,0 1 1,-1-1 0,0 1-1,-1 0 1,0-1-1,0 11 1,-1-13-150,-1-1 0,0 1 1,0 0-1,0-1 0,-1 1 1,0-1-1,-1 0 0,1 0 1,-1 0-1,0 0 0,-1 0 1,1-1-1,-1 1 0,-5 5 0,3-5-76,1 0-1,-1-1 0,0 0 0,0 0 0,-1 0 0,-6 3 0,8-5-849,1-1 0,-1 0 0,0 0-1,0-1 1,1 1 0,-8 0 0,2 0-3113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32 673 11648,'-23'17'3818,"15"-14"-2207,8-3-353,0 0-10,1-1-266,19-7-186,0-1 0,-1-1-1,-1-1 1,0-1 0,26-22 0,25-15 2,6 6-331,129-54 1,-177 85-448,104-43 29,155-75 35,14-47 12,-285 168-135,-9 4-169,1 0-1,0 1 1,1 0-1,-1 0 1,0 1 0,1 0-1,0 0 1,9-1-1,-16 4-81,1-1-1,-1 1 1,1 0 0,-1 0-1,1 0 1,-1 0-1,1 0 1,-1 0-1,1 1 1,1 0 0,11 9-5955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8704,'-5'0'646,"1"0"3791,10-4-1110,-4 3-3082,0 0 0,0 0 0,1 0 0,-1 0 0,0 1 0,1-1 0,-1 1 1,1 0-1,-1-1 0,1 1 0,-1 0 0,4 1 0,30 5 649,23 9-582,0-3 0,0-3 0,93 3 0,-138-12-594,35 0-4748,-39 0-36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11008,'-18'12'4128,"13"-8"-3200,5 8 287,5-9-31,4 2-448,4 2-32,5 1-288,-6-4 0,29-4-256,8-4-32,1 1 64,-6-2-96,-4 2-64,-4 3 0,-9 3-32,-4 2-1280,-2 2-480,1 1-3775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401 187 10240,'-4'-38'5204,"4"31"-4657,0 1-1,-1-1 0,0 0 1,0 1-1,-1-1 0,-3-10 0,4 16-483,0-1 0,0 0 0,0 1-1,0-1 1,0 1 0,-1-1-1,1 1 1,-1 0 0,1-1 0,-1 1-1,1 0 1,-1 0 0,1 0 0,-1 0-1,0 1 1,0-1 0,0 0-1,1 1 1,-1-1 0,0 1 0,0 0-1,0-1 1,0 1 0,0 0-1,0 0 1,0 0 0,0 0 0,-2 1-1,-4 0-27,0 1 0,-1-1 0,1 2 0,0-1 1,0 1-1,0 0 0,0 1 0,1 0 0,-1 0 0,1 0 0,0 1 0,0 0 0,1 1 0,-1-1 0,1 1 0,1 1 0,-8 8 0,-5 11-56,1 0 0,1 2 0,-16 36 0,26-51 66,-61 146-83,57-129 47,2 0 1,0 1 0,-4 46-1,9-38-23,1 1-1,2-1 1,2 1-1,1 0 1,2-1-1,16 61 1,-15-79 82,1 0-1,1 0 1,0-1-1,2 0 1,0-1 0,20 29-1,-25-42 2,0 0 0,0 0 0,1 0 0,0-1 0,0 0 0,0 0 0,0 0-1,1-1 1,0 0 0,0 0 0,0-1 0,0 1 0,0-2 0,1 1 0,-1-1 0,1 0 0,0-1 0,0 0 0,-1 0-1,1 0 1,13-2 0,-12 0 19,1-1-1,-1 0 0,1 0 1,-1-1-1,0-1 0,1 1 1,-2-2-1,1 1 1,0-1-1,-1 0 0,0-1 1,0 0-1,8-8 0,8-10 159,0-2-1,26-36 0,-49 60-236,115-163 712,-96 130-668,-1 0 0,-1-1 0,11-39 1,-14 29-1,-2-2 1,-2 1-1,-2-1 1,3-52-1,-11 71-32,0-1-1,-2 0 1,-1 1-1,-2-1 1,0 1-1,-2 0 1,-19-54 0,22 74-44,-1 1 1,0 1-1,0-1 1,0 0-1,-1 1 1,-11-14-1,12 17-5,-1 1 1,1-1-1,-1 0 0,0 1 0,0 0 0,0 0 1,0 0-1,0 1 0,-1 0 0,1 0 1,-9-2-1,-3 1-287,0 0-1,-1 1 1,1 1 0,-1 1 0,-30 2-1,23 2-2114,-40 10 0,44-6-812,14 1-952,7-7 3428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212 226 8320,'0'0'129,"0"0"0,0 0 1,0 0-1,-1 0 0,1 0 1,0 0-1,0 0 0,0 0 0,-1-1 1,1 1-1,0 0 0,0 0 1,0 0-1,-1 0 0,1 0 0,0 0 1,0-1-1,0 1 0,0 0 1,0 0-1,0 0 0,-1 0 1,1-1-1,0 1 0,0 0 0,0 0 1,0 0-1,0-1 0,0 1 1,0 0-1,0 0 0,0 0 0,0-1 1,0 1-1,0 0 0,0 0 1,0 0-1,0-1 0,0 1 1,0 0-1,0 0 0,0 0 0,0-1 1,0 1-1,0 0 0,0 0 1,0 0-1,1-1 0,-1 1 0,8-18 294,-7 16-102,1-1 0,-1 1 1,0-1-1,0 0 0,0 0 0,1-3 0,-2 5-154,0 0 0,0 0 0,-1-1 0,1 1 0,0 0 0,0 0 0,-1 0 0,1 0 0,-1 0 0,1 0 0,-1 0-1,1-1 1,-1 2 0,0-1 0,0 0 0,1 0 0,-1 0 0,0 0 0,0 0 0,0 1 0,0-1 0,0 0 0,0 1-1,0-1 1,0 0 0,0 1 0,0 0 0,0-1 0,-1 1 0,1 0 0,-2-1 0,2 1-121,-1 0 0,0-1 0,0 1 0,0 0-1,1 0 1,-1 1 0,0-1 0,0 0 0,0 0 0,1 1 0,-1-1 0,0 1 0,1 0 0,-1 0 0,0-1 0,1 1 0,-1 0 0,1 0 0,-1 0-1,1 1 1,-2 0 0,-2 5-56,0-1-1,0 1 1,1 0 0,0 0-1,1 1 1,-5 10-1,7-15 44,0 0 1,0 0-1,0 0 0,1 0 0,-1 1 1,1-1-1,-1 0 0,1 0 0,0 0 1,0 0-1,1 1 0,-1-1 1,1 0-1,-1 0 0,1 0 0,0 0 1,0 0-1,1 0 0,1 4 0,0-4 50,-1-1 0,0 0-1,1 0 1,0 0-1,-1 0 1,1-1 0,0 1-1,0-1 1,0 1 0,0-1-1,0 0 1,0 0-1,0 0 1,0-1 0,0 1-1,4-1 1,-2 1-59,0-1 0,-1 0 0,1 0 0,-1 0 0,1-1 0,0 1 0,-1-1 0,1 0 0,-1 0 0,9-4 1,-8 2 2,0 0 0,-1 0 0,1 0 0,0 0 0,-1-1 0,0 0 1,0 0-1,0 0 0,-1 0 0,1-1 0,-1 1 0,0-1 0,0 0 1,2-6-1,-3 5 7,0 0 1,-1 0 0,1 0 0,-1-1-1,0 1 1,-1-1 0,0 1 0,0-1-1,0 1 1,-1 0 0,0-1-1,-2-6 1,2 7 14,-1 0 0,1 0-1,-1 0 1,-1 0 0,1 1 0,-1-1-1,0 1 1,-5-8 0,6 11-43,1 1 0,0 0 0,0-1 0,-1 1 0,1 0 0,-1 0 1,1 0-1,-1 0 0,0 0 0,1 0 0,-1 1 0,0-1 0,1 1 0,-1-1 0,0 1 0,0-1 1,0 1-1,1 0 0,-1 0 0,0 0 0,0 0 0,0 0 0,0 0 0,1 1 0,-1-1 0,0 1 1,0-1-1,0 1 0,1 0 0,-1-1 0,0 1 0,-2 2 0,-4 2-5,0 0 0,0 1 0,0 0-1,1 0 1,0 1 0,1 0 0,-1 0 0,1 0 0,-7 12-1,9-13-25,1 0-1,-1 1 0,1-1 1,0 1-1,1-1 0,0 1 0,0 0 1,0 0-1,1 0 0,0 0 0,0 1 1,1-1-1,0 7 0,1-9 41,-1-1-1,1 1 1,1-1 0,-1 1-1,1-1 1,-1 0-1,1 1 1,0-1 0,1 0-1,-1 0 1,1-1-1,0 1 1,0 0 0,0-1-1,0 0 1,0 0-1,1 0 1,-1 0-1,1 0 1,0-1 0,0 1-1,0-1 1,0 0-1,1 0 1,-1-1 0,0 1-1,1-1 1,-1 0-1,1 0 1,-1-1 0,1 1-1,0-1 1,-1 0-1,1 0 1,0 0 0,-1-1-1,8-2 1,-3 2 50,0-2-1,-1 1 1,1-1 0,0-1-1,12-7 1,-18 10-57,-1-1-1,1 0 1,-1 1 0,1-1-1,-1-1 1,0 1 0,0 0-1,0 0 1,0-1 0,0 1-1,-1-1 1,1 0 0,-1 0-1,1 1 1,-1-1 0,0 0-1,0 0 1,0 0 0,-1 0-1,1-4 1,0-2-15,-1 0-1,-1-1 0,0 1 1,0 0-1,0 0 1,-1 0-1,-1 0 1,1 0-1,-2 0 1,1 1-1,-6-11 0,8 18 15,0-1-1,0 1 0,1-1 0,-2 1 0,1-1 0,0 1 0,0-1 1,0 1-1,-1 0 0,1 0 0,0-1 0,-1 1 0,1 0 0,-1 1 1,0-1-1,1 0 0,-1 0 0,0 1 0,1-1 0,-1 0 0,-2 1 1,2 0-10,-1 0 0,0 0 0,1 1 0,-1-1 1,1 1-1,-1 0 0,0-1 0,1 1 0,0 0 1,-1 1-1,1-1 0,0 0 0,-5 4 0,-6 5-17,-1 1 0,1 1 0,1 0 0,0 1 0,1 1 0,0-1 0,-14 27 0,21-32 6,0 0 0,0 1 0,1 0 0,0-1 0,0 1 0,1 0 0,-1 11 0,3-18 5,0 1 1,-1-1-1,1 1 1,0-1-1,0 1 1,1-1-1,-1 1 1,1-1-1,-1 1 1,1-1-1,0 1 1,-1-1 0,1 0-1,0 1 1,1-1-1,-1 0 1,0 0-1,1 0 1,-1 0-1,1 0 1,0 0-1,0 0 1,-1 0-1,1-1 1,0 1-1,0-1 1,1 0-1,-1 1 1,0-1-1,0 0 1,3 1 0,0-1 17,0 0 1,0-1-1,0 1 1,0-1-1,0 0 1,0 0 0,0-1-1,0 1 1,-1-1-1,1 0 1,0 0 0,0-1-1,5-2 1,2-1 56,0-1 1,0 0-1,19-14 0,-26 17-52,-1 0 0,0 0-1,0-1 1,0 1 0,0-1-1,-1 0 1,1 0 0,-1 0-1,0-1 1,0 1-1,-1-1 1,1 0 0,-1 1-1,0-1 1,0 0 0,-1 0-1,0-1 1,0 1-1,0 0 1,0 0 0,-1-1-1,0 1 1,0 0 0,0 0-1,-1-1 1,-1-7-1,1 4-10,-2-1 0,1 0 0,-1 0 0,0 1 0,-1-1 0,-8-13 0,11 21-6,0 0 1,0 0 0,-1 0-1,1 1 1,0-1-1,-1 0 1,0 1-1,1-1 1,-1 1 0,0 0-1,0-1 1,0 1-1,0 0 1,0 0-1,0 0 1,0 0 0,0 1-1,0-1 1,0 0-1,0 1 1,-1 0-1,1-1 1,0 1 0,0 0-1,-1 0 1,1 0-1,0 1 1,0-1 0,0 0-1,-1 1 1,1-1-1,0 1 1,0 0-1,0 0 1,0 0 0,-2 1-1,-9 6 7,1 1 0,0 0 0,0 1 1,1 0-1,-16 19 0,25-26-2,-3 2-19,1 0 0,-1 0 0,1 0 0,1 1 0,-1 0 0,1 0 0,0 0 0,0 0 0,-2 10 0,4-13 10,1 0 0,-1 0-1,1 0 1,0 0 0,-1-1-1,2 1 1,-1 0-1,0 0 1,0 0 0,1 0-1,0 0 1,0 0-1,-1-1 1,1 1 0,1 0-1,-1 0 1,0-1-1,1 1 1,-1-1 0,1 0-1,0 1 1,0-1 0,3 3-1,-3-3 12,0-1 1,1 0-1,-1 1 0,0-1 0,0 0 1,1 0-1,-1 0 0,1 0 0,-1-1 0,1 1 1,-1 0-1,1-1 0,0 0 0,-1 0 1,1 0-1,2 0 0,3-1 27,-1 0-1,1 0 0,-1 0 1,10-4-1,-6 1 35,0 0-1,0-1 1,-1 0 0,1-1-1,-1 0 1,16-12-1,-22 14-43,1 0-1,-1-1 0,1 1 1,-1-1-1,-1 0 0,1-1 1,-1 1-1,1 0 0,-2-1 1,1 0-1,-1 0 0,0 0 1,0 0-1,2-9 0,-2 2 0,-1-1-1,-1 1 0,1-1 0,-2 1 0,0-1 0,-1 1 0,0 0 0,-1 0 0,0-1 1,-1 2-1,-7-16 0,9 24-10,0 0 1,0 0-1,0 0 1,-1 1-1,1-1 1,-1 1 0,-6-6-1,7 7-8,1 1 0,-1 0 0,1 0 0,-1 0 1,1 1-1,-1-1 0,1 0 0,-1 0 0,0 1 0,1-1 0,-1 1 0,0 0 0,0-1 0,1 1 0,-1 0 0,0 0 1,0 0-1,0 0 0,1 1 0,-1-1 0,0 0 0,-1 1 0,-3 1-13,0 1 0,0 0 1,0 0-1,1 0 0,-1 1 0,1 0 0,0 0 1,0 0-1,-4 6 0,-7 8-50,-15 21 0,24-31 59,6-5 3,-11 12-49,1 0 0,-16 32 0,25-43 42,0 0-1,1 0 0,-1 0 0,1 1 1,-1-1-1,1 0 0,1 1 1,-1-1-1,1 1 0,-1-1 0,1 1 1,1-1-1,-1 1 0,1-1 0,-1 0 1,1 1-1,0-1 0,2 5 0,-1-5 8,1 0-1,-1 0 1,0 0 0,1 0-1,0-1 1,0 1-1,0-1 1,0 0-1,1 1 1,0-2-1,-1 1 1,1 0-1,0-1 1,0 1-1,0-1 1,0 0-1,1-1 1,-1 1-1,0-1 1,1 0-1,-1 0 1,1 0 0,0-1-1,7 1 1,-3-1 6,0-1 0,0 0 1,0 0-1,0-1 0,0 0 1,0 0-1,0-1 0,-1 0 0,1-1 1,-1 0-1,13-9 0,-18 12 9,-1-1 0,0 1 0,1-1 0,-1 0 0,0 0 0,0 0 0,0-1 0,0 1-1,0 0 1,-1-1 0,1 1 0,-1-1 0,0 0 0,1 1 0,-1-1 0,0 0-1,-1 0 1,1 0 0,0 1 0,-1-6 0,0 2 5,0-1 1,-1 1-1,0 0 1,0 0-1,-1 0 0,0 0 1,0 0-1,-5-10 0,1 1-10,-1 1 1,0 0-1,-1 0 0,-1 0 0,-13-15 0,20 26-14,-1 1 1,1-1 0,-1 1-1,0 0 1,1 0-1,-1 0 1,0 0 0,0 0-1,0 0 1,0 1 0,-1-1-1,1 1 1,0 0-1,-1 0 1,1 0 0,-1 1-1,1-1 1,0 1-1,-1 0 1,1 0 0,-1 0-1,1 0 1,-1 0 0,1 1-1,-1 0 1,1 0-1,-1 0 1,1 0 0,0 0-1,0 1 1,-4 1-1,-11 8-13,0 1 0,0 0-1,1 1 1,1 1 0,0 1-1,1 0 1,-16 21 0,26-30-5,1 0 0,0 0-1,0 1 1,1-1 0,-1 1 0,1 0 0,1 0 0,-1 0 0,1 1 0,-1 12-1,2-16 16,1 0 0,0 0 0,1 1 0,-1-1-1,1 0 1,0 0 0,0 0 0,0 0 0,0 0-1,1 0 1,0 0 0,-1 0 0,2-1 0,-1 1-1,0-1 1,1 1 0,-1-1 0,1 0 0,0 0-1,4 4 1,-3-4 5,0-1-1,0 1 1,0-1-1,0 1 1,1-1 0,-1-1-1,1 1 1,-1-1-1,1 1 1,-1-1 0,1 0-1,0-1 1,0 1-1,-1-1 1,1 0 0,0 0-1,0-1 1,-1 1-1,1-1 1,0 0 0,-1 0-1,8-4 1,3 0 31,-1-2 1,0 1 0,0-2-1,-1 0 1,20-16 0,-30 22-19,0-1-1,-1 0 1,1 0 0,-1 1 0,0-2-1,0 1 1,0 0 0,0 0 0,0-1-1,-1 1 1,1-1 0,-1 1 0,0-1-1,0 0 1,0 1 0,-1-1 0,1 0-1,-1 0 1,0 1 0,0-1 0,0 0 0,-1 0-1,-1-5 1,0-1 24,0 0 0,-1 0 0,-1 0 0,0 1 0,0 0 0,0-1 0,-10-12 0,13 20-34,0 0 0,-1 1-1,1-1 1,-1 0-1,1 0 1,-1 1 0,1-1-1,-1 1 1,0 0 0,0-1-1,0 1 1,0 0-1,0 0 1,0 0 0,0 0-1,0 1 1,0-1-1,-1 0 1,1 1 0,0 0-1,0-1 1,-1 1-1,1 0 1,0 0 0,0 0-1,-1 1 1,1-1 0,0 0-1,0 1 1,0 0-1,-1-1 1,-1 2 0,-7 3-9,1 1 1,-1 0 0,1 0 0,-18 16 0,14-11-52,6-5 33,-4 3-28,0 1-1,0 0 1,-16 19-1,25-26 40,1 0-1,0 0 1,0 1 0,0-1 0,0 1-1,1-1 1,-1 1 0,-1 5-1,3-7 7,0 0-1,-1 0 0,1 1 0,0-1 0,0 0 0,0 0 1,1 1-1,-1-1 0,0 0 0,1 0 0,-1 1 0,1-1 1,0 0-1,0 0 0,2 3 0,1 3 3,2 0-1,-1-1 1,1 0-1,0 0 1,0 0-1,1 0 1,0-1-1,0 0 1,1-1-1,12 8 1,-13-10 2,-1 0 1,0 0-1,1-1 1,0 1-1,0-2 1,-1 1-1,1-1 1,0 0 0,0 0-1,0-1 1,0 0-1,0 0 1,1 0-1,9-3 1,-2-1 44,-1 0 1,1-1 0,23-12-1,-32 14-17,0 0 0,0-1-1,-1 0 1,1 0-1,-1 0 1,0 0-1,0-1 1,-1 0-1,1 0 1,6-10-1,-9 10-5,0 0-1,0 0 1,-1 0-1,0 0 1,0 0-1,0 0 0,0 0 1,-1 0-1,0 0 1,0-1-1,0 1 0,-1 0 1,-1-7-1,-2-6 16,0-1 0,-10-20 0,10 27-9,-1 0 0,0 0 1,-1 0-1,0 1 0,-13-17 0,17 25-28,0 0 0,-1 1 0,1-1 0,0 1 0,-1 0-1,1 0 1,-1 0 0,0 0 0,0 0 0,0 0-1,0 1 1,0-1 0,0 1 0,0 0 0,0 0 0,-1 0-1,1 1 1,0-1 0,-1 1 0,1-1 0,0 1 0,-1 0-1,1 0 1,0 1 0,-1-1 0,1 1 0,-4 1-1,0 0-7,1 1 0,-1 1 0,0-1-1,1 1 1,0 0 0,0 1-1,0 0 1,0 0 0,1 0 0,-8 9-1,5-5-8,1 1-1,1-1 1,-1 2-1,2-1 1,-1 0-1,-3 13 0,7-17 0,0 0-1,0 0 0,1 0 0,0 1 1,1-1-1,-1 0 0,1 0 0,0 1 0,1-1 1,-1 0-1,1 0 0,1 1 0,-1-1 1,3 7-1,-2-8 29,0-1 0,0 0 1,0 0-1,1 0 0,0 0 1,-1-1-1,1 1 0,0-1 0,1 1 1,-1-1-1,0 0 0,1 0 1,0-1-1,0 1 0,0-1 1,0 1-1,0-1 0,0-1 0,1 1 1,5 1-1,-1-1 29,1-1 0,0 0 0,-1 0 0,1-1 0,0-1 0,0 1 0,-1-1 0,1-1 0,-1 0 0,1 0 0,-1-1 0,0-1 0,0 1 0,0-1 0,16-10 0,-23 13-31,0-1 0,-1 1 0,1-1-1,0 1 1,-1-1 0,1 0 0,-1 0 0,0 1 0,1-1-1,-1 0 1,0 0 0,0 0 0,0-1 0,-1 1 0,1 0-1,0 0 1,-1 0 0,0-1 0,1 1 0,-1 0 0,0 0-1,0-1 1,0 1 0,0 0 0,-1 0 0,1-1 0,0 1-1,-2-4 1,-2-5 31,0 1 0,-1-1 0,0 1 0,-8-13-1,11 20-23,0-1-4,0 1 1,0-1-1,-1 1 0,1-1 0,-1 1 0,0 0 0,0 0 0,0 0 0,-6-3 0,7 5-7,0 0 0,1 0 0,-1 1 0,0-1 0,0 0 0,0 1 0,0 0 0,0-1 0,0 1 0,0 0 0,0 0 0,0 0 0,0 0 0,0 0 0,0 1 0,0-1 0,1 1 0,-1-1 0,0 1 0,0 0 0,0-1 0,-3 3 0,-3 2-13,-1 1 1,1 0 0,0 1-1,1 0 1,-1 0 0,1 0-1,1 1 1,-1 0 0,1 1-1,1-1 1,0 1 0,0 0-1,0 0 1,1 1 0,-3 12-1,6-20 3,0 1-1,1-1 0,-1 0 1,1 0-1,-1 1 1,1-1-1,0 0 0,0 1 1,0-1-1,0 0 0,1 1 1,-1-1-1,1 0 0,-1 1 1,1-1-1,0 0 0,0 0 1,0 0-1,0 0 0,0 0 1,0 0-1,0 0 0,4 3 1,-3-2 10,1-1-1,0 0 1,0 0 0,0 0-1,0 0 1,1 0 0,-1-1 0,0 0-1,1 1 1,-1-1 0,0-1 0,1 1-1,0 0 1,6-1 0,10 0 19,1-1 0,0 0 1,0-2-1,-1-1 0,1-1 0,23-8 1,-39 12 6,0-1 0,0-1 0,0 1 1,0-1-1,0 1 0,-1-1 0,9-7 0,-12 9-20,0 0 0,1-1-1,-1 1 1,0-1-1,0 1 1,0 0 0,0-1-1,0 0 1,0 1 0,-1-1-1,1 0 1,-1 1-1,1-1 1,-1 0 0,1 0-1,-1 1 1,0-1-1,0 0 1,0 0 0,0 0-1,0 1 1,0-1-1,0 0 1,-1 0 0,1 0-1,-1 1 1,-1-4-1,-2-4 4,0-1 0,-1 1-1,-1 0 1,0 0 0,0 0-1,-1 1 1,0 0 0,-9-8 0,14 13-1,-1 1 1,0-1 0,0 1 0,0 0 0,0 0 0,-1 0 0,1 0 0,0 1 0,-1-1 0,1 1 0,-1 0-1,1 0 1,-1 0 0,0 1 0,0-1 0,1 1 0,-1 0 0,0 0 0,1 0 0,-1 0 0,0 1 0,0 0-1,1-1 1,-1 1 0,1 0 0,-5 2 0,3 0-24,0 0 0,0 0 0,0 0 0,0 1 0,1-1 0,-1 1 0,1 0 0,0 0 0,0 1 0,1-1 0,-1 1 0,1 0 0,0 0 0,0 0 0,1 0 0,-1 1 0,1-1 0,0 1 0,1-1 0,-1 1 0,1 0 0,0-1 0,1 1 0,-1 0 0,2 8 0,-1-11 14,0-1 0,1 0 0,-1 0 0,1 1 0,0-1 0,-1 0 0,1 0 0,0 0 0,0 0 0,1 0 0,-1 0 0,0 0 0,1 0 0,-1 0 0,1-1 0,0 1 0,-1-1 0,1 1 0,0-1 0,0 1 0,0-1 0,0 0 0,0 0 0,0 0 0,0 0 0,1-1 0,3 2 0,-1-1 16,0 0 0,0 0 0,0-1 0,0 0 0,1 0 0,-1 0 0,0-1 0,0 1 0,0-1 0,0-1 0,7-1 0,-5 0 15,1 0-1,-1 0 1,0 0-1,-1-1 1,1 0-1,-1 0 1,1-1-1,5-5 1,-10 7-19,0 1 0,1-1 1,-1 0-1,-1 0 0,1 0 1,0 0-1,-1 0 1,1 0-1,-1 0 0,0-1 1,0 1-1,0 0 1,-1-1-1,1 1 0,-1-1 1,0 1-1,0-1 1,0 1-1,0 0 0,-2-6 1,1 4 2,0 0 0,0 0 1,-1 0-1,0 0 1,0 0-1,0 1 0,-1-1 1,0 1-1,-5-8 0,7 11-16,0-1 0,-1 1 0,1-1 0,0 1 0,-1 0 0,1 0 0,-1-1-1,1 1 1,-1 0 0,1 0 0,-1 1 0,0-1 0,1 0 0,-1 1 0,0-1 0,0 1 0,0-1-1,0 1 1,1 0 0,-1-1 0,0 1 0,0 0 0,0 1 0,0-1 0,0 0 0,1 0-1,-1 1 1,0-1 0,0 1 0,-2 0 0,-2 3-3,0 0 1,0 0-1,0 1 1,0-1-1,1 1 1,0 0-1,0 1 0,0-1 1,-4 7-1,2-1-34,-1 1-1,2-1 0,-11 26 0,17-36 33,-1 0-1,0 0 1,1 0-1,0 0 0,-1 0 1,1 0-1,0 1 0,-1-1 1,1 0-1,0 0 0,0 0 1,0 0-1,0 0 0,0 1 1,0-1-1,0 0 1,1 0-1,-1 0 0,0 0 1,1 0-1,-1 1 0,0-1 1,1 0-1,-1 0 0,1 0 1,0 0-1,-1 0 1,1 0-1,1 1 0,0-1-21,0-1 1,-1 1-1,1 0 0,0-1 1,0 1-1,0-1 0,0 0 0,0 0 1,0 1-1,-1-1 0,1 0 0,0-1 1,0 1-1,0 0 0,0 0 0,0-1 1,2 0-1,8-3-235,7-4-6091,-2 0-2015,-8 5 3193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7808,'0'-11'2083,"0"3"-739,0-1 1,0 1-1,1 0 0,2-11 1,-3 19-1302,0 0 0,0 0 0,0 0 0,0 0 0,0 1 0,0-1 0,0 0 0,0 0 0,0 0 0,1 0-1,-1 0 1,0 0 0,0 0 0,0 0 0,0 0 0,0 0 0,0 0 0,0 0 0,0 0 0,0 0 0,0 0 0,1 0 0,-1 0 0,0 0 0,0 0 0,0 0 0,0 0 0,0 0 0,0 0 0,0 0 0,0 0 0,0 0 0,1 0 0,-1 0 0,0 0 0,0 0 0,0 0 0,0-1 0,0 1 0,0 0 0,0 0 0,0 0 0,0 0-1,0 0 1,0 0 0,0 0 0,0 0 0,0 0 0,0 0 0,0 0 0,0-1 0,0 1 0,1 0 0,-1 0 0,0 0 0,0 0 0,0 0 0,0 0 0,0 0 0,0 0 0,0 0 0,0 0 0,-1-1 0,1 1 0,0 0 0,0 0 0,0 0 0,0 0 0,0 0 0,3 10 775,1 20-399,-13 601 3117,9-548-3384,5 512 464,7 983 13,-44-318-271,27-1070-289,-5 240 54,8-81-43,5-36-43,11 35-42,5-41-43,15 26 16,54 336 40,-63-494-91,10 79-98,31 327-918,-63-550 900,19 227-699,-19-172-1697,-7 91-1,-2-132-1052,6-45 3460,0 1 0,0 0-1,0-1 1,0 1 0,0-1 0,-1 1-1,1 0 1,0-1 0,0 1-1,-1-1 1,1 1 0,0-1 0,-1 1-1,1-1 1,0 1 0,-1-1-1,1 1 1,-1-1 0,1 1 0,-1-1-1,1 0 1,-2 1 0,-7 4-4004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9088,'0'0'206,"1"-1"0,-1 0 0,0 0 0,0 1 0,0-1 0,1 0 0,-1 0 0,0 1 1,0-1-1,1 0 0,-1 1 0,1-1 0,-1 1 0,1-1 0,-1 0 0,1 1 0,-1-1 0,1 1 1,-1-1-1,1 1 0,0-1 0,-1 1 0,2-1 0,19-6 494,-16 5-32,2 1-384,0-1 0,1 1 0,-1 1 0,0-1 0,0 1 0,13 2 0,45 9 644,-23-2-553,16-2 234,0-2 0,72-3 0,114-18 194,-165 9-633,129-10 112,591-56-15,93-3 336,118 26-454,-861 49-220,15 0-1970,-153 0 1286,0 1 0,-1-2 0,1 1 0,-1-1 0,0-1 0,20-7 0,-18 2-3506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31 8704,'4'-26'2816,"-1"21"-567,-2 9-1231,-1 8-141,-8 37 938,-25 84 1,22-103-1570,0-1-1,-2 0 0,-1-1 1,-2 0-1,-31 43 0,-1-10 90,-32 45-51,51-64-241,-27 39-6,-78 85 0,-74 27-41,130-124-184,66-59-27,0 1-654,-1 0 1,-18 11-1,19-16-1402,11-6 2175,1 0 0,0 0 0,0-1 0,-1 1 0,1 0 0,0 0 0,0 0 0,-1 0 0,1 0 0,0 0 0,0 0 0,-1 0 0,1 0 0,0 0 0,0-1 0,0 1 0,-1 0 0,1 0 0,0 0 0,0-1 0,0 1 0,-1 0 0,1 0 0,0 0 0,0-1 0,0 1 0,0 0-1,0 0 1,0-1 0,0 1 0,-1 0 0,1 0 0,0-1 0,0 1 0,0 0 0,0 0 0,0-1 0,0 1 0,0 0 0,0 0 0,0-1 0,1 1 0,2-18-4058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7808,'-48'3'10655,"48"-3"-10549,0 1-1,0-1 0,0 1 1,0-1-1,0 1 0,0-1 1,0 1-1,0-1 0,0 1 1,0-1-1,0 1 0,0-1 1,0 1-1,1-1 0,-1 1 1,0-1-1,0 1 0,0-1 1,1 1-1,-1-1 0,0 0 1,1 1-1,0 0 0,3 0 47,-1 0 0,1 0-1,0 0 1,0 0-1,0-1 1,1 1 0,-1-1-1,0 0 1,7-1 0,4 0 155,118-7 1491,36 0-838,-167 8-948,0 0 0,0 0 1,-1 0-1,1-1 1,0 1-1,0 0 1,-1-1-1,4 0 1,-5 1-493,4-4-3211,-4 3 160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9600,'0'0'115,"0"-1"0,0 1 0,0 0 0,0-1 0,0 1 1,0 0-1,0-1 0,0 1 0,0 0 0,0-1 0,0 1 0,0 0 1,1 0-1,-1-1 0,0 1 0,0 0 0,0 0 0,0-1 0,1 1 1,-1 0-1,0 0 0,0-1 0,1 1 0,-1 0 0,0 0 0,0 0 1,1 0-1,-1-1 0,0 1 0,1 0 0,13 1 1061,16 10 436,-19-4-1054,0 0 1,0 0 0,-1 1-1,0 0 1,18 19-1,40 55 382,-43-50-682,17 21 45,147 203 546,-86-68-581,-29-50-253,-61-117-303,0 0 0,2-1 1,0 0-1,22 22 0,-20-26-1266,0-1 0,28 18 0,2-4-3278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10752,'-22'-18'3509,"37"33"-1974,-1 0 0,13 16 0,26 45-433,41 86-1143,-88-150 263,94 202 149,-66-119-4715,-25-66-376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40 10496,'-2'-12'1556,"0"-14"3197,2 25-3319,-5 10 817,-2 17-1171,-6 38-1,6-25-811,-69 283 1003,50-219-1097,-124 409-134,104-364-933,-38 86-3251,41-134 656,9-5-1477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557 156 8448,'-8'-90'4976,"7"86"-4714,1 0 1,-1 1 0,0-1-1,0 1 1,0-1 0,0 1-1,-1 0 1,1-1 0,-1 1-1,0 0 1,0 0 0,-4-5-1,4 6-196,0 1 1,0-1-1,0 1 0,0-1 0,0 1 0,-1 0 0,1 0 1,0 0-1,-1 0 0,1 0 0,-1 1 0,1-1 0,-1 1 1,1-1-1,-1 1 0,1 0 0,-1 0 0,-4 1 0,-2 0 29,0 0-1,-1 1 0,1 1 0,0-1 1,1 2-1,-1-1 0,1 1 0,-1 0 1,1 1-1,0 0 0,0 0 1,1 1-1,-10 9 0,-4 7 104,0 0 0,-29 45-1,50-67-195,-102 158 366,82-121-288,1 0 0,2 1 0,-19 65 0,17-44 77,-18 95-1,33-132-129,2 0 0,0 0 0,1 0 0,1 0-1,2 0 1,0 0 0,8 38 0,-8-53-13,1 0 0,-1 0 0,1 0-1,0-1 1,0 1 0,1-1 0,0 1 0,0-1 0,1-1 0,-1 1-1,1 0 1,9 6 0,-6-6 20,0 0 0,0-1 0,1-1 0,0 1 0,0-1 0,0-1 0,0 0-1,18 4 1,-6-3 62,-1-1 0,1-1-1,-1-1 1,1-1 0,0-1-1,-1 0 1,1-2 0,-1 0-1,1-1 1,-1-1 0,0-1-1,-1-1 1,0-1 0,0 0-1,34-21 1,1-7 237,-1-3 1,-3-1-1,70-71 0,-105 95-258,0-1 1,-2-1-1,0 0 0,0 0 0,9-22 0,-14 24-39,-2 0-1,0 0 0,-1 0 1,0-1-1,-1 0 1,3-33-1,-7 25-23,0 0 0,-1 0 0,-2 0 0,0 0 0,-2 0 0,-1 1 0,-1 0 0,0 0 0,-2 0 0,-1 1 0,-1 1 0,-1 0 0,-1 0 0,0 1 0,-18-19 0,21 28-19,0 0 0,-2 1 0,1 1-1,-1-1 1,0 2 0,-1 0 0,0 0 0,-29-12 0,24 13-24,-1 2 1,-1 0-1,1 1 1,-1 1 0,0 1-1,-29-2 1,29 4-183,1 1 0,-1 0 1,0 1-1,1 1 1,-1 1-1,-34 10 1,52-12 71,0 0 0,0 0 1,0 0-1,0 0 0,0 0 0,0 0 1,0 0-1,0 1 0,0-1 1,1 1-1,-3 1 0,4-3 92,0 1 0,0-1-1,0 0 1,0 0 0,-1 1-1,1-1 1,0 0 0,0 0-1,0 1 1,0-1 0,0 0-1,0 1 1,0-1 0,0 0-1,0 1 1,0-1 0,0 0-1,0 0 1,0 1 0,0-1-1,0 0 1,0 0 0,0 1-1,1-1 1,-1 0 0,0 1-1,0-1 1,0 0 0,1 1-1,0-1-78,-1 1 0,1 0-1,1 0 1,-1-1-1,0 1 1,0-1-1,0 1 1,0-1 0,0 1-1,0-1 1,3 1-1,133 23-12441,-72-12 8549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73 11776,'-54'7'4384,"41"-2"-3393,4-1 65,9-4-224,9-4-384,9-8 0,9-5-192,9 2 0,9-1-160,7 4-128,7 4 0,-7 4 32,-2 4 64,-5 9-544,-9-2-192,-6 1-2080,1 4-927,-8-3-833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11136,'-1'-2'330,"0"0"0,0 0 0,0 0 0,0 0 0,1 0 1,-1 0-1,1 0 0,-1 0 0,1 0 0,-1 0 0,1 0 0,0 0 1,0 0-1,0-1 0,1-2 0,0 4-173,-1-1 0,1 0 0,0 0 0,0 1 0,0-1 0,0 0 0,0 1 0,0-1 1,1 1-1,-1 0 0,0-1 0,1 1 0,-1 0 0,1 0 0,-1 0 0,1 0 0,0 0 0,3-1 0,2-1 104,0 0-1,1 1 1,-1 0-1,1 1 1,-1 0-1,1 0 1,0 0-1,-1 1 1,1 0 0,9 2-1,-5-1-5,0 1 0,0 1-1,0 0 1,0 0 0,19 10 0,-27-11-161,0 0 1,-1 0 0,1 0 0,0 1 0,-1-1 0,0 1 0,0 0 0,0 0 0,0 0-1,0 0 1,-1 1 0,1-1 0,2 5 0,-3-3-4,0 0-1,-1 0 1,1 0-1,-1 0 1,0 1 0,0-1-1,-1 0 1,1 1 0,-1-1-1,-1 9 1,-2 8 119,0-1 0,-1 1 1,-2-1-1,-9 25 0,-40 84 663,16-39-483,31-74-358,-24 74 64,29-82-95,1 1 1,0-1-1,1 0 0,0 1 1,0-1-1,1 0 1,2 18-1,-2-22-2,1-1-1,1 0 1,-1 0-1,1 0 1,-1 0-1,1 0 1,0 0-1,1 0 1,-1 0-1,0-1 1,1 1-1,4 4 1,-1-3 3,-1-1 1,1 0-1,0 0 1,0 0 0,0 0-1,13 5 1,0-3-8,0 0 0,0-1 0,1-1-1,28 2 1,-2-4 27,85-6 0,-108 2-87,-16 2-289,1 0-1,0 0 1,-1 0-1,1 1 1,-1 0-1,1 0 0,9 3 1,-14-2-269,0-1 0,0 1 0,0-1 1,0 1-1,0 0 0,0 0 0,0 0 0,0 0 0,-1 1 0,1-1 1,-1 1-1,0-1 0,0 1 0,0 0 0,0 0 0,0 0 0,1 4 1,6 13-4354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3:5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11008,'6'-6'641,"0"0"1,1 0 0,-1 0-1,1 1 1,1 0 0,-1 0-1,1 1 1,0 0 0,0 0-1,0 1 1,13-4 0,-2 2-211,1 1 0,0 0-1,39-1 1,62 12 429,-33 0-440,-3-7 63,1-4-1,132-22 1,165-54 782,-261 52-831,754-143 1187,-600 131-1461,385-17-42,-143 60-465,-479 0-222,42 0-1533,-69-4-320,0 0 1,15-3-1,-15-1-3306,-12 5 5537,0 0-1,0 0 0,0-1 0,0 1 0,0 0 1,0-1-1,0 1 0,0 0 0,0 0 1,0-1-1,0 1 0,0 0 0,0-1 0,0 1 1,0 0-1,0 0 0,0-1 0,-1 1 0,1 0 1,0 0-1,0-1 0,0 1 0,0 0 1,-1-1-1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11136,'-1'-9'1046,"1"1"1,0-1 0,0 0-1,1 1 1,0-1-1,0 1 1,1 0 0,0-1-1,1 1 1,-1 0 0,8-14-1,-10 21-1000,1 1-1,-1-1 1,0 1-1,0-1 1,1 1-1,-1 0 1,0-1-1,0 1 1,1-1-1,-1 1 1,0 0-1,1-1 1,-1 1-1,1 0 1,-1-1-1,0 1 1,1 0-1,-1 0 1,1-1-1,0 1-20,-1 1 0,0-1-1,1 0 1,-1 0-1,1 1 1,-1-1 0,0 0-1,1 0 1,-1 1 0,0-1-1,1 0 1,-1 1 0,0-1-1,0 1 1,1-1 0,-1 0-1,0 1 1,0-1-1,0 1 1,0-1 0,1 1-1,-1-1 1,0 0 0,0 1-1,0-1 1,0 1 0,0 0-1,5 33 465,-1 0-1,-2 0 0,-3 55 0,0-20-126,32 822 646,-29-866-982,14 158 33,-11-162-294,-5-20 205,0-1 0,0 0 0,0 0-1,0 0 1,0 0 0,0 0-1,0 1 1,0-1 0,0 0-1,0 0 1,0 0 0,0 0 0,0 0-1,0 1 1,0-1 0,0 0-1,1 0 1,-1 0 0,0 0-1,0 0 1,0 0 0,0 1-1,0-1 1,0 0 0,0 0 0,1 0-1,-1 0 1,0 0 0,0 0-1,0 0 1,0 0 0,0 0-1,1 0 1,-1 0 0,0 0 0,0 0-1,0 0 1,0 0 0,1 0-1,-1 0 1,4-6-1145,1-10-1154,1-6-1234,6-2-2388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0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93 8192,'14'-17'2210,"-3"2"280,0 1 0,25-23-1,-29 31-1138,-2 2 857,-8 7-1089,-14 14-769,1 1-1,1 0 1,-14 22 0,16-21-283,-1 1-81,0 2 0,1 0 0,2 0-1,0 1 1,-14 44 0,24-64 2,1 1-1,-1-1 1,0 0 0,1 1-1,-1-1 1,1 1 0,0 6-1,1-9 12,-1 0 0,0 0 0,0 0-1,1-1 1,-1 1 0,1 0-1,-1 0 1,1 0 0,-1 0-1,1-1 1,-1 1 0,1 0 0,0 0-1,-1-1 1,1 1 0,0-1-1,-1 1 1,1-1 0,0 1-1,0-1 1,0 1 0,0-1 0,-1 1-1,1-1 1,0 0 0,0 0-1,0 1 1,0-1 0,0 0 0,1 0-1,79 3-103,-66-4 105,0 1 0,0 1 0,-1 0 0,1 1-1,0 0 1,0 1 0,-1 1 0,18 7 0,-11-1-2,0 2 0,-1 0 1,32 26-1,49 52 3,-88-79-1,10 12 459,0 0 0,-2 1-1,-1 1 1,33 54 0,-45-65-124,-1 1 0,0 0 0,-1 0 0,7 30 0,-11-34-227,-1 0 0,1 0-1,-2 0 1,1 0 0,-2 0 0,1 0-1,-2 0 1,-2 10 0,2-12 16,0-1 1,-1 1 0,0-1-1,-1 0 1,1 0-1,-2-1 1,1 1-1,-1-1 1,0 0 0,-12 13-1,9-13-63,0 0-1,-1 0 1,0-1 0,0 0-1,0 0 1,-1-1 0,0 0-1,-11 3 1,3-2-58,0-2 0,0 0 0,-1 0 0,1-2 0,-1 0 0,0-1 0,0-2 0,1 1 0,-38-8 0,29 2-529,1-1 0,-1-1-1,-41-19 1,50 18-694,1-1-1,0 0 1,-19-15 0,8-2-2636,12 2-2106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0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9 174 11776,'-9'-15'4384,"18"3"-3393,5 5 673,-5 2 96,3 1-192,10-4 32,5 1-416,-9-1-96,32-8-608,7-1-224,15-2-32,3-1-128,-3 4 0,-9 4-32,-6 4 32,-12 8-1696,-4 0-672,2 0-4767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7296,'4'-9'1249,"0"1"0,0 0 0,1 0 1,0 0-1,0 0 0,8-7 0,-10 11-708,-3 4-513,3-3 334,-1 0 0,1 0 1,-1 0-1,1 0 0,4-2 0,-7 5-309,1-1 0,-1 1 0,0 0 0,1 0 0,0-1-1,-1 1 1,1 0 0,-1 0 0,1 0 0,-1 0 0,1-1 0,-1 1-1,1 0 1,-1 0 0,1 0 0,0 0 0,-1 0 0,1 0 0,-1 1 0,1-1-1,-1 0 1,1 0 0,0 0 0,-1 0 0,1 1 0,-1-1 0,1 0-1,-1 1 1,0-1 0,1 0 0,-1 1 0,1-1 0,-1 0 0,1 1-1,-1-1 1,0 1 0,1-1 0,-1 1 0,0-1 0,0 1 0,1-1 0,-1 1-1,3 6 152,-1-1 0,0 1 0,0-1 0,-1 1 0,1 0 0,-2 0 0,1 0 1,-1 8-1,1-7-78,1 255 1363,-4-137-1069,2 483 1218,0-595-1542,0 0 0,1-1 0,1 1 0,0-1 0,7 26 0,-4-28-67,-4-11-27,-1 0-1,0 0 1,0 0 0,0-1-1,0 1 1,0 0 0,0 0-1,1 0 1,-1 0 0,0 0-1,0 0 1,0 0 0,0 0-1,0 0 1,0 0 0,0 0-1,0 0 1,1 0 0,-1 0-1,0 0 1,0-1 0,0 1-1,0 0 1,0 0 0,0 0-1,0 0 1,0 0-1,0 0 1,0 0 0,0-1-1,0 1 1,0 0 0,0 0-1,0 0 1,0 0 0,0 0-1,0 0 1,0-1 0,0 1-1,0 0 1,0 0 0,0 0-1,1-24-554,-1 19 72,0-2 28,0-1-695,0 0 1,0 0-1,1 0 1,0 0-1,3-11 1,8-6-4474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151 149 6400,'-1'-1'195,"1"0"-1,0 0 1,-1 0 0,1 0 0,0 0-1,0 0 1,0-1 0,0 1 0,0 0-1,0 0 1,0 0 0,0 0 0,0 0-1,0 0 1,1 0 0,-1 0 0,0 0-1,1 0 1,0-2 0,14-22 1578,-6 10-897,-8 13-862,1-3 388,1 0-1,-1 0 1,0 0 0,0 0-1,1-8 1,-3 11-266,0 0 0,0 1 0,0-1-1,0 0 1,0 1 0,0-1 0,-1 0 0,1 1 0,-1-1 0,1 1-1,-1-1 1,0 1 0,1-1 0,-1 1 0,0-1 0,0 1 0,0-1-1,0 1 1,0 0 0,0 0 0,-3-2 0,3 2-82,0 0 1,0 0-1,0 0 1,0 0 0,0 0-1,0 1 1,-1-1-1,1 0 1,0 1-1,-1-1 1,1 1 0,0-1-1,-1 1 1,1 0-1,-1 0 1,1-1 0,0 1-1,-3 0 1,1 1-27,1 0 0,0-1 0,0 1 1,-1 0-1,1 0 0,0 0 0,0 1 1,0-1-1,0 0 0,0 1 0,-1 1 1,-7 7-17,0 0-1,0 1 1,1 0 0,1 0 0,0 1 0,0 0 0,1 1 0,-7 18-1,12-26 28,0-1-1,1 1 0,-1-1 0,1 1 0,0-1 0,0 7 1,1-9 8,0-1 1,1 1-1,-1 0 0,1-1 1,-1 1-1,1-1 1,-1 1-1,1 0 1,0-1-1,0 0 0,0 1 1,0-1-1,0 0 1,0 1-1,0-1 1,0 0-1,0 0 0,0 0 1,3 2-1,0-1 55,0 1 1,1-1-1,-1 0 0,0 0 0,1-1 0,-1 1 0,1-1 0,0 0 0,-1 0 0,1 0 0,5-1 0,6 1 163,30-4 0,-41 3-245,-1-1 1,0 0-1,1 0 1,-1 0-1,0-1 1,0 0-1,0 1 0,0-1 1,-1-1-1,7-3 1,-8 4-9,0 0 0,0 1 1,0-1-1,0 0 0,-1 0 1,1 0-1,0 0 0,-1-1 1,0 1-1,0 0 0,1 0 0,-1-1 1,-1 1-1,1-1 0,0 1 1,0-1-1,-1 1 0,1-6 1,-2 1 47,1-1 1,-1 1 0,0 0 0,0-1 0,-1 1-1,-5-13 1,6 18-39,0 0-1,0 0 1,0 0-1,-1 0 0,1 0 1,0 0-1,-1 0 1,0 1-1,1-1 1,-1 0-1,-3-1 1,4 2-18,0 0 1,-1 1 0,1-1 0,0 1-1,-1-1 1,1 1 0,-1 0 0,1 0 0,-1-1-1,1 1 1,-1 0 0,1 0 0,-1 0 0,1 1-1,-1-1 1,1 0 0,0 0 0,-1 1-1,-2 0 1,-6 4 31,1 0-1,0 0 1,-1 0-1,2 1 1,-12 10-1,-37 39-66,51-49 10,1 0 0,-1 1 0,1 0 0,1 0 0,-5 8 0,8-14 22,0 0 0,1 1 0,-1-1 0,1 1 0,-1-1 1,1 0-1,-1 1 0,1-1 0,0 1 0,0-1 0,0 1 0,0-1 0,0 1 1,0-1-1,0 1 0,0-1 0,0 1 0,1-1 0,-1 1 0,1-1 0,-1 0 1,1 1-1,0-1 0,-1 0 0,1 1 0,0-1 0,0 0 0,0 0 0,0 0 1,0 1-1,0-1 0,0 0 0,0-1 0,0 1 0,2 1 0,2 1 62,0-1 0,0 0 0,0 0 0,0-1 0,1 1 0,-1-1 0,0 0 0,1-1 0,-1 1-1,0-1 1,8-1 0,4 0 148,1-1-1,19-6 1,-30 7-190,-1-1 0,0 0 0,0-1 1,0 1-1,0-1 0,0 0 0,0-1 0,-1 0 1,0 1-1,1-2 0,-2 1 0,1-1 0,0 1 0,-1-1 1,0 0-1,0-1 0,0 1 0,-1-1 0,0 0 1,0 0-1,0 0 0,-1 0 0,0 0 0,0 0 1,-1-1-1,1 1 0,-1-1 0,-1 1 0,1-1 0,-1 1 1,0-1-1,-1 1 0,0-1 0,0 1 0,-2-9 1,3 13-23,-1 1 1,1-1 0,0 1 0,-1-1-1,1 1 1,-1-1 0,0 1-1,1-1 1,-1 1 0,0 0 0,0-1-1,0 1 1,0 0 0,0 0 0,0 0-1,0 0 1,0 0 0,-1 0 0,1 0-1,0 0 1,-1 0 0,1 0 0,-1 1-1,1-1 1,-1 0 0,1 1 0,-1 0-1,1-1 1,-1 1 0,1 0 0,-1 0-1,1 0 1,-1 0 0,0 0 0,1 0-1,-1 0 1,1 0 0,-1 1-1,-2 0 1,-3 2-15,-1 0 0,1 0-1,0 1 1,0 0 0,1 0-1,-11 9 1,-4 4-22,1 0 0,-20 24-1,33-32 28,-1 0 0,1 0 0,1 1 0,0 0 0,0 0 0,1 0 0,-6 17 0,11-25 19,-1-1 0,1 1 0,-1-1 0,1 1 0,0-1 0,0 1 0,-1 0 0,1-1 0,0 1 0,0 0-1,1-1 1,-1 1 0,0-1 0,0 1 0,1-1 0,-1 1 0,1 0 0,0-1 0,-1 0 0,1 1 0,0-1 0,0 1 0,0-1 0,0 0 0,0 0-1,0 1 1,0-1 0,0 0 0,0 0 0,1 0 0,-1 0 0,0 0 0,1-1 0,-1 1 0,1 0 0,-1-1 0,1 1 0,-1-1 0,4 1 0,4 1 93,0 0 1,0-1 0,0 0 0,0-1 0,0 0 0,0 0 0,1-1 0,-1 0 0,0-1 0,-1 0 0,15-4 0,-14 3-41,0-1 0,0 0 0,-1 0 0,1 0 0,-1-1 0,0-1-1,0 1 1,-1-1 0,0 0 0,0-1 0,7-8 0,-10 9-41,0-1 0,0 0-1,0 0 1,-1 0 0,0 0 0,-1-1 0,1 1-1,-2-1 1,1 0 0,-1 0 0,0 1-1,0-1 1,-1 0 0,0 0 0,-1 0-1,0 0 1,0 1 0,-3-11 0,4 16-23,-1 0 1,0 0-1,1 0 1,-1 0-1,0 1 1,0-1-1,0 0 1,0 1-1,0-1 1,-1 0-1,1 1 1,0 0 0,-1-1-1,1 1 1,-1 0-1,1 0 1,-1-1-1,0 1 1,1 1-1,-4-2 1,2 1 0,0 0 0,0 1 0,0 0 0,0-1 0,0 1 0,0 0 0,0 1 1,0-1-1,0 0 0,0 1 0,0 0 0,-3 1 0,-7 3-16,1 1 0,-1 0 0,1 1 0,-17 13 0,27-18 15,-84 64-114,77-58 90,0 0 1,0 1-1,1 0 0,0 1 0,1-1 0,-11 20 0,17-26 21,-1 0 1,1-1-1,0 1 0,0 0 1,0 0-1,0 0 0,1 0 0,-1 0 1,1 0-1,-1 1 0,1-1 1,0 0-1,1 0 0,-1 0 1,0 0-1,2 4 0,-1-4 2,0-1 1,1 1-1,-1-1 0,1 1 1,0-1-1,0 0 0,0 0 1,0 0-1,0 0 0,0 0 1,0 0-1,1-1 0,-1 1 1,1-1-1,-1 1 0,1-1 1,4 2-1,2 0 15,0-1 1,1 1-1,-1-1 1,0-1-1,1 0 0,-1 0 1,0-1-1,1 0 0,-1-1 1,16-2-1,-13 0 11,0 0 0,0 0 0,-1-1 0,1-1 0,-1 0 0,0 0 0,17-12 0,-24 14 2,0 0-1,0-1 0,0 1 1,0-1-1,-1 1 1,0-1-1,1 0 1,-1 0-1,-1-1 1,1 1-1,-1-1 1,1 1-1,-1-1 0,2-9 1,-3 8-11,0 0 0,0 1 0,-1-1 0,0 0 0,0 0 0,0 0 0,-1 0 0,0 1 0,0-1 0,-1 0 0,1 1 0,-5-11 0,4 12-14,0 0 0,1 1 0,-1-1-1,-1 1 1,1-1 0,0 1-1,-1 0 1,0 0 0,1 0-1,-1 0 1,-1 1 0,1-1 0,0 1-1,-6-4 1,5 5-6,1 0 0,-1 0 0,1 0 0,-1 0 0,0 0 0,1 1 0,-1-1 0,0 1 0,1 0 0,-1 0 0,0 1 0,1-1 0,-1 1 0,1 0 0,-1 0 0,-6 2 0,-6 4-20,0 1-1,1 0 1,0 1 0,0 0 0,1 1-1,0 1 1,0 1 0,2 0 0,-1 0 0,1 1-1,-16 25 1,24-33 12,1 0 0,1 1 0,-1-1 0,1 1 0,0-1 1,0 1-1,1 0 0,-1 0 0,1 6 0,0-10 13,1 0 0,0 0 0,0 0 0,1 0 0,-1 0 0,0-1 0,1 1 0,-1 0 0,1 0 0,-1 0 0,1-1 0,0 1 0,0 0 0,0-1 0,0 1 0,0 0 0,0-1 0,0 1 0,0-1 0,1 0 0,-1 1 0,1-1 0,-1 0 0,1 0 0,-1 0 0,1 0 0,0 0 0,-1 0 0,1-1 0,0 1 0,3 0 0,3 1 60,1 0 0,-1-1 0,0-1 0,0 1 0,1-1 0,-1-1 0,0 0-1,0 0 1,0 0 0,0-1 0,0 0 0,0-1 0,0 0 0,11-5-1,-9 3 15,-1 0-1,0-1 1,0 0-1,0 0 1,-1-1-1,0 0 1,0-1-1,-1 1 1,0-2-1,11-15 0,-10 11-4,-1-1 0,8-23 0,-12 30-56,-1 1 0,0-1 0,-1 0 0,0 0 0,0 0-1,0 0 1,-2-13 0,1 19-7,0 1-1,0-1 1,0 0 0,0 0-1,0 1 1,0-1 0,0 0 0,0 0-1,-1 1 1,1-1 0,0 0-1,-1 0 1,1 1 0,-1-1-1,1 0 1,0 1 0,-1-1-1,1 1 1,-2-2 0,1 2-8,1 0 1,-1 0 0,1 0-1,-1-1 1,1 1 0,-1 0-1,0 0 1,1 0 0,-1 1 0,1-1-1,-1 0 1,1 0 0,-1 0-1,1 0 1,-1 0 0,1 1-1,-1-1 1,1 0 0,-1 0-1,1 1 1,-1-1 0,-5 4-46,1 0 1,1 1-1,-9 9 1,6-7 50,-10 11 19,-22 30 0,34-41-441,0 1 0,0 0 0,1 0 1,0 0-1,0 1 0,1-1 0,-3 14 1,6-20-429,-1 1 1,1 0 0,0-1 0,0 1 0,0-1 0,1 1 0,-1 0 0,1-1 0,0 1 0,1 3 0,2 8-4716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64 491 9856,'-15'9'1457,"11"-7"-1011,0 0-1,1 0 1,-1 1-1,0 0 1,1 0-1,-6 6 1,6-6 1,-8 8 364,8-2 2752,21-9-2486,31 1 413,-27 0-1123,-1-1-1,1 0 1,0-2-1,25-5 1,132-34 701,202-41 8,352-24-90,6 35-243,62-7-403,-368 15 438,-423 61-876,19-3 369,36-12 1,-57 15-529,-1 0 0,0-1 1,0 0-1,-1-1 1,1 1-1,-1-1 0,1-1 1,-1 1-1,-1-1 0,9-8 1,-5-1-2917,-4 1-913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8192,'-24'7'2957,"23"-7"-2846,1 1-1,-1-1 1,1 0 0,-1 0-1,1 1 1,-1-1-1,0 0 1,1 1-1,-1-1 1,1 0-1,0 1 1,-1-1 0,1 1-1,-1-1 1,1 1-1,-1-1 1,1 1-1,0-1 1,0 1-1,-1-1 1,1 1-1,0 0 1,0-1 0,-1 1-1,1-1 1,0 1-1,0 0 1,0-1-1,0 1 1,0-1-1,0 1 1,0 0 0,0-1-1,0 1 1,0 0-1,1-1 1,-1 1-1,0 0 1,1 0 107,0 0 1,0 0 0,-1 0-1,1 0 1,0 0-1,0 0 1,0-1 0,0 1-1,0 0 1,0-1-1,0 1 1,1 0 0,-1-1-1,0 0 1,0 1-1,0-1 1,0 0 0,1 1-1,-1-1 1,2 0-1,31 0 1454,-21-1-990,90 5 1086,26-1-864,17-12-550,36-1 262,-156 15-429,-25-5-960,-1 0-662,19-9-9535,-6 5 4778,5-4 1856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7552,'0'-1'581,"0"-1"1,0 1-1,0-1 0,1 1 1,-1-1-1,0 1 1,1 0-1,0-1 0,0-1 1,15-17 3022,-2 1-1284,-13 18-2194,-1 0 1,0 0-1,1 0 0,-1 0 1,1 0-1,0 1 0,-1-1 0,1 0 1,0 0-1,-1 1 0,1-1 1,0 0-1,0 1 0,-1-1 1,1 1-1,0-1 0,0 1 0,0-1 1,0 1-1,1-1 0,-1 1-64,0 0-1,0 0 1,0 1-1,-1-1 1,1 0-1,0 0 1,0 1-1,-1-1 1,1 0-1,0 1 1,-1-1-1,1 0 1,0 1-1,-1-1 1,1 1-1,-1 0 1,1-1-1,0 1 1,-1-1-1,1 2 1,2 2 146,0 1-1,-1-1 1,0 1-1,0 0 1,0 0 0,2 8-1,-2 0 144,0 0 0,-1 0 0,-1 23 0,0-19-139,0 57 502,10 382 1178,-3-359-1820,5 1 0,40 158-1,9-52-167,-60-200-375,1 1 0,-1-1-1,-1 0 1,1 10-1,-1-14 346,0 0-1,0 0 1,0 0 0,0 1-1,0-1 1,0 0 0,0 0-1,0 0 1,0 0 0,0 1-1,0-1 1,0 0-1,0 0 1,0 0 0,0 1-1,0-1 1,0 0 0,0 0-1,0 0 1,0 0 0,0 1-1,0-1 1,0 0-1,1 0 1,-1 0 0,0 0-1,0 0 1,0 1 0,0-1-1,0 0 1,0 0 0,1 0-1,-1 0 1,0 0-1,0 0 1,0 0 0,0 1-1,0-1 1,1 0 0,-1 0-1,0 0 1,0 0 0,0 0-1,1 0 1,-1 0-1,0 0 1,0 0 0,0 0-1,0 0 1,1 0 0,0 0-800,11 3-5159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7 283 6016,'-2'-7'570,"1"5"-461,0 1 0,1-1 0,-1 0-1,0 0 1,1 1 0,0-1 0,-1 0 0,1 0 0,0 0-1,0 0 1,0 0 0,0 0 0,1 1 0,-1-1-1,0 0 1,1 0 0,-1 0 0,1 1 0,1-4-1,10-17 627,1 0 0,1 1-1,29-36 1,-12 24 3198,45-40 0,-63 65-1526,-13 8-2361,0 0-1,0 0 1,1 0-1,-1 0 1,0 0-1,0 0 1,0 0-1,0 0 1,0 0-1,0 0 1,1 0-1,-1 0 1,0 0-1,0 0 1,0 0-1,0 0 1,0 0-1,0 1 1,0-1-1,0 0 1,0 0-1,1 0 1,-1 0-1,0 0 1,0 0-1,0 0 1,0 0-1,0 1 1,0-1-1,0 0 1,0 0-1,0 0 1,0 0-1,0 0 1,0 0-1,0 0 1,0 1-1,0-1 1,0 0-1,0 0 1,0 0-1,0 0 1,0 0-1,0 0 1,0 1-1,0-1 1,0 0-1,0 0 1,0 0-1,0 0 1,-12 26 2042,-8 16-1533,1 2 0,-18 65-1,21-61-431,-15 53-143,27-82-28,0 0-1,2 0 1,-2 29-1,4-44 32,0 0-1,1 0 1,-1 0-1,1 0 0,-1 0 1,3 4-1,-3-7 19,0 1 0,1-1 1,-1 0-1,1 0 0,0 0 1,-1 0-1,1 0 0,0 0 0,0 0 1,-1 0-1,1-1 0,0 1 0,0 0 1,0 0-1,0-1 0,0 1 0,0 0 1,0-1-1,1 1 0,-1-1 0,0 1 1,0-1-1,0 0 0,0 0 1,2 1-1,77 1-65,17 2 37,-67 0 28,-1 2 0,0 0 0,-1 2-1,52 22 1,-57-20 11,-2 2 1,1 1-1,-1 0 1,-1 2-1,-1 0 0,24 24 1,-22-17 164,-1 1 0,0 1 0,-2 1 0,-1 0 0,-1 2 0,-1 0 0,-1 0 0,-2 1 0,11 37 0,-20-56-94,-1-1 0,-1 1-1,0 0 1,0-1 0,0 1-1,-1 0 1,-1-1 0,1 1 0,-1 0-1,-1-1 1,0 1 0,0-1-1,-1 1 1,1-1 0,-2 0-1,1 0 1,-6 8 0,2-6-61,0-1 1,0 1-1,-1-2 1,0 1-1,0-1 1,-1 0-1,0-1 1,0 0 0,-1-1-1,0 0 1,0 0-1,-15 6 1,-17 3-120,0-1 0,0-2 0,-1-2 1,-1-2-1,1-2 0,-46 0 0,59-5-959,1-1 0,-57-9 0,73 7 27,0-2 0,1 1 0,-19-9 0,23 9-32,1-1 1,-1-1-1,1 1 1,0-1-1,1 0 0,-9-8 1,-17-25-4668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14464,'14'-12'5343,"16"-3"-4127,24-9 480,-18 7 0,12-2-512,10-13-32,1 4-512,2 4-224,11-3-256,8-2-128,5 2 64,-1-4 0,-7-1 32,-2-4-64,-7 0 32,2-3-1472,2 3-672,0 8-5376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1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59 156 8960,'-17'-7'5205,"16"7"-4288,1 0-229,0 0-74,0 0-7,0 0-52,0 0-182,-1 8 1243,0-5-1187,-7 21 917,8-24-1319,0 1 1,0-1-1,-1 1 0,1 0 0,0-1 0,0 1 1,0 0-1,0-1 0,0 1 0,0 0 0,0-1 1,0 1-1,0-1 0,0 1 0,0 0 0,1-1 1,-1 1-1,0-1 0,0 1 0,0 0 0,1-1 1,-1 1-1,0-1 0,1 1 0,-1-1 0,1 1 1,-1-1-1,1 1 0,-1-1 0,0 1 0,2-1 1,-1 1-2,-1-1 1,1 0 0,0 0 0,0 0 0,0 0 0,0 0-1,-1 0 1,1-1 0,0 1 0,0 0 0,0 0 0,-1-1-1,1 1 1,0 0 0,0-1 0,-1 1 0,1-1 0,1 0-1,13-12 314,-10 8-208,0 0-15,0 0 0,0-1 0,-1 0-1,1 0 1,-1-1 0,0 1 0,-1-1 0,0 0 0,0 0 0,0 0-1,-1 0 1,0 0 0,0-1 0,-1 1 0,0 0 0,-1-1 0,1 1 0,-1-1-1,-1 1 1,1-1 0,-1 1 0,-2-9 0,3 16-107,-1-1 0,1 0-1,0 0 1,0 0 0,-1 1 0,1-1 0,0 0 0,-1 0-1,1 1 1,-1-1 0,1 0 0,-1 1 0,1-1 0,-1 1-1,1-1 1,-1 0 0,0 1 0,1 0 0,-2-2 0,1 2-9,1 0 0,-1 0 0,1 0 0,-1 1 0,1-1 0,-1 0 1,1 0-1,-1 0 0,1 0 0,-1 0 0,1 1 0,-1-1 0,1 0 1,-1 0-1,1 1 0,-1-1 0,1 0 0,0 1 0,-1-1 0,1 0 1,-1 1-1,1 0 0,-4 4-27,0 0 0,1 1 0,-6 11 0,5-10 35,-12 22-74,6-12 54,1 1 1,-10 25 0,17-38 28,0 0 1,1 0-1,0 0 1,0 0-1,0 0 1,1 0-1,-1 1 1,1-1-1,0 0 1,1 0-1,0 0 1,-1 1-1,2-1 1,0 5-1,-1-8 25,0 1 1,0-1-1,0 0 0,0 0 0,1 0 0,-1 0 0,1 0 1,-1 0-1,1 0 0,-1 0 0,1-1 0,0 1 0,0-1 1,0 1-1,0-1 0,0 0 0,0 1 0,0-1 0,1 0 1,-1-1-1,0 1 0,1 0 0,-1-1 0,0 1 1,1-1-1,-1 1 0,1-1 0,-1 0 0,4-1 0,-3 1 31,1-1-1,0 1 0,0-1 0,0 0 0,0-1 0,0 1 0,-1-1 1,1 1-1,-1-1 0,1 0 0,-1-1 0,0 1 0,0 0 0,0-1 0,0 0 1,5-6-1,-4 3-37,0 0 1,-1-1-1,0 1 1,0-1 0,0 0-1,-1 0 1,0 0-1,0 0 1,-1 0-1,0 0 1,0-13-1,-1 9-7,0 0-1,-1 0 1,0 0-1,-1 0 1,0 1-1,0-1 1,-5-10-1,6 19-25,1 1 0,-1-1-1,1 1 1,-1 0-1,0 0 1,0-1 0,1 1-1,-1 0 1,0 0-1,0 0 1,0 0 0,0 0-1,0 0 1,-3-2 0,4 3-4,-1 0 0,0-1 0,0 1 0,1 0 0,-1 0 0,0 0 0,0 0 0,0 0 0,1 0 0,-1 0 0,0 0 1,0 0-1,0 0 0,1 0 0,-1 0 0,0 1 0,0-1 0,1 0 0,-2 1 0,-3 2-9,0 1 1,1-1-1,-1 1 0,1 0 0,0 0 0,-4 5 1,3-2 8,-11 11-17,-21 31-1,32-43-13,1 1 0,0 0 0,1 0 0,0 0 0,0 1 0,0-1 0,1 1 0,-3 14 0,5-20 43,0 1 0,0 0 0,0-1 1,0 1-1,0-1 0,0 1 0,1-1 0,-1 1 0,1-1 0,0 1 0,-1-1 0,1 1 0,0-1 1,1 0-1,-1 0 0,0 1 0,1-1 0,-1 0 0,1 0 0,0 0 0,-1-1 0,1 1 0,0 0 1,0-1-1,0 1 0,0-1 0,1 1 0,-1-1 0,0 0 0,1 0 0,-1 0 0,0 0 0,1-1 1,-1 1-1,1-1 0,-1 1 0,1-1 0,0 0 0,-1 0 0,1 0 0,-1 0 0,1-1 0,-1 1 1,1 0-1,-1-1 0,1 0 0,-1 0 0,4-1 0,-1-1 31,1-1 0,-1 1 1,0-1-1,0 0 0,0-1 0,-1 1 0,1-1 1,-1 1-1,0-1 0,-1-1 0,1 1 0,-1 0 1,0-1-1,0 0 0,-1 0 0,0 0 0,3-9 0,-1 0 4,-1-1-1,-1 1 1,0 0-1,-1-1 1,-1 1-1,-2-17 0,2 29-31,0 0-1,0 0 0,-1 0 0,0 0 0,0 0 0,0 0 0,-1-3 1,2 5-12,0 1 1,-1 0 0,1-1-1,0 1 1,0 0 0,-1-1-1,1 1 1,0 0 0,-1-1-1,1 1 1,0 0 0,-1 0-1,1-1 1,0 1 0,-1 0 0,1 0-1,-1 0 1,1 0 0,0-1-1,-1 1 1,0 0 0,0 0-1,0 0-1,1 1 1,-1-1 0,0 0 0,0 0 0,1 1 0,-1-1 0,0 0 0,0 1 0,1-1 0,-1 1 0,0-1 0,1 1 0,-1-1 0,1 1 0,-2 0 0,-14 18 30,1 1 0,0 1 0,-20 40 0,34-61-32,-7 15-40,0-1 0,1 1 0,-5 18 0,11-33 33,1 1 1,0-1 0,0 1-1,-1 0 1,1-1 0,0 1-1,0-1 1,0 1 0,0 0-1,0-1 1,0 1 0,0 0-1,0-1 1,0 1 0,0 0-1,0-1 1,0 1 0,0-1-1,0 1 1,1 0 0,-1-1-1,0 1 1,0-1-1,1 1 1,-1 0 0,0-1-1,1 1 1,-1-1 0,1 1-1,-1-1 1,1 1 0,0-1 10,0 0 1,0 0 0,-1 0-1,1 0 1,0 0 0,0 0-1,0 0 1,0 0 0,-1 0-1,1 0 1,0-1 0,0 1-1,-1 0 1,1-1 0,0 1-1,0 0 1,-1-1-1,1 1 1,0-1 0,-1 1-1,1-1 1,0-1 0,6-5 14,-1 0 0,0-1 0,0 0 0,-1 0 0,0-1 0,-1 0-1,0 1 1,0-1 0,-1-1 0,0 1 0,0 0 0,-1-1 0,-1 0 0,0 1 0,0-1 0,0 0 0,-3-16 0,2 26-20,1 0-1,-1 0 0,0-1 1,0 1-1,0 0 1,0 0-1,0 0 1,0 0-1,0 0 1,0-1-1,0 1 1,-1 0-1,1 0 0,0 0 1,0 0-1,0 0 1,0-1-1,0 1 1,0 0-1,0 0 1,0 0-1,0 0 1,0 0-1,0 0 0,0 0 1,-1 0-1,1-1 1,0 1-1,0 0 1,0 0-1,0 0 1,0 0-1,0 0 1,0 0-1,-1 0 1,1 0-1,0 0 0,0 0 1,0 0-1,0 0 1,0 0-1,-1 0 1,1 0-1,0 0 1,0 0-1,0 0 1,-6 7-125,-7 18-263,11-19 197,-8 10-668,-5 11-1597,15-26 2080,-1 0 0,1 0 0,0 1 0,-1-1 1,1 0-1,0 1 0,0-1 0,0 0 0,0 1 0,0-1 0,0 2 1,4 5-6029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9093 7296,'0'0'2368,"9"-12"3802,-3 6-5822,0-1 0,-1-1 0,0 1 0,0-1 1,0 0-1,3-10 0,19-54 438,-18 45-393,-4 13-288,39-101 243,59-91 207,-83 167-279,20-54 0,9-46 274,-33 92-601,36-125 456,-7 23-53,-33 103-311,-2 0 1,5-55-1,1-8-32,7-22 146,5-35 77,-12 66-240,34-251 667,-28 175-667,10-198 125,-16 230-91,0-11-15,-13 98-27,19-243 139,6 146-38,-13 84-130,5-74 0,-8-147 50,-10 256 11,-1-1 0,-7-56 0,1 47 19,4-87 1,2 63-54,-1 7-48,14-110-1,-1 100 194,-5 34-68,-2 1 0,3-61 0,2-77 60,0-1-46,-11 115-65,-2 10-95,12-97 1,8-36 189,-13 107-51,17-80 1,-14 110-63,-2 14 28,11-35 0,-8 35-33,5-37-1,-6 29 15,5-37 5,6-28 99,0 23-65,15-61-161,-24 105 155,4-43 0,-3 13 10,13-106-85,-2 18-10,13-113-1,-22 156-20,-7 78 128,17-57 1,-21 86-30,66-177 316,-6 8-441,-39 106 155,43-94 1,-44 120 112,23-68 0,-38 93-153,-1 0 0,-1-1 0,-1 0 0,0 0 0,1-39 0,-5 32-29,0-4 40,-4-41 0,-1-2 48,1 49-91,3 18 13,0-1 0,-1 1 1,-4-12-1,5 14-14,0 0-1,0 1 0,0-1 0,1 1 1,0-1-1,0-6 0,0 10 17,0 1-1,0 1 0,0-1 1,0 0-1,-1 0 0,1 0 0,0 0 1,0 0-1,0 0 0,0 0 0,0 0 1,0 1-1,0-1 0,-1 0 0,1 0 1,0 0-1,0 0 0,0 0 0,0 0 1,0 0-1,-1 0 0,1 0 0,0 0 0,0 0 1,0 0-1,0 0 0,0 0 0,-1 0 1,1 0-1,0 0 0,0 0 0,0 0 1,0 0-1,0 0 0,-1 0 0,1 0 1,0 0-1,0 0 0,0-1 0,0 1 1,0 0-1,0 0 0,0 0 0,-1 0 1,1 0-1,0 0 0,0 0 0,0 0 1,0-1-1,0 1 0,0 0 0,0 0 1,0 0-1,0 0 0,0 0 0,0-1 0,0 1 1,0 0-1,0 0 0,0 0 0,0 0 1,0 0-1,0-1 0,0 1 0,0 0 1,0 0-1,-7 9-114,-8 26 103,-23 40-1,24-50 34,-44 84 88,-66 128-118,59-89-30,-8 14 68,47-109 23,-34 50-1,57-98-46,2-3-2,-1 1-1,1-1 0,-1 1 0,1-1 0,-1 0 0,0 0 1,0 0-1,0 0 0,0 0 0,-3 2 0,4-8 11,2-3 9,0-1 0,0 1 0,1 0 0,0-1 0,4-9 0,3-13 31,83-266-175,-61 201-104,1 7-39,4 2 0,3 1 1,4 2-1,89-127 0,-128 205 259,9-14-77,21-22 0,-30 36 81,0 1 0,0 1 0,0-1-1,1 0 1,-1 1 0,1 0 0,0 0 0,0 1 0,0-1-1,10-3 1,-14 6 6,0 0-1,0 0 1,1 0-1,-1 0 1,0 0-1,0 0 1,0 0-1,0 0 1,0 0-1,1 1 1,-1-1-1,0 0 1,0 1-1,0-1 1,0 1-1,0-1 1,0 1-1,0 0 1,0-1-1,-1 1 1,1 0-1,0 0 1,0 0-1,0-1 1,0 2-1,3 4 21,0 0 1,0 0-1,4 12 0,33 93 213,141 392 472,34-8-347,-213-488-598,-1-4-152,-1 1-1,1-1 0,0 1 0,0-1 1,0 0-1,0 0 0,0 0 0,1 0 0,-1 0 1,1 0-1,0 0 0,6 3 0,13 1-5320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1544 10180 6784,'0'-9'8986,"0"-34"-8548,1 27-147,-2 0 0,0 0 0,-1 1 0,-4-17 0,-42-161 824,42 171-856,-11-23 0,9 25-220,1 1 0,-4-21 0,-14-72-120,-9-51 492,-20-42-151,47 181-237,-20-60 149,-14-48-13,41 129-158,-75-275 286,44 132-238,17 76-8,7 18-38,1-1-1,3 0 0,5-57 0,-1 33 128,-1-288 249,-5 205-347,7 83 80,-4-95 208,-12 67-395,-6-70 771,-4-102-507,16 154-178,6 76 167,-9-56-1,4 57-226,0-55-1,8 44 41,-1-12 96,-10-94 0,4 64-135,4 55 48,0-112-41,-1-10 120,-1-24 198,-7-14-268,-15-178 462,21 197-317,-3-22 284,-27-201-143,12 110-398,6 50 199,3 4-107,5-38 59,-4 2-85,-1-36 32,-40-488 159,36 554-303,9 9 149,-34-234 149,38 439-95,1-39-1,-1 40-138,5 35 83,0 1 1,0-1-1,0 0 1,0 0 0,0 0-1,-1 0 1,1 0-1,0 0 1,0 0 0,0 0-1,0 0 1,0 0-1,0 1 1,-1-1 0,1 0-1,0 0 1,0 0-1,0 0 1,0 0 0,0 0-1,0 0 1,-1 0 0,1 0-1,0 0 1,0 0-1,0 0 1,0 0 0,0 0-1,-1 0 1,1 0-1,0-1 1,0 1 0,0 0-1,0 0 1,0 0-1,0 0 1,-1 0 0,1 0-1,0 0 1,0 0-1,0 0 1,0 0 0,0-1-1,0 1 1,0 0-1,0 0 1,0 0 0,-1 0-1,1 0 1,0 0-1,0-1 1,0 1 0,0 0-1,0 0 1,0 0-1,0 0 1,0 0 0,0-1-1,0 1 1,0 0 0,0 0-1,0 0 1,0 0-1,0-1 1,-8 13-90,-75 158 22,2 13 113,40-95-24,1 1-16,-95 204-19,37-89-91,55-112 111,-5 19 77,-20 43-191,65-148 102,3-5 9,0 0-1,-1 0 1,1 0-1,0 0 1,-1 0 0,1 0-1,-1 0 1,1 0-1,-1-1 1,0 1-1,1 0 1,-1 0 0,0 0-1,0-1 1,0 1-1,1 0 1,-1-1-1,0 1 1,0-1-1,0 1 1,0-1 0,0 1-1,0-1 1,-2 1-1,3-2-1,-1 1-1,1 0 1,-1-1-1,1 1 1,0 0 0,-1-1-1,1 1 1,-1-1-1,1 1 1,0-1-1,-1 1 1,1-1-1,0 1 1,0-1 0,0 1-1,-1-1 1,1 1-1,0-1 1,0 1-1,0-1 1,0 1-1,0-1 1,0 1 0,0-1-1,0 0 1,0 1-1,0-1 1,0 1-1,0-1 1,0 1 0,1-1-1,-1-2-1,0-10 2,1 0 0,0 0 0,1-1 0,5-16 0,2-9 0,32-147 11,-20 101 20,57-230-57,83-194 133,-52 238-179,-79 208 27,4 2-1,42-60 1,-62 101 30,0-1-14,19-21 1,-28 37 18,0 0 0,0 0 0,1 0 1,-1 1-1,1-1 0,0 2 0,0-1 1,10-4-1,-14 7 13,1 0-1,-1 0 1,1 1 0,0-1 0,-1 1 0,1-1-1,-1 1 1,1 0 0,0 0 0,-1 0-1,1 0 1,0 1 0,-1-1 0,1 1 0,0-1-1,-1 1 1,1 0 0,-1 0 0,1 0 0,-1 0-1,0 1 1,0-1 0,1 1 0,-1-1-1,0 1 1,0 0 0,0 0 0,1 2 0,4 4 35,-1 0 0,-1 0 0,0 1 0,0 0 0,7 17 0,70 215 1225,-50-140-1048,-7-32-141,3-1 1,61 105 0,-38-79-43,34 62 24,92 180 5,-105-162-1316,-31-56-5805,-29-67 1114,-6 6 693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2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7808,'0'-2'453,"0"-1"0,0 1 1,1-1-1,-1 1 1,0 0-1,1-1 0,0 1 1,0 0-1,1-4 0,0 3-149,1-1 0,0 1 0,-1-1-1,1 1 1,1 0 0,4-4 0,5-6 956,-12 13-871,-1-1-288,1 1-1,-1 0 1,1-1 0,-1 1-1,1 0 1,-1-1 0,0 1-1,1 0 1,0 0 0,-1-1 0,1 1-1,-1 0 1,1 0 0,-1 0-1,1 0 1,0 0 0,2 3 54,0 0 0,0 0 0,0 0 1,-1 1-1,0-1 0,1 1 0,-1 0 0,0 0 1,2 6-1,-1-1-71,0 0 0,0 0 0,-1 0 0,2 17 1,0 41 147,-2-25-75,2 187 667,-16-3-460,3-81-245,7-103-115,-5 155-3,7 59 69,1-200-79,-1 46 605,-19 164 1,15-236-555,-1 43 1,1 11-91,4-76 859,5-2-10748,0-3 7250,7 12-1734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11648,'-13'0'4384,"13"0"-3393,4 5 673,5-5 96,0 0-480,5 0-96,4 3-416,3 1-128,6 1-384,0-2-96,0 1-32,4 4-160,-4-1-32,3 2-960,-7 3-448,-5-4-2496,0 7-1087,-5-3 63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8448,'0'-13'1617,"0"4"-653,0 1 0,0-1 0,1 0 0,2-10 0,-2 13-387,0 2 2346,2 11-1261,1 8-1034,0 0 0,-1 0-1,-1 0 1,-1 0 0,0 0-1,-2 22 1,1-12-222,-4 269 1221,-6-13-1067,6 17-357,5-142-199,-7 294 269,-3-363 274,2-28-2234,5-26-5093,2-37 1106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8064,'0'-3'1151,"1"2"-1056,-1 1 1,0 0-1,0 0 1,0-1-1,0 1 1,0 0-1,0-1 0,0 1 1,0 0-1,0 0 1,0-1-1,0 1 1,0 0-1,0-1 1,0 1-1,0 0 1,0 0-1,0-1 1,0 1-1,-1 0 0,1 0 1,0-1-1,0 1 1,0 0-1,0 0 1,0-1-1,-1 1 1,1 0-1,0 0 1,0 0-1,-1-1 0,1 1 1,0 0-1,0 0 1,-1 0-1,1 0 1,0 0-1,-1 0 1015,1 0-273,0 0-160,0 0 27,1 0-572,1 0-1,-1 0 1,0 0-1,1 1 0,-1-1 1,0 1-1,0-1 1,1 1-1,-1-1 1,0 1-1,0 0 1,0-1-1,0 1 0,0 0 1,0 0-1,0 0 1,0 0-1,0 0 1,0 0-1,0 0 1,-1 0-1,2 2 1,1 2 198,-1 1 1,0-1 0,4 12 0,-1 6 136,0 0 0,-2 0 1,1 25-1,-3 74 533,-1-75-680,-4 180 549,-5 57-357,8 58-384,-2-99-48,1-187-69,-5 127 38,-2 91 115,9-242-366,0 31 249,0-22-3220,0-40 2422,1 4-1453,2-4-2067,1-1-742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9600,'0'-1'371,"4"-18"2255,0 10-616,-4 9-1941,0 0 1,0 0-1,1 0 0,-1 0 1,0-1-1,0 1 0,0 0 1,0 0-1,0 0 0,0 0 1,0 0-1,0 0 0,1 0 1,-1 0-1,0 0 0,0 0 1,0-1-1,0 1 1,0 0-1,1 0 0,-1 0 1,0 0-1,0 0 0,0 0 1,0 0-1,0 0 0,0 0 1,1 0-1,-1 0 0,0 0 1,0 0-1,0 0 0,0 0 1,0 1-1,1-1 0,-1 0 1,0 0-1,0 0 0,0 0 1,0 0-1,2 2 132,-1 0-1,0-1 1,1 1-1,-1 0 1,0 0-1,0 0 1,0 0-1,-1 0 1,1 0-1,0 1 1,0 2 0,3 29 724,-3-26-838,17 180 1811,-4 49-1412,-10 47-386,-4-282-99,1 102 46,-2 121 66,-8 114-76,9-308-38,-5 353-366,-1-315-558,1-28-1159,3 1-3792,2-33 1434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9472,'-2'5'620,"0"-1"1,1 1 0,0 0-1,0 0 1,0-1 0,0 1-1,1 6 1,0-9-450,0 0 0,0 0 1,1 0-1,-1 0 0,1 0 0,-1-1 0,1 1 1,-1 0-1,1 0 0,0 0 0,2 2 0,2 7 1012,0 9-185,-1 1 1,-2 1-1,0-1 0,-1 0 0,-2 29 1,0-13-536,1 298 1249,-6-100-1496,4-171-181,-5 231 72,-3-17-193,6-201-104,-19 240-2425,21-304 1756,2-7 97,0-1-1,-1 0 0,0 0 1,0 0-1,-1 0 0,1 0 1,-5 7-1,2-3-4031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28 338 8576,'-22'-47'5370,"18"42"-3786,4 4-1525,0 1-1,0 0 1,0 0-1,0 0 1,0 0-1,0 0 1,-1 0-1,1 0 0,0 0 1,0 0-1,0 0 1,0 0-1,0-1 1,0 1-1,0 0 1,0 0-1,0 0 1,0 0-1,0 0 0,0 0 1,0 0-1,0-1 1,0 1-1,0 0 1,0 0-1,0 0 1,0 0-1,0 0 0,0 0 1,0-1-1,0 1 1,0 0-1,0 0 1,0 0-1,0 0 1,0 0-1,0 0 1,0 0-1,0-1 0,0 1 1,0 0-1,0 0 1,0 0-1,0 0 1,0 0-1,1 0 1,-1 0-1,0 0 1,0 0-1,0 0 0,0 0 1,0-1-1,0 1 1,0 0-1,1 0 1,-1 0-1,0 0 1,0 0-1,0 0 1,0 0-1,0 0 0,0 0 1,0 0-1,1 0 1,-1 0-1,7-3-343,6-5 755,0 0 0,-1 0-1,0-1 1,17-18 0,37-46 1224,-65 72-1662,92-112 1477,-90 109-1475,1 0 0,-1 1 0,1-1 0,0 1 0,6-4 0,-9 6-26,0 0 0,1 1 0,-1-1 0,0 1 0,0-1 0,1 1 0,-1 0 0,0-1 0,0 1 0,1 0 0,-1 0 1,0 0-1,1 0 0,-1 0 0,0 0 0,1 1 0,-1-1 0,0 0 0,0 1 0,1-1 0,-1 0 0,0 1 0,0 0 0,0-1 0,0 1 1,2 1-1,2 2-3,-1 1 0,0 0 0,0 0 0,0 0 0,-1 0 1,0 0-1,0 1 0,0-1 0,3 10 0,5 11-40,17 21 27,2-1 1,38 46 0,36 54-2318,-95-131 553,-1-1-1,11 30 1,-13-21-3433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11136,'4'-22'3674,"-4"21"-3548,0 1 0,0-1-1,0 1 1,0 0 0,0-1 0,0 1-1,0-1 1,0 1 0,0-1-1,0 1 1,0-1 0,0 1 0,0 0-1,-1-1 1,1 1 0,0-1 0,0 1-1,-1 0 1,1-1 0,0 1-1,0 0 1,-1-1 0,1 1 0,0 0-1,-1-1 1,1 1 0,0 0 0,-1 0-1,1-1 1,-1 1 0,1 0-1,-1 0 1,1 0 0,0 0 0,-1-1-1,1 1 1,-1 0 0,1 0 0,-1 0-1,1 0 1,-1 0 0,1 0-1,0 0 1,-1 0 0,1 1 0,-1-1-1,-1 4-6,0 0-1,1 0 0,-1 0 0,1 0 0,0 1 1,0-1-1,1 0 0,-1 1 0,1-1 1,0 0-1,0 1 0,0-1 0,3 9 0,-2 1 206,29 197 2225,-5-11-1274,-19-130-979,14 200 331,-18 6-461,-3-183-173,-8 219-78,6-243-609,-12 376-14878,15-430 11455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11392,'-8'-24'3674,"8"24"-3577,0-1 1,0 1-1,0 0 0,0-1 0,0 1 0,0 0 1,1-1-1,-1 1 0,0 0 0,0-1 0,0 1 1,0 0-1,0 0 0,1-1 0,-1 1 0,0 0 1,0 0-1,0-1 0,1 1 0,-1 0 0,0 0 1,0-1-1,1 1 0,-1 0 0,0 0 1,1 0-1,-1 0 0,0 0 0,1-1 0,-1 1 1,0 0-1,0 0 0,1 0 0,-1 0 0,0 0 1,1 0-1,-1 0 0,0 0 0,1 0 0,-1 0 1,0 0-1,1 0 0,-1 0 0,0 1 0,1-1 1,-1 0-1,0 0 0,1 0 0,-1 0 0,0 0 1,0 1-1,1-1 0,3 4 591,-1-2-435,-1 0 0,1 0 0,-1 0 0,1 1 0,-1-1 0,0 1 0,0 0 0,2 4 0,43 87 1700,-6-10-1255,-12-28-399,28 77-1,61 178 422,-110-291-691,13 35-44,47 89 1,-64-137 32,0-1-1,0 1 0,0-1 1,1 0-1,0 0 0,0 0 1,1-1-1,-1 0 0,1 0 0,0 0 1,7 4-1,-9-7 0,0 0 0,-1-1 0,1 1 0,0-1 0,0 1 0,0-1 1,0 0-1,0-1 0,0 1 0,8 0 0,-5-2 8,1 0 0,0 0 0,15-5 0,-17 4-24,0 0-1,0 0 1,-1 0 0,1-1-1,-1 1 1,1-2-1,-1 1 1,7-6-1,21-21 19,-1-2 0,-2-1-1,28-39 1,159-225 209,-150 204-419,73-111-3872,-90 125-2359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27 6784,'22'-23'4138,"-22"22"-3178,0 1-64,4-3 5523,-5 4-3218,-3 2-4261,-11 12 1287,0 1 0,-23 33 0,-20 40-184,34-49 17,-141 219-1,9-31-257,153-225-276,0 1-1,0 0 0,0-1 1,-7 6-1,10-9 362,-1 0 1,1 0-1,0 0 0,0 0 0,-1 0 0,1 0 1,0 0-1,-1 0 0,1 0 0,0 0 0,0 0 1,-1 0-1,1 0 0,0 0 0,-1 0 1,1 0-1,0 0 0,0 0 0,-1 0 0,1-1 1,0 1-1,0 0 0,-1 0 0,1 0 0,0-1 1,0 1-1,0 0 0,-1 0 0,1 0 1,0-1-1,0 1 0,0 0 0,0 0 0,0-1 1,-1 1-1,1 0 0,0 0 0,0-1 1,0 1-1,0 0 0,0-1 0,0 1 0,0 0 1,0-1-1,0 1-70,-1-8-4217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10624,'0'1'437,"0"0"1,0 0 0,0 0-1,0 0 1,1-1-1,-1 1 1,0 0 0,1 0-1,-1 0 1,0 0 0,1 0-1,0 0 1,15 15 1287,-5-7-702,10 15-442,-1 1 0,-1 1-1,-1 1 1,17 35 0,-2-6-435,36 52 30,44 77 59,-105-169-324,13 23-1823,-19-36 1076,0-1 0,0 1-1,0 0 1,1-1 0,4 4 0,5-2-3250,-3-7-132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11264,'-4'3'4224,"13"1"-3296,-5 4 447,5-8-31,5 0-576,-5 0-96,13 0-384,8-3-128,6-2-96,0 1-128,-9 4-32,-4 4-1280,-11 4-544,-12 4-1759,-12 7-769,-6 5 640</inkml:trace>
  <inkml:trace contextRef="#ctx0" brushRef="#br0" timeOffset="1">1 266 8448,'9'8'3168,"9"-8"-2464,4-5 288,-4 5 32,5-3-448,7 3 0,6 0-320,4 0-160,1 0-64,-2 0-128,1-4 0,1-1-1440,0 2-640,-11-6-1696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13184,'0'12'4927,"9"-16"-3839,12 4 384,-7-5-64,4-2-640,4-1-96,1-1-384,-1 2-128,1 4-96,-5-2-192,-2 1 0,7 1-1856,-10-2-736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3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195 321 13312,'-3'-10'1478,"3"7"-1055,0 0 0,-1 0 1,1 0-1,-1 0 0,0 0 0,0 0 0,0 0 0,-1 1 0,1-1 1,-1 0-1,1 1 0,-1-1 0,-4-4 0,6 7-345,-1 0 0,1 0 1,-1-1-1,0 1 0,1 0 0,-1 0 0,1 0 0,-1 0 0,1 0 1,-1 0-1,0 0 0,1 0 0,-1 0 0,1 0 0,-1 1 1,1-1-1,-1 0 0,1 0 0,-1 0 0,1 1 0,-1-1 1,1 0-1,-1 1 0,1-1 0,-1 1 0,-11 11 207,11-11-202,-8 10 31,1 0 0,0 1 0,1 1 0,-10 22 0,-18 58 379,26-68-457,-5 16 195,-15 74 0,25-94-131,1 0 0,2 0 0,0 0-1,1 0 1,4 34 0,-3-48-57,1 0 0,-1 0 0,1 0 0,1 0 1,-1-1-1,1 1 0,0-1 0,1 1 0,-1-1 0,1 0 0,8 9 0,-8-11-15,0 0 0,1 0 0,0-1-1,0 1 1,0-1 0,0 0-1,0 0 1,0-1 0,1 0 0,0 0-1,-1 0 1,1 0 0,0-1-1,8 1 1,7 0 108,0-1 0,0-1 0,0-1 0,0-1 0,0-1 0,-1 0 0,1-2 0,-1-1 0,0 0 0,0-1 0,0-1 0,-1-1 0,-1-1 0,1 0 0,26-22 0,-35 23-58,-1 0-1,0-1 1,-1 0-1,0 0 0,0-1 1,-1 0-1,-1 0 1,0-1-1,0 0 1,-2 0-1,1 0 1,-1 0-1,-1-1 1,3-18-1,-4 15-41,0-1-1,-1 1 1,-1-1-1,-1 0 1,0 1 0,-1-1-1,-1 1 1,0-1 0,-2 1-1,1 0 1,-8-15-1,-2 3-1,-1 0 0,-1 1 0,-1 1 0,-2 1 0,0 0 1,-2 2-1,-34-32 0,23 27-678,-55-36 0,-45-11-4463,106 62 1032,11-2-3060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7552,'3'-26'2502,"-3"20"-1976,1 1-1,-1-1 1,1 0-1,1 1 1,-1-1-1,1 0 1,-1 1-1,6-11 1,-4 10 250,2 0 962,-5 6-1673,1 1-1,-1-1 1,1 1 0,-1-1 0,1 1-1,-1-1 1,1 1 0,-1 0 0,0-1-1,1 1 1,-1-1 0,0 1 0,0 0-1,0-1 1,1 1 0,-1 0 0,0 0-1,3 14 417,0 0 0,-1 0-1,0 0 1,-2 0-1,-1 23 1,1-2-5,-2 223 1309,4 271 206,-1-494-1917,11 406 1676,-11-432-1691,-1-7-52,0 0 0,0 0 1,0-1-1,0 1 0,0 0 0,0 0 1,-1 0-1,0 0 0,1-1 1,-2 4-1,2-7-2135,3-5 555,0 1 1,0 0 0,0 0-1,0 0 1,6-5 0,11-9-3388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68 500 6912,'0'0'112,"0"0"1,-1 0-1,1 0 1,0 0 0,-1 0-1,1 0 1,-1 0-1,1 0 1,0 1-1,-1-1 1,1 0-1,0 0 1,-1 0 0,1 0-1,0 1 1,-1-1-1,1 0 1,0 0-1,-1 0 1,1 1-1,0-1 1,0 0 0,-1 1-1,1-1 1,0 0-1,0 0 1,0 1-1,-1-1 1,1 0-1,0 1 1,0-1 0,0 1-1,0-1 1,0 0-1,0 1 1,-4 6 224,2-6 319,-1-1-1,1 0 1,-1 0-1,1 1 1,0-2-1,-5 1 1,1-1 477,5 1-1000,-1 1 0,1-1-1,0 0 1,-1 0-1,1-1 1,0 1 0,0 0-1,-1 0 1,1-1-1,0 1 1,0 0 0,-1-1-1,1 1 1,0-1-1,-2-1 1,2 1-62,0 0 1,1-1 0,-1 1-1,1 0 1,-1-1-1,1 1 1,-1 0-1,1-1 1,0 1-1,0-1 1,0 1-1,0 0 1,0-1 0,0-1-1,1-10 175,1 1-1,0 0 1,0 0-1,2 0 1,4-13-1,-3 10-97,4-13 35,2 0 0,1 1 0,2 1 0,0-1 0,1 2 0,2 0 0,0 1 0,2 1 0,1 1 0,0 0 0,2 2 0,31-24 0,-43 37-122,-1 0-1,1 1 1,0 1-1,1-1 1,11-3 0,-18 8-43,-1 0 1,0 0-1,1 0 1,-1 0-1,1 1 1,-1 0-1,1-1 1,-1 1-1,1 1 1,-1-1-1,1 0 0,-1 1 1,1 0-1,-1 0 1,0 0-1,1 0 1,-1 0-1,0 1 1,0-1-1,5 4 1,-2 0 33,-1 0 1,0 0-1,0 1 0,0 0 1,-1 0-1,0 0 1,0 0-1,0 0 0,-1 1 1,3 9-1,4 12 198,8 34 0,-13-42-201,63 288 111,-62-284-54,-4-19-533,0 1 1,-1 0-1,0 0 1,1 11 0,0-18-3664,4-1 2231,-4 2 581,14-6-3991,6-5 448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9984,'-10'2'3083,"6"0"-689,7-2-2109,0-1 0,0 1 0,0 0 0,0 0-1,0 0 1,0 0 0,0 0 0,-1 1 0,1-1 0,6 3 0,-3-2 90,21 4 78,1-2 1,0-2-1,36-1 1,-20-1-465,-39 1-420,-1 0 0,1 1 1,0-1-1,7 3 1,-10-3-86,-1 1 1,1 0 0,0-1 0,0 1 0,-1 0 0,1 0 0,0 0-1,-1 0 1,1 1 0,-1-1 0,1 0 0,-1 1 0,2 1 0,6 9-3757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8960,'-9'5'3424,"9"-5"-2656,5 0 416,4 0-32,0 0-65,9-5 161,3 1-288,6-4-96,0 1-480,0-2-96,4 1-64,-4 4-192,-1 4 0,5 0-448,-8 0-160,-1 4-2016,1 4-831,4 8-1249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464 274 8064,'3'-19'1626,"-1"8"-519,-1 0-1,1 0 0,-2 0 0,0-17 0,0 25-1001,0 1 0,-1 0 0,1-1 0,-1 1 0,0 0 1,1-1-1,-1 1 0,0 0 0,0 0 0,0 0 0,-1 0 0,1 0 1,0 0-1,-1 0 0,1 0 0,-1 1 0,0-1 0,0 0 0,1 1 1,-1-1-1,0 1 0,0 0 0,-1 0 0,1 0 0,0 0 0,0 0 1,-3 0-1,2 0-3,0 1 0,-1-1 0,1 1 0,0 0 0,-1 0 0,1 0 0,0 1 0,-1-1 0,1 1 0,0 0 0,0 0 0,0 0 0,0 0 0,-5 4 0,-4 1 202,1 1 0,-15 11 0,-5 8-66,1 1 0,1 1 0,2 2 0,1 0 0,1 2 0,2 1-1,1 1 1,1 1 0,-29 68 0,39-74-106,2 0 1,-8 35-1,14-51-82,1 0-1,1 0 1,0-1 0,0 1 0,2 0-1,-1 0 1,6 23 0,-5-31-19,1 0 0,-1 0 1,1-1-1,0 1 0,1-1 0,-1 0 1,1 1-1,0-1 0,0 0 1,0-1-1,1 1 0,-1 0 0,1-1 1,0 0-1,0 0 0,0 0 1,0-1-1,1 1 0,8 3 1,-1-2 47,0 0-1,1 0 1,-1-1 0,1-1 0,0 0 0,18 0 0,-13-3 18,0 0-1,0 0 1,0-2-1,-1 0 1,1-1-1,-1-1 1,0 0-1,0-2 1,24-12-1,7-7 310,79-61-1,-88 59-49,50-49-1,-77 66-315,-1-1 0,-1 0 0,0-1 0,-1 0 1,0 0-1,-1-1 0,0 0 0,7-22 0,-10 18-30,-1 1-1,0-1 0,-2 0 1,0 0-1,-1 0 1,-1 0-1,0 0 0,-2 0 1,0 0-1,-1 0 1,0 0-1,-2 0 0,0 1 1,-1 0-1,-1 0 0,0 1 1,-1-1-1,-1 1 1,-1 1-1,-16-22 0,17 28-52,0 0 0,-1 1-1,0 0 1,0 0 0,0 1-1,-1 1 1,0-1 0,0 2-1,-22-8 1,12 6-232,-1 1 0,0 1 0,0 1 0,-35-1 1,42 4-234,0 1 1,1 1-1,-1 0 1,1 1 0,-16 3-1,25-4 36,1 1 0,-1-1-1,1 1 1,0-1 0,-1 1-1,1 0 1,0 1 0,0-1-1,0 1 1,0 0 0,1 0 0,-1 0-1,1 0 1,0 1 0,0-1-1,0 1 1,0 0 0,1 0 0,-3 4-1,-6 24-4497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9216,'0'-1'274,"0"0"-1,0 0 1,0 0 0,0 0 0,1 0 0,-1 0-1,0 0 1,1 0 0,-1 1 0,1-1 0,-1 0 0,1 0-1,-1 0 1,1 0 0,-1 1 0,1-1 0,0 0-1,-1 1 1,1-1 0,0 0 0,0 1 0,-1-1 0,1 1-1,0-1 1,0 1 0,0-1 0,0 1 0,0 0-1,0 0 1,0-1 0,0 1 0,1 0 0,0 0-108,0-1-1,-1 1 1,1 0 0,0 0 0,0 0 0,0 1 0,0-1-1,-1 0 1,1 1 0,0-1 0,0 1 0,-1-1 0,1 1-1,0 0 1,-1 0 0,1 0 0,1 1 0,-1 0-59,1 1 0,-1 0 0,0 0 0,0 0 0,0 0 0,0 0 0,-1 0 0,1 0 0,-1 0 0,0 1 0,2 5 0,0 4 248,1 26 0,-10 328 1361,4-337-1629,-7 399 276,10-404-317,-2 0 0,-1-1 0,-1 1 0,-1-1 1,-9 28-1,13-51-211,0 0-1,0-1 1,-1 1 0,1 0 0,0-1 0,0 1-1,-1 0 1,1-1 0,0 1 0,-1 0-1,1-1 1,0 1 0,-1-1 0,1 1 0,-1 0-1,1-1 1,-1 1 0,1-1 0,-1 0-1,0 1 1,0 0 0,1-2-155,-1 0 0,1 0 0,0 0 0,-1 1-1,1-1 1,0 0 0,0 0 0,0 0 0,0 0 0,0 0 0,0 1 0,0-1 0,0 0 0,0 0-1,0 0 1,1 0 0,-1 1 0,0-1 0,1 0 0,0-1 0,7-28-4821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 12032,'10'-6'4576,"-10"6"-4451,0 0-1,0 0 1,0 0 0,1 0 0,-1 0-1,0 0 1,0 0 0,0 0 0,1 0-1,-1 0 1,0 0 0,0 0 0,0 0-1,0 1 1,1-1 0,-1 0 0,0 0-1,0 0 1,0 0 0,0 0 0,0 0-1,1 1 1,-1-1 0,0 0 0,0 0-1,0 0 1,0 0 0,0 1 0,0-1-1,0 0 1,0 0 0,0 0 0,1 2 76,-1 0 1,0 0 0,0-1 0,0 1 0,-1 0-1,1-1 1,0 1 0,-1 0 0,1-1-1,-1 1 1,-1 3 0,-15 29 150,-2 0 1,-44 57-1,57-82-310,-47 56 22,39-50-49,1 1 0,0 1 0,1 0 0,1 0 0,-15 31 0,25-45 26,0 1 0,-1 0 0,2-1 0,-1 1-1,0 0 1,1-1 0,-1 1 0,1 0 0,0 0-1,1 0 1,-1-1 0,0 1 0,1 0 0,0 0-1,0-1 1,0 1 0,1-1 0,-1 1 0,1-1 0,-1 1-1,5 4 1,3 4 180,1-1 0,0 0 0,0-1 0,17 12 0,-1 1 86,25 26 322,37 32-427,-86-79-378,1 0-1,0 0 0,0 0 0,0 0 0,0-1 0,0 1 0,0-1 1,1 0-1,-1 0 0,0 0 0,4 1 0,-1-2-513,-1 0 0,0-1-1,0 1 1,0-1 0,0 0-1,9-3 1,56-10-9390,-34 9 5526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9984,'-4'1'517,"1"0"163,1 0 0,0 0 0,0 0 0,0 0 0,-1 0 1,1 1-1,-2 1 0,4-3-560,0 1 0,-1-1 0,1 0 0,0 0 1,0 1-1,0-1 0,-1 0 0,1 1 0,0-1 0,0 0 0,0 1 1,0-1-1,0 0 0,0 1 0,0-1 0,0 0 0,0 1 0,0-1 1,0 0-1,0 1 0,0-1 0,0 1 0,0 0-10,1 0-1,-1 0 0,1-1 1,-1 1-1,1 0 1,-1 0-1,1-1 0,0 1 1,-1 0-1,1 0 1,0-1-1,0 1 0,2 1 4,-1-1 0,0 0-1,0 0 1,0 0-1,1 0 1,-1-1-1,0 1 1,1-1-1,-1 1 1,0-1-1,4 0 1,28-1 515,-29 1-489,33-4 225,-24 2-427,0 0-1,1 1 1,-1 1-1,0 0 1,19 3 0,-32-2-102,0-1 1,0 0 0,1 1 0,-1-1 0,0 1-1,0-1 1,0 1 0,0 0 0,0 0-1,0-1 1,0 1 0,0 0 0,2 2 0,-2-1-522,0 0 0,1 0 0,-1 0 0,0 0 0,0 0 0,-1 0 0,1 0 0,0 0 0,-1 1 0,1 3 0,0 11-4210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12160,'-9'17'4575,"14"-22"-3583,-1 10 512,5-5-32,9-5-544,9-2-64,12-1-448,6-4-96,5 0-192,-2 0-160,1 5 0,-4-2-544,-1 1-160,-4 4-1760,1 4-767,4-8-2049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9856,'-8'2'1416,"6"-1"-1092,1-1 0,0 0 1,0 1-1,-1-1 1,1 0-1,0 1 0,0-1 1,0 1-1,0 0 0,-1 0 1,1-1-1,0 1 0,-1 2 1,1-3 1083,6 0 789,-4 0-2121,10 0 685,0 0-1,0 1 0,0 0 0,19 5 0,161 53 1112,-167-54-2475,-1-1-1,32 1 1,-28-2-2264,-4 0-2871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339 112 8576,'3'-23'2135,"2"1"0,8-24 0,-13 45-2103,1 1 33,-1 0 0,0-1 0,0 1 0,1-1 1,-1 1-1,0-1 0,0 1 0,0-1 0,0 1 0,1-1 1,-1 0-1,0 1 0,0-1 0,0 1 0,0-1 0,0 1 0,0-1 1,-1 1-1,1-1 0,0 1 0,0-1 0,0 1 0,0-1 0,-1 1 1,1-1-1,0 1 0,0-1 0,-1 1 0,1-1 0,0 1 0,-1-1 1,1 1-1,-1 0 0,1-1 0,0 1 0,-1 0 0,1-1 1,-1 1-1,1 0 0,-1 0 0,1-1 0,-1 1 0,1 0 0,-1 0 1,1 0-1,-1 0 0,1 0 0,-1 0 0,0 0 0,1 0 0,-1 0 1,1 0-1,-1 0 0,1 0 0,-1 0 0,1 0 0,-1 0 0,0 1 1,-4 0 57,0 0 1,0 1 0,0 0 0,0 0 0,-5 3-1,-5 4 59,0 1-1,0 1 0,1 1 0,1 0 1,0 0-1,0 2 0,2-1 1,-1 1-1,-14 27 0,-3 9 475,-37 90 1,52-106-389,2 0 1,1 1-1,2 0 0,1 0 1,-4 47-1,11-69-180,0 0 0,1 0 0,1 0 0,0 0 0,1 0 0,5 20 0,-4-25-37,0 0-1,0 0 1,1 0 0,0-1-1,0 1 1,1-1 0,0 0-1,0 0 1,1-1 0,11 11 0,-6-7 12,1-2 0,0 1 0,0-1 0,1-1 0,0 0 0,1-1 0,-1-1 0,1 0 0,0-1 0,21 4 0,-18-5 35,1-1 1,0 0-1,-1-2 0,1 0 1,-1-1-1,1-1 0,-1-1 1,26-7-1,-2-2 255,-2-1 0,0-3-1,53-28 1,-74 34-262,-1-1 0,0-1 0,-1 0 0,0-1 0,-1 0-1,-1-1 1,0-1 0,-1-1 0,15-21 0,-17 19-33,-1 0 1,-1-1-1,-1 0 0,0 0 1,-1-1-1,6-34 0,-10 42-34,-2-1 1,0 1-1,0-1 1,-1 1-1,-1-1 1,0 1-1,-1 0 0,0-1 1,0 1-1,-2 0 1,1 0-1,-10-19 0,4 14-28,0 0-1,-1 0 0,-1 1 0,-1 1 0,0 0 0,-1 0 0,-1 1 0,0 1 0,0 0 1,-2 1-1,-23-15 0,18 17-9,0 1 0,-1 0 0,0 2 0,0 0 0,-35-4-1,-116-8-1606,129 16 378,1 0-1211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16 221 7936,'0'-100'3744,"0"83"-3366,1 6 549,-1 0 0,-1 1 0,1-1 0,-5-16 0,-3-7 1787,8 36-2671,-1-1 0,1 0-1,0 1 1,-1-1 0,1 0-1,0 1 1,0-1 0,0 1-1,0-1 1,0 0-1,1 3 1,-1 6 187,4 159 1466,25 169 0,-5-205-961,-20-119-575,0-1 0,0 0 0,1 0 0,1-1 0,0 0 0,1 0 0,14 18 1,-19-27-86,0 0 1,1 0-1,-1 0 1,1-1-1,0 1 1,0-1-1,0 0 1,0 0-1,0 0 1,1 0-1,-1-1 1,1 1-1,3 0 1,-4-1-18,0-1 0,0 0 0,0 0 0,0 0 0,0 0 0,0 0 0,0-1 0,-1 1 0,1-1-1,0 0 1,0 0 0,0 0 0,0 0 0,-1 0 0,1-1 0,2-1 0,9-6 104,-1 0-1,0-2 1,-1 1-1,17-20 0,-7 5-52,22-36-1,-31 41-95,-2 0 0,0-1 0,-1 0 0,11-38 0,15-93-99,-31 124-172,-2 0 0,0-38-1,-3 15-3021,0 13-2190,1 42-143,5 2 3377,-1 1 624,4 11-1828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8960,'1'10'823,"-1"-4"-453,0-1-1,1 0 1,0 0-1,0 0 1,0 0-1,1-1 1,0 1-1,2 5 1,-3-8-170,-1 0 0,1-1 0,0 1 0,0 0 0,0-1 0,0 1 0,0-1 0,0 1 0,0-1 0,0 1 0,1-1 0,-1 0 0,1 0 0,-1 1 0,1-1 0,-1 0 0,1-1 0,0 1 0,-1 0 0,1 0 0,0-1 0,0 1 0,-1-1 0,1 1 0,2-1 0,2 1 61,0-1 0,-1-1-1,1 1 1,0-1 0,-1 0 0,1-1 0,0 1 0,-1-1 0,0 0-1,8-4 1,5-3 240,27-19 1,-31 18-264,-1 0 1,0-2 0,-1 1-1,0-2 1,-1 1 0,14-21-1,-17 21-87,-1 0-1,0 0 1,-1-1-1,0 0 1,-1 0-1,0-1 1,5-26-1,-9 34-114,0 0 0,-1 1 0,0-1 0,0 0 0,-1 1 0,1-1-1,-1 0 1,-1 1 0,-2-11 0,3 15-34,1-1-1,-1 1 1,0-1 0,1 1-1,-1-1 1,0 1-1,0-1 1,0 1 0,0 0-1,-1-1 1,1 1 0,0 0-1,0 0 1,-1 0 0,1 0-1,-1 0 1,1 0-1,-1 0 1,1 1 0,-1-1-1,1 0 1,-1 1 0,0-1-1,1 1 1,-1 0 0,0 0-1,0-1 1,1 1-1,-1 0 1,0 0 0,1 1-1,-1-1 1,0 0 0,-2 1-1,0 1-1,-1 0-1,1 0 0,-1 0 1,1 0-1,0 1 1,0-1-1,0 1 0,0 0 1,1 0-1,-1 1 1,-5 7-1,-2 2-25,2 1 0,-10 17 0,10-15 9,1 1 0,0 0-1,2 0 1,0 1 0,1 0 0,0 0 0,2 0 0,0 1 0,1-1-1,1 1 1,0-1 0,2 1 0,3 22 0,-3-35 10,0 1 1,0 0-1,1-1 0,0 0 1,1 1-1,0-1 0,0 0 1,0-1-1,0 1 0,1 0 1,0-1-1,0 0 0,0 0 1,1 0-1,0 0 0,0-1 1,0 0-1,0 0 0,1 0 1,0 0-1,0-1 0,0 0 1,0-1-1,0 1 0,0-1 1,1 0-1,9 1 0,-3 0 15,0-2-1,0 0 0,0-1 0,0 0 1,0-1-1,0 0 0,0-1 1,0 0-1,-1-1 0,19-7 1,-22 7 18,-1-1 0,0 0 0,0 0 0,0 0 0,-1-1 0,0-1 0,0 1 0,0-1 0,0 0 0,-1 0 0,0-1 0,0 0 0,-1 0 0,0 0 0,0-1 0,4-11 0,-2-1 51,0-1-1,-2 0 1,-1 0-1,3-35 1,1-1-60,-4 30-22,8-40-96,-10 59 77,0 0 0,1 0-1,0 0 1,0 1 0,8-14 0,-10 20-50,1-1 0,-1 0-1,1 1 1,-1-1 0,1 1 0,-1 0-1,1-1 1,0 1 0,0 0-1,-1 0 1,1 0 0,0 0 0,0 1-1,0-1 1,0 0 0,0 1 0,0-1-1,0 1 1,1 0 0,-1 0-1,0 0 1,0 0 0,0 0 0,0 0-1,0 0 1,0 1 0,4 0-1,5 3-886,0-1-1,-1 2 0,21 10 1,-20-9 178,12 6-1677,-1 2-1,26 19 1,-4 3-1721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1216 8192,'-61'28'4725,"60"-28"-4603,1 0-1,-1 1 1,1-1 0,-1 0 0,1 0-1,-1 1 1,1-1 0,-1 0 0,1 1-1,-1-1 1,1 1 0,-1-1-1,1 0 1,-1 1 0,1-1 0,0 1-1,-1-1 1,1 1 0,0-1 0,0 1-1,-1-1 1,1 1 0,0 0-1,0-1 1,-1 2 0,2-2-18,-1 0 1,1 1 0,-1-1-1,1 0 1,-1 0-1,0 1 1,1-1-1,-1 0 1,1 0-1,-1 0 1,1 0 0,-1 0-1,1 0 1,-1 0-1,1 0 1,-1 0-1,1 0 1,-1 0 0,1 0-1,-1 0 1,1 0-1,-1 0 1,1 0-1,-1-1 1,1 1-1,-1 0 1,1 0 0,0-1-1,30-12 2491,58-31-1,-75 35-2370,-1 0 0,0-1 0,0 0 0,0-1 0,-2 0 0,13-15 0,-1-7-59,-1 0-1,30-65 1,-42 77-136,51-114 114,-52 109-108,0-1 0,-2 0 0,5-38 0,-6 7-19,-3 0 0,-3-1 1,-7-68-1,-3 51 13,-38-145-1,45 208-32,2 10-10,1 0 0,-1 1 0,1-1 0,-1 1 0,0-1 0,0 1 0,0-1 0,0 1 0,0 0 0,-1 0 0,1-1 0,-3-2 0,3 5 9,1 0 0,0 0 0,0 0 0,0 0 0,0 0 1,-1 0-1,1 0 0,0 0 0,0 0 0,0 0 0,0 0 1,-1 0-1,1 0 0,0 0 0,0 0 0,0 0 0,-1 0 1,1 0-1,0 0 0,0 0 0,0 0 0,0 0 1,-1 0-1,1 0 0,0 0 0,0 0 0,0 0 0,0 0 1,-1 1-1,1-1 0,0 0 0,0 0 0,0 0 0,0 0 1,0 0-1,0 1 0,-1-1 0,1 0 0,0 0 0,0 0 1,0 0-1,0 1 0,0-1 0,0 0 0,0 0 1,0 0-1,0 0 0,0 1 0,0-1 0,0 0 0,0 0 1,0 1-1,-2 12-43,1 19-50,5 61 0,1-34 43,35 504 103,-12-338 13,-8-77-378,-20-138 137,-3-8-393,2-2 488,0-1 0,1 0 0,-1 1 1,0-1-1,1 0 0,-1 0 0,0 0 0,1 1 0,-1-1 0,1 0 0,-1 0 0,1 0 1,-1-1-1,-46-143-2419,13 33 2272,-11 10 206,3 9 20,51 97 267,6 6 186,0-1 0,1 0 0,0-1 0,1-1 1,26 8-1,-7-6-114,0-1 0,1-2 0,0-2 0,0-1 0,58-3 0,-68-2-227,0-1 1,0-2-1,-1 0 0,1-2 0,-1-1 0,-1-1 1,0-1-1,34-18 0,-51 23-68,-1 0-1,0 0 0,0 0 1,10-11-1,-16 15-25,1-1-1,-1 1 0,0-1 1,1 0-1,-1 0 1,0 0-1,0 0 1,0 0-1,0 0 0,0-3 1,-1 4-7,0 0 1,0 0-1,0 0 1,0 0-1,0 0 0,0 0 1,0 0-1,0 0 1,0 0-1,-1 0 0,1 0 1,0 0-1,-1 0 1,1 0-1,-1 0 1,1 0-1,-1 0 0,0 0 1,1 0-1,-1 1 1,0-1-1,-1-1 1,0 1-9,0 0 1,0 0-1,0 0 1,0 0-1,0 0 1,0 0 0,0 0-1,0 1 1,0 0-1,-1-1 1,1 1-1,0 0 1,0 0 0,-1 0-1,1 0 1,0 0-1,0 1 1,-4 0-1,-6 2-27,1 0 0,-14 7-1,24-10 30,-13 6-12,0 1 1,0 1 0,1 0-1,0 1 1,0 0 0,1 1-1,-12 13 1,3-1-40,1 2-1,-28 41 1,41-55 37,1 0-1,0 0 1,0 1 0,2 0 0,-1 1-1,1-1 1,-3 18 0,6-25 4,0 0 0,1 0 0,-1 0 0,1 0-1,0-1 1,1 1 0,-1 0 0,0 0 0,1 0 0,0 0 0,0 0 0,0 0 0,1-1 0,-1 1 0,1-1-1,0 1 1,0-1 0,0 1 0,0-1 0,1 0 0,-1 0 0,1 0 0,0 0 0,0-1 0,0 1 0,4 2 0,1-1 10,-1 0 0,0 0 1,1-1-1,0-1 1,-1 1-1,1-1 0,0 0 1,12 0-1,8 0-39,31-1 0,-32-1-152,42-2-2734,32-8-5897,-53-1 3725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19 13952,'-2'-4'1195,"-5"-8"3524,6 11-4602,1 1 0,0 0 1,-1 0-1,1 0 0,0-1 1,-1 1-1,1 0 0,-1 0 1,1 0-1,0 0 0,-1-1 1,1 1-1,0 0 0,-1 0 1,1 0-1,-1 0 0,1 0 1,0 0-1,-1 0 0,1 0 1,-1 0-1,1 1 0,0-1 1,-1 0-1,1 0 1,0 0-1,-1 0 0,1 0 1,-1 1-1,1-1 0,0 0 1,0 0-1,-1 1 0,1-1 1,0 0-1,-1 1 0,-13 14 415,0 0-1,1 1 1,1 1-1,-13 22 1,-4 6-230,-19 16 124,-62 64 1,-42 52-2128,148-172 1003,2-4 357,1 0 1,0 0 0,0 1-1,0-1 1,0 0 0,1 1-1,-1-1 1,0 0 0,0 1-1,1-1 1,-1 1 0,1-1-1,-1 1 1,1-1 0,-1 3-1,1-4 219,0 0 0,1 1-1,-1-1 1,0 0-1,0 0 1,0 0 0,0 1-1,0-1 1,0 0 0,1 0-1,-1 0 1,0 1-1,0-1 1,0 0 0,0 0-1,1 0 1,-1 0-1,0 0 1,0 1 0,1-1-1,-1 0 1,0 0 0,0 0-1,0 0 1,1 0-1,-1 0 1,0 0 0,0 0-1,1 0 1,-1 0 0,0 0-1,0 0 1,1 0-1,-1 0 1,0 0 0,0 0-1,1 0 1,12-13-5259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13056,'-9'-4'4927,"13"4"-3839,1 12 736,4-3 96,4 10-672,1 18-64,-1 18-512,5 11-96,0 2-320,0-4-160,3-5-64,2-7-32,8-8 64,-4-10-1152,-4-5-544,-1-14-1504,5-3-576,3-12-2079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13 9088,'-12'-6'3797,"11"5"-3514,0 1 0,0-1-1,0 0 1,-1 1 0,1-1-1,0 1 1,0-1-1,-1 1 1,1 0 0,0-1-1,-1 1 1,1 0 0,0 0-1,-1 0 1,1 0 0,0 0-1,-3 1 1,0 0-89,1 0 1,-1 0-1,0 0 1,1 1 0,-1 0-1,1-1 1,0 1-1,0 1 1,-1-1-1,1 0 1,0 1 0,1 0-1,-6 5 1,1 2-47,0 0 0,1 0 1,-7 16-1,-6 18 336,-11 45 0,16-48-241,-11 39 254,3 1 1,-14 105 0,29-126-378,2 0 0,3 1 0,11 114 0,-5-144-115,1 0 1,2 0-1,1 0 0,2-1 1,0 0-1,3-1 0,23 43 1,-19-43 19,-7-9-411,2-1 1,15 19 0,-25-36 60,-1 0-1,1 0 1,-1 0 0,1-1-1,0 1 1,-1-1 0,1 1-1,0-1 1,0 0 0,0 1-1,0-1 1,0 0 0,0-1-1,0 1 1,4 1 0,15 1-5024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235 250 9856,'5'-34'3255,"-2"11"-824,2-37 0,-5 59-2405,0 1 1,0 0-1,0 0 0,0 0 1,0 0-1,0-1 0,0 1 1,0 0-1,0 0 1,0 0-1,0 0 0,0-1 1,0 1-1,0 0 0,0 0 1,0 0-1,0-1 1,0 1-1,0 0 0,0 0 1,0 0-1,-1 0 0,1 0 1,0-1-1,0 1 1,0 0-1,0 0 0,0 0 1,-1 0-1,1 0 1,0 0-1,0 0 0,0-1 1,-1 1-1,-5 4 354,-10 13-257,14-15-61,-24 29 31,-55 66 356,67-77-290,1-1 0,1 2 0,-13 28 0,15-27-64,2 0-1,0 1 0,2 0 1,0 1-1,2-1 0,-3 36 0,6-49-53,1 0 0,1 0 1,-1 0-1,1-1 0,1 1 0,0 0 0,1-1 0,-1 1 0,2-1 0,-1 0 0,1 0 0,1 0 0,0 0 0,0-1 0,0 0 0,1 0 0,1 0 0,9 9 0,-10-11 19,1-1 1,-1 0-1,1 0 0,0-1 0,0 1 0,0-2 0,1 1 0,-1-1 0,1 0 0,0 0 0,0-1 0,0 0 0,0-1 1,0 0-1,0 0 0,0-1 0,1 1 0,-1-2 0,0 1 0,0-1 0,0-1 0,0 0 0,0 0 0,0 0 1,0-1-1,0 0 0,-1 0 0,0-1 0,8-5 0,2-3 127,0 0 0,-2-1 0,18-19 0,40-51 590,-60 67-594,0-1-1,19-34 1,-27 41-141,0-1 0,-1 0 1,-1 0-1,1 0 0,-1 0 0,-1 0 0,1-14 1,-1 0-21,-2 0 1,-1-1 0,-1 1 0,-1 0 0,-1 0 0,-1 0 0,-2 1-1,0 0 1,-1 0 0,-2 0 0,0 1 0,-2 1 0,-25-40 0,31 54-43,-1 1 0,1-1 0,-1 1 1,0 0-1,-1 1 0,-11-9 0,16 14-20,1-1-1,-1 1 1,0-1 0,1 1-1,-1 0 1,0 0-1,0 0 1,0 0-1,0 1 1,0-1-1,0 1 1,0-1-1,0 1 1,0 0-1,0 1 1,0-1-1,0 0 1,0 1 0,0 0-1,0-1 1,0 1-1,0 0 1,-3 2-1,4-2-72,0 0-1,0 1 1,1-1-1,-1 0 1,1 1-1,-1-1 1,1 1-1,-1-1 0,1 1 1,0 0-1,-1-1 1,1 1-1,0 0 1,0 0-1,1 0 1,-2 2-1,1 0-103,0 0 0,1 0-1,-1-1 1,1 1 0,0 0-1,0 0 1,0 0 0,2 5-1,0 3-538,1-1-1,1 0 0,0-1 0,1 1 1,7 13-1,18 24-4032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14464,'-4'4'5343,"4"1"-4127,-5 10 544,5-6-32,-4 6-800,-1-3-96,-8 12-512,-1 0-128,1 0-128,4-2-64,1-1 32,4-1-384,4-8-96,0-5-1184,7-2-448,2-2-576,5-3-128,4 0-2559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239 200 10368,'0'-186'9866,"-2"175"-9228,2 11-628,0-1-1,0 1 1,0 0-1,0 0 1,0 0-1,0 0 1,0 0-1,0 0 0,0 0 1,0 0-1,0 0 1,0-1-1,-1 1 1,1 0-1,0 0 1,0 0-1,0 0 0,0 0 1,0 0-1,0 0 1,0 0-1,0 0 1,-1 0-1,1 0 1,0 0-1,0 0 0,0 0 1,0 0-1,0 0 1,0 0-1,-1 0 1,1 0-1,0 0 1,0 0-1,0 0 0,0 0 1,0 0-1,0 0 1,0 0-1,0 0 1,-1 0-1,1 0 1,0 0-1,-2 2 30,0 0 0,1 0 0,-1 0 0,1 1 0,-1-1 0,1 0-1,-2 4 1,-124 255 1465,107-219-1188,3 1-1,-16 58 0,26-76-160,2 0 1,1 1-1,1-1 0,1 1 0,2 44 1,1-58-98,1 0 1,1 1 0,0-1 0,0 0 0,1-1-1,1 1 1,0-1 0,0 0 0,1 0 0,1 0 0,0-1-1,15 18 1,-17-22 13,1-1-1,-1 1 0,1-1 1,0-1-1,0 1 0,0-1 1,1 0-1,0-1 0,-1 1 1,1-1-1,1-1 0,-1 1 1,0-1-1,0-1 0,1 1 1,-1-1-1,1 0 0,0-1 1,-1 0-1,1 0 0,-1 0 0,9-3 1,-7 1 20,0-1 0,0 0 0,0-1 0,0 0 0,-1 0 0,0-1 0,0 0 0,0 0 0,0-1 1,10-10-1,-7 5 23,0-1 1,-1 0 0,0 0-1,-1-1 1,12-21-1,-16 22-46,0 0 0,0 0-1,-1 0 1,-1-1-1,0 1 1,-1-1-1,0 0 1,-1 0 0,-1 0-1,0 0 1,-2-20-1,-3-2-15,-2 0 0,-22-65 0,19 70-59,-3 1 1,0 0-1,-32-49 1,-66-70-3210,96 132 1972,-10-15-2027,23 29 2343,1-1 0,-1 1 0,1-1 0,0 0 0,0 0-1,-1-3 1,1-2-4539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2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11648,'1'-5'669,"0"1"1,1 0 0,0-1 0,0 1 0,0 0 0,0 0 0,0 0-1,1 0 1,0 0 0,-1 1 0,8-7 0,-5 6-229,0 0-1,0 0 1,0 1 0,1 0 0,-1 0 0,1 0-1,0 0 1,6-1 0,-2 2-217,-1-1 0,1 2 0,-1-1 0,1 1 0,-1 1 0,1 0 0,0 0 0,-1 1 0,1 0 0,0 1 0,11 3 0,-15-3-99,0 0 0,-1 0 0,1 0 0,-1 1 0,1 0 0,-1 1 0,0-1 0,0 1 0,0 0 0,4 5 0,-7-7-62,0 1 0,0 0 1,0 0-1,0 0 0,0 0 0,-1 0 1,1 0-1,-1 0 0,0 0 0,0 1 0,0-1 1,0 0-1,-1 1 0,1-1 0,-1 1 1,0-1-1,0 1 0,0-1 0,-2 6 0,-2 9 69,-2 1-1,0-1 0,-1 1 1,-1-2-1,-13 23 0,1-1-7,-55 122 101,60-123-196,1 2-1,-11 51 0,22-79-14,1 0-1,0 0 1,1 1 0,1 19 0,0-28-8,0-1 1,1 0-1,-1 0 1,1 0-1,0 1 1,0-1-1,0 0 1,0 0-1,1 0 1,-1 0-1,1-1 1,0 1-1,0 0 1,0-1-1,0 1 1,0-1-1,1 1 1,-1-1-1,1 0 1,-1 0-1,1 0 1,5 2-1,4 1-1,-1-1-1,1 0 0,-1-1 0,1 0 0,0-1 0,19 1 1,78-2 8,-108-1-13,157-7 62,136 0-28,-254 11-872,-22 1-2048,-3 4-4435,-10-5 703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14848,'21'41'5508,"-7"-20"-4022,29 35-1,-9-15-305,-2 1 0,-2 2 0,34 65 0,-20-31-648,-20-37-375,-1 0-1,-3 1 0,17 50 0,-27-56-110,-1 0 0,-3 1 0,-1 0 0,-1 0 0,-2 0 0,-2 0 0,-1 1 0,-2-1 0,-2 0 0,-1 0 0,-2-1 0,-13 36 0,10-44-358,0-1 0,-2 0 0,-2-1 0,-25 36 0,16-31-2882,-34 37 1,22-29-1233,4 0-1291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44 9088,'12'-34'2981,"-8"25"-1139,-4 11 748,-4 12-846,-20 43 131,8-14-995,-3 0 1,-2-2-1,-34 52 1,-51 48-188,31-23-730,5 3 0,-69 163-1,131-262-87,6-16-78,1-2 1,-1 1-1,0 0 0,0 0 0,-1 0 0,1-1 0,-1 0 0,0 1 0,-5 5 0,7-10 118,1 0 0,0 0 1,0 0-1,0 0 0,0 0 0,0 1 1,-1-1-1,1 0 0,0 0 1,0 0-1,0 0 0,0 0 1,0 0-1,-1 0 0,1 0 0,0 0 1,0 0-1,0 0 0,0 0 1,0-1-1,-1 1 0,1 0 1,0 0-1,0 0 0,0 0 0,0 0 1,0 0-1,-1 0 0,1 0 1,0 0-1,0 0 0,0 0 1,0-1-1,0 1 0,0 0 0,0 0 1,0 0-1,-1 0 0,1 0 1,0-1-1,0 1 0,0 0 1,0 0-1,0 0 0,0 0 0,0 0 1,0-1-1,-1-9-3550,8-7-877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9984,'0'-1'283,"1"0"0,-1 0 0,1 0 0,-1 1 0,1-1 0,-1 0 0,1 0 0,-1 1 0,1-1 0,0 0 1,-1 1-1,1-1 0,0 1 0,-1-1 0,1 1 0,0-1 0,0 1 0,1-1 0,17-7 1954,-15 7-2029,-1 0-1,1 0 1,0 0-1,-1 0 0,1 1 1,0 0-1,0 0 1,-1 0-1,1 0 0,0 0 1,0 1-1,-1 0 1,1 0-1,-1 0 0,1 0 1,-1 0-1,1 1 1,-1-1-1,0 1 0,1 0 1,-1 0-1,0 0 1,0 1-1,-1-1 1,1 1-1,4 5 0,1 3-21,-1 1 0,-1 0 0,10 26 0,10 43 465,-22-68-536,58 234 901,-9-29-1017,-34-153-27,35 80 1,-52-141-33,28 58-496,-27-56-103,1-1 0,0 1 0,0 0 0,1-1 0,-1 0 0,1 0 0,8 7 0,-11-12 220,-1 1 0,0 0 0,0-1 1,0 1-1,0-1 0,1 1 0,-1-1 0,0 1 1,0-1-1,1 0 0,-1 0 0,0 1 0,1-1 1,-1 0-1,0 0 0,1-1 0,-1 1 0,0 0 1,1 0-1,-1 0 0,0-1 0,0 1 1,1-1-1,-1 1 0,0-1 0,0 0 0,0 1 1,2-2-1,23-16-4121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11776,'-12'17'4480,"12"-10"-3489,8 10 577,1-10-32,13 1-288,10-1 64,13 2-608,3-1-160,1-1-352,1 2-128,-1-1 32,-5 4-64,-4 3-32,-4 4-1024,-9 10-512,-13-5-1792,-2 3-735</inkml:trace>
  <inkml:trace contextRef="#ctx0" brushRef="#br0" timeOffset="1">111 480 10112,'-54'20'3872,"50"-16"-3040,-1 4 160,10-8-129,8 0-287,19-5 32,13 2-320,7-6-96,2 2-128,5-5 32,7 4 0,6-4-736,3 8-288,-3 8-3999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234 269 8064,'10'-99'2592,"-9"89"-2288,1 0 0,0 0 0,1 0 1,0 0-1,1 1 0,7-16 0,2-2 1428,-12 25-1490,0 0 0,-1 0 0,1-1 0,-1 1 0,1 0 0,-1 0 0,0-1 0,0 1 0,0-3 1,0 4-198,0 1 1,0-1-1,0 1 1,0-1 0,0 1-1,0-1 1,-1 1 0,1-1-1,0 1 1,0 0-1,-1-1 1,1 1 0,0-1-1,-1 1 1,1-1 0,0 1-1,-1 0 1,1-1-1,-1 1 1,1 0 0,0 0-1,-1-1 1,1 1 0,-1 0-1,1 0 1,-1-1 0,1 1-1,-1 0 1,1 0-1,-1 0 1,1 0 0,-1 0-1,1 0 1,-1 0 0,1 0-1,-1 0 1,1 0-1,-1 0 1,1 0 0,-1 0-1,1 0 1,-1 1 0,1-1-1,-1 0 1,1 0-1,-1 1 1,-3 1 45,0 0 0,0 0 0,0 0 0,0 0 0,0 1 1,1 0-1,0-1 0,-1 1 0,1 1 0,0-1 0,-4 7 0,-3 4 283,-13 27-1,-77 194 1666,98-230-2009,-19 52 475,-23 101-1,36-117-355,2 0 0,1 0 0,2 57 1,4-78-81,0 0 0,1-1 1,8 35-1,-8-47-18,1 1-1,-1-1 0,2 0 1,-1 0-1,0 0 1,1-1-1,1 1 1,-1-1-1,1 0 1,0 0-1,0 0 0,9 7 1,-6-7 35,1-1 0,-1 0 1,1 0-1,0 0 0,1-1 0,-1 0 1,1-1-1,0 0 0,0-1 0,0 0 1,0-1-1,0 1 0,17-2 0,-13 0 17,0-1-1,0-1 0,0 0 0,0-1 0,0-1 0,0 0 1,-1-1-1,0 0 0,17-10 0,8-8 137,-1-2 0,-2-2 0,-1-1 0,49-52 0,-69 66-174,0-1 0,-1-1 1,-1 0-1,-1-1 0,0-1 1,-1 1-1,-1-2 0,0 1 1,-2-1-1,0 0 0,8-38 1,-12 33-35,-1-1 0,-1 0 0,-1 0 0,0 0 0,-3 0 0,0 0 0,-1 1 0,-9-31 0,8 38-15,-1 1 0,0 0 0,-1 0-1,-1 1 1,0 0 0,-1 0 0,-1 1 0,0 0 0,-1 1 0,0 0-1,-1 0 1,-23-18 0,15 18-120,-1 0-1,0 1 1,-1 2 0,-41-16-1,25 14-1570,-1 2 0,-46-7 1,48 13-1404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330 133 8320,'24'-81'3920,"-8"31"-843,-15 48-1261,-1 5-961,-2 13-736,-1 4 88,-8 137 1068,4-38-422,-7 57-58,-2 44-139,-2 62-267,-4 61-165,-130 1803 1269,145-2068-1420,-84 1083 910,89-1128-957,-13 244 124,6 96-75,7-33-43,11 59-27,5-50 6,16 23 37,28 258-5,-13 121-385,-48-522-159,0-93-1499,-41 256 0,16-276-976,0-21-2138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9472,'-15'-20'3120,"10"16"-2045,4 5-423,5 6 165,3-1-574,-1-1 0,2 0 1,-1-1-1,0 0 0,1 0 1,0 0-1,-1-1 1,1 0-1,1-1 0,9 2 1,9 1 133,52 0 1,-54-4-35,1017 10 4228,121-65-4107,-744 36-1056,-143 24-3936,-263-6 3965,-4 0-439,1 1 0,-1 0 0,1 0 0,-1 1-1,18 5 1,-7 4-3152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963 92 7552,'17'-30'1208,"-11"18"-440,1 1 1,15-21 0,-16 25 108,-5 8 386,-8 13-80,-5 3-683,-1-1 0,-1 0-1,0 0 1,-26 22 0,-21 22 174,-59 100 762,15-18-728,-70 45-397,22-26-238,104-105-233,-101 119-1925,138-159 418,0-2 1,-1 0-1,-24 21 0,35-34 1259,1 0 0,0 0 0,-1 0 0,1 0-1,0 0 1,-1-1 0,1 1 0,-1-1 0,1 1-1,-1-1 1,1 1 0,-3-1 0,3 0 38,0 0 1,-1 0-1,1-1 0,0 1 1,0 0-1,-1-1 1,1 1-1,0-1 1,-2-1-1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9728,'-12'-20'3120,"12"21"-3086,0-1 1,1 0 0,-1 0 0,0 0-1,0 0 1,0 0 0,0 0 0,0 0-1,0 0 1,0 0 0,0 0 0,0 0 0,0 0-1,1 0 1,-1 0 0,0 0 0,0 0-1,0 0 1,0 0 0,0 0 0,0 0-1,0 0 1,0 0 0,1 0 0,-1 0-1,0 0 1,0 0 0,0 0 0,0 0-1,0 0 1,0 0 0,0 0 0,0 0 0,0 0-1,1 0 1,-1 0 0,0 0 0,0 0-1,0 0 1,0 0 0,0 0 0,0-1-1,0 1 1,0 0 0,0 0 0,0 0-1,0 0 1,0 0 0,0 0 0,0 0-1,0 0 1,0 0 0,0 0 0,0-1-1,0 1 1,0 0 0,0 0 0,0 0 0,0 0-1,0 0 1,0 0 0,0 0 0,0 0-1,0-1 1,8 4 287,0 4 51,0-1 0,0 1 0,-1 0 0,1 1 0,-2 0 0,1 0 0,-1 1 0,10 17 0,-2 3-17,18 48 0,21 94 197,13 31-318,-54-172-437,1 0 1,2 0 0,1-2 0,28 39-1,-15-32-2792,42 40-1,-24-32-1495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56 11136,'-27'-56'6223,"37"62"-4516,-6-2-1567,0-1 0,0 1-1,-1 0 1,0 0 0,1 0-1,-1 0 1,4 9 0,16 38 51,-16-34-135,57 157 1,-42-108-176,3-1 1,46 87 0,-64-140-786,1 0 0,0 0 0,15 15 0,3-2-3741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6656,'25'-26'7525,"-25"25"-6949,0 1 91,0 0 175,0 0 91,0 0 54,0 0-86,0 0-111,0 2-592,0 1 1,-1-1-1,1 0 0,-1 0 1,0 0-1,1 0 1,-1 0-1,-2 3 1,1-2 9,-9 19-20,-1 0-1,-1-1 0,-1 0 1,-1-1-1,-18 19 0,3-7-87,-67 54-1,36-43 73,-4 3 728,51-36-696,13-9-192,-1-1 0,0 1 1,1 0-1,-1 0 0,1 0 0,-1 0 1,1 1-1,-1-1 0,1 0 1,0 1-1,0-1 0,-1 1 1,1-1-1,0 1 0,0-1 1,1 1-1,-1 0 0,0 0 1,0-1-1,1 1 0,-1 3 1,2-4 20,0 0 1,-1 0-1,1 0 0,0-1 1,0 1-1,0 0 1,0 0-1,1-1 1,-1 1-1,0 0 1,0-1-1,0 1 1,0-1-1,1 0 1,-1 1-1,0-1 1,2 0-1,3 2 133,15 9 289,37 17 39,-30-18-347,-2 2-1,46 26 1,-59-29-135,1 0-1,-1 1 1,0 1 0,-1 0 0,0 1 0,13 18 0,73 111 89,-71-105-74,-22-31-42,-5-5-80,0 0 1,1 1-1,-1-1 1,0 1-1,1-1 1,-1 0-1,0 1 1,1-1 0,-1 1-1,0-1 1,0 1-1,0-1 1,1 1-1,-1-1 1,0 1-1,0-1 1,0 1-1,0-1 1,0 2 0,-4-18-8045,-1-3 2305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10 11520,'-1'-1'238,"0"0"-1,0 0 1,0 0 0,0 1 0,0-1 0,0 0 0,0 1 0,0-1 0,-1 0 0,1 1 0,0 0-1,0-1 1,-1 1 0,1 0 0,0-1 0,-1 1 0,1 0 0,0 0 0,-2 0 0,1 1-55,-1 0 0,1 0 0,0 0 0,-1 0 0,1 1 0,0-1 0,0 0 0,-3 4 0,-3 2 240,-1 1-1,2 0 1,-1 0 0,1 1 0,-9 14 0,6-8-123,-37 59 511,-60 126-1,-9 64-689,13 10-64,40-101-48,53-147-31,-188 448-4772,154-385 1306,6-5-1146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5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257 217 7936,'7'-7'837,"0"0"1,0-1 0,-1 0-1,11-17 1,-16 23-712,1-1 0,-1 1 0,0 0 0,0 0 0,-1-1 0,1 1 0,0 0 0,-1-1 0,1 1 0,-1-1 0,0 1 0,0-1 0,0 1 0,0 0 0,0-1 0,-1 1 0,1-1 1,-1 1-1,1-1 0,-1 1 0,0 0 0,0 0 0,0-1 0,0 1 0,-1 0 0,1 0 0,-2-3 0,1 4-80,1 0 0,0-1 0,-1 1 0,1 0 0,-1 0 0,1-1 0,-1 1 1,1 0-1,-1 1 0,0-1 0,0 0 0,1 0 0,-1 1 0,0-1 0,0 1 0,0 0 0,0-1 0,0 1 1,-3 0-1,2 1 18,-1-1 0,1 1 0,-1 0 0,1 0 0,-1 0 0,1 0 0,0 1 0,0 0-1,0-1 1,-4 3 0,-1 3 28,-1 0 0,1 1-1,0-1 1,0 1-1,1 1 1,-7 10-1,0 5 26,1 1 0,-17 44 0,21-48-73,-13 32 36,3 1 0,-18 77 1,32-105-50,1-1 0,1 0 0,2 1 1,0 0-1,2 0 0,0-1 0,9 44 1,-8-60 20,1 0 1,-1 0 0,2 0 0,-1-1-1,1 1 1,5 8 0,-7-13-24,1-1-1,-1 0 1,1 0 0,-1 0 0,1 0 0,0 0-1,0-1 1,0 1 0,1-1 0,-1 0 0,0 0-1,1 0 1,0 0 0,-1-1 0,1 1 0,7 0-1,-1 0 68,1-2 0,0 0 0,0 0 0,-1-1 0,1 0-1,0-1 1,19-5 0,-20 4-36,5-1 27,1 0-1,-1-2 0,0 0 1,0 0-1,-1-1 1,0-1-1,0-1 1,-1 0-1,0-1 1,0 0-1,-1-1 1,-1 0-1,16-20 1,4-10 100,-2-2 1,-1-1 0,-3-1 0,21-52-1,-35 73-158,-2-1-1,-1 0 0,-1-1 0,7-51 1,-12 58-4,-1 0 1,-1 0 0,-1 0-1,0 0 1,-2 0 0,0 0-1,-7-23 1,7 33-24,0 0 0,-1 1 0,1 0 0,-2-1 0,1 1 0,-1 1 0,0-1 0,-1 1 0,-8-9 0,10 12-19,-1 0 0,1 0 0,-1 1 0,1 0 0,-1 0 1,0 0-1,0 0 0,0 1 0,-1 0 0,1 0 0,0 1 1,-1-1-1,1 1 0,-1 0 0,0 0 0,-5 1 0,-3 1-178,1 0-1,-1 1 0,1 0 1,0 1-1,0 1 0,0 0 1,0 1-1,1 0 0,0 1 0,0 0 1,0 1-1,-11 9 0,4-3-416,9-6-149,0 0 1,0 1-1,0 0 1,1 1 0,0-1-1,-7 11 1,15-17 544,0-1 0,0 0 0,1 1 0,-1-1 1,0 1-1,1-1 0,-1 0 0,1 1 0,-1-1 1,1 1-1,0 0 0,0 1 0,4 18-2695,-2-16 2132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84 9856,'-38'-45'4496,"34"40"-4249,0 0 1,0 1-1,-1-1 1,-6-4 0,9 8-168,-1 0 1,1-1 0,0 1-1,-1 0 1,1 0 0,-1 0-1,1 0 1,-1 1 0,1-1-1,-1 1 1,1 0 0,-1-1-1,0 1 1,-3 1-1,-6 1 63,0 0 0,0 1-1,1 0 1,-1 1 0,1 0-1,0 1 1,0 1 0,0-1-1,1 2 1,0-1-1,0 1 1,1 1 0,0 0-1,0 0 1,1 1 0,-13 17-1,5-4 15,2 1 1,0 0-1,1 1 0,2 0 0,1 1 1,-11 37-1,11-28-43,2-1 1,0 2 0,3-1-1,1 1 1,0 58 0,5-84-104,-1-1 1,1 1 0,1-1 0,-1 1 0,1-1-1,1 1 1,0-1 0,0 0 0,0 0-1,1-1 1,0 1 0,1-1 0,0 0 0,0 0-1,0 0 1,1-1 0,0 1 0,0-1-1,1-1 1,-1 1 0,1-1 0,0-1 0,13 7-1,-3-3 77,0-1-1,1-1 1,0-1-1,0 0 1,0-1-1,1-1 1,-1-1-1,1-1 1,31-1-1,-17-3 174,0-1 1,0-1-1,0-2 0,51-18 1,-57 14-90,-1 0 1,0-2 0,-1-1 0,0-1 0,-2-1 0,44-37-1,-43 31-76,-1-2-1,-2 0 0,0-1 0,-2-1 1,31-53-1,-43 67-47,-2 0-1,1-1 1,-2 1 0,7-26 0,-10 32-32,0 1 1,0-1-1,-1 0 0,0 1 1,0-1-1,0 0 1,-1 1-1,0-1 1,0 1-1,0-1 0,-1 1 1,0-1-1,0 1 1,-3-6-1,-1 2-1,-1-1 0,0 0-1,0 1 1,-1 1 0,-1-1-1,1 1 1,-11-7 0,-71-45-309,70 49-207,-1 0 0,-1 2 0,0 0 0,0 1-1,-1 1 1,0 2 0,-43-6 0,33 8-1463,0 2 0,-1 1 0,1 2 0,-63 11 0,76-8-708,-22 6 0,-10 12-1290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56 308 8704,'-41'-7'2816,"40"7"-2710,0 0 1,0-1-1,0 1 1,1 0 0,-1 0-1,0-1 1,0 1 0,0 0-1,0-1 1,1 1-1,-1-1 1,0 1 0,1-1-1,-1 0 1,-1 0-1,2 0-53,0 1-1,0 0 0,0-1 0,-1 1 0,1-1 1,0 1-1,0 0 0,0-1 0,0 1 0,0 0 1,0-1-1,0 1 0,1 0 0,-1-1 0,0 1 1,0 0-1,0-1 0,0 1 0,0 0 0,0-1 1,1 1-1,-1 0 0,0-1 0,0 1 0,1-1 1,1-1 240,1 0 0,-1 0 0,1-1 0,0 1 0,4-2 0,-5 3-117,4-2 5,0-1 0,0 1 0,0 1 0,0-1 0,1 1 0,-1 1 0,1-1 0,0 1 0,-1 0 0,1 0 0,0 1 0,0 0 0,-1 0 0,1 1 0,13 2 0,65 10 845,121 3 0,86-20-28,-78-11-422,603-77 587,-500 43-834,364-49 238,-410 79-562,-253 19 30,0 1 0,0 1 0,0 1-1,0 0 1,17 7 0,-22-6-64,0 2 0,-1-1 1,0 1-1,0 1 0,0 0 0,-1 1 1,11 10-1,-18-14-138,-3-4 12,-1 1-1,1 0 1,-1 0-1,1-1 1,0 1-1,-1 0 1,1-1-1,0 1 1,-1-1-1,1 1 0,0-1 1,0 1-1,-1-1 1,1 0-1,0 1 1,0-1-1,0 0 1,0 1-1,0-1 1,0 0-1,-1 0 0,1 0 1,0 0-1,0 0 1,0 0-1,0 0 1,0 0-1,0 0 1,0-1-1,-1 1 1,1 0-1,0-1 1,0 1-1,1-1 0,11-10-5331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6400,'3'-2'393,"-1"0"0,0-1 0,0 0-1,0 1 1,0-1 0,0 0 0,0 0 0,-1 0 0,1 0 0,-1 0 0,0 0 0,0-1 0,0 1 0,1-6 0,-1-4 822,0 0 0,-1-21 1,-1 13-79,-3-30 2783,10 55-3056,-4-1-753,1 1 0,0-1 0,-1 0 0,1 1 0,-1 0 1,0-1-1,0 1 0,-1 0 0,1 0 0,-1 0 0,0 0 1,2 8-1,0 7 489,0 28 0,-1 159 1299,5 74-1393,1-233-436,1-1-1,3 0 1,25 66-1,-28-85-53,-8-26-2,-1 1 1,1-1-1,-1 1 1,1-1 0,-1 1-1,0-1 1,0 1 0,0-1-1,0 1 1,0-1 0,0 1-1,0-1 1,-1 1 0,1-1-1,-1 1 1,1-1 0,-1 1-1,1-1 1,-1 1 0,-1 0-1,0 2-473,-1-1-1,0 0 0,0 0 0,0 0 1,-5 4-1,0-1-2705,8-6 2994,0 0 1,0 0 0,0 0-1,0 0 1,0 0 0,0 0 0,0 0-1,0 0 1,0 0 0,0 0-1,0 0 1,0 0 0,0 0-1,0 0 1,0 0 0,0 0 0,0 0-1,0 0 1,0 0 0,0 0-1,1 0 1,-1 0 0,0 0-1,0 0 1,0 0 0,0 0-1,0 0 1,0 0 0,0 0 0,0 0-1,0 0 1,0 0 0,0 0-1,0 0 1,0 0 0,0 0-1,0 0 1,0 0 0,0 1 0,0-1-1,0 0 1,0 0 0,0 0-1,0 0 1,0 0 0,0 0-1,0 0 1,0 0 0,0 0-1,0 0 1,0 0 0,0 0 0,0 0-1,0 0 1,0 0 0,6-3-4352,3-11-384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10368,'4'-2'458,"0"-1"-1,0 1 1,0 0 0,0 1 0,1-1 0,-1 1 0,0-1 0,1 1-1,-1 1 1,1-1 0,0 0 0,-1 1 0,1 0 0,-1 0-1,1 1 1,0-1 0,-1 1 0,1 0 0,7 3 0,23 12 445,-21-9-744,0 0 0,1-1 0,0 0 0,1-2 0,-1 0 0,26 4 0,-7-6 40,1-2 0,58-5 0,71-21 346,-108 16-381,611-78 975,9 65-742,-225 44 585,99 1 90,184-40-490,-716 17-583,-11 1-292,8-1 439,30 3 0,-17 5-2424,-25-6 1465,-1 1-1,1-1 1,-1 0-1,0 1 1,0-1 0,0 1-1,0 0 1,3 2-1,0 3-4764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24 9600,'-26'-3'5760,"25"3"-4449,1 0-260,0 0-107,0 0-85,0 0-81,1-1-292,8-3-169,0 1 0,0 0 1,0 1-1,0 0 0,0 0 0,13-1 1,59 3 170,-52 1-202,1 3 1,53 11-1,-67-11-160,0 1-1,0 1 1,-1 0 0,0 1-1,0 1 1,22 15 0,-32-20-60,-1 0 0,0 1 0,0-1 0,0 1 0,0 0 1,-1 0-1,1 1 0,-1-1 0,0 1 0,-1 0 0,4 5 1,-5-7-35,0 0 1,-1 0 0,1 1 0,-1-1 0,1 0-1,-1 0 1,0 0 0,0 0 0,-1 0-1,1 0 1,-1 1 0,1-1 0,-1 0 0,0 0-1,0 0 1,0 0 0,0-1 0,-1 1 0,1 0-1,-4 4 1,-1 1 31,-1 1 1,0-1-1,-1 0 0,0-1 0,-10 8 1,-49 31 176,40-29-212,6-3-69,7-6 20,1 1-1,0 1 1,0 0 0,0 0 0,1 1 0,-17 21 0,28-29 9,-1-1 0,1 0 1,-1 0-1,1 1 0,0-1 0,0 1 1,0-1-1,1 1 0,-1-1 0,1 1 0,-1 0 1,1-1-1,0 1 0,0 0 0,0-1 1,0 1-1,0 0 0,1-1 0,-1 1 1,1-1-1,0 1 0,2 4 0,1 1-6,1 1 0,0-1 0,1 0-1,12 14 1,-6-8 20,4 4 8,-1 2 0,-1 0 0,-1 0 0,16 35 0,-26-48 54,-1 0 1,1 1-1,-1-1 0,0 1 1,-1 0-1,0-1 0,0 1 0,-1 8 1,0-11-3,-1 0 0,0 0 0,0 0 0,0 0 0,0-1 0,-1 1 0,0 0 0,0 0 0,0-1 0,0 1 0,-1-1 0,0 0 0,-5 6 0,0-1-32,-1-1 0,1-1-1,-2 0 1,1 0-1,-1-1 1,0 0 0,0 0-1,-1-1 1,0-1-1,-12 5 1,-17 2-529,-58 10 0,93-20 416,-139 24-5475,83-9-821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11648,'-9'0'4288,"14"0"-3329,-1 0 577,5 0 0,0 0-480,5 0-128,4 0-352,9-5-96,9 1-288,3 1-64,6-2 0,-5 5-64,-4 0-64,-6 5-832,-3 2-320,-9 5-2816,5 8-1151,-10 4 287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12032,'0'0'16,"-1"-5"708,1 0-1,0 0 1,1 0 0,-1 0-1,1 0 1,0 0 0,0 0-1,1 1 1,2-6 0,-4 9-644,0 1 0,0 0 0,0-1 0,0 1 1,0 0-1,1-1 0,-1 1 0,0 0 0,0-1 0,1 1 1,-1 0-1,0 0 0,0-1 0,1 1 0,-1 0 0,0 0 1,1 0-1,-1-1 0,0 1 0,1 0 0,-1 0 0,0 0 1,1 0-1,-1 0 0,0 0 0,1 0 0,-1 0 0,1 0 1,-1 0-1,0 0 0,1 0 0,-1 0 0,0 0 0,1 0 1,-1 0-1,1 0 0,-1 0 0,0 0 0,1 1 0,-1-1 1,0 0-1,0 0 0,1 0 0,-1 1 0,0-1 0,1 0 1,-1 0-1,0 1 0,0-1 0,1 0 0,-1 1 0,0-1 1,0 0-1,0 0 0,0 1 0,1 0 0,9 19 908,-7-1-742,0 1 1,-2 0-1,0-1 0,-1 1 1,-5 34-1,3-22-119,-3 26-59,-5 116 59,10-140-183,1-1 1,2 0 0,8 39 0,-8-62-370,0 1 1,0-1 0,1 0 0,1 1 0,7 12 0,-8-16-376,0-1 0,1 0 1,0 1-1,0-1 0,1-1 0,0 1 0,0-1 0,7 5 0,14 4-4517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68 9472,'-43'-5'5568,"41"5"-4336,3-12 3727,0 9-4759,1 1-1,-1 0 0,0 0 1,1 0-1,-1 0 0,1 0 1,0 0-1,0 0 0,0 0 1,0 1-1,0-1 0,0 1 1,0-1-1,1 1 0,-1 0 1,0 0-1,5-2 0,5 0-21,-1 0 0,19-3-1,-23 5-84,10-1-17,1 0 0,0 2 0,-1-1 1,1 2-1,20 3 0,-25-2 66,0 1-1,-1 0 1,0 1-1,1 0 0,-1 1 1,0 1-1,19 11 1,-28-15-72,1 1-1,0 0 1,0 0 0,-1 0 0,0 0 0,0 1-1,0-1 1,0 1 0,0 0 0,-1 0 0,1 0-1,-1 0 1,0 0 0,0 0 0,1 7 0,-2-5-14,0-1 0,-1 1 1,1-1-1,-1 1 1,0-1-1,-1 1 1,0-1-1,1 0 1,-2 1-1,1-1 1,-1 0-1,-3 9 0,-9 14 74,-1-1-1,-29 40 0,27-42-133,15-22-9,-1 0-1,1 0 0,1 0 1,-1 1-1,0-1 0,1 0 1,0 1-1,0 0 0,0-1 1,0 1-1,1 0 0,-1-1 1,1 1-1,0 0 0,0-1 1,0 1-1,0 0 0,1 0 1,0-1-1,0 1 0,0 0 1,0-1-1,0 1 0,1-1 1,-1 0-1,1 1 0,0-1 1,0 0-1,0 0 0,1 0 1,4 5-1,84 80-9,-59-58 83,-25-24 10,0 1-1,-1 0 0,0 1 1,0 0-1,0 0 0,-1 0 0,0 0 1,-1 1-1,0 0 0,5 14 0,-8-18-25,0 0-1,0 1 0,0-1 0,-1 0 0,0 1 1,0-1-1,0 1 0,-1-1 0,1 0 0,-1 0 1,-1 1-1,1-1 0,-1 0 0,0 0 1,0 0-1,0 0 0,-1 0 0,1-1 0,-1 1 1,-5 5-1,-2 1-17,0 0 0,-1-2 0,0 1 1,0-1-1,-1-1 0,-18 11 0,-83 35 35,68-35-33,-113 47-1812,50-30-7045,83-30 2520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7936,'0'-2'449,"0"-1"1,1 0 0,0 0 0,-1 1-1,1-1 1,0 0 0,1 1-1,-1-1 1,2-3 0,-2 5-338,-1 0 0,1 0 0,-1 1 0,1-1 0,0 0 0,-1 0 1,1 1-1,0-1 0,-1 0 0,1 1 0,0-1 0,0 0 0,-1 1 0,1-1 1,0 1-1,0 0 0,0-1 0,0 1 0,0 0 0,0-1 0,0 1 0,0 0 1,0 0-1,0 0 0,0 0 0,0 0 0,0 0 0,0 0 0,0 0 0,0 0 1,0 0-1,1 1 0,-1 0-34,1 0 0,-1 0 0,0 0 0,1 0 0,-1 0 0,0 1-1,0-1 1,0 0 0,0 1 0,0-1 0,0 1 0,0-1 0,-1 1 0,1-1 0,0 1 0,0 1 0,6 32 317,-5-26-206,31 244 2772,-22-144-1801,36 147-1,-41-233-975,1 0 0,2-1 0,0 1 0,2-2 0,0 1 0,1-2 0,28 36 0,-38-53-101,1 0-1,0 0 1,0 1-1,1-2 1,-1 1 0,0 0-1,8 3 1,-9-5-55,-1 0-1,1-1 1,-1 1 0,1-1-1,-1 1 1,1-1 0,-1 0 0,1 0-1,-1 0 1,1 0 0,-1 0-1,1 0 1,-1 0 0,1 0-1,-1-1 1,1 1 0,-1 0 0,1-1-1,-1 0 1,1 1 0,-1-1-1,0 0 1,1 1 0,-1-1-1,2-2 1,2-1 20,-1-1 0,1 0 0,-1 0 0,-1 0 0,1 0 0,-1-1 0,1 0-1,-2 1 1,3-7 0,3-10 65,6-26-1,2-24-51,-2-1 0,4-101 0,-11-150-33,-7 323-25,-1-14-179,0 0 0,0 0 0,-4-15 0,5 30 80,0 0 0,-1 0 0,1 0 0,0 0 0,0-1 0,0 1 1,0 0-1,0 0 0,1 0 0,-1 0 0,0-1 0,0 1 0,0 0 1,0 0-1,0 0 0,0 0 0,0 0 0,0-1 0,0 1 0,0 0 1,0 0-1,0 0 0,1 0 0,-1 0 0,0 0 0,0-1 1,0 1-1,0 0 0,0 0 0,0 0 0,1 0 0,-1 0 0,0 0 1,0 0-1,0 0 0,0 0 0,0 0 0,1 0 0,-1 0 0,0 0 1,0 0-1,0 0 0,0 0 0,1 0 0,-1 0 0,0 0 0,0 0 1,0 0-1,0 0 0,1 0 0,-1 0 0,0 0 0,0 0 0,0 0 1,0 0-1,0 0 0,1 1 0,12 4-3018,-9-3 1905,18 9-3089,7 1-134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12288,'0'1'118,"0"-1"1,0 0 0,0 0-1,0 0 1,0 1 0,0-1-1,0 0 1,0 0 0,0 1-1,0-1 1,0 0 0,1 0-1,-1 0 1,0 0 0,0 1-1,0-1 1,0 0 0,0 0-1,1 0 1,-1 0 0,0 1-1,0-1 1,0 0 0,1 0-1,-1 0 1,0 0 0,0 0-1,0 0 1,1 0-1,-1 0 1,0 0 0,0 1-1,1-1 1,-1 0 0,0 0-1,0 0 1,0 0 0,1 0-1,-1-1 1,0 1 0,0 0-1,1 0 1,-1 0 0,5 1 313,10 0 289,-1-1 0,1 0 0,0-1 0,17-4 0,62-15 837,-73 14-1249,58-13 572,556-122 1928,315 32-691,7 82-1431,-286 20-2639,-648 7 1379,-1-1-1475,33 2 0,-46 0 486,-1 1 0,1-1 0,14 7 0,6 4-4309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528 136 6656,'0'-1'202,"0"1"0,0 0 1,0 0-1,0-1 0,0 1 0,0 0 1,0 0-1,0 0 0,0-1 1,0 1-1,0 0 0,0 0 0,0 0 1,0-1-1,0 1 0,0 0 1,0 0-1,0 0 0,0-1 0,0 1 1,0 0-1,0 0 0,1 0 1,-1-1-1,0 1 0,0 0 0,0 0 1,29-26 2538,33-42 0,-61 68-2668,0-1 0,-1 1 0,1-1 0,0 0 0,-1 1 0,1-1 0,-1 0 0,1 0 1,-1 1-1,1-1 0,-1 0 0,0 0 0,1 0 0,-1 0 0,0 1 0,0-1 0,0 0 0,0 0 0,0 0 0,0 0 0,0 0 0,0 0 0,0-1 0,-1 1-5,1 0-1,-1 0 1,1 0 0,-1 1-1,0-1 1,0 0-1,1 1 1,-1-1-1,0 0 1,0 1 0,0-1-1,0 1 1,0 0-1,0-1 1,1 1 0,-1 0-1,-2-1 1,-5-1 177,-1 1 0,1 0 1,-16 0-1,24 1-244,-11 0 53,-1 1 1,1-1-1,-1 2 1,1 0-1,0 0 1,0 1-1,-1 0 1,2 1-1,-1 0 1,0 1-1,1 0 0,0 0 1,0 1-1,1 1 1,0 0-1,0 0 1,0 1-1,-7 8 1,-74 97-123,24-27-35,60-79 100,-88 113 139,77-95 111,0 1 1,-25 53-1,37-68-140,1 1-1,0 0 1,0 0 0,2 1 0,-1-1 0,1 0 0,1 1 0,1 21 0,0-25-76,2 1 0,-1-1 0,1 0 0,1 0 0,-1 0 0,1 0 0,1 0 0,0-1 0,0 0 0,1 1 0,0-2 0,7 10 0,-4-7 47,1 0 1,1 0-1,0-1 0,0 0 1,1-1-1,15 10 1,-20-15-48,0 1 1,0-1 0,0 0-1,1-1 1,-1 0 0,1 0-1,0 0 1,-1-1 0,1 1-1,0-2 1,0 1 0,0-1-1,0 0 1,9-2 0,-4-1 7,0 0 0,0-1 0,0-1 0,-1 0 0,0 0 0,0-1 0,15-11 0,70-60 140,-78 62-158,6-5 14,-1-1-1,-1-1 1,-1 0 0,0-2-1,31-50 1,-35 44-7,-2 0 0,-1-2 1,12-37-1,-21 54-14,-1-1 0,-1 0 0,0 1 0,-1-1 0,-1 0 1,0 0-1,-1 0 0,-4-30 0,4 45-15,0 0 1,0 0-1,-1 0 1,1 0 0,0 0-1,-1 0 1,1 0-1,-1 0 1,1 0-1,-1 0 1,0-2-1,1 3 0,-1 0 1,1 0-1,0 0 0,0 0 0,0 0 0,0 0 0,-1 0 0,1 0 0,0 0 0,0 0 0,0 0 0,-1 0 0,1 0 0,0 0 0,0 0 0,0 0 1,0 0-1,-1 0 0,1 0 0,0 0 0,0 0 0,0 0 0,-1 0 0,1 0 0,0 0 0,0 0 0,0 0 0,0 0 0,0 0 0,-1 1 1,1-1-1,0 0 0,0 0 0,0 0 0,0 0 0,0 0 0,-1 1 0,0 1-6,0 0 0,-1 0 0,1 1 0,0-1 1,0 1-1,0-1 0,-1 5 0,0 5-14,1-1 1,0 1-1,1-1 1,0 1 0,1-1-1,0 1 1,0-1-1,5 15 1,3 6 64,21 51 0,68 181 1190,-57-149-1215,-38-105-75,11 26 143,-13-34-177,1 1 0,-1-1 0,0 0 1,1 0-1,-1 0 0,1 0 1,-1 0-1,1 0 0,0-1 0,0 1 1,0 0-1,3 1 0,-5-3-12,1 0-1,0 1 0,0-1 1,0 0-1,0 0 0,0 1 1,0-1-1,0 0 0,0 0 1,0 0-1,0 0 0,0-1 1,0 1-1,0 0 1,0 0-1,0-1 0,0 1 1,0 0-1,0-1 0,1 0 1,18-14-2008,-17 12 1719,32-30-3193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13056,'-4'3'4831,"13"2"-3775,16-1 352,-7-4-128,9 0-736,5 3-160,4 2-224,-2-5-64,-2 4-32,-5 4-192,-5 4-64,-8 7-3072,4 10-1407,-5-2-609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4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12288,'-22'24'4639,"22"-15"-3583,4-6 672,1-3 96,8 0-512,4 0-96,10-3-640,4-6-288,10 2-160,8-1-128,4 4 96,1 4-704,-5 0-288,-5 4-1536,1-1-608,4 6-2783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98 8576,'-4'-1'1187,"-1"-1"1,0 2-1,0-1 1,1 0-1,-11 1 1,14 0-484,1 0-107,0 0-213,0 0 0,1-1 75,1-2-255,1 0-1,-1 0 1,1 0 0,-1 1 0,1-1-1,0 1 1,0-1 0,0 1 0,5-3 0,35-14 661,-29 13-691,4-2-64,1 2 0,1 0 0,-1 1-1,1 1 1,-1 1 0,1 0 0,0 2 0,0 0 0,39 4-1,-46-1-35,0 0 0,0 1 1,-1 1-1,1 0 0,-1 0 0,0 2 0,12 6 0,-16-7 39,1 0 0,-2 1 0,1 0 0,-1 1 0,0 0-1,0 0 1,-1 0 0,0 1 0,0-1 0,6 12 0,-9-14 5,-1 1 1,1-1-1,-1 1 0,0 0 0,-1-1 0,1 1 0,-1 0 0,0 0 1,-1 0-1,1 0 0,-1 0 0,0 0 0,-1 0 0,1 0 1,-1 0-1,-1 0 0,1 0 0,-1 0 0,-3 7 0,-4 7 152,-2 0 1,0 0-1,-27 33 0,-3 7-509,40-59 227,1 0 0,-1 0-1,1 0 1,-1 0 0,1 1-1,0-1 1,0 0-1,0 0 1,0 0 0,0 0-1,0 1 1,0-1-1,0 0 1,0 0 0,0 0-1,1 0 1,-1 1-1,0-1 1,1 0 0,-1 0-1,1 0 1,-1 0-1,2 1 1,20 25 9,-14-18-6,7 7 16,19 16 1,2 0 36,-13-9-27,102 105 26,-104-104-33,0 1 1,-2 1-1,23 42 0,-38-60 52,-1-1 0,1 1 0,-1 0-1,-1 0 1,0 0 0,0 0 0,0 0 0,-1 0-1,0 1 1,-1-1 0,0 0 0,0 1 0,-2 8-1,1-10 12,-1-1 0,0 1-1,0-1 1,-1 1 0,1-1 0,-2 0-1,1 0 1,0 0 0,-1-1-1,0 1 1,-1-1 0,1 0 0,-1 0-1,0 0 1,0-1 0,-7 5-1,-8 4 150,0-1 0,-33 14-1,-47 13 156,85-33-357,-8 2-7,-1-1 0,1-1 1,-1-2-1,-30 3 1,-11-4-3622,64-3 1256,3 2-1083,9 5-858,2 1-1216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9344,'17'-26'5321,"-15"21"-4868,1 0-1,-1 1 1,1 0 0,1-1 0,-1 1-1,6-5 1,-3 1 628,8-6 1990,-14 13-2986,1 1 0,-1 0 1,0 0-1,1 0 1,-1 0-1,0 0 0,1 0 1,-1 0-1,0 0 1,1 0-1,-1 0 0,0 0 1,1 0-1,-1 0 1,1 0-1,-1 0 0,0 0 1,1 0-1,-1 0 1,0 0-1,1 0 0,-1 1 1,0-1-1,1 0 1,-1 0-1,0 0 0,0 1 1,1-1-1,-1 0 1,0 0-1,0 1 0,1-1 1,-1 0-1,0 0 0,0 1 1,0-1-1,1 0 1,-1 1-1,0-1 0,0 0 1,0 1-1,0-1 1,0 1-1,0-1 0,0 0 1,0 1-1,2 8 209,0-1 0,-1 1 0,0 0 0,-1 0 0,-1 14 0,1-7-138,0 48 285,-18 733 2003,5-586-3302,12-170-14,-1 10-2032,2-38 264,-2-1 0,-3 12 0,1-7-3098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7296,'21'-55'4373,"-11"31"-2647,9-20 105,-17 40-764,1 0 1,-1 0 0,1 1 0,4-6 0,-7 9-956,0 0 1,1 0-1,-1 0 1,0 0-1,0-1 1,0 1-1,1 0 1,-1 0-1,0 0 1,0 0-1,1 0 1,-1 0-1,0 0 1,0 0-1,1 0 1,-1-1-1,0 1 1,0 0-1,1 0 1,-1 0-1,0 0 1,0 0-1,1 1 1,-1-1-1,0 0 1,0 0-1,1 0 1,-1 0-1,0 0 1,0 0-1,0 0 1,1 0-1,-1 1 1,0-1-1,0 0 1,0 0 0,1 0-1,-1 0 1,0 1-1,0-1 1,0 0-1,0 0 1,1 0-1,-1 1 1,0-1-1,0 0 1,0 0-1,0 1 1,0-1-1,0 0 1,0 0-1,0 1 1,4 10 526,5 40 737,5 30-715,-1 95 385,-10-131-907,15 468 95,-17-450-383,0 26-1158,-16 133 1,11-197-24,-2 9-2342,4-1-3406,2-13 1729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19 298 11264,'-17'0'3127,"16"0"3356,2 0-6111,1 0 1,-1 0-1,1 1 1,-1-1-1,1 0 1,-1 1-1,0-1 0,1 1 1,-1 0-1,0-1 1,2 2-1,18 17 1413,-20-18-1746,1 2 103,0 0 1,1 0-1,-1 0 0,0 1 0,2 5 0,38 103 1160,-24-70-1063,24 66 76,59 195-235,-10-38-181,-69-214 12,1-1 0,36 56 0,-55-98 69,1-1 0,0 0-1,0 0 1,1 0 0,-1 0-1,1-1 1,1 0 0,-1-1-1,1 1 1,10 5-1,-15-9 9,1-1-1,0 1 1,0-1-1,0 0 1,0 0-1,0 0 0,0 0 1,0 0-1,0 0 1,0-1-1,0 0 0,0 0 1,0 0-1,1 0 1,-1 0-1,0 0 0,0-1 1,0 0-1,0 1 1,0-1-1,0 0 1,0-1-1,0 1 0,4-3 1,-4 3 11,0-1-1,1 1 1,-1-1 0,0 0 0,0 0-1,0 0 1,0-1 0,-1 1 0,1-1-1,-1 1 1,1-1 0,2-4 0,17-29 63,-2 0 1,-2-1 0,19-52-1,69-232 290,-63 188-277,70-236-1072,-86 269-343,33-115-6600,-32 120 1754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120 170 9472,'0'-5'680,"1"1"1,-1-1-1,1 1 1,0 0-1,1-1 1,-1 1 0,3-6-1,3-9 1817,-6 17-2275,-1 1 0,1-1 0,-1 1 0,0-1 0,0 1 0,1-1 0,-1 1 0,0-1 0,0 0 0,-1 1 0,1-1 0,0 1 0,0-1 0,-1 0 0,1 1 0,-2-3 0,2 3-164,-1 1 0,0-1 0,1 1 0,-1-1 0,1 1 0,-1-1 0,0 1 0,1-1 0,-1 1 0,0 0 0,1-1 0,-1 1-1,0 0 1,0 0 0,1 0 0,-1-1 0,0 1 0,0 0 0,0 0 0,1 0 0,-1 0 0,0 0 0,0 1 0,1-1 0,-1 0 0,0 0 0,0 0 0,1 1 0,-1-1 0,0 0-1,1 1 1,-1-1 0,0 0 0,0 1 0,-3 1-11,1 0 0,0 1 0,0-1-1,0 0 1,0 1 0,0-1-1,0 1 1,1 0 0,-1 0 0,1 0-1,0 1 1,-4 5 0,5-7-41,1 0 0,-1 0-1,0 0 1,0 0 0,1 1 0,-1-1-1,1 0 1,0 0 0,0 0 0,-1 1 0,1-1-1,1 0 1,-1 0 0,0 0 0,1 0 0,-1 1-1,1-1 1,-1 0 0,1 0 0,0 0 0,0 0-1,0 0 1,2 3 0,-3-5 28,1 0 1,-1 1-1,1-1 0,-1 0 1,1 1-1,0-1 0,-1 0 1,1 0-1,-1 0 1,1 1-1,0-1 0,-1 0 1,1 0-1,-1 0 0,1 0 1,0 0-1,-1 0 0,1 0 1,0 0-1,-1 0 1,1 0-1,-1-1 0,1 1 1,0 0-1,-1 0 0,1-1 1,-1 1-1,1 0 0,-1-1 1,1 1-1,-1 0 1,1-1-1,22-16 583,-16 11-480,-2 2-79,-1 0 0,1 0 1,-1 0-1,-1-1 0,1 0 1,0 1-1,-1-1 0,0 0 1,0-1-1,-1 1 0,3-7 0,-4 9-16,0-1-1,0 1 0,0-1 0,0 1 0,0-1 0,-1 1 0,0-1 0,1 1 0,-2-1 0,1 0 0,0 1 0,-1-1 0,1 1 0,-1-1 0,0 1 0,0-1 0,0 1 0,-1 0 0,-2-5 0,4 7-28,-1 0 1,1 0-1,-1 0 1,0 1-1,1-1 0,-1 0 1,0 1-1,0-1 1,1 0-1,-1 1 1,0-1-1,0 1 1,0 0-1,0-1 0,0 1 1,1-1-1,-1 1 1,0 0-1,0 0 1,0 0-1,0-1 1,0 1-1,0 0 0,0 0 1,-1 1-1,0-1-7,-1 1-1,1-1 1,0 1-1,0 0 1,0 0-1,0 0 1,0 0-1,0 1 1,0-1-1,-2 3 1,-2 1-37,0 1 0,1 0 0,0 0 0,0 1 0,-5 8 0,7-9 22,-1 1 1,1 0 0,1 0-1,-1 0 1,1 0 0,0 0-1,1 1 1,-1 9 0,2-14 12,0-1 0,0 1 1,0-1-1,0 1 1,0-1-1,1 1 0,-1 0 1,1-1-1,0 0 1,-1 1-1,1-1 0,1 1 1,-1-1-1,0 0 1,0 0-1,1 1 0,-1-1 1,1 0-1,0 0 1,0-1-1,-1 1 0,1 0 1,1-1-1,-1 1 1,0-1-1,0 1 0,3 0 1,-1-1 26,-1 0 0,1 0-1,0 0 1,-1-1 0,1 0 0,0 1 0,0-1 0,0-1 0,0 1 0,-1 0-1,1-1 1,0 0 0,-1 0 0,1 0 0,0 0 0,4-3 0,-2 1-3,-1 1 1,1-1-1,-1 0 1,0-1 0,0 1-1,-1-1 1,1 0-1,-1-1 1,7-6-1,-10 8-10,0 1 1,1 0-1,-1-1 0,0 1 0,0-1 0,0 1 0,-1-1 0,1 0 0,-1 1 0,1-1 0,-1 0 0,0 1 0,0-1 0,0 0 0,0 1 0,-1-1 0,1 0 0,-1 1 0,0-1 0,1 1 0,-1-1 0,0 1 0,-1-1 0,1 1 0,0-1 0,-4-3 0,3 3-15,0 1-1,0-1 1,0 1 0,0-1-1,-1 1 1,1 0-1,-1 0 1,1 0 0,-1 0-1,0 0 1,0 1-1,0-1 1,0 1 0,0 0-1,0 0 1,0 0-1,-1 0 1,1 1 0,0-1-1,0 1 1,-6 0-1,2 1-15,-1 0 0,1 1-1,0 0 1,0 1-1,0-1 1,0 1-1,0 1 1,1-1 0,-1 1-1,1 0 1,0 1-1,0-1 1,1 1-1,0 1 1,-1-1 0,1 1-1,1-1 1,-1 1-1,1 1 1,0-1-1,1 1 1,0-1 0,0 1-1,0 0 1,1 0-1,-4 14 1,6-12-23,-1-1 1,1 0-1,0 0 1,1 1-1,0-1 1,0 0-1,1 0 1,4 12-1,-6-17 50,1-1 0,0 1 0,0-1-1,0 1 1,1-1 0,-1 0 0,0 1-1,1-1 1,0 0 0,-1 0 0,1 0-1,0 0 1,0 0 0,0-1 0,0 1-1,1-1 1,-1 1 0,0-1-1,1 0 1,-1 1 0,1-1 0,-1-1-1,1 1 1,-1 0 0,1 0 0,0-1-1,-1 0 1,1 1 0,0-1 0,4-1-1,1 0 52,1-1 1,-1-1-1,0 1 0,0-1 0,0 0 0,-1-1 0,1 0 0,10-8 0,52-43 101,-64 50-146,0 0 0,-1 0 0,0 0 0,0-1 0,-1 0 0,1 0 0,5-11 0,-9 14-8,0 1 1,0-1-1,0 0 1,0 0-1,-1 0 0,1 0 1,-1 0-1,1 0 0,-1 0 1,0 0-1,-1 1 1,1-1-1,0 0 0,-1 0 1,0 0-1,1 0 1,-1 0-1,0 0 0,0 1 1,-1-1-1,-2-4 0,2 4-14,0 0 0,1 1 0,-1-1-1,-1 1 1,1 0 0,0 0 0,0 0-1,-1 0 1,0 0 0,1 0-1,-1 0 1,0 1 0,0-1 0,1 1-1,-1 0 1,0 0 0,-1 0 0,1 0-1,0 1 1,0-1 0,0 1 0,0 0-1,0 0 1,-1 0 0,1 0-1,0 1 1,0-1 0,0 1 0,-5 1-1,0 1-6,1-1 0,-1 2 0,1-1 0,0 1 0,1 0 0,-1 0 0,1 1 0,-1-1 0,2 2 0,-1-1 0,-6 7 0,3 0-20,1 0 0,0 0-1,1 1 1,0 0 0,1 0-1,-8 25 1,10-27 7,1 0 0,1 0 0,0 1 0,0-1-1,1 0 1,1 1 0,0 0 0,1-1 0,1 14 0,-1-22 26,0 0 0,-1 0 1,1 0-1,0 0 0,1 0 0,-1 0 1,0-1-1,1 1 0,-1 0 1,1-1-1,0 1 0,0-1 0,3 3 1,-4-4 4,1 0 0,0 0 0,0 1 0,-1-2 0,1 1 0,0 0 0,0 0 0,0 0 0,0-1 1,0 1-1,0-1 0,0 0 0,0 0 0,0 0 0,0 0 0,1 0 0,-1 0 0,0 0 0,0 0 0,4-2 0,0 0-8,1 0 0,0-1 0,-1 0-1,1 0 1,-1-1 0,11-7 0,31-32 167,-43 38-123,7-5 27,-1-1 0,0-1 0,0 0 0,-2-1 0,0 0 0,0 0 0,-1 0 0,-1-1 0,0-1 0,-1 1 0,7-23 0,-12 34-48,-1-1 0,1 1 0,-1-1 1,1 0-1,-1 1 0,0-1 0,-1 1 0,0-8 0,1 10-21,0 0 0,-1 0 0,1 0-1,0 0 1,-1 1 0,1-1 0,-1 0-1,1 0 1,-1 0 0,1 1 0,-1-1 0,0 0-1,1 1 1,-1-1 0,0 0 0,0 1-1,1-1 1,-1 1 0,0-1 0,0 1 0,0-1-1,0 1 1,0 0 0,1-1 0,-1 1-1,0 0 1,0 0 0,0 0 0,0 0 0,0 0-1,0 0 1,0 0 0,0 0 0,0 0-1,0 0 1,-1 1 0,-4 0 0,0 1-1,1 0 0,0 1 1,-1-1-1,1 1 1,0 0-1,0 0 1,0 0-1,1 1 0,-1 0 1,1 0-1,0 0 1,0 1-1,-6 7 1,0 3-56,0 1-1,1-1 1,-11 27 0,20-41 48,-1 0 0,1 0 1,-1 0-1,1 0 0,0 0 0,-1 1 0,1-1 0,0 0 0,0 0 1,0 0-1,0 0 0,0 1 0,0-1 0,0 0 0,0 0 1,0 0-1,1 2 0,-1-3 2,0 0 1,1 1 0,-1-1-1,0 0 1,0 0 0,0 0-1,1 1 1,-1-1 0,0 0-1,1 0 1,-1 0 0,0 1-1,0-1 1,1 0 0,-1 0-1,0 0 1,1 0-1,-1 0 1,0 0 0,1 0-1,-1 0 1,0 0 0,1 0-1,12-4-56,-3-2 54,-1 0 0,0 0 0,10-9 0,-6-2-2679,-13 17 2622,0 0 0,0 0-1,0 0 1,0 0 0,0 0-1,0 0 1,0 0-1,0 0 1,0 0 0,0 1-1,0-1 1,0 0 0,0 0-1,0 0 1,0 0-1,1 0 1,-1 0 0,0 0-1,0 0 1,0 0 0,0 0-1,0 0 1,0 0-1,0 0 1,0 0 0,0 0-1,0 0 1,0 0 0,0 0-1,0 0 1,0 0-1,0 0 1,0 0 0,0 0-1,0 0 1,0 0 0,0 0-1,0 0 1,1 0-1,-1 0 1,0 0 0,0 0-1,0 0 1,0 0 0,0 0-1,0 0 1,0 0-1,0 0 1,0 0 0,0 0-1,0 0 1,0 0 0,0 0-1,0 0 1,0 0-1,0 0 1,0 0 0,0 0-1,0 0 1,0-1 0,0 1-1,0 0 1,0 0-1,0 0 1,0 0 0,0 0-1,0 0 1,0 0 0,8 8-8199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53 8832,'6'-2'8439,"-7"2"-8288,1 0-1,-1 0 1,0 0-1,1 0 1,-1 1-1,0-1 1,1 0-1,-1 0 1,0 1-1,1-1 1,-1 0-1,1 1 1,-1-1-1,1 1 1,-2 0-1,0 1-38,1-1 0,-1 1 0,1 0-1,0 0 1,-1 0 0,1 0-1,0 0 1,0 0 0,-1 4 0,2-5-81,-1 0 0,1-1 1,0 1-1,0 0 0,-1 0 1,1 0-1,0 0 0,0 0 1,0 0-1,0-1 1,0 1-1,0 0 0,0 0 1,1 0-1,-1 0 0,0 0 1,0 0-1,1 0 0,-1-1 1,0 1-1,1 0 0,-1 0 1,1-1-1,-1 1 1,1 0-1,-1 0 0,1-1 1,1 2-1,0-1 56,0-1 0,0 1 0,0 0 0,0-1 0,0 0-1,0 1 1,0-1 0,1 0 0,-1 0 0,0 0 0,0 0 0,0-1 0,0 1 0,0 0 0,0-1-1,1 0 1,-1 1 0,0-1 0,0 0 0,-1 0 0,1 0 0,0 0 0,3-3 0,-1 1 114,0 0 1,1 0-1,-2 0 1,1-1-1,0 1 1,-1-1 0,1 0-1,-1 0 1,3-5-1,-5 5-96,0 0 0,0 0 1,0 0-1,0 0 0,0-5 0,-1 8-96,0-1 0,1 1 0,-1 0 0,0-1-1,0 1 1,0 0 0,0-1 0,-1 1 0,1 0 0,0-1 0,0 1 0,-1 0 0,1 0 0,-1-1 0,1 1-1,-1 0 1,0 0 0,-1-2 0,1 3-13,0 0-1,0 0 1,0-1 0,0 1-1,0 0 1,0 0 0,-1 1-1,1-1 1,0 0-1,0 0 1,0 1 0,0-1-1,0 0 1,0 1 0,0-1-1,0 1 1,0-1-1,0 1 1,0 0 0,0-1-1,0 1 1,-1 1 0,1-1 3,-7 6 66,1 0 0,-1 1 0,1-1 0,1 1 0,0 1 0,-10 16 0,9-12 16,0 0 0,1 1-1,1 0 1,-5 18 0,9-28-60,0 1 0,0-1 1,1 0-1,-1 0 0,1 1 1,0-1-1,0 0 1,1 1-1,0 6 0,0-10-1,0 1-1,-1 0 0,1-1 1,0 1-1,0-1 0,-1 1 1,1-1-1,1 1 0,-1-1 1,0 0-1,0 0 0,0 1 1,1-1-1,-1 0 0,0 0 1,1 0-1,-1 0 0,1-1 1,-1 1-1,1 0 0,0-1 1,-1 1-1,1-1 0,0 1 1,-1-1-1,4 1 0,1-1 28,0 0 0,-1-1 0,1 1-1,0-1 1,-1 0 0,1 0 0,0-1-1,-1 1 1,0-2 0,1 1 0,-1 0-1,0-1 1,0 0 0,0 0-1,0 0 1,-1-1 0,0 0 0,1 0-1,5-7 1,-3 4 3,-1-1 0,1-1 0,-2 1-1,1-1 1,-1 0 0,0 0 0,-1 0 0,0-1-1,-1 1 1,3-13 0,-5 17-38,0 0 0,-1 1-1,1-1 1,-1 0 0,0 1 0,-1-1 0,1 0-1,-3-8 1,3 11-8,-1 1 0,1-1 0,-1 0 0,0 1-1,0-1 1,0 0 0,0 1 0,0-1 0,0 1 0,0 0 0,0-1-1,-1 1 1,1 0 0,-1-1 0,1 1 0,-1 0 0,1 0 0,-1 0 0,1 1-1,-1-1 1,0 0 0,0 1 0,1-1 0,-4 0 0,1 0-19,0 1 1,1 0 0,-1 0-1,0 0 1,0 0-1,1 0 1,-1 1-1,0 0 1,0 0 0,1 0-1,-1 0 1,-3 2-1,1 0 3,0 0-1,0 1 0,1 0 1,-1 0-1,1 0 0,-6 6 1,0 3-1,-1 1 1,2 0 0,-18 29-1,23-34-11,0 0-1,1 1 0,0-1 1,1 1-1,0 0 0,0 0 1,1 0-1,-2 16 0,4-22 41,0 0-1,0 1 0,0-1 1,0 0-1,1 0 1,0 1-1,0-1 1,0 0-1,1 0 0,-1 0 1,1 0-1,0 0 1,0 0-1,0-1 1,0 1-1,1 0 1,0-1-1,-1 0 0,1 0 1,1 0-1,5 5 1,-5-5 17,1 0 0,-1 0 0,1-1 0,0 1 0,0-1 0,0 0 0,0-1 1,0 1-1,0-1 0,1 0 0,-1 0 0,0-1 0,1 0 0,-1 0 0,0 0 0,1 0 0,-1-1 1,0 0-1,1 0 0,-1 0 0,0-1 0,0 1 0,0-1 0,0-1 0,0 1 0,4-4 0,2-1-14,-1 0-1,0-1 0,0 0 0,-1-1 0,0 0 0,-1 0 0,0-1 1,0 0-1,-1 0 0,6-13 0,-6 10 27,-1 0 1,-1 0-1,0 0 1,-1 0-1,4-17 0,-7 25-30,0 0-1,-1 0 1,1 0-1,-1 0 1,0 1-1,0-1 1,0 0-1,-1 0 1,0 0-1,0 0 1,0 0-1,0 1 1,-1-1-1,0 0 1,0 1-1,0-1 1,-6-7-1,6 10-8,0 1 0,0-1 0,-1 0-1,1 1 1,0-1 0,-1 1 0,1 0-1,-1-1 1,0 1 0,1 1 0,-1-1-1,0 0 1,0 1 0,1-1 0,-1 1-1,0 0 1,0 0 0,0 0 0,0 0-1,1 0 1,-5 2 0,-1-1-2,0 1-1,-1 0 1,1 1 0,0-1 0,-14 9 0,9-3-19,-1 0 0,1 1 0,0 1 0,1 0 1,-12 14-1,17-17-19,1 0 0,0 1 0,0-1 1,1 1-1,0 1 0,0-1 0,1 1 1,0-1-1,-4 18 0,7-25 35,1 0-1,0-1 1,-1 1-1,1 0 1,0-1-1,0 1 1,0 0-1,0 0 1,0-1-1,-1 1 1,1 0-1,1 0 1,-1-1 0,0 1-1,0 0 1,0-1-1,0 1 1,0 0-1,1-1 1,-1 1-1,0 0 1,0-1-1,1 1 1,-1 0-1,1-1 1,-1 1 0,1-1-1,-1 1 1,1 0-1,-1-1 1,1 1-1,-1-1 1,1 0-1,-1 1 1,1-1-1,0 1 1,-1-1-1,1 0 1,0 0-1,-1 1 1,1-1 0,0 0-1,0 0 1,-1 0-1,1 0 1,0 0-1,-1 0 1,1 0-1,0 0 1,0 0-1,1 0 1,1-1 2,1 0 0,-1 1 0,1-1 0,-1 0 0,0-1 0,1 1 0,-1-1 1,0 1-1,5-4 0,-1-1-12,0 0 0,0-1 0,-1 0 0,10-12 0,-13 15-841,0-1 0,-1 1-1,1-1 1,-1 0 0,2-8-1,-4 10-4183,-3 3-1723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8 189 9728,'-1'3'450,"1"-1"0,-1 0 0,1 0 0,0 1 0,-1-1 0,1 0 0,0 0 0,1 1 0,-1-1 0,0 0 0,1 4 0,0-5-281,0 0 0,-1 0 0,1-1 0,0 1 1,-1 0-1,1 0 0,0 0 0,0-1 0,0 1 0,-1 0 1,1-1-1,0 1 0,0 0 0,0-1 0,0 0 0,0 1 1,0-1-1,0 1 0,1-1 0,-1 0 0,0 0 1,0 0-1,0 0 0,0 0 0,0 0 0,2 0 0,10-1 135,0 0-1,0 0 0,-1-1 1,1-1-1,-1 0 0,0-1 1,0 0-1,0-1 0,-1-1 1,1 0-1,-1 0 0,0-1 1,-1 0-1,0-1 0,16-15 1,-22 18-270,0 1 1,0-1-1,-1 0 1,1 0-1,-2 0 1,1-1-1,0 1 1,-1-1 0,0 1-1,2-9 1,-3 10-24,-1 1 0,1-1 0,-1 0 0,1 1 1,-1-1-1,0 0 0,-1 0 0,1 1 0,-1-1 0,1 0 1,-1 1-1,0-1 0,-1 0 0,1 1 0,-1 0 1,1-1-1,-3-3 0,3 6-12,0 0-1,1 1 1,-1-1 0,0 0-1,0 0 1,0 0 0,0 1 0,1-1-1,-1 1 1,0-1 0,0 0-1,0 1 1,0 0 0,-1-1 0,1 1-1,0 0 1,0-1 0,0 1-1,0 0 1,-2 0 0,0 0-4,0 0 0,1 1-1,-1-1 1,0 1 0,0 0 0,1 0 0,-1 0 0,-3 1 0,-5 4-24,1 1 1,-20 15 0,28-21 26,-14 13 5,1 0-1,0 1 1,1 0-1,0 1 1,-18 29 0,24-33-7,2 0-1,-1 0 1,2 1 0,0 0 0,0 0-1,1 0 1,1 1 0,0-1 0,-2 24-1,5-31-3,0-1-1,0 1 1,0-1-1,1 1 0,0-1 1,0 1-1,0-1 1,0 0-1,1 0 0,0 1 1,0-1-1,1 0 1,-1 0-1,1-1 1,0 1-1,1-1 0,-1 1 1,1-1-1,0 0 1,0 0-1,0-1 0,8 7 1,3-2 27,0 0-1,0 0 1,1-2 0,-1 0-1,1 0 1,22 3 0,-3-2 38,70 3 0,-97-10-248,0 0 1,0 0-1,0-1 0,1 0 0,-1 0 0,-1-1 1,9-3-1,-7 2-914,0-1 1,0-1-1,-1 1 0,0-1 1,12-9-1,-18 12 637,0 0 0,0 1 1,0-1-1,1 1 0,-1 0 1,4-2-1,-5 3 392,0 0-1,-1 0 1,1 0-1,0-1 1,0 1-1,-1 0 1,1 0-1,0 0 1,0 0-1,-1 1 1,1-1-1,0 0 1,0 0-1,-1 0 1,1 1-1,0-1 1,0 0 0,-1 1-1,1-1 1,0 0-1,-1 1 1,1-1-1,-1 1 1,1-1-1,-1 1 1,2 1-1,-2-2 178,0 0-1,0 0 0,0 0 1,0 0-1,0 0 0,0 0 1,0 0-1,0 0 0,0 1 1,0-1-1,1 0 0,-1 0 1,0 0-1,0 0 0,0 0 1,0 0-1,0 0 0,0 0 1,0 0-1,0 0 0,1 0 1,-1 0-1,0 0 0,0 0 1,0 0-1,0 0 0,0 0 0,0 0 1,0 0-1,1 0 0,-1 0 1,0 0-1,0 0 0,0 0 1,0 0-1,0 0 0,0 0 1,0 0-1,1 0 0,-1 0 1,0 0-1,0 0 0,0 0 1,0 0-1,0 0 0,3-8 2048,-1-17-1095,-2 17-117,4-71 1982,-5 57-2816,2 0-1,0 1 0,1-1 0,9-33 0,-9 48-118,0-1 0,1 1-1,0 0 1,0 0 0,1 0 0,7-10-1,-7 13 7,0-1 0,0 1-1,0 0 1,1 1-1,0-1 1,-1 1 0,2 0-1,-1 0 1,8-4-1,0 2-370,0 1 0,0 0 0,0 1 1,0 0-1,1 1 0,22-1 0,24 4-4333,-1 6-3864,-23 0 3955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6656,'2'-3'12909,"1"2"-13920,67 10 1544,-65-9-402,-1 0-1,1 0 0,-1-1 1,1 1-1,-1-1 0,1 0 0,-1 0 1,0 0-1,0-1 0,1 0 1,-1 0-1,0 0 0,0 0 0,-1 0 1,1-1-1,0 0 0,-1 0 0,1 0 1,-1 0-1,4-5 0,-6 5-9,0 0 1,0 1-1,0-1 0,-1 0 0,1 0 0,-1 0 0,1 1 0,-1-1 0,0 0 0,0 0 0,-1 0 0,1 0 1,-1 1-1,1-1 0,-1 0 0,-1-3 0,2 5-101,-1 1-1,1 0 1,0-1-1,-1 1 1,1 0-1,0-1 1,-1 1 0,1 0-1,0 0 1,-1-1-1,1 1 1,-1 0 0,1 0-1,0 0 1,-1-1-1,1 1 1,-1 0 0,1 0-1,-1 0 1,1 0-1,-1 0 1,1 0-1,0 0 1,-1 0 0,0 0-1,-14 6 205,-12 12-103,26-17-111,-6 4-20,1 1 1,-1 1-1,1-1 1,1 1-1,-1 1 1,1-1-1,-7 13 1,10-16 3,1 0 0,-1-1 0,1 1 0,0 0 0,0 0 0,0 0 0,0 0 0,1 6 0,0-7-3,0-1 0,0 0 0,1 1 0,-1-1 1,1 1-1,-1-1 0,1 0 0,0 0 0,0 1 0,0-1 0,0 0 0,0 0 1,1 0-1,-1 0 0,3 2 0,-3-2 37,1-1 0,0 1 0,0-1 0,0 0 0,0 0 0,0 0 0,0 0 0,0 0 0,1 0 0,-1 0 0,0-1 0,0 1 0,1-1 0,-1 0 0,0 1 0,1-1 0,-1 0 0,0-1 0,1 1 0,-1 0 0,0-1 0,3 0 0,0 0 45,1-1 1,-1 1 0,0-1-1,0 0 1,0-1 0,0 0-1,-1 1 1,7-6 0,-3 1 50,0 0 0,0 0 0,-1-1 0,0 0 0,11-18 0,-16 24-108,-1 0 0,0 0 0,1 0 0,-1-1 0,0 1-1,0-1 1,-1 1 0,1-1 0,0 1 0,-1-1 0,0 1 0,1-1 0,-1 0 0,0 1-1,0-1 1,0 1 0,-1-1 0,1 0 0,-1 1 0,1-1 0,-1 1 0,0-1 0,0 1-1,0 0 1,0-1 0,-1 1 0,1 0 0,-1 0 0,-1-3 0,1 4-16,1 0 0,-1 0 1,1 0-1,-1 0 0,1 1 1,-1-1-1,0 0 0,1 1 1,-1-1-1,0 1 0,1 0 1,-1 0-1,0-1 0,0 1 1,1 0-1,-1 1 0,0-1 1,0 0-1,1 0 0,-1 1 1,0-1-1,1 1 0,-1-1 1,0 1-1,-1 1 0,-7 2 15,1 1 0,-16 10 0,18-10-28,1 0 0,-1 0 0,1 1 0,0 0 0,1 0 0,-1 0 0,1 1 0,0-1 0,-6 13-1,9-13-2,-1-1-1,1 0 1,0 1-1,1-1 1,-1 1-1,1-1 1,0 1-1,0 0 1,1-1-1,0 1 1,0 0-1,0 0 1,1-1-1,1 11 1,-1-13 45,1 0 0,-1 1 0,0-1 0,1 0 0,-1 0 1,1 0-1,0-1 0,0 1 0,0 0 0,1-1 0,-1 1 1,1-1-1,-1 0 0,7 4 0,-7-4 13,0-1-1,0 0 1,0 0 0,1 0-1,-1 0 1,0 0 0,1-1 0,-1 1-1,1-1 1,-1 1 0,1-1-1,-1 0 1,1 0 0,-1 0-1,1 0 1,-1-1 0,1 1-1,-1-1 1,0 1 0,1-1-1,2-1 1,5-4 86,0-1 0,0-1 1,0 1-1,-1-1 0,0-1 0,13-16 0,0 2 26,-14 15-102,0 0-1,0-1 1,-1 0 0,0-1-1,-1 1 1,0-1 0,0-1 0,-1 1-1,5-16 1,-9 24-35,-1 0 0,1 0-1,-1 0 1,0 0 0,1 0 0,-1 0 0,0 0-1,0 0 1,0 0 0,-1 1 0,1-1 0,-1-3-1,1 4-12,-1 1-1,1-1 1,0 1-1,-1-1 1,1 1-1,-1-1 1,1 1-1,0-1 1,-1 1-1,1 0 1,-1-1-1,0 1 1,1 0-1,-1-1 1,1 1-1,-1 0 1,1 0-1,-1-1 0,0 1 1,1 0-1,-1 0 1,1 0-1,-1 0 1,0 0-1,1 0 1,-1 0-1,0 0 1,1 0-1,-1 0 1,0 0-1,1 0 1,-1 1-1,1-1 1,-1 0-1,0 0 0,1 1 1,-1-1-1,1 0 1,-2 1-1,-3 2-10,-1 1-1,1-1 1,0 1-1,0 0 1,-7 7-1,6-6-169,1 0 1,-1 0-1,-10 6 0,13-9-696,3 2-4607,6 1-2069,-4-3 8220,15 9-6020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5160 6400,'-2'6'2744,"0"-1"-1824,1-4-344,4 1 5748,1 0-2750,-1-2-4721,1 0 1299,0 0-1,0-1 0,-1 0 0,1 0 1,0 0-1,-1-1 0,1 1 1,3-3-1,27-17 1181,-24 14-1050,-1-1 1,9-9 0,7-6 79,16-8 100,-29 22-364,0 1 1,0-2 0,-1 0-1,0 0 1,-1-1 0,15-19-1,5-15 138,-13 19-87,20-37 0,70-144 451,-75 147-571,-12 19 25,-2-1-1,-1 0 1,10-46-1,23-136 15,-8 32-3,29-133-108,-31 146 120,-12 60-37,-4 34-56,-13 52 0,7-41 0,66-327 176,-76 363-156,4-42-1,0 3-36,4-31 31,4-18 89,3-21-182,-15 80 110,4-63 98,-2 17-194,5 5 53,5-44 115,6-32-47,-6 55-32,33-248-67,-23 235-12,-16 85 51,9-55 24,-8 35-3,28-82 0,-4 64-1,-24 58 35,-11 27-23,0 0 0,0 0 1,0-1-1,-2 0 0,1 1 0,-1-1 1,0-14-1,-2-13 57,0 37-111,0 1 20,0 0 76,0 0 31,0 0-10,0 0 5,0 0-27,0 0 22,0 0-49,0 0-68,-5-2 24,5 2 16,0 0 1,-1 0-1,1 0 1,0 0-1,0-1 0,0 1 1,-1 0-1,1 0 1,0 0-1,0 0 0,0 0 1,-1 0-1,1 0 1,0 0-1,0 0 0,-1 0 1,1 0-1,0 0 1,0 0-1,-1 0 0,1 0 1,0 0-1,0 0 1,0 0-1,-1 0 0,1 1 1,0-1-1,0 0 1,-1 0-1,1 0 0,0 0 1,0 0-1,0 1 1,0-1-1,-1 0 0,1 0 1,0 0-1,0 1 1,-62 55-21,27-22 67,-33 40 0,55-60-65,-24 30 17,-55 86 0,86-120 6,4-6 2,1-1 1,-1 0-1,0 0 1,0 0-1,0 0 1,0-1 0,0 1-1,-1-1 1,1 1-1,-1-1 1,-4 3 0,7-5-5,0 0 0,-1 0 0,1 0 0,0 1 0,-1-1 0,1 0 0,0 0 0,-1 0 0,1 0 0,0 0 0,-1 0 0,1 0 0,0 0 0,-1 0 0,1 0 0,0-1 0,-1 1 0,1 0 0,-1 0 0,1 0 0,0 0 0,0 0 0,-1-1 0,1 1 0,0 0 0,-1 0 0,1-1 0,0 1 0,0 0 1,-1 0-1,1-1 0,0 1 0,0 0 0,0-1 0,-1 1 0,1 0 0,0-1 0,0 1 0,0 0 0,0-1 0,0 1 0,0 0 0,0-1 0,0 1 0,0-1 0,-2-20 10,2 19-11,1-10-19,0 0-1,0 1 1,1-1-1,1 0 0,7-21 1,29-53-130,-24 58 85,33-49 0,-39 66 47,-1 0-1,1 1 0,1 0 1,0 1-1,0 0 1,23-15-1,-15 13 21,1 1 1,0 1 0,1 0-1,0 2 1,0 0-1,1 1 1,0 1-1,22-2 1,-39 6 12,0 1 0,1 0 1,-1 0-1,0 1 0,1-1 0,-1 1 0,0 0 1,0 0-1,0 1 0,0-1 0,0 1 1,0-1-1,0 1 0,0 1 0,-1-1 0,1 0 1,-1 1-1,1 0 0,-1 0 0,0 0 1,0 0-1,0 0 0,2 5 0,22 30 185,36 69 1,11 48-36,-1-3-132,-47-106-84,-10-17 149,19 44 0,-31-64-161,-1-1 1,0 1-1,-1 0 1,0 0-1,-1 0 1,0 0 0,0 0-1,-1 0 1,0 0-1,-1 10 1,-8 28-4558,9-47 4141,-1 1-1,1 0 0,0 0 1,0 0-1,0 0 1,0-1-1,0 1 0,0 0 1,0 0-1,0 0 0,0 0 1,0 0-1,0-1 1,1 2-1,-1-1 214,0-1-1,0 0 1,1 1 0,-1-1-1,0 0 1,1 0 0,-1 1-1,0-1 1,1 0 0,-1 1-1,0-1 1,1 0-1,-1 0 1,1 0 0,-1 0-1,0 1 1,1-1 0,-1 0-1,1 0 1,-1 0 0,1 0-1,-1 0 1,0 0 0,2 0-1,15-6-5024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1316 4716 7552,'4'-5'10132,"-9"8"-6419,-9 3-3870,14-6 187,0 1-1,0-1 1,0 0-1,-1 0 1,1 0-1,0 0 1,0 0-1,0 0 1,-1 0-1,1 0 1,0 0-1,0 0 1,0 0-1,-1 1 1,1-1 0,0 0-1,0 0 1,0-1-1,-1 1 1,1 0-1,0 0 1,0 0-1,0 0 1,-1 0-1,1 0 1,0 0-1,0 0 1,0 0-1,-1 0 1,1 0-1,0-1 1,0 1-1,0 0 1,0 0 0,0 0-1,-1 0 1,1 0-1,0-1 1,0 1-1,0 0 1,0 0-1,0 0 1,0-1-1,0 1 1,0 0-1,0 0 1,-1 0-1,1-1 1,0 1-1,0 0 1,0-2 145,-1-1 1,0 1-1,-1 0 1,1 0-1,0 0 1,0 0-1,-1 1 0,1-1 1,-1 0-1,-2-2 1,2 3-101,-3-6 84,0-1 0,1 1 0,0-1 0,0 0 0,0 0 0,1-1 0,-3-12 0,-3-6-44,-8-23-103,-13-64 1,6 16-22,17 75 8,-10-39-20,-40-94 0,47 131 39,-10-38 0,10 32 5,-42-164 78,37 123-144,-17-73 65,23 119-17,0-1 1,-24-42-1,1-1 6,16 28-38,1-1 1,-8-48 0,-9-91 105,21 115-201,4 32 109,2 0 0,-2-44 1,-2-8 108,6 3-54,-16-89 1,-36-139-35,16 104 53,-10-5-98,37 160-10,-9-94 1,14 85 59,4 43 22,-12-165-75,14 132 42,-9-64 0,6 86 18,-2 1 1,-2-1-1,-17-45 0,13 42-11,2 0 1,1-1-1,-8-60 0,14 72-37,2 0-1,0 1 1,2-1-1,0 0 1,2 1 0,0-1-1,1 1 1,11-32-1,-4 18 29,-2 0 0,5-41 0,-12 51 0,1-6 0,2 2 0,-1-1 0,-1 1 0,-1-33 0,-2-73-122,-2 128 116,-1 6 7,-2 6-28,-2 7-50,1 0 1,1 0-1,-8 21 1,-4 12 88,-86 149 36,-30 74-32,75-142-16,46-102 4,-65 124 40,70-134-47,5-10-1,0-1 1,0 0-1,0 1 0,0-1 0,0 0 0,-1 0 1,1 0-1,-5 4 0,7-7 5,-1 0 1,1 0 0,0 0-1,-1 0 1,1 0-1,0 0 1,0 1 0,-1-1-1,1 0 1,0 0-1,0 0 1,-1-1 0,1 1-1,0 0 1,0 0-1,-1 0 1,1 0-1,0 0 1,0 0 0,-1 0-1,1 0 1,0 0-1,0-1 1,-1 1 0,1 0-1,0 0 1,0 0-1,0 0 1,-1-1 0,1 1-1,0 0 1,0 0-1,0-1 1,0 1 0,0 0-1,-1 0 1,1-1-1,0 1 1,0 0-1,0 0 1,0-1 0,0 1-1,0 0 1,0 0-1,0-1 1,0 1 0,0 0-1,0 0 1,0-1-1,0 1 1,-1-16 7,1 16-8,2-73-21,4 1 0,18-95 1,-16 133-6,1 2 0,1-1 0,2 2 0,2-1 0,21-37 0,99-135-348,-124 190 342,1 1 0,0-1 0,1 1 1,24-20-1,-35 32 30,0 0 0,0 0 0,0 0 1,1 0-1,-1 1 0,0-1 1,0 0-1,1 1 0,-1-1 1,1 1-1,-1-1 0,0 1 0,1 0 1,-1-1-1,1 1 0,2 0 1,-3 1-5,1-1 0,-1 1 1,1-1-1,-1 1 0,0 0 1,0 0-1,1-1 1,-1 1-1,0 0 0,0 0 1,0 0-1,0 1 0,0-1 1,0 0-1,0 0 1,1 2-1,7 13 4,-1 0 0,12 30 0,2 6 52,-3-17-60,2-1 0,1 0 0,2-2 0,1 0 0,58 54 1,-69-74-1912,22 16 0,-14-12-3845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6400,'3'-29'6553,"-1"0"-3410,0 20-1512,1 8 1128,-2 2-2642,0-1 1,-1 1-1,1 0 1,-1-1 0,1 1-1,-1 0 1,1-1-1,-1 1 1,1 0-1,-1 0 1,0-1 0,1 1-1,-1 0 1,0 0-1,0 0 1,1 1 0,0 8 196,0 1 0,-1 0 1,-1 15-1,0 3 45,1 65 559,5 265 1065,-14 270 230,4-396-1501,5-199-459,3-20 15,-2-12-284,-1-1 1,1 0-1,-1 1 1,0-1-1,1 0 0,-1 1 1,0-1-1,0 1 1,0-1-1,0 2 0,4-10-688,-4 5 194,1 1 0,-1 0 0,1-1 1,-1 1-1,1 0 0,0 0 1,0 0-1,-1 0 0,1 0 1,0 0-1,0 0 0,0 0 1,0 0-1,0 0 0,0 0 0,0 0 1,1 1-1,-1-1 0,0 1 1,0-1-1,0 1 0,1-1 1,-1 1-1,0-1 0,2 1 1,11 0-4995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9856,'-1'-3'911,"0"1"1,1-1-1,-1 0 1,0 0 0,1 0-1,0 0 1,0 0-1,0-5 1,0 4 963,0 3-728,0 1-155,0 0-379,0 0 59,0 0 160,0 0 43,0 13 1200,-1 1-1469,-4 28 1,-2 10-178,2 398 1489,1-53-1415,2-63-367,3-183-2208,-1-150 73,0-1-1185,0 0-678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6912,'0'0'2282,"9"-6"5783,-5 2-7479,-2 2-60,-2 2-218,0-1 0,1 1 0,-1-1-1,0 1 1,0-1 0,1 1 0,-1-1 0,0 1 0,1 0 0,-1-1 0,0 1 0,1 0 0,-1-1 0,1 1 0,-1 0-1,1-1 1,-1 1 0,1 0 0,-1 0 0,0 0 0,2-1 0,-1 2-132,0 1-1,0-1 1,-1 0-1,1 1 1,0-1 0,-1 0-1,1 1 1,-1-1-1,1 1 1,-1 2 0,4 16 227,-1-1 0,0 1 1,-2 0-1,-2 37 1,0-18-75,1 164 588,0 44-511,0-148-344,4 176-268,-3-153-593,-1-96-7533,0-31 1933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9216,'1'-3'620,"-1"-1"1,0 1 0,1-1-1,0 0 1,0 1-1,0 0 1,0-1 0,0 1-1,1 0 1,0-1-1,-1 1 1,5-5 0,-5 7-398,0-1 1,0 1 0,1-1-1,-1 1 1,0 0-1,1 0 1,-1 0 0,1-1-1,0 1 1,-1 1 0,1-1-1,0 0 1,-1 0-1,1 1 1,0-1 0,0 1-1,0-1 1,0 1 0,0 0-1,-1-1 1,1 1-1,0 0 1,0 1 0,0-1-1,2 1 1,-3-1-139,0 0 0,0 0 0,0 1 1,-1-1-1,1 1 0,0-1 0,-1 1 0,1-1 0,0 1 0,-1-1 1,1 1-1,-1 0 0,1-1 0,-1 1 0,1 0 0,-1-1 0,1 1 1,-1 0-1,1 0 0,-1-1 0,0 1 0,0 0 0,1 0 0,-1 0 1,0-1-1,0 1 0,0 0 0,0 2 0,-3 28 1180,1-21-1084,-16 258 1432,18 8-770,0-134-446,-3 215 493,2-286-789,-9 191 118,-6-82-86,-2 28-276,17-123-273,1-50-3552,4-24-3520,-4-10 6624,5 6-5210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4 328 12032,'0'-1'737,"-4"-7"2630,4 8-3283,0 0-1,0 0 1,0 0-1,0 0 0,0 0 1,0 0-1,0-1 1,0 1-1,0 0 1,0 0-1,0 0 0,0 0 1,0 0-1,0-1 1,0 1-1,0 0 0,0 0 1,0 0-1,1 0 1,-1 0-1,0 0 0,0 0 1,0-1-1,0 1 1,0 0-1,0 0 0,0 0 1,0 0-1,1 0 1,-1 0-1,0 0 0,0 0 1,0 0-1,0 0 1,0 0-1,0-1 1,1 1-1,-1 0 0,0 0 1,0 0-1,0 0 1,0 0-1,0 0 0,0 0 1,1 0-1,-1 0 1,0 0-1,0 1 0,0-1 968,0 0-128,2-2-193,8-6-334,25-22 566,49-30 0,146-93 638,-218 144-1505,1 1-1,0 0 1,1 1-1,0 0 0,0 1 1,29-8-1,-37 13-81,0 0-1,1 0 0,-1 1 0,0-1 1,0 1-1,1 1 0,-1-1 0,0 1 1,0 0-1,0 1 0,0-1 1,0 1-1,0 1 0,0-1 0,-1 1 1,1 0-1,-1 0 0,1 0 1,7 7-1,-1 1 10,-1 0-1,0 1 1,-1 0 0,11 18 0,33 59 5,-22-35-14,-24-41-86,10 18-211,1-2-1,2 0 1,32 35 0,-46-57-613,7 6-1101,-11-3-2691,-3-6-916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 11392,'-1'0'496,"0"-1"0,0 1 0,0-1 0,0 1 0,0 0 0,-1-1 0,1 1 0,0 0 0,0 0 0,0 0 0,0 0 0,-1 0 0,1 0 0,0 0 0,0 0 0,-2 1 0,2 0-143,0 0-1,0 0 1,0 1 0,0-1-1,0 0 1,0 0 0,1 1 0,-1-1-1,1 0 1,-1 1 0,0 1-1,-5 11-1230,-18 44 1187,-36 73 246,22-70-291,-46 59 0,29-45-157,43-58-177,-17 18 1,24-30-684,-1 1-1,0-1 1,-9 6 0,14-10 235,0 0 1,-1 0 0,0-1-1,1 1 1,-1-1 0,1 1-1,-1-1 1,0 1 0,1-1-1,-1 0 1,0 0 0,1 0 0,-1 0-1,0 0 1,1 0 0,-1-1-1,-1 1 1,-3-4-3728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11520,'0'-5'899,"-1"3"-386,1 0 0,-1 0 0,1 0 0,0 0 0,0 0 0,0 0 0,1-3 0,-1 4-417,0 1 0,0-1 0,0 1 0,1 0 0,-1-1 0,0 1 1,1-1-1,-1 1 0,0 0 0,1-1 0,-1 1 0,0 0 0,1-1 0,-1 1 1,1 0-1,-1-1 0,0 1 0,1 0 0,-1 0 0,1 0 0,-1 0 0,1-1 1,-1 1-1,1 0 0,-1 0 0,1 0 0,-1 0 0,1 0 0,-1 0 0,1 0 1,-1 0-1,1 0 0,-1 0 0,1 1 0,-1-1 0,1 0 0,0 0 0,8 3 142,0 0 0,0 0 0,0 1 0,0 0 0,-1 1 0,1 0 0,-1 0 0,0 1 0,-1 0 0,1 0 0,-1 1 0,0 0 0,6 8 0,9 14-32,39 64 1,-56-84-106,68 119 411,37 60 69,-103-179-919,-1 0 0,16 17 1,7-3-3749,-12-13-1657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8448,'0'-1'604,"0"-1"1,0 1 0,0-1 0,0 0-1,0 1 1,1-1 0,-1 1 0,1-1-1,0-1 1,-1 2-423,1 1 1,-1 0-1,0-1 1,1 1-1,-1-1 1,0 1-1,1 0 0,-1 0 1,1-1-1,-1 1 1,0 0-1,1 0 0,-1-1 1,1 1-1,-1 0 1,1 0-1,-1 0 0,1 0 1,-1 0-1,1-1 1,-1 1-1,1 0 1,-1 0-1,1 0 0,-1 1 1,1-1-1,-1 0 1,1 0-1,0 0 0,0 1-96,-1-1-1,1 0 1,0 0-1,-1 1 0,1-1 1,-1 1-1,1-1 1,-1 1-1,1-1 0,-1 1 1,0-1-1,1 1 1,-1-1-1,1 1 0,-1-1 1,0 1-1,0-1 0,1 1 1,-1 0-1,0 0 1,5 16 908,-5-12-640,4 16 328,-2 0 0,-1 0 1,-2 35-1,1 4-190,14 239 1028,2 130-240,-16-266-656,5-130-43,-5-32-437,-5-13-725,4 10 384,1 1-140,-1 0 0,0 0 0,0 0 0,1 0 0,-1 0-1,0-1 1,1 1 0,0 0 0,-1 0 0,1-1 0,0 1 0,-1 0 0,1-1 0,0 1 0,0 0 0,0-1 0,0 1-1,0 0 1,1-3 0,6-10-6238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25 978 8064,'-3'3'642,"-1"0"-4,1 0-1,0 0 1,0 0 0,-4 6 0,7-9-576,0 1 1,0-1 0,-1 0-1,1 0 1,0 1 0,0-1 0,0 0-1,0 1 1,0-1 0,0 0-1,0 1 1,-1-1 0,1 0-1,0 1 1,0-1 0,0 0-1,0 1 1,0-1 0,1 0 0,-1 1-1,0-1 1,0 0 0,0 1-1,0-1 1,0 0 0,1 1-1,-1-1 52,1 1 0,0-1 0,-1 1 0,1-1 0,0 0 0,0 1 0,-1-1 0,1 0 0,0 0 0,0 0 0,0 1 0,-1-1 0,1 0 0,0 0 0,0 0 0,1 0 0,4-1 329,1 0-1,-1 0 1,1 0 0,-1-1-1,1 0 1,-1 0 0,9-5-1,1-1 374,23-15 0,51-43 801,-76 54-1525,-1-1-1,-1 0 1,0 0-1,12-18 1,-1-5-33,-1 0 1,-2-2 0,25-64-1,-35 75-23,-2 0-1,-1 0 0,-2-1 0,0 1 1,-2-1-1,0-47 0,-5 29 84,-1 0 0,-3 0 0,-1 1 0,-3 0 1,-15-45-1,23 85-74,1 2-6,0-1-1,0 1 1,-1-1-1,1 1 0,-1-1 1,0 1-1,0 0 1,0 0-1,0 0 0,0 0 1,-4-3-1,6 6-35,-1-1 0,1 1 1,-1 0-1,1 0 0,-1-1 0,1 1 0,-1 0 0,1 0 0,-1 0 0,1 0 0,-1 0 1,1 0-1,-1 0 0,1-1 0,-1 2 0,1-1 0,-1 0 0,1 0 0,-1 0 0,1 0 1,-1 0-1,1 0 0,-1 0 0,1 1 0,-1-1 0,0 0 0,0 1-1,0 0 0,0 0 0,0 0 0,0 0-1,0 0 1,0 0 0,1 1 0,-1-1 0,-1 2 0,-9 30-12,10-32 13,-9 47 166,1 0 0,-3 93 1,17 97-22,6-102-222,48 225-1,-53-337-18,0 0 1,18 41 0,-23-62-33,1 0 0,-1 0 0,1 0 0,0 0 0,0 0 0,0-1 0,0 1 0,4 2 0,-6-4 55,0-1 0,1 0 0,-1 1 0,1-1 0,-1 0 0,1 0 0,-1 1 0,1-1 0,0 0 0,-1 0 0,1 0 0,-1 0 0,1 0 0,-1 0 0,1 0 0,0 0 0,-1 0 0,1 0 0,-1 0 0,2 0 0,-1-1-55,0 1 1,0-1-1,-1 1 0,1-1 0,0 1 0,0-1 0,0 0 0,-1 0 1,1 0-1,0 1 0,-1-1 0,1 0 0,0 0 0,-1 0 1,1-1-1,8-26-2867,-4-6-2069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12288,'0'0'4639,"14"-4"-3583,13 1 384,-9-2-64,7 1-448,11-4 0,5 4-512,-1 1-256,-5 3-96,-4 3-64,-8 6 0,-10 3-2208,-13 7-960,-4 13-2623</inkml:trace>
  <inkml:trace contextRef="#ctx0" brushRef="#br0" timeOffset="1">23 322 10880,'4'3'4032,"10"-6"-3136,20-9 319,-7 4-95,14-8-512,8-4-96,-1 1-288,6-2-96,-9 6-64,-4 3-1024,-2 4-480,-3 4-2783,0 8-2113,0 4 2400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3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228 135 11520,'15'-92'6390,"-10"66"-4423,-5 25-1879,1 0 1,-1 1-1,0-1 0,0 1 1,0-1-1,0 0 1,0 1-1,0-1 0,0 1 1,0-1-1,0 0 1,0 1-1,0-1 1,0 1-1,0-1 0,0 0 1,0 1-1,-1-1 1,1 1-1,0-1 1,0 0-1,-1 1 0,1-1 1,0 1-1,-1-1 1,0 0-31,0 1 0,0 0 1,1 0-1,-1 0 1,0 0-1,1 0 0,-1 0 1,0 0-1,0 1 0,1-1 1,-1 0-1,0 0 1,1 0-1,-1 1 0,0-1 1,1 0-1,-1 1 1,0 0-1,-7 4 109,0 1 0,-10 9-1,15-12-112,-12 10 74,0 1-1,1 0 1,1 1-1,0 1 1,1 0-1,1 0 1,0 1-1,1 1 0,-8 20 1,1 6 272,-14 58 0,27-82-294,0 0 0,1 0-1,1 0 1,1 0 0,2 34 0,0-45-75,1 0 0,0-1 1,1 0-1,0 1 1,0-1-1,0 0 1,1 0-1,0-1 1,1 1-1,0-1 0,0 0 1,1 0-1,-1-1 1,1 0-1,1 0 1,9 8-1,-3-5 66,0 0-1,0-1 0,1 0 1,0-1-1,0-1 1,1 0-1,0-1 1,20 4-1,-23-6-4,1-1 0,-1-1 0,1 0 0,-1-1 0,1 0 1,0-1-1,-1 0 0,1-1 0,-1-1 0,1 0 0,-1 0 0,0-1 0,0-1 0,-1 0 0,1 0 0,-1-2 0,0 1 0,14-12 0,-8 4 3,-1 0-1,0-1 0,-1 0 0,-1-2 0,0 1 0,-1-2 1,17-30-1,-25 37-68,1 0 1,-1 0-1,-1-1 1,0 1 0,-1-1-1,0 0 1,-1 0-1,0 0 1,-1 0 0,0-1-1,-1 1 1,-1 0-1,0 0 1,0 0-1,-4-13 1,1 7-12,-2 0 0,0 0 1,-1 1-1,-1 0 0,0 1 0,-14-20 0,16 27-59,0 2 0,0-1 0,-1 1 0,0-1 0,-1 2-1,0-1 1,0 1 0,0 0 0,0 1 0,-1 0 0,0 1-1,0-1 1,-12-3 0,-3 2-409,0 0 0,0 2 0,-25-2 0,-73 3-6012,94 3 2870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22 107 7552,'3'-8'2074,"-1"6"11,-3 6 6875,-4 19-8560,1 1-1,1-1 0,0 36 1,1-18-99,-7 194 923,10-162-929,13 87-1,-11-140-208,0-1 0,2 0 0,0 0 0,1-1 0,1 0 0,1 0 0,0 0 0,2-1 0,0 0 0,0-1 0,2 0 0,0-1 0,1 0 0,0-1 0,26 22 0,-10-13 21,1 0 0,0-2 0,1-2 0,51 24 0,-68-36-7,1-2 0,0 0 0,0 0 0,0-2 0,0 1 0,1-2 0,-1 0 0,1-1 1,0-1-1,-1 0 0,1-1 0,0-1 0,20-5 0,-18 2-55,0-2-1,0 0 1,0-1 0,-1-1-1,-1 0 1,1-1-1,-2-1 1,1-1-1,26-26 1,-18 13-3,-2-1 0,0-1 0,-2 0 0,29-55 0,-31 46-2,-2 0 1,-1-1-1,-2-1 0,-2 0 0,-1 0 1,6-57-1,-10 24-24,-2 0 1,-9-120-1,-5 122 52,6 48-124,-2-42 1,6 61 31,1-1 0,-1 0 1,0 1-1,1-1 0,0 0 0,-1 1 0,1-1 1,0 1-1,0-1 0,1 1 0,-1 0 0,3-5 0,2 1-136,-1 0-1,11-9 0,-4 4-492,-5 7-244,-6 4-1865,-1 0-358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37 338 9600,'-35'5'7141,"34"-5"-5995,1 0-100,0 0-182,-1 2 93,5-2-117,173-85 2812,-141 65-3374,-2-2 0,58-48-1,37-48 155,-124 114-420,-1 0-13,0 1-1,0-1 0,0 1 0,0 0 0,6-2 1,-9 4 2,0 1 1,0-1-1,-1 1 1,1 0-1,0 0 1,0-1-1,0 1 1,0 0-1,0 0 1,0 0-1,0 0 1,0 0 0,0 0-1,0 0 1,0 0-1,0 1 1,0-1-1,0 0 1,-1 0-1,1 1 1,0-1-1,0 1 1,0-1-1,0 1 1,-1-1-1,1 1 1,0-1-1,0 1 1,-1 0-1,1-1 1,0 1-1,-1 0 1,2 1 0,3 6 22,0 1 0,-1 0 1,0-1-1,-1 1 0,5 17 1,8 51-69,-7-27 6,-4-32 29,0 1 1,2-1 0,0-1-1,16 31 1,49 61-414,-70-107 115,0 1 0,0 1 1,0-1-1,0 0 0,0 0 0,-1 1 1,2 5-1,-3-7-181,1 1-1,-1-1 1,0 0 0,0 0-1,0 1 1,-1-1 0,1 0-1,0 0 1,-1 0 0,0 0-1,1 0 1,-1 1 0,-1 1-1,-4 12-4673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50 7552,'-2'-2'3968,"3"3"-14,-1 1-3671,1 0 0,-1-1 0,0 1 0,0 0 0,0 0 0,0-1 0,0 1 0,0 3 0,-2 6 155,-1-1 0,0 1 0,-1-1 1,0 0-1,0 0 0,-9 15 0,-41 55 266,38-58-598,9-12-85,-71 95 107,60-84-20,0-1 1,-38 32 0,56-52-105,-1 1 0,1-1 0,-1 1 0,1-1 0,-1 1 0,1-1 0,-1 1 1,0-1-1,1 0 0,-1 1 0,1-1 0,-1 0 0,0 0 0,1 1 0,-1-1 0,0 0 1,0 0-1,1 0 0,-1 0 0,0 0 0,0 0 0,0 0 0,1-1 0,0 1 0,0 0 0,-1-1 0,1 1 0,0-1 0,0 1 0,-1-1 0,1 1 0,0 0 0,0-1 0,0 1 0,0-1 0,0 1 0,-1-1 0,1 1 0,0-1 0,0 1 0,0-1 0,0 1 0,0-1-1,1 0 1,0-6 31,0 1 0,1-1-1,3-8 1,5-11 93,2 0 0,24-41 0,39-44 177,-33 50 3,-31 46-189,-1-1 0,2 2 0,0 0 0,1 0 0,26-22 0,-34 33-87,-1 0 0,1 0 0,-1 1 1,1-1-1,0 1 0,0 0 0,0 0 0,1 1 0,-1 0 0,8-1 0,-8 2 13,-1 0 0,1 0 0,-1 0 1,1 1-1,-1 0 0,1 0 0,-1 0 0,0 1 0,0-1 0,1 1 0,-1 0 1,0 0-1,-1 1 0,6 3 0,2 3 102,-1 0 1,0 2-1,-1-1 0,15 22 1,11 11-85,4-2 48,11 14-1628,-37-40-991,19 30 1,-10-7-1349,0-2-1285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588 127 7808,'0'-2'3598,"1"-8"-1692,-1 10-1801,1 0 0,0-1 1,0 0-1,-1 1 1,1-1-1,0 0 0,0 1 1,-1-1-1,1 0 1,-1 0-1,1 1 0,-1-1 1,1 0-1,-1 0 1,0 0-1,1 0 0,-1-1 1,9-21 1107,-7 17-932,-1 4-140,0 0-1,0 0 1,-1-1-1,1 1 0,-1 0 1,1 0-1,-1-1 1,0 1-1,0 0 0,0-1 1,0 1-1,0 0 1,-1 0-1,1-1 0,-1 1 1,1 0-1,-1 0 0,0 0 1,-2-4-1,2 4-62,-1 0-1,0 0 1,1 0 0,-1 1-1,0-1 1,0 1 0,0-1-1,0 1 1,0 0-1,-1-1 1,1 1 0,0 0-1,-1 1 1,1-1 0,0 0-1,-1 1 1,1-1-1,-5 1 1,-11 0 2,1 0-1,-1 2 1,1 0 0,-31 8 0,24-5-79,4 0 42,1 0 0,0 1-1,0 1 1,0 0 0,-17 12 0,23-12-28,1 1 0,0 0 1,0 1-1,1 0 0,0 1 0,1 0 0,-17 22 1,-10 25 247,3 0 0,-37 86 0,63-125-191,1 1 0,0 1 0,-4 23 0,9-33-6,0 1 0,1 0 0,0 0 0,1 0 0,0-1 0,1 1 0,2 16 0,-2-23-34,1 0-1,-1 0 1,0-1 0,1 1 0,0 0-1,0 0 1,0-1 0,1 1 0,-1-1 0,1 0-1,-1 0 1,1 0 0,0 0 0,0 0-1,1 0 1,-1-1 0,1 0 0,-1 0-1,1 0 1,0 0 0,-1 0 0,1-1-1,6 2 1,6 1 39,-1-1-1,0-1 1,1 0-1,28-1 1,-21-1 3,-1-1 0,0-2 0,0 0 0,0-1 0,0-1 0,27-10 0,-37 10-46,0 0 0,0-1-1,-1 0 1,1-1 0,-2 0 0,1 0 0,-1-1 0,0-1-1,-1 0 1,1 0 0,-2-1 0,12-16 0,-2-3-2,-1-1 1,-2 0 0,-1-2 0,17-56-1,-24 66-14,-2 0-1,-1-1 0,-1 0 0,0 1 0,-2-1 1,-1 0-1,0 0 0,-5-25 0,5 47-9,0-1 1,0 1-1,0 0 0,0 0 0,-1 0 0,1 0 1,0 0-1,-1 0 0,1 0 0,0 0 0,-1 0 1,0 0-1,1 0 0,-1 0 0,1 0 0,-1 0 1,0 0-1,0 0 0,1 0 0,-1 1 0,0-1 0,0 0 1,0 1-1,-1-2 0,1 2 0,1 0-1,0 1 1,-1-1 0,1 0-1,0 0 1,-1 0 0,1 0-1,-1 0 1,1 0-1,0 1 1,-1-1 0,1 0-1,0 0 1,0 1 0,-1-1-1,1 0 1,0 0 0,0 1-1,-1-1 1,1 0-1,0 1 1,0-1 0,-1 0-1,1 1 1,-4 19-12,2 15 18,3 0 1,5 48 0,19 70 445,-16-114-454,1 1 1,26 60 0,42 69 333,-68-150-1249,17 25 0,-19-35-2141,5-5-3007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67 666 12672,'0'5'4735,"4"-5"-3679,1 7 480,4-7-64,0 5-768,5-2-160,-1 6-320,5-2-96,0 1-64,0 1-64,0-2 32,-4-4-544,-1 6-128,-5-1-2496,5 8-1055,-4 7-961</inkml:trace>
  <inkml:trace contextRef="#ctx0" brushRef="#br0" timeOffset="1">1 1166 12800,'0'8'4735,"9"-8"-3679,18-3 192,-9-2-96,7-7-704,7 0-64,0 0-256,4 0-32,0-3-32,-2 6-832,2 2-288,0-1-1792,9 4-703,-1-4-1217</inkml:trace>
  <inkml:trace contextRef="#ctx0" brushRef="#br0" timeOffset="2">741 710 12032,'-2'1'562,"-16"7"5094,18-8-5566,0 0-1,0 0 1,0 1-1,-1-1 1,1 0 0,0 0-1,0 0 1,0 1-1,0-1 1,0 0 0,0 0-1,-1 1 1,1-1-1,0 0 1,0 0 0,0 1-1,0-1 1,0 0-1,0 0 1,0 1 0,0-1-1,0 0 1,0 0-1,0 1 1,1-1 0,7 9 1900,-4-7-1793,1 0 0,-1 0 1,0 0-1,1-1 0,0 1 0,-1-1 0,1 0 1,0-1-1,0 1 0,-1-1 0,9 0 0,8-2-182,26-4 0,-32 3 122,182-16-535,-113 20-5438,-61 3-2244,-1 2 1675</inkml:trace>
  <inkml:trace contextRef="#ctx0" brushRef="#br0" timeOffset="3">1468 65 8064,'-1'-6'869,"-7"-25"1349,8 30-1963,-1-1 0,1 1 0,0 0 0,0-1 0,0 1-1,0-1 1,0 1 0,0-1 0,0 1 0,0 0-1,1-1 1,-1 1 0,0-1 0,1 1 0,0 0 0,-1 0-1,2-3 1,-1 3 764,3 6 938,-1 0-1702,-1 0 0,1 0 0,-1 1 0,-1-1 0,1 0 0,-1 1 0,0-1 0,0 1 0,-1 0 0,0-1 0,0 10 0,1 11 269,5 37 384,11 98 334,-12-130-1171,2 0-1,0 0 0,14 31 1,2-10-82,-13-32-144,-1 1 1,7 24-1,-15-40-238,-1-1 0,1 1 0,-1-1 0,0 1 0,0-1 0,0 1 0,0-1 0,-1 1 0,0-1 0,0 1 0,-2 5 0,-1 4-1621,-1 16-3319</inkml:trace>
  <inkml:trace contextRef="#ctx0" brushRef="#br0" timeOffset="4">1084 956 11520,'-22'-4'4288,"26"4"-3329,14 4 929,0-4 256,14-4-608,7-4-160,10 1-544,5-1-96,12-4-448,11 0-160,2 3-96,-2 2-32,-11 4 64,-8 3-736,-13 3-256,-4 4-1824,-11 5-736,-3 5-2367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10880,'0'-2'409,"1"0"0,-1 0 0,1 0 0,-1 0 0,1 0 0,0 0 0,0 0 0,0 0 0,0 1 0,0-1 0,0 0 0,0 1 0,1-1 0,2-2 0,0 0 119,1 0-1,-1 0 1,1 1-1,6-4 1,-6 4-218,0 1 1,1 0-1,-1 0 1,1 1 0,0-1-1,-1 1 1,1 1-1,0-1 1,0 1-1,-1 0 1,12 1-1,-5 1 165,1 0 0,-1 1 0,0 0 0,16 7 0,-26-9-389,0 0-1,-1-1 1,1 1 0,0 0 0,-1 0-1,1 0 1,-1 0 0,1 0-1,-1 1 1,0-1 0,1 0 0,-1 1-1,0-1 1,0 0 0,2 4-1,-3-4-50,1 1 0,-1-1 0,0 1 0,0-1 0,1 1 0,-1-1 0,0 1-1,-1-1 1,1 1 0,0-1 0,0 0 0,-1 1 0,1-1 0,0 1-1,-1-1 1,0 0 0,1 1 0,-1-1 0,0 0 0,1 0 0,-3 2-1,2 0-26,-2-1 2,1 1 0,0 0 0,1 0 0,-1 1-1,1-1 1,-3 6 0,4-8-19,0 1 0,0-1 0,0 0 0,0 0 0,0 0 0,0 0 0,0 1 0,0-1 1,0 0-1,1 0 0,-1 0 0,0 0 0,1 0 0,-1 0 0,1 0 0,0 0 0,-1 0 0,1 0 0,0 0 0,-1 0 0,1 0 0,0 0 0,0-1 0,0 1 0,0 0 0,1 0 0,13 10-2,-5-4 20,0 0 1,0 1 0,-1 0 0,-1 0 0,10 11 0,57 90 175,-65-91 50,0 1 0,-1 1 0,-1-1 0,7 26 0,-14-42-182,0 0-1,-1 0 1,1 0-1,-1 0 1,0 0-1,0 0 1,0 1-1,0-1 1,-1 0-1,1 0 1,-1 0-1,0 0 1,0 0 0,0 0-1,0 0 1,0 0-1,-1 0 1,0-1-1,1 1 1,-1 0-1,0-1 1,0 0-1,0 1 1,0-1-1,-1 0 1,-4 3-1,-4 3 9,-1 0-1,0-2 1,-1 1-1,-22 7 0,23-10-79,-50 20-394,-67 15 0,126-38 189,0 0-314,1 0 1,-1-1-1,-1 1 1,1-1-1,0 1 1,0-1-1,0 0 1,-4 0 0,7-1 319,0 1 1,0 0 0,0 0-1,-1 0 1,1 0 0,0 0-1,0 0 1,0 0 0,-1 0 0,1 0-1,0 0 1,0-1 0,0 1-1,0 0 1,0 0 0,-1 0-1,1 0 1,0-1 0,0 1-1,0 0 1,0 0 0,0 0 0,0 0-1,0-1 1,0 1 0,-1 0-1,1 0 1,0 0 0,0-1-1,0 1 1,0 0 0,0 0 0,0 0-1,0-1 1,0 1 0,0 0-1,0 0 1,1 0 0,-1-1-1,4-9-4243,-2 6 2074,7-18-3597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1731 8064,'-1'-2'609,"1"2"-527,0-1 0,0 1 0,-1 0 0,1 0 0,0-1 0,0 1 0,0 0 0,0 0 0,-1 0 0,1-1 0,0 1 0,0 0 0,0-1 0,0 1 0,0 0 0,0 0 0,0-1 0,0 1 0,0 0 1,0-1-1,0 1 0,0 0 0,0 0 0,0-1 0,0 1 0,0 0 0,0 0 0,0-1 0,0 1 0,1 0 0,-1 0 0,0-1 0,0 1 0,0 0 0,0 0 0,0-1 0,1 1 0,-1 0 0,1 0 920,-1 0 76,0 0-113,0 0-58,0-7-571,1 0 0,0 1 0,0-1 0,1 1 0,-1-1 0,1 1 0,1 0 1,-1 0-1,5-8 0,5-6-114,19-25-1,-5 8 49,24-46-65,8-13 171,-9 28-56,35-56 48,15-75-386,-24 43-1,-43 97 14,3 2-1,42-53 1,290-345 624,-300 383-568,-58 63-20,1 0 1,1 1-1,-1 1 1,1 0-1,15-8 1,-22 14 10,-1-1 0,1 0 1,0 1-1,0 0 0,0 0 1,1 0-1,-1 1 0,0-1 1,0 1-1,0 0 0,1 0 0,-1 0 1,0 1-1,0 0 0,0-1 1,0 1-1,0 1 0,0-1 1,0 1-1,0-1 0,0 1 1,5 4-1,4 3 107,-1 1 1,0 1-1,-1 0 0,17 21 0,-13-16-28,40 47 74,-2 2 1,51 85-1,4 48-114,-2-2-28,-77-147 37,-2 1 1,-2 1 0,23 70-1,4 73 748,-35-118-702,44 118 0,-56-183-110,1 1 0,0-1 0,1-1 0,0 1 0,1-1 0,0 0 0,0 0 1,1-1-1,12 9 0,-21-17-46,1-1 1,-1 0-1,1 0 0,-1 0 1,0 1-1,1-1 0,-1 0 1,0 0-1,1 1 1,-1-1-1,0 0 0,1 1 1,-1-1-1,0 1 0,1-1 1,-1 0-1,0 1 0,0-1 1,0 1-1,1-1 1,-1 0-1,0 1 0,0-1 1,0 1-1,0-1 0,0 1 1,0-1-1,0 1 0,0-1 1,0 1-1,0-1 1,0 1-1,0 0 0,-1-1-334,0 1 0,0-1 0,0 1 0,0-1 0,0 1 0,0-1-1,0 0 1,0 1 0,-1-1 0,1 0 0,-2 0 0,-6 3-5731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10368,'3'-1'4300,"9"-3"-2419,-9 4-1580,0 1 0,0-1 1,1 1-1,-1 0 0,0 0 0,0 0 1,0 0-1,0 1 0,0-1 0,0 1 0,0 0 1,3 2-1,5 5 339,15 16 0,-18-17-322,55 50 419,90 62 0,-111-88-611,-2-1 210,1-2 0,69 36 0,-102-61-242,1 0 0,-1-1-1,0-1 1,1 1 0,0-1 0,-1-1-1,12 2 1,-15-3-26,0 0-1,0 0 1,0-1-1,0 0 1,0 1 0,0-2-1,-1 1 1,1 0-1,0-1 1,0 0-1,-1 0 1,1-1 0,7-5-1,-5 3-17,0-1 0,0 0 0,0-1 0,-1 0 0,0 0 0,-1 0 1,0-1-1,0 0 0,6-13 0,-5 7 19,-1 0 1,-1 1 0,0-2 0,-1 1-1,2-21 1,-3-8-370,-2 0-1,-1 0 1,-9-48 0,1 46-1894,6 31-549,1 1 1,-2-26 0,4 22-2330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8064,'-2'2'82,"-15"10"3781,17-12-3750,0 0-1,-1 1 1,1-1 0,0 0 0,0 0 0,-1 1-1,1-1 1,0 0 0,0 0 0,0 1-1,-1-1 1,1 0 0,0 1 0,0-1 0,0 0-1,0 1 1,0-1 0,0 0 0,-1 1 0,1-1-1,0 0 1,0 1 0,0-1 0,0 1 0,0-1-1,0 0 1,1 1 0,-1-1 0,0 0-1,0 1 1,0-1 0,0 0 0,0 1 0,0-1-1,1 0 1,-1 1 0,0-1 0,0 0 0,0 0-1,1 1 1,-1-1 0,0 0 0,0 0 0,1 1-1,-1-1 1,0 0 0,1 0 0,-1 1-1,26 17 2235,-21-13-1929,1 0-1,12 7 1,12 3 315,1-2-1,1 0 0,64 15 0,106 5-247,-201-32-491,48 4 134,67 0 0,-102-5-274,1-1 1,0-1-1,-1 0 1,1-1-1,-1-1 1,0 0-1,0-1 0,0 0 1,14-9-1,-21 11-408,-1-1-1,0-1 1,0 1 0,-1-1-1,0 0 1,9-10-1,-13 14 412,1-1 0,-1 0 1,0 0-1,1 0 0,-1 0 0,0 0 0,0 0 0,0 0 0,-1 0 0,1 0 0,0-1 0,-1 1 0,1 0 0,-1 0 0,0-1 0,0 1 0,0 0 0,0-1 0,0 1 0,0 0 0,-1 0 0,1-1 0,-2-3 1,1 5 133,1 0 0,-1 0 1,1 0-1,-1 0 1,0 0-1,0 1 1,1-1-1,-1 0 1,0 0-1,0 0 1,0 1-1,0-1 1,0 1-1,0-1 1,0 0-1,0 1 1,0 0-1,0-1 1,0 1-1,0 0 1,0-1-1,0 1 0,0 0 1,0 0-1,0 0 1,-1 0-1,1 0 1,0 0-1,0 0 1,0 0-1,0 1 1,0-1-1,0 0 1,0 1-1,0-1 1,-1 1-1,-3 1 211,0 1 0,0-1 0,1 1 0,-1 0 0,-6 5-1,4-1 296,0 0 0,1 0 0,0 0 0,0 1-1,1 0 1,-1 0 0,2 0 0,-1 1-1,-5 15 1,8-17-250,0 0 0,0 1 0,0-1-1,1 0 1,0 1 0,0-1 0,1 1-1,0-1 1,0 1 0,1-1 0,0 1-1,4 13 1,-4-18-204,1 1 0,0-1 0,0 0 0,0 0 0,0 0 0,1 0 0,-1 0 0,1 0 0,0-1 0,-1 1 0,1-1 0,0 0 0,1 1 0,-1-2 0,0 1 0,1 0 0,-1-1 0,1 1 0,6 1 0,3 0 43,0 0 0,0-1 1,1 0-1,14 0 0,-11-1-37,1-1 0,0-1-1,0 0 1,-1-2 0,1 0 0,18-6 0,-28 7-34,0-1 0,0-1 0,0 1 1,-1-2-1,0 1 0,1-1 0,-2 0 1,1 0-1,0-1 0,-1 0 0,0 0 1,-1 0-1,1-1 0,7-13 1,-8 12-7,-1-1 0,0 1 0,-1-1 1,0-1-1,0 1 0,-1 0 0,0-1 1,-1 1-1,0-1 0,0 1 0,-1-1 1,0 0-1,-2-12 0,1 17-8,0 0 1,0 1-1,0-1 0,0 0 0,-1 0 1,0 1-1,0-1 0,0 1 1,-1-1-1,1 1 0,-1 0 0,0 0 1,0 0-1,0 0 0,-1 1 0,0-1 1,1 1-1,-1 0 0,0 0 1,0 0-1,-1 1 0,1-1 0,-1 1 1,1 0-1,-1 0 0,0 1 1,-4-2-1,1 2-15,1 0 0,0 0 0,-1 1 0,1 0 0,-1 0 1,1 0-1,0 1 0,-1 1 0,-11 2 0,8 0 4,1 0 1,-1 1-1,1 0 1,0 1-1,-15 10 1,0 6 18,0 0 0,1 2 0,-26 33 0,25-28 76,1 1-1,2 1 1,-28 51 0,43-68-23,1-1 0,1 1 1,1 0-1,0 0 0,-3 16 1,6-20-23,0-1-1,1 1 1,0-1 0,0 1 0,1-1 0,0 1 0,1-1 0,4 17 0,-4-21-24,0-1 0,0 1 1,0-1-1,1 1 1,-1-1-1,1 0 0,0 0 1,1 0-1,-1 0 0,1-1 1,-1 1-1,1-1 0,0 0 1,0 0-1,1 0 0,-1-1 1,1 0-1,-1 1 0,1-1 1,6 1-1,5 1 10,0 0 1,0-1-1,1-1 0,29 0 0,-1-2-47,-1-2 0,64-12-1,21-16-5119,-88 19 1152,2 3-1925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7168,'-1'0'212,"-1"0"0,1 1 0,0-1-1,-1 0 1,1 1 0,0-1 0,0 1 0,0 0 0,0-1 0,-1 1 0,1 0 0,0 0 0,0 0 0,0-1 0,0 1 0,1 0-1,-1 0 1,-1 2 0,1-2 476,1-1 54,0 0 106,0 25 2853,-11 145 343,1-62-3150,10-96-831,-8 263 856,9-263-881,0 0 0,0 1 0,1-1 0,8 24 0,-9-32-24,1 0 0,0 1 0,0-1 0,0 0-1,1 0 1,-1 0 0,1 0 0,0-1 0,0 1 0,0-1 0,0 0 0,1 0 0,-1 0 0,1 0-1,0 0 1,6 3 0,1-2 47,1-1-1,-1 0 0,0 0 0,1-1 1,0 0-1,0-1 0,-1 0 0,1-1 0,18-2 1,0-2 211,-1-1 0,45-13 0,-46 8-248,-1 0-1,0-2 1,-1-1 0,0-1-1,-1-2 1,0 0 0,-2-2 0,43-39-1,-61 52-257,4-3-1371,0-1-1,1 1 1,19-12-1,-1 7-4313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10 142 7424,'-3'-9'1063,"1"0"1,0-1-1,0-17 0,2 22-770,0 1 0,0 0 1,1-1-1,-1 1 0,1 0 0,0-1 0,0 1 0,1 0 0,-1 0 0,1 0 0,2-4 0,-2 5-148,0 0 0,0 0 0,0 1 0,0-1 1,0 1-1,1-1 0,-1 1 0,1 0 0,-1 0 0,4-2 0,-5 4-98,1-1 1,-1 1-1,0 0 1,0-1-1,0 1 1,0 0-1,0 0 1,1 0-1,-1 0 1,0 0-1,0 0 1,0 0-1,0 0 1,1 1-1,-1-1 1,0 0-1,0 1 1,0-1-1,0 0 0,0 1 1,0 0-1,0-1 1,0 1-1,0 0 1,0-1-1,0 1 1,0 0-1,-1 0 1,1 0-1,0 0 1,0 0-1,0 1 1,3 4 96,-1-1 1,0 1 0,0 0-1,0-1 1,-1 1-1,3 10 1,6 40 341,-10-52-448,7 60 534,0 73 0,-9 66 233,0-156-616,-10 219 1143,0 51 56,11-317-1366,0 1-1,0 0 1,0-1 0,0 1-1,0 0 1,0 0-1,0-1 1,0 1 0,0 0-1,0 0 1,0-1-1,0 1 1,1 0-1,-1-1 1,0 1 0,1 0-1,-1-1 1,0 1-1,1 1 1,0-3-5,0 1 1,0-1-1,0 1 0,-1-1 1,1 1-1,0-1 0,0 1 1,-1-1-1,1 0 0,-1 0 1,1 1-1,0-1 1,-1 0-1,1 0 0,0-1 1,11-21 8,-1 0 0,0-1 1,-2 0-1,8-32 1,1-2-21,68-146-91,-82 195 69,1 0 0,0 0 0,1 1 1,0 0-1,1 0 0,-1 0 0,1 1 0,1 0 0,13-11 1,-17 16 11,-1 0 1,1-1-1,-1 1 1,1 1-1,0-1 1,0 1 0,0-1-1,0 1 1,0 0-1,0 0 1,0 1 0,1-1-1,-1 1 1,0 0-1,0 0 1,0 1-1,1-1 1,-1 1 0,0 0-1,0 0 1,0 0-1,0 0 1,0 1-1,0 0 1,-1-1 0,5 4-1,0 1 45,-1 0 0,0 0 0,0 1 0,-1-1 0,1 2 0,-2-1-1,1 1 1,6 11 0,-1 1 45,-1 0-1,10 31 0,-12-29-153,-2 1 0,-1 0 0,-1 0 0,0 0 0,-2 0 0,-1 0 0,-1 1 0,-1-1 0,-1 1 0,-1-1 0,-6 24 0,3-20-2468,-5 40 0,11-65 2317,0-1 0,0 1-1,0 0 1,0-1-1,0 1 1,0 0 0,0 0-1,1-1 1,-1 1 0,1 0-1,-1-1 1,1 1-1,1 2 1,-2-3 50,1 0 0,0-1 0,0 1 0,-1 0 0,1 0 0,0-1 0,0 1 0,0 0 0,0-1 0,0 1 0,0-1 0,0 0 0,0 1 0,0-1 0,0 0 0,1 1 0,-1-1 0,0 0 0,0 0 0,0 0 0,2 0 0,21-3-3793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9600,'-27'0'3584,"23"7"-2784,-5 1 992,4-4 287,5 1-831,0 2-224,0 1-480,5-1-192,4 2-192,9-1-128,13-4 64,10-1-64,2-3 64,2 0-128,-9 5-64,-4 2-1984,-14 10-927,-15 7-2273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9984,'-27'20'3680,"27"-4"-2848,-4 8 736,4-16 127,9-1-831,4 2-224,14-6-288,12-3-64,11-12-160,4-3-96,3-1 64,-3 1-128,-5 3 0,-10 3-1600,-3 6-639,5 6-2817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297 156 10112,'0'-1'331,"0"-1"0,0 0 0,0 1 1,0-1-1,0 1 0,-1-1 0,1 0 1,-1 1-1,1-1 0,-1 1 0,1 0 1,-1-1-1,0 1 0,0-1 0,1 1 0,-3-2 1,2 2-164,0 0 0,0 1 0,0-1 0,0 0 1,0 1-1,0-1 0,0 1 0,0 0 0,0-1 1,0 1-1,-1 0 0,1-1 0,0 1 0,0 0 1,0 0-1,-1 0 0,0 0 0,-3 1 6,-1 0 0,1 1 0,0-1 0,0 1 0,0 0 0,0 0 0,1 0-1,-8 5 1,-3 4-17,0 1-1,0 0 0,1 1 1,1 1-1,1 0 0,-1 0 1,2 2-1,0-1 0,-14 29 1,13-19-100,0 0-1,2 1 1,1 0 0,1 1 0,-8 53-1,14-67-61,1 1 0,0-1 0,1 1 0,1-1 0,0 0-1,1 1 1,5 20 0,-5-26 28,1-1 0,0 1 0,0-1 1,1 0-1,0 0 0,0 0 0,1-1 0,0 1 0,0-1 0,0 0 1,1-1-1,-1 1 0,14 8 0,-10-8 93,0-1-1,0 1 1,1-2-1,0 0 1,0 0-1,0 0 1,0-1-1,1-1 1,-1 0 0,14 1-1,-10-3 70,1 0 0,0 0 0,-1-2 0,1 0 0,-1 0-1,24-9 1,-4-2 108,0-2-1,-1-1 1,-1-1-1,0-2 0,30-25 1,-32 23-129,-1-2-1,0-1 1,-2-2 0,36-42 0,-53 55-109,-1-1 1,0 0 0,-1 0-1,-1-1 1,8-18 0,-11 21-32,-1 1-1,0-1 1,-1 0 0,0 0 0,-1 0 0,0 0 0,-2-24 0,0 25-59,-1-1 1,-1 1-1,0-1 1,0 1-1,-1 0 1,-1 0-1,0 0 1,0 1-1,-1-1 1,0 1-1,-1 1 1,0-1-1,0 1 1,-1 1-1,-1-1 1,1 1-1,-1 1 1,-1-1-1,-18-10 1,14 10-510,-2 0 1,1 1-1,-1 0 1,0 2-1,0 0 1,0 0 0,-1 2-1,1 0 1,-1 1-1,0 0 1,0 2-1,0 0 1,-24 3-1,-26 11-3402,4 1-1211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10368,'4'-7'2060,"6"-12"756,-10 19-2639,1-1 0,-1 0-1,1 1 1,-1-1 0,1 0-1,-1 1 1,1-1 0,-1 1-1,1-1 1,0 1 0,-1-1 0,1 1-1,0-1 1,-1 1 0,1 0-1,0-1 1,0 1 0,-1 0-1,2-1 1,-1 2-101,0-1-1,0 1 1,0-1 0,-1 1-1,1-1 1,0 1 0,-1 0-1,1-1 1,0 1 0,-1 0-1,1-1 1,-1 1 0,1 0-1,-1 0 1,1-1 0,-1 1-1,0 0 1,1 0 0,-1 0-1,0 0 1,0 0 0,0-1-1,1 3 1,0 0 140,3 15 27,0 1-1,-1-1 1,-1 1-1,0 29 1,-1-8-16,13 389 1464,-12-188-1052,0-96-2412,-2-48-4107,0-96 825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 9344,'2'-5'1405,"-2"4"-1201,0 1 1,0-1 0,0 0 0,0 1 0,0-1 0,1 1 0,-1-1-1,0 0 1,0 1 0,1-1 0,-1 1 0,0-1 0,1 1-1,-1-1 1,0 1 0,1-1 0,-1 1 0,1-1 0,-1 1-1,2-1 1,-2 1 1209,-14 14 1775,2-2-2806,0-1 0,-1 0 0,-22 14 0,17-13 0,-24 22 0,33-25-323,0 0 0,1 1 0,0 0-1,0 0 1,1 1 0,1 0 0,0 0 0,0 1-1,-5 17 1,8-22-35,1 0 0,1 0 1,-1 1-1,1-1 0,1 0 0,-1 0 0,1 1 0,1-1 1,-1 0-1,1 0 0,0 1 0,1-1 0,0 0 0,0 0 0,0 0 1,1-1-1,6 12 0,-4-10 72,0-1 0,0 0 0,1 0 0,0-1 0,0 0 0,1 0 0,0 0 0,14 9 0,1-2 228,41 16 0,-45-22-243,-1 1-1,0 0 0,0 2 0,-1 0 0,16 12 1,-1 10-102,-23-23-1166,0-1 0,0 0 1,13 10-1,-19-17 552,1 1-1,-1-1 1,0 0 0,1 0-1,-1 0 1,1 0-1,0-1 1,-1 1 0,1-1-1,0 1 1,-1-1-1,1 0 1,0 0 0,-1 0-1,1 0 1,0-1 0,-1 1-1,1-1 1,3 0-1,33-10-4175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13568,'-5'4'5087,"10"-4"-3967,17 3 64,-4-3-224,8 0-672,10 0-160,0 0 0,0 0-32,-5 5-32,-5-1-672,-8 7-320,-9 5-1984,-5 4-927,-17-1-1089</inkml:trace>
  <inkml:trace contextRef="#ctx0" brushRef="#br0" timeOffset="1">0 274 10240,'0'9'3872,"5"-6"-3040,4 1 160,0-4-129,9 0-511,9-4-32,12 1-128,6-6-32,4 1-96,1 1-128,2-2 32,7 6-1951,2 3-897,2 3-1440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164 310 10112,'0'-84'4752,"0"81"-4694,0-7 934,0-1 0,4-19 0,-5 24 616,-4 10-1062,-8 13-348,1 3 74,1 0 0,1 0 0,-14 45 0,10-27 16,-5 13 178,1 2 1,-13 69-1,27-102-381,2-1-1,0 1 1,1 0 0,1-1-1,1 1 1,0 0-1,2-1 1,0 1 0,11 34-1,-10-43-33,0-1 0,1 1 1,0-1-1,1-1 0,0 1 0,0-1 0,1 0 0,10 10 0,-13-15-10,0 0 0,1 0 0,0 0 1,0 0-1,0-1 0,0 0 0,0 0 0,1-1 0,-1 1 0,1-1 0,0 0 0,0-1 1,0 1-1,0-1 0,-1 0 0,2-1 0,6 0 0,2-1 88,0-1-1,0-1 0,0 0 1,0-1-1,19-8 0,69-36 617,-80 36-539,-1 0 0,0-2 0,-1-1 0,31-28 1,-41 32-129,0 0 0,-1-1 0,0 0 1,-1 0-1,-1-1 0,0 0 0,0-1 1,-2 0-1,6-15 0,-7 16-37,-2 0 1,1 0-1,-2 0 0,0 0 0,0 0 0,-2 0 0,1-1 1,-2 1-1,1 0 0,-2-1 0,0 1 0,-1 0 1,0 0-1,-1 0 0,0 1 0,-1-1 0,-7-13 0,-5-2-47,-2 1 0,0 1 0,-2 0 0,0 2 0,-2 0 0,-38-30 0,33 34-553,-2 1 0,-1 1 0,0 2 0,-60-23 0,74 33-97,9 3-28,1 0 0,-1 0 1,-7-5-1,12 7-80,1-1 1,-1 0-1,0-1 1,1 1-1,0 0 1,-4-5-1,-9-20-5731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9088,'-4'-16'1674,"-5"-15"2252,8 29-2476,1 2-330,1 6 720,4 16-1202,-1 0 0,2 39-1,2 13-33,11 21 132,4-1 0,42 109 0,-49-160-377,42 73-1,-46-95-208,1-1 0,1-1 0,1 0-1,1-1 1,21 20 0,-33-34-104,0-1-1,0 0 1,0 0-1,0 0 1,1 0-1,-1-1 1,1 0-1,-1 0 1,1 0-1,0 0 0,9 1 1,-11-2-22,0-1 0,0 0 0,1-1 0,-1 1 0,0-1-1,0 1 1,0-1 0,0 0 0,0 0 0,0 0 0,0-1 0,0 1 0,0-1 0,0 1 0,-1-1 0,1 0-1,-1 0 1,1 0 0,3-5 0,9-11 39,0 0 1,-2-1-1,0-1 0,-1 0 0,-2 0 1,15-36-1,-14 23-35,-1 0 1,-2 0-1,-1-1 0,-1 0 1,0-37-1,-4 9-22,-12-119-1,6 153-773,-1 0 0,-16-52 0,19 76-1033,4 16 1157,7 27 375,-1-17 222,0-1 0,1 1 0,1-2 1,1 0-1,26 36 0,-30-47 114,1 0 0,0 0 0,0 0 0,1-1 0,0-1-1,1 1 1,-1-2 0,1 1 0,1-1 0,-1-1 0,1 0 0,0 0 0,18 4 0,-20-7 54,0-1-1,0 0 1,0 0 0,0-1 0,0 0 0,0-1 0,0 0 0,0-1-1,0 1 1,0-2 0,0 1 0,11-6 0,-14 6-86,0-1 1,0 0-1,0 0 0,-1-1 1,1 0-1,-1 0 1,0 0-1,0 0 0,-1-1 1,1 0-1,-1 0 0,0 0 1,0 0-1,-1-1 0,1 1 1,-1-1-1,4-12 1,-6 15-21,-1 1-1,1-1 1,-1 0 0,1 0 0,-1 0 0,0 0 0,0 0 0,0 1 0,-1-1 0,1 0 0,-1 0 0,0 0 0,1 1 0,-1-1 0,0 0 0,-2-2 0,2 4-17,1 0 1,-1-1 0,0 1-1,0 0 1,0 0-1,0 0 1,0 0 0,-1 0-1,1 0 1,0 0-1,0 0 1,-1 1 0,1-1-1,0 0 1,-1 1-1,1-1 1,0 1 0,-1-1-1,1 1 1,-1 0-1,1 0 1,-1-1 0,1 1-1,-1 0 1,1 0-1,-1 1 1,1-1 0,-1 0-1,1 0 1,-1 1-1,1-1 1,-2 1 0,-2 2-13,-1-1 0,1 1 0,-1 0 0,1 0 0,0 1 0,0 0 1,1-1-1,-1 2 0,-4 4 0,-6 8-10,-13 21 0,25-35 19,-5 9-7,0 1 0,0 0 0,2 1 0,-1-1 0,2 1 0,0 0 0,0 1 0,1 0 0,1-1 0,-2 28 0,4-31-5,1-1 1,0 1 0,1 0-1,0-1 1,1 1-1,0-1 1,1 0-1,0 1 1,0-1 0,1 0-1,0-1 1,1 1-1,0-1 1,1 0-1,12 16 1,-13-20 13,-1 0 1,1 0-1,0-1 0,1 1 1,-1-1-1,1 0 1,0-1-1,0 0 0,0 1 1,0-2-1,0 1 1,1-1-1,8 2 0,-7-3 25,0 0 0,0 0 0,0-1-1,0 0 1,0-1 0,0 1 0,0-2-1,0 1 1,-1-1 0,15-5 0,-3-1 126,-1 0 1,0-1-1,0-1 1,-1-1-1,-1 0 1,30-27 0,-42 34-128,1-1 1,0-1 0,-1 1 0,0-1 0,0 1 0,-1-1 0,0 0 0,0 0 0,0-1 0,-1 1-1,1-1 1,-2 1 0,2-8 0,0-8 19,0-1 1,-2-36-1,0 0-87,-1 55-51,0 1 1,1-1 0,-1 1 0,1 0 0,0 0 0,0-1 0,0 1 0,0 0 0,0 0 0,1 0 0,0 0 0,2-4 0,-2 5-74,0 0-1,-1 1 1,1-1 0,0 1-1,0 0 1,0-1 0,1 1-1,-1 0 1,0 0 0,0 1-1,0-1 1,1 0-1,-1 1 1,0-1 0,1 1-1,-1 0 1,1-1 0,3 2-1,22 0-2632,1 2-1,45 10 1,-24-3-1522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59 10752,'1'-3'488,"0"-4"503,1 0-1,0 0 1,1 0-1,-1 0 1,8-11-1,-9 16 488,-1 2-113,0 0-37,0 5-909,-1 1 1,0-1-1,0 1 1,0-1-1,-1 0 1,0 1-1,0-1 0,0 0 1,-1 0-1,0-1 1,0 1-1,-4 5 1,-6 6 64,-27 26 0,-43 30 207,-14 15-155,76-66-588,0 1 0,2 2 0,-28 42 0,38-46-658,9-20 634,0 0 0,0 0-1,0 1 1,-1-1-1,1 0 1,0 0-1,0 1 1,0-1-1,0 0 1,0 0-1,0 1 1,0-1-1,0 0 1,0 0-1,0 1 1,0-1 0,0 0-1,0 0 1,0 1-1,0-1 1,0 0-1,0 0 1,0 1-1,0-1 1,0 0-1,0 0 1,1 1-1,-1-1 1,0 0-1,0 0 1,0 1-1,0-1 1,1 0 0,-1 0-1,0 0 1,10-2-2177,10-11-1877,-3 1 445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1145 9984,'-2'2'386,"0"0"-1,1 0 1,-1 0 0,1 0 0,-1 1 0,1-1 0,0 0 0,0 1 0,-1 2 0,2-4-312,0 0 0,0 0 0,0-1 0,0 1 0,0 0 1,0 0-1,0 0 0,0-1 0,0 1 0,0 0 0,0 0 1,1-1-1,-1 1 0,0 0 0,0 0 0,1-1 0,-1 1 1,1 0-1,-1-1 0,0 1 0,1 0 0,0-1 0,-1 1 1,1-1-1,-1 1 0,1-1 0,-1 1 0,1-1 0,0 1 1,-1-1-1,1 0 0,0 1 0,0-1 0,-1 0 0,1 0 1,0 1-1,1-1 0,3 1 171,-1-1 0,1 1 1,0-1-1,0 0 0,-1 0 1,1 0-1,0-1 0,-1 0 1,1 0-1,0 0 0,-1 0 0,1-1 1,6-3-1,6-4 610,31-20 0,-48 29-853,16-10 199,-1-1 1,-1-1-1,0 0 0,-1-1 0,0 0 0,-1-1 0,0 0 0,-1-1 1,-1 0-1,0-1 0,-1 0 0,-1 0 0,12-34 0,-9 9-156,-2 0 0,-1-1 0,-2 0 0,-2 0 0,-2-1 0,-2 1 1,-2 0-1,-8-55 0,-6-1-16,-53-177 0,47 217-33,5 18-50,17 39 42,0 0 1,0 1 0,0-1-1,0 0 1,-1 0 0,1 1 0,0-1-1,0 0 1,-1 0 0,1 1 0,-1-1-1,1 0 1,0 1 0,-1-1-1,1 1 1,-1-1 0,0 0 0,1 1-1,-2-1 1,1 21-89,25 141 949,0-13 14,-15-70-791,40 260-21,-32-270-19,5 33 85,-21-99-117,-1 0-1,1-1 1,-1 1 0,0-1-1,0 1 1,0 0 0,0-1-1,0 1 1,0 0 0,0-1-1,0 1 1,-1 0 0,1-1-1,-1 3 1,0-4-6,1 0 0,-1 0 0,1 0 0,-1 0 0,1 0 1,-1 0-1,1 0 0,-1 0 0,1 0 0,0 0 0,-1 0 0,1 0 0,-1 0 1,1-1-1,-1 1 0,1 0 0,0 0 0,-1 0 0,1-1 0,0 1 0,-1 0 0,1-1 1,0 1-1,-1 0 0,1-1 0,0 1 0,-1 0 0,1-1 0,0 1 0,-1-1 0,-5-7-77,0-1 0,-8-13 0,-32-85-255,20 41 271,18 47 26,4 14 25,1-1 1,1 0-1,-1 0 0,1 0 1,0 0-1,1 0 0,0-1 1,-1-6-1,2 12 13,0 1 0,0-1-1,0 1 1,0-1 0,0 1 0,1-1-1,-1 1 1,0-1 0,0 1 0,1-1-1,-1 1 1,0 0 0,1-1 0,-1 1-1,0-1 1,1 1 0,-1 0 0,1-1-1,-1 1 1,0 0 0,1 0-1,-1-1 1,1 1 0,-1 0 0,1 0-1,-1 0 1,1 0 0,-1-1 0,1 1-1,-1 0 1,1 0 0,-1 0 0,1 0-1,-1 0 1,1 0 0,0 1 0,25 2-35,-18-2 47,50 5 673,-1-3 0,104-8 0,-116 0-466,0-2 0,-1-1-1,0-3 1,48-18 0,-71 20-157,22-10 0,-35 15-22,-1-1 1,0 1-1,0-1 0,-1 0 0,1-1 1,6-7-1,-11 11-32,-1 1 0,0 0-1,0-1 1,0 0 0,1 1 0,-2-1 0,1 1 0,0-1 0,0 0 0,0 0 0,-1 0-1,1 1 1,-1-1 0,1 0 0,-1 0 0,0 0 0,0 0 0,0 0 0,0 0 0,0 0-1,0 0 1,-1 0 0,1 1 0,0-1 0,-1 0 0,0 0 0,1 0 0,-1 1 0,0-1-1,0 0 1,0 0 0,0 1 0,0-1 0,0 1 0,-1-1 0,1 1 0,0 0 0,-1-1-1,1 1 1,-1 0 0,1 0 0,-1 0 0,0 0 0,0 0 0,1 1 0,-1-1 0,0 0-1,0 1 1,0-1 0,0 1 0,1 0 0,-1 0 0,0-1 0,0 1 0,0 0 0,0 1-1,0-1 1,0 0 0,-3 1 0,-2 1-16,0 1 0,0-1 0,0 1 0,1 1 0,-1-1 1,1 1-1,0 0 0,0 0 0,0 1 0,1-1 0,-1 1 0,-8 11 0,1 2-29,0-1-1,1 2 1,-10 19-1,6-9 22,2 0 0,2 1-1,-11 34 1,20-50 10,0 0 1,1-1-1,0 1 0,0 15 0,2-21-2,1 0-1,0 0 1,0 0-1,0-1 0,1 1 1,0 0-1,6 15 1,-5-18 5,1 1 1,-1-1-1,1 0 0,0 0 1,0 0-1,0 0 1,1-1-1,-1 1 1,1-1-1,0 0 0,1-1 1,-1 1-1,1-1 1,-1 0-1,1-1 0,0 1 1,0-1-1,0 0 1,9 1-1,11 2-73,0-2 0,0-1-1,37-1 1,-45-1-58,17 0-393,-10 1-2428,0-1 0,-1-1 0,49-9 0,-14-7-2540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44 12544,'-6'-5'1777,"2"0"0,-1-1 0,0 0 0,-6-11 0,11 16-1716,-1 1 1,1 0-1,0 0 1,0-1 0,0 1-1,-1 0 1,1-1-1,0 1 1,-1 0 0,1 0-1,0 0 1,0-1-1,-1 1 1,1 0 0,0 0-1,-1 0 1,1 0-1,0 0 1,-1 0-1,1 0 1,-1-1 0,1 1-1,0 0 1,-1 0-1,1 0 1,0 0 0,-1 1-1,1-1 1,0 0-1,-1 0 1,1 0-1,0 0 1,-1 0 0,1 0-1,0 0 1,-1 1-1,1-1 1,0 0 0,-1 0-1,1 0 1,0 1-1,0-1 1,-1 1 0,-13 14 700,-68 130 565,36-60-953,31-58-434,-4 4-329,2 0 0,-25 67 0,37-74-2446,8-2-3993,-2-16 1548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13696,'21'23'9076,"-10"-10"-7521,20 29 0,-13-9-1104,-2 1 0,12 37 0,3 6-332,-11-31-386,2-1 1,3 0-1,41 56 0,-54-85-660,10 13-2264,-6-9-3202,-3-1-1351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45 10368,'-12'-42'6122,"12"42"-6078,0 0 1,-1-1-1,1 1 0,0 0 1,0 0-1,0 0 0,0 0 0,0 0 1,0 0-1,0-1 0,0 1 1,0 0-1,0 0 0,-1 0 1,1 0-1,0 0 0,0 0 0,0 0 1,0 0-1,0 0 0,0 0 1,-1 0-1,1-1 0,0 1 0,0 0 1,0 0-1,0 0 0,0 0 1,0 0-1,-1 0 0,1 0 0,0 0 1,0 0-1,0 0 0,0 0 1,0 1-1,-1-1 0,1 0 1,0 0-1,0 0 0,0 0 0,0 0 1,0 0-1,0 0 0,-1 0 1,1 0-1,0 0 0,0 0 0,0 1 1,0-1-1,0 0 0,0 0 1,0 0-1,0 0 0,0 0 0,0 0 1,-1 0-1,1 1 0,0-1 1,-8 11 502,7-9-360,-43 68 1333,27-36-1169,-25 68 1,-3 43 214,44-140-544,-21 76 444,-13 96 1,27-121-316,4 0 0,4 93 0,1-122-118,3 0-1,0 0 0,1 0 1,2-1-1,0 0 0,2-1 1,1 1-1,1-2 0,1 1 1,1-2-1,1 1 0,2-2 1,0 0-1,1-1 0,25 24 1,-29-32-157,27 24 450,-37-34-704,1 0 0,0-1 0,1 1 0,-1-1 0,0 0 0,1 0 0,-1 0 0,8 2 0,-1-5-2790,1-6-2197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148 155 11008,'-8'-26'2882,"6"18"-2133,0 0 1,-1 1 0,0-1 0,0 0 0,-8-10 0,11 18-702,0-1-1,0 1 1,0 0 0,0 0 0,0-1 0,-1 1-1,1 0 1,0 0 0,0 0 0,-1 0 0,1-1-1,0 1 1,0 0 0,-1 0 0,1 0 0,0 0-1,0 0 1,-1 0 0,1 0 0,0-1 0,0 1-1,-1 0 1,1 0 0,0 0 0,-1 0 0,1 0-1,0 0 1,0 0 0,-1 1 0,1-1-1,-1 0 1,-6 7 492,-4 15-209,-9 37 10,2 1 0,3 1 1,2 0-1,3 1 0,-2 80 1,11-121-270,1 0 0,1-1 1,1 1-1,1 0 0,1-1 0,7 22 1,-9-34-36,2 0 0,-1-1 0,1 1 0,0-1 0,0 0 0,1 0 0,10 11 1,-11-14-3,1 1 0,-1-2 0,1 1 1,0-1-1,0 1 0,0-1 1,1-1-1,-1 1 0,1-1 1,-1 0-1,12 3 0,-9-4 23,0 0-1,0 0 0,0-1 0,0 0 1,0 0-1,0-1 0,-1 0 0,14-3 1,-9 0 2,0 0 0,0-1 0,-1 0 0,22-13 0,-13 4 56,1-1 0,-2-1 1,0-1-1,31-36 1,-39 38-64,0 0 0,-1-1 0,0 0 0,-2-1 0,0 0 1,-1 0-1,0 0 0,-1-1 0,-2 0 0,1 0 0,1-30 1,-3 23-25,-2-1-1,-1 0 1,-2 1 0,0-1 0,-1 0 0,-2 1 0,-13-44 0,12 53-31,0 1 0,-1 1 0,0-1 0,-1 1 1,-1 1-1,-16-22 0,20 30-60,1 0 0,-1 0 0,0 0 1,0 0-1,-1 1 0,1 0 0,-1 0 0,0 0 1,0 1-1,0 0 0,-1 0 0,1 1 1,-1-1-1,1 1 0,-1 1 0,0-1 0,-12 0 1,18 2-52,-1 0 0,1 0 0,-1 0 0,1 0 0,-1 0 0,1 0 0,-1 1 0,0-1 0,1 0 0,0 1 0,-1-1 1,1 1-1,-1 0 0,1-1 0,0 1 0,-1 0 0,1 0 0,0 0 0,0 0 0,0 0 0,-1 0 0,0 2 0,1-1-78,1 0 0,-1-1-1,1 1 1,-1 0-1,1 0 1,0 0-1,0 0 1,0 0 0,0 0-1,0 0 1,0-1-1,0 1 1,1 0-1,-1 0 1,1 0-1,0 0 1,-1-1 0,2 3-1,7 16-1884,1-1-1,15 22 1,-7-11-169,9 14-1467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11776,'1'0'283,"0"0"0,0 0 0,0 1 0,0-1 0,0 0 0,0 0 1,0 0-1,0 1 0,0-1 0,0 1 0,0-1 0,0 1 0,0-1 1,0 1-1,0-1 0,0 1 0,0 0 0,-1-1 0,1 1 0,0 0 0,0 0 1,-1 0-1,1 0 0,-1-1 0,1 1 0,-1 0 0,1 0 0,-1 0 1,1 0-1,-1 0 0,0 0 0,1 1 0,-1-1 0,0 2 0,0 4 318,1 0-1,-2 0 1,1 0-1,-3 10 1,2-8-575,-18 118 795,-10 92-693,25-185-367,-2 31-1928,8-21-3123,-2-43 4445,0 1 0,1 0 0,-1 0 0,1-1 0,-1 1 0,1 0 0,-1 0 0,3 2 0,11 9-5293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10368,'2'-10'1585,"-2"7"-1288,0 1 0,0-1 0,0 1 0,1 0 0,-1-1 0,1 1 0,-1-1 0,1 1 0,0 0 0,0 0 0,0-1 0,0 1 1,2-2-1,-2 4-200,-1-1 0,1 1 1,0 0-1,-1 0 1,1 0-1,0 0 1,-1-1-1,1 1 1,0 0-1,-1 0 0,1 0 1,0 0-1,-1 0 1,1 0-1,0 1 1,-1-1-1,1 0 1,-1 0-1,1 0 0,0 1 1,-1-1-1,1 0 1,-1 1-1,1-1 1,0 0-1,-1 1 1,1-1-1,-1 1 0,1-1 1,-1 1-1,1 0 1,12 16 906,-4 15 1828,-9-30-2768,0-1 0,1 1 1,-1-1-1,0 1 0,1-1 0,-1 1 1,0 0-1,0-1 0,-1 1 0,1 0 1,0-1-1,0 1 0,-1-1 0,1 1 0,-2 2 1,0 5 54,-21 102 865,-15 207 0,37-297-980,1-1 0,1 0 0,1 0 1,1 0-1,1 0 0,0-1 0,13 35 0,-14-46 32,1-1 0,-1 1-1,1-1 1,1 0-1,-1 0 1,1-1-1,1 1 1,-1-1-1,1 0 1,0-1 0,0 1-1,1-1 1,0 0-1,0-1 1,0 0-1,0 0 1,1 0-1,-1-1 1,1 0-1,0-1 1,12 3 0,-8-3 8,0-1 1,1 0 0,-1-1 0,1-1 0,-1 0 0,1 0 0,-1-1 0,0-1 0,0 0 0,0-1 0,18-7 0,-12 2 15,1 0 1,-1-2 0,0 0 0,-1-1 0,0 0 0,17-18 0,-21 16-16,0 0-1,-1-1 1,-1-1 0,0 0-1,-1 0 1,-1-1 0,0 0 0,-2-1-1,0 0 1,0 0 0,6-35-1,-11 39-17,0-1-1,-1 1 0,0-1 0,-1 1 1,-1-1-1,0 1 0,-4-17 1,2 21-5,0-1 1,0 1 0,-1 0 0,0 1-1,-1-1 1,0 1 0,0-1 0,-1 1 0,0 1-1,-11-12 1,5 8-10,-1 0 0,-1 1 0,0 1-1,-1 0 1,1 1 0,-2 0 0,-24-9 0,-121-35-407,94 34-110,62 17 75,0 1 0,1-1-1,-1 0 1,0 0 0,-7-5-1,12 6 254,-1 1 0,0-1 1,1 1-1,-1-1 0,0 0 0,1 1 0,-1-1 0,0 0 1,1 1-1,0-1 0,-1 0 0,1 0 0,-1 0 0,1 0 0,0 1 1,-1-1-1,1 0 0,0 0 0,0 0 0,0 0 0,0 0 1,0 0-1,0 0 0,0 0 0,0 0 0,0 1 0,0-1 1,0 0-1,1 0 0,-1 0 0,0 0 0,1 0 0,-1 1 0,1-1 1,-1 0-1,1 0 0,0 0 0,11-12-5482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11904,'1'-8'813,"-1"2"-202,0 1 1,1-1-1,0 1 1,2-8 0,-2 12-469,0-1 1,-1 1-1,1-1 1,0 1-1,0 0 1,-1-1-1,1 1 1,0 0-1,0 0 1,0 0-1,1-1 1,-1 1-1,0 0 1,0 1 0,1-1-1,-1 0 1,0 0-1,1 0 1,-1 1-1,3-2 1,-2 2-23,-1 0 0,1 0 0,-1 0 0,1 0 0,0 0 0,-1 0 1,1 1-1,-1-1 0,0 0 0,1 1 0,-1-1 0,1 1 0,-1 0 0,0-1 0,1 1 0,-1 0 1,0 0-1,0 0 0,1 0 0,-1 0 0,0 0 0,0 0 0,1 2 0,14 14 790,-1 0 0,14 22 0,-14-20-396,22 31 339,-2 2-1,-2 1 0,29 63 0,-31-45-340,-3 0-1,-4 2 0,27 131 1,-43-155-418,-2 0 0,-3 1 0,-1-1 0,-3 0 0,-2 1 0,-17 93 0,13-111-101,-2 1 1,-1-2-1,-18 40 0,22-58-537,0-1-1,-1 0 1,0-1 0,-1 0-1,-1 0 1,1-1 0,-1 0-1,-1 0 1,0-1 0,-20 15-1,-18 6-8415,34-24 3311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23 9856,'0'-7'737,"1"6"-118,-1-1 1,0 1-1,0 0 1,0 0-1,0 0 0,0 0 1,0 0-1,-1 0 1,1-1-1,0 1 0,-1-1 1,-4 3 2818,-4 10-2524,-79 128 1240,39-57-1423,-171 310 730,112-192-1167,-62 121-422,170-320 61,-1 0-1,1 0 1,-1-1 0,1 1-1,-1 0 1,1 0 0,-1-1 0,0 1-1,1-1 1,-1 1 0,0 0 0,1-1-1,-1 1 1,0-1 0,0 1-1,1-1 1,-3 1 0,3-1-88,-1 0 0,1 0 0,0 0 0,-1-1 0,1 1 0,-1 0 0,1 0 0,-1 0 0,1 0 0,0-1 0,-1 1 0,1 0 0,-1 0 0,1-1 0,0 1 0,-1 0 0,1-1 0,0 1 0,0 0 0,-1-1 0,1 1 0,0 0 0,0-1 0,-1 1 1,1-1-1,0 1 0,0 0 0,0-1 0,0 1 0,0-1 0,-1 1 0,1-1 0,0 0-233,0 0 0,0 0 0,0 0 0,0 0 0,0 0 0,0 1 0,0-1 0,0 0 0,0 0 0,1 0 0,-1 0 0,0 1 0,0-1 0,1 0 0,-1 0 0,1-1 0,3-7-2275,-2-18-1891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11264,'-6'-3'3862,"11"3"-1039,15 4-613,-14-2-1981,-1 1 0,1-1-1,-1 1 1,0 0-1,0 1 1,0-1-1,0 1 1,-1 0 0,1 0-1,-1 0 1,0 1-1,0 0 1,4 7 0,3 7-36,-1 0 0,11 30 1,-10-22 36,106 275 1155,2 5-1090,-95-252-534,2-2 1,3-1-1,39 54 0,-36-67-1883,-29-36 1579,-1-1 0,1 1 0,0-1 0,0 0 0,0 0 0,0 0 0,1 0 0,-1 0 0,0 0 0,5 0-1,7-2-4735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15360,'3'15'7134,"9"6"-6425,-9-15 237,72 143 3851,16 27-4069,-73-145-762,87 134 23,-29-61-2803,-72-100 2340,-1 0-1,1 0 0,0 0 1,0 0-1,0-1 0,7 5 1,-7-6-437,0 0 1,0-1 0,0 1 0,0-1 0,5 1-1,9 3-4608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12160,'-5'15'4575,"10"2"-3583,4 10 672,0-15 0,9 0-384,16 0 64,16-5-640,13-2-256,3-5-256,-3 0-96,-5-5 96,-9 2-160,-9 3-32,-8-4-2048,-10 4-928</inkml:trace>
  <inkml:trace contextRef="#ctx0" brushRef="#br0" timeOffset="1">27 372 10624,'-27'32'3936,"27"-25"-3040,9 2 447,0-9 33,14-9-288,16-3 32,19-3-576,10-1-256,-2 4-160,-8 4-128,-4 1 96,-5 7-832,-9 0-384,1 3-4575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5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246 266 11264,'-1'-91'3674,"2"84"-3356,-2 1 0,1-1 0,-1 0 0,0 1 0,-1-1 0,1 0 0,-4-7 0,3 10-78,2 4-184,0-1-1,0 1 0,0-1 1,0 1-1,-1-1 1,1 1-1,0-1 1,0 1-1,-1-1 1,1 1-1,0-1 0,-1 1 1,1 0-1,-1-1 1,1 1-1,0-1 1,-1 1-1,1 0 1,-1 0-1,1-1 1,-1 1-1,1 0 0,-1 0 1,1-1-1,-1 1 1,0 0-1,1 0 1,-1 0-1,1 0 1,-1 0-1,1 0 0,-1 0 1,1 0-1,-2 0 1,-15 9 554,16-9-585,-5 5 123,0 0-1,0 1 1,1-1-1,0 1 1,0 0-1,0 1 1,0-1-1,-6 15 1,-11 20 253,3 1-1,1 1 1,-24 89 0,28-73 60,3 0 0,-7 98 1,17-120-302,0 0 0,3 0 0,1-1 1,1 1-1,3-1 0,17 58 1,-18-77-75,0-1 0,2 0 0,0-1 1,0 0-1,2 0 0,21 25 0,-22-30-5,1 0 0,0-1 0,0 0-1,1-1 1,0 0 0,1-1 0,0 0-1,0-1 1,24 8 0,-20-9 0,1 0-1,1-2 1,-1 0 0,0 0-1,1-2 1,-1 0-1,1-2 1,-1 0 0,1 0-1,-1-2 1,0 0 0,1-1-1,-2 0 1,1-2 0,24-11-1,-1-5 241,0-3 0,64-52-1,-79 57-220,-24 19-96,53-40 354,74-75 0,-114 102-300,-1-1 1,-1-1 0,0 0-1,-1 0 1,0-1 0,-2-1-1,0 0 1,-1 0 0,12-38-1,-17 39-28,0 0-1,-1-1 0,-1 1 0,-1-1 0,0 1 1,-1-1-1,-1 1 0,0-1 0,-2 1 0,-5-18 1,2 15-8,0 0 1,-2 1 0,0 0 0,-1 0 0,0 1 0,-2 1 0,0-1 0,-18-18 0,-3 4-142,-1 1-1,-1 2 1,-1 1-1,-2 2 0,-1 2 1,-43-21-1,51 32-351,1 0 0,-37-9 0,-64-10-2901,65 17-93,15 0-2844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134 154 8064,'2'-33'9934,"0"-1"-6045,-2 33-3842,1 1 0,-1-1 0,0 1 0,0-1-1,-1 1 1,1 0 0,0-1 0,0 1 0,0-1 0,0 1-1,0-1 1,0 1 0,-1 0 0,1-1 0,0 1 0,0-1-1,0 1 1,-1 0 0,1-1 0,0 1 0,-1 0 0,1-1-1,0 1 1,-1 0 0,1 0 0,0-1 0,-1 1 0,1 0-1,-1 0 1,1 0 0,0-1 0,-1 1 0,1 0 0,-1 0-1,1 0 1,-1 0 0,1 0 0,0 0 0,-1 0 0,1 0-1,-1 0 1,1 0 0,-1 0 0,1 0 0,-1 0 0,1 0-1,0 0 1,-1 1 0,0-1 0,-2 1 101,1 0 1,-1 0-1,1 0 1,-1 1 0,1-1-1,-4 3 1,3-1-105,0 1 0,0-1 0,0 1 0,0 0 0,0 0 0,1 0 0,-4 7 0,-10 33-74,14-38 49,-1 3-12,0 0-1,1 0 1,0 0 0,1 0 0,0 17 0,1-24 26,0 0 0,0 0 0,0 1 0,1-1 0,-1 0 1,1 0-1,-1 0 0,1 0 0,0 0 0,0 0 1,0 0-1,0 0 0,2 2 0,-2-3 28,0 0-1,0 0 1,1 0 0,-1 0-1,0-1 1,0 1 0,1 0-1,-1-1 1,1 1 0,-1-1-1,0 1 1,1-1 0,-1 0-1,1 0 1,-1 0 0,1 1-1,-1-1 1,1-1 0,-1 1-1,1 0 1,2-1 0,2 0-10,0-1 1,0 0 0,0 0-1,0 0 1,0-1 0,-1 0-1,1 0 1,-1-1 0,0 1-1,6-6 1,-5 3-36,1 0 1,-1-1-1,0 0 0,-1 0 1,1 0-1,6-13 0,-10 17-8,-1-1-1,0 0 1,0 0-1,0 0 1,0 0-1,0 0 0,-1 0 1,0 0-1,0 0 1,0 0-1,0 0 1,-1 0-1,1 0 0,-3-7 1,2 9-4,1 0 1,-1-1 0,0 1-1,0 0 1,0 0 0,0 0-1,0 0 1,0 1-1,0-1 1,-1 0 0,1 0-1,-1 1 1,1-1-1,-1 1 1,0-1 0,0 1-1,1 0 1,-1 0 0,0 0-1,0 0 1,0 0-1,0 0 1,0 0 0,-1 1-1,1-1 1,0 1 0,0-1-1,-4 1 1,0 0-5,0 1-1,0 0 1,0 0 0,1 1 0,-1-1-1,0 1 1,0 0 0,1 1 0,0-1-1,-1 1 1,1 1 0,-7 4 0,5-3-19,1 1 0,-1 0 0,1 0 0,0 1 0,1-1 0,-1 1 0,-7 15 0,9-15 10,0 1 0,1 0-1,0 0 1,1-1 0,0 2-1,0-1 1,1 0 0,0 0 0,0 0-1,1 1 1,0-1 0,0 0-1,1 1 1,0-1 0,1 0 0,0 0-1,0 0 1,1 0 0,-1 0-1,2 0 1,-1-1 0,1 0 0,0 1-1,1-1 1,0-1 0,11 13-1,-14-16 29,1-1-1,0 1 1,0-1-1,0 0 0,0 0 1,0 0-1,0 0 0,1-1 1,-1 1-1,0-1 0,1 0 1,-1 0-1,1 0 1,0 0-1,-1-1 0,1 0 1,-1 1-1,1-1 0,0-1 1,-1 1-1,1 0 1,0-1-1,-1 0 0,1 0 1,-1 0-1,1 0 0,2-2 1,6-2 29,-1-1 1,0 0-1,-1-1 0,0 0 1,0 0-1,14-15 1,-14 12-11,0 0 0,-1 0 1,0-1-1,-1 0 0,0 0 1,-1-1-1,7-15 0,-12 21-21,0 1-1,0-1 1,0 1 0,-1-1 0,0 0-1,0 1 1,0-1 0,-1 0-1,1 0 1,-1 0 0,-1 1-1,1-1 1,-1 0 0,0 0-1,-1 1 1,1-1 0,-1 0-1,0 1 1,-5-9 0,5 11-21,0 0 1,0 0-1,0 0 1,0 0-1,0 1 1,-1-1-1,1 1 1,-1-1-1,0 1 1,1 0-1,-1 0 1,0 0-1,0 0 1,-1 1-1,1-1 1,0 1-1,-1 0 0,1 0 1,0 0-1,-1 0 1,1 1-1,-1 0 1,1-1-1,-1 1 1,-4 1-1,2-1-2,-1 1 0,0 1 0,1-1 0,0 1 0,-1 1 0,1-1 0,0 1 0,0 0-1,0 0 1,1 1 0,-1-1 0,-7 8 0,5-4-18,0 1-1,1 0 1,0 0-1,0 1 1,1 0-1,0 0 1,-6 13-1,10-17 15,0 0 0,0 0 0,0 0 0,0 0 0,1 0-1,0 1 1,0-1 0,1 0 0,-1 1 0,1-1 0,0 1 0,1-1 0,-1 0-1,1 1 1,0-1 0,3 8 0,-3-11 12,-1 0 0,1 0 0,0 0 0,0-1-1,0 1 1,0 0 0,0-1 0,0 1 0,0-1 0,1 1 0,-1-1-1,1 0 1,-1 1 0,1-1 0,-1 0 0,1 0 0,0 0 0,-1 0-1,4 1 1,-3-2 4,1 1 1,-1-1-1,1 0 0,-1 0 0,1 0 0,0 0 1,-1 0-1,1 0 0,-1-1 0,1 0 0,-1 1 1,1-1-1,1-1 0,8-4 29,0 0-1,0-1 1,-1 0 0,16-14 0,-19 15-24,4-4 22,1-1-1,-1 0 0,-1 0 0,10-14 0,-17 21-13,-1 0 0,0-1-1,-1 1 1,1-1 0,-1 0 0,0 0-1,0 0 1,0 0 0,0 0 0,-1 0 0,0 0-1,0 0 1,-1-1 0,1 1 0,-1 0 0,-1-8-1,0 5-4,-1 0 0,0 0 0,-1 0 0,0 1 0,0-1 0,0 1 0,-1-1 0,0 1 0,-6-8 0,8 12-21,-1 0 0,1 0 0,-1 1 0,1-1 0,-1 1 0,0-1 0,0 1 0,0 0 0,0 0 0,0 0 0,-1 0 0,1 1 0,-1-1 0,1 1 0,-1 0 0,1 0 0,-1 0 0,0 1 0,1-1 0,-1 1 0,0 0 0,-6 0 0,1 2-8,1 0 0,-1 1 0,1 0 0,-1 0 0,1 1 0,0 0 0,1 0 0,-1 1 1,1 0-1,-1 0 0,2 1 0,-1-1 0,1 2 0,-9 10 0,10-12 1,0 1-1,0 0 1,1 1 0,0-1 0,1 1 0,-1 0-1,1 0 1,1 0 0,-1 0 0,1 0 0,1 0-1,-1 1 1,1-1 0,0 1 0,1-1 0,0 1-1,1 12 1,0-17 12,-1 1 0,1-1 0,0 1-1,1-1 1,-1 0 0,1 1 0,-1-1 0,4 5-1,-4-7 7,-1 0-1,1 0 1,0 0-1,0-1 0,0 1 1,0 0-1,0 0 0,0 0 1,0-1-1,0 1 1,0 0-1,0-1 0,0 1 1,1-1-1,-1 0 0,0 1 1,0-1-1,1 0 0,-1 0 1,0 0-1,0 1 1,1-1-1,-1-1 0,0 1 1,0 0-1,1 0 0,1-1 1,9-4 52,-1 0 1,0-1 0,0 0 0,0-1-1,-1 0 1,0-1 0,0 0 0,-1-1-1,0 0 1,15-19 0,-20 24-18,-1-2 1,1 1-1,-1 0 1,0-1 0,-1 1-1,3-8 1,-4 11-21,-1-1 1,1 0-1,0 0 1,-1 0 0,0 0-1,0 0 1,0-1-1,0 1 1,0 0 0,0 0-1,-1 0 1,0 0-1,1 0 1,-3-3-1,3 5-16,0 0 0,-1 0-1,1 1 1,0-1-1,-1 0 1,1 1-1,-1-1 1,1 0-1,0 1 1,-1-1-1,0 1 1,1-1-1,-1 1 1,1-1 0,-1 1-1,0-1 1,1 1-1,-1-1 1,0 1-1,1 0 1,-1-1-1,0 1 1,0 0-1,0 0 1,1 0 0,-1-1-1,-1 1 1,0 1 1,1-1 1,-1 0 0,0 1-1,1-1 1,-1 1-1,0-1 1,1 1 0,-1 0-1,1 0 1,-1 0-1,-2 2 1,-2 2-5,0 1 1,0 0-1,0 0 0,-5 9 0,-1 3-58,1 2-1,1-1 0,0 1 1,2 0-1,-8 25 0,11-19-126,4-25 173,1-1 0,0 1 1,0 0-1,0-1 0,0 1 0,-1-1 0,1 1 0,0-1 1,0 1-1,0 0 0,0-1 0,1 1 0,-1-1 1,0 1-1,0-1 0,0 1 0,0 0 0,0-1 0,1 1 1,-1-1-1,0 1 0,1-1 0,-1 1 0,0-1 0,1 0 1,-1 1-1,0-1 0,1 1 0,-1-1 0,1 0 1,-1 1-1,1-1 0,-1 0 0,1 1 0,-1-1 0,1 0 1,0 1-1,0-2-320,0 1 0,0 0 0,0 0 0,0 0 0,0-1 0,0 1 0,0-1 0,0 1 0,0 0 0,0-1 0,2-1 0,-2 2-144,0-1-1,0 0 1,0 1 0,0-1-1,0 1 1,0-1 0,0 1 0,0-1-1,1 1 1,-1 0 0,0 0-1,1 0 1,16 2-4756,3 2-90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351 176 7808,'29'-89'3904,"-10"32"-630,-14 46-2209,-1-6 819,-3 17-1852,-1 0 0,0 0-1,0 0 1,0 0-1,0 0 1,0-1-1,0 1 1,1 0-1,-1 0 1,0 0 0,0 0-1,0 0 1,0 0-1,1 0 1,-1 0-1,0 0 1,0 0 0,0 0-1,0 0 1,1 0-1,-1 0 1,0 0-1,0 0 1,0 0-1,0 0 1,1 0 0,-1 0-1,0 0 1,0 0-1,0 0 1,0 0-1,1 0 1,-1 0-1,0 0 1,0 0 0,0 1-1,0-1 1,0 0-1,1 0 1,-1 0-1,0 0 1,7 4 434,-5-1-347,0-1 0,0 1 0,-1 0 0,1-1 0,-1 1 0,1 0 0,-1 0 0,0 0 0,0 0 0,-1 0 0,1 0 0,0 4 0,3 42 609,-3-39-587,-5 254 1710,-1-167-1382,5 972 939,1-1059-1404,7 731 211,-49 143 68,-72 48-375,72-638 72,-24 224 153,-19 314-37,59-537-91,10-123-5,-27 414-85,32-335 21,10-248 60,-8 546-1171,21-334-777,-7-151 125,19 76 1,-20-123 833,0 0 1,7 18-1,-9-29 415,0 0 0,0 0 1,1 0-1,-1-1 0,1 1 1,1-1-1,4 5 0,-6-7-43,0-1 0,0 0 1,0 1-1,1-1 0,-1-1 0,6 3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71 136 8960,'-45'18'2981,"43"-17"-2760,-1 0 1,1 1-1,-1-1 0,1 0 1,0 1-1,0 0 0,-3 2 1,2-2 231,2 0 502,20-7 1716,-14 4-2372,0-1-1,0 1 0,0 0 0,0 0 0,0 1 0,0 0 0,0 0 0,0 0 0,10 2 0,-3 0 193,-1 2 0,0-1 0,15 9-1,-17-9-334,0 0-1,0 0 1,0 0-1,0-1 0,0-1 1,16 2-1,25-3 138,0-1-1,0-3 0,55-12 0,-30 5-101,557-66 417,-27 38-392,-4 19 576,31 15-335,-496 5-364,164 15-55,-193-7-34,-104-8-3,48 2 117,-45-2-160,-1 0-1,0-1 0,1 0 0,-1 0 0,0 0 0,11-4 0,-16 4-86,1 1-1,-1 0 1,1 0 0,0-1-1,-1 1 1,1 0 0,-1-1-1,0 1 1,1-1 0,-1 1-1,1 0 1,-1-1 0,1 1-1,-1-1 1,0 1 0,1-1 0,-1 1-1,0-1 1,0 0 0,1 1-1,-1-1 1,0 1 0,0-1-1,0 1 1,0-1 0,0 0-1,0 1 1,0-1 0,0 1-1,0-2 1,0 0-566,-1 1-1,1 0 1,-1 0 0,1-1-1,-1 1 1,0 0 0,1 0-1,-1 0 1,0 0 0,0 0-1,0 0 1,0 0 0,-2-2-1,-10-8-4450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20 8320,'2'-3'829,"1"1"0,-1-1 1,1 1-1,0-1 0,5-3 1,-7 6 455,-1 0-21,0 1 0,0 4-977,-1 1 1,0-1 0,0 0-1,0 0 1,0 0-1,-1 0 1,0 0 0,0 0-1,-1 0 1,-4 7-1,-5 5-92,-19 22 0,15-20 161,-25 34 33,3 1 1,2 2-1,-32 69 0,59-107-436,-58 113 364,50-101-677,-1-1 0,-27 31 0,45-59 231,-1 0 0,0 0 0,1 0 0,-1 0 0,0 0 0,0-1 0,1 1 0,-1 0 0,0-1 0,0 1 0,0 0 0,0-1 0,0 1 0,0-1 0,0 0 0,0 1 0,0-1 0,-1 1 0,1-2-59,0 1 1,0 0 0,0-1 0,1 1-1,-1-1 1,0 1 0,0-1 0,1 1-1,-1-1 1,0 0 0,1 1 0,-1-1-1,1 0 1,-1 1 0,1-1 0,-1 0-1,1 0 1,-1 0 0,1 1 0,0-1-1,-1-1 1,-8-21-4447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10496,'-1'0'195,"1"1"-1,-1-1 1,0 1 0,1-1 0,-1 1 0,0 0 0,1-1 0,-1 1 0,1 0 0,-1 0 0,1-1 0,0 1-1,-1 0 1,1 0 0,0 0 0,-1 0 0,1-1 0,0 1 0,0 0 0,0 0 0,0 0 0,0 0 0,0 0-1,0 0 1,0 0 0,0-1 0,0 1 0,0 0 0,0 0 0,1 1 0,10 35 2079,-9-31-1289,11 29-356,2 0 0,1-1 1,2-1-1,1 0 0,30 38 1,102 114-310,-72-92-1918,-29-32-4548,-36-45 1197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11136,'0'0'139,"-1"0"0,1 0 0,-1 0 0,1 0 0,-1 0-1,1 1 1,0-1 0,-1 0 0,1 0 0,-1 0 0,1 1 0,0-1 0,-1 0 0,1 1 0,0-1 0,-1 0 0,1 1 0,0-1 0,-1 0 0,1 1 0,0-1 0,0 1 0,0-1 0,-1 0 0,1 1 0,0-1 0,0 1 0,0-1 0,0 1 0,0-1 0,0 0 0,0 1 0,0-1 0,0 1 0,0-1 0,0 1 0,0-1 0,0 1 0,0-1 0,0 1 0,0-1 0,1 0-1,-1 1 1,0-1 0,0 1 0,0-1 0,1 0 0,-1 1 0,4 4 415,-1-1 0,1 0 0,7 7 0,-3-3-236,38 34 930,1-1-1,56 36 0,29 23-663,-110-81-718,-6-4-169,0-2 0,1 0 0,0-1 0,34 18 1,-46-28-1020,0-1 1,0 1-1,0-1 0,0-1 1,0 1-1,7 0 1,-1-1-2084,7 1-1144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10880,'0'0'155,"-1"0"1,1 0 0,-1 0 0,1-1-1,-1 1 1,1 0 0,-1 0 0,0 0 0,1 0-1,-1 0 1,1 0 0,-1 1 0,1-1-1,-1 0 1,1 0 0,-1 0 0,1 0-1,-1 1 1,1-1 0,-1 0 0,1 0-1,-1 1 1,1-1 0,-1 0 0,1 1-1,-1-1 1,1 1 0,0-1 0,-1 0-1,1 1 1,0-1 0,-1 1 0,1-1 0,0 1-1,0-1 1,-1 2 0,-1 2 376,0 1 1,0 0 0,1-1-1,-2 7 1,-42 150 4720,-43 142-3909,67-222-1851,-48 124-1,51-163-1431,-2 0 0,-2-1 1,-2-1-1,-40 52 0,3-19-3111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151 341 8704,'5'-21'3440,"1"-1"0,15-33-1,-21 53-3315,1 1-1,-1 0 0,1 0 1,-1-1-1,1 1 0,-1 0 0,0-1 1,0 1-1,0 0 0,0-1 1,0 1-1,0-3 0,0 4-88,0-1 0,0 1 0,-1-1 0,1 1 1,0 0-1,0-1 0,0 1 0,-1 0 0,1-1 0,0 1 0,0 0 0,-1-1 0,1 1 0,0 0 0,-1 0 1,1-1-1,0 1 0,-1 0 0,1 0 0,-1-1 0,1 1 0,0 0 0,-1 0 0,1 0 0,-1 0 0,0 0 1,-1 0 12,1 0 0,-1 0 0,0 1 0,1-1 1,-1 0-1,0 1 0,1 0 0,-1-1 1,1 1-1,-1 0 0,0 0 0,1 0 1,0 0-1,-1 0 0,1 0 0,0 0 1,-1 0-1,-1 3 0,-7 10 124,1 0 0,1 1 0,0 0 1,1 0-1,-10 29 0,11-27-85,-54 168 523,53-158-567,2 0 1,1 0-1,1 0 0,2 1 0,1 28 0,1-46-45,0 0 0,0-1 0,1 1 1,0-1-1,6 14 0,-7-19 23,1-1 0,0 1 1,0-1-1,0 1 1,0-1-1,0 0 0,1 0 1,-1 0-1,1 0 1,0-1-1,0 1 0,0-1 1,0 1-1,1-1 0,-1 0 1,6 2-1,-2-2 28,0 0-1,0 0 1,0 0-1,0-1 1,0 0-1,0-1 1,0 0-1,0 0 1,11-1-1,1-2 91,-1-1 0,27-8 0,-30 7-30,0-1 1,0 0 0,0 0 0,-1-2-1,0 0 1,0 0 0,-1-1 0,0-1 0,-1 0-1,0-1 1,14-15 0,-7 0-47,-1-1 1,0-1-1,-2 0 0,-2-1 1,0-1-1,-2 0 1,-1-1-1,8-41 0,-14 49-60,-1 0-1,-1 0 1,-1 0-1,-1 0 1,-1-1-1,-4-29 1,1 36-2,0 1 0,0 0 0,-2 0 0,0 0-1,-1 1 1,-1-1 0,0 1 0,-1 1 0,-14-21 0,18 29-43,-1 0 1,0 1-1,0-1 0,-1 1 1,1 0-1,-1 1 0,0-1 0,-1 1 1,1 0-1,-1 1 0,1 0 1,-1 0-1,0 0 0,0 1 0,0 0 1,-1 0-1,1 0 0,0 1 1,-1 1-1,1-1 0,-1 1 0,1 0 1,-1 1-1,1 0 0,-1 0 1,1 0-1,-12 5 0,10-2-281,0 0 0,1 0 0,0 1 0,0 0 0,0 1 0,-13 11 0,19-16 175,1 0 0,-1 1 0,1-1 0,0 1 0,0-1 0,-1 1 0,1-1 0,0 1 0,0 0 1,0-1-1,1 1 0,-1 0 0,0 0 0,1 0 0,-1 0 0,1 0 0,-1-1 0,1 1 0,0 3 0,0-2-104,1-1-1,0 0 1,0 1 0,0-1-1,0 0 1,0 0-1,0 0 1,0 0 0,1 0-1,-1 0 1,1 0-1,0 0 1,-1 0 0,1-1-1,3 3 1,33 24-4809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9472,'-2'0'602,"-5"0"1333,7 0-1904,0 0 0,0 0 0,0-1 0,0 1 0,0 0 0,0 0 0,0 0 0,0 0 0,0 0 0,0 0 0,0 0 0,1 0 0,-1 0 0,0 0 0,0 0-1,0 0 1,0 0 0,0 0 0,0 0 0,0 0 0,0 0 0,0 0 0,0 0 0,0 0 0,0 0 0,0-1 0,0 1 0,0 0 0,0 0 0,0 0 0,0 0 0,0 0 0,0 0 0,0 0 0,0 0-1,0 0 1,0 0 0,0 0 0,0 0 0,0 0 0,-1 0 0,1 0 0,0 0 0,0 0 0,0 0 0,0 0 0,0 0 0,0 0 0,0-1 0,0 1 0,0 0 0,0 0 0,0 0 0,0 0-1,0 0 1,0 0 0,0 0 0,0 0 0,0 0 0,0 0 1281,0 0 91,0 0-241,6 0 742,3 1-1295,0 0-1,0 0 1,16 6 0,13 2 156,-12-6-420,47-2 0,-47-1-359,43 4 0,-42 0-3,-10-1-1705,32 2-1,-43-4-1461,-2 5-1903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681 138 8064,'-11'-10'863,"0"-1"122,-1 2 0,-13-10 0,17 13-190,0 0 0,0-1-1,1 0 1,0 0 0,-7-10-1,12 14-580,-1 0 0,1 0 0,-1 0 0,1 1 0,-1-1 0,0 1 0,0-1 0,0 1 0,0 0 0,-1 0 0,1 0 0,0 1 0,-1-1 0,1 1 0,-1 0 0,0 0 1,1 0-1,-1 0 0,0 1 0,0 0 0,1-1 0,-1 1 0,0 1 0,0-1 0,0 0 0,1 1 0,-1 0 0,-5 1 0,-7 5 70,1-1 0,-1 2 0,1 0 0,1 1 0,-15 11 1,15-10-197,-13 9 64,1 1 0,2 1 0,0 2 0,-29 34 0,19-13 124,-50 81 0,72-105-210,0 0-1,1 1 1,2 0 0,0 1 0,-11 40 0,19-55-52,0-1 0,0 1 0,1 0 0,0-1 0,0 1 0,1 0 1,-1-1-1,1 1 0,1 0 0,0-1 0,-1 1 0,2-1 0,-1 0 1,1 0-1,0 0 0,0 0 0,1 0 0,0-1 0,0 1 0,0-1 1,0 0-1,1 0 0,0-1 0,0 1 0,8 4 0,-3-2 58,0-1 0,0-1 0,1 0 0,-1 0 0,1-1 0,0 0 0,1-1 0,-1-1 0,1 1 0,-1-2 0,1 1 0,0-2 0,21-1 0,-5-2 65,-1-1 0,0-1 0,1-1 0,-2-2 0,1 0 0,-1-2 0,32-18 0,-45 22-92,-1-1 1,0-1 0,-1 0-1,1-1 1,-2 0 0,1-1-1,-1 0 1,-1-1 0,0 0 0,0 0-1,-1-1 1,-1 0 0,0 0-1,0-1 1,-2 1 0,7-18-1,-10 19-17,1-1 0,-2 1-1,1-1 1,-1 0 0,-1 1-1,0-1 1,-1 0 0,0 1 0,-1-1-1,0 1 1,-1 0 0,0-1-1,-1 1 1,0 0 0,-1 1-1,-8-15 1,8 15-137,-1 1-1,-1 0 1,0 0 0,0 0 0,-1 1-1,0 0 1,0 0 0,-1 1 0,0 0 0,0 1-1,-1 0 1,1 0 0,-1 1 0,-1 1-1,1-1 1,-22-5 0,17 7-1071,0 1 0,0 1 0,0 0 0,0 0 0,0 2 0,0 0 0,-20 3 0,-21 10-4798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11008,'6'-2'1006,"-1"0"0,1 1 1,0-1-1,10 0 1,6 1 376,22 2 1,-8 0 38,330-26 2867,-5-30-3017,-360 55-1271,253-44 709,683-88 1092,-9 60-1221,-659 55-565,171-20 83,-5 0-176,-411 35 0,0 0-1103,37 2 0,-59 0 976,-1 0 0,0 0 0,0 0 0,0 0 0,1 0 1,-1 0-1,0 1 0,0-1 0,0 1 0,0-1 0,0 1 1,0-1-1,2 2 0,-2-1-213,-1-1 0,0 1 0,1-1 0,-1 1-1,0 0 1,1 0 0,-1-1 0,0 1 0,0 0 0,0-1 0,0 1 0,0 0 0,0 0 0,0 0 0,2 10-4793,2-3-11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7808,'-2'-1'324,"1"1"1,0 0-1,-1-1 1,1 0-1,0 1 1,-1-1-1,1 1 1,0-1-1,0 0 1,0 0-1,0 0 1,0 0-1,0 0 1,0 0-1,0 0 1,0 0-1,0 0 1,0-2-1,0 2-129,0-1 1,1 1-1,-1 0 1,0 0-1,0 0 0,0 0 1,0 0-1,0 0 0,0 0 1,0 1-1,0-1 0,0 0 1,0 1-1,-1-1 0,1 0 1,0 1-1,0-1 0,-2 1 1,2 0 134,2 0-239,1 1 0,-1 0-1,0 0 1,1-1-1,-1 1 1,0-1 0,1 1-1,-1-1 1,1 0-1,-1 0 1,1 1 0,-1-1-1,3-1 1,23 0 289,-23 0-253,44-6 863,-31 4-757,0 0 0,0 2 0,0-1 1,21 3-1,-33-1-126,0 1 0,0 0 0,-1 0 1,1 0-1,0 1 0,-1-1 0,0 1 0,1 0 0,-1 0 0,0 1 1,0 0-1,0-1 0,0 1 0,-1 0 0,1 1 0,-1-1 0,1 1 1,-1-1-1,4 9 0,-4-8 22,-1 1 0,0 0 0,0 0 1,0 0-1,-1 1 0,1-1 0,-1 0 0,-1 0 0,1 1 0,-1-1 1,0 0-1,0 1 0,0-1 0,-1 1 0,0-1 0,0 0 0,-4 10 1,-2 6 38,-1-1 1,-2-1 0,-11 20 0,20-36-166,-21 30-30,12-17-45,-14 24 0,22-36 50,1 0 0,-1 0 0,1 0-1,-1 0 1,1 1 0,0-1-1,0 1 1,1-1 0,0 0 0,-1 1-1,2 5 1,1-3 20,0 0-1,1 0 1,0-1-1,0 0 1,1 0 0,-1 0-1,1 0 1,1 0-1,6 7 1,-6-7 5,8 8 0,1-1 1,0 0-1,1 0 1,0-2-1,21 12 0,-13-7-10,28 23-1,-48-37 28,-1-1 0,0 1 0,0 0 0,0 1 0,0-1 0,0 0 0,-1 0 0,1 1 0,-1-1 0,1 1 0,1 3 0,-3-4 17,0-1-1,0 1 0,0-1 0,0 1 0,0 0 0,-1-1 1,1 1-1,0-1 0,-1 1 0,1-1 0,-1 1 0,1-1 1,-1 0-1,0 1 0,0-1 0,1 0 0,-1 1 0,0-1 1,0 0-1,0 0 0,-1 0 0,-1 2 0,-9 8 5,-1 0 0,0-1 0,0 0 1,-1-1-1,-1-1 0,0 0 0,0-1 0,0-1 0,-1 0 0,0-1 0,0 0 0,0-2 0,-1 0 1,1 0-1,-1-2 0,-32 0 0,47-2-288,-32-4-841,33 5 407,-1-1 0,0 1 0,0-1 0,1 0 1,-1 0-1,1 0 0,-1 0 0,1 0 0,-3-1 0,4 1-5345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1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36 143 11264,'-4'1'839,"-1"-1"238,0 1 0,0 0 0,0 0 0,-5 2-1,8-3-142,3 1-847,-1 0-1,0-1 1,0 1 0,0-1 0,0 1-1,1-1 1,-1 1 0,0-1 0,1 1 0,-1-1-1,0 0 1,1 1 0,-1-1 0,1 1-1,-1-1 1,0 0 0,1 1 0,-1-1-1,1 0 1,-1 1 0,1-1 0,-1 0 0,1 0-1,-1 0 1,1 1 0,0-1 0,19 4 328,-14-3-155,38 4 598,1-1-1,0-3 0,45-3 1,175-22 139,2-16-171,-126 18-436,205-22 431,557 1 0,-234 61-155,0 41-388,-471-32-328,222 25 154,-298-44-222,-120-8-1108,-1 0 695,-1-1-1,0 0 1,1 0 0,-1 0 0,1 0-1,-1 0 1,1 0 0,0 1 0,-1-1-1,1 0 1,0 0 0,0 1 0,1-2-1,2-1-1763,5-9-3614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 8960,'-40'-27'10415,"39"27"-9673,1 0-305,1 0-367,-1 1 0,1-1-1,-1 1 1,1-1 0,-1 1 0,1-1-1,-1 1 1,1-1 0,0 1 0,-1-1-1,1 0 1,0 1 0,-1-1 0,1 0 0,1 1-1,1 0 170,10 7 497,-2-1-360,-1-1 0,1 0 0,0-1 0,0 0 0,0-1 0,1 0 0,14 2 0,142 17 594,-157-20-1382,0-2-1,0 1 0,1-2 1,-1 0-1,0 0 0,0-1 1,22-4-1,-23 2-3038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1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10240,'-13'-3'1921,"-1"1"0,1 0 1,-19 1-1,32 1-1848,0 0 0,-1 0 0,1 0 0,0 0 1,-1 0-1,1 0 0,0 0 0,-1 0 0,1 0 0,0 0 1,-1 0-1,1 0 0,-1 0 0,1 0 0,0 0 0,-1 0 1,1 0-1,0 1 0,0-1 0,-1 0 0,1 0 0,0 0 1,-1 1-1,1-1 0,0 0 0,0 0 0,-1 1 0,1-1 1,0 0-1,0 0 0,0 1 0,0-1 0,-1 0 0,1 1 1,0-1-1,0 0 0,0 1 0,0 0 0,0-1-27,0 1-1,1-1 0,-1 1 1,0-1-1,1 1 0,-1 0 1,0-1-1,1 1 0,-1-1 0,1 0 1,-1 1-1,1-1 0,-1 1 1,1-1-1,-1 0 0,1 1 1,-1-1-1,1 0 0,0 0 1,-1 1-1,1-1 0,-1 0 1,2 0-1,8 2 296,0 0 1,0-1-1,0-1 1,19-1-1,12 1 427,-23 2-481,-1 0 0,0 1 0,0 1 0,0 0 0,0 1 1,-1 1-1,27 13 0,-33-13-132,1 0 0,-2 0 0,1 1 1,-1 0-1,0 1 0,0 0 0,-1 0 0,0 1 0,-1 0 1,1 0-1,-2 1 0,9 15 0,-14-22-122,1 1 0,-1 0-1,0 0 1,0-1 0,0 1 0,0 0-1,-1 0 1,0 0 0,1 0 0,-2 0-1,1 0 1,0 0 0,-1 0 0,1-1-1,-1 1 1,0 0 0,-1 0-1,1-1 1,-1 1 0,-3 6 0,-4 4-1,0-1 0,-1 0 0,-22 22-1,-1 2-126,28-31 58,0 1 0,0 0-1,1 1 1,0-1 0,-4 9 0,7-14 32,1 0 1,-1 1-1,0-1 1,1 0-1,-1 0 1,1 0-1,0 1 1,0-1-1,0 0 1,0 0-1,0 0 1,0 1-1,1-1 1,-1 0-1,1 0 1,-1 0-1,1 1 1,0-1-1,0 0 1,0 0-1,0 0 1,0-1-1,1 1 1,2 3-1,12 10-60,20 16 1,14 12-26,-20-13 215,-2 1-1,-1 2 1,-2 0-1,-1 2 1,36 70-1,-55-95-80,0 0-1,-1 1 0,0 0 1,-1 0-1,0 0 1,2 20-1,-5-29-5,-1 1 0,1 0 0,-1-1-1,1 1 1,-1 0 0,0-1 0,0 1 0,0-1-1,0 0 1,-1 1 0,1-1 0,-1 0 0,1 0 0,-1 1-1,0-2 1,0 1 0,0 0 0,0 0 0,0 0-1,0-1 1,-1 1 0,1-1 0,0 0 0,-1 0 0,-4 2-1,-6 2 18,-1-1 0,1 0 0,-23 2-1,30-5-56,-256 47-14,254-47-164,0 1 0,0-1-1,0-1 1,-12 0 0,19 0 93,1 0 0,-1 0 0,1 0 0,0 0 0,-1 0 0,1 0 0,-1 0 0,1 0 0,-1 0 0,1 0 0,0 0 0,-1-1 0,1 1 0,0 0 0,-1 0 0,1 0 0,0-1 0,-1 1 0,1 0 0,0 0 0,-1-1 0,1 1 1,0 0-1,-1-1 0,1 1 0,0 0 0,0-1 0,0 1 0,-1-1 0,1 1 0,0 0 0,0-1 0,0 1 0,0-1 0,0 1 0,0 0 0,0-1 0,0 1 0,0-1 0,0 1 0,0 0 0,0-1 0,0 1 0,0-1 0,0 1 0,0 0 0,0-1 0,1 0 0,11-17-6167,-11 17 5474,17-22-7732,3-9 2102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3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58 185 4992,'1'1'870,"0"0"0,1-1 0,-1 1 0,1 0 0,-1 0 0,1-1 1,0 1-1,2 0 0,7 3 35,-10-4-730,0 1 0,0-1 1,0 0-1,1 1 0,-1-1 1,0 0-1,0 0 0,1 0 1,-1 0-1,0 0 0,0-1 1,0 1-1,1 0 0,-1 0 1,0-1-1,0 1 0,0-1 1,0 1-1,1-1 1,-1 1-1,0-1 0,0 0 1,1-1-1,-1 1-29,1 0 1,-1 0-1,0 0 0,0 0 1,0 0-1,0 0 0,0-1 1,0 1-1,0 0 0,0-1 1,-1 1-1,1-1 0,0 1 1,-1-1-1,1 1 0,-1-1 1,1-1-1,-1 1-13,0 1 1,0-1-1,0 1 0,0-1 0,-1 1 1,1-1-1,0 1 0,-1 0 1,1-1-1,-1 1 0,1-1 1,-1 1-1,0 0 0,1 0 0,-2-2 1,1 2-87,0 1-1,0-1 1,0 1 0,0-1 0,0 1 0,0-1 0,0 1 0,0 0-1,0-1 1,0 1 0,0 0 0,0 0 0,0 0 0,0 0 0,0 0 0,0 0-1,0 0 1,0 0 0,0 0 0,0 0 0,0 0 0,-2 1 0,-1 1 17,1-1 0,-1 1 0,1 0 0,0 0 0,-1 0 0,1 0 0,0 0 0,0 1-1,1-1 1,-1 1 0,0 0 0,-2 3 0,5-5-53,-1 0 1,0 0-1,0-1 0,1 1 0,-1 0 0,0 0 0,1 0 0,-1 1 0,1-1 0,0 0 0,-1 0 0,1 0 0,0 0 0,-1 0 0,1 0 0,0 1 0,0-1 0,0 0 0,0 0 0,0 0 0,0 0 0,1 1 0,-1-1 0,0 0 0,0 0 0,1 0 1,-1 0-1,1 0 0,-1 0 0,1 0 0,0 0 0,-1 0 0,1 0 0,0 0 0,-1 0 0,1 0 0,0 0 0,0-1 0,0 1 0,0 0 0,0-1 0,2 2 0,-1-1 54,1 0 1,0 0-1,-1-1 0,1 1 0,0-1 1,-1 1-1,1-1 0,0 0 0,-1 0 0,1 0 1,3-1-1,0 1-4,-1-1 0,1 0 0,-1-1 0,9-3 0,-11 4-20,0-1 0,-1 1 0,1-1 0,-1 0 0,1 0 0,-1 0 0,0 0 0,0 0 0,0 0 0,0-1 0,0 1 1,0-1-1,-1 1 0,1-1 0,-1 0 0,1 1 0,-1-1 0,0 0 0,1-5 0,0-3 143,-1-1 0,1 1 0,-2-21 1,0 26-143,0 4-12,0 0 0,0 0 0,0 1-1,0-1 1,0 0 0,0 0 0,-1 0 0,1 1-1,-1-1 1,1 0 0,-1 1 0,0-1-1,1 0 1,-3-2 0,3 4-19,0 0 0,-1 0 0,1-1 0,-1 1 0,1 0 0,0 0 0,-1-1 1,1 1-1,-1 0 0,1 0 0,0 0 0,-1 0 0,1 0 0,-1 0 0,1 0 0,-1 0 0,1 0 0,-1 0 0,1 0 0,-1 0 0,-14 7 30,6 0-67,1 0-1,0 0 0,1 1 1,0 0-1,0 0 0,-5 9 1,9-13 28,0 1 1,1-1-1,-1 0 1,1 1-1,0 0 1,0-1-1,1 1 1,-1 0-1,1 0 0,0 0 1,1 0-1,-1 0 1,1 0-1,0 9 1,1-11 15,0 0 1,0 0 0,0 0-1,1 0 1,-1-1-1,1 1 1,-1 0 0,1-1-1,0 1 1,0-1-1,0 0 1,0 0 0,0 0-1,1 0 1,-1 0-1,1 0 1,-1 0-1,1-1 1,4 3 0,-5-3-10,0-1 1,0 1-1,0 0 1,0 0 0,1-1-1,-1 1 1,0-1-1,0 0 1,0 0-1,1 0 1,-1 0 0,0 0-1,0 0 1,1 0-1,-1-1 1,0 1-1,0-1 1,0 0 0,0 1-1,0-1 1,0 0-1,0 0 1,0-1-1,0 1 1,0 0 0,0-1-1,1-1 1,1-2 9,-1 0 1,0 0 0,0 0-1,0-1 1,-1 1 0,0-1-1,0 1 1,0-1 0,-1 0-1,1 0 1,-2 0-1,1 0 1,-1 0 0,1 0-1,-2 0 1,1 0 0,-1 0-1,0 0 1,0 0 0,0 0-1,-5-10 1,6 16-19,0-1 0,-1 0 0,1 1 0,-1-1 1,1 0-1,-1 1 0,1-1 0,-1 1 0,1-1 0,-1 0 1,1 1-1,-1 0 0,0-1 0,1 1 0,-1-1 0,0 1 1,0 0-1,1-1 0,-1 1 0,0 0 0,0 0 0,1 0 1,-1-1-1,0 1 0,0 0 0,0 0 0,1 0 0,-1 0 1,0 1-1,0-1 0,1 0 0,-1 0 0,0 0 0,0 1 1,1-1-1,-1 0 0,0 0 0,0 1 0,1-1 0,-1 1 1,-1 0-1,-2 2-6,-1 1-1,0-1 1,1 1 0,-5 5 0,8-8 14,-10 10-19,1 0 1,0 0-1,0 1 1,-10 18-1,17-24-7,0 1-1,0-1 1,1 0 0,-1 1-1,2 0 1,-1-1 0,1 1-1,0 0 1,0 0-1,1 0 1,0 12 0,1-10 30,0-1 0,1 0 0,0 0 1,0 0-1,4 8 0,-5-12 6,1-1 0,-1 1 0,1-1 0,0 0 0,0 0 1,0 0-1,1 0 0,-1 0 0,1 0 0,-1-1 0,1 1 0,0-1 0,5 3 0,-6-4-12,1 0 0,-1 0 0,1-1 0,0 1 0,-1-1 0,1 0-1,0 0 1,-1 0 0,1 0 0,0 0 0,-1-1 0,1 1 0,-1-1-1,1 0 1,0 0 0,-1 0 0,4-1 0,7-4-31,23-15-1,-29 16 14,7-3 62,0-2-1,-1 0 0,0-1 1,19-19-1,-27 25-34,-1 0-1,0 0 1,0-1-1,-1 1 1,1-1 0,-1 0-1,0 0 1,-1 0-1,0 0 1,0 0-1,0-1 1,0 1 0,-1-1-1,1-10 1,-2 14-8,0 1 1,0-1-1,0 1 1,0-1-1,-1 1 1,1-1-1,-1 1 1,0-1-1,1 1 1,-1-1-1,0 1 1,0 0-1,0 0 1,-1-1-1,1 1 1,-1 0-1,1 0 1,-1 0-1,0 0 1,1 1-1,-1-1 1,0 0-1,0 1 1,0-1-1,0 1 1,-1 0-1,1 0 1,0 0-1,-1 0 1,1 0-1,0 0 1,-1 0-1,1 1 1,-4-1-1,-3 0 4,0 1 0,0 0 0,0 0 0,0 1 0,0 0 0,1 1 0,-1 0 0,-13 5 0,3-1-32,0 1 1,1 1-1,0 1 0,1 0 1,-21 16-1,32-21 11,0 1 1,1 0-1,0 0 0,0 0 0,1 1 1,-1-1-1,-6 13 0,9-14-9,0 0 0,1 0 1,-1 1-1,1-1 0,0 0 0,0 1 0,0-1 1,1 1-1,-1 0 0,1-1 0,0 1 0,1-1 1,0 7-1,-1-8 21,1-1 0,0 1 0,-1 0-1,1-1 1,0 0 0,0 1 0,0-1 0,1 1 0,-1-1 0,0 0 0,1 0 0,0 0 0,-1 0 0,1 0 0,0 0-1,0 0 1,0-1 0,0 1 0,1-1 0,-1 1 0,0-1 0,0 0 0,1 0 0,-1 0 0,1 0 0,-1 0 0,1 0 0,0-1-1,-1 0 1,1 1 0,-1-1 0,1 0 0,0 0 0,-1 0 0,1-1 0,0 1 0,-1 0 0,1-1 0,-1 0 0,1 0-1,3-1 1,10-7 27,0 0 0,-1 0 0,-1-2-1,1 0 1,-2 0 0,21-23-1,-28 27-7,0 1 0,-1-1-1,0-1 1,0 1 0,0-1-1,-1 0 1,-1 0 0,1 0-1,2-9 1,-5 12-3,0-1-1,0 1 1,0 0-1,0-1 0,-1 1 1,0-1-1,0 1 1,0-1-1,-1 1 1,0-1-1,0 1 1,0 0-1,-1-1 0,0 1 1,-3-6-1,5 9-11,-1 1-1,0-1 0,0 1 1,0-1-1,0 1 0,0 0 0,0 0 1,-1-1-1,1 1 0,0 0 1,-1 0-1,1 0 0,-1 0 0,1 0 1,-1 1-1,1-1 0,-1 0 1,-2 0-1,2 1-3,-1-1 1,0 1-1,0 0 0,1 0 1,-1 0-1,0 0 0,0 1 0,1-1 1,-1 1-1,-3 1 0,-5 2-30,0 1 1,1 0-1,-1 0 0,-10 10 0,6-6-4,4-3 7,1 1-1,0 0 1,1 0-1,-14 15 1,21-21 12,1 1 1,-1-1-1,1 1 1,0 0 0,-1 0-1,1 0 1,0 0-1,0 0 1,0 0 0,0 0-1,1 0 1,-1 0-1,1 1 1,-1-1 0,1 0-1,0 0 1,-1 1-1,1-1 1,1 0 0,-1 0-1,0 1 1,0-1-1,1 0 1,-1 0-1,1 0 1,0 1 0,0-1-1,0 0 1,0 0-1,2 3 1,-2-2 11,1-1-1,-1 0 1,0 0 0,1 0-1,0-1 1,-1 1 0,1 0-1,0 0 1,0-1 0,0 0-1,0 1 1,0-1-1,0 0 1,1 0 0,-1 0-1,0 0 1,1 0 0,-1 0-1,0-1 1,1 1 0,-1-1-1,1 0 1,-1 0 0,1 0-1,-1 0 1,1 0-1,-1 0 1,1-1 0,3 0-1,7-3 26,-1 1 0,-1-2 0,1 1 0,0-2-1,-1 1 1,18-13 0,-24 14-13,1 0 0,-1-1 0,0 1 0,0-1 0,-1 0-1,0 0 1,1-1 0,-1 1 0,-1-1 0,1 0 0,-1 0 0,0 0 0,-1 0 0,3-9-1,-3 6 25,-1-1-1,0 1 0,0 0 1,-1-1-1,-1-12 0,1 18-20,-1 1 0,1-1 0,-1 1 0,1 0 0,-1 0 0,0-1 0,0 1 0,-1 0 0,1 0 0,0 0 0,-1 0 0,0 0 0,0 0 0,0 1 0,0-1 0,0 1-1,-1-1 1,-3-2 0,4 4-8,1 0-1,-1 0 0,0 1 1,0-1-1,1 1 0,-1-1 0,0 1 1,0 0-1,0 0 0,1-1 1,-1 1-1,0 1 0,0-1 0,0 0 1,0 0-1,1 1 0,-1-1 1,0 1-1,0-1 0,-2 2 0,-3 2 10,0 0-1,0 1 0,-9 7 1,9-7-12,-14 11-28,1 1 1,-29 30-1,43-40-5,-1 0-1,2 1 1,-1 0-1,1 0 1,0 1-1,1-1 1,0 1-1,0 0 1,1 0 0,-3 13-1,6-20 28,-1-1-1,1 0 1,0 1-1,-1-1 1,1 1-1,0-1 1,0 1-1,0-1 1,0 1-1,1-1 0,-1 0 1,0 1-1,1-1 1,-1 1-1,0-1 1,1 0-1,0 1 1,-1-1-1,1 0 1,0 0-1,0 1 1,0-1-1,-1 0 1,1 0-1,0 0 1,1 0-1,-1 0 1,2 1-1,-1-1 13,0 0 0,0-1 0,0 1-1,0-1 1,0 1 0,0-1 0,0 0 0,0 0-1,0 0 1,0 0 0,0 0 0,0-1-1,1 1 1,-1 0 0,0-1 0,0 0-1,0 1 1,0-1 0,1-1 0,12-6 21,-1 0 0,-1 0 0,1-2 1,-1 0-1,-1 0 0,18-19 0,-29 27-2,1 0 0,-1 0 0,1 0 1,-1 0-1,0-1 0,0 1 0,0 0 0,2-4 0,-3 6-26,0 0 1,0-1 0,0 1 0,0 0-1,0 0 1,0 0 0,0 0 0,0 0-1,0 0 1,0 0 0,0 0 0,0 0-1,0 0 1,0 0 0,0 0 0,0 0-1,0 0 1,0-1 0,0 1-1,0 0 1,0 0 0,0 0 0,0 0-1,0 0 1,-1 0 0,1 0 0,0 0-1,0 0 1,0 0 0,0 0 0,0 0-1,0 0 1,0 0 0,0 0 0,0 0-1,0 0 1,0 0 0,0 0-1,0 0 1,0 0 0,0 0 0,0 0-1,0 0 1,-1 0 0,1 0 0,0 0-1,0 0 1,0 0 0,0 0 0,0 0-1,0 0 1,0 0 0,0 0 0,0 0-1,0 0 1,0 0 0,0 0 0,-7 2 64,-5 6-44,3 0-40,0 0 0,0 1 0,-9 12 0,18-21-4,0 0 1,0 0-1,0 1 0,0-1 1,-1 0-1,1 0 0,0 1 1,0-1-1,0 0 0,-1 0 1,1 1-1,0-1 0,0 0 1,0 0-1,-1 0 0,1 0 1,0 1-1,0-1 0,-1 0 1,1 0-1,0 0 0,-1 0 1,1 0-1,0 0 0,0 0 1,-1 0-1,1 0 0,0 0 1,-1 0-1,1 0 0,-3-7-1347,3 6 784,0-1-1,0 1 0,0 0 0,0 0 1,0 0-1,0-1 0,1 1 0,-1 0 1,0 0-1,1 0 0,-1 0 0,1 0 1,0-2-1,14 2-7474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3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11520,'-22'5'4288,"13"-10"-3329,0 2 993,9-1 224,-5-1-544,5 2-160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25343,'19'4'684,"0"0"-1,21 9 1,12 2-68,97 12 387,17 5-492,-127-18-312,-2-1-3635,-36-12 3076,0-1 0,-1 0 0,1 0 0,0 0 0,0 0 0,0 0 0,0 0 0,0 0-1,0 0 1,-1-1 0,1 1 0,0 0 0,1-1 0,5-1-2012,13-3-3574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3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13440,'0'0'97,"0"0"0,0 0 0,0-1 0,0 1 0,1 0 0,-1 0-1,0 0 1,0 0 0,0 0 0,0 0 0,0 0 0,0 0 0,0 0 0,0 0 0,0 0 0,0 0 0,0 0 0,0 0 0,0-1 0,0 1 0,0 0 0,1 0 0,-1 0 0,0 0 0,0 0 0,0 0 0,0 0 0,0 0 0,0 0 0,0-1 0,0 1 0,0 0 0,0 0 0,0 0 0,0 0 0,-1 0 0,1 0 0,0 0 0,0 0 0,0 0 0,0-1 0,0 1 0,0 0 0,0 0 0,0 0 0,0 0 0,0 0 0,0 0 0,0 0 0,0 0 0,0 0 0,0 0 0,0 0 0,-1 0 0,1 0 0,0 0 0,0 0 0,0 0 0,0 0 0,0-1 0,0 1 0,0 0 0,0 0 0,-1 0 0,15-4 2050,23-3-1164,-14 5-253,0 1 0,45 3 0,-54-1-396,1 1 0,-1 1 0,0 1 0,0 0 0,-1 0 0,14 7 0,-23-9-193,0 0 1,0 1-1,0-1 1,-1 1-1,0-1 0,1 1 1,-1 0-1,0 0 1,0 1-1,0-1 1,3 7-1,-4-7-70,-1-1 0,0 1 0,0 0 0,0 0 0,0-1 0,0 1 0,-1 0 0,1 0 0,-1 0 0,0 0-1,0 0 1,0 0 0,0 0 0,0 0 0,-1-1 0,0 1 0,1 0 0,-3 4 0,-1 2 24,0 0 0,-9 14 0,10-19-105,0 0 0,0 0 0,1 0 0,-1 1-1,1 0 1,0-1 0,1 1 0,-1 0 0,1 0 0,0 0 0,0 0 0,0 0 0,1 0 0,0 10-1,4 4-35,1-1 0,0 0-1,2 0 1,0 0-1,9 16 1,-7-16 15,9 15-17,1 0-1,2-1 1,31 36 0,23 33 358,-69-91-228,0 0-1,-1 1 1,0-1-1,-1 1 0,0 0 1,0 0-1,-1 0 1,-1 1-1,0-1 1,0 1-1,-1 12 0,-1-15-46,-1 1 0,0 0-1,0 0 1,-1-1-1,0 1 1,-1-1 0,0 0-1,-1 1 1,0-2-1,0 1 1,-1 0 0,0-1-1,-7 10 1,5-9-31,-1-1 1,1 0 0,-1-1-1,-1 0 1,1 0 0,-1-1 0,-1 0-1,1 0 1,-1-1 0,0 0-1,0-1 1,0 0 0,-1-1-1,1 0 1,-1-1 0,0 0-1,0 0 1,1-1 0,-1-1 0,0 1-1,0-2 1,0 0 0,0 0-1,-17-5 1,3 0-239,-38-10-546,23 8-3070,36 7-3821,6 2 4915,7 1-406,5-2-2128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9728,'0'2'482,"0"1"0,1-1 0,-1 0 0,1 1 0,0-1 1,0 0-1,0 1 0,0-1 0,0 0 0,0 0 0,0 0 0,1 0 0,-1 0 1,1 0-1,0-1 0,-1 1 0,1 0 0,0-1 0,0 1 0,0-1 1,0 0-1,0 1 0,4 0 0,3 2-71,-1 0 0,1-1 0,0-1 0,0 1 0,10 0 0,13 0-168,40 0 0,6-1-745,-65-1-1082,-1 0 0,0-1 0,23-3 0,-12-4-3669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3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10240,'-9'-8'3462,"5"4"95,4 4 2250,0 1-5702,1 0 1,0 0-1,0-1 0,0 1 0,0 0 1,-1 0-1,1-1 0,0 1 1,0-1-1,0 1 0,0-1 0,0 1 1,1-1-1,-1 1 0,0-1 1,0 0-1,2 1 0,23 0 897,-20-1-827,30 0 110,1 2 1,-1 1-1,0 2 0,0 2 0,0 1 1,-1 2-1,53 22 0,-50-14-231,-18-8-134,38 13 0,-56-23-27,-1 1-1,1-1 1,0 1 0,0-1 0,-1 0 0,1 0 0,0 0-1,0 0 1,-1 0 0,1 0 0,0 0 0,0-1-1,-1 1 1,1-1 0,0 1 0,-1-1 0,4-1 0,-2 0-713,1-1 1,-1 0 0,0 0 0,0 0-1,4-5 1,9-10-3339,2 6-1281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7424,'5'-67'13290,"-4"62"-13023,0 1-1,0 0 1,0-1 0,1 1-1,0 0 1,0 0 0,0 0-1,0 0 1,0 0 0,1 1-1,0-1 1,0 1 0,4-4-1,-3 3-185,-1 1-1,1 0 1,0 0-1,0 1 1,1-1-1,-1 1 1,0 0 0,1 0-1,0 0 1,7-2-1,-3 3 8,-1-1 0,1 1 1,-1 1-1,1-1 0,13 3 0,-2 1 120,0 0 0,0 2-1,0 1 1,26 11 0,-25-9 56,-1 2 0,0 1 1,0 0-1,-1 2 0,-1 0 1,24 22-1,-40-33-204,1 0-1,-1 0 1,0 1 0,0-1-1,-1 1 1,1-1-1,0 1 1,-1-1-1,1 1 1,-1 0 0,0 0-1,0 0 1,0 0-1,0 3 1,-1-3-29,0-1 1,0 1-1,0-1 0,-1 1 0,1-1 1,-1 1-1,0-1 0,1 0 0,-1 1 1,0-1-1,0 0 0,-1 0 0,1 1 1,0-1-1,-1 0 0,1 0 1,-1-1-1,-3 4 0,-3 1 24,1 0-1,-1 0 1,-1-1 0,-15 8-1,-20 12-80,40-23-7,1 1-1,0-1 1,0 1 0,-1 0-1,2 1 1,-1-1 0,0 0-1,-4 8 1,6-9 21,0 0 1,1 0 0,-1 0 0,1 0-1,-1 0 1,1 0 0,0 0 0,-1 0-1,1 0 1,0 1 0,1-1 0,-1 0-1,0 0 1,0 0 0,1 0 0,0 0-1,-1 0 1,1 0 0,0 0 0,0 0-1,0 0 1,0 0 0,1 1 0,5 6-4,-1-1 0,1 0 0,12 11 1,-5-6 12,11 16 85,-1 2-1,-1 0 1,-1 1 0,-2 1-1,-2 1 1,0 1 0,13 41-1,-28-69 7,-1 0 0,0 0 0,0 0 0,-1 0 0,0 0 0,0 0 0,0 1 0,-2 9 0,1-14-67,-1 0-1,1 0 0,-1 0 0,0 0 0,0 0 0,0 0 0,-1-1 0,1 1 0,0 0 0,-1-1 0,0 1 0,0-1 0,0 0 0,0 0 0,0 0 1,0 0-1,0 0 0,-1 0 0,1 0 0,-1-1 0,1 1 0,-1-1 0,-3 2 0,-9 3 12,0-1 1,-1 0-1,1-1 1,-22 2-1,-67 3-28,42-5-17,32-1-138,-19 2-364,17-4-3131,30-1 504,5 0-1563,11 3-885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169 135 8192,'-8'-7'3877,"-3"-2"-917,11 9-2874,0-1 1,0 1-1,0-1 1,0 1-1,0 0 1,0-1-1,-1 1 1,1 0-1,0-1 0,0 1 1,0 0-1,-1-1 1,1 1-1,0 0 1,-1 0-1,1-1 1,0 1-1,-1 0 1,1 0-1,0 0 1,-1-1-1,1 1 0,0 0 1,-1 0-1,1 0 1,0 0-1,-1 0 1,1 0-1,0 0 1,-1 0-1,1 0 1,-1 0-1,1 0 1,0 0-1,-1 0 0,1 0 1,-1 0-1,1 0 1,0 0-1,-1 0 1,1 1-1,-1-1 1,-10 16 353,0-2-428,6-7 45,10-6 266,13-5 199,-12 1-354,-1-1 1,0 1 0,0-1-1,0 0 1,0 0-1,0 0 1,-1 0 0,0-1-1,0 0 1,0 0 0,4-9-1,-6 11-102,0 0 0,0-1-1,0 1 1,-1-1 0,1 0 0,-1 1-1,0-1 1,0 0 0,0 0 0,-1 1-1,1-1 1,-1 0 0,0 0 0,0 0 0,-1 0-1,1 0 1,-1 0 0,0 1 0,-1-7-1,1 10-54,1-1-1,0 1 1,-1-1-1,1 1 1,-1-1-1,1 1 0,-1-1 1,1 1-1,-1-1 1,1 1-1,-1-1 1,0 1-1,1 0 1,-1-1-1,0 1 1,1 0-1,-1 0 0,0 0 1,1-1-1,-1 1 1,0 0-1,1 0 1,-1 0-1,0 0 1,0 0-1,1 0 1,-1 0-1,0 1 0,1-1 1,-1 0-1,0 0 1,1 0-1,-1 1 1,0-1-1,1 0 1,-2 1-1,-1 1-23,0-1-1,0 1 1,0 0 0,0 0-1,0 0 1,-4 5 0,-2 3-4,0 0-1,1 1 1,0 0 0,1 0 0,0 1 0,1 0 0,0 0 0,1 0 0,-6 20 0,11-30 35,-1-1 1,1 1-1,-1 0 1,1-1-1,0 1 1,-1-1-1,1 1 1,0 0-1,0-1 1,0 1-1,0 0 1,1-1-1,-1 1 1,0 0-1,1-1 1,-1 1-1,1-1 1,0 1-1,-1 0 1,1-1-1,0 0 0,0 1 1,0-1-1,0 0 1,0 1-1,0-1 1,0 0-1,1 0 1,-1 0-1,0 0 1,1 0-1,-1 0 1,0 0-1,1 0 1,-1-1-1,1 1 1,0 0-1,-1-1 1,1 0-1,-1 1 1,4-1-1,1 1 96,0 0 0,1-1 1,-1 0-1,0-1 0,0 1 0,0-1 0,0 0 0,0-1 1,0 0-1,7-2 0,-6 1-14,0-1-1,-1 1 1,0-1 0,1 0 0,-1-1 0,-1 0-1,1 0 1,-1 0 0,0 0 0,8-11-1,-12 14-71,1 0-1,-1-1 1,1 1 0,-1-1-1,0 1 1,0-1-1,0 1 1,-1-1-1,1 0 1,0 0 0,-1 1-1,0-1 1,0 0-1,0 1 1,0-1-1,0 0 1,0 0 0,-1 1-1,1-1 1,-1 0-1,0 1 1,0-1-1,0 0 1,0 1-1,0-1 1,-1 1 0,1 0-1,-1-1 1,1 1-1,-4-4 1,2 4-22,1 0 1,0 0-1,-1 0 0,1 0 1,-1 0-1,1 0 1,-1 1-1,0-1 0,1 1 1,-1 0-1,0 0 0,0 0 1,0 0-1,0 0 1,-4 0-1,2 1-6,0 0 0,1 0 0,-1 1 0,0-1 0,0 1 0,1 0 1,-1 0-1,0 1 0,-4 1 0,-1 2-17,-1 0 0,1 1 0,1 0 0,-1 1 0,1 0 1,0 0-1,-11 12 0,13-11-32,-1 1 0,1 0 0,-11 19 0,16-24 34,0-1 0,1 0 0,-1 1 0,1-1 0,0 1 0,0 0 0,0-1-1,0 1 1,0 0 0,1-1 0,0 1 0,0 0 0,0 0 0,0 0 0,2 5 0,-2-8 25,1 1 0,-1-1 0,1 1 0,0-1 0,0 1 0,0-1 0,-1 0 0,1 0 0,1 1 0,-1-1 0,0 0 0,0 0 0,0 0 0,0 0 0,1 0 0,-1 0 0,1-1 0,-1 1 0,0 0 0,1-1 0,-1 1 0,1-1 0,0 1 1,-1-1-1,1 0 0,-1 1 0,1-1 0,-1 0 0,1 0 0,2-1 0,5 1 136,0-1-1,0-1 1,-1 0 0,10-3 0,-11 3-109,5-1 12,0-1 0,-1 0 0,0 0 0,0-2 0,0 1 0,-1-1 0,1-1 0,-1 0 0,-1 0-1,15-15 1,-22 20-40,0-1-1,0 1 1,0-1-1,-1 1 1,1-1-1,-1 0 1,1 1-1,-1-1 0,0 0 1,0 0-1,0 0 1,-1 0-1,1 0 1,-1 0-1,0 0 1,0 0-1,0-1 0,0 1 1,0 0-1,-1 0 1,0-3-1,1 4-1,-1 0 0,0 0 0,0 0 0,0 0 1,0 0-1,0 1 0,0-1 0,0 0 0,0 1 0,-1-1 0,1 1 0,-1-1 0,1 1 0,-1-1 0,0 1 0,1 0 1,-1 0-1,0 0 0,0 0 0,0 0 0,0 0 0,0 1 0,0-1 0,0 0 0,0 1 0,0 0 0,0 0 1,0-1-1,0 1 0,-4 1 0,-1 0-17,0 0 1,1 1-1,-1 0 1,0 0-1,1 0 1,-1 1-1,1 0 1,0 0-1,0 1 0,0 0 1,1 0-1,-8 7 1,-2 2-24,1 1 0,1 0 0,-14 19 0,19-21 7,0 0 1,1 0-1,-7 15 1,11-20-6,1 0 1,-1 0-1,1 0 0,0 1 1,1-1-1,0 1 1,-1 9-1,2-16 40,0 1-1,0-1 0,0 0 1,0 1-1,0-1 0,0 1 1,0-1-1,0 0 1,1 1-1,-1-1 0,0 1 1,1-1-1,-1 0 0,1 1 1,0-1-1,-1 0 1,1 0-1,0 0 0,0 1 1,0-1-1,0 0 0,0 0 1,0 0-1,0 0 0,0-1 1,0 1-1,1 0 1,-1 0-1,0-1 0,0 1 1,1-1-1,-1 1 0,0-1 1,1 1-1,-1-1 1,1 0-1,-1 0 0,0 1 1,1-1-1,-1 0 0,1 0 1,-1-1-1,1 1 1,-1 0-1,3-1 0,6-2 119,1 0 0,0 0 0,-1-1-1,17-9 1,-20 10-101,11-6 134,-1-1-1,27-19 1,-36 23-117,0 0-1,-1-1 1,0 0 0,0 0 0,-1-1 0,0 1 0,7-12 0,-12 17-36,0 0 0,0-1 0,0 1 0,0-1 1,0 1-1,0-1 0,-1 1 0,1-1 0,-1 1 1,0-1-1,0 1 0,0-1 0,0 0 0,0 1 0,-1-1 1,1 1-1,-2-5 0,2 6-1,-1 0 0,0-1-1,1 1 1,-1 0 0,0 0 0,0-1 0,0 1-1,0 0 1,0 0 0,0 0 0,0 0 0,-1 0-1,1 0 1,0 1 0,-1-1 0,1 0 0,0 0-1,-1 1 1,1-1 0,-1 1 0,1 0-1,-1-1 1,1 1 0,0 0 0,-1 0 0,0 0-1,1 0 1,-1 0 0,1 0 0,-1 0 0,-1 1-1,-5 1-12,1 0-1,0 0 1,-1 1-1,1 0 0,0 1 1,1-1-1,-1 1 1,0 0-1,1 1 1,0 0-1,0 0 0,1 0 1,-8 9-1,-6 9-70,1 0-1,-17 30 1,33-50 65,1-1 0,0 1-1,0-1 1,0 1 0,0-1 0,-1 5 0,2-7 12,0 0 0,0 1 0,0-1-1,0 0 1,0 1 0,0-1 0,0 0 0,0 0 0,0 1 0,0-1 0,0 0 0,0 1 0,0-1 0,0 0 0,0 0 0,0 1 0,0-1 0,1 0 0,-1 0 0,0 1 0,0-1-1,0 0 1,0 0 0,1 0 0,-1 1 0,1-1 4,0 0 0,-1 0 0,1 0-1,-1 1 1,1-1 0,0 0 0,-1 0 0,1-1-1,0 1 1,-1 0 0,1 0 0,-1 0 0,1 0 0,0 0-1,-1-1 1,1 1 0,0-1 0,102-52 334,-87 43-271,0 0 0,-1-2 0,0 1 0,15-18-1,-25 24-46,0-2-1,0 1 0,4-8 0,-8 13-12,0 0 1,-1 0-1,1 0 0,0 0 0,-1 0 0,1 0 0,-1 0 0,1 0 0,-1 0 0,0-1 0,1 1 1,-1 0-1,0 0 0,0 0 0,0 0 0,0-1 0,0 1 0,0 0 0,0 0 0,0 0 0,-1-1 1,1 1-1,0 0 0,-1 0 0,1 0 0,-1 0 0,1 0 0,-1 0 0,0-2 0,-1 3-4,1-1-1,0 1 1,-1-1-1,1 1 1,-1-1-1,1 1 1,-1 0-1,1 0 1,-1 0-1,0 0 1,1 0-1,-1 0 1,1 0-1,-1 0 1,1 1-1,-1-1 1,1 0-1,-1 1 1,1 0-1,0-1 1,-3 2-1,-1 0 4,-8 3 5,1 1 0,0 0-1,0 1 1,-12 9 0,-42 36-208,56-44 75,8-6 64,20-10-320,-16 7-116,1 0 0,-1 1 0,0-1-1,1 1 1,-1-1 0,0 1 0,1 0-1,-1-1 1,0 1 0,1 1 0,-1-1-1,0 0 1,1 0 0,-1 1 0,0 0-1,1-1 1,-1 1 0,0 0-1,0 0 1,0 0 0,4 3 0,12 10-5814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4602 37 6528,'1'-1'340,"-1"0"0,1 1 0,0-1 0,-1 0 0,1 1 0,-1-1 0,1 0 0,-1 1 0,1-1 0,-1 0 0,0 0 1,1 0-1,-1 1 0,0-1 0,0 0 0,1 0 0,-1 0 0,0 0 0,0 0 0,0 1 0,0-1 0,0 0 0,0 0 0,0 0 0,-1 0 0,1 0 0,0 0 1,-1-1-1,1 1-51,-1 0 0,0 1 1,1-1-1,-1 0 1,1 1-1,-1-1 1,0 0-1,0 1 0,1-1 1,-1 1-1,0-1 1,0 1-1,0-1 1,-1 1-1,-10-3-1037,7 4 923,0 0 0,0 0 0,0 0-1,0 0 1,-8 4 0,-8 1 136,12-3-337,0 1-1,-1 0 0,1 0 0,-15 11 0,-17 8 44,-36 16 314,49-24-345,2 2 0,-40 30 0,9-4 93,-3-2-67,2 2 1,-65 64-1,112-97 2,-21 15 0,-9 7-36,24-18 27,-1 0 0,0-2 0,-29 15 0,-6 4-31,-49 29 58,79-45-34,1 1 0,0 1-1,1 1 1,1 1-1,1 1 1,1 0 0,0 1-1,-15 27 1,27-39 33,-55 85-94,11-29 100,-7 9-53,47-62-4,0-1 0,0 0 1,-1 0-1,-19 13 0,-2 2 50,26-20 4,-28 23-35,2 2 1,-38 46-1,-39 91-55,63-91 144,-17 19-125,53-81 7,-10 22 0,12-22 68,-17 25 0,4-9-19,-25 51 0,-11 15-31,1-10 31,-9 13-21,50-80 6,0-2 0,-1 0 0,-18 17-1,-5-1-132,-78 74 221,107-96-151,-13 20 0,6-8 102,6-7-24,1 0 0,0 1 0,-7 20-1,-5 10-71,-28 66 34,34-74 2,-2-1 0,-24 41 0,19-47 74,-44 48 0,5-7-165,21-15 131,3 2 1,-31 66-1,-14 25 29,35-69-91,4 1 0,-34 90 0,8-15 85,56-133-61,-1-1 1,-2 0 0,-36 41 0,-77 86 35,107-122-24,2 1 1,0 1-1,-19 44 1,-91 237 39,94-228-84,-15 40 105,40-87-13,-43 110-175,32-95 227,12-25-114,-1-1-1,-1 0 0,-30 43 0,-16 10 141,35-46-123,12-17-37,0 0-1,-15 32 1,-13 51 10,-30 119 1,0 57 126,-17 54-30,42-206-22,9-36-160,18-47 59,-33 99 128,18-46-33,31-87-200,-8 14 535,9-20-477,1 0-1,-1 0 0,0-1 0,1 1 0,-1 0 0,0-1 1,0 1-1,0-1 0,1 1 0,-1-1 0,0 1 0,0-1 0,0 1 1,0-1-1,0 0 0,0 0 0,0 1 0,0-1 0,0 0 1,-1 0-1,1 0-524,-2 0-239,2 0-4794,1 0 1136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9984,'-7'-4'3098,"11"5"-1115,13 6-574,-13-3-1094,0 0 1,-1 0-1,1 0 0,-1 0 0,0 1 0,0-1 1,0 1-1,0 0 0,1 6 0,-2-7-134,0 0 1,0 1-1,-1-1 0,2 8 1,14 189 2508,-16-188-2612,13 188 871,26 145-597,1-136-297,-25-142-93,28 71 0,-41-132 33,1 5 72,1-1 0,8 16-1,-11-25-42,-1 1-1,1-1 0,-1 0 1,1 1-1,0-1 0,0 0 1,0 0-1,0-1 0,0 1 0,0 0 1,1-1-1,-1 1 0,1-1 1,-1 0-1,1 0 0,4 2 1,-4-2-5,-1-1 1,1 0 0,0 0 0,0 0-1,-1 0 1,1 0 0,0 0 0,3-1-1,-1-1 28,-1 1-1,1-1 1,-1 0-1,0 0 1,0 0-1,0-1 0,7-5 1,75-70 534,-25 20-218,-39 38-258,169-150 504,99-51-472,-124 96-1260,-80 53-1250,-20 10-3953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7808,'0'0'332,"0"0"0,-1 0-1,1 0 1,0-1 0,0 1 0,0 0 0,0 0 0,0-1 0,0 1 0,0 0 0,0 0 0,0-1 0,0 1 0,0 0-1,0-1 1,0 1 0,0 0 0,0 0 0,0-1 0,0 1 0,0 0 0,0 0 0,0-1 0,0 1 0,0 0-1,1 0 1,-1-1 0,0 1 0,0 0 0,0 0 0,0 0 0,1-1 0,-1 1 0,13-11 2468,18-8-4251,-27 17 2448,0 0-915,0 0 0,1 0 0,-1 1 0,1-1 0,-1 1 0,1 0 0,0 1 0,-1-1 0,1 1 0,0-1 0,7 2-1,-6-1-50,22 0 66,1 1 0,0 1 1,31 7-1,-43-3-64,0 0-1,0 1 1,-1 1-1,0 0 1,0 1-1,-1 1 1,0 1-1,-1 0 1,17 17-1,-4 1-26,-1 1 0,-1 1 1,24 40-1,-11-15 55,-29-45-59,0 1 1,2-1 0,-1-1-1,1 0 1,1 0 0,14 9-1,80 42 57,-78-46-35,19 10-39,-2 1 1,-1 3-1,63 54 0,-71-47 15,-2 1 0,46 65 0,-79-100 0,20 24 10,1-1 1,0-1-1,33 26 0,81 54 67,8 8-61,-126-96-8,-1 1 1,-1 1-1,21 31 1,33 62-8,-46-69-22,53 70 1,-29-58 58,82 75-1,-97-99-36,-1 2-1,-3 2 1,46 64 0,55 123-68,-101-170 115,58 76 0,48 37-85,23 40 90,-59-71-48,-64-84 26,-3 1 0,-1 2-1,32 78 1,-20-23-135,-26-62 100,31 60 0,10-9 113,97 122 1,-124-176-142,41 78 0,14 54-27,-56-110 64,113 277 11,-125-293 27,1 0 0,3-2-1,2 0 1,57 82 0,-76-122-45,26 36-3,-1 1 0,43 85 1,102 332 57,-87-204-181,-63-182 216,45 87 0,-61-142-95,1 0 0,1 0 0,1-1-1,1-1 1,18 21 0,-21-27 2,0 0 1,-1 1-1,0 1 0,13 24 0,-10-12-41,15 46-1,13 69 75,-17-53 35,-11-36-50,6 56 0,-7-38-237,20 91 64,-31-130-934,0-25 549,0 0 1,0 0-1,0 1 0,1-1 0,2 9 1,1 6-3456,-4-11-309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2 691 10368,'-1'-1'9164,"3"3"-7161,4 2-1772,-1 0 1,1 1-1,-1 0 0,0 0 0,9 10 0,7 9 174,14 6-31,1-2-1,1-1 0,49 26 0,-43-28-326,-1 2-1,67 57 0,-79-55-59,-1 0 0,-2 2-1,42 61 1,-50-68-90,-18-23 78,1 0 0,-1 0 0,0 0-1,1 0 1,-1 0 0,1 0 0,-1 0 0,1-1 0,-1 1 0,1-1-1,0 1 1,-1-1 0,1 1 0,3-1 0,-5 0 24,1 0 0,-1 0 0,1 0 0,0 0 0,-1-1 0,1 1 0,-1 0 0,1-1 0,0 1 0,-1 0 0,1-1 0,-1 1 0,1 0 0,-1-1 0,1 1 0,-1-1 0,0 1-1,1-1 1,-1 1 0,0-1 0,1 0 0,-1 1 0,0-1 0,1 1 0,-1-1 0,0 0 0,0 1 0,0-1 0,0 0 0,0 0 0,2-21 34,-2 20-39,-1-115 315,0 98-223,-2-245 1044,6 199-877,3 1 1,3 0-1,20-74 0,44-81 168,-19 68-250,-51 142-872,0 0 0,-1 0-1,0-1 1,1-13 0,-3 21 532,0 1 1,0-1-1,0 0 0,0 1 1,0-1-1,0 0 1,0 1-1,-1-1 1,1 1-1,0-1 1,-1 0-1,0 1 1,1-1-1,-1 1 0,0-1 1,0 1-1,0 0 1,0-1-1,0 1 1,0 0-1,0 0 1,0-1-1,0 1 1,-1 0-1,1 0 0,0 0 1,-1 1-1,1-1 1,-1 0-1,1 0 1,-1 1-1,1-1 1,-3 0-1,-6 1-5281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9984,'-8'-32'3285,"8"20"-1813,0 8-1363,7-34 4096,-6 35-3703,0-1-1,0 1 0,0 0 1,1-1-1,0 1 0,-1 0 1,1 0-1,0 0 0,4-5 1,-6 8-458,0 0 0,1 0 0,-1 0 0,0 0 0,1-1 0,-1 1 0,0 0 0,1 0 0,-1 0 1,0 0-1,1 0 0,-1 0 0,1 0 0,-1 0 0,0 0 0,1 0 0,-1 0 0,0 0 0,1 0 0,-1 0 1,0 0-1,1 0 0,-1 0 0,0 1 0,1-1 0,-1 0 0,0 0 0,1 0 0,-1 0 0,0 1 0,0-1 1,1 1-1,0 0 89,1 0-1,-1 0 1,0 0 0,0 0 0,0 1 0,0-1 0,0 1 0,-1-1 0,2 3 0,1 4 161,0 0 1,-1 0 0,0 0 0,-1 0 0,1 0 0,-1 14-1,7 158 1141,-15 245-720,2 8-587,35 57-2278,-26-457 857,0 11-3685,-4-35 498,0-9 4418,0-8-5321,0-4 247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10112,'-1'-2'387,"1"1"0,-1-1 1,1 1-1,-1-1 0,1 0 0,0 1 1,0-1-1,0 1 0,0-1 1,0 1-1,0-1 0,0 0 1,0 1-1,1-1 0,-1 1 0,1-1 1,0-2-1,2-1 962,0-1 0,0 1 0,6-8 0,-3 10 281,-6 3-1575,1 1-1,-1-1 0,0 1 1,1-1-1,-1 1 1,0-1-1,0 1 0,0 0 1,1-1-1,-1 1 1,0-1-1,0 1 0,0 0 1,0-1-1,0 1 1,0-1-1,0 1 0,0 0 1,0-1-1,0 1 0,-1 1 1,-4 80 1289,-12 93-128,-5 125-214,10 312 172,28-47-806,-10-460-279,11 243 99,-18 98-33,1-443-165,0 12-331,-1-1-1,0 1 1,-2 0-1,-5 21 0,4-28-3363,8-20-4707,1 4 2797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9472,'-8'-16'3120,"8"9"-1718,0 5-1392,8-29 4693,-8 28-4112,1 0-1,1 0 1,-1 1 0,0-1-1,1 0 1,-1 1 0,1-1-1,0 1 1,0-1 0,2-1 0,-4 4-559,0 0 0,0 0 0,1-1 0,-1 1 0,0 0 0,0 0 0,0 0 1,1 0-1,-1 0 0,0 0 0,0 0 0,1 0 0,-1 0 0,0 0 0,0 0 0,0 0 1,1 0-1,-1 0 0,0 0 0,0 0 0,0 0 0,1 0 0,-1 0 0,0 0 1,0 0-1,0 1 0,1-1 0,-1 0 0,0 0 0,0 0 0,0 0 0,0 0 1,1 0-1,-1 1 0,0-1 0,0 0 0,0 0 0,0 0 0,0 1 0,0-1 0,1 0 1,-1 0-1,0 0 0,0 1 0,0-1 0,0 0 0,0 0 0,0 1 0,5 23 933,0 83 427,-6 77-459,-3 113-405,0-109-336,-1 189 22,5-348-202,11 433 168,10-219-200,6 175-1800,-27-410 1496,-2 39-1214,2-45 1175,-1 1 1,1-1-1,0 1 0,-1-1 1,0 1-1,0-1 1,0 1-1,0-1 0,0 0 1,0 1-1,-1-1 0,1 0 1,-1 0-1,-1 2 1,3-4 200,-1 1-1,1-1 1,0 0 0,0 0 0,-1 0 0,1 0 0,0 0 0,-1 1 0,1-1 0,0 0-1,-1 0 1,1 0 0,0 0 0,-1 0 0,1 0 0,0 0 0,0 0 0,-1 0-1,1 0 1,0-1 0,-1 1 0,0 0 0,0 0-728,-8-1-4896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7808,'0'0'164,"0"0"0,1 0 1,-1-1-1,0 1 0,0 0 1,0 0-1,0 0 0,0 0 0,0-1 1,0 1-1,0 0 0,0 0 1,0 0-1,0-1 0,0 1 1,0 0-1,0 0 0,0 0 0,-1 0 1,1-1-1,0 1 0,0 0 1,0 0-1,0 0 0,0 0 1,0-1-1,0 1 0,0 0 0,-1 0 1,1 0-1,0 0 0,0 0 1,0 0-1,0 0 0,-1-1 1,1 1-1,0 0 0,0 0 0,0 0 1,0 0-1,-1 0 0,1 0 1,0 0-1,0 0 0,0 0 1,0 0-1,-1 0 0,1 0 0,0 0 1,0 0-1,0 0 0,-1 0 1,1 0-1,0 0 0,-12 10 1953,-11 19-1580,5 0 282,2 1 1,-25 61-1,12-24-312,-4 6 33,3 0 0,-29 112 0,51-152-442,1 1 0,2 0 0,1 0 0,2 1 0,1-1 0,2 1 0,1-1 0,8 40 0,1-31 72,1 1 1,3-2 0,1 0-1,2-1 1,1-1 0,3 0-1,1-2 1,35 45 0,-55-79-175,4 5 53,0 0-1,1 0 1,0-1 0,11 9-1,-17-15-34,0-1 1,0 1-1,0-1 0,1 0 0,-1 1 0,0-1 0,1 0 0,-1-1 0,0 1 0,1 0 0,-1-1 0,1 1 0,0-1 1,-1 0-1,1 0 0,-1 0 0,1 0 0,-1 0 0,1-1 0,-1 1 0,1-1 0,-1 1 0,1-1 0,3-2 0,0-1-412,1-1 0,-1 0 0,1 0 0,-1-1 0,-1 0-1,1 0 1,-1 0 0,0 0 0,6-11 0,15-18-4143,-7 13 1053,3-1-1290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10368,'-3'-14'3365,"3"14"-3267,-1 0 1,1-1-1,0 1 1,0 0 0,0 0-1,0 0 1,0 0-1,0-1 1,0 1-1,0 0 1,0 0-1,0 0 1,0 0-1,0-1 1,0 1-1,0 0 1,0 0-1,0 0 1,0 0-1,0-1 1,0 1-1,0 0 1,1 0 0,-1 0-1,0 0 1,0 0-1,0-1 1,0 1-1,0 0 1,0 0-1,0 0 1,1 0-1,-1 0 1,0 0-1,0 0 1,0 0-1,0-1 1,0 1-1,1 0 1,-1 0-1,0 0 1,0 0-1,0 0 1,0 0 0,0 0-1,1 0 1,-1 0-1,0 0 1,0 0-1,0 0 1,0 0-1,1 0 1,-1 0-1,0 0 1,0 0-1,0 0 1,1 1-1,6 1 3740,-4 2-3570,0-1 1,-1 1 0,1 0-1,-1 0 1,0 0 0,0 0-1,-1 0 1,1 0 0,-1 1-1,0-1 1,0 0 0,0 9-1,0-7-70,3 13 164,-2 1 0,1 28-1,-2-14-113,1 182 633,-5-117-658,-9 325 156,10-50-336,22-135 150,2 47-3895,-22-278 2839,0 0 1,-1 0-1,0 0 1,0-1-1,0 1 1,-4 9-1,-4 8-5088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12800,'-7'-8'1646,"-5"-5"1437,9 9-888,4 5 582,6 10-1695,3 13-424,22 47 876,-3-19-1038,31 59 347,104 272 954,-67-141-1274,-78-194-425,2-2-1,33 52 1,-48-88-74,0 0 0,1-1 0,1 0 0,11 11-1,-12-14-5,-1-1 0,1-1 0,-1 1 0,1-1 0,1-1 0,12 6 0,-14-7-7,0 0-1,0 0 0,0-1 0,0 0 0,0 0 0,0 0 0,0-1 0,12 0 1,-8-2 6,0 0 0,0 0 0,18-8 0,-20 7-9,0 0 1,0-1-1,0 0 0,-1 0 0,0-1 0,0 0 0,13-12 0,-9 5 9,-1 0 1,15-22-1,-15 19-6,17-27 5,-2-1-1,29-67 0,-48 97-13,20-48-140,-2-1-1,-4 0 0,23-116 1,-14 0-2381,-16 87-1264,3 2-3467,-7 49 1832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2048,'-12'-12'864,"12"12"-672,5-19-960,-1 14-416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84 198 8960,'2'-21'1721,"-1"5"-593,1 1 1,0-1 0,1 1 0,5-18 0,-6 24-24,0 0 0,-1 0 0,0-1 0,-1 1 0,-1-14 0,1 11 585,-14 223 1883,-2 2-2556,14-180-904,-25 458 863,5 4-405,9-106-278,12-50-258,1-189 165,0-147-219,0 1 0,0-1 0,0 0 0,-1 0 0,0 0 0,-1 3 0,-5 9-4013,6-11 91,1 0-2865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14 963 8448,'-1'8'3799,"-1"1"0,1 17 0,-8-8-1085,8-19-2533,5-10 428,9-20-375,1 1 1,2 0 0,0 1-1,32-39 1,18-18 120,144-187 575,-145 185-510,4 4-1,139-131 1,-196 204-387,0 0-1,1 2 1,0 0 0,1 0 0,21-10-1,-32 18-12,1-1 1,0 0-1,0 1 0,0 0 0,1 0 0,-1 0 0,0 1 0,0-1 1,1 1-1,-1 0 0,0 0 0,0 1 0,1-1 0,-1 1 0,0 0 0,0 0 1,0 0-1,0 1 0,0-1 0,0 1 0,0 0 0,-1 0 0,1 0 1,-1 1-1,6 4 0,-2 0 43,0 1 0,0 0 0,-1 0 0,0 0 1,7 14-1,22 51 319,-32-66-343,93 253 1096,-21 4-686,-14-43-449,-32-108-332,-10-39-1827,-18-69 1845,0-1-184,0-1-1,0 1 1,0-1-1,1 1 1,2 4-1,-4-8 236,0 1 1,1-1-1,-1 1 0,1-1 1,-1 1-1,1-1 0,-1 1 1,1-1-1,-1 1 0,1-1 1,0 1-1,-1-1 0,1 0 1,0 0-1,-1 1 0,1-1 1,0 0-1,-1 0 0,1 0 1,0 1-1,-1-1 0,1 0 1,0 0-1,0 0 0,-1 0 1,1-1-1,0 1 1,-1 0-1,1 0 0,0 0 1,-1 0-1,2-1 0,1-1-920,0 1 0,0-1 0,0 0 0,0-1 0,5-3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12 12800,'-8'-11'5548,"7"10"-1671,1 4-662,-1 9-1914,-2 10-1038,-1 0 1,-1 0 0,-2-1-1,0 1 1,-13 27 0,-60 100-51,33-64-121,-49 121 19,13 8-672,75-191 355,5-15-84,-2 5-410,0 0 0,-11 20 1,14-30 169,0 0-1,0-1 1,0 1 0,0 0 0,0-1 0,0 0 0,-1 1-1,1-1 1,-1 0 0,1 0 0,-1-1 0,0 1 0,0 0 0,0-1-1,0 0 1,-5 2 0,-10-2-4712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11008,'5'-90'3594,"-4"86"-3332,-1 0 0,1-1 0,0 1 0,3-8-1,-4 12-141,0-1 0,1 0 0,-1 0 0,1 0 0,-1 1 0,1-1 0,0 0 0,-1 0 0,1 1 0,0-1 0,0 0 0,-1 1 0,1-1 0,1 0 0,-1 1 6,-1 0-1,1 0 1,0 0-1,-1 0 0,1 0 1,-1 0-1,1 0 0,0 0 1,-1 1-1,1-1 0,0 0 1,-1 0-1,1 1 0,-1-1 1,1 0-1,0 0 0,-1 1 1,1-1-1,-1 1 0,1-1 1,-1 0-1,1 1 0,-1-1 1,0 1-1,1-1 1,-1 1-1,0 0 0,1-1 1,-1 1-1,12 19 1362,26 73 1560,-7-14-2147,109 175 1195,-33-69-1550,-47-60-224,39 69-482,-84-169-66,-6-8-958,18 23 0,-26-37 692,1-1 1,0 0 0,0 0 0,0 0 0,0-1-1,5 4 1,10 1-6212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15488,'-5'3'5791,"10"1"-4511,13-4 288,0-4-160,16-4-832,25 1-160,8-2-256,4 6-64,-3 3-32,-11 3-192,-8 1-64,-13 8-2112,-13 5-896,-10 5-3487</inkml:trace>
  <inkml:trace contextRef="#ctx0" brushRef="#br0" timeOffset="1">201 341 13696,'5'12'5087,"17"-12"-3967,17 5 352,-16-5-192,13-5-672,5 1-160,2-4-288,7-4-128,-5 0 0,3 0-832,6 0-256,9 0-1728,3 0-671,1-3-1793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6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310 250 11008,'-5'-6'1030,"-1"0"1,0 0-1,0 1 1,0 0 0,-1 0-1,0 1 1,-13-8-1,18 11-923,-1 0-1,0 1 1,1-1-1,-1 0 1,0 1-1,0-1 1,1 1-1,-1 0 1,0 0-1,0 0 1,0 0-1,1 1 1,-1-1-1,0 1 1,0 0-1,1 0 1,-1-1-1,1 2 1,-1-1-1,1 0 0,-1 0 1,1 1-1,0 0 1,-1-1-1,1 1 1,-3 3-1,-8 10 179,0 0 0,1 1 0,1 1 0,1-1 0,-12 27 0,1-5 91,7-12-66,1 1 1,-10 30 0,18-42-166,0 1 0,2-1 0,0 1 0,0 0 0,1 28 0,2-26-44,1 0 0,1 0 1,0 0-1,2 0 0,0 0 0,1-1 0,10 24 0,-10-29-30,1 0 0,0-1 0,1 0-1,0 0 1,1-1 0,0 0 0,1 0 0,0-1-1,0 0 1,1-1 0,17 12 0,-16-13 2,1-1 1,0 0 0,0 0-1,1-2 1,0 1 0,-1-2-1,1 0 1,18 2-1,-11-3 53,0-1 0,0-1 0,0-1 0,0-1 0,22-4 0,-10-2 55,1-1 0,-1-1 1,-1-2-1,0-1 1,0-1-1,41-28 1,-60 35-134,-1 0 1,0-1 0,-1-1-1,0 0 1,0 0-1,-1-1 1,0 0 0,-1-1-1,0 0 1,-1 0 0,0 0-1,0-1 1,-2 0-1,1 0 1,-1-1 0,5-25-1,-4 13-9,-2 0-1,-1 0 1,-1 0-1,-1-1 1,-2 1-1,0-1 1,-8-39-1,6 49-26,-1-1-1,0 1 0,-2 0 0,0 1 0,0-1 0,-1 1 1,-1 1-1,-1-1 0,0 1 0,-1 1 0,0-1 1,-20-17-1,11 14-63,-1 2-1,-1 1 1,0 0 0,-1 1 0,0 2 0,-1 0 0,-47-15 0,29 15-1471,0 2 1,0 1 0,-84-4-1,110 11 315,0 1-1594,0-1 0,0 0 0,-20-6 1,-6-6-2943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9344,'0'-5'845,"0"0"1,0-1 0,1 1-1,0 0 1,0 0 0,0 0-1,3-5 1,-2 6-470,0 0 1,0 0 0,0 0-1,1 0 1,0 0-1,0 1 1,0 0-1,5-5 1,-4 4-165,1 0 0,0 0 0,0 1 0,0-1 0,0 1 0,12-5 0,-16 8-175,1-1 0,-1 1 0,1 0 0,-1-1 0,1 1 0,-1 0 0,1 0 0,-1 0 0,1 0 0,-1 0 0,1 0 0,0 0 0,-1 1 0,0-1 0,1 1 0,-1-1 0,1 1 0,-1-1 0,1 1 0,-1 0 0,0-1 0,1 1 0,-1 0 0,0 0 0,0 0 0,0 0 0,0 0 0,0 1 0,0-1 0,0 0 0,0 0 0,0 1 0,-1-1 0,2 2 0,0 3 54,0 0 1,0 1 0,-1-1-1,1 0 1,-2 1-1,1-1 1,-1 1 0,0-1-1,0 1 1,-2 10 0,-34 280 1381,7-90-522,16 1 33,13-193-837,0 17 171,0-30-260,0 0 0,1 0 0,-1 0 1,0-1-1,1 1 0,0 0 0,-1 0 0,1 0 1,0-1-1,0 1 0,0 0 0,0-1 0,2 3 0,-3-4-22,1 1-1,0-1 0,0 1 0,0 0 0,0-1 0,0 0 1,0 1-1,0-1 0,0 0 0,0 1 0,0-1 0,0 0 1,0 0-1,0 0 0,0 0 0,0 0 0,0 0 0,0 0 1,0 0-1,0 0 0,0-1 0,0 1 0,0 0 0,0-1 1,0 1-1,0-1 0,1 0 0,4-3 69,0 1 0,0-1 0,5-5 0,-3 3-1,61-53 282,-47 39-396,1 1 0,36-24 0,-56 41 13,0 0 0,-1 1 0,1-1 0,0 1-1,0 0 1,0 0 0,0 0 0,0 0-1,0 1 1,0-1 0,1 1 0,-1-1 0,0 1-1,6 1 1,-5 0 24,1 0-1,-1 1 1,0 0 0,1 0-1,-1 0 1,0 0-1,0 1 1,0-1-1,5 6 1,4 2-4,-1 2-1,0-1 1,0 2 0,14 20-1,-19-23-100,0 0 0,-1 1-1,0 0 1,-1 0-1,-1 0 1,7 23-1,-7 0-2665,-4-29 1541,1 1 1,-1-1 0,1 1-1,0-1 1,0 0-1,1 0 1,3 10-1,12 6-4726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3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9472,'-3'-1'774,"2"1"-675,1 0-1,0 0 1,0-1 0,0 1-1,-1 0 1,1 0 0,0 0-1,0 0 1,-1 0 0,1 0-1,0-1 1,0 1 0,-1 0-1,1 0 1,0 0-1,0 0 1,-1 0 0,1 0-1,0 0 1,0 0 0,-1 0-1,1 0 1,0 0 0,0 0-1,-1 1 1,1-1 0,0 0-1,0 0 1,-1 0-1,1 0 1,0 0 0,0 0-1,-1 1 1,1-1 0,0 0-1,0 0 1,0 0 0,0 0-1,-1 1 1,1-1 0,0 0-1,0 0 1,0 1-1,0-1 1,0 0 0,0 0-1,-1 1 1,1-1 0,0 0-1,0 0 1,0 1 0,0-1-1,0 1 1,0-1 1858,15 12 3787,-9-10-5502,0 0 1,1 0-1,-1-1 0,1 1 0,-1-1 1,1-1-1,0 0 0,-1 0 0,13-1 1,6 0-106,212 15 122,-124-5-4875,-91-8-126,23-2 1,-9-3-53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9088,'-1'-1'358,"0"-1"0,0 0 1,0 0-1,0-1 0,1 1 1,-1 0-1,1 0 1,0 0-1,-1 0 0,1 0 1,0-1-1,0 1 0,1 0 1,-1 0-1,0 0 0,1 0 1,-1-1-1,1 1 0,0 0 1,-1 0-1,1 0 0,0 0 1,0 0-1,0 1 0,2-3 1,-1 1 83,-1 1 1,1-1 0,0 1-1,0 0 1,0 0-1,0 0 1,0 0 0,5-4-1,-7 6-369,1-1-1,0 1 1,0 0 0,0 0-1,-1-1 1,1 1-1,0 0 1,0 0-1,0 0 1,0 0 0,-1 0-1,1 0 1,0 0-1,0 0 1,0 0-1,0 0 1,-1 0 0,1 0-1,0 1 1,0-1-1,0 0 1,-1 1-1,1-1 1,0 0 0,0 1-1,-1-1 1,1 1-1,0-1 1,-1 1-1,1-1 1,-1 1-1,1 0 1,-1-1 0,1 1-1,-1 0 1,1 0-1,0 0 1,3 6 180,-1 0 1,0 0 0,0 0-1,0 0 1,-1 1-1,3 9 1,5 52 436,-7-49-526,10 95 396,26 157 37,10-46-63,-47-216-460,0 0 1,1 13 0,-3-21-125,0 0 0,0 0 0,0 0 1,0 0-1,0 0 0,0 0 0,-1 0 1,1 0-1,-1 0 0,1 0 0,-1-1 0,0 1 1,1 0-1,-1 0 0,0 0 0,0-1 1,-3 4-1,4-5-47,0 0-1,0 0 1,-1 0 0,1 0-1,0 0 1,0 1 0,-1-1 0,1 0-1,0 0 1,0 0 0,-1 0 0,1 0-1,0 0 1,0 0 0,0 0-1,-1 0 1,1 0 0,0-1 0,0 1-1,-1 0 1,1 0 0,0 0 0,0 0-1,0 0 1,-1 0 0,1 0-1,0-1 1,0 1 0,0 0 0,-1 0-1,1 0 1,0 0 0,0-1 0,0 1-1,0 0 1,0 0 0,-1 0-1,1-1 1,0 1 0,0 0 0,0 0-1,0-1 1,0 1 0,0 0 0,0-1-1,-1-9-3646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0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13184,'5'9'4211,"-4"-8"-3929,0 0 1,0 0 0,0 0-1,-1 0 1,1 0 0,-1 0 0,1 0-1,-1 0 1,1 1 0,-1-1 0,0 0-1,1 0 1,-1 0 0,0 1 0,0-1-1,0 0 1,0 0 0,0 1-1,0-1 1,0 0 0,0 0 0,-1 1-1,1-1 1,0 0 0,-1 0 0,1 0-1,-1 1 1,1-1 0,-2 1 0,-14 18 162,0-1 1,-1 0 0,-31 25 0,29-27-358,-42 42-13,-58 71 0,112-122-71,1 0 0,0 1 0,0 0 0,1 0 1,0 0-1,0 0 0,1 1 0,-5 17 0,8-23 41,1-1 1,-1 0-1,1 0 1,0 1-1,-1-1 0,2 0 1,-1 1-1,0-1 0,1 0 1,-1 1-1,1-1 0,0 0 1,0 0-1,0 0 0,2 4 1,0-3 45,0 1 0,0-1 0,1 0 0,-1 1 0,1-1 1,0-1-1,0 1 0,7 4 0,2 0 34,0 0 1,1-1-1,0-1 1,0 0-1,23 6 1,0-4-40,59 6 0,-21-4-1346,-73-10 912,-1 0 1,1 0 0,0 1-1,0-1 1,0 1-1,-1-1 1,1 1-1,0 0 1,-1-1 0,1 1-1,0 0 1,-1 0-1,1 0 1,-1 1-1,1-1 1,-1 0 0,0 0-1,0 1 1,1-1-1,0 3 1,-1-2-403,0 0 1,-1-1-1,0 1 1,1 0-1,-1 0 0,0-1 1,0 1-1,0 3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0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8960,'0'-3'698,"0"0"1,1 0 0,0 0-1,-1 0 1,1 0 0,3-4-1,-3 4-42,0 1 0,0-1 0,0 1 0,-1-1 0,1 0 0,0-4 0,4 13 960,-1 1-1445,0 0 1,-1 0-1,0 0 1,0 1-1,-1-1 0,2 11 1,5 15 393,13 26 499,3-1 0,2-1 0,52 79 0,-51-95-736,1-2 0,1-1 0,3-2-1,43 39 1,161 117 657,-44-34-217,-87-62-2267,-105-95-1194,-1-1-1381,0 3-2347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13 13440,'-9'-8'4991,"9"4"-3871,0 4 256,0 0-192</inkml:trace>
  <inkml:trace contextRef="#ctx0" brushRef="#br0" timeOffset="1">627 13 23839,'0'12'542,"-1"1"-1,-1 0 0,-6 23 1,-113 398 1535,104-380-1952,-301 835 814,226-636-694,67-168-184,-15 91 1,39-174-6,0 21-719,1-23 598,0 0 0,0 1 0,0-1 0,0 1 0,0-1-1,1 0 1,-1 1 0,0-1 0,0 1 0,0-1-1,1 0 1,-1 1 0,0-1 0,0 0 0,1 1 0,-1-1-1,0 0 1,1 0 0,-1 1 0,0-1 0,1 0-1,-1 0 1,1 1 0,-1-1 0,0 0 0,1 0 0,-1 0-1,1 0 1,-1 0 0,1 0 0,-1 0 0,0 0-1,1 0 1,-1 0 0,1 0 0,-1 0 0,1 0 0,-1 0-1,0 0 1,1 0 0,-1 0 0,1 0 0,-1-1-1,0 1 1,1 0 0,-1 0 0,0 0 0,1-1 0,-1 1-1,1-1 1,7-3-1188,-1-1 0,0 0-1,0-1 1,0 1 0,0-1-1,6-8 1,22-29-4549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12288,'-27'-7'4042,"27"6"-3941,-1 1 1,1 0-1,0 0 0,-1-1 0,1 1 0,-1 0 0,1-1 1,0 1-1,-1-1 0,1 1 0,0 0 0,-1-1 0,1 1 1,0-1-1,-1 1 0,1-1 0,0 1 0,0-1 1,0 1-1,0-1 0,0 1 0,-1-1 0,1 1 0,0-1 1,0 1-1,0-1 0,0 1 0,0-1 0,0 1 0,1-1 1,-1 1-1,0-1 0,0 1 0,0-1 0,0 1 1,1-1-1,-1 1 0,0-1 0,0 1 0,1-1 0,-1 1 1,0 0-1,1-1 0,16-15 2268,-14 14-2186,1 0-1,-1 0 1,1 1-1,0 0 0,0-1 1,-1 1-1,1 1 1,0-1-1,7 0 1,39 2 336,-40 0-425,35 1-35,272 11 15,-295-13-404,48 1-1915,-22 2-2204,2-2 670,-18-6 6710,-4-7 4562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25 12288,'1'-2'445,"-1"1"1,1-1-1,0 1 1,-1-1-1,1 1 1,0 0-1,0-1 1,0 1 0,0 0-1,0 0 1,0 0-1,2-2 1,2-2 993,-5 5 177,0 2-1297,0 0 0,-1 0 0,0 0 0,1 0 0,-1 0 0,0 0 0,0 0 1,0-1-1,0 1 0,0 0 0,-1 0 0,1-1 0,0 1 0,-1-1 0,-2 3 0,-31 23-579,25-20 583,-22 16-211,-50 49 0,68-58-130,1 0 1,1 2-1,0-1 0,1 1 0,-15 30 1,24-41 4,0-1 1,0 0 0,0 1 0,1 0 0,0-1 0,0 1 0,0 0 0,0 0 0,1-1 0,0 1 0,1 7 0,-1-9 10,1 0-1,0 1 1,0-1 0,0 0 0,0 0 0,0 0 0,1 0 0,-1-1 0,1 1 0,0 0 0,0-1 0,0 1 0,0-1 0,1 0 0,-1 1 0,0-1 0,6 3 0,4 2 9,-1-2 0,1 1-1,1-2 1,-1 1 0,23 3 0,12 6-26,-6 1-16,0 3 0,-1 1 1,38 25-1,-58-31 35,-1 1 1,-1 0 0,0 2-1,-1 0 1,-1 1-1,0 1 1,18 26 0,5 16 18,33 70-1,-70-126-12,69 144 767,-61-124-401,-1 1 1,-1 0-1,-2 0 0,5 33 0,-10-54-319,-1 0-1,0 0 0,0-1 0,0 1 1,0 0-1,-1 0 0,0-1 0,1 1 1,-1 0-1,0 0 0,-1-1 0,1 1 0,-1-1 1,0 0-1,1 1 0,-1-1 0,-1 0 1,1 0-1,0 0 0,-1 0 0,0 0 1,1-1-1,-1 1 0,0-1 0,0 0 0,-1 0 1,1 0-1,-6 2 0,-4 2-17,0-2 0,-1 0 0,1 0 0,-1-1 0,0-1 0,-20 1 0,8-1-86,-1-2-1,1-1 1,-1-1 0,1-2-1,0 0 1,0-2-1,-41-14 1,43 11-1201,1-1 0,0-1 0,1-1 0,-35-25 0,54 35 813,0-1 1,0 1-1,0-1 1,0 0 0,1 1-1,-1-1 1,1 0 0,0-1-1,-1 1 1,1 0-1,1-1 1,-1 1 0,0-1-1,-1-5 1,-6-16-4879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12032,'0'-1'169,"0"1"0,0 0 1,0-1-1,-1 1 1,1 0-1,0-1 0,0 1 1,0 0-1,0-1 1,0 1-1,0 0 0,0-1 1,0 1-1,0 0 1,0-1-1,0 1 0,0 0 1,0-1-1,0 1 1,0 0-1,0-1 0,0 1 1,0-1-1,0 1 0,0 0 1,1-1-1,-1 1 1,0 0-1,0 0 0,0-1 1,1 1-1,-1 0 1,0 0-1,0-1 0,1 1 1,-1-1-1,1 1 15,0 0-1,0 0 1,0 0 0,1 0-1,-1 0 1,0 1-1,0-1 1,0 0 0,0 0-1,0 1 1,0-1-1,0 0 1,-1 1-1,1-1 1,1 2 0,11 4 748,0 0 0,1-1 1,17 6-1,-11-7-587,0 0 0,0-1 0,33 0 0,55-4 499,110-15 0,105-30-750,-290 41-79,130-28-828,-57 5-4183,-104 28 4837,59-13-6272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9600,'-14'0'1274,"10"-1"-955,1 1 0,-1 0 0,1 0 0,-1 0 0,1 1 0,0-1 0,-1 1 0,1 0 0,-7 2 0,5-1-268,-8 5 2514,14-3-1006,10 2-647,2-2-437,0 0-1,0-2 0,0 1 0,0-2 1,0 0-1,20-1 0,-6 1-135,124 0 1382,63 4-545,-175-2-1082,-1 2 1,0 1-1,57 18 1,-75-17-444,1 1 1,24 13 0,-36-15-667,0-1 0,11 10 0,-15-11-375,-1 0 0,1 1 0,-1-1 0,7 10 0,-10-12 723,-1-1 1,1 1-1,0-1 0,0 1 1,0-1-1,-1 1 0,1-1 1,-1 1-1,0 0 0,1 2 1,-1-3 252,0 0 1,0 0 0,-1 0-1,1 0 1,0 0 0,-1 0 0,1 0-1,0 0 1,-1 0 0,1 0-1,-2 1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11648,'-54'15'4384,"46"-10"-3393,4-2-287,20 1 1728,11 1-704,14-5-384,17-5-256,22 1-672,15 4-320,-7 0-96,-4 4 0,-7 1 0,-2 2-96,-3 1 64,4 1-2080,4-6-896,8 4-3231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12544,'-4'-5'978,"1"1"-200,-1-1 1,1 1-1,-1-1 0,-2-7 1,6 11-706,-1 1 1,1-1-1,-1 0 1,1 0 0,0 0-1,-1 0 1,1 0-1,0 0 1,0 0-1,0 0 1,0 1 0,0-1-1,0 0 1,0 0-1,0 0 1,0 0-1,0 0 1,1 0 0,-1 0-1,0 0 1,0 0-1,1 1 1,-1-1-1,1 0 1,-1 0 0,1 0-1,-1 1 1,1-1-1,0 0 1,-1 0-1,1 1 1,0-1 0,-1 1-1,2-2 1,3 0 57,0 0 0,0 0 0,1 0 0,-1 0 0,0 1 0,10-2 0,-6 2-3,14-3 153,1 2 0,0 0 0,0 2 0,0 1 0,-1 0 0,1 2 0,23 6-1,-17-2 37,0 1 0,-1 2 0,-1 1 0,0 1 0,28 17 0,-45-23-66,0 1-1,0 0 1,-1 1-1,0 0 1,17 17-1,-23-20-154,0 0 0,-1 0-1,0 0 1,0 0 0,0 1 0,-1-1-1,1 1 1,-1 0 0,-1 0-1,1-1 1,-1 1 0,0 0-1,0 0 1,0 11 0,-2 5 126,-1 0 0,-1 0 0,-1 0 0,-10 32-1,-38 84 382,14-63-403,-60 92 1,-15 27-282,63-87 54,42-87 21,1 0-1,1 1 0,-5 29 0,10-45 5,0 0-1,1 0 0,0 0 1,0 0-1,0 0 0,0 0 1,1 0-1,0 0 0,0 0 1,0-1-1,0 1 0,1 0 1,0 0-1,0-1 0,0 1 1,1-1-1,-1 0 0,1 0 1,0 0-1,1 0 0,-1 0 1,0 0-1,1-1 0,0 0 1,0 0-1,0 0 0,8 4 1,-6-3 17,0-2 0,0 1 0,0 0 0,0-1-1,1-1 1,-1 1 0,10 1 0,2-2 51,31-1-1,130-13-39,-69 4-559,120 5 0,-117 10-1948,-2 1-3712,-100-6 5342,44 0-5420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11648,'0'0'150,"0"0"0,0 0 0,0-1 0,0 1 0,0 0 1,0 0-1,0-1 0,0 1 0,0 0 0,0 0 0,0-1 0,0 1 1,1 0-1,-1 0 0,0-1 0,0 1 0,0 0 0,0 0 1,0-1-1,1 1 0,-1 0 0,0 0 0,0 0 0,0 0 0,0-1 1,1 1-1,-1 0 0,0 0 0,0 0 0,1 0 0,-1 0 1,0 0-1,0-1 0,1 1 0,-1 0 0,0 0 0,0 0 0,1 0 1,-1 0-1,0 0 0,0 0 0,1 0 0,-1 0 0,0 0 1,0 0-1,1 0 0,-1 1 0,0-1 0,0 0 0,1 0 0,-1 0 1,0 0-1,0 0 0,0 0 0,1 1 0,-1-1 0,0 0 1,0 0-1,0 0 0,1 0 0,-1 1 0,0-1 0,0 1 0,2 0 248,0 1-1,0-1 1,0 1-1,0 0 0,0 0 1,-1 0-1,2 3 1,0 1-114,0 1 1,0-1 0,-1 1 0,0 0 0,0 0 0,-1 0 0,0 0 0,0 1 0,0 7 0,-2 11 6,-4 29 0,5-50-235,-32 160 577,22-123-935,1 1 0,2 0 0,-2 57 0,9-99 140,0 1 0,0-1 0,0 1 0,0-1 0,0 1 1,1-1-1,-1 1 0,1-1 0,-1 1 0,1-1 1,-1 1-1,1-1 0,1 2 0,-2-2-28,1-1-1,0 1 1,0-1-1,-1 1 0,1-1 1,0 1-1,0-1 1,0 0-1,-1 1 1,1-1-1,0 0 1,0 0-1,0 1 0,0-1 1,0 0-1,0 0 1,0 0-1,-1 0 1,1 0-1,0 0 1,0-1-1,0 1 0,0 0 1,1-1-1,4-1-1262,0 0 0,-1 0 0,1-1-1,-1 0 1,7-4 0,15-12-3075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80 10880,'-2'-25'1697,"0"-2"48,1-1 5036,-4 39-4770,-85 237 1248,-8 26-1745,51-143-1076,-41 184 0,74-246-404,4 1 0,2 0 0,3 1 0,7 111-1,5-109-24,3-1 0,30 110 0,-27-140-17,1 1 0,3-2 0,1 0 0,2-1 0,35 54 0,-41-75-187,-1-1 1,2-1-1,1-1 0,0 0 0,1-1 0,0-1 1,29 19-1,-30-24-1067,1 0 0,-1-1 0,1-1 0,1-1 0,30 8 0,-37-12 242,0 0 0,1 0 1,-1-1-1,12-1 0,-4-2-770,0-1 0,21-6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16 11136,'4'-2'739,"-1"0"-1,1 0 1,0 0 0,0 0 0,0 1 0,0 0 0,1 0 0,7-1 0,-11 1-588,1 1 1,-1 0-1,0 0 0,1 0 1,-1 0-1,0 0 1,1 0-1,-1 1 1,0-1-1,0 0 0,1 1 1,-1-1-1,0 1 1,0-1-1,0 1 0,1 0 1,-1-1-1,0 1 1,0 0-1,0 0 0,0 0 1,0 0-1,-1 0 1,1 0-1,0 0 1,0 0-1,-1 0 0,1 0 1,0 0-1,-1 1 1,1-1-1,-1 0 0,0 0 1,1 1-1,-1 1 1,1 6 183,-1 1 0,0-1 1,-1 0-1,0 1 1,0-1-1,-1 0 0,0 0 1,-7 17-1,0-4-108,-1 0 0,0 0-1,-2-1 1,0-1-1,-26 34 1,-91 89 538,65-75-501,-27 25 125,-151 121 0,-125 61-193,183-140-620,140-107-2925,43-27 3017,-3 2-2012,4-6-1695,4-2-1779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11648,'-19'-8'3818,"19"8"-3766,0 0 0,0-1-1,0 1 1,0 0 0,-1 0-1,1 0 1,0 0 0,0 0 0,0 0-1,0 0 1,0 0 0,0 0-1,0 0 1,0 0 0,0 0 0,0 0-1,-1 0 1,1 0 0,0 0-1,0 0 1,0 0 0,0 0 0,0 0-1,0 0 1,0 0 0,0 0-1,0 0 1,-1 0 0,1 0 0,0 0-1,0 0 1,0 0 0,0 0-1,0 0 1,0 0 0,0 0-1,0 0 1,0 0 0,0 0 0,-1 0-1,1 0 1,0 1 0,0-1-1,0 0 1,0 0 0,0 0 0,0 0-1,0 0 1,0 0 0,0 0-1,0 0 1,0 0 0,0 0 0,0 1-1,0-1 1,0 0 0,0 0-1,0 0 1,0 0 0,0 0 0,0 0-1,2 6 930,1-2-520,0 1 0,0-1-1,1 0 1,0 0 0,0-1 0,8 7 0,9 8 601,0 6-556,-1 0 0,-1 1 0,-1 1 0,18 34 0,-13-21-162,191 382 1763,-73-129-1563,55 109-1040,-191-384-113,0-2-1392,0-5-2952,-2-7-1414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10752,'-3'-8'4324,"4"6"200,4 5-1608,1 4-3417,-4-5 659,0 0-1,1 0 0,-1 0 1,0 0-1,0 0 1,1 0-1,-1-1 0,1 1 1,0-1-1,-1 1 0,1-1 1,0 0-1,0 0 0,0-1 1,3 2-1,6-1 337,0 0 0,18 0 0,-29-1-467,44-2 813,54-9 1,-15 0-512,21 1-257,0 5-1,203 16 0,-236-7 198,-41-4-2904,-26 0 1940,-4 0 147,0 0 0,1 0 1,-1 0-1,0 0 0,0 1 1,1-1-1,-1 0 0,0 1 0,0-1 1,0 1-1,1-1 0,1 2 1,6 5-5154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44 10624,'0'-5'1235,"0"0"-481,0 1 1,0 0-1,0-1 1,-1 1 0,1 0-1,-3-6 1,2 8 823,1 2-1518,0 0-1,0 0 0,0 0 1,0 0-1,0 0 0,0 0 1,0 0-1,0 0 0,0 0 1,0 0-1,0 0 0,0 0 1,0 0-1,0 0 0,0 0 0,0 0 1,0 0-1,0 0 0,0 0 1,0 0-1,0 0 0,0 0 1,0 0-1,0 0 0,0 0 1,0 0-1,0 0 0,0 0 1,-1 0-1,1 0 0,0 0 1,0 0-1,0 0 0,0 0 1,0 0-1,0 0 0,0 0 0,0 0 1,0 0-1,0 0 0,0 0 1,0 0-1,0 0 0,0 0 1,0 0-1,0 0 0,0 0 1,0 0-1,0 0 0,-4 5 666,-5 11-597,-15 27 719,-15 32 285,-83 223 1188,106-253-2152,2 1 0,2 0 0,2 1 0,-6 88 0,15-108-110,1 0 0,2-1 0,1 1 0,6 28 0,-4-36-5,0 0-1,1-1 1,1 0 0,1 0-1,1 0 1,13 20-1,-12-24 28,0 0 0,1-1 0,1-1 0,0 0 0,0 0 0,1-1 0,22 14 0,5-2 15,60 27 1,-93-47-106,54 20-1941,-49-19 660,-9-3 748,0 0 0,0 0 0,0-1 0,0 0 0,0 1 0,0-1 0,0 0 1,0-1-1,0 1 0,1 0 0,-1-1 0,0 0 0,0 1 0,-1-1 0,1-1 0,0 1 0,0 0 0,0-1 0,3-1 1,15-19-4562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11136,'-9'0'4128,"14"3"-3200,4 9 831,-5-8 257,10 4-448,13 1-128,16-6-544,20 1-160,5-4-416,-2-4-128,-3-4-64,-10 1-160,-4 2 32,-8 1-864,-10 1-352,-4-2-1952,3 5-735,6-7-1569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8704,'-1'0'190,"0"-1"0,0 1 0,0-1 0,1 1 0,-1-1 0,0 0 0,0 1 0,1-1 0,-1 0 0,1 0 0,-1 0 0,0 1 0,1-1 0,0 0 0,-1 0 0,1 0 0,0 0 0,-1 0 0,1 0 0,0 0 0,0 0 0,0 0 0,0 0 0,0-2 0,0 0 425,1 1 0,-1-1 0,1 0 0,0 0 0,0 0 0,3-4 0,-3 5 825,-1 2-133,0 0-512,2 0 26,60-9 325,1 2-1,0 3 1,-1 3-1,113 11 1,-160-8-875,0 0 0,0 1 0,0 0 0,26 11-1,-40-14-241,0 0-1,0 1 0,0-1 1,0 1-1,-1-1 0,1 1 1,0-1-1,0 1 0,0-1 1,0 1-1,-1 0 0,1-1 0,0 1 1,-1 0-1,1 0 0,0 0 1,-1 0-1,1-1 0,-1 1 1,1 0-1,-1 0 0,0 0 1,1 0-1,-1 0 0,0 0 0,0 0 1,0 0-1,0 0 0,0 0 1,0 0-1,0 0 0,0 0 1,0 0-1,0 0 0,0 0 1,-1 0-1,1 0 0,0 0 1,-1 0-1,0 2 0,-2 2 34,-1 1 0,0 0 0,0-1 0,-1 0 0,-5 6 0,0-1-85,4-2-1,0-1 0,1 1 0,-1 1 0,1-1-1,1 1 1,0 0 0,0 0 0,-3 14 0,5-15 11,0-1-1,1 0 1,1 0-1,-1 1 1,1-1-1,0 0 1,1 1-1,0-1 1,0 0-1,0 1 1,6 13-1,-2-8-16,1 0-1,1 0 1,0 0 0,17 22 0,-6-13-28,34 31 0,-32-35 53,-1 2 0,-1 0-1,0 1 1,21 34 0,-37-50 16,1 0 1,-1-1 0,0 1-1,0 0 1,-1 1-1,1-1 1,-1 0 0,0 0-1,-1 1 1,1-1-1,-1 0 1,-1 10 0,0-8 28,-1 0 1,1 0-1,-1 0 1,-1 0-1,1 0 1,-1 0-1,-1-1 1,-5 10-1,0-4 31,1 0-1,-2-1 1,0 0-1,0-1 1,-1-1 0,0 1-1,-1-1 1,0-1-1,-13 7 1,-13 3-263,-1 0 0,0-3 0,-1-1 0,-1-2 0,-53 8 0,91-19-39,0-1 1,0 0-1,0 0 0,0 0 0,-6-1 1,9 1 151,0 0 1,-1 0 0,1 0 0,-1 0 0,1 0-1,0 0 1,-1 0 0,1 0 0,-1-1-1,1 1 1,0 0 0,-1 0 0,1 0-1,0-1 1,-1 1 0,1 0 0,0 0 0,-1-1-1,1 1 1,0 0 0,0-1 0,-1 1-1,1 0 1,0-1 0,0 1 0,0-1 0,-1 1-1,1 0 1,0-1 0,0 1 0,0-1-1,0 1 1,0 0 0,0-1 0,0 1-1,0-1 1,0 1 0,0-1 0,0 1 0,0 0-1,0-1 1,0 1 0,0-1 0,1 1-1,-1 0 1,0-1 0,0 1 0,0 0-1,1-1 1,2-4-1134,1 0 1,0 0-1,0 0 0,0 1 1,1-1-1,-1 1 0,1 0 0,0 1 1,10-7-1,-12 8 631,23-16-4272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12800,'6'-52'4202,"-5"50"-4049,0 0 1,0-1-1,0 1 0,0 0 0,0 0 1,1-1-1,-1 1 0,1 0 0,-1 0 1,1 1-1,0-1 0,0 0 1,0 1-1,0-1 0,0 1 0,0-1 1,0 1-1,0 0 0,0 0 0,1 0 1,-1 0-1,0 0 0,1 0 0,-1 1 1,1-1-1,-1 1 0,1 0 0,-1 0 1,1 0-1,-1 0 0,1 0 0,-1 0 1,1 1-1,-1-1 0,1 1 0,-1 0 1,5 1-1,1 2 142,0 0 1,-1 1-1,1 0 1,-1 0-1,0 0 0,9 9 1,35 42 832,-44-48-980,11 14 105,0 0 1,-2 1-1,0 1 0,-2 0 0,0 1 1,-2 1-1,16 47 0,-17-32 41,-2 0-1,-1 0 0,-3 1 1,-1-1-1,-2 1 0,-5 61 1,-7-9-177,-4-1 0,-4-1 1,-4-1-1,-50 130 0,62-195-811,-1 0-1,-2 0 0,-15 24 1,14-25-1577,-4 5-4349,18-30 6495,0 0 0,0 1 0,0-1-1,0 0 1,0 0 0,0 0 0,0 0-1,-1 1 1,1-1 0,0 0 0,0 0-1,0 0 1,0 0 0,0 0 0,0 0-1,-1 1 1,1-1 0,0 0 0,0 0-1,0 0 1,0 0 0,-1 0 0,1 0-1,0 0 1,0 0 0,0 0 0,-1 0-1,1 0 1,0 0 0,0 0 0,0 0-1,0 0 1,-1 0 0,1 0 0,-5-9-4963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13056,'4'-10'1876,"-3"7"-1203,1-1 0,-1 1-1,1-1 1,0 1 0,0-1 0,0 1-1,5-5 1,-7 8-608,1 0-1,-1 0 1,1 0-1,-1 0 1,1 0 0,-1 0-1,1 0 1,-1 0-1,1 0 1,0 0 0,-1 0-1,1 0 1,-1 0-1,1 0 1,-1 1-1,1-1 1,-1 0 0,1 0-1,-1 1 1,1-1-1,-1 0 1,0 1 0,1-1-1,-1 0 1,1 1-1,-1-1 1,0 0 0,1 1-1,-1-1 1,0 1-1,1 0 1,12 19 932,-11-18-781,101 173 3349,12 18-2437,-81-138-913,-3 2-1,-3 2 1,-2 0 0,-2 2-1,-3 0 1,24 124 0,-37-136-176,-3 1 1,-1-1-1,-3 1 1,-2 0 0,-2 0-1,-2-1 1,-2 1 0,-3-1-1,-24 73 1,-12-1 224,-123 227 0,106-246-563,7-11-4117,56-91 4338,0 0-1,-1 1 0,1-1 0,0 0 1,0 0-1,0 0 0,0 0 1,0 0-1,0 0 0,0 0 1,0 1-1,-1-1 0,1 0 1,0 0-1,0 0 0,0 0 0,0 0 1,0 1-1,0-1 0,0 0 1,0 0-1,0 0 0,0 0 1,0 0-1,0 1 0,0-1 1,0 0-1,0 0 0,0 0 0,0 0 1,0 1-1,0-1 0,0 0 1,0 0-1,0 0 0,0 0 1,0 0-1,1 0 0,-1 1 1,0-1-1,0 0 0,0 0 0,0 0 1,0 0-1,0 0 0,0 0 1,1 0-1,-1 1 0,11-1-6448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13056,'-1'-8'2555,"0"0"3479,1 7-5966,1 1 1,-1 0 0,0 0-1,0 0 1,0-1 0,0 1-1,0 0 1,1 0 0,-1 0-1,0 0 1,0 0 0,0-1-1,1 1 1,-1 0 0,0 0-1,0 0 1,0 0 0,1 0-1,-1 0 1,0 0 0,0 0-1,0 0 1,1 0 0,-1 0-1,0 0 1,0 0 0,1 0-1,-1 0 1,0 0 0,0 0-1,1 0 1,-1 0 0,0 0-1,0 0 1,1 0 0,141 19 1571,-28-6-1014,-92-9-400,-1 1-1,0 1 0,28 11 1,-42-14-135,0 1 0,0-1 1,0 1-1,-1 0 0,1 1 1,-1 0-1,0 0 0,7 7 1,-10-8-32,0 0-1,0 1 1,0-1 0,-1 0 0,1 1-1,-1-1 1,0 1 0,0 0-1,-1 0 1,0 0 0,1 0 0,-2 0-1,2 10 1,-2-6-17,-1 0-1,0 0 1,0 0 0,-1 0 0,0 0-1,0-1 1,-1 1 0,0-1-1,-1 1 1,1-1 0,-2 0-1,-4 8 1,-10 10 88,0-1 1,-26 26-1,5-6 83,29-32-165,0-2-37,2 0-1,-1 2 0,2-1 0,-1 1 1,-9 21-1,17-31 0,0 0-1,0 0 1,1 0 0,-1 1-1,1-1 1,0 0 0,0 0-1,0 0 1,0 0 0,1 0-1,-1 0 1,1 0 0,-1 1-1,1-1 1,0 0 0,0-1-1,1 1 1,-1 0 0,1 0-1,-1 0 1,4 3 0,0 1 11,1-1 1,0 1 0,1-2 0,-1 1 0,1 0 0,11 6 0,20 9 71,0-1 1,1-2 0,69 22-1,-89-35-79,0 0 0,33 5-1,-41-9-593,-1-1 0,1 0 0,-1 0-1,1-1 1,-1 0 0,17-5 0,1 0-3293,3 4-2890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4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10624,'-22'10'4069,"13"-5"-53,18 4-102,-4-7-3602,-1 0-1,1 0 1,0 0-1,0-1 1,-1 0-1,1 0 0,0 0 1,0 0-1,7-1 1,5-1 582,24-3 1,11-1-402,82 0-1330,-69-5-2565,-48 5-617,30-10 1,-17-1-2948,-7 0 1580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14 301 8320,'-5'-23'1237,"1"-1"1,0-29-1,3 39-765,2 1 0,0 0 0,0 0 0,1 1 0,7-24 0,-6 28-83,-1 0 62,0 0 0,1 0 1,0 0-1,0 1 0,1-1 0,0 1 0,0 0 0,1 0 1,7-8-1,-12 14-411,1 1 1,-1-1 0,1 0 0,0 1-1,-1-1 1,1 1 0,0-1-1,-1 1 1,1-1 0,0 1 0,0-1-1,-1 1 1,1 0 0,0-1-1,0 1 1,0 0 0,0 0 0,-1 0-1,1-1 1,0 1 0,0 0-1,0 0 1,0 0 0,0 0 0,0 1-1,-1-1 1,1 0 0,0 0-1,0 0 1,0 1 0,0-1 0,-1 0-1,2 2 1,1 0 97,-1 0 0,1 1-1,-1-1 1,0 1 0,0-1-1,0 1 1,-1 0 0,4 6 0,12 32 1096,19 64 1,-17-47-606,2 7-87,82 222 1168,-84-245-1512,1 0 1,3-1-1,1-1 0,46 58 0,140 116 416,-160-166-546,-34-33-102,12 11 187,27 34 1,-49-53-240,0 1 1,-1 0 0,1 0-1,-1 1 1,-1-1 0,0 1-1,0 0 1,-1 0-1,4 16 1,-6 6-2270,-4-17-606,-3-3-4064,6-11 6720,-1 0 0,1 0 0,0 0 0,0 0 0,-1 1 0,1-1 0,0 0 0,-1 0 0,1 0 0,0 0 0,-1 0 0,1 0 0,0 0 0,0 0 0,-1 0 0,1 0 1,0 0-1,-1 0 0,1 0 0,0 0 0,-1 0 0,1 0 0,0 0 0,0 0 0,-1-1 0,1 1 0,-9-7-5071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6 12928,'-6'-5'3375,"3"7"-516,4 17 723,-1-17-3436,2 32 1355,-1 0-1,-6 55 1,-18 72-747,14-106-528,-23 127 50,-8-1 0,-70 194-1,-18-15-200,41-117-129,-74 327-1487,158-555 1315,-4 17-1499,1-1-1,-4 59 1,10-83 985,1 0 1,-1 0-1,1 0 1,1 0-1,3 12 0,-3-13-414,1-1 0,0 1 0,0-1-1,6 8 1,-9-13 1150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9472,'1'-4'650,"0"0"0,0 1 1,0-1-1,1 0 0,-1 1 0,5-6 1,-1 0 898,-1-5 2125,-4 12-2132,0 2-193,0 0-181,6 4-96,5 1-941,0-1 1,1 0 0,0 0-1,0-2 1,0 1-1,0-1 1,0-1-1,16 0 1,-11 0-73,140 6 96,19 2 6,-124-5-871,67 16 0,-99-15-584,23 8 1,12 12-4669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11776,'-14'-36'4480,"19"24"-3489,4 4 705,-5 4 128,5 1-704,-4-2-224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23967,'-25'11'305,"1"2"0,0 1 0,1 0 0,-32 27-1,44-32-319,0 1 0,1 0-1,1 1 1,-1 0-1,2 0 1,-1 1 0,2 0-1,-1 0 1,2 1-1,-7 17 1,10-23 6,1 1 1,0-1-1,1 1 1,0-1-1,0 1 0,1 0 1,0-1-1,1 14 1,0-15 5,0-1 1,0 0 0,1 0 0,-1 0 0,1 0 0,0 0 0,1 0 0,-1-1 0,1 1 0,0-1 0,0 0-1,0 0 1,7 7 0,1-2 2,0 0 0,0-1 0,25 13 0,42 15 0,-49-23 0,21 10-29,-1 2 0,-1 3-1,64 47 1,-54-31 124,79 79 1,-121-107 123,-1 0 1,-1 1-1,0 1 0,-2 1 0,0 0 1,-1 0-1,-1 1 0,-1 0 1,10 32-1,-17-43-110,0 0 1,-1 0 0,0 0-1,0 0 1,-1 0 0,0 1-1,-1-1 1,0 0-1,-1 0 1,0 0 0,0 0-1,-1-1 1,0 1-1,0-1 1,-1 1 0,0-1-1,0 0 1,-10 12 0,6-10-63,0 1-1,-1-2 1,-1 1 0,1-1 0,-2 0 0,1-1 0,-1 0 0,0-1 0,-1-1 0,0 1 0,0-2 0,-17 7 0,-3-3-142,-1-2 0,0-1-1,-1-1 1,1-2 0,-1-1 0,-44-4-1,60 1-386,1-1 0,0-1 0,0 0 0,0-1 0,0-1-1,1-1 1,0-1 0,-20-10 0,25 11-172,0-1 1,1 0-1,0 0 0,0-1 1,1-1-1,0 1 0,0-2 1,1 1-1,0-1 0,1 0 1,0-1-1,-6-13 0,-7-30-4273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12288,'-7'-1'1174,"6"1"-837,-1 0 0,1 0 0,-1 0 0,1 0 0,-1 0 1,0 0-1,1 0 0,-1 1 0,1-1 0,-1 0 0,1 1 0,-1-1 0,1 1 1,-1 0-1,1-1 0,0 1 0,-2 1 0,2-1-202,1-1 0,0 1 0,0-1 0,0 1 0,0-1 1,0 1-1,0-1 0,0 1 0,0-1 0,0 1 0,0-1 0,0 1 0,0-1 0,0 1 0,1-1 0,-1 1 0,0-1 1,0 1-1,0-1 0,1 1 0,-1-1 0,0 1 0,0-1 0,1 0 0,-1 1 0,1-1 0,0 1 0,10 10 259,-6-7-291,1 0 0,1-1 0,-1 0-1,0 0 1,1-1 0,-1 0 0,1 0 0,7 1 0,62 7 686,-40-7-323,222 17 1289,-202-20-1662,-6 1-677,0-2 0,75-11 0,-76 3-2728,-4 7-3135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90 6016,'9'-25'2445,"4"-9"-53,-9 28-1944,-3 4-253,1 0 0,-1 0 0,0 0 0,0-1 0,0 1 0,0 0 0,-1 0 0,2-5 0,-2 6 263,0 1 60,0 0-44,0 0 12,0 2-285,0-1 0,-1 1 1,1-1-1,0 1 1,-1-1-1,1 1 1,-1-1-1,-1 3 1,-9 18 306,-2-1-1,-1-1 1,-19 24 0,-3 3-379,-164 214 121,195-254-479,-1-1 0,0 0-1,-1 0 1,1-1 0,-9 6-1,8-4-2265,9 2-1969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74 9216,'-69'-27'5600,"64"24"-4223,7 1 234,10-1 659,-6 2-2430,60-12 1299,1 2 0,84-2 1,-105 12-1074,0 2 0,1 2 1,-1 2-1,54 14 0,-88-17-305,-1 2-1,1-1 1,14 8-1,-22-9-250,0 0-1,0 1 1,-1-1 0,1 1-1,-1 0 1,0 0-1,0 0 1,0 0 0,0 1-1,0-1 1,-1 1 0,4 5-1,9 25-6511,-5 1 1354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11776,'-36'12'4384,"40"-12"-3393,5 3 321,5-6 0,17-1-320,14-4 64,3-4-480,11 5-160,8 2-256,13 5-128,8 5 64,2-2-64,-10 1-32,-4 1-1184,-5-5-480,-3-5-1984,8-2-863,-1-14-33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10112,'6'-12'1399,"1"1"1,1 0-1,15-19 0,-18 26-1108,-1 0 0,1 0 0,0 0 0,0 1 0,0-1-1,0 1 1,1 1 0,-1-1 0,1 1 0,0 0 0,7-2-1,4 1 79,0 0-1,0 2 1,1 0-1,-1 1 1,1 0-1,-1 2 0,0 0 1,0 1-1,0 1 1,0 0-1,26 11 1,-32-10-212,-1 1 0,0 0 0,0 1 0,0 0 1,-1 0-1,0 1 0,0 1 0,-1-1 0,0 1 1,-1 1-1,0-1 0,0 1 0,-1 0 0,0 1 1,6 16-1,-4-6 76,0 1 0,-2-1 0,0 2-1,-1-1 1,-2 0 0,0 1 0,-1 28 0,-3-25-134,-1 1 1,-2-1-1,0 0 0,-2 0 0,-1 0 0,-1-1 0,-22 48 1,-9 3 21,-54 77 1,65-109-76,1-1-20,-75 129 169,91-150-158,0 2 0,2-1 0,0 1 0,2 0 0,-7 42-1,13-60-34,0 1 0,0-1 0,1 0 0,0 1 0,0-1-1,1 1 1,-1-1 0,1 0 0,1 1 0,-1-1 0,1 0 0,0 0-1,1 0 1,0 0 0,0-1 0,0 1 0,0-1 0,1 1-1,0-1 1,0 0 0,0 0 0,1-1 0,-1 0 0,1 1-1,0-1 1,0-1 0,1 1 0,8 4 0,6 1 19,0 0 1,0-2-1,1 0 1,0-1-1,0-1 1,24 3-1,133 4-44,-141-10-8,-37-2 30,232 15 295,-117 6-1614,-82-13-1470,46 19-1,-37-7-3828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6400,'0'-16'3770,"0"15"-2911,0 1-38,0 0 22,0 0-22,0 0-47,0 0-278,0 0 64,0 0 96,0 0 10,1 0-581,-1 1-1,1-1 0,-1 0 1,1 0-1,-1 0 0,0 1 1,1-1-1,-1 0 0,1 0 1,-1 1-1,0-1 0,1 0 1,-1 1-1,0-1 0,1 0 1,-1 1-1,0-1 0,0 0 1,1 1-1,-1-1 0,0 1 1,0-1-1,0 1 0,0-1 1,0 0-1,1 1 0,0 15 720,0-1 0,-2 30 0,0-10-304,1 1-141,2 88 361,0-101-563,1 0 0,1 0 0,8 28 0,14 48 766,-24-83-598,-4-16-319,-1-7-337,2-1-923,0 1 1,1-1 0,-1 1 0,2 0 0,-1-1 0,1 1 0,1-8 0,0 1-1693,-1-5-1016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11392,'15'-8'3338,"-12"6"-2853,0 0 0,0 1 1,-1-1-1,1 1 0,0 0 1,0-1-1,0 2 0,0-1 1,0 0-1,1 0 0,-1 1 1,0 0-1,0 0 1,0 0-1,1 0 0,-1 0 1,0 0-1,0 1 0,4 1 1,1 1-209,1 0-1,-1 0 1,-1 1 0,1 0 0,-1 1 0,1 0 0,-1 0 0,-1 1 0,1-1 0,-1 2 0,0-1 0,0 0 0,7 12 0,-4-3-140,-2 1-1,1-1 1,-2 1 0,0 1 0,-1-1 0,-1 1 0,-1 0-1,0 0 1,-1 0 0,0 0 0,-2 0 0,-1 20 0,-1-13-60,-1-1 0,0 0 1,-2 0-1,-1-1 0,0 1 0,-2-1 1,-1-1-1,-17 33 0,-11 5-59,21-36-39,2 1-1,1 0 0,-21 49 0,33-69 26,0 0 0,0 0 1,0 0-1,1 0 0,0 1 0,-1-1 1,1 0-1,0 0 0,1 0 0,-1 0 0,1 0 1,2 6-1,-3-8-2,1 0 1,0 0 0,0-1 0,0 1-1,0 0 1,0 0 0,0-1-1,0 1 1,0-1 0,1 0 0,-1 1-1,1-1 1,-1 0 0,1 1-1,0-1 1,-1 0 0,1 0 0,0-1-1,0 1 1,-1 0 0,1-1-1,0 1 1,0-1 0,0 1 0,0-1-1,0 0 1,0 0 0,2 0-1,6 0 11,-1-2-1,0 1 0,1-1 0,-1-1 1,0 1-1,9-5 0,23-7-2,5 3-381,47-5-1,-69 14-1705,1 0 0,-1 2 1,44 4-1,-36 0-2083,-1-1-1450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373 131 11264,'4'-68'4224,"4"41"-3296,5-1 671,-8 20 33</inkml:trace>
  <inkml:trace contextRef="#ctx0" brushRef="#br0" timeOffset="1">403 32 21983,'-41'135'2566,"-49"145"-1292,-71 242-82,126-387-1025,-31 264 0,60-327-137,3 1 0,3-1 0,4 0 0,3 1 1,22 100-1,-20-134-45,3 0 0,1-1 0,1 0 0,29 52 0,-31-69-110,1 0 0,1-1 0,1-1 0,0 0 0,2-1 0,0-1 0,1 0 0,33 23 0,-20-21-1036,1-1 0,0-1 0,1-2 0,1-2 1,43 12-1,60 7-4956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629 146 8192,'9'-17'955,"1"2"1,1-1-1,0 1 0,1 1 1,0 0-1,25-21 1,-33 32-407,1 0 0,-1 0 0,1 0 1,8-4-1,-13 7-507,0 0 1,0 0-1,1 0 0,-1 0 1,0 0-1,0 0 0,0 0 0,0 0 1,1 0-1,-1-1 0,0 1 1,0 0-1,0 0 0,1 0 0,-1 0 1,0 0-1,0 0 0,0 0 0,1 1 1,-1-1-1,0 0 0,0 0 1,0 0-1,0 0 0,1 0 0,-1 0 1,0 0-1,0 0 0,0 0 1,0 0-1,1 1 0,-1-1 0,0 0 1,0 0-1,-1 8 824,-11 15-152,9-18-574,-65 119 1609,21-36-1042,-74 102 0,11-37-585,-98 181 1,104-133-307,81-149-156,-33 109 0,49-141-805,3-13-652,4-7 1726,0 0-1,0 0 1,0 0-1,0 0 1,0 0-1,0 0 0,0 0 1,-1 0-1,1 0 1,0 0-1,0 0 1,0 0-1,0 0 1,0 0-1,0 0 0,0 0 1,0 0-1,-1 0 1,1 0-1,0 0 1,0 0-1,0 0 0,0 0 1,0 0-1,0 0 1,0 0-1,0 0 1,0 0-1,0 0 0,-1-1 1,1 1-1,0 0 1,0 0-1,0 0 1,0 0-1,0 0 1,0 0-1,0 0 0,0 0 1,0 0-1,0 0 1,0-1-1,0 1 1,0 0-1,0 0 0,0 0 1,0 0-1,0 0 1,0 0-1,0 0 1,0 0-1,0-1 1,0 1-1,0 0 0,0 0 1,-1-15-4958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10112,'-20'-72'4666,"20"73"-4610,0-1-1,1 0 1,-1 0 0,0 0-1,0 0 1,0 0-1,0 0 1,0 0-1,1 1 1,-1-1 0,0 0-1,0 0 1,0 0-1,0 0 1,1 0-1,-1 0 1,0 0 0,0 0-1,0 0 1,1 0-1,-1 0 1,0 0-1,0 0 1,0 0 0,0 0-1,1 0 1,-1 0-1,0 0 1,0 0 0,0 0-1,1 0 1,-1-1-1,0 1 1,0 0-1,0 0 1,0 0 0,0 0-1,1 0 1,-1 0-1,0 0 1,0-1-1,0 1 1,0 0 0,0 0-1,0 0 1,0 0-1,0-1 1,1 1-1,-1 0 1,0 0 0,0 0-1,0 0 1,0-1-1,0 1 1,0 0-1,0 0 1,0 0 0,0-1-1,0 1 1,0 0-1,0 0 1,0 0 0,0 0-1,0-1 1,-1 1-1,1 0 1,0 0-1,0-1 1,18 14 1019,-12-9-422,8 5-348,-1 0 0,-1 1 0,1 0 0,-2 1 0,1 0-1,-1 1 1,-1 1 0,-1-1 0,1 1 0,13 27 0,3 17 158,-3 0 0,25 88-1,11 125-116,-35-141-272,49 150 1,-66-256-141,32 89-895,-31-93-1240,18 30 0,-7-25-1682,3-6-1343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12032,'11'13'2733,"0"-2"1,21 20-1,-22-23-2296,0 1 0,-1 0 0,0 1-1,-1 0 1,9 13 0,-5-2-124,-2 0 1,0 1-1,9 33 1,14 75 234,-18-44-304,7 142 0,-18 89-709,-4-229-267,1-45-507,0-20-1096,-1 0-1,-4 27 1,-3-25-2646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11136,'-21'-12'4128,"21"12"-3200,5 0 287,2-4-95,16 4-352,22 0-64,27-3-128,16 3 32,1 0-320,5 3-256,4 4-32,10 5 0,-11 0 64,-12 0-544,-9 0-192,-13 0-1600,-6-4-607,-3-8-2081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 11264,'-52'-34'5109,"71"34"-2544,63-5 843,-45 3-2728,40 1 0,-41 4-132,-1 1 0,1 1-1,-1 2 1,0 2 0,0 1 0,51 23-1,-76-28-328,-1 0 0,1 0 0,-2 1 0,1 0-1,14 14 1,-20-18-174,-1 0 1,1 1-1,-1 0 0,0-1 1,0 1-1,0 0 0,-1 0 1,1 0-1,-1 1 0,1-1 0,-1 0 1,0 0-1,0 1 0,-1-1 1,1 0-1,-1 1 0,1-1 1,-1 1-1,0-1 0,-1 1 0,1 3 1,-3 0 10,1 0 0,-1 0-1,1 0 1,-2-1 0,1 1 0,-1-1 0,0 0 0,0 0 0,-1 0 0,-7 7 0,-11 9 9,-28 22 0,30-27-138,6-5-25,0 0 79,-15 15-1,27-23-6,0-1-1,0 1 1,0 0 0,0 0-1,1 0 1,-1 0 0,1 0-1,0 1 1,-2 7 0,3-11 4,1 1 0,0-1 0,0 1 0,0 0 0,0-1 0,0 1 0,0-1 0,0 1 0,1 0 0,-1-1 0,1 1 0,-1-1 0,1 1 0,-1-1 1,1 0-1,0 1 0,1 1 0,20 22 105,-14-18-43,113 131 72,-101-111-131,-1 0 0,-2 1 1,23 50-1,-24-38 47,-2 0 0,-1 2 0,-3-1-1,-1 2 1,-2-1 0,-1 1 0,-3 0 0,-2 44 0,-2-73-20,0 0 0,0 0 0,-2-1 0,0 1 0,0-1 0,-1 1 0,-7 12 0,7-17 1,0-1 0,-1 0 1,0 0-1,-1-1 0,0 1 1,0-1-1,0-1 0,-1 1 1,0-1-1,0 0 0,-11 6 1,-4 2 34,-1-2-1,-1-1 1,-49 16 0,37-17-106,-1-1 0,-44 4 0,64-11-488,0-1-1,-26-1 1,38 0 57,1-1 1,-1 1 0,0-1-1,1 0 1,-1 0 0,1-1 0,-1 1-1,1-1 1,0 0 0,0 0-1,-1-1 1,2 1 0,-8-6-1,10 6-99,0 1-1,-1 0 0,1-1 1,0 1-1,1-1 0,-1 0 1,0 1-1,0-1 1,1 0-1,-1 1 0,1-1 1,-1 0-1,1 1 0,0-1 1,0 0-1,0 0 0,0 0 1,0 1-1,0-1 0,0 0 1,0 0-1,1 0 0,0-1 1,10-30-4320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12928,'0'-1'167,"1"1"0,-1-1 0,1 1 0,-1-1 1,1 1-1,-1-1 0,1 1 0,-1 0 0,1-1 0,-1 1 1,1 0-1,-1-1 0,1 1 0,0 0 0,-1 0 0,1-1 1,0 1-1,-1 0 0,1 0 0,0 0 0,-1 0 1,1 0-1,0 0 0,-1 0 0,1 0 0,0 0 0,-1 0 1,1 1-1,0-1 0,-1 0 0,1 0 0,-1 0 1,1 1-1,0 0 0,3 1 47,-1 0 0,0 1 0,1-1 0,3 6 0,-1-3 374,2 3-187,0 0 1,-1 0 0,0 1 0,0 0-1,-1 0 1,0 0 0,0 1 0,6 17-1,-2 1 125,11 55-1,-1 19 71,-6 0-1,4 176 1,-34 208-100,-24-49-149,24-329-1070,-5-1-1,-35 104 0,50-193-801,0 0-1,-17 30 1,18-39-82,0-1-1,-1-1 1,0 1-1,-7 7 1,-2-3-3598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11648,'-2'-27'3733,"1"27"-3638,1 0 0,0 0-1,0 0 1,0-1 0,0 1 0,1 0 0,-1 0 0,0 0-1,0-1 1,0 1 0,0 0 0,0 0 0,0 0 0,0-1-1,0 1 1,0 0 0,0 0 0,0 0 0,1 0 0,-1-1-1,0 1 1,0 0 0,0 0 0,0 0 0,1 0 0,-1 0-1,0 0 1,0-1 0,0 1 0,0 0 0,1 0 0,-1 0-1,0 0 1,0 0 0,0 0 0,1 0 0,-1 0 0,0 0-1,0 0 1,1 0 0,-1 0 0,0 0 0,0 0 0,9 3 685,-7-3-368,17 6 742,0-2 0,37 4 0,-43-7-968,1 0 0,-1 1 0,0 1 0,0 0 0,0 1 0,0 0 0,0 1 0,14 8 0,-21-10-80,-1 1-1,0 0 1,0-1 0,0 2-1,0-1 1,-1 1 0,0-1 0,0 1-1,0 0 1,0 1 0,-1-1-1,0 1 1,0-1 0,-1 1-1,1 0 1,1 7 0,-2-3-29,0 1 1,-1 0-1,0-1 0,-1 1 1,0 0-1,-1 0 0,0-1 1,-1 1-1,-2 10 0,-23 80 99,15-64-163,2 1 1,2 1-1,-5 53 1,12-70 32,3 40 1,-1-54-25,1-1 0,-1 1 1,1 0-1,0 0 0,1-1 0,0 1 1,0-1-1,7 11 0,-2-7 26,0 0 1,1 0-1,0-1 0,1 0 0,0-1 1,0 0-1,1 0 0,0-1 0,0 0 1,1-1-1,0-1 0,15 6 0,2-1-192,1-2-1,0-1 0,1-1 1,36 3-1,-59-9-272,7 2-488,-5 2-3597,-1 2-1530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16936 93 9984,'-24'-9'918,"0"0"0,0 2 1,0 1-1,-49-6 1,-108-1 323,-286 0-1075,376 12-120,-829-9 160,-583-2 1903,-3 42-604,-351 93-907,0 63-440,1204-117-191,-372 43-56,3 35 74,45 37 60,849-159-33,-892 199 30,106 59 15,331-53 280,36 55 114,112 12-180,325-207-144,-168 178 0,177-152-121,-87 128 0,120-143-27,-94 188-1,128-217 15,3 2 0,-38 143 1,55-158 3,4 1 0,2 1 0,3 0 0,3 81 0,6-69 29,23 128 0,-15-147-3,3 0 0,1-1 0,25 52 0,-16-53 15,3-2 0,2-1 0,1-1 0,3-2 0,79 82 0,-39-56 45,3-4-1,131 89 1,127 42 167,-127-99 30,4-9 1,249 71 0,463 85-439,-370-121-19,45-23 106,40-25 300,826-2 373,-3-116-508,-655-20-31,877-94 86,39-56-22,-377-7-89,-983 157-46,462-85-52,754-210 6,-840 158 95,-51-27-52,-68-8-6,-66-29-48,-59-14-54,-60-15 6,-67-1 64,-79-8 22,-62 5 20,-178 218 12,66-143-1,-91 165 16,-3-1-1,-2-2 1,-2 0 0,-3-1-1,-2 0 1,-3-1 0,2-93-1,-12 111-2,-2 0-1,-1-1 1,-3 1-1,-1 1 1,-1 0-1,-3 0 1,-1 1-1,-2 0 0,-2 1 1,-1 1-1,-39-58 1,22 45-39,-3 1 0,-2 2 0,-2 2 0,-2 1 1,-2 3-1,-2 2 0,-59-39 0,-210-106-342,67 60-1654,-5 10-1,-410-123 0,238 127-1992,2 13-758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8960,'1'-4'629,"-1"0"0,0 0 0,1 1 1,-1-1-1,1 0 0,0 0 0,1 1 1,1-5-1,-3 6-402,1 1 0,0-1-1,0 0 1,0 1 0,0-1 0,0 1 0,1 0 0,-1-1-1,0 1 1,1 0 0,-1 0 0,1 0 0,-1 0 0,1 0-1,0 0 1,-1 0 0,1 0 0,2 0 0,-3 1-169,0 0 0,0 0 0,0 0 0,0 0 0,0 0 0,0 0 0,0 0 0,0 0 0,0 1 0,0-1 0,0 0 0,0 1 0,0-1 0,-1 1 0,1-1 0,0 1 0,0-1 0,-1 1 0,1 0 0,0-1 0,0 1 0,-1 0 0,1 0 0,-1-1 0,1 1 0,-1 0 0,1 0 0,-1 0 0,0 0 0,1 1 0,11 31 831,-11-30-776,4 20 258,-1-1 1,-1 1 0,0 34-1,-7 73 324,2-80-450,-12 422 1569,14-461-1763,-1-7 2,1 0 1,0 0-1,0 0 1,1 0-1,-1-1 1,1 1 0,-1 0-1,1 0 1,2 5-1,-3-9-39,1 0-1,-1 0 1,0 1 0,0-1-1,1 0 1,-1 0 0,0 1-1,0-1 1,1 0 0,-1 0-1,0 0 1,1 0-1,-1 0 1,0 1 0,1-1-1,-1 0 1,0 0 0,1 0-1,-1 0 1,0 0 0,1 0-1,-1 0 1,0 0 0,1 0-1,-1 0 1,0 0-1,1 0 1,-1-1 0,0 1-1,1 0 1,-1 0 0,0 0-1,0 0 1,1 0 0,-1-1-1,12-7 322,-12 7-329,34-32 450,-14 14-260,32-26 0,-23 25-140,48-26 0,-72 44-62,0 0 0,0 0 0,0 0 0,1 0 0,-1 1 0,0 0 0,1 0 0,-1 0 0,1 1 0,-1 0 0,7 0 0,-9 0 17,1 1-1,0 0 1,-1 0-1,1 0 1,-1 0-1,1 1 1,-1-1-1,1 1 1,-1 0-1,0 0 1,0 0-1,0 0 1,0 0-1,0 1 1,-1 0-1,1-1 1,1 4-1,10 15-55,0 1 0,-2 0-1,-1 1 1,-1 1 0,10 33-1,-20-56-53,1 0-1,-1 0 0,1 0 1,-1 0-1,1 0 0,-1 1 1,1-1-1,0 0 0,-1 0 1,1 0-1,1 0 0,9 3-4911,-3-4-1298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4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11520,'-4'-26'3733,"4"26"-3675,0-1 0,0 1 0,-1 0 0,1 0 0,0-1-1,0 1 1,0 0 0,0-1 0,0 1 0,0 0 0,0 0 0,0-1 0,0 1 0,0 0 0,0-1 0,0 1 0,1 0 0,-1 0 0,0-1-1,0 1 1,0 0 0,0 0 0,0-1 0,0 1 0,1 0 0,-1 0 0,0 0 0,0-1 0,2-1 185,12-12 3026,-13 13-3049,-1 0 0,1 1 0,0-1 0,0 1 0,0-1 0,0 1 0,0-1 0,0 1 0,0-1 0,0 1 0,0 0 0,0 0 0,0-1 0,0 1 0,0 0 0,0 0 0,2 0 0,-1 1-46,1 0 1,-1 0-1,1 0 1,-1 0-1,0 0 1,0 0 0,1 1-1,-1-1 1,0 1-1,0-1 1,-1 1-1,1 0 1,0 0 0,0 0-1,1 2 1,1 3 40,0-1 1,0 1 0,-1 0 0,5 14-1,24 98 1193,50 229-501,-61-254-795,-5 2 0,-3 0 0,0 166 0,-14-210-89,-2 1 1,-2-1-1,-3 0 0,-1 0 1,-4-1-1,-1-1 0,-21 50 1,34-96-229,-1-1 1,1 0 0,-1 1 0,0-1 0,0 0-1,0 0 1,0 0 0,0 0 0,-1 0 0,1-1-1,-1 1 1,0-1 0,-3 3 0,3-4-680,0 1 0,-1 0-1,1-1 1,0 0 0,-1 0 0,0 0 0,1-1 0,-7 2 0,-9 0-4342,1 3-326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7936,'0'-3'524,"0"-1"1,0 1 0,0-1-1,1 1 1,-1 0-1,1-1 1,0 1-1,0-1 1,0 1 0,3-6-1,5-15 2405,-8 20-2649,0 1-1,0 0 0,0 0 1,0 0-1,0 0 0,1 0 1,0 0-1,-1 0 0,5-4 1,-6 7-253,1-1 0,-1 1 1,0 0-1,0 0 0,1 0 0,-1 0 1,0-1-1,1 1 0,-1 0 0,0 0 1,0 0-1,1 0 0,-1 0 0,0 0 1,1 0-1,-1 0 0,0 0 0,0 0 1,1 0-1,-1 0 0,0 0 0,1 0 1,-1 0-1,0 0 0,0 0 0,1 1 1,-1-1-1,0 0 0,1 0 0,-1 0 1,0 0-1,0 0 0,1 1 0,-1-1 1,0 0-1,0 0 0,0 1 0,0-1 1,1 0-1,-1 0 0,0 1 0,0-1 1,0 0-1,0 0 0,0 1 0,0-1 1,1 0-1,-1 1 0,0-1 0,5 16 493,-3 10 137,-2 51-1,-1-29-214,-3 117 457,1-75-491,-2-19 44,0 13-46,-4 110 810,9-188-1317,0-13-2086,2-11-5215,5 14 2037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12032,'18'-15'4575,"-18"10"-3583,4 1 512,-4 4-32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21919,'-207'182'1089,"152"-130"-1026,51-48-48,-13 12-87,-23 26 1,36-37 123,0 0 0,1 0-1,-1 0 1,1 1 0,1-1 0,-1 1 0,1 0 0,-1 0 0,2 0 0,-3 11 0,4-15 1,0 0-1,-1-1 1,2 1-1,-1 0 1,0 0 0,0 0-1,1 0 1,-1 0 0,1-1-1,-1 1 1,1 0-1,0 0 1,0-1 0,0 1-1,0-1 1,0 1 0,0 0-1,0-1 1,0 0-1,0 1 1,1-1 0,-1 0-1,1 0 1,-1 0 0,1 0-1,2 2 1,3 0 85,0 0 0,0 0 1,0-1-1,0 0 0,11 1 1,87 10 991,5 1-303,-93-11-766,0 1-1,0 1 1,0 0 0,19 10 0,-29-11-376,-1 0 0,1 0 0,-1 0-1,0 1 1,7 7 0,-5-4-3005,0 1 0,11 16 1,-5-4-2361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66 8192,'10'-18'2584,"-8"13"-1380,1-1 0,1 1 0,-1 0 0,0 0 0,8-7-1,-11 11-1110,0 1 0,1 0 0,-1 0-1,0-1 1,1 1 0,-1 0-1,0-1 1,0 1 0,0 0 0,1-1-1,-1 1 1,0-1 0,0 1-1,0 0 1,0-1 0,0 1 0,0-1-1,0 1 1,0-1 0,-3-1 987,-5 6-404,-25 19-206,1 2 0,1 1 0,-32 36 0,7-7-9,-164 123 461,116-99-814,99-76-118,1 1 1,0-1-1,0 1 1,0 0-1,0 1 1,1-1-1,-1 1 1,-4 8-1,8-13 9,0 0-1,0 1 1,-1-1-1,1 0 0,0 0 1,0 1-1,0-1 1,0 0-1,0 0 1,0 1-1,0-1 1,-1 0-1,1 1 0,0-1 1,0 0-1,0 0 1,0 1-1,0-1 1,0 0-1,0 1 1,0-1-1,1 0 0,-1 1 1,0-1-1,0 0 1,0 0-1,0 1 1,0-1-1,8-1-907,9-10-2515,-12 4 922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10112,'10'11'7307,"0"8"-4513,12 26-2138,-17-34 112,6 14-459,3 8 61,1 0 1,2-1 0,32 44 0,-22-42-331,1-1 0,3-2 0,0-1 0,2-1 0,69 45 0,-66-47-5048,-22-19-437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11904,'13'26'6663,"4"8"-3838,0 4-2161,29 45-1,-4-20-143,84 96 0,-116-147-2696,-1-3-880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14464,'-4'1'5814,"-2"3"-3882,-2 11 860,-10 30 529,11-26-2896,-1 0 1,-15 24-1,-50 69-4,-2 3-367,41-55-81,2 2 0,-26 72 1,44-97-454,-49 128-734,41-111-2893,-1-1-4001,14-35 2583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56 7808,'3'-7'1834,"0"-1"0,2-15 1,-4 6 5728,8 35-5782,-8-4-1218,0 1 0,-1 0-1,-3 22 1,0-3-126,-46 455 2822,6-112-2544,24-1-294,36 51 517,-16-342-607,-1-83-304,0 0 0,0-1-1,-1 1 1,1 0 0,-1 0 0,1-1 0,-1 1 0,0 2-1,1-4-88,-1 1-1,1 0 0,0-1 0,-1 1 1,1-1-1,-1 1 0,1-1 1,0 1-1,-1-1 0,1 1 0,-1-1 1,1 0-1,-1 1 0,0-1 1,1 1-1,-1-1 0,1 0 0,-1 0 1,0 1-1,1-1 0,-1 0 1,1 0-1,-2 0 0,7-7-5462,30-19-6672,-9-1 6768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13184,'38'1'8278,"3"1"-3904,165 19-2429,-101-10-1503,-38-6-351,0 4-1,85 21 1,-143-27-417,0-1 0,0 0 0,0-1 1,15 1-1,-19-2-423,1-1 0,-1 1 1,0-1-1,1 0 0,-1 0 0,0-1 1,1 1-1,7-5 0,6-3-3245,2 1-1195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71 8576,'5'-11'1386,"9"-24"1636,-11 10 2884,-17 42-3591,6-3-1940,0 1 0,0-1 1,-8 25-1,-2 6 188,-6 1-111,-52 74 0,22-38-434,54-82-18,-4 6-19,0 0-1,1 1 1,-6 13-1,9-19 19,-1 1-1,1-1 0,-1 0 1,1 0-1,0 1 0,0-1 1,0 0-1,0 0 0,0 1 1,0-1-1,0 0 0,0 1 1,0-1-1,0 0 0,1 0 1,-1 1-1,1-1 0,-1 0 1,1 0-1,-1 0 0,1 1 1,0-1-1,-1 0 0,1 0 1,0 0-1,0 0 0,0 0 1,0-1-1,1 2 0,6 3 9,1-1 0,-1-1 0,1 1 0,0-2-1,0 1 1,0-1 0,0-1 0,17 2 0,14 3 38,-8 0-30,0 2 1,-1 1 0,0 1-1,-1 2 1,0 1-1,-1 2 1,-1 0-1,0 2 1,-1 1-1,-1 1 1,39 38 0,96 117 1008,-147-157-773,0 0 0,-1 0 0,-1 2 0,-1-1 0,17 38 0,-25-47-93,0-1 1,0 2 0,-1-1-1,-1 0 1,1 0 0,-1 1-1,-1 9 1,0-13-42,-1 1-1,0-1 1,0 1 0,0-1-1,-1 0 1,0 0 0,0 1 0,-1-1-1,1-1 1,-1 1 0,-5 7-1,5-10-83,1 0 0,-1 0 0,0 0 0,0 0 0,0-1 0,0 1 0,0-1 0,-1 0-1,1 0 1,-1 0 0,1 0 0,-1-1 0,-4 2 0,-7 1 27,1-1 0,-20 2 0,28-4-45,-108 12-47,-166-2 0,253-12-620,-1 0-1,1-2 0,0-1 0,-41-11 1,67 15 508,0 0 1,0 0 0,0 0 0,0-1-1,1 1 1,-1-1 0,0 1 0,0 0 0,0-1-1,0 0 1,0 1 0,1-1 0,-1 1-1,0-1 1,1 0 0,-1 1 0,0-1 0,1 0-1,-1 0 1,1 0 0,-1 0 0,1 1 0,-1-1-1,1 0 1,0 0 0,0 0 0,-1 0-1,1 0 1,0 0 0,0-1 0,0-1-430,1 1 0,0-1 0,-1 1 0,1 0 0,0 0 0,0 0 0,0-1 0,1 1 1,-1 0-1,0 0 0,1 0 0,2-2 0,30-29-6792,12-12 2453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4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8704,'-7'-3'2587,"6"3"-2330,0-1 0,0 0 0,0 1 0,0-1 0,-1 1 0,1 0 0,0-1 0,0 1 0,0 0 0,-1 0 0,1-1 0,0 1 0,0 0 0,-1 0 0,1 0 0,0 1 0,0-1 0,0 0 0,-1 0 0,1 1 0,0-1 0,0 1 0,0-1 0,0 1 0,-2 0 0,4-1 463,5-5 3481,-1 0-3981,1 1 1,0 0-1,10-6 0,-6 7-150,-1 0-1,1 0 1,0 1-1,0 0 1,0 0 0,0 1-1,0 1 1,0 0-1,0 0 1,0 1-1,0 0 1,0 1-1,-1 0 1,1 0-1,0 1 1,-1 0-1,0 1 1,1 0-1,-1 1 1,-1 0 0,1 0-1,-1 1 1,0 0-1,0 0 1,10 11-1,-10-9 63,-1 1-1,1-1 0,-2 1 1,1 1-1,-1-1 1,0 1-1,5 14 0,-9-19-57,0 1-1,0 0 0,-1 0 1,0-1-1,0 1 0,0 0 0,0 0 1,-1 0-1,0 0 0,-1 0 1,1 0-1,-1 0 0,0 0 1,0 0-1,-4 9 0,-3-1 14,0 1-1,-1-1 1,0-1-1,-1 0 0,0 0 1,-2-1-1,-12 12 1,-18 19-134,40-40 26,-1 0 0,1 0-1,0 1 1,0-1 0,0 1-1,-2 3 1,4-6 16,0-1 0,-1 1 1,1 0-1,0 0 0,0 0 1,-1-1-1,1 1 0,0 0 0,0 0 1,0 0-1,0-1 0,0 1 1,0 0-1,0 0 0,1 0 0,-1-1 1,0 1-1,0 0 0,1 0 1,-1-1-1,0 1 0,1 0 0,-1 0 1,0-1-1,1 1 0,-1 0 1,1-1-1,-1 1 0,1-1 0,0 1 1,-1-1-1,1 1 0,0-1 1,0 1-1,9 4 32,1-1 0,-1-1 1,1 0-1,0-1 0,16 2 0,-11-1-4,21 6-1,-28-6-14,1 0 0,-2 1 1,1 0-1,0 1 0,-1 0 1,0 0-1,0 1 0,0 0 1,-1 0-1,0 1 0,0-1 1,-1 2-1,0-1 0,0 1 1,-1 0-1,1 0 0,-2 1 1,1-1-1,-1 1 0,-1 0 1,0 0-1,0 1 0,-1-1 0,3 15 1,-3-11 53,-1 0 0,0 0 0,-1 0 0,0 0 1,-1 0-1,0-1 0,-1 1 0,-5 20 0,4-27-12,1 1 0,-1 0 0,0-1 1,-1 0-1,1 0 0,-1 0 0,0 0 0,-1 0 0,1-1 0,-1 0 0,0 0 0,-1 0 1,1 0-1,-1-1 0,0 0 0,0 0 0,-7 3 0,-9 2 43,0 0-1,0-2 1,-1-1 0,-28 5-1,-95 7-4,140-18-90,1 1-114,0-1 0,0 1-1,0-1 1,0-1-1,-9 0 1,14 1 43,0-1 0,0 1 0,0 0 0,0 0 0,-1 0 1,1 0-1,0-1 0,0 1 0,0 0 0,0 0 0,0 0 0,0-1 1,0 1-1,-1 0 0,1 0 0,0 0 0,0-1 0,0 1 0,0 0 0,0 0 1,0-1-1,0 1 0,0 0 0,0 0 0,0 0 0,0-1 0,0 1 1,0 0-1,0 0 0,1-1 0,-1 1 0,0 0 0,0 0 0,0 0 1,0-1-1,0 1 0,0 0 0,1 0 0,-1 0 0,0 0 0,0-1 1,0 1-1,0 0 0,1 0 0,-1 0 0,0 0 0,0-1 0,12-8-3186,-12 8 3072,25-17-5509,2-3-522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 10240,'-11'-7'1532,"8"5"-1103,1 1 0,0-1 1,-1 1-1,0-1 1,1 1-1,-1 0 1,0 0-1,1 0 1,-1 0-1,-5 0 1,8 1 1025,0 0-681,1 1-342,19 7 212,1 0 0,-1-2 0,2 0 0,-1-1 0,0-1 0,1-1 1,27 0-1,152-8 1179,-198 5-1813,94-6 365,149-6 82,-106 13-555,-69 0-2071,1 0-4310,-37-1 858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10240,'-3'-1'1064,"2"0"-857,1 1-1,-1 0 0,0-1 1,1 1-1,-1 0 0,0-1 1,1 1-1,-1-1 0,1 1 1,-1-1-1,1 1 0,-1-1 1,1 1-1,-1-1 0,1 0 1,-1 1-1,1-2 0,0 1 994,0 1-21,0 0-331,1 1-182,82 37 1212,152 23-1017,-133-38-848,-95-21-51,6 1-185,22 8-1,-32-9-112,1-1-1,-1 1 1,1 0-1,-1 0 1,0 0-1,0 1 1,0-1-1,0 1 1,0 0-1,3 3 1,5 13-4629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9216,'-10'3'1041,"-5"0"1225,16-1-657,11-2 515,176-12 3747,-130 6-5603,1 3 0,0 2 0,105 11 0,-86 7-2350,-29-6-2662,-18-3-237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808 227 7680,'1'-5'602,"0"0"0,-1 0 1,1 0-1,-1 0 0,0 0 1,0 0-1,-1 0 0,1 0 0,-1 0 1,0 0-1,-1 0 0,1 0 1,-1 1-1,-2-7 0,1 7-294,1-1-1,1 0 1,-1 0-1,1-1 1,-2-9-1,-3-13 861,4 21-855,-1 0 0,1 1 0,-1-1 0,0 0 0,-1 1 0,-4-7 0,6 10-252,0 1 1,-1 0 0,1 0 0,0 0-1,-1 0 1,0 1 0,1-1-1,-1 1 1,0-1 0,0 1 0,0 0-1,1 0 1,-1 0 0,0 1-1,-1-1 1,1 1 0,-4-1 0,-5 1-46,1 0 0,0 0 1,-1 2-1,1-1 1,0 1-1,0 1 0,0 0 1,0 0-1,-13 8 0,-10 5-6,-44 30-1,76-45-5,-241 183-12,228-171 27,14-13-19,-30 26-1,0 1-1,-40 45 0,63-62-2,0 1 0,1-1 0,0 1 0,1 0 0,0 1-1,0-1 1,2 1 0,-1 0 0,2 1 0,-1-1 0,2 1-1,-2 14 1,3-14 21,1-1 1,0 1-1,1 0 0,0 0 0,1-1 0,0 1 0,1-1 0,1 1 0,8 19 0,-9-24 24,1-1 0,0 1-1,1-1 1,0 0 0,0 0-1,0-1 1,1 0 0,0 0-1,0 0 1,1 0-1,0-1 1,0 0 0,0-1-1,0 0 1,14 6 0,-10-6 5,1 0 1,0 0-1,0-2 1,1 1-1,-1-2 1,0 0-1,1 0 1,20-2-1,-15-1-9,-1-1-1,1 0 1,-1-2-1,0 0 1,24-10-1,-9-1-5,-1-1 1,-1-1 0,-1-1-1,0-2 1,41-39-1,-53 45 4,-1-1 0,-1 0-1,-1-2 1,0 1 0,-1-2-1,-1 0 1,0 0 0,-2-1-1,0 0 1,-2-1 0,12-40-1,-10 12 17,2-52 0,-10 76-188,-3 23-4,-3 14 77,-1 11 94,1-1 1,2 0-1,0 1 0,1-1 0,1 1 0,1 0 0,2-1 1,0 0-1,7 27 0,-2-20 119,1-1 0,2 0 0,1-1 0,0 0-1,2-1 1,28 39 0,76 83 197,-117-146-345,35 41-44,-36-43-42,1 1 1,-1-1-1,1 1 0,-1-1 0,1 1 0,-1-1 1,1 0-1,-1 1 0,1-1 0,0 0 1,-1 1-1,1-1 0,-1 0 0,1 0 0,0 1 1,-1-1-1,1 0 0,0 0 0,-1 0 0,1 0 1,0 0-1,-1 0 0,1 0 0,-1 0 0,1 0 1,0 0-1,-1-1 0,1 1 0,0 0 1,-1 0-1,2-1 0,16-13-3596,-14 11 2491,13-10-4457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11 9216,'0'0'421,"0"-1"1,0 1-1,0-1 0,0 1 1,0-1-1,0 1 1,0-1-1,0 0 1,0 1-1,0-1 0,0 1 1,0-1-1,0 1 1,-1-1-1,1 1 1,0-1-1,0 1 0,-1-2 1,0 2-320,0 0 0,1 1 0,-1-1 0,0 0 1,0 0-1,1 0 0,-1 0 0,0 1 0,0-1 0,1 0 1,-1 0-1,0 1 0,1-1 0,-1 1 0,0-1 0,0 1 0,-8 5 62,0 1-1,0 0 1,0 1-1,1-1 1,0 1-1,1 1 0,-9 12 1,-3 8 323,-16 32 0,22-36-246,-114 240 1613,61-119-1223,-101 235 141,120-255-574,-33 146 0,65-206-26,3 1 0,2 0 0,-1 102 0,12-129-34,1-1 0,2 1 0,2-1 0,1 0 0,2-1 0,2 0 0,22 55 0,-11-47 93,37 63 0,-43-85-72,1 0 1,1-1-1,41 40 0,22 6 126,-69-60-404,0-1-1,1 0 1,-1-1-1,1 0 0,17 5 1,-29-11-219,1-1-1,-1 1 1,0-1 0,1 0 0,-1 1 0,0-1 0,1 0-1,-1 0 1,0 0 0,1 0 0,-1 0 0,0 0-1,1 0 1,-1 0 0,0-1 0,3 0 0,12-2-6083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7936,'2'-10'1413,"9"-37"2176,-10 43-3059,0 0 1,1 0-1,-1 0 1,1 0-1,0 0 0,0 0 1,1 1-1,4-7 0,-6 15 569,-6 312 3408,31 76-2420,-3-87-756,-22-131-436,-1-100-1763,0-74-1148,0-1-1173,4 0-2230,14 4-2047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13184,'-1'0'5325,"5"1"-1975,12 0-804,25 0-1645,33-5-64,79 7 1,-121 0-860,-1 1 1,0 1 0,0 2-1,0 1 1,34 14 0,-16-3-2243,-36-15-1872,0 0 1,0-1 0,25 3 0,-3-6-969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11 10624,'0'-1'260,"-1"0"0,1 1 0,0-1 0,0 1-1,-1-1 1,1 1 0,0-1 0,-1 1 0,1-1 0,-1 1 0,1-1 0,-1 1 0,1 0 0,-1-1 0,1 1 0,-1 0 0,1-1 0,-1 1 0,1 0 0,-1 0 0,1-1 0,-1 1 0,0 0 0,1 0 0,-1 0 0,0 0 0,1 0 0,-2 0 0,1 1-23,-1 1 1,1-1-1,0 1 1,0-1-1,-1 1 1,1 0-1,0 0 1,0-1-1,-1 5 1,-59 152 1321,24-55-825,-77 231 859,104-292-1501,1-1 1,3 1-1,1 1 1,2-1-1,2 1 1,5 56-1,2-66 44,0-1 0,2 0 0,1-1 0,2 0 0,1 0 0,2-1 0,0-1 0,2 0 0,2-1 0,0-1 0,25 28 0,-4-12-35,-35-39-116,0-1 0,0 1 1,0-1-1,1 0 0,-1 0 0,1-1 1,0 1-1,6 2 0,-10-5-166,0 0 0,1 0 0,-1 0 0,0 1 0,0-1 0,0 0 0,0 0-1,0 0 1,1-1 0,-1 1 0,0 0 0,0 0 0,0-1 0,0 1 0,0 0 0,0-1 0,0 1 0,0-1 0,0 0-1,2 0 1,7-5-3328,10-1-2506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8960,'5'-2'8451,"6"-1"-4883,-5 1-3167,-1 0 1,1 1-1,-1 0 1,7 0-1,24 3 267,47 8-1,-47-5-617,48 2 0,-54-8-96,12 0-515,-14 4-3051,-10 3-3246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12416,'2'-4'761,"0"-1"0,1 1 1,-1 0-1,1 0 0,0 0 1,0 0-1,8-6 1,-5 4-169,1 1 0,0 0 1,15-8-1,0 3-109,-1 2-1,31-9 0,-16 8 197,48-8 1,-66 15-482,0 0 0,0 1 1,0 1-1,33 5 0,-45-4-84,0 0 0,0 0 0,0 1 1,-1 0-1,1 0 0,0 1 0,-1 0 0,0 0 0,1 0 0,-1 0 0,0 1 0,-1 0 0,1 0 0,7 9 0,-10-10-39,1 0 0,-1 1 0,0-1 1,-1 1-1,1 0 0,-1-1 0,1 1 0,-1 0 0,0 0 0,0 0 0,-1 0 0,1 0 0,-1 0 0,0 0 0,0-1 1,0 1-1,-1 0 0,0 0 0,1 0 0,-1 0 0,0 0 0,-1 0 0,-1 4 0,-1 1-1,-1-1 1,1 0-1,-1 0 0,-1-1 0,1 0 1,-13 12-1,-44 34 43,35-28-232,25-23 95,0 0-1,0 1 1,0-1-1,0 1 1,1-1-1,-1 1 1,1 0-1,0 0 1,-2 5-1,3-7 17,0 0 0,0 0 0,0 1 0,1-1 0,-1 0 0,0 1 0,1-1 0,-1 0 0,1 0 0,-1 1 0,1-1 0,0 0 0,-1 0 1,1 0-1,0 0 0,0 0 0,0 0 0,0 0 0,0 0 0,0 0 0,1 0 0,30 21-77,-24-17 70,26 15-11,-19-12 5,-1 1 0,0 0 0,-1 1 0,0 1 0,0 0 0,12 14 0,-18-17 61,-1 1 0,0 0 0,0 0 0,-1 0 0,0 1-1,-1 0 1,0 0 0,-1 0 0,0 0 0,0 1 0,2 17 0,-5-21-17,0-1 1,0 1 0,0 0 0,-1-1-1,1 1 1,-2-1 0,1 1-1,-1-1 1,0 0 0,0 1-1,-1-1 1,0 0 0,0 0 0,0-1-1,-1 1 1,1-1 0,-1 0-1,-1 0 1,1 0 0,-7 6-1,-1-2-5,0-1-1,0 0 0,0-1 0,-1 0 0,-27 10 1,7-6-21,-45 9 1,56-15-344,-45 3-1,57-8-514,1 0-1,-1 0 1,1-1-1,-12-3 1,20 4 527,0 0 0,0-1 0,-1 1 1,1 0-1,0-1 0,0 1 0,0-1 0,-1 1 0,1-1 0,0 0 1,0 0-1,0 1 0,0-1 0,0 0 0,0 0 0,0 0 0,1 0 1,-1 0-1,0 0 0,0 0 0,1 0 0,-1-2 0,0 1-213,1 1 1,0-1-1,0 1 0,0-1 0,0 0 0,0 1 0,0-1 1,0 0-1,1 1 0,-1-1 0,0 1 0,1-1 0,0 1 0,-1-1 1,1 1-1,0-1 0,1-1 0,15-21-3991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61 6400,'3'-4'1116,"-2"2"-240,1 0 1,-1-1-1,0 1 0,1 0 0,-1-1 1,0 1-1,0-6 0,0 7-787,-2 0 0,1 0-1,0 0 1,0 0 0,0 0 0,0 0 0,-1 0-1,1 0 1,0 0 0,-1 0 0,1 0 0,-1 0-1,1 0 1,-1 0 0,0 1 0,1-1 0,-1 0-1,0 0 1,1 0 0,-1 1 0,0-1 0,0 0 0,0 1-1,-1-2 1,-1 1-20,0 0 0,1-1 0,-1 1 0,0 0 0,0 0 0,0 0 0,0 1 0,0-1 0,0 1 0,0 0 0,0-1 0,0 1 0,0 1 0,0-1 0,1 0 0,-1 1 0,0-1 1,0 1-1,-5 2 0,-4 2-12,0 1 1,0 0-1,-13 9 1,20-11-26,-40 27 210,-52 46 1,84-66-106,0 1-1,1 1 0,1 0 1,0 1-1,1 0 1,-15 28-1,20-33-110,2-1 0,-1 0 0,1 1 0,0-1 0,1 1 0,0 0 0,0 0 0,1 0 0,0 0-1,1 0 1,0 0 0,0 0 0,1 0 0,3 17 0,-2-22-18,-1 0-1,0-1 1,1 1-1,-1 0 1,1-1 0,0 0-1,0 1 1,1-1-1,-1 0 1,1 0-1,0 0 1,-1 0 0,1-1-1,6 5 1,-3-4 20,-1 0 0,1 0 0,-1-1-1,1 1 1,0-1 0,0-1 0,1 1 0,9 0 0,1 0 69,0-2 1,0 0-1,0-1 1,0-1-1,32-8 0,-31 6-44,-1-2 0,0 1 0,0-2 0,0-1 0,-1 0 0,17-11 0,-24 13-35,1-1 0,-2 0-1,1-1 1,-1 0 0,0-1-1,-1 1 1,0-1 0,0-1-1,-1 1 1,9-19 0,-11 18-11,0-1 0,0 0 0,-1-1 0,0 1 0,1-14-1,-3 18-1,-1 0 0,1 1 0,-1-1 0,-1 0 0,1 1 0,-1-1 0,-1 0 0,1 1 0,-1-1 0,-3-7 0,5 13 0,0 1 0,0 0 0,0-1 0,-1 1 0,1-1 0,0 1 0,0 0 0,0-1 0,0 1 0,-1 0 0,1-1 0,0 1 0,0 0 0,-1 0 0,1-1 0,0 1 0,-1 0 0,1 0 0,0-1 0,0 1 0,-1 0 0,1 0 0,-1 0 0,1-1 0,-1 1 0,-2 8 36,1 16-15,2-12 51,1-1 0,1 1 0,0-1 0,0 1 0,1-1 0,1 0 0,0 0 0,0-1 0,1 1 0,0-1 0,1 0 0,11 15 0,-9-15-49,0 0 0,0-1 0,1-1 0,0 1 0,1-1 1,0-1-1,0 0 0,0 0 0,1-1 0,0 0 0,20 7 1,-28-12-159,1 1-114,-1-2-5372,1 0 497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12800,'9'-32'4122,"-9"31"-4003,1 0 0,-1 0 0,1 0 0,-1 0 0,1 0 0,0 0 0,-1 0 0,1 0 0,0 0 0,0 1 0,0-1 0,0 0-1,0 1 1,0-1 0,0 0 0,0 1 0,0-1 0,0 1 0,0-1 0,0 1 0,0 0 0,1-1 0,-1 1 0,0 0 0,0 0 0,0 0 0,0 0 0,3 0 0,-1 0 59,0 1 0,0-1 0,0 1 1,1 0-1,-1 0 0,0 0 0,-1 0 1,1 1-1,3 1 0,2 2 128,0 1-1,-1 1 1,0-1-1,0 1 1,7 10-1,29 42 923,-29-35-898,0 0 0,-2 1 0,-1 0 0,-1 1 0,-1 0 0,8 39 0,-6-10 180,-4 1 0,2 62 0,-8-39-145,-13 108 1,-25 73-215,29-209-142,-19 98-129,19-111-33,-25 65-1,26-87-152,-1-1-1,-1 0 1,-12 17-1,-13 23-5021,24-35 1434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11264,'9'4'5220,"1"9"-4398,-8-9-27,-1-3-592,0 0 1,1 0 0,-1 1-1,0-1 1,0 1 0,0-1-1,0 0 1,0 1 0,-1 0-1,1-1 1,0 1-1,-1 0 1,1-1 0,-1 4-1,2 3 289,74 332 4826,-30-51-3779,-37-197-994,-4 114 0,-11-75-377,-6 0 0,-6-1 0,-70 254 0,77-347-166,-1-1 0,-21 39 0,28-64-302,-1-1 0,-1 1 1,1-1-1,-2 0 0,1 0 1,-1-1-1,-1 0 0,0-1 1,0 0-1,-16 11 0,22-17-202,1-1 0,-1 1 0,0-1 0,1 0-1,-1 1 1,0-2 0,0 1 0,0 0 0,0 0 0,0-1 0,0 0 0,-5 1-1,2-5-4430,5-2-533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4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8832,'8'-19'3828,"-7"9"3319,15 10-5365,-3 1-1343,-1 0 0,0 1 0,24 6 0,-6-1 125,-23-5-423,0 0 1,0 0 0,0 0-1,0 1 1,-1 0 0,1 0-1,-1 1 1,0-1 0,10 9-1,-7-4 106,-1 1 0,0 0 0,0 0-1,12 20 1,-18-26-187,0 1 0,-1-1 0,1 1 0,-1-1 0,1 1 0,-1 0 0,0-1 0,-1 1 0,1 0 0,-1 0 0,1 0 0,-1 0 0,0-1 0,-1 1 0,0 6 0,-2 2 37,0-1 1,-1 1-1,-7 15 1,6-16-45,-14 31 141,-28 43 0,-10 18-241,54-97 85,1 0-1,-1 1 0,1-1 1,0 0-1,1 1 1,0 0-1,0-1 0,0 1 1,0 0-1,1-1 1,1 1-1,0 10 1,1-12 3,-1 0 0,1 0 0,-1 0 0,1-1 0,1 1 0,-1-1 0,1 1 1,0-1-1,0 0 0,0 0 0,0 0 0,1-1 0,-1 1 0,1-1 0,0 0 1,0 0-1,7 4 0,17 8 242,59 22 0,-40-18-145,22 7-202,40 18-163,-89-34-2867,27 18-1,-29-16-3348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9728,'-22'3'4512,"22"-3"-3040,0 0 255,0 0 39,0 0-22,2 0 1078,10 4-1954,14 9 731,-18-9-1336,0 0 0,0-1 0,15 5 0,40 4 227,72 5 0,55 10-292,-156-18-114,-2 1-1,0 1 0,0 2 0,31 18 0,-55-27 71,15 6-1520,-21-9 1190,-1-1-1,0 0 1,0 0 0,0 0-1,0 0 1,0 0-1,0 0 1,0 0-1,1-1 1,-1 1 0,0 0-1,0-1 1,0 1-1,0 0 1,0-1-1,0 1 1,0-1 0,0 0-1,0 1 1,1-2-1,2-3-1046,0 1-1,0-1 0,6-9 1,9-11-3658,-2 12 257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 11008,'3'-8'3967,"-2"10"1184,-4 9-1228,1-2-4847,-11 21 1384,-1-1 1,-1-1 0,-37 53 0,0-1-6,33-47-290,1 0-1,2 2 1,2 0-1,1 0 0,-16 70 1,27-96-114,1 0 0,0 0 0,1 1 0,0-1 0,0 0 0,1 1 0,0-1 0,4 15 0,-4-19-11,1 1 1,0-1-1,1 0 0,-1 0 1,1 0-1,0-1 0,0 1 0,0-1 1,1 0-1,0 1 0,-1-1 1,1-1-1,1 1 0,-1-1 1,10 6-1,-1-2 38,1-1 0,0 0 1,0-2-1,0 1 0,0-2 1,22 4-1,3-3 93,49-1 0,-73-3-175,1 0-1,-1-2 1,0 0-1,24-6 1,-29 5-351,-1-1 0,0 1 1,0-2-1,0 1 0,0-1 0,-1-1 0,0 1 0,9-9 1,-1-1-2360,-1-1 1,-1 0 0,20-30 0,-20 25-1799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11264,'-1'-10'1510,"1"-2"3764,2 13-2946,2 6-1227,2 9-544,0 0 0,-1 0 1,-1 0-1,0 0 0,-2 1 1,2 16-1,-1 107 969,-3-97-1119,-27 493 1171,15-367-1545,7 141-369,5-226-1024,0-83 1153,0 0-1,0-1 1,0 1 0,0 0-1,0-1 1,0 1 0,0 0-1,0-1 1,0 1 0,0 0-1,1-1 1,-1 1 0,0-1-1,0 1 1,1 0 0,-1-1 0,0 1-1,1-1 1,-1 1 0,2 0-1,-2-1-11,1 0 1,-1 0-1,1 0 0,0 0 0,-1 0 0,1 0 1,0 0-1,-1 0 0,1 0 0,-1 0 0,1 0 1,0 0-1,-1-1 0,1 1 0,-1 0 0,1 0 0,-1-1 1,1 1-1,-1 0 0,1-1 0,-1 1 0,1-1 1,0 0-1,16-16-5434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13056,'-2'4'7274,"4"-1"-4932,10 2-2723,-9-4 1215,30 8-37,-1 0 0,35 3 1,68 2-88,-29-3-490,-36-2-212,109 28 0,-175-35-135,3-1-377,-1 1-1,1 0 1,-1 1-1,0-1 1,0 1-1,10 7 1,-1 6-5630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11392,'-53'3'7066,"63"-3"-6104,-5-1-382,0 1 0,0 0 1,0 0-1,0 1 0,0-1 0,0 1 1,-1 0-1,1 0 0,0 1 1,0 0-1,6 3 0,21 15 491,45 25-388,-65-39-658,1 0 0,1-1-1,-1-1 1,20 5-1,21-2 125,-1-2-1,57-2 0,29 2-208,-110-2-687,-1 0 0,52 15 1,-40-2-4940,-22-8-313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577 162 9472,'3'-7'1008,"0"0"0,0 1 0,0 0 0,1 0 0,0 0 1,0 0-1,9-9 0,-8 10-525,-1 0 0,1 0-1,-1-1 1,-1 0 0,1 0 0,-1 0-1,0 0 1,3-9 0,-6 14-383,1 0 0,-1-1 0,0 1-1,-1 0 1,1 0 0,0-1 0,0 1 0,0 0 0,-1-1-1,1 1 1,-1 0 0,1 0 0,-1 0 0,1-1 0,-1 1-1,0 0 1,0 0 0,1 0 0,-1 0 0,0 0 0,0 0-1,-1 0 1,0-1-20,0 0 1,0 1-1,0-1 0,0 1 0,0-1 1,0 1-1,-1 0 0,1 0 0,0 0 0,-4-1 1,-1 2-44,-1 1 1,1-1 0,0 1 0,0 0 0,0 1 0,0 0 0,0 0 0,0 0-1,-8 5 1,-2-1-11,-3 2-18,-125 49-40,124-47 12,0 1 0,1 1 0,0 1 0,-29 24 0,22-12 102,1 1 1,1 2 0,1 0 0,2 1 0,1 1-1,-25 48 1,41-68-67,1 0 1,0 0-1,0 1 0,1 0 0,0-1 1,1 1-1,0 0 0,0 1 0,1 13 1,1-19 1,1-1-1,0 0 1,-1 1 0,2-1 0,-1 1 0,1-1 0,-1 0 0,1 0 0,1 0 0,-1 0 0,1 0 0,0-1 0,0 1 0,0-1 0,1 1 0,-1-1 0,1 0 0,0-1 0,0 1 0,8 4 0,3 2 69,1-2 0,0 0 0,1-1 0,-1 0 0,1-2 1,0 0-1,1-1 0,-1 0 0,1-2 0,0 0 0,24 0 0,-20-3 18,0 0-1,1-1 0,-1-2 1,0 0-1,-1-1 0,1-1 1,-1-2-1,38-17 0,-45 17-82,0-1 1,0-1-1,-1 0 0,-1 0 1,1-2-1,-2 1 0,1-1 1,-2-1-1,0 0 0,0-1 1,-1 0-1,-1 0 0,0-1 1,-1 0-1,9-29 0,-8 18 33,9-45-1,-16 60-63,1 0-1,-1-1 1,-1 1 0,0 0 0,-1-1 0,-3-17 0,4 27 12,0 1 0,-1 0-1,1 0 1,0 0 0,-1-1 0,1 1 0,-1 0 0,0 0 0,1 0-1,-1 0 1,0 0 0,0 0 0,1 0 0,-1 0 0,0 0 0,0 0-1,0 1 1,-2-2 0,3 2-5,0 0 1,-1 0-1,1-1 0,0 1 1,-1 0-1,1 0 0,-1 0 0,1 0 1,0 0-1,-1 0 0,1 0 1,-1 0-1,1 0 0,0 1 0,-1-1 1,1 0-1,0 0 0,-1 0 1,1 0-1,-1 0 0,1 1 1,-1-1-1,1 1-7,-1 0-1,0 0 1,0-1 0,0 1-1,1 0 1,-1 0 0,1 0-1,-1 0 1,1 0 0,-1 0-1,0 2 1,-2 6 9,1 1 0,0-1-1,0 1 1,1 0 0,1-1-1,-1 1 1,1 0 0,2 13-1,1-4 119,0-1-1,1 1 1,10 24-1,-7-24-3,2 0 0,1-1 0,0 0 0,1 0 0,15 17 0,1-3 7,45 43-1,43 32-2035,-98-98-8561,-15-5 4556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10 9984,'-1'0'393,"1"-1"0,0 1 1,0-1-1,0 1 0,-1-1 1,1 0-1,0 1 0,-1-1 0,1 1 1,0 0-1,-1-1 0,1 1 1,-1-1-1,1 1 0,-1 0 1,1-1-1,-1 1 0,1 0 1,-1-1-1,1 1 0,-1 0 1,0-1-1,0 2-78,0 0 1,0 0-1,0 0 1,0 0 0,0 0-1,0 0 1,0 0-1,0 0 1,0 0-1,0 2 1,-2 2-1090,-57 92 1671,3-4-327,2-6-217,4 3 1,3 2-1,5 2 0,4 2 1,4 1-1,4 2 0,-28 158 1,52-211-254,2 0 1,2 0-1,6 86 1,0-103 5,1 0 0,2-1 1,1 1-1,1-1 1,1-1-1,1 0 0,18 31 1,18 21 387,3-2 1,4-3 0,84 92-1,-133-162-482,1 2 26,1 0 1,-1 0-1,1-1 1,7 5 0,-12-9-42,0 0 0,0 0 1,0-1-1,0 1 0,1 0 1,-1-1-1,0 1 1,0-1-1,1 0 0,-1 1 1,0-1-1,1 0 0,-1 0 1,0 0-1,0 0 0,1 0 1,-1 0-1,0 0 1,1 0-1,-1 0 0,0-1 1,1 1-1,-1 0 0,0-1 1,0 1-1,0-1 1,1 0-1,-1 1 0,0-1 1,2-1-1,2-3-721,-1-1 0,1 1 1,-1-1-1,0 0 0,0-1 0,3-6 0,-3 6-1254,0-1-1,1 1 1,10-13-1,8-4-3855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11136,'4'-30'6447,"-4"28"-5279,0 2-240,0 14 768,-1 2-1408,0 0 0,-2 0-1,1 0 1,-11 30 0,2-15 102,-22 44 0,14-37-381,-2 0 0,-27 35 0,41-65-393,5-8-4928,2 0 123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7680,'0'-80'5722,"0"79"-5506,1-1-1,-1 0 0,0 1 0,1-1 0,-1 1 1,1-1-1,-1 0 0,2-1 0,2-11 1880,-4 14-2044,0 0 0,0 0 0,0 0 0,0-1 0,0 1 0,0 0 0,0 0 0,0 0-1,0 0 1,0-1 0,0 1 0,0 0 0,0 0 0,0 0 0,0 0 0,0-1 0,0 1 0,0 0 0,0 0 0,0 0-1,1 0 1,-1-1 0,0 1 0,0 0 0,0 0 0,0 0 0,0 0 0,0 0 0,0 0 0,1-1 0,-1 1 0,0 0 0,0 0-1,0 0 1,0 0 0,0 0 0,1 0 0,-1 0 0,0 0 0,0 0 0,0 0 0,0 0 0,1 0 0,-1 0 0,0 0-1,0 0 1,0 0 0,1 0 0,-1 0 0,0 0 0,0 0 0,0 0 0,0 0 0,0 0 0,1 0 0,-1 0 0,0 0 0,8 8 1534,-7-3-1315,0 0 1,0-1-1,0 1 1,-1 0 0,1 0-1,-2 8 1,1-5-48,0 19 99,18 569 1633,-9-386-1693,-13-192-1038,1-14-1091,1-11-1469,4-4-509,10-1-1472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12032,'0'0'228,"0"0"1,-1-1 0,1 1 0,0-1 0,0 1-1,-1-1 1,1 1 0,0-1 0,0 1 0,0-1-1,-1 1 1,1-1 0,0 1 0,0-1 0,0 1-1,0-1 1,0 1 0,0-1 0,0 1-1,0-1 1,0 1 0,1-1 0,-1 0 0,0 1-1,0-1 1,0 1 0,1-1 0,-1 1 0,1-1-1,-1 0 924,0 1-341,9 6 608,-7-4-1324,0 0 1,0 1 0,0-1 0,0 1 0,-1-1 0,0 1-1,1-1 1,-1 1 0,0 0 0,1 4 0,5 32 254,-5-26-165,13 85 215,0 8 458,43 154 1,-56-254-897,0-1-294,-1 1-1,1-1 1,-1 0 0,0 1 0,0 5-1,-1-11 217,0 1-1,0-1 0,0 0 1,0 0-1,0 0 1,0 1-1,0-1 1,0 0-1,0 0 0,0 0 1,0 1-1,0-1 1,-1 0-1,1 0 0,0 0 1,0 0-1,0 1 1,0-1-1,0 0 0,0 0 1,0 0-1,-1 0 1,1 1-1,0-1 0,0 0 1,0 0-1,0 0 1,-1 0-1,1 0 0,0 0 1,0 0-1,0 0 1,-1 0-1,1 0 0,0 0 1,0 0-1,0 0 1,-1 0-1,1 0 1,0 0-1,0 0 0,-1 0 1,-1 1-1356,-4 1-4026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10624,'0'3'4032,"14"2"-3136,11 2 383,2-7-63,23 0-256,16 0 64,10-3-448,-4 3-160,-5 0-256,-13 0-128,-11 3 0,-7 2-1440,-4-1-640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13056,'0'-1'312,"0"0"0,0 0 0,1 0 0,-1 1 0,0-1 0,1 0 0,-1 1 0,0-1 0,1 0 0,-1 1 0,1-1 0,-1 0 0,1 1 0,0-1 0,-1 1 0,1-1 0,0 1 0,-1-1 0,1 1 0,1-1 0,17-7-158,-14 6 553,23-9 84,1 1 0,0 1 0,1 2 0,-1 1 0,37-3 0,-48 8-547,0 1-1,35 3 0,-45-2-115,0 0 1,0 1-1,-1 0 0,1 0 0,-1 1 0,1 0 0,-1 0 0,0 1 0,7 4 0,-11-6-75,-1 0-1,1 0 1,-1 0 0,0 0 0,0 1 0,0-1 0,0 0-1,-1 1 1,1-1 0,-1 1 0,1 0 0,-1 0 0,0-1-1,0 1 1,0 0 0,0 0 0,-1 0 0,1 0 0,-1 0-1,0 0 1,0 0 0,0 0 0,0 0 0,0 0-1,-2 5 1,-1 5 56,-1 0 0,0-1 0,-1 1-1,-11 18 1,1 0-160,13-26 38,0 1-1,1 0 0,0-1 0,0 1 1,0 0-1,0 0 0,1 0 0,0-1 0,0 1 1,1 0-1,0 0 0,2 8 0,1 0-13,0 0 0,1 0 0,13 24-1,24 36 25,12 22-122,-51-89 182,0 0 0,0 0 0,-1 0 0,0 0 0,0 0 0,-1 1 0,0-1 0,0 1 0,-1-1 0,0 9 0,0-12-19,-1 0 0,0 0 0,1 0 0,-1 0 0,-1 0 0,1 0 0,0-1 0,-1 1 0,0 0 0,0-1 0,0 1 0,0-1 0,-1 0 0,1 0 0,-1 0 0,0 0 0,0 0 0,0-1-1,0 1 1,-5 2 0,-1 0-8,-1 0-1,0-1 0,0-1 0,0 0 0,0 0 1,0 0-1,-1-2 0,-10 2 0,-2-2-397,0-1-1,-37-4 1,44 3-318,12 1 146,-1 0 0,0 0 0,0-1 0,1 0 0,-1 0 0,0 0 1,1-1-1,-1 1 0,-4-3 0,9 4 417,0 0 0,-1 0 0,1 0 0,0-1 0,0 1 0,-1 0 0,1 0 0,0 0 0,0 0 0,0 0 0,-1 0 0,1 0 0,0-1 0,0 1 0,0 0 0,-1 0 0,1 0 0,0 0 0,0-1 0,0 1 0,0 0 0,-1 0 0,1 0 0,0-1 0,0 1 0,0 0 0,0 0 0,0-1 0,0 1 0,0 0 0,0 0 0,0-1 0,0 1 0,0 0 0,0 0 0,0-1 0,0 1 0,0 0 0,0 0 0,0-1 0,0 1 0,0 0 0,0 0 0,0-1 0,0 1 0,1 0 0,-1 0 0,0 0 0,0-1 0,0 1 0,0 0 0,0 0 0,1 0 0,-1 0 0,0-1 0,0 1 0,0 0 0,1 0 0,-1 0 0,0 0 0,0 0 0,1 0 0,-1-1 0,0 1 0,0 0 0,1 0 0,16-3-6665,1 3 1812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12928,'2'-3'457,"-1"1"-181,0-1 0,0 1-1,1 0 1,-1-1 0,1 1 0,-1 0-1,1 0 1,-1 0 0,1 0 0,0 0 0,0 0-1,0 1 1,0-1 0,1 1 0,-1-1 0,0 1-1,1 0 1,-1 0 0,4-1 0,0 0-10,1 1 0,-1 0 1,0 0-1,0 1 0,1-1 1,-1 2-1,0-1 0,1 1 0,-1-1 1,0 2-1,1-1 0,-1 1 1,0 0-1,0 0 0,-1 0 1,1 1-1,0 0 0,-1 0 0,1 1 1,6 6-1,0 0-48,0 1-1,-1 1 1,-1 0-1,0 0 1,-1 1 0,0 0-1,7 15 1,2 6 28,-3 0 1,-1 1 0,-1 1-1,-2 0 1,-1 1-1,-3 0 1,0 0 0,1 74-1,-8-51 46,-3-1 0,-3 0 0,-2 0 1,-31 114-1,-152 378-170,183-531-502,4-10-438,0 0 0,0 0 1,-1-1-1,-10 16 0,15-25 767,0 0-1,0 0 1,0 0-1,0 0 1,-1 0-1,1-1 1,0 1-1,0 0 1,0 0-1,0 0 1,0 0-1,0 0 1,0 0 0,0 0-1,0 0 1,0 0-1,0 0 1,0 0-1,0 0 1,0 0-1,-1 0 1,1 0-1,0 0 1,0 0-1,0 0 1,0 0-1,0 0 1,0 0-1,0 0 1,0 0-1,0 0 1,0 0-1,0 0 1,-1 0 0,1 0-1,0 0 1,0 0-1,0 0 1,0 0-1,0 0 1,0 0-1,0 0 1,0 0-1,0 0 1,0 0-1,0 0 1,-1 0-1,1 0 1,0 0-1,0 0 1,0 0-1,0 0 1,0 0-1,0 1 1,0-1 0,0 0-1,0 0 1,0 0-1,0 0 1,0 0-1,0 0 1,0 0-1,0 0 1,0 0-1,0 0 1,0 0-1,0 1 1,0-1-1,3-10-6283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7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11008,'6'-7'1302,"-5"6"-1004,0-1-1,0 1 1,0 0 0,1 0 0,-1 0-1,0-1 1,1 1 0,-1 0 0,1 1 0,-1-1-1,1 0 1,2 0 0,1-2 36,17-5 3240,-20 8-3431,-1 0 0,0 0 0,0 0 0,0 0 0,0 0 1,0 0-1,0 1 0,0-1 0,0 0 0,0 0 0,0 1 0,0-1 0,0 1 1,0-1-1,0 1 0,0-1 0,0 1 0,0 0 0,0-1 0,-1 1 0,1 0 0,1 1 1,2 3 83,0 1-1,-1 0 1,0 0 0,0 0 0,0 0 0,0 0 0,2 12 0,8 50 660,-10-47-523,2 12 137,-1 0 1,-2 66-1,-3-81-434,-1 1 0,-1 0 0,-1-1 0,0 1 0,-1-1 0,-14 31 0,16-43-69,-1 2-13,0 0 1,1 1-1,0 0 0,-4 16 1,7-23 11,0 1 1,0-1-1,0 1 1,0-1-1,0 1 1,0-1-1,1 1 1,-1-1-1,1 0 1,-1 1-1,1-1 1,0 1-1,0-1 1,0 0-1,1 0 1,-1 0-1,0 0 1,1 0-1,-1 0 1,1 0-1,0 0 1,2 2-1,3 1 19,0 0-1,1 0 1,-1 0-1,1-1 1,0 0-1,11 3 1,54 14 189,-47-15-140,8 4-289,53 11 583,-72-19-1753,-1 0-1,17 0 1,-6-2-5209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10112,'-8'-5'1888,"-10"-2"2144,17 7-2843,1 0-528,6 5 288,-3-2-777,1-1-1,0 1 1,0-1-1,1 0 1,-1 0-1,0 0 0,1 0 1,-1-1-1,1 0 1,0 0-1,-1 0 0,6 0 1,10 0 657,31-2 0,-44 1-673,81-5 879,27-2-379,156 11 0,-264-3-666,0-1 0,0 0 0,-1 0 0,12-2 0,-15 2-211,-1-1 0,1 0 0,-1 1-1,1-1 1,-1 0 0,0 0 0,0-1-1,1 1 1,-1 0 0,0-1 0,0 0-1,0 1 1,0-1 0,-1 0 0,3-2-1,15-19-5319,-7 14 715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9600,'0'-1'526,"0"-1"0,0 1 0,0 0 1,1-1-1,-1 1 0,1 0 0,-1-1 1,1 1-1,1-2 0,-1 2 2577,-5 10-1890,-29 50-208,18-34-713,-20 45 0,19-25-16,-14 59 1,23-75-38,2 1 0,1 0 0,0 35 1,3-58-198,2 0 0,-1-1 0,1 1 1,0-1-1,0 1 0,1-1 1,0 0-1,0 1 0,0-1 0,1 0 1,0-1-1,0 1 0,1 0 0,0-1 1,0 1-1,0-1 0,0 0 1,1-1-1,-1 1 0,1-1 0,1 0 1,-1 0-1,0 0 0,1-1 0,0 0 1,10 4-1,2 0-150,0-1 0,0 0 1,1-2-1,0 0 0,-1-1 1,1 0-1,1-2 0,-1-1 0,22-1 1,-16-7-3114,-15 5 1402,8-2-3290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9472,'-4'-38'3949,"4"21"176,9 30-1773,-8-8-2218,0-1 0,0 1-1,0 0 1,-1 0 0,0 0-1,0 7 1,0-7-62,-18 507 3005,2-43-2853,17-434-438,1 0-1,2-1 0,10 41 1,-14-74 61,0 0 1,0-1-1,0 1 1,0 0-1,0-1 0,0 1 1,0 0-1,1-1 1,-1 1-1,0 0 1,0-1-1,1 1 1,-1-1-1,1 1 1,-1-1-1,0 1 1,1 0-1,-1-1 1,1 0-1,-1 1 1,1-1-1,-1 1 0,1-1 1,-1 0-1,1 1 1,0-1-1,-1 0 1,1 1-1,0-1 1,-1 0-1,1 0 1,0 0-1,-1 0 1,1 0-1,0 0 1,-1 0-1,1 0 1,0 0-1,0 0 0,12-2-4902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8832,'-27'-6'2896,"26"6"-2777,0 0 0,1-1 0,-1 1 0,1 0 0,-1 0 0,1 0 0,-1 0 1,0 0-1,1 0 0,-1 0 0,0 0 0,1 0 0,-1 0 0,1 0 0,-1 0 1,0 1-1,1-1 0,-1 0 0,1 0 0,-1 1 0,1-1 0,-1 0 0,1 0 0,-1 1 1,0 0-1,1-1-7,0 1-1,0-1 1,0 0 0,0 0 0,0 1 0,0-1 0,0 0 0,1 1 0,-1-1 0,0 0 0,0 1-1,0-1 1,0 0 0,1 0 0,-1 1 0,0-1 0,0 0 0,0 0 0,1 0 0,-1 1-1,0-1 1,0 0 0,1 0 0,-1 0 0,0 0 0,0 1 0,1-1 0,-1 0 0,0 0-1,1 0 1,-1 0 0,0 0 0,1 0 0,-1 0 0,0 0 0,1 0 0,2 1 85,1-1 1,-1 0 0,0 0-1,0 0 1,1-1 0,-1 1-1,5-2 1,4 0 29,67-13 741,-37 6-710,-1 2 0,2 1 0,69 1 0,-102 5-298,0 1 1,20 4 0,-27-4-178,1 0 0,-1 0 0,0 1 0,0-1 0,0 1 0,1-1 0,-2 1 0,1 0 0,0 0 0,0 1 0,-1-1 0,5 5 0,7 18-3388,-5 0-1552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5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11264,'-1'-2'497,"0"0"1,1 1 0,-1-2 0,1 1 0,-1 0-1,1 0 1,0 0 0,-1 0 0,1-4 0,0 2 913,13 17 1863,-2 6-2185,15 32-1,-4-6-545,26 40-671,82 109 0,-110-171-2999,-4-8-6919,-3-4 3956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68 11648,'-25'16'4384,"25"-11"-3393,7-2 193,7-3-64,17-3-320,19-6 96,8-3-512,-1-3-160,2-2-128,-7 5-96,-2 0 32,-9 5-832,-5 2-320,-6 10-3871,1-1-2529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79 9728,'-3'-25'4461,"3"23"-4119,0 0-1,0-1 0,0 1 1,0 0-1,0 0 1,0 0-1,-1-1 1,1 1-1,-1 0 1,0 0-1,0 0 1,0 0-1,1 0 1,-2 0-1,1 0 1,-2-2-1,1 2-163,0 1 0,-1-1 0,1 0 0,-1 1 0,1 0 0,-1 0 0,0 0 0,1 0 0,-1 0 0,0 0 0,0 1 0,0-1 0,-4 1 1,2 0-81,0 0 1,-1 1 0,1-1-1,0 1 1,-1 1 0,-8 2-1,-2 3-103,0 1 0,0 0 0,-20 16 0,1 1-19,2 2 0,-48 49 0,-52 71 85,130-143-55,-27 30 18,-44 68 0,67-91-40,1-1 1,0 1-1,1 0 0,0 1 1,1 0-1,0-1 1,1 1-1,0 0 0,1 1 1,1-1-1,-1 19 1,2-27 28,0 0 0,0-1 0,1 1 1,-1 0-1,1-1 0,0 1 0,0-1 1,0 1-1,0-1 0,1 1 0,-1-1 1,1 0-1,0 0 0,0 0 0,0 0 1,0 0-1,1 0 0,-1 0 0,1-1 1,0 1-1,0-1 0,-1 0 0,2 0 1,-1 0-1,0 0 0,0-1 0,0 1 1,1-1-1,-1 0 0,7 2 0,1-1 36,1-1 0,0 0 0,-1 0 0,1-1 0,0-1 1,13-2-1,69-18 413,-66 13-341,1-2 0,-2 0 1,0-2-1,51-31 0,-62 33-76,-1-1 0,0-1-1,-1 0 1,0-1-1,-1 0 1,0-1-1,-1-1 1,19-31 0,-18 22-8,-2-1 1,0 0 0,-2-1 0,8-31 0,13-107 370,-31 156-190,-2 20-100,-3 26-55,2 0 0,2-1 0,2 1 0,1 0 0,7 46 1,-6-69-37,1-1 1,1 1-1,0-1 1,1 0-1,1-1 1,0 1-1,1-1 1,0 0-1,1-1 1,10 13 0,-3-7 6,1-2 1,0 1 0,1-2 0,1 0 0,32 20 0,-32-24-173,34 22 417,-47-31-601,0 0 0,0 1 0,0-2 0,1 1 0,-1 0-1,1-1 1,-1 0 0,9 0 0,-5-4-2979,0-4-2757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8 11136,'-2'-4'1477,"-1"0"3167,2 7-1103,-4 11-3193,-17 29 345,3-9-234,-42 95 772,34-69-798,-83 217 820,91-213-1141,3 0 0,-12 97 0,25-133-106,2 1 0,0 0-1,2-1 1,2 1-1,0-1 1,2 1 0,1-1-1,1-1 1,1 1 0,2-1-1,1-1 1,0 1 0,2-2-1,2 0 1,0-1 0,21 26-1,34 32-22,-61-73-8,0 0 0,1-1 0,-1 0 0,2-1 0,-1 0 0,16 7 0,-23-13-224,0 1 0,0-1 0,0 0 0,0-1 0,0 1-1,0 0 1,0-1 0,0 0 0,0 1 0,6-2 0,-6 1-546,0-1 0,0 0 1,0 0-1,0 0 0,0 0 0,0-1 1,0 1-1,0-1 0,4-3 1,7-8-4278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 12160,'-2'-2'5386,"-1"5"-4163,-7 10-771,0 4 0,0 0-1,2 0 1,-12 34 0,-10 59 402,27-95-745,1 0 0,0-1 1,1 1-1,1 0 0,0 0 0,2 16 1,-1-24-38,1-1 0,-1 1 0,1-1 0,0 0 0,0 0 0,1 0 0,0 0 0,0 0 0,1 0 0,-1-1 0,1 0 0,0 0 0,1 0 0,-1 0 0,1 0 0,6 4 0,1-1-127,0 0-1,1-1 1,0-1-1,0 0 1,0-1-1,1 0 1,-1-1 0,1-1-1,0 0 1,0 0-1,1-2 1,-1 0-1,0 0 1,16-2-1,-26 0-381,0 1-1,-1-1 0,1 0 0,0 0 1,-1 0-1,1 0 0,3-3 0,13-11-4683,-7 1 369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10112,'-1'-3'727,"1"3"-493,0-1 1,-1 0-1,1 0 1,0 0-1,-1 0 1,1 1 0,0-1-1,0 0 1,0 0-1,0 0 1,0 0 0,0 0-1,0 0 1,0 1-1,0-1 1,0 0 0,0 0-1,1 0 1,-1 0-1,0 0 1,1 1 0,0-2-1,-1 2-115,0 0-1,1 0 1,-1 0-1,0 1 1,0-1-1,1 0 1,-1 0 0,0 0-1,0 0 1,1 1-1,-1-1 1,0 0-1,0 0 1,1 0-1,-1 1 1,0-1-1,0 0 1,0 1-1,0-1 1,1 0 0,-1 1-1,3 7 291,-1-1-1,0 1 1,0 0 0,-1 0-1,1 0 1,-2 0 0,1 0-1,-2 11 1,2 6-60,9 131 824,48 244 0,-53-374-1485,16 83-5205,-19-91 3897,0 1 0,-1 0 0,-3 31 0,-2-36-3254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9600,'-14'-13'3125,"27"18"-1235,6 2-1225,-6-2-124,1 1 1,-1 0 0,0 1 0,-1 0-1,1 1 1,15 13 0,1 5 634,28 32-1,-27-24-273,-1 1 0,30 47-1,-43-57-538,-2 1-1,-1 0 1,-1 1-1,13 43 1,-14-27-39,-1 0 0,-3 1 0,-1 0 0,-3 0 0,-1 46 0,-4-55-408,-1-1 1,-1 1-1,-2-1 0,-1 0 0,-2-1 1,-1 1-1,-15 30 0,23-59-420,0 0-1,0-1 1,-1 1 0,1-1-1,-1 0 1,0 1 0,0-1-1,0-1 1,-1 1 0,0 0-1,1-1 1,-1 0-1,-8 6 1,-6-1-3075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10112,'0'-3'520,"1"0"0,0 0 1,0-1-1,0 1 1,0 0-1,0 0 0,0 1 1,1-1-1,-1 0 0,1 0 1,0 1-1,0-1 0,2-2 1,-3 4 412,-1 1-894,0 0 0,0 0 0,0 0 0,0 0 0,0 0 0,0 0 0,0 0 0,0 0 0,0-1 0,0 1 0,0 0 0,0 0 0,0 0 0,0 0 0,0 0 0,0 0 0,0 0 0,0-1 0,0 1 0,0 0 0,0 0 0,1 0 0,-1 0 0,0 0-1,0 0 1,0 0 0,0 0 0,0 0 0,0 0 0,0-1 0,0 1 0,0 0 0,0 0 0,1 0 0,-1 0 0,0 0 0,0 0 0,0 0 0,0 0 0,0 0 0,0 0 0,1 0 0,4 3 953,5 6-305,-4-2-349,0 1 0,0 0 0,-1 1 1,0-1-1,6 15 0,15 47 918,-24-63-1128,5 14 181,-2 1 0,0 0 0,-1 0 0,1 23 0,-5-29-242,0 0-1,0 0 1,-2-1-1,0 1 1,-1 0-1,-7 23 1,-2-8-47,8-25-19,1 1-1,0 0 1,1 0 0,-1 0-1,2 0 1,-1 1 0,1-1-1,-1 13 1,2-18-1,1 0-1,-1 0 1,1 0-1,-1 0 1,1 0-1,0-1 1,0 1-1,0 0 1,0-1 0,0 1-1,0 0 1,1-1-1,-1 0 1,0 1-1,1-1 1,-1 0-1,1 1 1,2 0-1,4 3-19,-1-1-1,17 6 0,-19-8 7,237 108-370,-218-97-459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8320,'-26'-15'4965,"25"15"-3813,1 0-379,0 0-175,0 0-23,3 0-376,0 1 0,0 0-1,0 0 1,0 0-1,0 0 1,3 2 0,3 1 176,10 3 282,0 0 0,0-2 1,39 7-1,-33-9-308,159 25 369,-165-23-736,-9-2-99,-1 0 0,1-1 0,18 1 0,-26-3-310,0 0-1,0-1 1,0 1-1,-1-1 1,1 1-1,0-1 1,0 0-1,0 1 1,-1-1-1,1 0 1,0 0-1,-1 0 1,2-2-1,12-5-2866,2 0-626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8192,'-2'-21'4407,"3"19"-1541,0 14-1803,-3 24-289,-8 44 1,5-45-259,-1 46 0,6-53-371,-1-9-73,3 27 0,-1-39-46,0-1 0,1 0 0,-1 1 0,1-1 0,1 0 0,-1 0 0,1-1-1,4 8 1,-6-12 0,0 0 0,0 1 0,0-1-1,0 0 1,0 0 0,1 0 0,-1 0-1,0 0 1,1 0 0,-1 0 0,1-1-1,-1 1 1,1 0 0,-1-1 0,1 1-1,-1-1 1,1 0 0,0 1 0,-1-1-1,1 0 1,-1 0 0,1 0 0,0 0-1,-1 0 1,1 0 0,2-1 0,5-1 56,0-1 0,0 0 0,13-6 1,-6 3 18,-7 3-218,-1 0 0,1 1 1,0 0-1,0 0 1,-1 1-1,1 0 0,16 1 1,3 5-4255,1 5-5376,-16-2 6089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8704,'0'-28'4752,"5"34"-3104,-2 7-1096,1-1 1,-2 0 0,0 1 0,0-1 0,-1 21 0,1 1-148,1 35 359,-7 83 1,1-84-603,-1 17-17,-1 149-59,7-187-60,1-1 0,20 91 0,-19-118-211,1-1 1,2-1-1,0 1 1,14 25-1,-21-42-129,1 0 0,0 0 0,0 0 0,-1-1 0,1 1 0,0 0 0,0 0 0,0-1-1,0 1 1,0-1 0,0 1 0,0-1 0,0 0 0,0 1 0,0-1 0,0 0 0,0 1-1,0-1 1,0 0 0,0 0 0,0 0 0,0 0 0,1 0 0,-1 0 0,0-1 0,0 1 0,0 0-1,2-1 1,3-5-3856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5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12160,'-14'9'4575,"14"-6"-3583,0 5 160,5-4-128,4 4-384,4 4 0,1 0-352,4 0-96,0 4-128,-6-4-128,1 0 32,1 3-1088,-5-3-544,0 0-3807,-5-7-1825,-4-5 3616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 10752,'-1'0'123,"-18"-6"4646,16 5-2529,13 1-1778,32 5 97,36 2-329,16-1 55,-78-4-422,0 1 1,0 0-1,28 10 1,-39-11-272,-1 0 0,0 1 0,1-1 0,5 5 0,-6-4-681,-1 0 1,1 1-1,-1-1 1,5 7 0,2 6-2976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9088,'-9'21'3424,"14"-18"-2656,13 2 192,-5-5-32,13-5-160,5-2 95,10-1-415,-1-1-160,-1 6-192,2-1-96,0 4 96,-1 4-128,-1 4 0,-3-1-1311,0 2-609,0 3-2528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8448,'-2'-4'739,"0"-1"-1,1 0 1,-1 0 0,1 0 0,0 0-1,1 0 1,-1 0 0,1 0 0,1-7 0,-1 5 155,4 26 722,-27 297 529,12-207-1927,-10 159-164,19-194-212,11 121 0,-8-188-178,0 0-1,0 0 0,0 0 0,1 0 1,0 0-1,4 6 0,-6-12 159,0 0 1,1 0-1,-1 0 0,1-1 0,-1 1 0,1 0 1,0 0-1,-1-1 0,1 1 0,0-1 1,-1 1-1,1 0 0,0-1 0,1 1 1,13 1-4367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90 8960,'-1'-7'1017,"-1"0"0,-1 1 1,-5-13-1,6 17-765,1 0 0,-1 0 0,1 0-1,-1 0 1,0 0 0,0 0 0,0 0-1,0 1 1,0-1 0,0 1 0,-1-1 0,1 1-1,-4-1 1,-15-8 853,16 7-717,0 0 0,0 1 0,-1 0 0,1 0 0,-11-2 1,14 4-342,0 0 0,-1 0 0,1 0 0,0 1 1,-1-1-1,1 0 0,0 1 0,-1 0 1,1-1-1,0 1 0,0 0 0,0 0 0,0 0 1,-1 0-1,2 1 0,-1-1 0,0 1 0,-2 1 1,-6 7-33,1 0 0,0 0 0,0 1 0,1 0 0,0 0 1,-11 25-1,4-3 54,-14 48 1,9-16 153,3 1 0,3 1 0,-11 130 1,23-156-192,2 0 0,2 0 1,2 1-1,1-2 1,2 1-1,2-1 1,25 69-1,-31-102-15,0 1 1,1-1-1,-1 0 1,2 0-1,-1 0 0,1-1 1,0 1-1,0-1 1,1 0-1,0-1 1,9 8-1,-10-9 15,1-1 0,0 0 0,0 0 0,0-1 0,0 1 0,0-1-1,0-1 1,0 1 0,1-1 0,-1 0 0,0-1 0,1 1 0,-1-1 0,13-2 0,-8 1 9,-1-1 0,0-1 0,0 0 0,-1 0 0,1-1 0,-1 0 0,1-1 0,-1 0 0,-1 0 0,1-1 0,-1 0 1,0-1-1,8-8 0,-7 6-3,0-1 0,-1 0 1,0 0-1,-1 0 1,0-1-1,-1-1 1,0 1-1,0-1 0,-2 0 1,5-15-1,-8 21-21,0 0-1,0 0 0,0 1 0,-1-1 1,0 0-1,0 0 0,-1 1 1,0-1-1,0 0 0,0 0 1,0 1-1,-1-1 0,0 1 1,0-1-1,-1 1 0,1 0 0,-1 0 1,0 0-1,-1 0 0,1 1 1,-1-1-1,0 1 0,0 0 1,0 0-1,-1 0 0,1 1 0,-9-5 1,7 4-22,-1 0-1,0 0 1,0 1 0,0 0 0,0 0-1,0 1 1,-1 0 0,1 0 0,-1 1-1,1 0 1,-1 0 0,0 1 0,0 0 0,1 0-1,-1 0 1,0 1 0,1 1 0,-1-1-1,1 1 1,-12 5 0,9-2-18,0 1 0,0 0 0,1 0-1,0 1 1,0 0 0,0 1 0,1 0 0,-13 17 0,15-18-4,1 1 0,0-1 1,0 1-1,1 1 0,0-1 1,0 1-1,1-1 1,0 1-1,1 0 0,0 0 1,-1 13-1,2-19-51,1 0-1,0 0 1,0 0 0,0 0 0,1 0 0,-1 0-1,1 0 1,0 0 0,0 0 0,0 0-1,0 0 1,0 0 0,1 0 0,-1-1 0,1 1-1,0-1 1,-1 1 0,1-1 0,1 1-1,-1-1 1,5 4 0,-3-4-277,0 1 0,0-1 1,0 0-1,1 0 0,-1-1 0,1 1 1,-1-1-1,1 0 0,0 0 0,0 0 0,-1-1 1,1 0-1,7 0 0,34-4-4519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339 182 9856,'-19'-111'4634,"19"110"-4632,-1-5 445,0-1 0,-1 0 1,1 1-1,-2-1 1,1 1-1,-4-7 0,6 12-373,-1-1-1,0 1 0,0 0 0,0 0 1,0 0-1,0 0 0,0 0 0,0 0 1,0 0-1,0 0 0,-1 0 0,1 1 1,0-1-1,-1 0 0,1 1 1,0-1-1,-1 1 0,1-1 0,-1 1 1,1 0-1,0 0 0,-1-1 0,1 1 1,-1 0-1,1 0 0,-1 0 0,1 1 1,-1-1-1,1 0 0,-1 1 0,1-1 1,0 1-1,-1-1 0,1 1 0,-3 1 1,-3 2-10,0 0 1,0 0-1,0 0 0,1 1 1,-1 1-1,1-1 1,-8 10-1,-3 5 52,-14 22-1,10-8 139,2 1-1,1 0 0,-21 59 1,26-58 1,-13 58 0,22-75-197,1 0 0,1 1 0,0 0 0,3 35 0,0-49-34,-1 0 0,1 0 1,1 0-1,-1-1 1,1 1-1,0 0 1,4 7-1,-5-11-7,0 0 1,0-1-1,0 1 1,0 0-1,1-1 1,-1 1-1,1-1 0,-1 1 1,1-1-1,-1 0 1,1 1-1,0-1 0,0 0 1,0 0-1,0 0 1,-1-1-1,1 1 0,0 0 1,0-1-1,1 1 1,-1-1-1,0 0 1,3 1-1,4-3 56,0 1 0,-1-1 0,1-1-1,-1 0 1,1 0 0,-1 0 0,0-1 0,12-8 0,-3 2 34,-1-2 0,1 0 0,-2 0 0,0-2 0,0 0 0,-1-1 0,-1 0 0,-1-1 0,0 0 0,-1-1 0,0 0 0,-2-1 0,0 0 0,-1-1 0,-1 1 0,5-22 0,-9 32-22,4-15 359,-1 0 1,4-40-1,-10 57-226,-1 8-77,-4 18 7,-1 7 17,-5 16-136,1 1 0,3 0 0,1 0 1,3 1-1,1-1 0,3 1 0,1 0 0,2-1 0,2 0 0,16 58 0,3-15-1325,-6-30-3882,-13-32 1007,-8-4-1471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9728,'-2'0'347,"1"0"-150,0 0 0,1-1-1,-1 1 1,0 0 0,0 0 0,0-1-1,0 1 1,0 0 0,1-1 0,-1 1 0,0-1-1,0 1 1,0-1 0,1 1 0,-1-1 0,0 0-1,1 1 1,-1-1 0,1 0 0,-2-1 0,7 2 6717,29 12-5957,-4-1-670,1 0 0,0-2 0,0-2-1,1-1 1,0-1 0,54 1 0,195-20 540,-209 8-702,653-30 590,-475 28-448,-236 6-343,1-1 1,-1 0 0,16-5-1,4-7-2473,-30 13 994,0-1 1,0 0-1,0 0 0,5-5 1,-18 15-3539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24 111 7808,'-1'-2'370,"0"-1"0,0 0 1,0 1-1,0-1 0,0 0 1,0 0-1,1 0 0,-1 0 1,1 0-1,0 1 0,0-1 1,0 0-1,0 0 1,0 0-1,1 0 0,-1 0 1,2-3-1,1-5 1575,1 0 0,8-20 0,-12 31-1904,0 0-1,0 0 1,0 0 0,0 0 0,0-1 0,0 1 0,0 0 0,0 0 0,0 0-1,0 0 1,0 0 0,0 0 0,0 0 0,0 0 0,0-1 0,0 1 0,0 0-1,0 0 1,0 0 0,0 0 0,0 0 0,0 0 0,0 0 0,0 0 0,0 0-1,0-1 1,0 1 0,0 0 0,0 0 0,1 0 0,-1 0 0,0 0 0,0 0-1,0 0 1,0 0 0,0 0 0,0 0 0,0 0 0,0 0 0,0 0 0,1 0-1,-1 0 1,0 0 0,0 0 0,0 0 0,0 0 0,0 0 0,0 0 0,0 0-1,0 0 1,1 0 0,-1 0 0,0 0 0,0 0 0,0 0 0,0 0 0,0 0-1,0 0 1,0 0 0,0 0 0,1 0 0,0 10 999,-2 22-278,-30 271 560,29-285-1501,-6 109 399,8-103-1614,5 36 1,-5-60 1199,0 1 1,0 0-1,0 0 1,0 0-1,0-1 1,0 1-1,0 0 1,0 0-1,1-1 1,-1 1-1,0 0 1,0-1-1,1 1 1,-1 0-1,1-1 1,-1 1-1,1 0 1,-1-1-1,1 1 1,-1-1-1,1 1 1,-1-1-1,1 1 1,1 0-1,-1-1-208,0 0 0,0-1 0,0 1 0,0 0 0,0 0 0,0-1 0,0 1 0,0-1 0,0 1 0,0-1 0,0 1 0,0-1 0,0 1-1,0-1 1,0 0 0,0 0 0,0-1 0,13-10-3736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19 9728,'1'-9'1351,"-1"-1"2343,-6 18-926,-11 25-384,-36 52 0,33-57-1927,2 1-1,-24 53 1,25-35-115,-11 54-1,23-83-267,2 1 0,0-1 0,1 1 0,1 0 1,1 0-1,0 0 0,2 0 0,4 25 0,-3-33 7,-1 0-1,2 0 1,0-1 0,0 1-1,0-1 1,2 0 0,-1 0-1,1-1 1,0 0-1,1 0 1,0 0 0,1-1-1,0 0 1,0 0 0,11 7-1,-12-11 6,0 1-1,0-1 0,1-1 1,-1 1-1,1-1 0,0-1 1,0 0-1,0 0 0,0 0 0,0-1 1,0 0-1,0-1 0,1 1 1,-1-2-1,0 1 0,0-1 1,0 0-1,0-1 0,0 0 1,16-6-1,-21 6-62,1-1 0,-1 1-1,1-1 1,-1 1 0,0-1-1,0 0 1,0-1 0,0 1-1,0 0 1,-1-1 0,1 0-1,-1 1 1,0-1 0,0 0 0,-1 0-1,1 0 1,-1 0 0,0 0-1,0-1 1,0 1 0,0 0-1,-1-1 1,0 1 0,0 0 0,-1-6-1,1 6-26,0 0-1,-1 0 1,1 0-1,-1 1 1,0-1-1,0 0 1,0 0-1,-1 1 0,0-1 1,1 1-1,-1-1 1,0 1-1,-1 0 1,1 0-1,0 0 1,-1 0-1,0 0 1,0 0-1,0 1 1,0-1-1,0 1 1,0 0-1,-1 0 0,1 0 1,-1 0-1,1 1 1,-1-1-1,-5 0 1,2 1-63,1 0-1,0 1 1,-1 0 0,1 0 0,-1 0 0,1 1-1,0 0 1,-1 1 0,1-1 0,0 1-1,-7 3 1,-10 5-1438,-33 20-1,24-12-1001,25-14 1869,-5 2-1620,0 1-1,-11 9 1,4 0-2686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576 226 6912,'8'-22'1923,"-1"-1"1,5-32 0,-11 49-1574,0 0 1,0 1 0,-1-1-1,0 0 1,0 1 0,-1-1-1,1 0 1,-1 1-1,0-1 1,-1 0 0,1 1-1,-1 0 1,0-1 0,-1 1-1,-5-9 1,6 11-245,1 1 1,-1 0-1,0 0 1,0 0 0,0 0-1,0 1 1,-1-1-1,1 0 1,0 1-1,-1 0 1,1-1-1,-1 1 1,1 0 0,-1 0-1,0 1 1,-4-2-1,3 2-30,-1 0-1,1 0 1,-1 0-1,0 0 1,1 1-1,0 0 0,-1 0 1,1 0-1,-7 3 1,-1 1-7,1 1 0,-1 0 1,1 1-1,1 0 0,-1 1 0,-13 13 0,-12 17 202,-37 49 0,5-5-13,31-42-144,-66 81 141,91-104-224,1 0 0,1 1 0,0 0 0,1 0 0,-11 35 0,17-44-35,1 0-1,0 0 1,0 0-1,1 1 1,0-1 0,1 0-1,0 1 1,1-1 0,0 1-1,0-1 1,4 14-1,-3-17 32,0 0-1,0-1 0,1 1 1,0-1-1,0 0 0,0 0 1,1 0-1,-1 0 1,1 0-1,1-1 0,-1 0 1,0 0-1,1 0 0,0 0 1,0-1-1,0 0 0,0 0 1,9 4-1,-9-5 13,-1-1 0,1 0 0,-1 0 0,1 0 1,-1 0-1,1 0 0,0-1 0,0 0 0,-1 0 0,1-1 0,0 1 0,-1-1 0,8-2 1,2-1 89,0-2 0,24-12 1,-23 11-42,32-17 241,60-41-1,-81 47-269,-1-1-1,-2-2 0,37-38 1,-42 37-38,0-1 1,-1-1 0,-1 0-1,-2-1 1,17-36 0,-24 42-10,0-1 1,-1 0 0,0 0 0,-2 0 0,-1-1-1,0 0 1,-2 1 0,0-25 0,-2 37-12,2-2 30,-2-1 1,0 1-1,0 0 0,-1-1 0,0 1 0,-1 0 0,-4-13 1,6 22-27,1 0 0,0 1 0,0-1 0,-1 1 0,1-1 0,0 1 1,-1-1-1,1 1 0,0-1 0,-1 1 0,1-1 0,-1 1 0,1 0 1,0-1-1,-1 1 0,1 0 0,-1-1 0,1 1 0,-1 0 0,0-1 1,0 1-2,1 0 0,-1 0 0,1 0 0,0 1 0,-1-1 0,1 0 1,0 0-1,-1 0 0,1 1 0,-1-1 0,1 0 0,0 0 0,0 1 0,-1-1 1,1 0-1,0 1 0,0-1 0,-1 0 0,1 1 0,0-1 0,0 0 1,-1 1-1,-8 28 134,3 6 9,1-1 0,1 1 1,3 0-1,2 37 0,24 141 290,-22-194-408,27 127 83,-25-128-95,1 0-1,0 0 1,1-1-1,1 1 1,19 28-1,-24-43-31,-1 1 0,1-1 0,0 0 0,1 0-1,-1 0 1,7 5 0,-9-7-114,0-1 1,0 1-1,0-1 1,0 1-1,0-1 0,0 1 1,0-1-1,0 0 1,0 1-1,0-1 0,0 0 1,0 0-1,0 0 1,0 0-1,0 0 0,0 0 1,0 0-1,0 0 1,1 0-1,-1 0 0,0-1 1,0 1-1,0 0 1,0-1-1,0 1 0,0-1 1,-1 1-1,1-1 1,0 1-1,0-1 0,0 0 1,0 1-1,-1-1 0,1 0 1,1-1-1,10-22-3332,5-16-2213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12288,'-12'3'4639,"16"-3"-3583,1 8 800,2-4 192,11 1-640,9-2-64,14 1-448,8 1-160,4-2-416,-4 1-288,-4 4-32,-6 1 0,-7-2 64,-10 5-1664,-8 3-736,-10 6-1792,-8-1-767,-14-5-129</inkml:trace>
  <inkml:trace contextRef="#ctx0" brushRef="#br0" timeOffset="1">76 416 12032,'-5'12'4479,"14"-12"-3487,9 0 512,0-8 0,14-1-480,7-3-32,6 0-640,4 0-288,-4 2-64,-6 1-256,-3 6-64,0 3-1568,-9 0-768,3 0-2943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5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9216,'36'2'2545,"-1"1"1,56 13-1,76 28 901,-156-41-3117,-3-1 17,0 1 0,0 0 1,0 0-1,0 0 0,-1 1 0,1 0 0,6 6 1,-13-10-303,0 1 1,-1-1 0,1 1-1,-1 0 1,1-1-1,-1 1 1,1 0 0,-1 0-1,1-1 1,-1 1 0,0 0-1,1 0 1,-1 0 0,0-1-1,0 1 1,0 0-1,1 0 1,-1 0 0,0 0-1,0 0 1,0 0 0,0-1-1,-1 1 1,1 0 0,0 0-1,0 0 1,0 0-1,-1-1 1,1 1 0,0 0-1,-1 0 1,1 0 0,-1-1-1,0 2 1,-3 3 2,1 0 0,-1-1 1,0 1-1,-5 3 0,4-4-32,-6 7-28,0 0-1,1 1 1,0 0 0,1 0-1,-11 21 1,7-10-21,7-12-38,-1 1 0,-7 23 0,12-31 60,1-1 1,0 1 0,1 0-1,-1 0 1,1 0-1,0 0 1,0-1-1,0 1 1,0 0 0,0 0-1,1 0 1,0-1-1,0 1 1,2 5 0,3 4 23,1-1 0,0 0 1,1-1-1,0 0 1,15 15-1,15 20 495,-37-44-455,0-1 0,0 1-1,0-1 1,0 1 0,-1 0 0,1 0 0,0-1 0,-1 1 0,1 0 0,-1 0-1,1 0 1,-1 0 0,0-1 0,0 1 0,0 0 0,0 0 0,0 0-1,0 0 1,0 0 0,-1 0 0,1-1 0,-1 1 0,1 0 0,-1 0-1,0 0 1,0-1 0,0 1 0,0-1 0,0 1 0,0 0 0,0-1-1,0 0 1,-1 1 0,1-1 0,-1 0 0,-1 2 0,-1 0-58,0-1 0,0 1 0,0-1 0,0 0 0,0 0 0,-1 0 0,1-1 0,0 1 0,-1-1 0,1 0 0,-1 0 0,1-1 0,-1 0 0,-7 0 0,-8-5-1225,19 5 1069,1 0 0,-1 0 0,1-1 0,-1 1 1,1 0-1,-1-1 0,1 1 0,-1 0 0,1-1 0,0 1 1,-1-1-1,1 1 0,0-1 0,-1 1 0,1-1 0,0 1 1,-1-1-1,1 1 0,0-1 0,0 1 0,0-1 0,-1 1 1,1-1-1,0 0 0,0 1 0,0-1 0,0 1 0,0-1 1,0 1-1,0-1 0,0 0 0,0 1 0,1-1 0,-1 1 1,0-1-1,0 1 0,1-2 0,6-9-5592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11776,'-10'-4'3327,"13"4"-316,21 5 1029,-14-3-3544,8 1 259,0-1 1,-1-1-1,1-1 1,26-3-1,73-15-193,-65 9-330,-6 2-1168,82-1 0,-124 8 840,43-2-4442,-43 2 3724,0 0 1,-1-1 0,1 1-1,0-1 1,-1 0-1,1-1 1,-1 1 0,1 0-1,4-4 1,-7 4 240,1 0 1,-1-1-1,0 1 0,0-1 1,0 1-1,0-1 0,2-3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8448,'-1'-5'643,"0"-4"245,0 0 1,0 0 0,1 0-1,0 0 1,0 0 0,3-15 0,0 18 984,-1 6 661,4 17-726,-6-17-1874,21 108 2547,-2-7-680,-17-94-1689,54 217 1664,-35-152-1608,33 74 0,79 151-435,-132-296 194,2 7-308,1 0-1,-1 1 1,0-1 0,1 12-1,-3-18 48,-1 0 1,0 0-1,0 0 0,0 0 0,0 1 0,0-1 0,-1 0 0,1 0 0,-1 0 1,0 3-1,0-4-110,0 0 1,1 0 0,-1 1 0,0-1-1,0 0 1,0 0 0,0 0 0,0 0-1,0 0 1,0 0 0,0-1 0,0 1-1,0 0 1,-1-1 0,1 1-1,0 0 1,-3 0 0,-8 2-4186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31 210 8704,'-21'0'2925,"16"0"855,1 0 3392,21-1-6406,1-1-1,-1 0 1,1-2 0,24-7 0,23-5-115,309-54 527,-140 35-591,69-14-214,-292 47-500,-7 1-57,1 0 1,-1 0-1,1 0 1,-1 0-1,1 0 1,-1-1-1,0 0 1,0 0-1,5-3 1,-39 9-8820,20-1 5076,2 1 0,-17 8 0,2 0-222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13440,'-31'0'6298,"30"0"-4735,1 0-43,0 1-384,0 25-466,1 0 1,1 0 0,1 0-1,1 0 1,13 44 0,-14-61-589,1 0 0,0 0 0,0 0 0,1 0 0,0-1 0,0 0 0,1 0 0,0 0 0,1-1 1,0 0-1,0 0 0,0-1 0,1 0 0,0 0 0,0-1 0,0 1 0,1-2 0,14 7 0,-6-6-8,-1 0 1,0-1-1,1-1 0,0-1 0,0 0 0,17-1 0,-2-1-242,-1-2 1,43-8-1,-71 9-270,1 0 0,-1 0 0,1 0 0,-1 0-1,1-1 1,-1 1 0,0-1 0,0 0-1,4-2 1,-3 0-1105,0 1 0,-1-1 0,1 0 0,-1 0 0,0 0 0,3-5 0,7-11-3710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 11520,'-22'-8'3733,"27"17"6381,8 36-6933,35 205-207,-3-9-2854,-37-205-147,20 53 0,-23-76-256,1-1 0,0 1-1,0-1 1,1-1 0,1 1-1,0-1 1,13 14 0,-19-23-96,0-1-1,0 1 1,0 0 0,0-1 0,0 1 0,0-1-1,0 0 1,0 0 0,0 0 0,1 0-1,-1 0 1,4 1 0,-4-2-111,-1 0 1,1 0-1,-1 0 1,0 0-1,1 0 0,-1-1 1,1 1-1,-1 0 0,0-1 1,1 1-1,-1-1 0,0 1 1,0-1-1,1 0 0,-1 1 1,0-1-1,0 0 0,0 0 1,0 0-1,0 0 1,0 0-1,1-2 0,8-11-5024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92 11648,'-3'3'1067,"0"0"1,1 0-1,-1 0 1,0 1-1,-3 6 1,7-9-937,-1 0 1,0-1-1,1 1 1,-1-1-1,1 1 1,-1-1-1,0 1 1,1-1-1,0 1 1,-1-1-1,1 1 0,-1-1 1,1 1-1,0-1 1,-1 0-1,1 1 1,0-1-1,-1 0 1,2 1-1,-1-1 216,7 4-13,0-1 1,0-1-1,0 1 1,0-1-1,1-1 1,-1 1-1,0-1 1,16-1-1,-4 2 64,82 2 315,0-3 1,0-5-1,0-4 1,190-42-1,-164 15-619,-63 16-87,102-16-1,-164 34-79,-1 1 0,1 0-1,0 0 1,0 0 0,-1 0-1,1 1 1,0-1 0,0 1-1,-1-1 1,1 1 0,0 0 0,-1 0-1,1 0 1,-1 1 0,1-1-1,3 3 1,-6-3-84,1-1 0,0 1 1,-1 0-1,1 0 0,-1-1 0,1 1 0,-1 0 1,1 0-1,-1 0 0,1-1 0,-1 1 0,0 0 0,1 0 1,-1 0-1,0 0 0,0 0 0,0 0 0,0 0 1,0 1-1,0 0-251,0-1 0,-1 1 0,1-1 0,-1 1 0,0-1 0,1 1 0,-1-1 1,0 1-1,0-1 0,0 0 0,0 1 0,0-1 0,0 0 0,-2 2 0,-10 7-4914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1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6272,'4'-8'1023,"0"0"1,1 1-1,-1 0 1,1-1-1,1 2 1,8-10-1,-6 7 681,-1 1 1,8-13-1,-15 21-1650,0 0-1,0 0 1,0 0 0,0 0 0,0-1 0,0 1-1,0 0 1,1 0 0,-1 0 0,0 0 0,0 0-1,0 0 1,0 0 0,0 0 0,0 0 0,1 0 0,-1 0-1,0 0 1,0 0 0,0-1 0,0 1 0,0 0-1,0 0 1,1 0 0,-1 0 0,0 0 0,0 0-1,0 1 1,0-1 0,0 0 0,1 0 0,-1 0 0,0 0-1,0 0 1,0 0 0,0 0 0,0 0 0,0 0-1,1 0 1,-1 0 0,0 0 0,0 0 0,0 1-1,0-1 1,0 0 0,0 0 0,0 0 0,0 0-1,0 0 1,0 0 0,0 0 0,1 1 0,2 6 646,1 9-256,0 1 1,-1 0 0,-2 0-1,1 17 1,1 9 94,3 44-121,-4 1 0,-14 130 0,6-163-405,-3 62-1466,8-115 1067,1 1 0,1-1 0,-1 1 0,0 0 0,1-1 1,1 5-1,-2-7 284,0 0 1,0 0 0,0 1-1,0-1 1,0 0-1,0 0 1,1 1 0,-1-1-1,0 0 1,0 0-1,0 1 1,0-1 0,1 0-1,-1 0 1,0 0 0,0 0-1,1 1 1,-1-1-1,0 0 1,0 0 0,1 0-1,-1 0 1,0 0-1,0 0 1,1 0 0,-1 0-1,0 0 1,1 0-1,-1 0 1,0 0 0,0 0-1,1 0 1,-1 0 0,0 0-1,1 0 1,-1 0-1,0 0 1,0 0 0,1 0-1,-1 0 1,0-1-1,0 1 1,1 0 0,-1 0-1,0 0 1,0 0 0,0-1-1,1 1 1,-1 0-1,0 0 1,0 0 0,0-1-1,1 1 1,8-9-5008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465 353 8704,'-1'1'229,"0"-1"0,0 0 0,0 0 0,0 0 1,0 0-1,0 0 0,0 0 0,0-1 0,0 1 0,0 0 0,0 0 1,0-1-1,0 1 0,0 0 0,0-1 0,0 1 0,1-1 1,-1 1-1,0-1 0,0 0 0,0 1 0,1-1 0,-1 0 0,0 1 1,1-1-1,-2-1 0,2-1-85,-1 0 1,1 0-1,0 1 1,-1-1-1,1 0 1,0 0-1,1 0 1,0-5 0,1-2 83,0 0 0,1 1 1,7-17-1,-7 18 197,1-1-1,-1 1 1,-1-1-1,3-16 1,-5 21-255,0 1 1,0 0-1,0 0 1,-1-1 0,1 1-1,-1 0 1,0 0-1,1 0 1,-2 0-1,1 0 1,0 0 0,-1 0-1,1 0 1,-1 0-1,0 1 1,0-1-1,-4-4 1,-74-84 1557,76 86-1629,0 1 1,0 0-1,0 0 1,0 1-1,-1-1 1,0 1-1,1 0 1,-1 1-1,0-1 0,-1 1 1,1 0-1,0 0 1,0 0-1,-1 1 1,1 0-1,-1 0 1,0 0-1,1 0 1,-1 1-1,0 0 1,-7 2-1,6-1-92,0 0 0,1 1 0,-1 0 0,1 0 0,0 1 0,-1 0 0,1 0 0,0 1 0,1-1 0,-1 1 0,1 0 0,-1 1 0,1-1 0,1 1 0,-1 0 0,1 0 1,-7 11-1,-5 10 108,2 2 0,-16 40 1,-16 62 179,40-113-302,-2 6 15,2 1-1,0 0 0,1 0 1,1 1-1,2-1 0,0 1 1,3 37-1,0-53 33,0 1 0,1-1 0,0 1-1,1-1 1,0 0 0,0 0 0,1-1 0,6 13 0,-7-16 6,0-1 0,1 1 1,-1-1-1,1 1 0,0-1 0,0 0 0,0-1 1,1 1-1,-1-1 0,1 0 0,0 0 1,0 0-1,0 0 0,0-1 0,9 3 0,4-2 57,0-1-1,0 0 0,-1-1 0,1-1 1,18-3-1,-20 2-55,-1-2 0,1 0 1,-1 0-1,22-9 0,-30 9-26,0 0 0,0 0 0,-1 0-1,1-1 1,-1 0 0,0 0-1,0-1 1,-1 0 0,1 0 0,-1 0-1,5-7 1,-9 11-10,0 0 0,0-1 0,0 1 0,0-1 0,0 1 0,-1-1 0,1 1-1,0-1 1,-1 1 0,1-1 0,-1 0 0,0 1 0,0-1 0,1 0 0,-1 0 0,0 1 0,-1-1 0,1 0 0,0 1-1,0-1 1,-1 0 0,1 1 0,-2-3 0,2 2-7,-1 1 1,0 0-1,-1-1 0,1 1 0,0 0 0,0 0 0,0 0 1,-1 0-1,1 0 0,-1 0 0,1 0 0,0 0 1,-1 1-1,0-1 0,1 0 0,-1 1 0,1-1 1,-1 1-1,0 0 0,1 0 0,-1-1 0,0 1 1,-2 0-1,-3 1-8,0 0-1,0 0 1,1 0 0,-1 1 0,0 0-1,1 0 1,-1 1 0,1 0 0,0 0 0,0 1-1,0-1 1,0 1 0,0 0 0,1 1 0,0-1-1,0 1 1,-5 6 0,-4 6-78,2-1 0,0 1 0,0 1 0,-12 27 0,18-33-298,1 0 0,0 1 0,-6 24 0,11-25-935,1-12 1249,-1 0 0,0 0 0,0 0 0,0 0 0,0 1 0,0-1 0,1 0 0,-1 0-1,0 0 1,0 0 0,0 1 0,0-1 0,1 0 0,-1 0 0,0 0 0,0 0 0,1 0 0,-1 0 0,0 0-1,0 0 1,0 0 0,1 0 0,-1 0 0,0 0 0,0 0 0,1 0 0,-1 0 0,0 0 0,20-10-3945,-10 5 2736,25-11-4580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347 137 8704,'-1'-27'1694,"0"15"-563,2-24 1,-1 33-1035,0-1 0,1 1 0,0-1 0,0 1-1,0 0 1,0-1 0,0 1 0,1 0 0,-1 0 0,1 0 0,0 0 0,0 0 0,3-3 0,-4 5-75,1-1 1,-1 1 0,1 0-1,-1 0 1,1 0 0,0 0-1,0 0 1,-1 0 0,1 0-1,0 1 1,0-1 0,0 0 0,0 1-1,0 0 1,0-1 0,0 1-1,0 0 1,-1 0 0,1 0-1,0 1 1,0-1 0,0 0-1,0 1 1,0-1 0,2 1 0,11 5 86,0 0 1,-1 1-1,1 1 1,-2 0 0,1 1-1,-1 0 1,0 1 0,-1 0-1,0 1 1,-1 1-1,0 0 1,-1 0 0,-1 1-1,1 0 1,-2 1 0,0 0-1,6 16 1,1 9 234,-2 0 1,8 43-1,10 96 569,9 317 372,-31 9-892,-8-454-385,-5 825 157,-188 2633 214,143-2972-467,-122 1227 181,0-380 14,85-718-91,20-1 2,43-285-54,39 591 0,18-632-652,11-49-1061,7-41-3013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 89 4992,'327'-10'1669,"58"28"-790,-330-13-787,832 34 3449,-841-38-3181,-20 0 172,0-1 0,-1-1-1,1-1 1,43-10 0,-55 6 109,-14 6-630,0 0 0,0 0-1,1 0 1,-1 0 0,0 0 0,0 0 0,0 0 0,0-1 0,0 1 0,0 0 0,0 0 0,1 0 0,-1 0 0,0 0 0,0 0 0,0-1 0,0 1 0,0 0 0,0 0 0,0 0 0,0 0 0,0 0 0,0-1 0,0 1 0,0 0 0,0 0 0,0 0 0,0 0 0,0 0 0,0-1 0,0 1 0,0 0 0,0 0 0,0 0 0,0 0 0,0 0 0,0-1 0,0 1 0,-1 0 0,1 0 0,-2-1 30,0 0 0,1 0 0,-1 0 0,0 0-1,-1 0 1,1 1 0,0-1 0,0 1 0,0-1 0,-3 1 0,-149-12 444,-204-3 490,204 10-627,-86-3 174,193 7-414,-772-14 1144,799 15-1231,-471 8 322,11 25-301,249 4-149,205-29 98,26-8 9,0 0 0,-1 0 0,1 0 0,0 0 0,0 0-1,-1 0 1,1 0 0,0 0 0,0 0 0,0 0 0,-1 0 0,1 0 0,0 0 0,0 0 0,0 1 0,0-1 0,-1 0 0,1 0 0,0 0 0,0 0 0,0 0 0,0 1 0,0-1 0,-1 0 0,1 0 0,0 0 0,0 0-1,0 1 1,0-1 0,0 0 0,0 0 0,0 0 0,0 1 0,0-1 0,0 0 0,0 0 0,0 0 0,0 1 0,0-1 0,0 0 0,0 1 0,4 0 0,0 1 0,1-1 0,-1 0 0,0-1 0,1 1 0,-1-1 0,8 1 0,105 0 11,75-1 26,78 0-53,1197 43-16,-563 12 23,-603-36-67,-146-14 97,-147-5 12,1 0 1,-1-1-1,0 0 0,0-1 0,13-4 0,-21 6-30,0 0-1,1 0 1,-1 0 0,0 0 0,1 0-1,-1 0 1,0 0 0,0 0 0,1-1 0,-1 1-1,0 0 1,0 0 0,1 0 0,-1-1-1,0 1 1,0 0 0,1 0 0,-1 0 0,0-1-1,0 1 1,0 0 0,0-1 0,0 1-1,1 0 1,-1 0 0,0-1 0,0 1-1,0 0 1,0-1 0,0 1 0,0 0 0,0-1-1,0 1 1,0 0 0,0 0 0,0-1-1,0 1 1,0 0 0,0-1 0,0 1-1,-1 0 1,1-1 0,0 1 0,0 0 0,-2-2 8,0 0 0,-1 0 1,1 0-1,0 1 1,-1-1-1,1 1 0,-1 0 1,1 0-1,-4-1 1,-24-9 36,-46-9 0,-118-15-11,-98-2-48,-89-1-58,-69 2 32,-996-26 63,1061 65-52,84 9 31,82 11-112,178-17-295,-56 16-1,90-20 234,0 0 0,0 1 0,-9 5-1,15-7 84,-1 0-1,1-1 0,0 1 0,0 0 0,-1 0 0,1 0 0,0 0 0,0 0 0,0 1 0,0-1 1,0 0-1,1 0 0,-2 3 0,2-3-111,0 1-1,0 0 1,0-1 0,0 1-1,0-1 1,1 1 0,-1-1-1,1 1 1,-1-1 0,1 1 0,-1-1-1,1 1 1,0-1 0,0 0-1,0 1 1,0-1 0,0 0-1,0 0 1,0 0 0,2 2 0,0 0-203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7:5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9216,'-1'-1'406,"0"0"1,0 1-1,1-1 1,-1 0 0,0 0-1,1 0 1,-1 0-1,1 0 1,-1 0 0,1 0-1,-1 0 1,1 0-1,0 0 1,-1 0 0,1 0-1,0 0 1,0 0-1,0-1 1,0 1 0,0-2-1,0 2 314,0 1-176,0 0-213,0 0 37,14 8 1354,-11-6-1603,-1-1 0,1 1 0,0-1 0,0 1 0,0-1 1,0 0-1,0 0 0,0 0 0,0 0 0,0-1 0,0 1 0,1-1 0,-1 0 0,0 0 0,0 0 0,0 0 0,1-1 0,-1 1 0,0-1 0,0 0 0,4-1 0,47-11 388,103-13 1,-125 24-504,1 0 0,-1 3 0,1 0 0,53 11 0,-41-1 22,-31-6-44,0-1 0,0-1 0,1-1 0,17 1 0,53-12 364,-84 9-357,0 1 0,-1-1 0,1-1 0,0 1 0,0 0-1,0 0 1,0 0 0,0 0 0,0-1 0,0 1 0,0 0 0,0-1-1,1 0 1,1-6-475,-2 5 195,22-44-6962,-10 25 2032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9984,'-9'2'4242,"14"-1"506,13 3-3712,-11-2-751,0 1 0,0 0 0,-1 0 0,1 0-1,-1 1 1,0 0 0,0 0 0,0 1 0,-1 0 0,1-1 0,4 8 0,50 68 1352,-21-26-980,55 98 1,-16-23-538,-36-67 214,3-2 0,74 75 0,-16-26-46,-101-107-229,0 0-1,1-1 1,-1 1-1,1 0 0,4 2 1,-7-4-66,0 0-1,0 0 1,0 0 0,0 0 0,0 0-1,0 0 1,0 0 0,0 0 0,0 0-1,0 0 1,0 0 0,1 0 0,-1 0-1,0 1 1,0-1 0,0 0 0,0 0-1,0 0 1,0 0 0,0 0 0,0 0-1,0 0 1,0 0 0,0 0 0,0 0-1,0 0 1,0 0 0,0 0 0,1 0-1,-1 0 1,0 0 0,0 0-1,0 0 1,0 0 0,0 0 0,0 0-1,0 0 1,0 0 0,0 0 0,0 0-1,0 0 1,0 0 0,0 0 0,0 0-1,1 0 1,-1-1 0,0 1 0,0 0-1,0 0 1,0 0 0,0 0 0,0 0-1,0 0 1,0 0 0,0 0 0,0 0-1,0 0 1,0 0 0,0 0 0,0 0-1,0 0 1,0 0 0,0 0 0,0-1-1,0 1 1,0 0 0,0 0 0,0 0-1,-9-9-2764,7 6-109,5 0-9627,0 1 11081,6-5-3682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87 8960,'0'-2'506,"-1"0"1,1 0 0,0 0-1,0-1 1,0 1-1,0 0 1,0 0 0,1 0-1,-1 0 1,0 0 0,1-1-1,1-2 1,13-29 2398,-10 24-2135,2-2 230,-7 19 246,-8 23-367,-33 82 97,-73 156-199,8-20-407,-32 131 297,35 11-289,18 49 635,79-406-862,4-19-48,0 0-1,-7 20 1,18-57-4896,2-1 0,16-24 1,0 12-1390,6-6 2060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11520,'0'0'4453,"5"-4"-3552,9-3-58,1 0 0,0 1 1,0 1-1,0 0 0,0 2 0,1-1 0,-1 2 1,20-2-1,14 3-833,65 7 1,4 0 438,24-1-1959,-128-1-1380,0 4-2859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12800,'28'-21'4730,"15"-1"-2079,-38 20-2149,27-9 1632,-18 11-1338,-14 0-773,0 0 0,1 1 0,-1-1-1,0 0 1,1 0 0,-1 0-1,0 1 1,1-1 0,-1 0 0,0 1-1,0-1 1,1 0 0,-1 0 0,0 1-1,0-1 1,0 0 0,1 1 0,-1-1-1,0 1 1,0-1 0,0 0-1,0 1 1,0-1 0,0 0 0,0 1-1,0-1 1,0 1 0,0 1 2,0 0 0,-1-1 0,1 1 0,-1-1 0,1 1 0,-1-1 0,1 1 0,-1-1 0,0 1 0,0-1 0,0 0 0,-2 3 0,-16 15 79,13-13-58,-19 17 62,15-16-109,1 1 1,0 1 0,1 0 0,0 0 0,0 0-1,-11 19 1,18-26 0,0 0-1,0 0 1,1-1 0,-1 1-1,1 0 1,-1 0-1,1 0 1,0 0 0,-1 0-1,1 0 1,0 0-1,0-1 1,0 1 0,1 0-1,-1 0 1,0 0-1,1 0 1,0 3 0,1-3-7,-1 0 1,0 0 0,1 0 0,-1 0 0,1 0 0,0 0 0,-1-1 0,1 1 0,0 0 0,0-1 0,0 0 0,4 3 0,5 1-25,1-1-1,-1 0 1,1-1 0,20 4 0,-26-6 28,30 7-23,0 1 0,35 14 1,-49-14 12,0 1 1,-1 1 0,-1 0 0,28 21-1,18 18 40,-3 3 0,65 69-1,-122-115 111,1 0-1,-2 1 1,1 0-1,-1 0 0,0 0 1,-1 1-1,0 0 1,0 0-1,4 17 1,-7-22-38,0 0 1,-1 1 0,1-1-1,-1 0 1,0 0 0,0 1-1,-1-1 1,1 0 0,-1 0-1,0 0 1,0 1 0,0-1-1,-1 0 1,1 0 0,-1-1-1,0 1 1,0 0 0,-1 0-1,1-1 1,-1 0 0,1 1-1,-1-1 1,0 0-1,-6 4 1,-1 1-31,-1-1 0,0 0 0,0 0 0,-1-2 0,0 1 0,0-1 0,0-1 0,-1 0 0,-16 2 0,3-2-74,1-2 1,-1 0 0,-45-4-1,-62-11-1101,108 9 75,1-1-1,-1-1 1,-28-11-1,49 15 587,-1 0 0,1 0 1,0 0-1,0 0 0,0-1 0,-5-4 0,8 6 169,-1 0 0,1-1 0,0 1 0,0 0 0,0-1 1,1 1-1,-1 0 0,0-1 0,0 1 0,1-1 0,-1 0 0,1 1 0,-1-1 1,1 1-1,0-1 0,0 0 0,-1 1 0,1-1 0,0 0 0,1 1 0,-1-4 1,8-26-4509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12288,'0'0'169,"0"-1"-1,-1 1 1,1 0 0,-1-1 0,1 1 0,0-1 0,-1 1 0,1-1 0,0 1 0,0-1-1,-1 1 1,1-1 0,0 1 0,0-1 0,0 1 0,0-1 0,-1 1 0,1-1 0,0 1-1,0-1 1,0 1 0,0-1 0,0 1 0,0-1 0,1 1 0,-1-1 0,0 1 0,0-1-1,0 0 1,0 1 0,1-1 0,-1 1 0,0 0 0,0-1 0,1 1 0,-1-1 0,1 0-1,2 0 148,-1-1 0,1 1 0,-1 0-1,1 0 1,0 0 0,-1 0 0,4 0-1,42-11 745,-1 3-1,68-5 1,59 3-814,102-5-1525,-95 12-5347,-113 7 2477,-2 4-357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12288,'-18'0'4639,"18"0"-3583,5 0 320,-5 0-128,13 0-288,10 0 0,8 0-416,14 0-160,3 0-224,2 0-64,-1 0 32,-8 0-64,-7 0-64,-7 5-64,-4-2-32,-10 6-2272,-4 6-960,-4 9-2559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12032,'-25'15'4479,"29"-6"-3487,14-2 576,3-7 64,20 0-864,13-4-224,3-4-352,1 1-96,-8-2-32,-7 1-64,-7 1 96,-9 2-1184,-4 5-480,-5 5-2783,4 7-1281,1-5 1440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 10496,'-5'1'-71,"-6"2"4201,7-2 153,11-2-2183,36-6-1167,0 2 0,0 1 0,54 4 1,130 18-626,-169-12-136,-44-4-572,2-1 703,0 1-1,18-2 0,-3-6-2445,-27 4 940,1 1 1,-1-1-1,0 0 0,0 0 0,4-4 0,5-3-3682,1-2 352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11392,'3'-10'1274,"1"-3"485,9-20 0,-12 30-1466,0 0 1,1 1-1,-1-1 1,1 0-1,0 1 1,0-1-1,0 1 1,0 0-1,0 0 1,1 0-1,-1 0 1,6-3-1,-8 4-266,0 1 0,1 0-1,-1 0 1,0 0-1,1 0 1,-1 0 0,0 0-1,0 0 1,1 0-1,-1 0 1,0 0 0,1 0-1,-1 0 1,0 0-1,0 1 1,1-1 0,-1 0-1,0 0 1,1 0-1,-1 0 1,0 0-1,0 1 1,1-1 0,-1 0-1,0 0 1,0 0-1,0 1 1,1-1 0,-1 0-1,0 0 1,0 0-1,0 1 1,0-1 0,0 0-1,1 1 1,-1-1-1,4 13 286,0 4 32,-1 1-1,-1-1 1,-1 1-1,-1 19 1,-8 71 791,6-87-958,-7 58 440,-17 240 696,26-317-1311,4 250 92,-3-244-398,1 15 529,0 37 0,-3-52-1043,0 1-1,-4 14 1,4-17-872,-1 0 1,-1 0-1,1-1 1,-6 10-1,-1 1-3248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9472,'-1'-1'75,"1"1"116,-1 0-1,1-1 1,-1 1-1,0-1 1,1 1-1,-1-1 1,1 1-1,-1-1 1,1 1-1,-1-1 1,1 1-1,0-1 1,-1 0-1,1 1 1,0-1-1,-1 0 1,1 1-1,0-2 1,1 1 75,0 0 1,0 0 0,0 1 0,0-1-1,0 0 1,0 0 0,0 1 0,0-1-1,1 1 1,-1-1 0,2 0 0,9-4 325,0 1 0,1 1 0,0 0 0,-1 0 1,1 1-1,0 1 0,17-1 0,96 11 791,-65-3-730,74 1 59,168-11 0,511-26-520,-800 30-473,-9-1-66,0 1-1,0 0 1,0 0 0,-1 0-1,1 1 1,0-1 0,0 1-1,0 0 1,-1 1 0,9 3-1,-12-5 203,-1 0 0,0 0 0,1 1 1,-1-1-1,0 0 0,1 1 0,-1-1 0,0 0 0,0 1 0,1-1 0,-1 0 0,0 1 0,0-1 0,0 1 0,0-1 0,1 0 0,-1 1 0,0-1 0,0 1 0,0-1 0,0 1 0,-3 9-5065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8704,'-7'-4'3452,"9"4"869,5 4-962,-1 1-3916,0 1 802,0 1-1,1 0 1,0-1-1,0-1 0,1 1 1,-1-1-1,1 0 0,16 6 1,3 0 20,42 10 0,-47-15-188,1 0 1,-2 2 0,28 13-1,-41-17-30,-1 0-1,0 0 1,0 1-1,-1 0 0,1 0 1,-1 0-1,0 1 1,0 0-1,-1 0 0,0 1 1,0-1-1,-1 1 1,1 0-1,-1 1 0,-1-1 1,1 1-1,-2-1 1,1 1-1,3 15 0,-4-9-7,-1 1 1,0-1-1,-1 1 0,-1-1 0,0 1 1,-1-1-1,0 0 0,-1 0 0,-1 0 0,-7 19 1,-7 9-5,-45 77 1,49-96-5,-4 6-8,11-19-96,1 0 1,0 0-1,-5 14 1,11-24-14,0 0 0,0 0 0,0 0 0,0 0 0,0 0 0,0 0 0,1 0 0,-1 0 0,0 0 0,0 0 0,0 0 0,0 0 0,0 0 0,0 0 0,0 0 0,0 0 0,0 0 0,0 0 0,0 0 0,1 1 0,-1-1 0,0 0 0,0 0 0,0 0 0,0 0 0,0 0 0,0 0 0,0 0 0,0 0 0,0 0 0,0 0 0,0 0 0,0 0 0,0 1 0,0-1 0,0 0 0,0 0 0,0 0 0,0 0 0,0 0 0,0 0 0,0 0 0,3-2-1213,9-2-4066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10112,'-1'-1'226,"1"1"1,0-1 0,-1 0-1,1 1 1,0-1-1,0 0 1,0 1 0,-1-1-1,1 0 1,0 1-1,0-1 1,0 0 0,0 1-1,0-1 1,0 0-1,1 1 1,-1-1 0,0 0-1,0 1 1,0-1-1,1 0 1,-1 1 0,0-1-1,0 0 1,1 1-1,-1-1 1,1 1 0,-1-1-1,1 1 1,-1-1-1,0 1 1,1-1 0,0 1-1,-1 0 1,1-1-1,-1 1 1,1-1 0,0 1-1,-1 0 1,1 0-1,-1-1 1,1 1 0,0 0-1,-1 0 1,1 0-1,1 0 1,-2 0-201,1 0 0,-1 0 0,0 0 0,0 0 0,0 0 0,1 0-1,-1 0 1,0 0 0,0 0 0,0 0 0,0 0 0,1 0 0,-1 1 0,0-1 0,0 0 0,0 0 0,0 0 0,1 0-1,-1 0 1,0 0 0,0 1 0,0-1 0,0 0 0,0 0 0,0 0 0,0 0 0,1 1 0,-1-1 0,0 0-1,0 0 1,0 0 0,0 1 0,0-1 0,0 0 0,0 0 0,0 0 0,0 1 0,0-1 0,0 0 0,-3 13 525,-8 9-22,8-17-456,0 0-1,1 1 0,-1-1 0,1 1 1,0 0-1,1-1 0,0 1 0,-1 0 1,2 0-1,-1 11 0,1-14-35,0 1 1,1 0-1,0-1 0,-1 1 1,1-1-1,1 0 0,-1 1 1,0-1-1,1 0 0,0 1 1,0-1-1,0 0 0,0 0 1,0-1-1,0 1 0,1 0 1,0-1-1,-1 1 0,4 1 1,1 1 13,0-1 0,0 0 0,1-1 0,-1 1 1,1-1-1,-1-1 0,9 2 0,59 9 149,-59-11-169,88 8-2,-61-12-2634,-23-4-746,-6 1-861,-3 5-3798,-5 4 3754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9728,'-4'-5'1830,"-3"-4"578,6 8 9,4 6 1658,0 2-3746,0 0 0,-1 1 0,0-1 0,0 1 0,-1 0 0,1 12 0,1 3 147,13 88 940,29 150-64,-37-229-1297,-1-3 7,2 0-1,21 52 1,-28-77-267,0-1 1,0 1 0,0-1 0,0 0-1,0 1 1,5 3 0,-6-6-115,0 0 0,0 0 1,0-1-1,0 1 0,0-1 1,1 1-1,-1-1 0,0 1 1,0-1-1,1 1 0,-1-1 1,0 0-1,1 0 0,-1 0 0,0 0 1,0 0-1,1 0 0,-1 0 1,0 0-1,1 0 0,-1-1 1,0 1-1,0 0 0,2-2 0,17-6-4912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20 8832,'-3'-6'1284,"3"5"-1020,0 0 1,-1 0-1,1 0 1,-1 1 0,1-1-1,-1 0 1,1 0 0,-1 0-1,0 0 1,1 1-1,-1-1 1,0 0 0,0 1-1,-1-2 1,2 2 876,0 0-298,0 0-134,0 0 166,0 3-606,0 1 0,0-1 0,-1 1-1,1-1 1,-1 0 0,0 1 0,1-1 0,-1 0 0,-3 5 0,-3 11 135,-96 252 2500,46-127-2000,28-67-501,-51 136 577,16 0-214,52-157-654,1 0 0,4 1 0,2 0 0,2 1 0,3-1 0,2 1 0,3-1 0,20 91 0,-7-74-91,4-1 1,43 97-1,-46-128 23,3-1-1,1 0 1,2-2-1,2-1 1,35 39-1,2-13-291,-53-55-981,0 0 0,13 8 0,-22-16 677,-1 0 1,1 0 0,-1 0 0,1-1 0,-1 1 0,1 0-1,0-1 1,-1 1 0,1-1 0,0 1 0,-1-1-1,1 0 1,0 0 0,0 0 0,-1 0 0,1 0-1,0 0 1,-1 0 0,4-2 0,10-10-4942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3 11008,'2'-2'6129,"-2"3"-2858,-4 7-2123,-9 16-849,-66 137 891,53-114-806,-48 64 0,-157 187 179,51-69-364,129-155-194,6-8-58,44-64-67,0-1-1,-1 1 0,1 0 1,-1-1-1,1 1 0,-1-1 1,0 0-1,0 1 0,1-1 1,-4 2-1,4-3-99,0 0 0,1 0-1,-1 0 1,0 0 0,1 0 0,-1 1-1,0-1 1,1 0 0,-1-1 0,0 1-1,1 0 1,-1 0 0,0 0 0,1 0-1,-1 0 1,0-1 0,1 1 0,-1 0-1,0-1 1,1 1 0,-1 0 0,1-1-1,-1 1 1,1-1 0,-1 1 0,1 0-1,-1-1 1,1 0 0,0 1 0,-1-1-1,1 1 1,-1-1 0,1 0 0,-5-7-4452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10240,'0'-2'335,"1"-1"1,-1 1-1,0 0 1,1-1-1,-1 1 1,1 0-1,0 0 1,-1-1-1,1 1 0,0 0 1,1 0-1,-1 0 1,0 0-1,1 0 1,-1 0-1,1 1 1,-1-1-1,1 0 1,3-2-1,-3 3-227,-1 0 1,1 1-1,-1-1 0,1 0 0,0 0 0,-1 1 0,1-1 1,0 1-1,0 0 0,-1-1 0,1 1 0,0 0 0,0 0 1,0 0-1,-1 0 0,1 0 0,0 1 0,0-1 1,0 0-1,-1 1 0,1-1 0,0 1 0,-1 0 0,1 0 1,0 0-1,-1-1 0,2 3 0,3 2 43,-1 0-1,0 0 1,0 0-1,-1 1 1,0 0 0,0 0-1,0 0 1,6 14 0,-7-12-72,56 124 1551,-13-28-578,3 4-488,68 143 337,-76-173-628,59 85 0,-55-101-261,6 8-53,-21-22-2746,-29-48 2572,-1 1 0,0-1 1,1 1-1,-1-1 0,0 1 0,1-1 0,-1 1 1,0-1-1,1 0 0,-1 1 0,1-1 0,-1 0 1,1 1-1,-1-1 0,1 0 0,-1 0 0,1 1 1,-1-1-1,1 0 0,-1 0 0,1 0 0,-1 0 1,1 0-1,-1 1 0,1-1 0,0 0 0,-1 0 1,2-1-1,11 1-5038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10368,'-16'3'2191,"-7"3"5031,199-5-2207,94 9-3870,-79-5-881,-143-7-1038,0-2-1,50-11 1,-52 0-2483,-28 9-1042,-1 1-4945,-13 4 4754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9472,'-3'-8'1330,"2"6"-907,0 0 1,1 1 0,-1-1 0,1 0 0,-1 0-1,1 1 1,0-1 0,0 0 0,0-2 0,0 4-300,0 0 0,1 0 0,-1 0 0,0 0 0,0 0 0,1 0 0,-1 0 0,0 0 0,1 0 1,-1 0-1,0 0 0,1 0 0,-1 0 0,0 0 0,1 0 0,-1 0 0,0 0 0,1 0 0,-1 0 1,0 0-1,0 0 0,1 1 0,-1-1 0,0 0 0,1 1 0,4 4 252,0 0 1,-1 1-1,0-1 0,0 1 1,0 0-1,5 13 0,15 41 607,-22-53-771,6 16 102,-2 0-1,-1 1 0,0-1 1,1 43-1,-9 92 120,0-1-315,4-142-100,1 0 0,0 0 0,1-1 0,6 21 0,-6-27-257,0 0-1,0-1 1,1 1-1,0-1 1,1 1 0,-1-1-1,1 0 1,1-1-1,7 8 1,-11-12-399,-1 0 0,1-1 0,0 1-1,0-1 1,0 0 0,0 0 0,0 1 0,0-1 0,1-1 0,3 2 0,7 3-4396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12032,'0'-3'599,"0"1"0,0 0 1,1 0-1,-1 0 0,0 1 1,1-1-1,0 0 0,-1 0 1,1 0-1,0 0 0,0 0 1,2-2-1,-1 1-259,1 0 0,-1 1 0,0 0 0,1-1 0,0 1-1,5-3 1,0 0-231,1 1 0,0 0 0,0 1-1,11-3 1,2 0 99,32-3 0,-36 7-133,18-3 242,0 2 1,71 4 0,-81 1-19,-1 1 0,1 1 0,-1 2 0,41 14 0,-57-17-127,0 1 1,0 0 0,-1 1 0,1 0-1,-1 0 1,0 1 0,-1 0 0,12 11-1,-16-13-97,1 0 0,-2 0 1,1 0-1,0 0 0,-1 0 0,0 0 0,0 1 0,0-1 0,0 1 0,-1-1 0,1 1 0,-1 0 0,-1 0 0,1 0 0,-1-1 1,1 1-1,-1 0 0,-1 7 0,-1-4-17,0-1 1,0 0 0,0 0-1,-1 0 1,0-1 0,-5 10-1,-26 38 38,24-40-80,2-3 0,-18 17-1,20-21-57,-1-1-1,1 1 1,1 1-1,-1-1 1,1 1-1,0 0 1,-3 8-1,7-13 39,0 0 1,1 0-1,-1 1 0,1-1 0,0 0 1,0 0-1,0 0 0,0 1 1,0-1-1,1 0 0,0 0 0,-1 0 1,1 0-1,0 0 0,1 0 1,1 4-1,3 5 10,1 0 1,12 16-1,-9-14-37,9 13 44,-2 2-1,0-1 0,-2 2 0,20 56 0,-30-70 92,-1 1 0,-1-1 1,-1 0-1,0 1 0,-1-1 1,0 1-1,-1 0 0,-1-1 0,-1 1 1,-1-1-1,-6 24 0,6-30-63,0-1-1,-1 1 0,0-1 1,0 1-1,-1-2 0,-6 10 1,7-13-25,0 0 1,-1 0-1,1 0 1,-1-1-1,0 1 0,0-1 1,0 0-1,-1-1 1,0 1-1,1-1 1,-9 3-1,-7 1-125,-1 0 0,1-2-1,-1-1 1,-36 3 0,23-5-817,1-2 1,-44-4 0,70 3 419,5 1 201,0 0 1,0 0-1,1-1 0,-1 1 1,0-1-1,1 1 1,-1-1-1,0 0 0,1 0 1,-1 0-1,1 0 0,0 0 1,-1-1-1,1 1 1,0-1-1,0 1 0,-3-3 1,4 3 154,1 1 1,0-1 0,-1 1-1,1-1 1,0 1 0,-1 0-1,1-1 1,0 1 0,-1-1-1,1 1 1,0-1 0,0 0-1,0 1 1,0-1-1,-1 1 1,1-1 0,0 1-1,0-1 1,0 0 0,0 1-1,0-1 1,0 1 0,0-1-1,1 1 1,-1-1 0,0 1-1,0-1 1,0 0 0,0 1-1,1-1 1,-1 1 0,0-1-1,1 1 1,-1 0-1,0-1 1,1 1 0,-1-1-1,0 1 1,1-1 0,-1 1-1,1-1 1,2-1-613,6-11-3984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11904,'-7'-30'3898,"7"30"-3839,0 0 0,0 0 0,0 1 0,0-1 0,0 0 0,0 0 0,1 0 0,-1 0 0,0 1 0,0-1 0,0 0 0,0 0 0,1 0 0,-1 0 0,0 0 0,0 0 0,0 0 0,1 0 0,-1 0 0,0 1 0,0-1 0,0 0 0,1 0 0,-1 0 0,0 0 0,0 0-1,1 0 1,-1 0 0,0 0 0,0-1 0,0 1 0,1 0 0,-1 0 0,0 0 0,0 0 0,0 0 0,1 0 0,-1 0 0,0 0 0,0 0 0,0-1 0,0 1 0,1 0 0,-1 0 0,0 0 0,0 0 0,0-1 0,0 1 0,0 0 0,0 0 0,1 0 0,-1-1 0,0 1 0,0 0 0,0 0 0,0 0 0,0-1 0,0 1 0,0 0 0,0 0 0,0 0 0,0-1 0,0 1 0,0 0 0,0 0 0,0 0-1,0-1 1,0 1 0,14 23 1233,0 2-1,-1-1 1,16 46 0,-13-30-875,3 8 139,16 63 0,-26-78-372,11 40 433,-2 2 0,14 146 0,-21 178 289,-14-303-855,-25 149 0,25-230-382,0 0 0,-1 1-1,-1-1 1,0 0 0,-1-1 0,-1 0 0,0 0 0,-12 18 0,10-20-912,-1-1 0,0 1 0,0-1 0,-2-1 1,-12 10-1,-2 0-4394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4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174 347 8320,'0'-9'865,"1"0"1,-1 0 0,1 0 0,1 0 0,0 0-1,0 1 1,1-1 0,7-16 0,-9 25-799,-1-1 1,0 0-1,1 1 1,-1-1-1,0 0 1,1 1-1,-1-1 1,1 1-1,0-1 1,-1 1 0,1-1-1,-1 1 1,1-1-1,0 1 1,0-1-1,0 1-45,-1 0 0,0 0 0,0 0 0,1 0 0,-1 0 0,0 0 0,1 0 0,-1 0-1,0 0 1,0 1 0,1-1 0,-1 0 0,0 0 0,0 0 0,1 0 0,-1 0 0,0 1-1,0-1 1,0 0 0,1 0 0,-1 1 0,0-1 0,0 0 0,0 0 0,0 0 0,1 1-1,-1-1 1,1 4 97,1 0 0,-1 0-1,0 0 1,0 0-1,0 4 1,1 11 386,-1 0 0,-1 37-1,-52 412 1561,4-58-1298,20 237 753,5-59-922,-7-273-538,-10 239-14,44-487 23,22 125 0,-26-190-68,1 3 4,1 8 158,8 25 0,-8-32-145,-2-5-17,1 0-1,-1 0 0,0 0 1,1 0-1,-1 0 0,1 0 1,-1 0-1,1 0 0,-1 0 1,1 0-1,0 0 0,-1-1 1,1 1-1,0 0 0,0-1 1,0 1-1,0 0 0,-1-1 1,1 1-1,0-1 1,0 1-1,2 0 0,65 26-197,-46-19 185,1 0-1,1-2 1,43 6 0,73-1 42,-86-8 5,244-6 27,-182-2-55,523-2 4,-94 2 10,-482 4-31,571-17-12,583-24-31,-1 29 117,290 27-69,737 7-1,-821-25 129,-1299 3-118,314-10-5,-231 2 12,94-7-18,-274 15 61,0-2 0,-1-1 0,0-1 0,0-1 0,28-11 0,-49 16-39,0-1-1,0 0 1,0 0-1,-1-1 1,1 1-1,-1-1 1,7-5-1,-9 6-12,1 0 1,-1 0-1,1 0 0,-1 0 0,0-1 1,0 1-1,0 0 0,0 0 0,0-1 1,0 1-1,-1-1 0,1 1 0,-1 0 1,0-1-1,1-3 0,-6-291 125,54-467-112,-34 644-26,19-162-65,-22-2 80,-35 5 80,-18 1-88,-18-171-31,43 178-76,-4-60 114,7 232 0,11 89-22,-1 1 0,1-1 0,-2 0 0,1 1 0,-1-1 1,-1 1-1,-9-15 0,12 22 7,1 0 0,-1 1 0,0-1 0,0 0 0,0 1 0,0-1-1,0 1 1,0 0 0,-1 0 0,1 0 0,0 0 0,-1 0 0,1 0 0,0 0 0,-1 1 0,-2-1 0,-5 0-13,0 1 0,-18 0 0,8 1 33,-252 21 69,109-5-209,-31 2 75,-77 6 240,-196-9-195,449-16 3,-528-8 11,-1241-35-5,864 26 79,129 6-83,-18 16 6,-740 50 11,1552-55-11,-1184 71-11,-277 84-245,1444-152 246,-179 16-2230,180-19 926,-27-1 1,36 0 708,1 0 0,0 0 0,0-1 0,0 1 0,0-1 0,0-1 0,-6-2 0,-24-21-4749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8576,'-1'-1'197,"1"1"0,0-1 0,0 0 0,0 1 0,-1-1 1,1 0-1,0 1 0,0-1 0,0 0 0,0 1 0,0-1 0,0 0 1,0 0-1,0 1 0,0-1 0,1 0 0,-1 1 0,0-1 1,0 0-1,1 1 0,-1-1 0,0 1 0,1-2 0,0 1 169,1-1 0,-1 0 0,1 1 0,-1 0 0,1-1 0,-1 1 0,1 0 0,2-2 0,0 1 27,-1 0 0,1 1 0,0-1 0,0 1 0,0 0 0,0 0 0,0 0 0,6-1 0,1 3 193,-1 0 0,16 3 0,-16-1-235,1-2 0,16 1 0,97-7 740,4-2-225,-22 14-834,-71-6-1676,-25-1-1208,-5-2-1073,8-8-2416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6656,'3'-2'1708,"8"-5"1559,-9 6-973,-5 4 1210,-16 15-2977,1 1 1,2 0 0,-1 1-1,2 1 1,-17 31 0,-52 120 243,6-11-276,36-76-127,41-82-330,1-2-31,-1 0 0,1-1 0,-1 1 0,0 0 0,1 0 0,-1 0 0,0-1 0,1 1 0,-1 0 0,0 0 0,0-1 0,1 1 1,-1-1-1,-1 1 0,1 0-109,1-1 1,0 0 0,0 0-1,0 0 1,0 0 0,-1 0-1,1 0 1,0 0 0,0 0 0,0 0-1,-1 0 1,1 0 0,0 0-1,0 0 1,0 0 0,0 0-1,-1 0 1,1 0 0,0 0-1,0-1 1,0 1 0,0 0 0,-1 0-1,1 0 1,0 0 0,0 0-1,0 0 1,0 0 0,0-1-1,-1 1 1,1 0 0,0 0-1,0 0 1,0 0 0,0 0 0,0-1-1,0 1 1,0 0 0,0 0-1,0 0 1,0-1 0,0 1-1,0 0 1,0 0 0,0 0-1,0 0 1,0-1 0,0 1-1,0 0 1,0 0 0,0 0 0,0-1-1,0 1 1,0 0 0,0 0-1,0 0 1,0 0 0,0-1-1,0 1 1,0-1-140,0-6-4452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9600,'-1'-1'343,"0"1"0,0-1 0,0 0 0,1 1 0,-1-1 0,0 0 0,0 0 0,0 0 0,1 0 0,-1 0 0,0 0 0,1 0 0,-1 0 0,1 0 0,-1 0 0,1 0 0,0 0 0,-1 0 0,1 0 0,0-2 0,-1-24 3094,2 16-2227,0 10-1111,0 0 1,0 0-1,0 0 0,0 1 1,0-1-1,0 0 0,0 1 1,0-1-1,0 1 0,1 0 1,-1-1-1,2 1 0,2-2 183,19-4 284,0 0-1,0 2 0,1 1 1,47-1-1,-63 4-478,0 1-1,0-1 1,0 2 0,0-1-1,0 1 1,0 1 0,0-1-1,-1 1 1,10 5 0,-16-7-45,1 1 1,-1-1-1,1 1 1,-1 0 0,1 0-1,-1 0 1,0 0-1,0 0 1,0 0-1,0 0 1,-1 1 0,1-1-1,0 1 1,-1-1-1,0 1 1,0 0-1,0 0 1,0-1 0,0 1-1,0 0 1,-1 0-1,1 0 1,-1 0 0,0 0-1,0 0 1,0 0-1,0 0 1,0 0-1,-1 0 1,1 0 0,-2 3-1,-2 5 70,-1 1 0,0-1 0,-1 0 0,-1 0 0,-11 16 0,-7 11 235,7-10-72,9-15-223,1 0 1,0 0 0,1 0 0,0 1 0,2 1 0,-8 22 0,13-35-55,-1 1 0,1-1 0,0 1 0,0-1 0,0 0-1,0 1 1,1-1 0,-1 1 0,0-1 0,1 0 0,0 1 0,0-1 0,0 0 0,0 0-1,0 1 1,0-1 0,0 0 0,0 0 0,1 0 0,-1 0 0,3 2 0,-1-2 23,0 1 0,1-1 0,-1 0 1,0 0-1,1 0 0,-1 0 0,1 0 0,0-1 0,0 1 1,0-1-1,7 1 0,10 1-5,0-1 0,0-1 0,0-1 0,42-5 0,-61 4-130,25-1-390,-26 2 272,1 0-1,-1 0 1,0 0-1,0 0 1,0 0-1,0 0 1,0 0-1,0 1 1,0-1-1,0 0 1,0 1-1,0-1 1,0 0-1,0 1 1,-1-1-1,1 1 1,0 0-1,0-1 0,0 1 1,0 0-1,0 1 1,-1 10-5336,-1 1-970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8320,'2'-12'757,"0"0"0,1 0 0,0 1-1,0-1 1,1 0 0,1 1 0,0 0 0,1 0 0,0 1 0,0-1 0,1 1 0,1 0 0,12-13 0,-19 22-642,1 0 0,-1-1 0,0 1 0,1 0 1,-1 0-1,1 0 0,-1 0 0,1 1 0,0-1 0,-1 0 1,1 1-1,0-1 0,-1 1 0,1-1 0,0 1 0,0 0 1,-1 0-1,4 0 0,-4 0-38,1 1 0,-1-1 0,1 1 0,-1 0 0,0-1 0,0 1 0,1 0 0,-1 0 0,0 0 0,0 0 0,0 0 0,0 0 1,0 0-1,0 0 0,0 0 0,0 1 0,-1-1 0,1 0 0,0 0 0,-1 1 0,1-1 0,-1 1 0,1 1 0,1 7 223,0 0 0,-1 0 0,0 0 0,0 0 0,-2 19 0,0-19-153,-3 51 689,-17 85 1,-25 63 106,12-61-280,21-65-455,12-81-197,1 0-1,0 0 0,0-1 0,0 1 1,0 0-1,1 0 0,-1-1 0,0 1 1,1 0-1,-1 0 0,2 2 0,-2-4-3,1 1-1,-1-1 1,1 1 0,-1-1-1,0 0 1,1 0-1,-1 1 1,1-1 0,-1 0-1,1 0 1,-1 1-1,1-1 1,-1 0 0,1 0-1,0 0 1,-1 0-1,1 0 1,-1 0 0,1 0-1,-1 0 1,1 0-1,-1 0 1,1 0-1,0 0 1,-1 0 0,1 0-1,-1 0 1,1-1-1,-1 1 1,1 0 0,-1 0-1,1-1 1,-1 1-1,0 0 1,1-1 0,-1 1-1,1-1 1,7-5 64,-1 1 0,0-2 0,-1 1 0,1-1-1,8-12 1,1-1-11,6-6 15,-5 5-30,31-29-1,-43 45-40,1 1-1,-1-1 0,1 2 0,-1-1 0,1 0 1,0 1-1,0 0 0,1 1 0,-1-1 0,0 1 1,11-2-1,-13 4 7,0 0 1,0 0-1,-1 0 1,1 0 0,0 1-1,0 0 1,-1-1-1,1 1 1,0 1 0,-1-1-1,1 0 1,-1 1-1,0 0 1,1 0-1,-1 0 1,0 0 0,0 0-1,0 1 1,4 5-1,4 4 49,-1 0-1,0 1 1,10 20-1,-10-17-29,6 10 21,-5-8-66,0 0 0,1-1-1,0-1 1,2 0 0,22 21-1,-33-34-58,-1-1-1,1 0 0,0 0 1,0 0-1,1-1 0,-1 1 0,0-1 1,1 1-1,-1-1 0,0 0 1,1-1-1,0 1 0,6 0 0,-7-1-310,0 0 0,0-1 0,0 1 0,-1-1 0,1 1 0,0-1 0,0 0 0,0 0 0,-1 0 0,5-3 0,1-3-3747,-10 5-2096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9472,'5'-11'2044,"-3"4"-1207,1 0 0,0 0 0,0 0 0,0 0 0,1 1 0,5-6 0,-9 11-741,0 1-1,1 0 0,-1 0 1,0 0-1,1 0 0,-1 0 1,0 0-1,1-1 0,-1 1 0,0 0 1,1 0-1,-1 0 0,1 0 1,-1 0-1,0 0 0,1 0 0,-1 1 1,0-1-1,1 0 0,-1 0 1,0 0-1,1 0 0,-1 0 1,1 1-1,-1-1 0,0 0 0,0 0 1,1 0-1,-1 1 0,0-1 1,1 0-1,-1 1 0,0-1 0,0 0 1,0 0-1,1 1 0,-1-1 1,0 0-1,0 1 0,0 0 1,9 14 1052,-6-7-803,0 1 0,-1 0-1,0 0 1,0 1 0,0 14-1,-3 53 639,1-54-631,-5 111 777,-3 171 120,8-208-1147,17 129-1,-11-168-2274,-3-36 215,-2-17 962,-1-6 65,0-4-393,1 0-1,-1 0 1,1 0 0,0 0 0,1 0 0,2-6 0,5-18-3668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0 13568,'-1'2'7370,"-3"2"-4024,-12 13-1668,0 1-1262,-1 0 0,-34 27-1,-46 27-297,77-58-33,-31 21-25,24-17-98,1 0 1,0 2-1,-44 45 1,65-60 10,0 1-1,1 0 1,0 0 0,0 0-1,-4 9 1,7-14 23,1 1 0,-1 0-1,0 0 1,1 0 0,-1 0 0,1-1 0,0 1 0,-1 0-1,1 0 1,0 0 0,0 0 0,0 0 0,1 0 0,-1 0 0,0 0-1,1 0 1,-1 0 0,1-1 0,0 1 0,-1 0 0,1 0-1,0 0 1,0-1 0,0 1 0,2 2 0,2 0 17,-1 0 1,1 0-1,0-1 1,0 1-1,1-1 1,-1 0-1,0-1 0,1 1 1,0-1-1,10 3 1,6 0 112,36 4 0,87-2 328,-11-1-1585,-92 1-1404,-33-5 711,1 1 1,-1 0-1,0 0 0,11 7 1,8 6-3889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76 8576,'19'-26'2816,"-10"17"-1584,-3 4-977,20-17 1677,-24 21-1479,0-1 0,0 1 0,1-1 1,-1 1-1,0 0 0,1 0 1,-1 0-1,1 0 0,-1 0 0,5 0 1,-6 1-373,-1 0 0,1 0 1,-1 0-1,0 0 0,1 0 1,-1 0-1,0 0 1,1 0-1,-1 0 0,1 0 1,-1 1-1,0-1 0,1 0 1,-1 0-1,0 0 0,1 1 1,-1-1-1,0 0 0,0 0 1,1 1-1,-1-1 0,0 0 1,0 0-1,1 1 0,-1-1 1,0 0-1,1 1 0,-1 0 52,0 1 0,0-1-1,0 0 1,0 0-1,0 0 1,0 0-1,0 0 1,0 1-1,-1-1 1,1 0-1,0 0 1,-1 0-1,0 2 1,-2 4 272,0 0 1,0-1-1,-1 1 0,1-1 1,-10 11-1,-17 13 235,0-2 0,-37 26 0,-146 124-506,129-94-3729,83-84 3491,0 1-207,1 0 1,-1 0-1,0 0 0,0 0 0,0 0 0,0-1 0,0 1 0,1 0 0,-1-1 0,-1 1 0,1-1 0,0 1 1,0-1-1,0 1 0,0-1 0,0 1 0,0-1 0,-2 0 0,-2 0-5283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12544,'1'0'355,"1"0"0,-1 0 0,0 0-1,1 1 1,-1-1 0,0 0 0,1 1 0,-1 0 0,0-1 0,0 1 0,1 0 0,-1-1 0,0 1 0,0 0 0,0 0 0,0 0 0,0 0 0,0 0 0,0 0 0,0 0 0,0 0 0,0 2 0,5 4 1128,17 28 1531,1-5-1900,55 50 1,20 7-668,97 92-836,-178-159-487,-3-4-2453,0 0 0,25 20 0,-17-19-2036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14592,'52'4'5439,"-52"-4"-4223,59 36 288,-50-33-128,13 30-672,-4-6-64,-6 21-320,2-9-64,-1 9-128,1-9-160,-1 5 0,1-8-736,-1-5-320,-4-2-1696,5-5-736,-5-5-2335</inkml:trace>
  <inkml:trace contextRef="#ctx0" brushRef="#br0" timeOffset="1">749 148 15616,'-3'-27'5039,"3"27"-5003,0 0 1,0 0-1,0 0 0,0 0 0,0 0 0,0-1 0,0 1 0,0 0 0,0 0 0,0 0 0,0 0 0,0 0 1,0 0-1,0-1 0,0 1 0,0 0 0,0 0 0,0 0 0,0 0 0,0 0 0,0 0 0,0-1 0,0 1 1,0 0-1,0 0 0,0 0 0,0 0 0,0 0 0,0 0 0,0 0 0,-1-1 0,1 1 0,0 0 0,0 0 0,0 0 1,0 0-1,0 0 0,0 0 0,0 0 0,0 0 0,-1 0 0,1 0 0,0 0 0,0 0 0,0 0 0,0 0 1,0-1-1,0 1 0,-1 0 0,1 0 0,0 0 0,0 0 0,0 0 0,0 1 0,0-1 0,-1 0 0,1 0 1,0 0-1,0 0 0,-4 1 618,0 0 0,0 1 0,0 0 0,0 0 0,0 0 0,1 0 0,-1 1 0,1-1 0,-6 6 0,-28 34 66,13-14-317,-1-1-297,2-3-57,-26 36-1,-80 136-115,84-127 17,-165 243-3669,197-293 2873,-11 12-1772,3-4-2359,3 3-4111,8-6 3382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9728,'-6'-5'2947,"6"5"-2899,0 0-1,0 0 1,0 0 0,0 0-1,0 0 1,0 0 0,0 0-1,0 0 1,0 0 0,0 0-1,0 0 1,1 0 0,-1 0-1,0 0 1,0 0 0,0 0-1,0 0 1,0 0 0,0 0-1,0 0 1,0 0 0,0 0-1,0 0 1,0 0 0,0 0-1,0 0 1,0 0 0,0-1-1,1 1 1,-1 0 0,0 0-1,0 0 1,0 0 0,0 0-1,0 0 1,0 0 0,0 0-1,0 0 1,0 0 0,0 0-1,0-1 1,0 1 0,0 0-1,0 0 1,0 0 0,0 0-1,0 0 1,0 0 0,0 0-1,0 0 1,0 0 0,0 0-1,0 0 1,-1 0 0,1-1-1,0 1 1,0 0 0,0 0 0,1 0 1263,-1 0-271,0 0-154,1 0-682,0 1 1,1-1 0,-1 1-1,0-1 1,0 1-1,0 0 1,0-1 0,0 1-1,0 0 1,2 1-1,0 1-38,0-1 0,0 1 0,1-1 0,-1 0 0,0 0 0,1-1 0,-1 1 0,1-1 0,0 1 0,-1-1 0,1 0 0,0-1 0,0 1 0,0 0 0,-1-1 0,8 0 0,174-5 1743,-171 6-2037,-1-1 1,1-1 0,-1 0-1,0-1 1,1 0-1,-1-1 1,0-1 0,19-8-1,3-2-4544,-23 11-106,-14 13-2011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10368,'-1'-7'1113,"-2"-23"1724,3 28-2589,0 1 1,0-1 0,0 0 0,0 1 0,0-1-1,1 0 1,-1 1 0,0-1 0,1 1-1,0-1 1,-1 1 0,1-1 0,0 1 0,0 0-1,1-3 1,-1 4-93,1 0 0,-1-1-1,1 1 1,-1 0 0,1 0 0,-1 0-1,1 0 1,-1 0 0,1 0 0,-1 0-1,1 1 1,-1-1 0,1 1-1,-1-1 1,0 1 0,1-1 0,1 2-1,-3-2-73,36 11 1407,-27-9-1152,-1 0 0,0 1 0,-1 0-1,1 0 1,9 5 0,-10-3-118,1 1 1,-1-1 0,0 1 0,0 0 0,-1 1-1,1 0 1,-1 0 0,-1 0 0,0 0 0,0 1-1,0 0 1,3 9 0,-4-8-97,-1 1 0,0 0-1,-1 0 1,0 0 0,0 0 0,-1 0-1,-1 0 1,0 0 0,0 1 0,-3 16-1,-3 8 50,-2 0 0,-2-1-1,-21 52 1,-54 93 56,49-106-236,25-53-25,6-11 12,0-1 0,1 1 1,0 0-1,0 0 1,1 1-1,1-1 1,-1 1-1,0 11 0,3-19 25,0-1-1,0 1 0,0-1 0,0 0 0,0 1 1,1-1-1,-1 1 0,1-1 0,-1 0 0,1 1 1,-1-1-1,1 0 0,0 0 0,0 0 0,-1 1 1,1-1-1,0 0 0,0 0 0,0 0 0,0 0 0,0 0 1,1-1-1,-1 1 0,0 0 0,0 0 0,1-1 1,-1 1-1,0-1 0,1 1 0,-1-1 0,2 1 1,5 0 28,-1 0-1,1 0 1,0 0 0,12-2 0,-6 1-6,39 2-28,75 12-1,-115-12-1099,-1-1-1,15-1 0,8-2-5258,-17 1 175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11136,'-17'-11'6757,"16"10"-5232,1 1-421,5 1 752,34 10-755,1-1 0,0-2-1,1-2 1,47 1 0,68-7-637,-151-1-634,1 0 0,0 0-1,-1-1 1,1 0 0,8-4 0,8-2-3746,0 4-3957,-15 6 2993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8448,'0'0'173,"0"0"0,0-1 0,0 1 0,0 0 0,0 0 1,0-1-1,0 1 0,0 0 0,0 0 0,0-1 0,0 1 0,0 0 1,0-1-1,0 1 0,0 0 0,0 0 0,0-1 0,0 1 0,1 0 1,-1 0-1,0 0 0,0-1 0,0 1 0,0 0 0,1 0 0,-1 0 1,0-1-1,0 1 0,1 0 0,-1 0 0,0 0 0,0 0 0,1 0 1,-1-1-1,0 1 0,1 0 0,10 5 2164,9 13-1070,-6 2-727,-2 0 0,0 1 0,-1 0-1,13 35 1,22 93 561,-9-24-570,-28-99-366,1 0 0,2-1 1,24 42-1,-29-57-90,0 0 1,1 0 0,0-1-1,1 0 1,0 0 0,0-1-1,1 0 1,0-1 0,0 0-1,18 9 1,-23-14-118,-4-2-37,1 1 0,0-1 0,-1 1 0,1 0 0,-1 0 0,0-1 0,1 1 0,-1 0 0,0 0 0,1 0 0,-1 0 0,0 0-1,0 1 1,0-1 0,2 3 0,-3-4-1675,0 0-721,1 0-2280,1-2 2571,0 0 451,6-1-2485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95 9472,'0'-83'10357,"0"83"-10310,0-1 1,0 1-1,1 0 1,-1-1-1,0 1 1,0 0-1,0-1 1,0 1-1,0 0 1,0-1-1,0 1 1,0 0-1,0-1 1,-1 1-1,1-1 1,0 1-1,0 0 1,0-1-1,0 1 1,0 0-1,-1 0 0,1-1 1,0 1-1,0 0 1,0-1-1,-1 1 1,1 0-1,0 0 1,-1-1-1,1 1 1,0 0-1,0 0 1,-1 0-1,1 0 1,0-1-1,-1 1 1,1 0-1,0 0 1,-1 0-1,1 0 1,0 0-1,-1 0 1,1 0-1,0 0 1,-1 0-1,1 0 1,-1 0-1,1 0 1,0 0-1,-1 0 1,1 0-1,0 0 1,-1 0-1,1 1 1,0-1-1,-1 0 1,1 0-1,-3 2 47,1-1-1,-1 1 1,1 0 0,0 0 0,0-1-1,0 1 1,-2 3 0,-15 22 441,1 0 1,-23 50 0,26-47-309,3-6-123,1 0 0,1 1-1,2 1 1,0 0 0,2 0-1,1 0 1,1 1 0,1-1-1,1 1 1,1 0-1,4 30 1,-1-39-74,1 1 0,0-1-1,1 0 1,1 0 0,1 0 0,1-1-1,0 1 1,1-2 0,1 1-1,1-1 1,0-1 0,1 1 0,0-2-1,1 0 1,1 0 0,27 22 0,-27-25-11,1-1 1,1 0-1,0-1 1,0-1-1,19 8 1,-32-15-265,1 0 0,-1-1 1,0 1-1,1-1 0,-1 0 0,0 1 0,1-1 1,-1 0-1,0-1 0,4 1 0,-5 0-42,0-1 0,0 1-1,0-1 1,0 1-1,0 0 1,0-1 0,0 0-1,0 1 1,0-1 0,-1 1-1,1-1 1,0 0-1,0 0 1,0 0 0,-1 1-1,1-1 1,0 0-1,-1 0 1,1 0 0,-1 0-1,1 0 1,-1 0 0,0 0-1,1-2 1,1-19-5158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12416,'0'-4'4639,"4"-1"-3583,10 5 448,-5 0 32,4 0-448,5 0-64,5 5-576,-1-1-288,-1-1-96,2 2 0,-1-2 96,1 1-64,-1 1-64,-4-2-448,0-3-192,-4 0-1888,-2 4-736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10752,'-4'3'8272,"-2"6"-4749,-9 18-3164,8-15 670,3-5-837,1-1 0,-1 1 0,1 0-1,1 0 1,-1 0 0,-1 9 0,4-14-174,-1 0 0,1 0 1,0 0-1,0 0 0,0 0 1,0 0-1,1 0 0,-1 0 1,1 0-1,-1 0 0,1 0 1,-1 0-1,1 0 0,0 0 1,0 0-1,0-1 0,0 1 1,0 0-1,1-1 0,-1 1 1,0 0-1,1-1 0,-1 0 1,1 1-1,0-1 1,-1 0-1,3 1 0,10 6 23,1-2 1,0 0-1,31 8 0,-26-8-88,-9-4-290,9 3-265,-19-5 299,0 1 0,0-1 0,0 0 0,0 1 1,-1-1-1,1 0 0,0 1 0,0-1 0,-1 1 1,1 0-1,0-1 0,-1 1 0,1-1 1,-1 1-1,1 0 0,0-1 0,0 2 0,-1 5-5392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10112,'-1'-1'412,"1"0"0,-1-1 0,1 1 0,0 0 0,0-1 0,-1 1 1,1-1-1,0 1 0,0 0 0,0-1 0,0 1 0,1 0 0,-1-1 0,1-1 0,-1 3-294,0 0-1,0 0 0,0-1 0,0 1 0,1 0 0,-1 0 0,0 0 0,0 0 0,0 0 1,0 0-1,1-1 0,-1 1 0,0 0 0,0 0 0,0 0 0,1 0 0,-1 0 0,0 0 0,0 0 1,0 0-1,1 0 0,-1 0 0,0 0 0,0 0 0,0 0 0,1 0 0,-1 0 0,0 0 0,0 0 1,0 0-1,0 0 0,1 1 0,10 8 2002,-9-7-1907,0 1 0,0 0 0,-1-1-1,1 1 1,-1 0 0,0 0 0,1 0 0,-1 0 0,1 5 0,3 33 670,-3-23-422,10 106 1078,5 30-979,-11-115-509,22 73 0,-25-101-53,0 0 0,3 17-1,-5-6-2994,-2-23-1082,-4-4 1168,-7-8-2703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12032,'7'2'4588,"-1"8"-3955,-4-7-201,42 108 4876,-13-30-2851,-14-40-2038,-2 1 0,-2 0 0,-1 1 1,-3 1-1,-1 0 0,-3 0 0,-1 1 0,-2-1 1,-7 72-1,3-92-421,1-7-97,-1-1 0,0 0 0,-1 0 1,-10 31-1,9-35-731,1-5-781,0-1 0,0 1 0,-5 8-1,4-7-2377,7-4-1605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10368,'0'0'131,"0"0"0,0 0 1,-1-1-1,1 1 0,0 0 1,0-1-1,0 1 1,0 0-1,0-1 0,0 1 1,0 0-1,0-1 0,0 1 1,0 0-1,0-1 0,0 1 1,0 0-1,0-1 0,0 1 1,0 0-1,1 0 0,-1-1 1,0 1-1,0 0 1,0-1-1,0 1 0,1 0 1,-1 0-1,0-1 0,0 1 1,1 0-1,-1-1 0,15-7 2045,17-1 849,-29 9-2789,1-1 0,-1 1-1,0-1 1,0 1 0,0 0 0,0 0-1,0 1 1,0-1 0,0 1-1,0-1 1,0 1 0,0 0-1,0 0 1,0 0 0,4 3-1,-3-1-55,0 0 0,0 0-1,-1 0 1,1 0-1,-1 1 1,0-1 0,0 1-1,0 0 1,2 5-1,4 8 155,-1 0 0,-1 1 0,-1 0 0,5 20 1,11 57 737,16 151 0,-12 101-320,-25-325-721,5 71 103,-12 167-1,4-242-478,0-1-1,-9 27 1,9-38 141,0-1 0,0 1 0,0-1 0,-1 1 0,0-1 0,0 0 0,0 0 0,-1-1 0,0 1 0,-8 7 0,11-11-193,0 0 1,0 0-1,-1 0 0,1 0 1,0 0-1,-1 0 0,1-1 0,-1 1 1,1 0-1,-1-1 0,1 1 0,-1-1 1,0 0-1,1 1 0,-1-1 1,0 0-1,-2 0 0,-13 0-5725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11904,'-6'9'11234,"8"-6"-7645,7-3-4386,4 1 1076,0 0 1,0 1 0,16 5-1,-3-1-176,-11-3-47,0 0 1,0 2-1,0 0 0,-1 1 1,0 0-1,0 1 0,0 1 1,14 10-1,-18-11 54,-1 1 0,-1-1-1,0 2 1,0-1 0,0 1 0,-1 1-1,0-1 1,-1 1 0,0 0 0,-1 1-1,7 16 1,-9-18-28,0 0 0,-1 0 0,0 0 0,0 0 1,-1 1-1,0-1 0,-1 1 0,0-1 0,-1 0 0,0 1 0,-2 11 0,-1-7-6,0 0-1,-2 0 1,1-1 0,-1 1-1,-1-1 1,-13 18 0,11-17 5,1-3-88,1 0-1,0 0 1,0 0-1,-8 24 1,14-32 2,0 0 0,1 0 0,-1 0 0,1 0 0,-1 0 0,1 0 0,0 0 0,0 0 0,0 0 0,0 0 0,1 0 0,0 0 0,-1 0 0,1-1 0,0 1 0,0 0 0,0 0 0,1 0 0,-1-1 0,1 1 0,-1-1 0,1 1 0,0-1 0,0 0 0,0 1 0,4 2 0,11 7 22,0 0 0,0-2-1,38 18 1,-36-19-9,-12-6-122,0-1 0,-1 0 0,1 0 0,0-1 1,0 1-1,0-2 0,14 1 0,8-1-7633,-9-1-5515,-17 1 7716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 8960,'-4'-11'2102,"3"9"-1773,0 1 0,0-1 1,1 1-1,-1-1 0,1 1 1,-1-1-1,1 0 0,-1 1 1,1-1-1,0 0 1,0 1-1,0-1 0,0 0 1,0 1-1,0-1 0,0 0 1,1 1-1,-1-1 0,1 1 1,-1-1-1,1 0 0,-1 1 1,1-1-1,1-1 0,1-2-36,1-1 0,0 0-1,0 1 1,1 0 0,0 0-1,0 0 1,0 1-1,0-1 1,0 1 0,1 1-1,7-5 1,7-2-66,1 1 1,23-6-1,-26 9-5,11-4-12,0 1-1,1 2 1,38-4-1,-47 9-94,0 1-1,0 1 1,0 1-1,0 1 1,37 8 0,-35-5 88,1 2 1,-1 1 0,27 13-1,-43-18-102,0 1 0,0 0 0,0 0 0,-1 1 0,1-1 0,-1 1 1,0 1-1,-1-1 0,1 1 0,-1 0 0,0 0 0,-1 1 0,8 13 0,-10-15-20,0 1 0,0 0 0,-1 0 0,0-1 0,0 1 0,-1 0 0,1 0 0,-1 0 0,0 0 0,-1 0 0,-1 8 0,-2 5 80,-1 1-1,-8 18 1,12-35-143,-9 21 62,0 0 0,-2-1 1,0 0-1,-2 0 0,-30 37 0,9-20-27,-75 67-1,92-93-77,2 0-4,-21 22 0,34-33 14,0 1 0,0 0 0,0-1 0,0 1 0,1 0 0,0 0 0,0 0 1,0 1-1,0-1 0,1 0 0,-1 1 0,0 6 0,2-9 3,0 1 0,0 0 0,1-1-1,-1 1 1,1 0 0,-1-1 0,1 1 0,0 0 0,0-1-1,0 1 1,0-1 0,0 0 0,1 1 0,-1-1-1,1 0 1,0 0 0,-1 0 0,1 0 0,3 3 0,5 3-5,0-1 0,0 0 0,12 6 0,-5-3-3,7 4-3,0 2 0,-1 0-1,-1 2 1,27 27-1,-4 7 81,-1 2 1,-3 2-1,42 75 0,-78-121 39,0 0-1,0 0 1,-1 0-1,0 0 1,2 12-1,-5-18-36,0 0 0,-1 0 0,1 1 0,-1-1-1,0 0 1,-1 1 0,1-1 0,-1 0 0,1 1 0,-1-1 0,-1 0 0,1 0-1,0 0 1,-1 0 0,-3 6 0,0-4-14,1 0-1,-1-1 1,0 1 0,0-1-1,0 0 1,-1-1 0,0 1-1,0-1 1,0 0 0,0 0-1,-1-1 1,1 0-1,-1 0 1,0-1 0,-13 3-1,-9 2-26,-1-2 0,-45 1 0,51-4 41,-373 9-299,367-12-534,29 1 696,1 0 1,-1 0-1,1 0 0,-1 0 0,1 0 0,-1 0 0,1 0 0,-1 0 0,1 0 0,-1-1 0,1 1 0,0 0 0,-1 0 0,1 0 0,-1-1 0,1 1 0,-1 0 0,1-1 0,0 1 0,-1-1 0,1 0-86,1 1 0,-1-1 0,1 0-1,-1 1 1,1-1 0,0 1-1,-1-1 1,1 1 0,0-1 0,0 1-1,-1-1 1,1 1 0,0 0-1,1-1 1,101-44-6822,-28 16 1093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11008,'-5'1'848,"-1"-1"0,1 1 0,0 0 0,0 0 0,-1 0 0,1 1 0,-9 3 0,-33 22 3432,39-22-3505,6-4-669,-1 1 0,1-1-1,0 1 1,1 0 0,-1 0 0,0 0-1,0 0 1,1 0 0,-2 3 0,2-5-71,1 1 1,0-1 0,0 1 0,-1 0 0,1-1 0,0 1-1,0-1 1,0 1 0,0 0 0,0-1 0,0 1 0,0-1-1,0 1 1,0 0 0,0-1 0,0 1 0,0-1 0,0 1-1,0 0 1,1-1 0,-1 1 0,0-1 0,0 1-1,1-1 1,-1 1 0,0-1 0,1 1 0,-1-1 0,1 1-1,-1-1 1,1 1 0,-1-1 0,1 0 0,-1 1 0,1-1-1,-1 0 1,1 1 0,-1-1 0,1 0 0,-1 0 0,1 1-1,0-1 1,-1 0 0,1 0 0,-1 0 0,2 0 0,10 2 343,-1-1 0,0-1 0,1 0 1,-1 0-1,19-3 0,-15 1-223,80-3 414,98 7 0,-50 1-334,80-3 255,-221 0-612,0 0-1,0 0 1,1-1-1,-1 1 1,0-1-1,0 1 1,0-1-1,0 0 1,1 0 0,-1 0-1,0 0 1,-1 0-1,1-1 1,0 1-1,2-3 1,15-8-7509,-9 10 3358,3 0-1050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55 8320,'0'-51'8277,"0"51"-8218,0-1 0,0 1 0,0 0 0,0 0 0,0 0 0,0 0 0,0 0 0,0 0 0,0 0 0,0 0 1,0-1-1,0 1 0,0 0 0,0 0 0,0 0 0,0 0 0,0 0 0,0 0 0,0 0 0,0 0 0,0-1 0,0 1 0,0 0 0,0 0 0,0 0 0,0 0 1,0 0-1,-1 0 0,1 0 0,0 0 0,0 0 0,0 0 0,0 0 0,0 0 0,0 0 0,0 0 0,0-1 0,0 1 0,0 0 0,-1 0 0,1 0 0,0 0 1,0 0-1,0 0 0,0 0 0,0 0 0,0 0 0,0 0 0,0 0 0,-1 0 0,1 0 0,0 0 0,0 1 0,0-1 0,-7 5 1073,-6 10-718,2 2-7,0 0 0,2 0 0,-13 31-1,-15 59 531,30-84-759,-84 311 1556,78-270-1501,3 0 0,3 1 0,1 82 0,7-114-128,2 0 0,1 0 0,1 0 0,18 55 0,-18-70-56,2 0 0,0-1 0,2 0 0,0 0-1,0-1 1,1-1 0,1 1 0,1-2 0,22 23-1,-28-32-21,-1-1-1,1 0 0,0 0 0,0 0 0,0-1 0,0 0 0,1 0 0,10 3 0,-14-5-274,0-1 0,0 1 0,0 0 0,0-1 0,0 0-1,0 0 1,0 0 0,0 0 0,0 0 0,0 0 0,0-1 0,0 1 0,-1-1 0,1 0 0,0 0-1,0 0 1,0 0 0,-1-1 0,1 1 0,-1-1 0,1 1 0,2-4 0,5-7-3438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8960,'-6'3'3918,"11"-4"-126,10-1-1828,0 2-1609,63 2 1412,-67-1-2298,0 1 0,0 0 0,0 1 0,21 7 0,-31-10 110,0 1 0,1-1 0,-1 1 0,0 0 0,0 0 0,1 0 0,-1 0 0,0 0 0,0 0 0,0 0 0,0 0 0,0 0 0,0 0 0,1 3 0,7 11-3685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11648,'-9'-6'3907,"14"6"813,6 3-1343,1 1-3499,5 2 407,0-1 0,0-1 0,1-1 0,32 3 0,73-6-1,-60-1-206,-26 0-42,12 0-1497,-19 4-2848,-21 0 576,-8-2-1333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7424,'0'0'141,"0"0"1,0 0 0,0 0-1,0 0 1,-1 0 0,1 0-1,0 0 1,0 0 0,0 0-1,0 0 1,-1 0-1,1 0 1,0 0 0,0 0-1,0 0 1,0 0 0,0 0-1,-1 0 1,1 0 0,0 0-1,0 0 1,0 0 0,0 0-1,0 0 1,-1-1-1,1 1 1,0 0 0,0 0-1,0 0 1,0 0 0,0 0-1,0 0 1,0-1 0,0 1-1,0 0 1,0 0 0,-1 0-1,1 0 1,0-1-1,4-5 5928,5-1-2170,-2 3-4743,5 0 1059,0 0 1,0 1 0,0 1-1,0 0 1,1 1-1,-1 0 1,0 1 0,1 0-1,-1 1 1,1 0-1,-1 1 1,0 0 0,15 6-1,-23-7-126,-1 0-1,0 1 0,1 0 0,-1-1 1,0 1-1,0 0 0,0 1 0,-1-1 1,1 0-1,-1 1 0,1-1 0,-1 1 1,0 0-1,4 5 0,-4-3 5,0 0 0,0 0 0,0 0-1,-1 0 1,1 0 0,-1 0 0,0 0-1,-1 0 1,1 7 0,-2 2 44,0 1 0,-1-1 0,0 1 0,-1-1 0,-1 0 0,-7 19 0,-6 4-20,-1-2 0,-2 0 0,-42 57-1,36-56-129,1 1-1,-34 72 0,52-92 30,1 0 0,0 1-1,-3 19 1,8-29-1,-1 1 0,1-1 0,1 0 0,0 1 0,0-1 0,1 1 0,0-1 0,4 17 0,-4-21 1,1 0 0,0 0 0,0 0 0,0 0 0,0-1 1,0 1-1,1-1 0,0 1 0,0-1 0,0 0 0,0 0 0,0 0 0,1-1 0,-1 1 1,1-1-1,0 0 0,0 0 0,-1 0 0,1 0 0,1-1 0,-1 0 0,0 0 1,0 0-1,8 1 0,7 0-12,0-1 0,0-1 1,1-1-1,20-3 0,-33 4-18,28-6-274,-20 3 364,28-2 0,-16 8-2998,-24-2 2053,0 0 0,-1-1 0,1 2 0,-1-1 0,1 0 0,-1 0 0,4 3 0,-2 2-3216,-3-1-992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11264,'2'-4'417,"0"0"0,-1 0 1,2 0-1,-1 1 0,0-1 1,1 1-1,-1-1 0,1 1 1,0 0-1,0 0 0,0 0 0,0 1 1,1-1-1,-1 1 0,6-3 1,-6 3-234,0 1 0,0 1 1,0-1-1,-1 0 0,1 1 0,0-1 1,0 1-1,0 0 0,0 0 0,0 0 1,0 0-1,0 1 0,0-1 0,0 1 1,0-1-1,-1 1 0,1 0 0,3 2 1,6 2 463,0 1 0,18 13 0,-24-15-397,9 6 8,-1 1 0,-1 0 1,0 1-1,-1 0 1,0 1-1,0 0 1,-2 1-1,1 0 0,-2 0 1,0 2-1,-1-1 1,0 1-1,9 30 1,4 25 408,-3 1 0,11 85 1,-23-100-522,-2-1 1,-3 1-1,-2-1 1,-10 63-1,-3-28-102,-46 155-1,56-236-52,-3 15-673,-13 29-1,17-47-20,0-1 1,-1 1-1,0-1 0,0 0 0,0 0 0,-1-1 1,1 1-1,-1-1 0,-8 6 0,-5 2-2770,0-1-1967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7424,'-3'-2'-197,"-14"-10"6827,17 12-6557,0 0 1,0 0-1,0 0 0,0 0 0,0 0 0,0 0 1,-1 0-1,1 0 0,0 0 0,0 0 1,0 0-1,0 0 0,0-1 0,0 1 1,0 0-1,0 0 0,0 0 0,0 0 0,0 0 1,0 0-1,0 0 0,0 0 0,0 0 1,0 0-1,0 0 0,0 0 0,0 0 0,0-1 1,0 1-1,0 0 0,0 0 0,0 0 1,0 0-1,0 0 0,0 0 0,0 0 1,0 0-1,0 0 0,0 0 0,0 0 0,0 0 1,0-1-1,0 1 0,0 0 0,0 0 1,0 0-1,0 0 0,0 0 0,0 0 1,0 0-1,0 0 0,0 0 0,0 0 0,0 0 1,1 0-1,-1 0 0,0 0 0,0 0 1,12 1 2009,121 20 1559,66-11-3844,-198-10 95,10 1-1085,-11-1 1044,0 0 0,1 1 0,-1-1 0,0 0 0,0 0-1,0 0 1,1 1 0,-1-1 0,0 0 0,0 0 0,0 1 0,0-1 0,1 0 0,-1 1 0,0-1 0,0 0 0,0 0 0,0 1-1,0-1 1,0 0 0,0 1 0,0-1 0,0 0 0,0 1 0,0-1 0,0 0 0,0 1 0,0-1 0,0 0 0,0 1 0,0-1-1,-4 14-5066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11520,'-1'0'117,"1"0"0,0 1 0,0-1 1,0 0-1,-1 0 0,1 0 1,0 0-1,0 0 0,0 1 0,0-1 1,-1 0-1,1 0 0,0 0 0,0 0 1,0 1-1,0-1 0,0 0 1,0 0-1,0 1 0,-1-1 0,1 0 1,0 0-1,0 0 0,0 1 0,0-1 1,0 0-1,0 0 0,0 1 1,0-1-1,0 0 0,0 0 0,0 1 1,0-1-1,9 0 2339,24-10-204,-18 6-1353,71-22 1077,8-3-1424,-77 25-1061,0 1-1,0 0 1,28 0 0,-7 7-4883,-13-1 3935,-7-3 4914,8-2 4057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8:5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565 138 8192,'6'-7'1855,"2"-5"1663,13-20-1,-20 29-3198,0-1 0,-1 1 1,0 0-1,1 0 0,-1-1 0,0 1 0,-1 0 1,1 0-1,-1-1 0,1 1 0,-1 0 0,-2-6 0,1 6-184,0 1-1,0-1 1,0 1-1,0-1 1,-1 1-1,1 0 0,-1 0 1,1 0-1,-1 0 1,0 1-1,0-1 1,1 1-1,-1 0 0,0-1 1,-4 0-1,0 0-47,1 1 0,-1-1-1,0 1 1,0 1-1,1-1 1,-9 1 0,-1 1-32,1 1 1,-1 0 0,1 1 0,0 0-1,0 2 1,0-1 0,0 2 0,1 0-1,0 1 1,-18 11 0,-1 7 17,0 1 1,2 1-1,1 2 0,1 1 1,2 1-1,1 2 0,-40 65 1,65-96-68,-9 16 73,-10 21 0,18-35-55,1 1 0,-1-1 0,1 1 0,0-1 0,0 1 0,0-1 0,1 1 0,-1-1 1,1 1-1,0 0 0,1 5 0,0-8-6,-1 0 0,1 1 1,0-1-1,0 0 0,0 0 0,0 0 1,1 1-1,-1-1 0,0 0 0,1-1 1,0 1-1,-1 0 0,1 0 0,0-1 1,0 1-1,0-1 0,0 1 0,0-1 1,0 0-1,0 0 0,1 0 0,-1 0 1,3 1-1,6 0 21,0 1 1,0-1-1,21 0 0,-22-1-42,48 2 57,80-5 1,-117 1-22,1-2 0,-1-1 0,0 0 0,0-2 0,0 0 0,-1-1 0,23-12 0,-34 14-13,0-1 0,1 0-1,-2-1 1,1 0 0,-1-1 0,0 1-1,-1-1 1,0-1 0,0 0 0,7-12-1,-6 8 13,-1-1-1,-1 1 1,0-1-1,-1 0 1,0-1-1,4-27 1,-8 34 79,-4 9 29,-2 13 9,4-8-137,1 1 0,0 0 0,1 0 0,-1 0 0,1 0 0,1 0 0,-1-1 0,5 13 0,-1-7-16,0 0-1,1 0 1,13 20-1,-12-23 35,1 0-1,0-1 0,0 1 1,0-2-1,1 1 0,0-1 1,14 8-1,75 36 108,-56-31-130,21 8-642,-60-25-1475,-9-3-1470,0 1 892,-6 2-3253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42 11648,'13'-39'5503,"-13"39"-5422,0 0 0,-1 0-1,1 0 1,0 0-1,0 0 1,0 0 0,0 1-1,0-1 1,0 0-1,0 0 1,0 0 0,0 0-1,-1 0 1,1 0-1,0 0 1,0 0 0,0 0-1,0 0 1,0 0-1,0 0 1,0 0 0,-1 0-1,1 0 1,0 0 0,0 0-1,0 0 1,0 0-1,0 0 1,0 0 0,0 0-1,0 0 1,-1 0-1,1-1 1,0 1 0,0 0-1,0 0 1,0 0-1,0 0 1,0 0 0,0 0-1,0 0 1,0 0-1,0 0 1,0 0 0,-1-1-1,1 1 1,0 0-1,0 0 1,0 0 0,0 0-1,0 0 1,0 0-1,0 0 1,0 0 0,0-1-1,0 1 1,0 0-1,0 0 1,-9 7 273,-6 12 32,0 2 0,1-1 0,2 2 0,-17 35 0,-5 18 747,-27 85-1,-12 89 224,-27 212-483,90-393-870,3 1-1,4 0 1,2 0-1,16 124 1,-11-166-29,1 0 1,1-1 0,1 0-1,2-1 1,0 0 0,2 0-1,1 0 1,0-2 0,2 0-1,1 0 1,22 26 0,-9-20-976,33 29 1,-35-35-588,-25-21 1452,1-1-230,0 0 1,0 1-1,0-1 0,0 1 1,-1 0-1,1 0 1,-1-1-1,1 1 0,-1 0 1,0 0-1,0 0 0,0 0 1,0 1-1,0-1 1,0 0-1,-1 0 0,1 1 1,0 1-1,-4 13-5228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8448,'-1'0'565,"0"0"0,0 0 1,1 0-1,-1-1 0,0 1 1,0 0-1,0-1 0,1 1 1,-1 0-1,0-1 0,0 1 0,1-1 1,-2 0-1,1 0-253,0 0 0,1 1 1,-1-1-1,0 1 0,0-1 0,0 1 0,0-1 0,0 1 1,0-1-1,0 1 0,0 0 0,0 0 0,0 0 1,-1-1-1,78-11 994,-54 10-1081,1 1 1,0 1-1,42 5 0,-52-4-17,-1 2 0,0 0 0,0 0 0,0 1 0,0 1 0,0 0 0,-1 0 0,17 12 1,-24-14-98,0 0 0,0 0 0,0 1 0,-1-1 0,0 1 0,1 0 0,-1 0 0,0 0 0,-1 1 0,1-1 0,-1 1 0,0-1 0,0 1 0,0 0 0,-1 0 0,0 0 0,0 0 0,0 0 0,0 0 0,-1 0 0,0 0 0,0 0 0,0 0 0,-2 9 0,-3 8 41,0-1 1,-1-1 0,-2 1-1,-13 28 1,15-36-156,-5 10-72,5-13 35,1 0 0,1 0-1,0 1 1,-4 16 0,7-24 29,1 0 0,-1-1 0,1 1 0,0 0 0,0-1 0,0 1 0,0-1 0,1 1 1,-1 0-1,1-1 0,-1 1 0,1-1 0,0 1 0,0-1 0,0 1 0,0-1 0,1 0 0,-1 0 1,1 1-1,-1-1 0,1 0 0,0 0 0,0-1 0,3 4 0,18 11 9,1-2 0,0 0-1,29 11 1,-30-15-12,-1 1 0,0 1-1,-1 1 1,31 23 0,-44-28 27,-1-1 1,1 1-1,-1 0 0,0 1 0,-1 0 1,10 18-1,-13-20 38,0 0 0,0 0 0,-1 0 1,0 0-1,0 1 0,-1-1 0,0 0 0,0 1 1,0-1-1,-2 15 0,1-20-10,-1 1 0,1-1 0,-1 0-1,0 1 1,0-1 0,1 0 0,-1 0 0,-1 1-1,1-1 1,0 0 0,0 0 0,-1 0 0,0 0-1,1-1 1,-1 1 0,0 0 0,0-1 0,1 1 0,-1-1-1,-1 1 1,1-1 0,-4 2 0,-4 1-32,0-1 0,0 0 0,0-1 0,-12 2 0,10-2-65,-221 37 557,215-36-550,-1 0-673,-27 2 0,45-5 657,1 0-1,0 0 1,0 0-1,0 0 1,-1 0 0,1 0-1,0 0 1,0 0-1,0 0 1,-1 0-1,1 0 1,0 0 0,0 0-1,0 0 1,-1 0-1,1 0 1,0 0-1,0 0 1,0-1 0,0 1-1,-1 0 1,1 0-1,0 0 1,0 0-1,0 0 1,0 0 0,0-1-1,0 1 1,-1 0-1,1 0 1,0 0 0,0 0-1,0-1 1,0 1-1,0 0 1,0 0-1,0 0 1,0-1 0,0 1-1,0 0 1,0 0-1,0 0 1,0-1-1,0 1 1,0 0 0,0 0-1,0 0 1,0-1-1,0 1 1,0 0-1,0 0 1,0 0 0,0 0-1,0-1 1,1 1-1,-1 0 1,0 0-1,0 0 1,0-1 0,9-10-2367,-5 8 1565,0 0 0,0-1-1,1 1 1,4-2 0,30-12-4903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9216,'5'-25'4221,"-1"2"2837,4 32-4434,-5-2-2313,0-1 1,-1 1-1,0-1 0,0 1 0,0 0 0,1 11 1,1 47 558,-4-48-676,2 29 149,1 66 51,24 139-1,-14-167-366,-13-82-255,1-1-1,-1 1 1,0 0 0,0 0-1,0 0 1,0 0-1,-1 0 1,1 0 0,0-1-1,-1 1 1,1 0-1,-1 0 1,0 0 0,1-1-1,-1 1 1,0 0-1,0-1 1,0 1 0,-2 1-1,1-1-355,-1 0-1,1 0 0,-1 0 1,1-1-1,-1 1 0,1-1 1,-1 0-1,0 0 0,1 0 1,-1 0-1,-4 0 1,-15 1-4760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12288,'-4'-5'4575,"13"5"-3583,18 9 448,-5-6-64,19 6-608,7-1-32,6-1-288,9 2-32,7-1-256,7-1-96,-7 1 32,-2 1-64,-11-2 64,-8 1-1984,-8 1-832,-10-6-3231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9088,'-18'32'3424,"14"-28"-2656,4 4 544,4-8 64,5 0-257,0 0 1,5-3-448,4-2-96,0 1-320,0 1-160,0-2-64,0 1-32,-5 4 0,-1 0-1344,2 0-608,-1 0-3103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12032,'-1'-1'227,"0"1"0,1-1 1,-1 0-1,1 0 1,-1 0-1,1 0 1,0 0-1,-1 1 0,1-1 1,0 0-1,0 0 1,0 0-1,0 0 1,-1 0-1,1 0 0,0 0 1,1 0-1,-1 0 1,0 0-1,0 0 0,0 0 1,1 0-1,-1 0 1,0 0-1,1 0 1,-1 1-1,1-1 0,-1 0 1,1 0-1,-1 0 1,1 1-1,-1-1 1,1 0-1,0 0 0,0 1 1,-1-1-1,1 1 1,0-1-1,0 1 0,0-1 1,1 0-1,0 0-51,0 0 0,1 0 0,-1 0-1,1 0 1,-1 1 0,1-1 0,-1 1-1,1-1 1,-1 1 0,1 0 0,-1 0-1,1 0 1,0 0 0,-1 1 0,1-1-1,-1 1 1,1 0 0,-1-1 0,1 1-1,-1 0 1,4 3 0,5 1 258,0 2-1,20 15 1,-30-22-418,9 8 220,-1 0-1,1 1 0,-1 0 0,-1 1 1,1 0-1,6 11 0,-11-14-138,0 0-1,0 0 0,-1 1 0,1-1 0,-2 1 0,1 0 0,-1 0 0,-1-1 0,1 1 0,-1 1 0,0 7 0,-3 11 27,-1-1 0,-2 1 1,0-1-1,-13 36 0,11-37-78,-43 120 46,4-13-75,42-122-39,2 1 1,-1 0-1,1 0 0,1-1 0,-1 14 1,2-21 17,0 0 0,0-1 0,1 1 0,-1 0 1,1 0-1,-1 0 0,1 0 0,0-1 1,0 1-1,0 0 0,1-1 0,-1 1 0,1-1 1,-1 1-1,1-1 0,0 0 0,0 0 1,0 0-1,0 0 0,0 0 0,0 0 0,1 0 1,-1-1-1,4 2 0,1 1 7,1-1 0,0 0 0,0-1 0,0 0 0,1 0 0,12 1 0,54-1 66,-52-3-43,55 0-244,0-1-3754,-50 1-139,2-7-2474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14336,'-8'2'1712,"-1"1"-1,0 0 1,1 1 0,-12 7 0,19-11-1634,1 0-1,-1 0 0,1 0 0,0 1 0,-1-1 1,1 0-1,0 0 0,-1 1 0,1-1 1,0 0-1,-1 1 0,1-1 0,0 0 1,0 1-1,-1-1 0,1 1 0,0-1 1,0 0-1,0 1 0,0-1 0,0 1 1,-1-1-1,1 1 0,0-1 0,0 0 0,0 1 1,0-1-1,0 1 0,0-1 0,0 1 1,1-1-1,-1 1 0,0-1 0,0 0 1,0 1-1,0-1 0,0 1 0,1-1 1,-1 0-1,0 1 0,0-1 0,1 0 1,-1 1-1,0-1 0,1 0 0,-1 1 0,0-1 1,1 0-1,-1 1 0,0-1 0,1 0 1,22 11 609,8-2-448,0-2 0,42 5-1,-46-9-274,1 2 0,-1 0-1,46 17 1,-71-21-134,-1-1 0,0 0 0,0 1 0,0-1 0,1 1 0,-1 0-1,0-1 1,0 1 0,0 0 0,0 0 0,0 0 0,0-1 0,-1 1 0,1 0 0,0 0 0,0 0 0,-1 0 0,1 1 0,0-1 0,-1 0 0,1 0 0,0 2 0,-1-1-328,0-1 0,-1 1 0,1-1 1,0 1-1,-1 0 0,1-1 0,-1 1 1,1-1-1,-1 1 0,0-1 0,1 0 1,-1 1-1,0-1 0,0 0 0,0 1 1,-3 1-1,-17 17-5315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13184,'-22'21'4927,"26"-9"-3839,10 3 960,-1-10 160,10-2-736,8-3-192,4-3-736,5-5-288,1-4-160,-1-4-96,-1 4 96,-3 0-704,-4 4-288,-5 4-2816,4 13-4799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469 134 9216,'11'-17'3052,"-7"10"-1865,0 1-1,0 0 1,0-1-1,-1 0 1,4-10 0,-7 15-1005,1 0 0,-1 0 1,0-1-1,0 1 1,0 0-1,0 0 1,0-1-1,0 1 0,-1 0 1,1 0-1,-1-1 1,1 1-1,-1 0 0,0 0 1,0 0-1,0 0 1,0 0-1,0 0 1,0 0-1,0 0 0,-1 1 1,-2-3-1,2 2-84,1 0 1,-1 1-1,0-1 0,0 1 0,-1 0 0,1-1 1,0 1-1,0 0 0,-1 0 0,1 1 0,0-1 0,-1 0 1,1 1-1,-1 0 0,1-1 0,-1 1 0,1 0 0,-1 0 1,1 0-1,-1 1 0,1-1 0,0 0 0,-4 2 1,-6 2 2,0 0 1,1 0 0,-17 10-1,14-7-32,-18 9-53,0 1-1,1 2 1,1 0 0,1 3-1,-28 25 1,43-33 3,1-1 0,0 2-1,1 0 1,0 0 0,2 1 0,0 1 0,1 0 0,0 0 0,1 0-1,1 1 1,-5 23 0,10-36-24,-2 10-9,1-1 0,0 1 0,0 24 0,3-34 17,0-1-1,0 1 1,1 0-1,0-1 1,0 1-1,0-1 1,0 1-1,1-1 1,0 1-1,0-1 0,0 0 1,0 0-1,1 0 1,0 0-1,4 5 1,-1-3 8,0 0-1,1-1 1,-1 1 0,1-1-1,0-1 1,1 1 0,-1-1-1,1 0 1,-1-1 0,1 0 0,0 0-1,1-1 1,-1 0 0,0 0-1,1-1 1,-1 0 0,17-1-1,-13 0 30,-1-1-1,0-1 0,1 0 0,-1-1 0,0 0 1,0 0-1,-1-1 0,1 0 0,-1-1 0,0-1 1,0 1-1,-1-2 0,10-6 0,-2-3-28,-1 0 0,0-1 1,-1 0-1,-1-1 0,-1-1 0,-1 0 0,0-1 0,-1 0 0,-2-1 0,0 0 0,12-42 0,-19 58 56,-1 0 0,0 0-1,0 0 1,-1 0 0,1 0-1,-1 1 1,0-1 0,0 0-1,-1-7 1,1 12-63,0 0 0,0-1 0,-1 1 0,1 0 0,0 0 0,0 0 0,0 0 0,0-1 0,0 1 0,0 0 0,0 0 0,0 0 0,0 0-1,0 0 1,0-1 0,0 1 0,0 0 0,0 0 0,-1 0 0,1 0 0,0 0 0,0 0 0,0 0 0,0 0 0,0-1 0,0 1 0,-1 0 0,1 0 0,0 0 0,0 0 0,0 0 0,0 0 0,0 0 0,-1 0-1,1 0 1,0 0 0,0 0 0,0 0 0,0 0 0,-1 0 0,1 0 0,0 0 0,0 0 0,0 0 0,0 0 0,0 0 0,-1 0 0,1 0 0,0 1 0,0-1 0,0 0 0,0 0 0,0 0 0,0 0 0,-1 0 0,1 0-1,0 0 1,0 0 0,0 1 0,0-1 0,0 0 0,0 0 0,0 0 0,0 0 0,-6 11 91,4-5-54,1 0 1,0 1-1,0-1 0,1 0 1,0 1-1,0-1 0,1 0 1,1 11-1,16 52 135,-15-61-180,2 9 10,2 0 0,0-1-1,0 0 1,2 0 0,0 0-1,1-1 1,1-1 0,0 0 0,0 0-1,2-1 1,0-1 0,0 0-1,25 17 1,-13-12-35,0-2 1,1 0-1,1-2 0,42 15 0,-67-27-76,1 0 0,-1-1-1,0 1 1,0-1 0,0 1 0,1-1-1,-1 0 1,3 0 0,-4 0-100,0 0 0,-1-1 0,1 1 1,0 0-1,0 0 0,0-1 0,-1 1 0,1 0 1,0-1-1,-1 1 0,1-1 0,0 1 0,-1-1 1,1 1-1,0-1 0,0 0 0,1-2-696,-1 0 0,1-1 0,-1 1 0,0 0 0,0 0 0,0-1 0,-1 1-1,2-7 1,-2 9 705,4-30-5340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193 179 9216,'15'-22'2925,"21"-37"0,-23 34-120,19-28 1,-23 39-1265,-5 9-505,-4 6-388,-5 12 63,-8 9 77,-22 31 0,-1 0-183,16-17-190,1 1 1,-16 43-1,-19 81 509,30-80-643,4 1 1,-11 100-1,25-122-271,3 1 1,2 0-1,13 107 1,-8-141-43,2 0 0,0 0 0,2 0 0,2 0-1,17 36 1,-10-31 29,2-1-1,0 0 0,41 45 0,40 33 164,21 25-1030,-118-130 280,1 1 0,-1-1 1,0 1-1,0 0 0,0 0 0,0 0 0,2 6 0,-5 0-4809,0-11 5176,0 0 1,-1 1 0,1-1-1,0 0 1,0 0 0,0 0-1,0 0 1,-1 0 0,1 1-1,0-1 1,0 0 0,0 0-1,-1 0 1,1 0 0,0 0-1,0 0 1,-1 0-1,1 0 1,0 0 0,0 0-1,0 0 1,-1 0 0,1 0-1,0 0 1,0 0 0,-1 0-1,1 0 1,0 0 0,0 0-1,-1 0 1,1 0 0,0 0-1,0 0 1,0 0-1,-1-1 1,1 1 0,0 0-1,0 0 1,-1 0 0,-11-10-5922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9984,'-1'0'252,"1"0"-149,0 0 1,0-1-1,-1 1 1,1 0-1,0 0 1,-1 0-1,1 0 0,0 0 1,0-1-1,-1 1 1,1 0-1,0 0 1,0 0-1,0-1 1,-1 1-1,1 0 1,0 0-1,0-1 0,0 1 1,0 0-1,-1-1 1,1 1-1,0 0 1,0 0-1,0-1 1,0 1-1,0 0 1,0-1-1,0 1 0,0 0 1,0-1-1,0 1 1,0 0-1,0-1 1,0 1-1,0 0 1,0-1-1,0 1 1,0 0-1,1 0 0,-1-1 1,1 0 1165,-1 1 70,96 0 4981,0 0-3455,192 0-6178,-286 0 2772,-1 0 397,-1 0-1,0 0 0,0 0 1,1 0-1,-1 0 0,0 0 1,0 0-1,1 0 0,-1 0 0,0 0 1,0 0-1,0 0 0,1 0 1,-1 0-1,0 0 0,0 0 1,1 0-1,-1 0 0,0 0 1,0 0-1,0 0 0,1 0 1,-1 1-1,0-1 0,0 0 1,0 0-1,1 0 0,-1 0 0,0 1 1,0-1-1,0 0 0,0 0 1,0 0-1,1 0 0,-1 1 1,0-1-1,0 0 0,0 0 1,0 1-1,0-1 0,0 0 1,0 0-1,0 1 0,0 3-5033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9984,'0'-2'295,"-1"0"-1,1 1 1,-1-1 0,1 0 0,0 0 0,0 0-1,0 0 1,0 0 0,0 0 0,0 0 0,1 0-1,-1 0 1,1 0 0,-1 0 0,1 0 0,0 1-1,-1-1 1,1 0 0,0 0 0,0 1 0,0-1-1,1 1 1,-1-1 0,0 1 0,1-1 0,-1 1 0,0 0-1,1-1 1,0 1 0,-1 0 0,4-1 0,-3 0-157,1 1 1,-1 0 0,1-1 0,0 1 0,0 0 0,-1 1 0,1-1 0,0 0 0,0 1 0,0 0 0,0 0 0,0-1 0,0 2 0,0-1-1,0 0 1,-1 1 0,1-1 0,0 1 0,0 0 0,0 0 0,4 2 0,-3 0 19,1 1 1,0-1-1,-1 1 0,0 1 0,0-1 1,0 0-1,-1 1 0,1 0 1,-1 0-1,0 0 0,0 0 0,-1 1 1,0-1-1,3 8 0,-2 0 161,1 0 0,-2 1 0,1-1 0,-2 1 0,0 16 0,-1-8 15,-2-1-1,-1 0 1,-9 37 0,-25 60 259,-6 26-313,41-138-278,-1 10-6,0 0 1,0 0 0,2 0-1,-1 21 1,3-33 1,-1 0 0,1 0 1,-1 0-1,1 0 0,0-1 1,0 1-1,1 0 0,-1 0 1,1-1-1,3 5 0,-4-6 2,1 0-1,-1 0 1,1 0-1,0-1 1,0 1-1,0-1 1,0 1-1,0-1 1,0 1-1,0-1 1,1 0-1,-1 0 1,0 0-1,1-1 1,-1 1-1,1 0 1,4 0-1,9 0 12,1-1 0,-1-1 1,1 0-1,18-4 0,29-3 24,-44 8-320,37 2 0,-48 0-823,0 0 0,0 0 0,13 4-1,5 3-6416,-13-8 2139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6528,'0'0'2,"-1"-3"420,1-1 1,0 1-1,0 0 0,1 0 1,-1 0-1,1 0 1,-1 0-1,1 0 0,0 0 1,0 0-1,0 0 1,3-4-1,17-23 3339,-15 22-2603,-1 1 1,1-2-1,5-11 0,-11 19-1102,0 1-1,0 0 0,0-1 0,0 1 0,0 0 1,1-1-1,-1 1 0,0 0 0,0-1 0,0 1 0,0 0 1,1 0-1,-1-1 0,0 1 0,0 0 0,0 0 1,1-1-1,-1 1 0,0 0 0,1 0 0,-1 0 0,0-1 1,0 1-1,1 0 0,-1 0 0,0 0 0,1 0 1,-1 0-1,0 0 0,1 0 0,-1-1 0,0 1 1,1 0-1,-1 0 0,0 0 0,1 1 0,0-1 9,0 1 0,-1-1 0,1 1 0,-1-1 0,1 1 1,0 0-1,-1 0 0,1-1 0,-1 1 0,0 0 0,1 0 0,-1-1 0,1 1 0,-1 0 0,0 1 0,5 19 484,-1 0-1,-1 1 1,1 32 0,-1-12-168,16 118 411,2 32-745,-21-188-83,1 34 124,-1-35-310,0-1 1,0 1-1,-1-1 1,1 0-1,-1 1 1,1-1-1,-1 0 1,0 0-1,0 0 1,0 1-1,0-1 1,-2 3-1,2-5-39,0 1-1,1-1 0,-1 1 0,0-1 1,0 0-1,0 1 0,1-1 0,-1 0 1,0 0-1,0 0 0,0 1 1,0-1-1,0 0 0,0 0 0,1 0 1,-1-1-1,0 1 0,0 0 1,0 0-1,0 0 0,0-1 0,-1 0 1,1 1-112,-12-4-5033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9856,'-10'0'7067,"20"0"-4546,24 0-1027,197-13 1341,8-1-3873,-189 14-4418,-28-4 209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60 8320,'1'-5'579,"0"0"0,1 0 1,-1 1-1,1-1 0,0 0 1,1 1-1,3-7 0,7-5 3773,-18 30-896,-29 48-1869,-16 34-14,44-82-1378,0-1-1,2 1 0,-1 0 0,2 1 0,-3 17 0,6-30-177,0 1-1,-1-1 0,1 1 1,0-1-1,1 1 1,-1-1-1,0 1 0,1-1 1,-1 0-1,1 1 1,0-1-1,-1 1 0,1-1 1,0 0-1,1 1 0,-1-1 1,0 0-1,1 0 1,-1 0-1,1 0 0,0 0 1,-1-1-1,1 1 1,0 0-1,0-1 0,0 1 1,0-1-1,4 2 0,3 1-5,0-1-1,1 0 0,0-1 1,0 0-1,17 2 0,-11-2-29,-14-2 10,57 6-335,-53-5-494,0-1 0,0 0 0,0-1 0,0 1 0,0-1 1,0 0-1,10-4 0,-15 5 528,-1 0 0,1-1 1,0 1-1,-1-1 0,1 1 1,0-1-1,-1 1 0,1-1 0,0 1 1,-1-1-1,1 0 0,-1 1 1,2-2-1,3-13-4623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8576,'-6'-2'4588,"4"1"-1269,5 4-1664,-1-2-1504,-1 1 0,1-2 1,0 1-1,-1 0 0,1 0 0,0 0 0,-1-1 0,1 1 0,0-1 1,0 1-1,0-1 0,0 0 0,2 0 0,30 0 1259,-18-1-931,18 1 175,2-1-356,0 1 0,0 3 0,66 11 0,-95-12-1138,-1-1 0,1 0 0,-1-1 0,1 1 0,0-1 0,-1-1 0,1 1 0,-1-1 0,8-2 0,6-1-3869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10880,'0'0'202,"-1"-1"1,1 1-1,-1-1 1,1 0-1,0 1 0,-1-1 1,1 0-1,0 1 1,0-1-1,-1 0 1,1 1-1,0-1 1,0 0-1,0 0 1,0 1-1,0-1 0,0 0 1,0 1-1,0-1 1,0 0-1,0 0 1,0 1-1,0-1 1,1 0-1,-1 1 1,0-1-1,1 0 1,-1 1-1,0-1 0,1 0 1,-1 1-1,1-1 1,-1 1-1,1-1 1,-1 1-1,2-2 1,4-6 1911,-6 7-744,0 1-266,4 4 304,-3 2-1248,0 1 0,-1-1 0,0 0 0,0 0 0,0 0 0,-1 1 0,-1 7 0,-1 2 6,-4 96 529,6-77-537,1 0-123,1 0-1,2 0 1,7 34 0,29 100-201,-38-165-9,0 1 0,0 0 0,0-1 0,0 1 0,0 0 0,-1-1 0,0 1 0,0 0 0,0-1 0,-2 7 0,2-11 31,0 0 1,0 1-1,0-1 1,0 0-1,0 0 1,0 0-1,0 1 1,-1-1-1,1 0 1,0 0-1,0 0 0,0 1 1,0-1-1,0 0 1,-1 0-1,1 0 1,0 0-1,0 1 1,0-1-1,-1 0 1,1 0-1,0 0 1,0 0-1,0 0 1,-1 0-1,1 0 0,0 0 1,0 1-1,-1-1 1,1 0-1,0 0 1,0 0-1,-1 0 1,1 0-1,0 0 1,0 0-1,0-1 1,-1 1-1,1 0 1,0 0-1,0 0 0,-1 0 1,1 0-1,0 0 1,0 0-1,0 0 1,-1-1-1,1 1 1,-1-1-686,1 1 1,-1-1 0,0 1-1,1-1 1,-1 0-1,1 0 1,-1 1 0,1-1-1,-1 0 1,1 0 0,-1 1-1,1-3 1,-1-8-3620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10752,'17'12'2743,"-1"0"0,0 2-1,21 21 1,-19-13-973,32 46 0,-18-14-1103,39 94 0,-45-87-48,-2 1 0,22 96-1,-39-122-524,-1 0 0,-1 1-1,-2-1 1,-2 1-1,-1 0 1,-6 37-1,3-57-88,0 0-1,-1 0 0,-1-1 0,-10 25 0,11-31-647,-1 0 1,-1-1-1,0 1 1,0-1-1,-1 0 1,0 0-1,-15 14 1,20-22-17,0 1 0,0 0 0,0-1 0,0 1 0,-1-1 0,1 0 0,-4 2 0,6-3 353,-1 0 1,1 0 0,-1 0-1,0 0 1,1 0-1,-1 0 1,1 0 0,-1 0-1,0 0 1,1 0 0,-1 0-1,1 0 1,-1 0 0,0 0-1,1-1 1,-1 1 0,1 0-1,-1 0 1,1-1-1,-1 1 1,1 0 0,-1-1-1,1 1 1,-1-1 0,1 1-1,0-1 1,-1 1 0,1 0-1,0-1 1,-1 1 0,1-1-1,0 0 1,-1 1 0,1-1-1,0 1 1,0-2-1,-6-19-4424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12032,'3'2'1144,"0"0"1,0 0-1,0 0 1,0 0-1,0 0 1,1-1-1,-1 1 1,0-1-1,6 1 1,-4-1-637,-1 1 1,1-1-1,-1 1 0,0 0 1,7 4-1,-6-2-367,-1 0-1,0 0 1,0 1 0,0-1-1,-1 1 1,0 0 0,0 0-1,0 0 1,0 0-1,-1 1 1,0-1 0,0 0-1,0 1 1,1 11 0,0 5 11,0 0-1,-1 34 1,-2 107 360,0-158-504,0-1 0,1 1 0,-1-1-1,1 1 1,1-1 0,-1 1 0,0-1-1,1 0 1,0 0 0,0 1-1,1-1 1,-1-1 0,1 1 0,-1 0-1,6 5 1,-3-4 20,1-1-1,-1 1 1,1-1 0,0 1-1,0-2 1,0 1 0,0-1-1,1 0 1,7 3-1,8 0 13,-15-4-4,0 0-1,1 0 0,10 6 1,-17-8-74,-1 0 0,0 0 0,0 0 0,1 1 0,-1-1 1,0 0-1,0 0 0,1 0 0,-1 0 0,0 1 0,0-1 0,1 0 0,-1 0 1,0 1-1,0-1 0,0 0 0,0 0 0,0 1 0,1-1 0,-1 0 0,0 1 1,0-1-1,0 0 0,0 0 0,0 1 0,0-1 0,0 1 0,1 5-4224,3 5-2714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41 10880,'1'-2'503,"0"0"0,1 0 0,-1 0 0,0 0 0,1 0 0,0 0 0,-1 0 0,1 0 0,0 1 0,0-1 0,0 1 0,3-2 0,-1 0 391,1 1 0,-1 0 0,1 0 0,0 0 0,5-1 0,-10 2-813,1 1 1,-1 0-1,0 0 0,1 0 0,-1 0 0,0-1 0,1 1 0,-1 0 0,1 0 0,-1 0 0,0 0 1,1 0-1,-1 0 0,1 0 0,-1 0 0,0 0 0,1 0 0,-1 1 0,1-1 0,-1 0 1,0 0-1,1 0 0,-1 0 0,0 1 0,1-1 0,-1 0 0,0 0 0,1 0 0,-1 1 0,0-1 1,0 0-1,1 1 0,-1 0-7,0 0 0,0-1 0,0 1 0,0 0 1,0 0-1,0 0 0,0 0 0,0 0 0,0-1 0,-1 1 1,1 0-1,0 0 0,0 0 0,-1 0 0,-17 30 462,16-29-391,-54 73 269,30-43-357,-29 50-1,53-78-63,0-1 0,0 1 0,1-1 0,-1 1 0,1 0 0,0 0 0,0 0 0,0 0 0,0 4 0,1-7 4,0 1 0,0 0 0,1 0 0,-1 0 1,0 0-1,1-1 0,-1 1 0,1 0 0,-1 0 0,1-1 0,0 1 1,0-1-1,0 1 0,0 0 0,0-1 0,0 0 0,0 1 1,0-1-1,1 0 0,-1 1 0,3 1 0,8 4-17,1 0 0,0 0 0,27 9 0,8 4-23,178 102-48,-190-99 85,-1 2-1,-2 1 1,0 2 0,29 32 0,-52-49 138,0 1-1,-1-1 1,0 2 0,-1-1 0,-1 1 0,0 0-1,-1 1 1,0-1 0,-1 1 0,0 0 0,-1 1 0,-1-1-1,2 22 1,-4-34-70,-1 1 0,0 0 0,0 0-1,0 0 1,0 0 0,-1 0 0,1 0 0,-1 0 0,0 0-1,0 0 1,0 0 0,0-1 0,-3 6 0,3-7-30,-1 1 0,1 0 0,-1-1 0,0 1 1,1-1-1,-1 0 0,0 0 0,0 0 0,0 0 1,0 0-1,0 0 0,0 0 0,0 0 0,-1-1 0,1 1 1,0-1-1,0 0 0,0 0 0,-3 1 0,-221 0 228,117-2-306,67 1-360,-56-7 1,97 6 397,-4 1-336,1-1-1,-1 0 0,0 0 1,-7-3-1,11 4 161,0-1 1,1 1-1,-1-1 0,0 1 0,0-1 1,0 1-1,0-1 0,1 0 1,-1 1-1,0-1 0,1 0 0,-1 1 1,0-1-1,1 0 0,-1 0 1,1 0-1,0 0 0,-1 0 0,1 1 1,-1-1-1,1 0 0,0 0 1,0 0-1,0 0 0,-1 0 1,1 0-1,0 0 0,0 0 0,1-2 1,-1 0-487,1 0 1,0 0 0,0 0 0,0-1 0,1 1 0,-1 0 0,1 1-1,0-1 1,2-3 0,22-25-5554,-12 15 3341,21-26-1614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11264,'-26'-14'3674,"20"8"-2059,8 3-208,6 2 238,14 3-623,0 0-1,0 2 1,0 1 0,30 9 0,8 3-483,-20-9-367,0-2 0,0-2 1,1-1-1,61-4 1,161-29-1263,-166 16-1018,-64 10-1586,38 0 1,-22 4-1469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13440,'-39'8'5087,"30"4"-3967,0-3 768,9-6 96,4 1-1056,10-1-320,11 2-256,16-1-96,17-4-128,4-4-96,1-1 0,-5 2-32,-14 3 0,-8 0-640,-14 8-288,-13 8-1984,-18 11-928,-18 9-2015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14720,'0'3'5535,"9"-3"-4319,23-3 320,-7-2-224,25-2-768,13-5-160,3-5-224,-3 2-64,-9 3-32,-11 0-608,-7 3-288,-4 6-1888,-10 3-800,1-7-2335</inkml:trace>
  <inkml:trace contextRef="#ctx0" brushRef="#br0" timeOffset="1">2207 1 128,'-31'36'0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99 7424,'18'-27'4602,"-18"27"-4265,1-1-1,0 0 0,-1 0 1,1 0-1,-1 0 1,1 0-1,-1 0 0,1 0 1,-1 0-1,0 0 1,0 0-1,1 0 0,-1 0 1,0 0-1,0 0 1,0 0-1,0 0 0,0 0 1,0 0-1,0 0 1,-1-2-1,1 1 21,-1 0-1,0 0 1,0 0 0,0 0-1,0 0 1,-1 0 0,1 0-1,0 0 1,-4-2 0,3 1-171,-1 0 0,0 1 1,0-1-1,0 1 1,-1 0-1,1 0 1,0 0-1,-1 1 1,1-1-1,-1 1 1,-6-2-1,0 2-42,0 1 0,0 1 0,0 0 0,0 0 0,0 1-1,1 0 1,-12 4 0,-63 29 124,39-12-175,-69 45 1,99-57-97,1 1 1,0 0 0,0 1 0,1 0 0,1 1-1,0 1 1,-19 31 0,25-36 48,0 1-1,1 0 1,0 1 0,1-1-1,0 1 1,1 0 0,0 0-1,1 0 1,0 0 0,1 0-1,1 1 1,1 23-1,0-32-34,0 1-1,0-1 0,0 0 0,0 0 0,1 0 0,0 0 0,0 0 0,0-1 0,0 1 0,0-1 0,1 1 0,0-1 0,0 0 0,0 0 0,0 0 0,0 0 0,0 0 0,1-1 0,-1 1 0,1-1 0,0 0 0,0 0 0,0-1 0,0 1 0,0-1 0,8 2 0,-1-1 18,0 0 0,0-1 0,1 0 0,-1 0 0,1-2 0,-1 1 0,0-1 0,21-5 0,-13 0 18,0 0 0,-1-1 0,0-1 1,0-1-1,-1 0 0,0-1 0,-1-1 0,15-13 0,-9 5 14,-1-1 0,-1 0 0,-1-2 0,29-42 0,-42 54-26,0-1 1,0 0-1,-1 0 1,0 0-1,-1-1 1,-1 1-1,1-1 0,-2 0 1,0 0-1,0 0 1,-1 0-1,-1-14 1,-1 17 122,-3 10-45,3 0-105,0 1-1,0-1 1,0 1 0,0-1-1,1 1 1,-1-1 0,1 1-1,-1-1 1,1 4 0,-1 8 16,1 0 1,0 0 0,1 0 0,4 16-1,-1-4 29,-1 3-21,2-1-1,1 1 0,2-1 0,0 0 0,2 0 0,16 30 0,-20-45 2,1 0 0,1 0 0,0-1-1,0 0 1,1-1 0,0 0 0,1 0 0,0-1 0,0 0-1,1-1 1,0 0 0,1-1 0,0 0 0,0-1 0,13 5-1,-19-9-56,-1 0 0,0-1-1,1 1 1,-1-1-1,1 0 1,-1-1 0,1 0-1,0 0 1,8 0 0,-11-1-261,1 0 1,-1 0 0,0 0 0,0 0-1,0 0 1,0 0 0,4-3 0,-4 2-460,-1-1 1,1 1 0,0 0-1,-1-1 1,1 1 0,-1-1-1,3-4 1,4-10-5794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41 10624,'12'-39'6575,"-11"37"-4911,-1 2-176,-1 0-1152,-1 1 0,1-1 0,0 0 0,-1 1 0,1-1 0,0 0 0,0 1 0,0 0 0,-1-1 0,0 2 0,-6 3-124,0 1-1,1 1 0,-1-1 0,1 1 1,1 0-1,-1 1 0,1-1 1,-8 14-1,-2 9 209,-16 34 0,-3 19 198,3 1 1,-27 113-1,44-134-463,3 1 0,4 1-1,-2 122 1,10-158-147,2-1-1,1 1 1,2-1 0,13 49-1,-13-62-6,1 0 0,0-1 0,1 1 0,1-1 0,0 0 0,1-1 0,1 0 0,0 0 0,20 19 0,-9-14-106,1-1 1,0-1-1,1-1 0,0-1 1,1-2-1,1 0 0,27 9 1,-37-17-644,8 2-1376,-22-6 1811,0 1-1,-1-1 1,1 0-1,-1 0 1,1 0 0,0 1-1,-1-1 1,1 0-1,-1 1 1,1-1-1,-1 0 1,1 1-1,-1-1 1,1 1-1,-1-1 1,0 1 0,1-1-1,-1 1 1,1-1-1,-1 1 1,0-1-1,0 1 1,1 1-1,-4 6-5797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39 104 9088,'-2'-1'415,"-1"-1"-1,1 1 1,-1-1 0,1 1 0,0-1 0,-1 0 0,1 0 0,0 0 0,0 0-1,1 0 1,-1 0 0,0-1 0,1 1 0,-1-1 0,1 1 0,0-1 0,0 1-1,0-1 1,0 0 0,0 0 0,0 1 0,1-1 0,-1-5 0,1 7-326,1 0-1,-1 0 1,0 0 0,0 1 0,1-1-1,-1 0 1,1 0 0,-1 1 0,1-1-1,-1 0 1,1 0 0,-1 1 0,1-1-1,-1 1 1,1-1 0,0 1 0,-1-1 0,1 1-1,0-1 1,0 1 0,-1-1 0,1 1-1,1-1 1,24-7 69,-20 6 87,12-3 73,0 1 0,0 0 1,1 1-1,-1 1 0,1 1 0,26 1 1,-38 0-191,-1 1 1,0 0 0,1 0 0,-1 1-1,0-1 1,0 1 0,0 1 0,0-1-1,0 1 1,-1 0 0,1 1 0,-1-1 0,0 1-1,0 0 1,0 0 0,0 0 0,-1 1-1,0 0 1,0 0 0,0 0 0,0 0-1,4 9 1,-5-5 26,1-1-1,-1 0 0,-1 1 1,0-1-1,0 1 1,0-1-1,-1 1 0,0 16 1,-2-11-33,0-1 1,-1 1 0,0-1-1,-1 0 1,-6 17-1,-1-7-59,0 1 0,-1-1-1,-2-1 1,0 0 0,-28 33-1,-79 112-105,117-163 49,2-1-5,-7 7-19,2 0 1,-1 1-1,2 0 1,-8 18-1,12-26 13,0-1 1,1 1-1,-1-1 0,1 1 1,0-1-1,-1 1 0,1-1 0,0 1 1,1 0-1,-1-1 0,0 1 1,2 2-1,-2-3 3,1 0 1,0 0 0,0-1-1,0 1 1,0-1-1,0 1 1,1-1-1,-1 1 1,0-1-1,1 0 1,-1 1-1,1-1 1,-1 0-1,1 0 1,0 0 0,-1 0-1,1 0 1,3 0-1,0 1 5,0-1 0,0 0 0,0 0 0,0-1 0,0 0 0,0 0 0,0 0 0,0 0 1,0-1-1,0 0 0,9-2 0,8-4 22,26-11 0,-38 14-21,41-20-634,-3 2-2865,2 5-4097,-15 8 1779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0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9216,'7'-5'9556,"13"-3"-7251,29-6-1452,-36 12-546,1 1-1,-1 0 1,0 1 0,0 0-1,0 1 1,0 1 0,23 5 0,-8 1 176,0 1 0,37 19 1,-57-24-362,0 0 0,0 1 0,-1 0 0,0 0 1,0 1-1,0 0 0,-1 0 0,0 0 0,11 14 0,-16-18-106,0 0 0,0-1 1,0 1-1,0 0 0,0 0 0,-1 0 0,1 0 0,0 0 0,-1 0 1,0 0-1,1 0 0,-1 0 0,0 0 0,0 0 0,0 0 0,0 0 1,0 0-1,-1 0 0,1 0 0,-1 0 0,1 0 0,-1 0 0,0 0 0,0 0 1,1 0-1,-2 0 0,1-1 0,0 1 0,0 0 0,-3 2 0,-4 5-5,0-1 0,-1 0 0,0 0 0,-12 7 0,10-7 69,8-5-81,-10 6-111,-19 19 1,29-25 100,0 1 0,0-1 0,1 0-1,-1 1 1,1 0 0,0-1 0,0 1 0,0 0 0,0 0 0,1 0 0,-2 5 0,3-7 14,0 0 0,0 0 1,0 0-1,0 0 1,1 0-1,-1 0 1,0 0-1,1-1 1,-1 1-1,1 0 1,0 0-1,0 0 0,0-1 1,0 1-1,0 0 1,0-1-1,0 1 1,0-1-1,0 1 1,2 1-1,5 4 5,1 0 0,12 9 0,-6-5-14,8 8 34,0 1 1,-2 1-1,0 1 0,-1 1 0,-1 1 1,-1 0-1,-2 1 0,0 1 1,19 45-1,-33-64 71,1 0 0,-1 0-1,0 1 1,-1-1 0,0 0 0,0 1 0,0-1 0,-1 1 0,-1 8 0,1-12-62,-1-1 0,0 1 0,0 0 1,0-1-1,0 1 0,-1-1 0,1 0 0,-1 1 1,0-1-1,0 0 0,0 0 0,0 0 1,0 0-1,-1 0 0,1-1 0,-1 1 0,0-1 1,0 0-1,-6 4 0,1-1 14,-1-1-1,0-1 1,0 0-1,-1 0 1,1 0-1,-19 1 1,-59 0-32,-28-12-237,71 4-188,38 3-41,1 1 0,0-1 0,0 0 0,0-1 0,-8-2 0,12 4 311,1 0 1,0 0-1,0-1 1,-1 1-1,1 0 1,0 0-1,0 0 1,-1-1-1,1 1 0,0 0 1,0 0-1,0-1 1,-1 1-1,1 0 1,0 0-1,0-1 1,0 1-1,0 0 1,0 0-1,-1-1 0,1 1 1,0 0-1,0-1 1,0 1-1,0 0 1,0-1-1,0 1 1,0 0-1,0-1 1,0 1-1,0 0 0,0 0 1,0-1-1,1 1 1,-1 0-1,0-1 1,0 1-1,0 0 1,0 0-1,1-1 1,8-10-3099,-7 9 2484,19-17-5207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13056,'14'-7'5328,"-10"6"-4863,0 0 1,1 1-1,-1 0 0,0 0 0,0 0 1,1 0-1,7 2 0,-3 1-137,0 0-1,0 0 1,-1 0 0,1 1 0,-1 0-1,0 1 1,0 0 0,0 0-1,-1 1 1,0 0 0,0 0 0,0 1-1,-1-1 1,11 16 0,0 3-1,-1 0 0,-1 1 0,16 40 0,-17-33-124,-1 1 1,-1 1-1,-2 0 1,-2 1 0,6 49-1,-10-28-112,-2 1-1,-3-1 1,-2 1 0,-16 84-1,7-73-59,-16 70-1315,28-139 1214,-5 16-1189,5-16 1105,0 1 0,0-1 0,0 0 1,0 0-1,0 1 0,0-1 0,0 0 0,0 1 0,0-1 0,-1 0 0,1 0 1,0 1-1,0-1 0,0 0 0,0 1 0,0-1 0,-1 0 0,1 0 0,0 0 1,0 1-1,0-1 0,-1 0 0,1 0 0,0 0 0,0 1 0,-1-1 0,1 0 1,0 0-1,-1 0 0,1 0 0,0 0 0,0 0 0,-1 1 0,1-1 1,0 0-1,-1 0 0,1 0 0,0 0 0,0 0 0,-1 0 0,0-1 0,-3-6-6021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12288,'-5'-35'6815,"6"35"-6678,-1 0-1,1 0 1,-1 0-1,1 0 1,-1 0-1,1 0 1,-1 0-1,1 0 1,-1 0-1,1 1 1,-1-1-1,0 0 1,1 0-1,-1 0 1,1 1-1,-1-1 1,0 0-1,1 1 1,-1-1-1,0 0 1,1 1-1,22 23 2218,-17-17-1961,0-1 0,0 1-1,12 8 1,27 14 751,15 11-228,-52-35-810,-1 2-1,0-1 1,0 1-1,-1 0 1,8 11-1,-12-16-83,0 1-1,-1-1 1,0 1-1,1 0 0,-1-1 1,0 1-1,-1 0 0,1 0 1,0-1-1,-1 1 1,1 0-1,-1 0 0,0 0 1,0 0-1,0 0 0,0 0 1,-1 0-1,1 0 1,-1-1-1,0 1 0,0 0 1,0 0-1,0-1 0,0 1 1,0 0-1,-2 2 0,-5 5 37,0 1 0,0-1-1,-1-1 1,-17 15-1,4-3-47,19-19-15,1 1 1,0 0-1,0-1 0,0 1 0,0 0 1,1 0-1,-1 0 0,1 0 0,-1 1 1,1-1-1,0 0 0,1 0 0,-1 1 1,0-1-1,1 1 0,0-1 0,0 0 1,0 1-1,0-1 0,0 1 0,1-1 1,-1 0-1,1 1 0,0-1 0,0 0 1,1 0-1,0 4 0,2 0 16,0 1 0,1-1 1,-1 0-1,1 0 0,1 0 0,-1-1 0,1 0 0,0 0 0,1 0 0,6 4 0,-1-2 26,0-2-1,0 1 0,1-1 0,-1-1 0,1 0 1,1-1-1,-1-1 0,0 0 0,1 0 0,0-2 1,0 1-1,-1-2 0,15-1 0,-25 1-273,0 0 0,0 0 0,0-1 0,0 1 0,0-1 0,-1 0 0,1 0-1,0 0 1,-1 0 0,6-3 0,-5 0-3640,-9 7-2998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11264,'0'0'306,"0"0"0,0 0 0,0 0 0,0 0 0,0 0 0,0 0 0,0 0 0,0 0 0,0 0 1,0 0-1,0 0 0,0 0 0,0 0 0,0 0 0,0 0 0,0 0 0,0 0 0,0 0 0,0 0 0,0 0 1,0 0-1,1 0 0,-1 0 0,0 0 0,0 0 0,0 0 0,0 0 0,0 0 0,0 0 0,-2 11 2074,-8 9-1502,-1 0-1,-28 36 1,1 1-658,21-29-125,-14 35 0,25-50-127,1 0 1,1 0-1,0 0 1,1 0-1,-2 19 0,5-29 28,0-1 0,0 0 0,0 1-1,0-1 1,0 1 0,0-1 0,1 0 0,-1 1 0,1-1-1,0 0 1,0 1 0,-1-1 0,1 0 0,1 0-1,-1 0 1,0 0 0,1 0 0,-1 0 0,4 3 0,0-1 6,0 0 1,1 0 0,-1-1 0,1 0-1,10 4 1,8 5 32,159 75-168,-134-67 336,75 44-1,-118-61-11,1 1-1,-1 1 0,0-1 1,-1 1-1,1 0 1,-1 0-1,0 1 0,5 7 1,-9-11-139,1 0 1,-1 0 0,0 0-1,0 0 1,0 0-1,-1 0 1,1 0 0,-1 0-1,1 1 1,-1-1-1,1 0 1,-1 0 0,0 1-1,0-1 1,0 0-1,-1 0 1,1 1-1,0-1 1,-1 0 0,1 0-1,-1 0 1,0 0-1,0 1 1,0-1 0,0 0-1,0-1 1,0 1-1,-1 0 1,1 0 0,-4 3-1,0 0-27,0 0-1,-1-1 1,0 1-1,0-1 1,0 0-1,-1-1 1,1 1-1,-1-1 1,0-1-1,-8 3 1,-11 2 191,-39 5 1,31-7-51,-328 33-1339,358-37 943,0-1-1,1 0 1,-1 0 0,1 0-1,-1-1 1,-5-1-1,8 2 143,1 0 0,-1 0-1,1-1 1,-1 1-1,0 0 1,1-1-1,-1 1 1,1 0-1,-1-1 1,1 1-1,-1-1 1,1 1-1,-1-1 1,1 1-1,0-1 1,-1 1-1,1-1 1,0 0-1,-1 1 1,1-1-1,0 0 1,0 1-1,-1-1 1,1 1 0,0-1-1,0 0 1,0 1-1,0-1 1,0 0-1,0 1 1,0-1-1,0 0 1,0 1-1,1-1 1,-1 0-1,0 1 1,0-1-1,0 0 1,1 0-1,3-6-774,-1 0-1,1 0 1,0 1-1,0 0 1,1 0-1,0 0 1,11-10-1,5-6-1790,13-17-1991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10880,'-19'-14'3594,"18"14"-3461,1-1 0,0 1 0,-1 0 0,1-1 1,-1 1-1,1 0 0,0 0 0,-1 0 0,1-1 0,-1 1 0,1 0 0,0 0 0,-1 0 0,1 0 0,-1 0 0,1 0 0,-1-1 0,1 1 0,-1 0 0,1 0 1,-1 1-1,-1 6 2823,7 11-707,-4-16-2157,1 0 0,-1 0-1,1 0 1,0 0-1,0-1 1,0 1 0,0 0-1,0-1 1,0 0 0,0 1-1,0-1 1,1 0 0,-1 0-1,0 0 1,1 0-1,4 1 1,2-1 113,1 1 0,-1-1 1,14-1-1,24-2 331,93-18 1,-88 10-415,71-3 0,-87 13-1132,37 4 1,-2 7-4673,-30-4-56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13952,'-9'10'5279,"14"-10"-4127,8 0 320,1-3-160,2-4-576,11-2 0,14-3-448,13 0-160,3 4-96,1 4-32,-8 4 0,-11 4-1280,-8 8-576,-13 0-1792,-13 8-735,-10-4-577</inkml:trace>
  <inkml:trace contextRef="#ctx0" brushRef="#br0" timeOffset="1">170 266 10880,'-14'9'4128,"19"-9"-3200,-1 0 479,5 0 33,9-4-256,17-4 96,14-4-640,10-7-288,-2-2-224,-3 6-128,-5 3 96,-5 4-928,-4 4-288,-4 4-2272,5-5-991,2-2-289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12544,'-1'0'247,"1"0"0,-1 0 0,0 0 0,1 0 1,-1 0-1,1 0 0,-1 1 0,1-1 0,-1 0 1,1 0-1,-1 1 0,1-1 0,0 0 0,-1 1 0,1-1 1,-1 0-1,1 1 0,0-1 0,-1 1 0,1-1 1,0 0-1,-1 1 0,1-1 0,0 1 0,0-1 1,-1 1-1,1 0 0,-4 19 958,1-5-340,-13 43 444,-15 50-314,30-108-989,-40 134 1231,37-117-1077,1 0 0,0 1 0,2-1 0,0 1 0,2 33 0,0-43-150,0-1 0,1 1 0,0-1 0,0 0 0,1 1 0,5 10 0,-7-15-7,1 0 1,0-1-1,0 1 0,0 0 0,0-1 0,0 1 1,1-1-1,-1 0 0,1 1 0,-1-1 0,1 0 1,0-1-1,0 1 0,0 0 0,0-1 0,0 0 1,4 2-1,5-1 20,0 0 0,1-1 0,-1-1 0,0 1 0,0-2 0,0 0 1,17-3-1,-7-1-731,-1 0 1,0-2-1,25-11 1,-5-4-5757,-26 17 1115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11904,'0'-1'350,"-2"-19"3047,2 19-3314,0 1-1,0 0 1,0-1-1,0 1 1,0-1-1,0 1 1,0 0-1,0-1 1,0 1 0,0-1-1,0 1 1,0 0-1,0-1 1,0 1-1,0 0 1,1-1-1,-1 1 1,0 0-1,0-1 1,1 1-1,-1 0 1,0-1-1,0 1 1,1 0 0,-1-1-1,0 1 1,0 0-1,1 0 1,-1 0-1,0-1 1,1 1-1,-1 0 1,1 0-1,-1 0 1,0 0-1,1 0 1,-1-1 0,0 1-1,1 0 1,-1 0-1,1 0 1,-1 0-1,0 0 1,1 0-1,-1 0 1,1 0-1,-1 1 1,1-1-1,0 0 46,0 1 0,1 0 0,-1-1 0,0 1 0,0 0 0,0 0 0,0 0 0,0-1 0,0 1 0,0 0 0,0 1 0,0-1 0,0 0 0,-1 0 0,1 0 0,0 2 0,8 23 1008,-2 4-553,-1 1-1,1 35 0,-1 68 256,-6-118-681,2 370 1262,-3-212-1425,8-6-35,-3-130 10,2 0 0,14 49 1,-19-81-179,9 25-155,-9-30 83,0 1-1,0 0 1,0 0 0,0 0 0,0-1-1,0 1 1,0 0 0,1-1-1,-1 1 1,0-1 0,1 0 0,1 2-1,2-1-3419,-4-2-2053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72 11904,'8'-10'1431,"5"-5"1794,15-24 1,-28 39-3183,0 0 0,0 0 1,0 0-1,-1 0 0,1 0 0,0 0 1,0 0-1,0 0 0,0 0 0,-1 0 0,1 0 1,0 0-1,0 0 0,0 0 0,-1 0 0,1 0 1,0 0-1,0 0 0,0 0 0,0 0 1,-1 0-1,1 0 0,0 0 0,0 0 0,0 0 1,0 0-1,-1-1 0,1 1 0,0 0 0,0 0 1,0 0-1,0 0 0,0 0 0,0 0 1,0-1-1,-1 1 0,1 0 0,0 0 0,0 0 1,0 0-1,0-1 0,0 1 0,0 0 0,0 0 1,0 0-1,0 0 0,0-1 0,0 1 1,0 0-1,0 0 0,0 0 0,0 0 0,0-1 1,0 1-1,0 0 0,0 0 0,0 0 0,0 0 1,0-1-1,0 1 0,0 0 0,1 0 1,-1 0-1,0 0 0,0-1 0,0 1 0,0 0 1,1 0-1,-15 4 548,0 2-426,-1 1-1,1 1 0,1 0 0,0 1 1,0 1-1,1 0 0,0 0 0,0 1 1,1 1-1,1 0 0,0 0 0,-11 20 1,2 0 44,1 0 1,2 2 0,1 0 0,-12 40-1,25-67-176,-5 15 41,1-1-1,-5 29 1,10-45-65,1 0-1,-1 0 1,1-1-1,0 1 1,0 0 0,0 0-1,1 0 1,0-1-1,0 1 1,0 0 0,0-1-1,1 1 1,0-1-1,0 0 1,0 1 0,5 6-1,-4-8 1,-1-1 1,1 1-1,0-1 0,-1 0 1,1 0-1,0 0 0,1-1 1,-1 1-1,0-1 0,0 0 1,1 0-1,-1 0 0,1 0 1,-1 0-1,1-1 0,-1 0 1,1 1-1,-1-1 0,6-1 1,-3 1 6,0-1 1,0 0-1,0-1 1,0 1-1,0-1 1,0 0-1,-1 0 1,1-1-1,-1 0 1,8-4-1,-4-1 33,1-1-1,-1 0 0,-1 0 1,0-1-1,0 1 1,0-2-1,-2 1 1,11-22-1,2-9 293,13-46 1,-28 76-256,23-83 1002,-23 86-758,-3 20-169,-3 54-23,1-23-36,5 59-1,5-42 137,22 72 0,-1-6-2244,-18-42-3786,-13-60 565,-6-6-948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72 154 11776,'-46'31'3898,"44"-30"-3690,0 0 0,0 1 0,0-1 0,0 1-1,0 0 1,1 0 0,-1-1 0,1 1 0,-1 0 0,1 0-1,0 0 1,-2 5 0,2-4 242,0-3-381,1 0 0,0 1-1,0-1 1,0 0 0,0 1 0,0-1-1,0 0 1,0 1 0,0-1 0,0 0-1,0 1 1,0-1 0,0 0 0,0 0 0,0 1-1,0-1 1,0 0 0,0 1 0,0-1-1,1 0 1,-1 1 0,0-1 0,0 0-1,0 0 1,0 1 0,1-1 0,-1 0-1,0 0 1,0 1 0,0-1 0,1 0-1,-1 0 1,0 0 0,0 1 0,1-1 0,-1 0-1,0 0 1,1 0 0,-1 0 0,1 0-1,13 3 617,4-2-289,-1 0 0,1-2-1,0 0 1,29-7 0,74-23 234,-105 26-519,709-164 1420,-702 166-1679,53-7 93,-67 9-781,0 1-1,0 0 1,0 1-1,0 0 1,17 4-1,-24-5 226,-1 0 0,1 1 0,-1 0-1,0-1 1,1 1 0,-1 0-1,0 0 1,0 0 0,1 0 0,-1 0-1,0 0 1,0 0 0,0 0-1,0 0 1,0 0 0,-1 1 0,1-1-1,0 0 1,0 1 0,0 2-1,4 11-4678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12800,'-2'-6'3944,"4"5"-207,-1 2-3587,-1-1 1,1 1 0,-1 0-1,0-1 1,1 1-1,-1-1 1,0 1 0,1 0-1,-1-1 1,0 1-1,0 0 1,1-1 0,-1 1-1,0 0 1,0-1-1,0 1 1,0 0-1,0-1 1,0 2 0,-9 145 2563,9-145-2705,0 27 216,5 41 0,-4-61-191,0-1 0,1 0 0,0 0 0,1 0 0,0 0 0,0-1 0,0 1-1,1-1 1,0 0 0,6 8 0,-7-12-9,-1 0-1,1 0 1,0-1 0,1 1-1,-1-1 1,0 1 0,1-1-1,-1 0 1,1-1 0,0 1-1,-1 0 1,1-1 0,0 0-1,0 0 1,0 0 0,8 0-1,-8-1-239,-1 0-1,0 0 1,1 0 0,-1-1-1,1 1 1,-1-1-1,0 0 1,1 0-1,-1 0 1,0-1-1,0 1 1,0-1-1,3-1 1,7-7-2913,20-19 0,-15 9 5581,-4 5 3659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143 294 7808,'9'-36'6010,"-9"25"-4770,-1-21 289,1 30-1445,-1 1-1,1 0 0,0-1 1,-1 1-1,1 0 1,-1-1-1,0 1 0,1 0 1,-1 0-1,0 0 1,0 0-1,0-1 1,1 1-1,-1 0 0,0 1 1,-1-1-1,1 0 1,0 0-1,-2-1 0,3 2-10,-1 0-1,0-1 1,0 1-1,1 0 1,-1 0-1,0 0 1,0 0-1,1 0 1,-1 0-1,0 0 1,0 0-1,1 0 1,-1 0-1,0 1 1,1-1-1,-1 0 1,0 0-1,1 1 1,-1-1-1,0 0 0,1 1 1,-1-1-1,0 1 1,0 0-1,-15 14 437,10-7-334,4-7-163,0 1 0,0 0 0,1 0 0,-1 0 0,1 0 0,-1 1 0,1-1 0,0 0 0,0 0 0,-2 5 0,3-6 3,0 0-1,0-1 1,0 1-1,0 0 1,0 0-1,0 0 1,0 0-1,0 0 1,0-1-1,0 1 1,0 0-1,0 0 1,0 0-1,1 0 1,-1-1-1,0 1 1,1 0-1,-1 0 1,1-1 0,-1 1-1,0 0 1,1 0-1,0-1 1,-1 1-1,1-1 1,-1 1-1,1-1 1,0 1-1,-1-1 1,1 1-1,0-1 1,0 1-1,0-1 1,0 1-1,5 1 41,-1 0 0,1 0 0,0-1 0,-1 0 0,1 0 0,0 0 0,0-1 0,0 1 0,0-1 1,0-1-1,0 1 0,0-1 0,-1 0 0,1-1 0,0 1 0,-1-1 0,1 0 0,6-4 0,-8 5-15,-1-1 1,1 1 0,-1-1 0,0 0 0,0 0 0,1 0-1,-1-1 1,5-5 0,-7 7-14,0-1 0,0 0 0,0 0 0,0 0 0,0 0 0,0 0 0,0 0 0,-1 0 0,1-1 0,-1 1 0,0 0 0,1 0 0,-1 0 0,0-1 0,0 1 0,0 0 0,-1-3 0,0-4 73,-1-1 0,0 0 0,-6-16 0,6 21-62,0 1-1,0 0 0,0-1 1,0 1-1,-1 0 0,0 1 0,0-1 1,0 0-1,-7-6 0,9 9-42,0 1 1,-1-1-1,1 0 0,-1 0 0,1 1 0,-1-1 0,1 1 1,-1-1-1,0 1 0,1-1 0,-1 1 0,1 0 0,-1 0 1,0 0-1,1 0 0,-1 0 0,0 0 0,1 1 0,-1-1 0,1 0 1,-1 1-1,0-1 0,1 1 0,-1 0 0,1-1 0,0 1 1,-1 0-1,-1 1 0,-3 3-45,0 0 0,0 0 1,0 0-1,-7 9 0,-2 3 65,1-1-1,1 2 1,1 0 0,0 0-1,2 1 1,0 1 0,-10 27-1,19-44-17,0-1 1,1 0-1,-1 1 0,1-1 0,-1 1 0,1-1 1,0 1-1,0 0 0,0-1 0,1 1 0,-1-1 1,0 1-1,1-1 0,1 4 0,-1-5 25,-1 1 0,1-1-1,0 0 1,0 0 0,0 0 0,0 1-1,0-1 1,1 0 0,-1 0-1,0-1 1,0 1 0,1 0 0,-1 0-1,0 0 1,1-1 0,-1 1-1,1-1 1,-1 1 0,1-1 0,-1 0-1,1 0 1,-1 1 0,1-1-1,-1 0 1,3-1 0,14 0 42,-1-1 1,0 0-1,-1-2 1,1 0-1,-1-1 1,1 0-1,-1-1 1,-1-1-1,1-1 1,27-19-1,-39 24-47,1-1 0,-1 0 0,0 0-1,-1 0 1,1-1 0,-1 0 0,0 1 0,0-1 0,0 0-1,-1 0 1,0-1 0,0 1 0,0 0 0,0-1-1,-1 1 1,0-1 0,1-8 0,-2 5-24,1 0 0,-2 0-1,1 0 1,-1 0 0,0 0 0,-1 0 0,0 0 0,-1 0 0,0 0-1,-4-9 1,5 15 1,1 0 0,0 0 0,-1 0 0,0 1 0,0-1 0,0 0 0,0 1 0,0 0 0,0-1 0,-1 1 0,1 0 0,-1 0 0,0 1 0,1-1 0,-1 0 0,0 1 0,0 0 0,-4-2 0,3 2 3,0 1-1,0-1 1,1 1 0,-1 0-1,0 0 1,0 1-1,0-1 1,0 1-1,0 0 1,1 0 0,-1 0-1,0 0 1,1 0-1,-7 4 1,1 1-19,0-1 1,0 1-1,1 1 1,0 0-1,0 0 1,1 0-1,-1 1 1,2 0-1,-10 14 1,12-16 22,0 1 1,0 0 0,0 0-1,1 0 1,0 1 0,1-1-1,-1 1 1,2 0 0,-1-1-1,1 1 1,0 0 0,0 0-1,1 10 1,1-15 7,-1 0 0,1-1 1,-1 1-1,1-1 0,0 1 0,0 0 1,0-1-1,0 1 0,0-1 0,1 0 0,-1 1 1,1-1-1,-1 0 0,1 0 0,0 0 1,0 0-1,0 0 0,0-1 0,0 1 1,0-1-1,1 1 0,-1-1 0,0 0 0,1 1 1,-1-1-1,1 0 0,-1-1 0,1 1 1,0 0-1,-1-1 0,1 0 0,3 1 1,4-1 37,-1 0 0,1 0 1,-1-1-1,1 0 0,-1-1 1,0 0-1,1 0 0,8-4 1,-11 3-35,1 0 0,-1-1 0,0 1 0,0-1 0,0-1 0,-1 1 0,9-8 0,-12 8-5,1 1-1,-1-1 1,0 0 0,-1 0 0,1 0 0,-1 0-1,1 0 1,-1 0 0,-1-1 0,1 1-1,0-1 1,-1 1 0,1-9 0,-1 4-4,-1 0 0,0-1 0,0 1 0,-1 0-1,-1-1 1,1 1 0,-2 0 0,1 0 0,-1 0 0,-8-15 0,9 19-9,0 1-1,-1-1 1,0 1 0,0 0-1,0 0 1,0 1 0,-1-1-1,0 1 1,-6-6 0,7 8-1,0-1 1,1 1 0,-1-1-1,0 1 1,0 0 0,0 0-1,-1 0 1,1 1 0,0-1-1,0 1 1,0-1-1,0 1 1,-1 0 0,1 0-1,0 1 1,-4 0 0,-1 1-4,1 1 1,0-1-1,0 1 1,0 1-1,0 0 1,0 0 0,0 0-1,1 1 1,0-1-1,0 2 1,0-1 0,-7 10-1,2-3-23,1 2-1,1-1 1,0 1-1,-13 28 1,17-33 6,2 1 0,-1 0 0,1-1 0,1 1 1,-3 20-1,4-27 39,1 0 0,0-1 0,0 1-1,0-1 1,0 1 0,1 0 0,-1-1 0,1 1 0,-1-1 0,1 1-1,0-1 1,0 1 0,0-1 0,1 1 0,-1-1 0,0 0 0,1 0 0,-1 0-1,1 0 1,0 0 0,0 0 0,0 0 0,0-1 0,0 1 0,0 0 0,0-1-1,1 0 1,2 2 0,4 0 17,-1 0-1,1-1 1,1 0-1,-1 0 1,0-1-1,0 0 1,1-1-1,-1 0 1,11-1-1,-5-1 31,-1 0-1,1-1 0,0-1 1,27-10-1,-36 11-53,-1 1 1,1-1-1,-1 0 0,0 0 0,0-1 0,0 1 0,-1-1 0,1 0 1,-1 0-1,0-1 0,0 1 0,0-1 0,-1 0 0,1 0 1,-1 0-1,0-1 0,-1 1 0,1-1 0,-1 0 0,0 1 0,-1-1 1,0 0-1,1 0 0,-2 0 0,1-11 0,-1 4-15,-1-1-1,0 1 1,-1-1-1,-6-18 0,6 25 11,0 0-1,-1 0 1,1 1-1,-2-1 1,1 1-1,-1-1 1,0 1 0,0 0-1,-9-9 1,11 13-13,-1 0 1,1 0 0,-1 0-1,0 0 1,0 1 0,0-1-1,1 1 1,-2-1 0,1 1-1,0 0 1,0 0 0,0 1-1,0-1 1,0 0 0,-1 1-1,1 0 1,0 0 0,-1 0-1,1 0 1,0 1 0,0-1-1,-1 1 1,1 0 0,0 0-1,0 0 1,-5 2 0,-2 2-17,0 1 0,0 0 0,0 1 0,0 0 0,1 0 0,-9 10 0,0 0 0,1 2-1,-21 27 0,33-38 10,-1-1 0,2 1 0,-1 0 0,1 1 0,0-1-1,1 1 1,0-1 0,0 1 0,-2 16 0,5-22 28,-1 1 1,1-1-1,0 0 0,1 1 1,-1-1-1,0 0 0,1 0 1,0 1-1,0-1 0,0 0 1,0 0-1,0 0 0,1 0 1,-1 0-1,1 0 0,0-1 1,0 1-1,0 0 0,0-1 1,4 4-1,-2-3 16,0-1 0,0 1 0,0 0 0,1-1 1,-1 0-1,1 0 0,0 0 0,-1-1 0,1 0 0,0 1 0,0-2 0,9 2 1,0-2 1,-1 0 1,1 0 0,0-1-1,0-1 1,19-5 0,-25 5 2,0-1 0,-1 1 0,1-1 0,-1-1 0,0 1 0,0-1 0,0-1 0,-1 1 0,1-1 0,9-10 0,-13 12-31,-1-1 0,1 0 0,-1 0 0,1-1 0,-1 1 0,0 0 0,-1-1 1,1 1-1,-1-1 0,0 0 0,0 1 0,0-1 0,-1 0 0,0 0 0,0 1 1,0-1-1,0 0 0,-1 0 0,-1-8 0,0 6-9,0-1 0,0 1 0,-1 0 0,0-1 0,0 1-1,-1 0 1,0 1 0,0-1 0,0 1 0,-1 0 0,-7-8 0,9 11 1,1 1-1,-1 0 1,0 0 0,0 0 0,1 0 0,-1 0 0,-1 1-1,1-1 1,0 1 0,0 0 0,0 0 0,-1 0 0,1 0-1,-1 1 1,-5-1 0,4 1-9,1 1-1,-1-1 1,0 1-1,1 0 1,-1 1-1,1-1 1,-1 1-1,1 0 1,0 0 0,-6 3-1,-3 5-23,0 0 0,1 0 0,0 1 0,0 1-1,-15 19 1,18-20 27,1-1-1,1 1 1,-1 1-1,2-1 1,0 1-1,0 0 1,1 1-1,0-1 1,-5 26 0,10-35 20,-1 0 0,1-1 0,0 1 1,0-1-1,0 1 0,0 0 0,0-1 1,1 1-1,-1 0 0,1-1 0,0 1 1,0-1-1,0 0 0,0 1 1,0-1-1,0 1 0,0-1 0,1 0 1,-1 0-1,4 3 0,-3-3 16,1 0 0,0 0-1,0 0 1,0 0 0,0 0-1,1-1 1,-1 1 0,0-1 0,1 0-1,-1 0 1,1 0 0,-1-1-1,1 1 1,5-1 0,2 1 56,-1-2-1,1 0 1,0 0 0,-1-1-1,1 0 1,-1-1 0,0 0-1,16-7 1,-19 7-19,0 0 1,0-1-1,0 0 1,0-1-1,-1 0 1,1 0-1,-1 0 1,-1-1-1,1 1 1,-1-1-1,0-1 1,5-7-1,-8 11-9,-1-1 0,1 0-1,-1 0 1,0 1 0,1-8-1,-2 10-35,0 0-1,0-1 1,1 1-1,-2 0 1,1 0-1,0 0 1,0 0-1,0 0 1,0 0-1,-1 0 1,0-2-1,1 2-10,0 1 0,-1 0 1,1-1-1,0 1 0,-1 0 0,1-1 1,0 1-1,-1 0 0,1-1 0,0 1 1,-1 0-1,1 0 0,-1 0 0,1-1 1,-1 1-1,1 0 0,-1 0 0,1 0 1,0 0-1,-1 0 0,1 0 0,-1 0 1,1 0-1,-1 0 0,1 0 0,-1 0 1,1 0-1,-1 0 0,-4 2-10,0-1-1,1 1 0,-1 0 1,1 0-1,-1 0 1,1 1-1,0 0 1,-6 5-1,-31 28 6,37-31 9,-10 8-65,-22 29 0,36-42 62,0 0-1,0 0 0,0 0 1,0 0-1,0 0 1,0 0-1,-1 0 1,1 0-1,0 0 1,0 0-1,0 1 0,0-1 1,0 0-1,0 0 1,0 0-1,-1 0 1,1 0-1,0 0 1,0 1-1,0-1 0,0 0 1,0 0-1,0 0 1,0 0-1,0 0 1,0 1-1,0-1 1,0 0-1,0 0 0,0 0 1,0 0-1,0 0 1,0 1-1,0-1 1,0 0-1,0 0 1,0 0-1,0 0 0,0 0 1,0 1-1,0-1 1,0 0-1,0 0 1,1 0-1,-1 0 1,0 0-1,0 0 0,0 1 1,0-1-1,0 0 1,10-4 71,13-10 20,-4-1-38,0-1 0,-2-1 0,0 0 0,0-1 0,22-33 0,-63 79-101,-37 35 0,60-62-3467,8-3 1256,10-7-3160,-4 2 142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2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13952,'-15'-4'4511,"15"4"-4445,0 1 0,0-1 0,1 0 0,-1 0 0,0 0 0,0 0 0,0 0 0,0 0 0,0 0 0,0 0-1,0 0 1,0 0 0,0 0 0,0 0 0,0 0 0,0 1 0,0-1 0,0 0 0,0 0 0,0 0-1,0 0 1,0 0 0,0 0 0,0 0 0,0 0 0,0 0 0,0 0 0,0 0 0,0 1 0,0-1 0,0 0-1,0 0 1,-1 0 0,1 0 0,0 0 0,0 0 0,0 0 0,0 0 0,0 0 0,0 0 0,0 0-1,0 0 1,0 0 0,0 0 0,0 0 0,0 0 0,0 0 0,0 0 0,-1 0 0,1 0 0,0 0 0,0 0-1,0 0 1,0 0 0,0 0 0,0 0 0,0 0 0,0 0 0,0 0 0,0 0 0,0 0 0,-1 0-1,6 6 1581,-5-6-1577,3 5 392,1 0 0,0 0 0,-1 0 0,0 1 0,0-1 0,-1 1 0,4 9 0,8 47 259,-9-38-371,9 38-160,3-1-1,46 108 0,-46-132-830,23 76 0,-36-98-372,0 1-1,-2-1 0,0 0 1,-1 1-1,0-1 1,-1 1-1,-1-1 0,-3 20 1,-5-3-2997,-4-7-975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8960,'4'6'10456,"2"14"-8318,-3-10-1367,-1-6-551,-1 0-1,1 0 1,0 0 0,0 0 0,0 0 0,1 0 0,-1-1 0,5 5 0,-4-5-117,0-1 0,-1 0 0,1-1 0,0 1 0,0 0 0,0-1 0,0 0 0,1 1 0,-1-1 0,0-1 1,7 2-1,11 1 298,0-1 0,43-1 0,47-11 7,-77 6-297,377-51 190,-163 20-218,-242 34-83,517-81-298,-498 77-969,26-9 0,-44 11-2036,-20 8-108,-20 12-1048,-14 3-415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12032,'-1'-4'8776,"-3"9"-5993,-4 14-3118,7-16 1164,-33 102 874,26-78-1545,3-12-75,2 1-1,-1-1 1,2 0 0,0 1-1,1 0 1,1-1 0,2 30 0,-1-37-57,0-1 0,1 0 0,0 0 0,0 0 0,1 0 0,0-1 0,0 1 0,0-1 0,1 1 0,0-1 0,0 0 1,1-1-1,0 1 0,0-1 0,0 0 0,0 0 0,1 0 0,11 7 0,-10-8-192,1 0 0,-1 0 0,1-1 0,-1 0 0,13 3-1,-16-5-431,-1 0 0,1-1 0,-1 0 0,1 1 0,-1-1 0,1-1 0,-1 1 0,0 0 0,1-1 0,-1 0 0,1 0 0,-1 0 0,0 0 0,1 0 0,5-4 0,11-10-4740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9984,'-12'-20'3285,"12"20"-3224,0 0 1,0 0-1,0 0 1,0 1-1,0-1 1,0 0-1,-1 0 1,1 0-1,0 1 1,0-1-1,0 0 1,0 0-1,0 0 1,0 1 0,0-1-1,0 0 1,-1 0-1,1 0 1,0 0-1,0 0 1,0 1-1,0-1 1,0 0-1,-1 0 1,1 0-1,0 0 1,0 0-1,0 0 1,0 0-1,-1 0 1,1 1-1,0-1 1,0 0-1,0 0 1,-1 0-1,1 0 1,0 0-1,0 0 1,0 0-1,-1 0 1,1 0-1,0 0 1,0-1-1,0 1 1,-1 0-1,1 0 1,0 0-1,0 0 1,0 0-1,-1 0 1,1 0-1,0 0 1,0 0-1,0-1 1,0 1-1,0 0 1,-1 0-1,1 0 1,0 0-1,0-1 1,0 1-1,0 0 1,0 0-1,0 0 1,0 0-1,0-1 1,-1 1-1,0 16 2661,1-16-2666,3 45 2968,13 73 0,-12-89-2635,93 500 1493,-55-350-2078,-12-61-3773,-21-88 801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455 351 7552,'53'-95'7189,"-51"91"-6938,8-12 965,0-1 1,8-21-1,-15 32-983,-2 1-1,1-1 0,0 0 0,-1 1 1,0-1-1,-1 0 0,1 0 1,-1 0-1,0 0 0,0 0 0,-3-9 1,2 9-6,0 0 0,-1 0 0,-1 0 0,1 0 0,-1 1 0,1-1 0,-2 1 0,1 0 0,0 0 0,-1 0 0,0 0 0,-9-8 0,10 10-151,-1 1 1,1 0-1,0-1 1,-1 1-1,1 1 1,-1-1-1,0 0 1,0 1-1,1 0 1,-1 0 0,0 0-1,0 0 1,0 1-1,0 0 1,0 0-1,0 0 1,0 0-1,0 0 1,0 1-1,0-1 1,-5 3-1,-3 1 3,1 0-1,0 1 0,0 0 0,0 1 1,1 1-1,0-1 0,0 1 1,-17 17-1,3 1-9,-39 52 0,28-31-46,2 2 0,3 1 0,-39 84 0,58-107-20,1-1 0,2 1 0,0 1 0,2 0 0,1 0 0,1 0 0,2 0 0,0 1 0,4 46 1,-1-62 25,1-1 0,1 1 0,0 0 0,0-1 1,1 1-1,1-1 0,0 0 0,0-1 0,1 1 1,11 14-1,-14-21-13,0 0 0,0 0 1,1 0-1,0-1 0,0 1 1,0-1-1,0 0 0,0-1 1,0 1-1,1-1 0,-1 1 1,1-1-1,0-1 0,-1 1 1,1-1-1,0 1 0,0-2 1,0 1-1,0 0 0,0-1 1,0 0-1,1 0 0,-1 0 1,0-1-1,0 0 0,0 0 1,6-2-1,3-2 22,0-1-1,-1 0 0,1-1 1,12-9-1,51-38 148,-53 36-114,-1 1-15,-1-1 1,-1 0 0,-1-2-1,0 0 1,-2-2 0,0 0-1,21-35 1,-20 23-13,-3-1 1,0-1-1,-2 0 1,-2-1-1,10-50 0,-12 29-8,-2-1 0,1-103-1,-9 154-18,1 5 5,-1 1 0,0-1 0,0 1 0,0-1 0,0 1 0,0-1 0,-1 0 0,1 1 0,-1 0 0,1-1 0,-1 1 0,0-1 0,0 1 0,0 0-1,-3-4 1,4 6-17,0-1-1,0 1 0,-1 0 1,1 0-1,0 0 0,0-1 1,-1 1-1,1 0 0,0 0 1,0 0-1,-1 0 0,1 0 1,0 0-1,-1 0 0,1 0 1,0 0-1,0 0 0,-1 0 1,1 0-1,0 0 0,-1 0 1,1 0-1,0 0 0,0 0 1,-1 0-1,1 0 0,0 0 1,-1 0-1,1 0 0,0 1 1,0-1-1,-1 0 0,1 0 1,0 0-1,0 0 0,0 1 1,-1-1-1,1 0 0,0 0 1,0 1-1,0-1 0,-1 0 1,1 1-1,-7 13 67,4-1-71,0-1 0,1 1 1,0-1-1,1 1 1,0 19-1,0-20 3,2 68 16,4 1-1,3 0 1,3-1 0,4 0-1,26 79 1,-39-150-21,3 8-81,9 21 0,-12-34 31,0 0-1,0 0 0,0 0 1,1 0-1,-1-1 1,1 1-1,0-1 0,0 0 1,0 1-1,5 2 0,-7-5-90,0 0-1,0-1 0,1 1 0,-1-1 0,0 1 0,1-1 0,-1 1 1,1-1-1,-1 0 0,1 0 0,-1 0 0,1 0 0,-1 0 0,0 0 1,1 0-1,-1 0 0,1-1 0,-1 1 0,1 0 0,-1-1 0,0 1 1,1-1-1,-1 0 0,0 1 0,1-1 0,-1 0 0,0 0 0,0 0 1,0 0-1,0 0 0,1-1 0,4-4-1252,0-1 0,0 1 0,-1-1 0,5-8 0,11-21-4353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13184,'-36'0'4927,"36"0"-3839,0 0-320,18 0 1152,13 0-736,13-3-512,14-2-416,1 2-192,-7-1-64,-2 4 64,-10 0-672,-13 4-224,-10 7-2112,-17 13-895,-12 7-1537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23 218 10112,'-22'24'3872,"22"-16"-3040,4 4 704,5-12 159,9 0-447,12-8-64,11-11-672,8-10-256,-1-2-160,2-4-96,-1 2 96,-4 2-224,-1 4 32,1 3-1792,-4 7-832,-1 10-2559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23 179 12160,'-6'1'1386,"6"-1"-1201,-1 0 0,0 0 0,0 1 0,1-1-1,-1 0 1,0 0 0,0 0 0,1 0 0,-1 1 0,0-1 0,1 0 0,-1 1 0,1-1-1,-1 0 1,0 1 0,1-1 0,-1 1 0,1-1 0,-1 1 0,1-1 0,-1 1 0,1 0 0,-1-1-1,1 1 1,0 0 0,-1-1 0,1 1 0,0 0 0,-1 0 0,11-1 2140,3-2-1712,-1-1 1,0-1-1,1-1 0,11-5 1,11-5-140,32-8 70,1 3 0,120-19 0,-45 25-383,-85 10-1100,91-18 0,-132 18 171,0 0-2102,25-8 1,-22 0-2826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14 115 8704,'-1'-1'247,"0"0"1,0 0 0,1 0 0,-1-1 0,0 1-1,0 0 1,1 0 0,-1-1 0,1 1-1,-1-1 1,1 1 0,0 0 0,0-1-1,-1 1 1,1-1 0,0 1 0,0-1-1,0 1 1,0-1 0,1 1 0,-1 0-1,0-1 1,1 1 0,-1-1 0,1 1-1,-1 0 1,1-1 0,-1 1 0,2-2-1,3-6 719,1 0 0,12-17 0,-14 21-534,18-19 2043,-23 30-1051,-11 22-546,3-9-680,1 0 0,-9 31 0,-1 22-204,18-71 10,0-1 0,0 1 0,0-1-1,0 1 1,-1 0 0,1-1 0,0 1 0,0 0-1,0-1 1,0 1 0,0 0 0,1-1-1,-1 1 1,0-1 0,0 1 0,0 0 0,1-1-1,-1 1 1,0-1 0,0 1 0,1-1 0,-1 1-1,0 0 1,1-1 0,-1 0 0,1 1-1,-1-1 1,1 1 0,-1-1 0,1 1 0,-1-1-1,1 0 1,-1 1 0,1-1 0,-1 0 0,1 0-1,0 1 1,-1-1 0,1 0 0,0 0 0,-1 0-1,1 0 1,-1 0 0,1 0 0,0 0-1,0 0 1,4 0-13,0 0 0,0-1 0,0 0 1,8-2-1,10-3 2,0 1 0,0 1 0,0 1 0,26-1 0,-39 4 7,0 1-1,1 0 0,-1 0 1,0 1-1,0 0 0,0 1 0,0 0 1,-1 1-1,1 0 0,-1 0 1,16 11-1,-11-5-4,0 1 0,-1 0 0,-1 1 0,0 0 0,0 1 0,-2 1 0,17 25 0,-20-28 107,-1 1 0,0 1 0,0-1 0,-1 1 0,-1 0 0,0 0 0,-1 0 0,0 1 0,-1-1 0,0 18 1,-2-29-27,0 1 1,0 0 0,0 0-1,0-1 1,-1 1 0,1 0-1,-1 0 1,0-1 0,0 1-1,0 0 1,0-1 0,0 1-1,0-1 1,-1 0 0,1 1-1,-1-1 1,0 0-1,0 0 1,0 0 0,0 0-1,0 0 1,0 0 0,0-1-1,0 1 1,-1-1 0,1 1-1,-1-1 1,1 0 0,-1 0-1,0 0 1,-2 1 0,-24 5-284,1-1 1,-1-1-1,0-1 1,-1-2-1,1-1 1,-42-3 0,63 2-853,-1-1 0,1 0 1,-1 0-1,1-1 0,-15-5 1,22 7 870,1 0 0,-1 0 0,1-1 1,-1 1-1,1 0 0,-1 0 0,1 0 1,0-1-1,-1 1 0,1 0 0,-1 0 1,1-1-1,0 1 0,-1 0 0,1-1 1,0 1-1,-1 0 0,1-1 0,0 1 1,0-1-1,-1 1 0,1-1 0,0 1 1,0 0-1,0-1 0,-1 1 0,1-1 1,0 1-1,0-1 0,0 1 0,0-1 1,0 1-1,0-1 0,0 1 0,0-1 1,0 1-1,0-1 0,1 0 0,6-8-4382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11776,'-21'-9'4480,"21"9"-3489,0 0 161,0 0-160,9 0-288,3 4-32,15 1-224,22-5-128,19-5-160,7-2-64,9-5 96,10 0-96,4 0 0,-8 4-32,-11 8-64,-16 8-1952,-18 11-928,-28 17-2687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8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143 105 7936,'0'2'3921,"0"-4"-1534,0-4-751,0-11-642,0 16-450,0 1 75,-9 5 938,-23 34-896,32-38-655,-1 1-1,1-1 1,-1 0-1,1 1 1,0-1 0,-1 0-1,1 1 1,0-1-1,0 1 1,0 1-1,0-2 5,0-1 0,-1 0 0,1 1-1,0-1 1,0 0 0,0 1 0,0-1 0,0 0 0,0 1-1,0-1 1,0 0 0,0 1 0,1-1 0,-1 0 0,0 1-1,0-1 1,0 0 0,0 1 0,0-1 0,0 0 0,1 0-1,-1 1 1,0-1 0,0 0 0,1 0 0,-1 1-1,0-1 1,0 0 0,1 0 0,-1 1 0,0-1 0,0 0-1,1 0 1,-1 0 0,0 0 0,1 0 0,-1 1 0,0-1-1,1 0 1,-1 0 0,0 0 0,1 0 0,-1 0 0,0 0-1,1 0 1,-1 0 0,3-2 45,0 1 1,0 0-1,0-1 0,-1 0 1,1 0-1,-1 0 0,1 0 1,-1 0-1,0 0 0,0-1 1,0 1-1,0-1 0,0 1 1,-1-1-1,1 0 1,-1 1-1,0-1 0,0 0 1,0 0-1,0 0 0,0 0 1,0-5-1,1 0 80,-2 1 1,1 0-1,-1-1 0,0 1 0,0-1 1,-1 1-1,0 0 0,-4-13 1,5 19-124,0 0 1,0 1 0,0-1 0,-1 0 0,1 1 0,0-1-1,-1 0 1,1 1 0,0-1 0,-1 0 0,1 1 0,-1-1-1,1 1 1,-1-1 0,1 1 0,-1-1 0,1 1 0,-1-1-1,1 1 1,-1 0 0,0-1 0,1 1 0,-1 0 0,0 0-1,-1-1 1,1 1-1,0 0 1,0 0-1,-1 0 0,1 1 1,0-1-1,0 0 0,-1 1 0,1-1 1,0 1-1,0-1 0,0 1 0,0-1 1,-2 2-1,-4 4 15,0 0-1,0 0 1,-7 10-1,10-12-8,-9 9-10,2 0 1,0 1 0,0 0-1,-15 28 1,26-41-8,-1 0-1,1 0 1,-1 0 0,1 0 0,-1 1 0,1-1 0,-1 0 0,1 0 0,0 1 0,0-1 0,0 0 0,0 1 0,0-1 0,0 0 0,0 1 0,0-1 0,1 2 0,-1-2 6,1 0 0,-1-1 0,1 1 0,-1 0 0,1-1 0,-1 1 1,1-1-1,0 1 0,-1-1 0,1 1 0,0-1 0,-1 0 0,1 1 1,0-1-1,-1 0 0,1 0 0,0 1 0,0-1 0,-1 0 0,1 0 1,1 0-1,2 0 62,1 0 1,-1 0-1,0 0 1,0-1-1,1 0 1,-1 0-1,0 0 1,0 0-1,4-3 1,-4 2 31,0 0 0,0 0 0,-1 0-1,1-1 1,-1 0 0,0 0 0,0 0 0,0 0 0,0 0 0,0 0 0,-1-1 0,3-4 0,-3 6-65,-1-1 1,0 1-1,0-1 1,0 0-1,0 1 1,0-1-1,-1 0 1,1 1-1,-1-1 1,0 0 0,0 0-1,0 0 1,0 1-1,0-1 1,0 0-1,-1 0 1,1 1-1,-1-1 1,-2-4 0,3 6-36,0 1 0,0-1 0,-1 1 0,1-1 0,0 1 0,-1-1 1,1 1-1,0 0 0,-1-1 0,1 1 0,-1 0 0,1-1 1,-1 1-1,1 0 0,0-1 0,-1 1 0,1 0 0,-1 0 0,1 0 1,-1 0-1,1-1 0,-1 1 0,0 0 0,1 0 0,-1 0 1,1 0-1,-1 0 0,1 0 0,-1 0 0,1 0 0,-1 0 1,1 1-1,-1-1 0,1 0 0,-1 0 0,1 0 0,-1 1 0,1-1 1,-1 0-1,1 0 0,-1 1 0,0 0 0,-21 18-41,16-14 41,-5 4-63,7-6 58,0 1-1,0-1 1,0 1 0,0 0-1,0 0 1,1 0 0,0 0-1,-5 7 1,8-10 7,0-1 0,0 0 0,0 0 0,0 0 0,0 0 0,0 1 0,0-1 0,0 0 0,0 0 0,0 0 0,0 1 0,-1-1 0,1 0 0,0 0 0,0 0 0,0 1 0,0-1 0,1 0 0,-1 0 0,0 0 1,0 0-1,0 1 0,0-1 0,0 0 0,0 0 0,0 0 0,0 1 0,0-1 0,0 0 0,0 0 0,1 0 0,-1 0 0,0 0 0,0 1 0,0-1 0,0 0 0,0 0 0,1 0 0,-1 0 0,0 0 0,0 0 0,0 0 0,0 0 0,1 1 0,12-3 68,11-8 21,-6 0 199,0-2 1,29-24-1,-46 36-266,0-1 0,-1 1 0,1-1 0,0 0-1,-1 1 1,1-1 0,-1 0 0,1 1 0,-1-1 0,1 0-1,-1 0 1,0 1 0,1-1 0,-1 0 0,0 0 0,0-1 0,-3 0 179,-5 5-138,4 0-58,0 0 0,1 0 0,-1 1 0,-4 6 0,-4 3 43,4-9-274,4-8 83,3-12-5347,1 16 5423,1-1-3520,7-3-2165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9600,'5'-8'1587,"5"-10"430,-7 5 4549,-2 13-6436,-1 1-1,1-1 1,0 0-1,-1 1 1,1-1-1,-1 1 1,1-1 0,-1 1-1,1-1 1,-1 1-1,1-1 1,-1 1-1,0-1 1,1 1 0,-1 0-1,0 0 1,2 8 123,-2 1 0,0-1 0,0 1 0,0-1 0,-1 1 0,-3 11 0,2-13-207,0-1-1,1 1 1,0 0-1,1 0 1,0 0-1,0 0 1,1-1-1,0 1 1,0 0-1,2 8 1,-1-13-35,-1-1 0,0 1 0,1-1 0,-1 1 1,1-1-1,-1 0 0,1 0 0,0 0 0,0 0 0,0 0 1,1 0-1,-1 0 0,0-1 0,1 1 0,-1-1 1,0 0-1,1 0 0,0 0 0,-1 0 0,1 0 1,0 0-1,-1 0 0,6-1 0,6 2 13,0-2 0,0 0 0,24-3 0,0 1-1108,-35 2 873,-1-1-648,1 1-1,-1 0 1,1 1-1,-1-1 1,1 0-1,-1 1 1,1-1-1,-1 1 1,4 1 0,-1 1-4005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11136,'-1'-8'988,"0"5"-633,1 0 1,-1 0-1,1 0 1,0 0 0,0 0-1,0 0 1,0 0-1,0 0 1,1 0-1,-1 0 1,1 0 0,0 1-1,0-1 1,0 0-1,2-4 1,-3 7-222,0-1 1,1 1 0,-1-1-1,0 1 1,1 0-1,-1-1 1,0 1-1,1 0 1,-1-1 0,1 1-1,-1 0 1,0 0-1,1-1 1,-1 1 0,1 0-1,-1 0 1,1 0-1,-1-1 1,1 1-1,-1 0 1,1 0 0,-1 0-1,1 0 1,-1 0-1,1 0 1,0 0 0,0 1 8,0-1 1,0 1 0,0-1 0,0 1 0,0-1 0,0 1-1,0 0 1,0-1 0,-1 1 0,1 0 0,1 1-1,1 2 104,0 0-1,0 0 1,-1 1-1,3 5 1,6 20 442,-2 0-1,11 58 1,-5-16 39,40 221 239,-14-65-915,-24-157 29,7 41-2370,-24-105 1072,0-6 875,0 0 0,0 0 1,0-1-1,0 1 1,0 0-1,0 0 0,0 0 1,0-1-1,0 1 1,0 0-1,1 0 0,-1-1 1,1 2-1,6-1-5620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3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1027 8960,'-15'5'1082,"12"-5"-888,-1 1 0,1 0 0,0 0 0,0 1 0,0-1 0,0 1 0,0 0 0,0-1 0,0 1 0,0 0 0,1 1 0,-1-1 0,1 0 0,-1 1 0,-1 3 0,4-6-178,-11 19 676,10-18-617,1 0 0,-1 0 0,1 0 1,-1 0-1,1 0 0,0 1 1,0-1-1,-1 0 0,1 0 1,0 0-1,0 0 0,0 1 0,0-1 1,0 0-1,1 0 0,-1 0 1,0 0-1,0 1 0,1 0 1,0-2-25,-1 1 0,1-1 1,-1 0-1,1 1 1,-1-1-1,1 0 0,-1 0 1,1 1-1,-1-1 1,1 0-1,-1 0 0,1 0 1,-1 1-1,1-1 1,0 0-1,-1 0 1,1 0-1,-1 0 0,1 0 1,0 0-1,-1 0 1,2-1-1,15-2 328,-16 2-330,179-34 2051,-33 9-808,-26-3-353,47-21 149,58-30 112,56-30-27,61-11-298,147-24-140,12 13-441,-331 88-267,169-41-59,-43 16-352,181-53-5067,-269 65-687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1143 20 10880,'-7'-4'762,"0"1"1,-1 0 0,0 1-1,0 0 1,0 0 0,0 0-1,-15 0 1,20 4 216,6 3-529,10 6-116,-9-8-60,2 2-118,0 1 1,-1 1-1,0-1 0,0 1 0,0-1 0,-1 1 1,0 1-1,0-1 0,0 1 0,-1-1 1,-1 1-1,4 12 0,-1 6 131,-1 1-1,0 42 1,-4 43 383,-22 168 0,19-261-634,-39 351 570,-44 455 206,13 345-458,43-627-329,7-136-19,-62 862 4,-80 139 150,-103 583-219,183-1337-45,-51 411 146,31 3-134,83-692-1087,13-45-1418,11-19-3216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30 9216,'-2'-3'760,"1"1"0,-1-1 0,1 0 0,-1 1 0,0-1 1,0 1-1,-4-4 0,6 6-683,-1-1 0,1 1 0,-1 0 0,1-1 0,0 1 0,-1-1 0,1 1 0,-1 0 0,1 0 0,0-1 0,-1 1 0,1 0 1,-1 0-1,1-1 0,-1 1 0,1 0 0,-1 0 0,0 0 0,1 0 0,-1 0 0,1 0 0,-1 0 0,1 0 0,-1 0 0,1 0 0,-1 0 0,1 0 0,-1 0 0,1 0 0,-1 0 1,1 1-1,-1-1 0,1 0 0,-1 0 0,1 1 0,-1-1 0,1 0 0,-1 1 0,1-1 0,0 0 0,-1 1 0,1-1 0,0 1 0,-1-1 0,1 0 0,0 1 0,-1-1 0,1 1 1,0-1-1,0 1 0,0-1 0,-1 2 0,-2 9 96,0 1 1,1 0-1,0 0 1,1 0-1,0 17 1,1-13-10,-1 30 359,3 1-1,2-1 1,13 63-1,-1-36 150,35 94 1,-15-80-116,83 145 0,-111-218-466,37 62 229,106 133 0,-124-176-171,-26-33-997,-1 0-672,-4-3-4037,3 2 235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33 9088,'0'-25'2981,"0"25"-2927,0 0-1,0 0 1,0-1-1,0 1 1,0 0 0,0 0-1,0 0 1,0-1-1,0 1 1,0 0 0,0 0-1,0-1 1,0 1-1,0 0 1,0 0 0,0-1-1,0 1 1,0 0-1,0 0 1,0 0 0,0-1-1,0 1 1,-1 0-1,1 0 1,0 0 0,0-1-1,0 1 1,0 0-1,0 0 1,-1 0 0,1 0-1,0-1 1,0 1-1,0 0 1,-1 0 0,1 0-1,0 0 1,0 0-1,0 0 1,-1 0 0,-4 5 1359,-1 5-796,2 0 1,-6 16 0,-6 15 126,-38 68 994,-88 247 737,-37 188-1512,69-195-811,55-186-105,-42 127-125,25 4 146,55-187 17,17-106-88,0 0 1,0 0-1,-1 0 0,1 1 0,0-1 1,1 0-1,-1 0 0,0 0 0,0 0 0,0 0 1,1 1-1,-1 0 0,1-2-21,-1 0 1,0 0-1,0 0 0,0 1 1,0-1-1,1 0 0,-1 0 1,0 0-1,0 0 0,0 0 1,1 0-1,-1 0 0,0 0 1,0 0-1,0 0 0,1 0 1,-1 0-1,0 0 0,0 0 1,0 0-1,1 0 0,-1 0 1,0 0-1,0 0 0,0 0 1,1 0-1,-1 0 0,0 0 1,0 0-1,0 0 0,0-1 1,1 1-1,-1 0 0,0 0 1,0 0-1,1 0 0,1-3-477,1 0 0,0 0-1,0 0 1,3-7 0,9-12-2379,2-8-501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9472,'-11'7'3120,"9"-5"-1739,2-2 22,0 0 143,0 0-127,0 0-86,0 0-293,6 0 208,205 12 831,-169-8-1849,98 8 506,287 15-389,-408-27-457,-1 1 348,33-4 0,-47 2-317,0 1 1,1-1 0,-1 0 0,0-1-1,0 1 1,-1 0 0,1-1-1,0 0 1,0 0 0,-1 0-1,1-1 1,-1 1 0,4-4-1,-6 5-205,0 0 0,0 0 0,0 0 0,0 0 0,-1-1-1,1 1 1,0 0 0,-1 0 0,1 0 0,-1-1 0,1 1 0,-1 0-1,0 0 1,1-1 0,-1 1 0,0 0 0,0-3 0,0-8-5337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11776,'3'5'4671,"6"6"-3267,-3-4-514,1 4-185,0 1 0,-1-1 0,-1 1 1,0 1-1,-1-1 0,5 20 0,6 78-168,-14-102-442,14 238 523,0 3-259,-8-182-1056,26 108 1,-32-172 594,2 8-847,0 1 1,9 17-1,-11-26 535,0-1 0,0 1 0,1-1 0,-1 0 1,1 1-1,0-1 0,-1 0 0,1 0 0,0 0 0,0 0 0,1 0 0,-1-1 0,0 1 1,1-1-1,-1 1 0,4 0 0,17 1-4503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 11264,'-11'-14'3674,"11"14"-3598,-1 0-1,1-1 1,0 1-1,0 0 1,0-1-1,0 1 1,0 0-1,0-1 1,0 1-1,0 0 1,0-1-1,0 1 1,0-1-1,0 1 1,0 0-1,0-1 1,0 1-1,0 0 1,0-1-1,0 1 1,0 0 0,1-1-1,-1 1 1,0 0-1,0-1 1,0 1-1,1 0 1,-1 0-1,0-1 1,0 1-1,1 0 1,11-9 1011,-9 6-570,6-3-131,1 0 0,0 1 0,1 0-1,-1 1 1,1 0 0,13-4 0,-3 3 54,1 1 0,28-2 1,-35 5-245,1 1 0,0 0 0,-1 1 0,1 1 1,-1 0-1,28 8 0,-32-6-39,-1 0 1,1 0-1,-1 1 0,0 1 1,0 0-1,-1 0 0,0 0 1,0 1-1,-1 1 0,9 9 1,-8-6 23,0 0 0,-1 1 0,-1 0 0,0 0 0,0 1 0,-1 0 0,-1 0 0,0 0 0,-1 1 1,0-1-1,-1 1 0,1 23 0,-2-10-38,-1 1-1,-2-1 1,0 0 0,-2 0-1,-10 42 1,6-44-88,-1-2 0,0 1-1,-2-1 1,-24 42 0,-64 78 49,8-13-98,79-113-34,2 0 1,0 1-1,1 1 0,0-1 0,2 1 0,-8 35 1,13-47 13,0 0-1,1 1 1,0-1 0,0 0 0,1 0 0,-1 1 0,1-1 0,1 0 0,2 9 0,-2-11 6,1 0-1,-1 0 0,1 0 1,-1-1-1,1 1 1,1-1-1,-1 0 0,1 0 1,-1 0-1,1-1 1,0 1-1,0-1 0,1 0 1,4 3-1,-1-2 13,0 0-1,0 0 0,1-1 1,0-1-1,-1 1 1,1-1-1,0-1 1,0 0-1,0 0 1,0 0-1,0-1 1,0-1-1,0 1 0,0-2 1,9-1-1,15-6-102,-1 0 0,52-24 0,-50 19-187,5-2-133,135-50-6180,-114 49 258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14464,'-4'0'5343,"8"0"-4127,10 4 416,-1-4-128,14 3-736,5 2-160,7-5-384,10 4-96,1-1-64,-2-3-64,-8 5 32,-4-1-896,-9-1-352,-9 6-1952,-6 2-800,-15 10-1695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1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8704,'0'-2'608,"-1"1"0,1-1 0,0 1 0,0-1 0,-1 1 0,1-1 0,0 1 0,0-1 0,0 1 0,1 0 0,-1-4 0,1-5 1829,-1 9-2075,0 1 28,0 0 138,0 0 186,0 0 92,0 0-33,0 1-48,0 370 3317,0 179-2916,-4-220-851,4-326-273,-14 379 140,11-318-124,-8 163 34,-10 273 206,5 171 115,24-131-426,1-374 12,3 169-681,-12-320 325,1-12 105,-1 1 1,0-1 0,0 0 0,-1 1-1,1-1 1,-1 0 0,0 0 0,-2 5 0,3-8 159,0-1 0,0 0 1,0 1-1,0-1 0,0 1 1,0-1-1,0 0 1,0 1-1,-1-1 0,1 0 1,0 1-1,0-1 0,0 0 1,-1 1-1,1-1 1,0 0-1,0 1 0,-1-1 1,1 0-1,0 0 0,-1 1 1,1-1-1,-1 0 1,-5-7-3862,1-1-1692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12800,'-5'19'4831,"10"-14"-3775,13 2 224,0-7-224,22-3-544,13-6-128,19-1-160,0-7-64,-6 1-96,-8 4-64,-10 1 96,-12 7-1824,-4 4-736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174 135 8960,'1'-6'477,"0"-1"7,0 1 1,1 0-1,0 0 0,0 0 1,0 0-1,1 0 0,6-11 1,-1 5 134,0-2 2383,19-21 0,-27 35-2924,0-1 0,1 1 0,-1-1 0,0 1 0,1-1 0,-1 1 0,0-1 0,1 1 0,-1 0 0,1-1 0,-1 1 0,1 0 0,-1-1-1,1 1 1,-1 0 0,1 0 0,-1-1 0,1 1 0,-1 0 0,1 0 0,-1 0 0,1 0 0,0 0 0,-1 0 0,1 0 0,-1 0 0,1 0 0,-1 0 0,1 0-1,0 0 1,0 0 0,-1 1-22,1 0-1,-1 0 1,1 0-1,-1-1 1,0 1-1,1 0 1,-1 0-1,0 0 1,0 0-1,0-1 1,0 1-1,0 0 1,0 0-1,0 0 1,0 0-1,0 0 1,0-1-1,0 1 1,-1 0-1,1 0 1,0 0-1,-1 1 1,-7 21 172,-2 1 0,0-2 0,-1 1 1,-2-1-1,-17 24 0,-85 96-326,100-125 80,14-16 15,-6 7-38,0 0-1,1 1 0,-10 17 0,14-24 35,1 1-1,0-1 1,1 0-1,-1 1 1,0 0 0,1-1-1,-1 1 1,1-1-1,0 5 1,0-6 7,0 1 0,0-1 0,1 0 0,-1 1 0,0-1 0,1 0 0,-1 1-1,1-1 1,0 0 0,-1 1 0,1-1 0,0 0 0,0 0 0,0 0 0,0 0 0,0 0 0,0 0 0,2 1 0,2 2 9,0-1-1,1 0 1,-1 0 0,1-1-1,0 0 1,0 0 0,0 0-1,9 1 1,54 4-72,-42-5 32,17 2-23,67 14 0,-90-12 67,-1 0-1,1 1 1,-1 1 0,0 1-1,23 14 1,-14-4 7,-1 3 0,-1 0-1,-1 1 1,0 2 0,-2 1 0,21 29 0,-37-44 332,0 0 0,9 18 0,-15-25-224,-1-1-1,1 0 1,-1 1-1,1 0 1,-1-1-1,0 1 1,-1 0 0,1-1-1,-1 1 1,1 0-1,-1 0 1,0-1 0,-1 6-1,0-7-89,0 0 0,0 0-1,0 1 1,0-1 0,0-1-1,-1 1 1,1 0 0,-1 0-1,1 0 1,-1-1 0,0 1 0,1-1-1,-1 1 1,0-1 0,0 0-1,0 0 1,0 0 0,0 0-1,0 0 1,-4 1 0,-7 2 24,1-1-1,-21 3 1,21-5-15,-58 8-2,0-4-1,-82-4 0,128-2-263,-46-8-1,59 7-240,1 0 0,-1-1 0,1-1 0,0 0 1,0 0-1,-17-10 0,25 12 123,-1 0 0,1 0 0,0 0-1,0-1 1,0 1 0,0-1 0,0 1 0,0-1 0,0 1 0,1-1-1,-1 0 1,1 0 0,0 0 0,0 0 0,0 0 0,0 0 0,1 0 0,-1 0-1,1 0 1,0 0 0,0 0 0,0 0 0,0-1 0,0 1 0,1 0-1,-1 0 1,2-4 0,7-17-4425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10112,'-8'-1'1410,"-4"-1"1222,19 6 477,4-1-2275,0-1-1,-1-1 0,1 0 0,0 0 0,19-2 0,13 2-72,36 3 191,241 7 555,-52-5-1284,-182 0-945,96 19 0,-169-23-137,-1 1 0,22 9 1,-21-6-2089,21 14-1,-34-20 2934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8064,'0'-2'423,"0"0"1,1 0-1,-1 0 1,1 0-1,0 0 1,0 0-1,-1 0 1,1 0 0,1 1-1,-1-1 1,0 0-1,0 1 1,1-1-1,-1 0 1,1 1-1,1-2 1,0 0 610,-2 2 11,-1 1-117,0 0-389,29-7 933,6 3-765,-1 1 0,58 4-1,-31 0-287,355-22 1134,-383 19-1501,119-10 60,263-15-144,-400 26-130,50 1-589,-58 1 178,1 0-1,0 0 1,-1 0 0,1 1 0,13 5 0,-20-7 382,0 1 0,0-1 1,0 1-1,0-1 0,-1 1 0,1-1 0,0 1 1,0-1-1,0 1 0,-1 0 0,1 0 0,0-1 1,-1 1-1,1 0 0,0 0 0,-1 0 0,1 1 0,1 20-4944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11136,'0'-1'269,"0"0"0,0 1 0,0-1 0,0 0 0,0 0 0,0 1 1,1-1-1,-1 0 0,0 1 0,0-1 0,0 0 0,1 1 0,-1-1 1,0 0-1,1 1 0,0-2 0,-1 2-128,1 0-1,-1 0 1,0-1 0,0 1 0,1 0-1,-1 0 1,0 0 0,1 0 0,-1 0-1,0 0 1,0-1 0,1 1 0,-1 0-1,0 0 1,1 0 0,-1 0 0,0 0-1,1 0 1,-1 0 0,0 1 0,1-1-1,-1 0 1,0 0 0,1 0 0,-1 0-1,0 0 1,1 1-29,0-1-1,0 1 1,-1 0-1,1-1 1,0 1-1,-1 0 1,1-1-1,0 1 1,-1 0-1,1 0 1,-1 0-1,0-1 1,1 1-1,-1 0 1,0 0-1,1 0 1,-1 0-1,0 0 1,0 0-1,0 0 1,0 0-1,0-1 1,0 1-1,0 0 1,0 0-1,0 1 1,-6 29 454,2-13-442,1 0 1,1 0-1,-1 29 0,3-43-99,1 1-1,-1 0 1,1-1-1,0 1 1,0-1-1,0 1 0,0-1 1,1 0-1,0 0 1,0 1-1,0-1 1,0 0-1,1-1 0,-1 1 1,1 0-1,0-1 1,0 1-1,1-1 1,4 4-1,-4-4 8,1 0-1,0-1 1,1 1-1,-1-1 1,0 0 0,1 0-1,9 2 1,43 3-621,-17-3-926,-28-2 369,23 5-4134,-14 3 171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44 11136,'-8'-13'1790,"5"8"-806,0 0 1,0 0 0,0 1 0,-6-6 0,8 9 658,1 1-513,0 1-319,1 5-475,0 1 0,0-1-1,0 0 1,1 0 0,2 6 0,4 14 310,21 102 1289,13 50-1118,-1-40-637,-30-110-887,0 0 0,29 47 0,-38-72 259,-1-1 1,1 1-1,0 0 1,0-1-1,1 0 0,-1 1 1,0-1-1,1 0 1,0 0-1,-1-1 1,1 1-1,5 2 0,10-2-5231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375 116 8192,'30'-104'5413,"-28"92"-2047,-2 13-3297,0-1-1,-1 0 0,1 0 1,0 0-1,-1 0 0,1 0 1,0 0-1,0 0 0,-1 0 1,1 1-1,0-1 0,0 0 1,0 0-1,-1 0 0,1 1 1,0-1-1,0 0 0,0 0 1,-1 0-1,1 1 0,0-1 0,0 0 1,0 0-1,0 1 0,0-1 1,0 0-1,0 0 0,0 1 1,0-1-1,-1 0 0,1 1 1,0-1-1,-10 24 461,1 0 0,-8 30-1,8-26-189,-100 299 2645,-20 63-1552,36 6-1064,83-341-376,2 1 0,3 0 0,3 74 0,4-93 2,2 1 0,2 0-1,1-1 1,2 0 0,23 62 0,-19-67 33,2 0 0,1-1 1,1-1-1,2-1 0,26 33 0,-33-47-108,1-1-1,1 0 0,0-1 0,1 0 1,1-1-1,0-1 0,0 0 0,1-2 0,0 0 1,33 13-1,-49-22 76,96 28-3065,-85-25 1836,1-1 1,-1 0 0,0-1 0,1-1-1,-1 0 1,15-2 0,-12-1-1505,24-8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23 7040,'3'-15'6891,"-3"14"-6801,0 1 1,0 0-1,0-1 0,0 1 0,0 0 0,0 0 0,0-1 0,0 1 0,0 0 0,0-1 0,0 1 1,1 0-1,-1 0 0,0-1 0,0 1 0,0 0 0,0 0 0,1-1 0,-1 1 0,0 0 0,0 0 0,0 0 1,1-1-1,-1 1 0,0 0 0,0 0 0,1 0 0,-1 0 0,0 0 0,1 0 0,-1 0 0,0-1 1,0 1-1,1 0 0,-1 0 0,0 0 0,1 0 0,-1 0 0,0 0 0,0 0 0,1 0 0,-1 1 1,0-1-1,1 0 0,-1 0 0,0 0 0,0 0 0,1 0 0,-1 1 8,0 0 0,0 0-1,0 0 1,0 0 0,0 0 0,0 0-1,0 0 1,-1-1 0,1 1 0,0 0-1,-1 0 1,1 0 0,0 0 0,-1-1-1,0 2 1,0 0 109,-160 288 3672,-14 28-3028,10 18-632,162-329-192,0-1 1,-1 0-1,0 0 0,-5 5 1,9-10-94,-1 0 0,1-1 1,-1 1-1,1-1 0,-1 1 1,0-1-1,0 1 0,1-1 1,-1 1-1,0-1 0,0 1 1,1-1-1,-1 0 1,0 1-1,0-1 0,0 0 1,1 0-1,-3 0 0,3 0-80,-1 0 1,0-1-1,1 1 0,-1-1 0,0 1 0,0 0 0,1-1 0,-1 0 1,1 1-1,-1-1 0,1 1 0,-1-1 0,1 0 0,-1 1 0,1-1 0,-1 0 1,1 1-1,0-1 0,-1 0 0,1 0 0,0 1 0,0-1 0,0 0 1,-1-1-1,-3-18-2948,-1-7-1961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4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9728,'0'-12'1542,"0"7"-977,-1 0 0,1 0 1,1 0-1,-1 0 0,1 0 0,-1 0 0,1 0 1,1 0-1,3-9 0,-5 13 491,0 1-160,0 0-309,1 0-501,0 1 0,0-1-1,0 1 1,0-1 0,0 1 0,0-1 0,0 1 0,0 0 0,0 0 0,0-1 0,-1 1 0,1 0 0,0 0-1,0 0 1,-1 0 0,1 0 0,-1 0 0,1 0 0,-1 0 0,1 0 0,-1 2 0,1-1 34,9 24 510,-1 0-1,-1 1 0,6 40 0,-1-4-116,2-8-188,3 0 0,2-2 1,2 0-1,54 90 0,145 179 571,-145-230-425,-40-50-339,-34-40-548,0 1 0,0-1 0,0 1 0,0-1 0,0 1 0,-1 0 0,0-1 0,1 1 0,-1 0 0,1 4 0,-1-6-4067,4-3 1628,7-5-2265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9984,'-8'-4'5108,"12"6"-38,8 3-1901,0-1-3759,28-4 1199,1 0 0,71-12 0,-8 0-303,-103 12-303,422-19 389,-420 19-577,-1-1 0,1 1 1,-1 0-1,1-1 1,-1 1-1,0-1 1,1 0-1,-1 1 1,0-1-1,0 0 1,1-1-1,-1 1 1,0 0-1,0-1 1,0 1-1,2-3 0,-2 2-414,0 0 0,-1 0 0,1 0 0,-1 0-1,0-1 1,0 1 0,0 0 0,0 0-1,0-1 1,0 1 0,0-1 0,-1 1-1,1-1 1,-1 1 0,0-5 0,-2-3-4735,-9 3 1004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9472,'-3'2'1567,"2"-1"-1046,-1 0-1,1 0 1,0 0 0,-1 0-1,1 0 1,0 0 0,0 0-1,0 1 1,0-1 0,0 0-1,0 1 1,0 2-1,19-4 1790,156 11 1898,-29 1-3051,-61-9-767,330 22 548,73 46-522,-310-48-62,322 1 1,-495-24-508,0 0 0,-1-1 0,1 1 0,0-1-1,-1 0 1,1 0 0,-1-1 0,1 1 0,-1-1 0,1 0 0,-1 1 0,0-1-1,0-1 1,0 1 0,3-3 0,0-1-1554,0-1 0,0 1 0,-1-1-1,0 0 1,5-10 0,-5 6-4959,-8 6 1418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8448,'0'0'25,"0"-3"571,0 1 0,0 0-1,0-1 1,0 1 0,1 0-1,-1-1 1,1 1 0,1-5-1,-1 6 1011,-1 1-289,0 0-1113,1 1-1,0-1 1,-1 0 0,1 1-1,0-1 1,-1 1 0,1-1 0,-1 1-1,1 0 1,-1-1 0,1 1 0,-1 0-1,1-1 1,0 2 0,1 6 22,0 0 1,-1 0-1,0 1 1,0-1-1,-1 13 1,1 1 62,3 186 1440,-2-52-941,0-86-563,13 245 67,-1-231-126,-10-60-316,2-4-814,-6-20 866,0 1 0,1-1 0,-1 0 0,0 1 0,0-1 0,0 1 0,0-1 0,1 0 0,-1 1 0,0-1 0,0 0 0,1 1 0,-1-1 0,0 0 0,0 1 0,1-1 0,-1 0 0,0 0-1,1 1 1,-1-1 0,1 0 0,-1 0 0,0 0 0,1 0 0,-1 1 0,0-1 0,1 0 0,-1 0 0,1 0 0,-1 0 0,1 0 0,-1 0 0,0 0 0,1 0 0,-1 0 0,1 0 0,-1 0 0,1 0 0,-1 0 0,0-1 0,1 1 0,-1 0 0,0 0-1,1-1 1,10-10-3299,5-7-1493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 9856,'-3'-13'3205,"3"14"-3163,0-1 0,0 0-1,0 0 1,0 0 0,0 0 0,0 0-1,0 0 1,0 0 0,-1 0 0,1 0 0,0 0-1,0 0 1,0 0 0,0 0 0,0 1-1,0-1 1,0 0 0,0 0 0,0 0 0,0 0-1,0 0 1,0 0 0,0 0 0,0 0 0,0 0-1,0 0 1,0 0 0,-1 0 0,1 0-1,0 0 1,0 0 0,0 0 0,0 0 0,0 0-1,0 0 1,0 0 0,0 0 0,0 0 0,0 0-1,0 0 1,0 0 0,-1 0 0,1 0-1,0 0 1,0 0 0,0 0 0,0 0 0,0 0-1,0 0 1,0 0 0,0 0 0,0 0-1,0 0 1,0 0 0,0 0 0,0-1 0,0 1-1,0 0 1,-1 0 0,1 0 0,0 0 0,0 0-1,0 0 1,0 0 0,0 0 0,0 0-1,0 0 1,-2 6 1453,-1 2-854,-1 0 0,1 0 0,-1-1 1,-10 14-1,8-12-432,1 1 1,-9 17-1,7-4 26,1 1 0,1 0-1,0 0 1,2 0 0,1 0-1,1 0 1,3 33 0,-1-48-198,0-1 1,0 1 0,0-1 0,1 0-1,1 0 1,-1 1 0,1-2-1,1 1 1,0 0 0,0-1 0,0 1-1,1-1 1,0 0 0,0-1 0,1 1-1,-1-1 1,1 0 0,1 0-1,-1-1 1,1 0 0,0 0 0,1-1-1,-1 0 1,1 0 0,-1 0 0,10 2-1,1-1 26,0 0 0,34 4 1,-40-8-627,0 0 1,0-1 0,-1 0 0,1-1 0,20-3-1,-30 3 99,0 1 0,1-1-1,-1 0 1,0 0 0,0 0-1,1 0 1,-1 0-1,0-1 1,0 1 0,0 0-1,-1-1 1,1 0 0,3-3-1,4-10-4217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12032,'-5'-10'3978,"6"10"-3875,-1 0-1,0 0 1,0 0-1,0 0 1,0 0-1,0 0 1,0 0 0,0-1-1,0 1 1,0 0-1,1 0 1,-1 0-1,0 0 1,0 0-1,0 0 1,0 0 0,0 0-1,0 0 1,0 0-1,1 0 1,-1 0-1,0 0 1,0 0-1,0 0 1,0 0-1,0 0 1,0 0 0,1 0-1,-1 0 1,0 0-1,0 0 1,0 0-1,0 0 1,0 0-1,0 0 1,1 0 0,-1 0-1,0 1 1,0-1-1,0 0 1,2 1 195,0 0-1,0 0 1,0 1 0,0-1 0,0 1 0,-1-1 0,1 1-1,1 2 1,2 3-143,-2 0 0,1 0-1,-1 0 1,0 0 0,0 0-1,-1 1 1,3 12 0,28 218 1196,-26-168-1102,7 87 36,3 29-30,-10-131-192,21 73 0,-26-121-135,-1-1 0,1 0 0,1-1 0,-1 1 0,5 7 0,-1-8-1666,-3-9-271,-2-11-1593,-2-8-771,-7-1-592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11392,'3'-5'888,"10"-12"1615,-13 16-2423,1 1 0,0-1 0,0 1-1,0-1 1,0 1 0,-1-1 0,1 1 0,0 0-1,0-1 1,0 1 0,0 0 0,0 0-1,0 0 1,0 0 0,0 0 0,0 0 0,0 0-1,0 0 1,0 0 0,0 1 0,0-1-1,1 1 1,6 2 295,-1 0 0,1 0 0,-1 1 0,0 1-1,0-1 1,7 7 0,12 11 99,-1 1 0,-1 1 1,-2 1-1,0 2 0,-1 0 0,-2 1 1,-1 1-1,-1 0 0,-2 2 0,-1 0 0,12 38 1,-8-7-178,-3 0 0,-3 1 0,-3 1 0,-3-1 0,-2 1 0,-3 0 0,-3 0 0,-3 0 0,-2 0 0,-3-1 0,-3 0 0,-30 85 0,26-94-760,-17 43-1562,26-79-3384,-14 24 0,22-41 257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9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9856,'0'-2'632,"0"1"-1,0-1 1,0 1 0,1-1 0,-1 1 0,0-1 0,1 1 0,0-1 0,-1 1 0,1-1 0,0 1-1,-1 0 1,1 0 0,0-1 0,2-1 0,-1 1-196,1-1 1,0 1-1,0 0 0,0 0 1,0 0-1,5-2 0,4-1-182,0 1 0,0 1 1,13-3-1,2 1 45,-1 1 1,1 1 0,0 1 0,39 4 0,-50-1-168,0 1 1,-1 0 0,1 1-1,0 1 1,-1 1 0,0 0-1,0 1 1,27 15 0,-37-18-78,0 0-1,0 1 1,0-1 0,-1 1-1,0 0 1,1 0-1,-1 0 1,-1 1 0,1 0-1,-1 0 1,0 0 0,0 0-1,0 0 1,0 0 0,-1 1-1,0-1 1,-1 1 0,1 0-1,-1-1 1,0 1 0,0 0-1,-1 0 1,1 8 0,-3 0 32,0 1 1,0-1 0,-2 0-1,1 0 1,-2-1 0,0 1-1,-10 19 1,-56 86 231,64-108-305,-22 32 41,15-24-40,1 0-1,1 1 1,1 1 0,-13 33-1,22-50 11,1 1-1,-1 0 1,1-1-1,1 1 0,-1 0 1,1 0-1,0 8 0,0-10-6,0-1 0,1 1 0,0-1-1,-1 1 1,1-1 0,0 0-1,0 1 1,0-1 0,1 0-1,-1 0 1,0 0 0,1 0 0,-1 0-1,1 0 1,0 0 0,3 3-1,3 1 37,1-1 0,-1 0-1,1 0 1,0-1-1,12 5 1,50 12 156,-70-21-208,144 26 322,-54-12-2019,-91-14 1679,26 6-3808,-24-6 2793,-1 1 0,1 0 1,0-1-1,0 1 0,-1 0 0,1 0 1,0 0-1,-1 0 0,1 0 1,2 2-1,-3 4-4270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4368 7552,'-3'-17'2506,"3"11"-1454,3 7-706,6 9-429,-8-9 118,2 2-9,0 0 0,0-1 0,0 1 0,1 0 0,-1-1 0,1 0 0,0 1 1,4 0-1,35 13 129,-36-13-129,15 3 204,0-1 1,1 0-1,0-2 1,-1-1 0,31 0-1,118-13 1357,-132 8-1352,440-46 1429,531-83-1270,-548 67-452,2097-176 84,-1294 178 2,402-23 126,-953 34-226,-173 12 58,-151 16 14,614-8 32,160 43 107,-1087-9-122,-4 1 129,105-9 0,-166 4 4,0 1-1,0-2 0,0 0 1,0 0-1,12-6 1,-20 8-93,0-1 1,-1 0 0,1 0 0,-1 0 0,1 0-1,-1-1 1,0 1 0,0-1 0,0 0 0,0 0 0,-1 0-1,1 0 1,-1-1 0,1 1 0,-1-1 0,-1 1-1,1-1 1,2-6 0,-2 3-6,-1 0-1,0 0 1,0-1 0,-1 1 0,0 0-1,-2-15 1,-11-46 213,3 16-215,5 15-89,2-64-1,11-35 39,26-202 33,-23 247-58,26-168 68,5-48 12,6-380-28,-47 680-26,21-524 0,-21 446-5,-4 0 0,-13-91-1,11 151-21,0 0-1,-2 0 1,-18-46-1,19 58 28,-1-1 0,0 1-1,-1 0 1,-1 0 0,0 1 0,-1 1 0,-21-21-1,8 11 2,-1 2-1,-2 0 1,-42-23-1,50 33-23,1 1 1,-2 1-1,1 1 0,0 1 0,-1 0 0,0 1 0,-23-1 0,-184-2-40,-7 16 92,192-7-38,-741 28-26,-10-25 49,58-21 109,-94-8-118,820 24-4,-906-23 110,812 21-130,-739-20-79,-92-14 124,-28 8-60,-2 29 36,41 33-2,127 6-85,-580-7 298,1336-33-198,-282-9-147,303 7 155,-32-1-49,46 3-8,1 0 0,-1 1 0,1-1 0,0 1 0,-1 0 0,1 0 0,-1 0 0,1 0 0,0 0 0,0 1 0,-4 2 0,5-2 28,0 0-1,1-1 0,-1 1 0,1 0 0,-1 0 0,1 0 0,0 0 0,0 0 0,0 0 0,0 0 1,0 0-1,0 1 0,0-1 0,0 4 0,-3 37 43,3-24-75,-3 4 53,-9 33 0,3-15-42,-81 276 22,-19-7 6,12-74 0,22-60 0,-29 98 3,-78 327 0,144-452-9,-43 195 54,73-297-50,-53 364 4,53-274-84,14 215-1,4-283 97,3 0-1,23 71 1,-3-9 57,-23-99-60,1-1 0,1 0 0,2-1 0,17 30 0,-19-38-23,-8-17 11,0 0 0,0 0 0,1-1 0,0 1 0,-1-1 0,1 0 0,1 0 0,-1 0 0,0-1 0,1 1 0,7 3 0,-3-2 25,0-1-1,0 0 1,0-1 0,1 0 0,-1 0 0,12 1-1,188 13 247,-93-10-246,-69-4-130,292 30-93,-171-1-1937,-115-18-582,55 22 0,-16 3-1634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6 198 7680,'2'-18'1189,"0"-1"0,2 1 1,0-1-1,11-30 0,11-17 2427,-20 58-2588,-3 13-129,-2 19 187,-1-24-1086,-3 65 1114,-12 75-1,2-34-886,3-12-91,-16 187 1440,26-274-1520,-1-2 46,1 1 0,0 0-1,0-1 1,1 9 0,-1-13-92,0-1 0,0 0 0,0 0 0,0 0 0,0 0 0,1 0-1,-1 0 1,0 1 0,0-1 0,0 0 0,0 0 0,0 0 0,0 0 0,0 0 0,0 0 0,0 1 0,0-1 0,0 0 0,1 0 0,-1 0 0,0 0-1,0 0 1,0 0 0,0 0 0,0 0 0,0 0 0,1 0 0,-1 0 0,0 1 0,0-1 0,0 0 0,0 0 0,0 0 0,0 0 0,1 0 0,-1 0-1,0 0 1,0 0 0,0 0 0,0 0 0,0 0 0,1-1 0,-1 1 0,0 0 0,8-6 158,6-11-84,13-29-55,37-54-126,-57 89 102,2 1 1,-1 0 0,2 1 0,-1 0 0,1 0 0,20-12 0,-27 18-2,1 1 0,0 0 0,0 0-1,0 1 1,0-1 0,1 1 0,-1 0 0,8-2 0,-10 3-2,0 0-1,0 0 1,0 1 0,0-1 0,0 0 0,0 1-1,0-1 1,-1 1 0,1-1 0,0 1 0,0 0-1,0 0 1,-1 0 0,1 0 0,0 0 0,-1 0-1,1 0 1,-1 1 0,0-1 0,1 1 0,1 2 0,3 6 18,0 0 0,0 1 0,-2 0 0,1 0 0,-1 0 0,-1 0 0,0 1 0,2 14 0,-3-14-24,0 0 0,1 0 0,0-1 0,1 1 0,0-1 0,1 0 0,1 0 0,9 15 0,-13-24-213,0 1 1,1-1 0,-1 0 0,1 1 0,-1-1 0,1 0 0,0-1 0,0 1 0,0 0 0,0-1 0,0 0 0,0 0-1,0 0 1,0 0 0,1 0 0,-1 0 0,0-1 0,1 0 0,-1 0 0,5 0 0,-5 0-654,0-1 0,0 1 0,1-1 0,-1 0 0,4-2 0,-4 2-355,0 0 0,-1 0 1,0-1-1,1 0 1,-1 1-1,4-4 0,3-6-3473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82 9216,'0'-2'372,"-1"-1"1,1 0 0,0 0 0,0 0-1,0 0 1,1 0 0,-1 0-1,1 0 1,-1 0 0,1 0 0,0 1-1,0-1 1,0 0 0,1 0-1,-1 1 1,1-1 0,-1 1-1,1-1 1,0 1 0,0 0 0,0 0-1,0 0 1,3-2 0,-4 2-244,1 0 1,0 1 0,0 0-1,0-1 1,0 1 0,0 0-1,0 0 1,0 0 0,0 0-1,0 0 1,0 0 0,0 1 0,1-1-1,-1 1 1,0-1 0,0 1-1,1 0 1,-1 0 0,0 0-1,1 0 1,-1 1 0,0-1-1,0 1 1,1-1 0,-1 1-1,0 0 1,0-1 0,0 1-1,0 0 1,3 2 0,-1 1 52,0 0 0,-1 0 0,1 0 1,-1 0-1,0 1 0,0-1 0,-1 1 1,1 0-1,-1-1 0,0 1 0,0 0 1,1 8-1,2 9 251,3 36 1,-6-44-342,10 84 326,47 327 33,-55-410-563,3 24-5,-7-37-120,0 0 0,0 1 1,0-1-1,0 0 1,0 1-1,0-1 1,-1 0-1,1 0 0,-1 0 1,1 1-1,-1-1 1,0 0-1,-1 2 1,-6 4-3101,4-7-2211,4-3-1055,4-8 1974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40 9856,'17'-38'6112,"-16"36"-4443,-1 2-1576,0 0 0,0 0 0,0 0 0,1 0 0,-1 1 0,0-1 0,0 0 0,0 0 0,0 0 0,1 0 0,-1 0 1,0 0-1,0 0 0,0 0 0,0 0 0,0 0 0,1 0 0,-1 0 0,0 1 0,0-1 0,0 0 0,0 0 0,0 0 0,0 0 0,1 0 0,-1 1 1,0-1-1,0 0 0,0 0 0,0 0 0,0 0 0,0 0 0,0 1 0,0-1 0,0 0 0,0 0 0,0 0 0,0 1 0,0-1 0,-1 8 150,0-1 0,-1 1 0,0-1 0,0 0-1,-1 1 1,0-1 0,0 0 0,-6 9 0,-2 4 121,-6 17-60,-3-1 0,-1-1 0,-1-1 0,-39 45 0,47-64-312,1 0 1,1 0 0,0 1 0,1 1 0,-11 23 0,21-38 10,0-1 0,1 0-1,0 1 1,-1-1 0,1 1 0,0-1 0,-1 1 0,1-1-1,0 1 1,0-1 0,0 0 0,1 1 0,-1-1 0,0 1 0,0-1-1,1 1 1,-1-1 0,1 0 0,-1 1 0,1-1 0,0 0-1,0 1 1,-1-1 0,1 0 0,0 0 0,0 0 0,0 0-1,0 0 1,0 0 0,0 0 0,1 0 0,-1 0 0,0 0 0,0-1-1,1 1 1,-1 0 0,0-1 0,2 1 0,7 3 44,0-1 0,-1 0 0,1-1 0,13 1 0,-14-1-30,70 7 247,-14-1-1842,-21 0-3855,-14-1-449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7168,'0'-32'4385,"0"18"1464,1 14-5701,0 0 0,0 0 0,0 0 0,0 1 0,0-1 0,0 0 0,0 1 0,0-1 0,0 1 0,0-1 0,1 2 0,0 1-22,0-1-1,0 1 1,0 0 0,0 0-1,-1 0 1,0 0 0,1 0-1,-1 0 1,0 0 0,0 5-1,4 35 644,-4-31-557,5 232 2392,-3-71-1752,9 54 227,2 61 487,-13-74-980,-1-123-159,-2-104-2598,1 12 1626,1-1 1,0 0-1,-1 0 1,1 0 0,0 0-1,0 1 1,0-1 0,0 0-1,0 0 1,1-2-1,6-11-5614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11648,'-10'5'2402,"1"0"2655,9-4-3130,6 0-1260,-1 0-369,0 0 0,0 0 0,0 1 1,0-1-1,0 1 0,0 0 0,0 1 1,7 4-1,13 6 394,-6-7-546,0 1 1,0-2 0,1-1 0,0-1-1,21 2 1,102-3-348,-87-3-388,-54 2 356,-1-1-1,0 0 0,1-1 1,-1 1-1,0 0 1,1 0-1,-1 0 1,0-1-1,1 1 0,-1-1 1,0 1-1,0-1 1,0 1-1,2-2 1,-2 1-510,0 0 0,0 0 1,0-1-1,0 1 1,-1 0-1,1-1 1,0 1-1,-1 0 1,1-1-1,-1 1 0,1-1 1,-1-1-1,1-9-3555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15 8320,'18'-14'4976,"-18"13"-3680,0 1 42,0 0 81,-4 4 1023,-8 11-1587,-1-2-1,0 0 0,-30 22 0,25-21-647,1 0 0,-23 25 0,-7 21-189,-66 112 1,99-147-114,7-13-53,0 1 0,-18 21 0,25-35 101,0 1 0,0 0-1,1 0 1,-1 0 0,0 0 0,0 0-1,0 0 1,0 0 0,0 0-1,0 0 1,0-1 0,0 1 0,0 0-1,0 0 1,-1 0 0,1 0-1,0 0 1,0 0 0,0 0-1,0 0 1,0 0 0,0-1 0,0 1-1,0 0 1,0 0 0,0 0-1,0 0 1,0 0 0,0 0 0,0 0-1,0 0 1,-1 0 0,1 0-1,0 0 1,0 0 0,0 0 0,0 0-1,0 0 1,0 0 0,0 0-1,0-1 1,0 1 0,-1 0-1,1 0 1,0 0 0,0 0 0,0 0-1,0 1 1,0-1 0,0 0-1,0 0 1,0 0 0,-1 0 0,1 0-1,0 0 1,0 0 0,2-15-2320,-1 9 677,3-9-3141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 8704,'-52'4'3515,"29"-3"3529,36-7-5175,2 0-975,-10 6-605,0-1 0,0 1 1,0 0-1,1 1 0,-1-1 0,0 1 1,0 0-1,0 0 0,7 3 0,0 1 120,0 0-1,14 11 0,4 1-56,-20-13-274,-1 0-1,1 0 1,0-1-1,0 0 1,0-1-1,0-1 1,1 1-1,11-1 1,87-6 311,-79 2-324,171-8 120,-135 10 221,71 9 0,-81-7 304,-55-1-770,0-1 0,-1 1 1,1-1-1,-1 1 0,1-1 0,0 1 1,-1-1-1,1 1 0,-1-1 0,1 1 1,-1-1-1,1 1 0,-1-1 1,1 0-1,-1 1 0,0-1 0,0 0 1,1 0-1,-1 1 0,0-1 0,0 0 1,0 1-1,1-1 0,-1-1 0,0 1-2195,0 2-1436,4 3-2703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83 9088,'4'-72'9797,"-4"72"-9743,1-1 0,-1 1 0,0 0 0,0-1 0,0 1 0,-1-1 0,1 1 0,0 0 0,0-1 1,0 1-1,0-1 0,0 1 0,0 0 0,-1-1 0,1 1 0,0 0 0,0-1 0,0 1 0,-1 0 0,1-1 0,0 1 0,0 0 0,-1-1 1,1 1-1,0 0 0,-1 0 0,1-1 0,0 1 0,-1 0 0,1 0 0,-1 0 0,1 0 0,0 0 0,-1-1 0,1 1 0,-1 0 1,1 0-1,0 0 0,-1 0 0,1 0 0,-1 0 0,1 0 0,0 0 0,-1 0 0,1 1 0,-1-1 0,1 0 0,0 0 0,-1 0 1,-2 1 129,0 1 1,0-1 0,0 0 0,1 1 0,-6 3 0,-9 9 27,0 2 0,-17 21-1,-11 10-19,-12 5 75,26-25-105,1 2 1,1 1-1,-35 47 1,43-45-55,2 0 1,1 2-1,1 0 1,2 1-1,2 0 1,1 1-1,2 1 0,-7 43 1,16-70-81,0 1 0,0-1 1,1 1-1,0-1 0,1 1 1,4 20-1,-3-25-4,-1 0 1,1 0-1,1-1 0,-1 1 1,1-1-1,0 1 0,0-1 1,1 0-1,0 0 0,0 0 1,0 0-1,0-1 0,7 6 1,1-2 48,1 1 1,-1-2-1,2 0 1,-1 0-1,1-1 1,0-1-1,0 0 1,0-1-1,28 4 1,-24-6-43,1 0 1,0-1-1,0-1 0,0-1 1,0-1-1,0-1 1,24-6-1,-28 5-1,0-1 0,-1 0 0,0-1 0,0 0 0,-1-1 0,1-1 0,12-10 0,-22 15-21,1-1 0,-1 1 1,0-1-1,0 0 0,-1 0 1,1-1-1,-1 1 0,0-1 0,0 1 1,-1-1-1,1 0 0,-1 0 1,0 0-1,0 0 0,-1-1 0,0 1 1,1 0-1,-2-1 0,1 1 1,-1-1-1,0 1 0,-1-10 0,1 10-13,-1 1 0,0-1 0,-1 1 0,1 0 0,-1-1 0,1 1-1,-1 0 1,-1 0 0,1 0 0,-1 1 0,1-1 0,-1 0 0,0 1-1,0 0 1,0 0 0,-1 0 0,1 0 0,-1 0 0,0 1 0,0-1-1,0 1 1,0 0 0,0 0 0,0 1 0,0-1 0,-1 1-1,1 0 1,-1 0 0,1 0 0,-1 1 0,1-1 0,-1 1 0,1 0-1,-1 1 1,-6 0 0,-2 2-25,0 1 1,0 0-1,1 0 0,0 1 0,-15 9 0,-55 37-180,77-48 197,5-3 8,-34 26-352,31-24 180,1 0-1,-1 1 0,1-1 0,0 1 0,0 0 1,0 0-1,0-1 0,0 1 0,1 1 0,-2 2 1,3-5-7,0 0 0,-1 0 0,1 0 1,0-1-1,0 1 0,0 0 0,1 0 1,-1 0-1,0 0 0,0 0 0,0-1 1,1 1-1,-1 0 0,0 0 0,1 0 0,-1-1 1,0 1-1,1 0 0,-1 0 0,1-1 1,0 1-1,-1-1 0,1 1 0,-1 0 1,1-1-1,0 1 0,0-1 0,-1 1 1,1-1-1,0 0 0,0 1 0,-1-1 1,1 0-1,0 1 0,0-1 0,0 0 1,0 0-1,0 0 0,-1 0 0,3 0 0,10 1-4872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10368,'0'0'251,"0"0"0,0-1 1,0 1-1,0 0 0,0-1 1,0 1-1,0 0 1,0 0-1,0-1 0,0 1 1,1 0-1,-1-1 0,0 1 1,0 0-1,0 0 0,1 0 1,-1-1-1,0 1 0,0 0 1,1 0-1,-1 0 1,0-1-1,0 1 0,1 0 1,-1 0-1,0 0 0,0 0 1,1 0-1,13-2 2592,17 6-1938,-26-3-252,255 35 718,-218-34-1444,-14 0-330,-1 0 1,35 7 0,-52-4-2332,-10-5 2604,0 0 0,0 0 1,0 1-1,1-1 1,-1 0-1,0 0 1,0 0-1,0 1 0,0-1 1,0 0-1,0 0 1,0 1-1,0-1 1,0 0-1,0 0 0,0 1 1,0-1-1,0 0 1,0 0-1,0 1 1,0-1-1,0 0 0,0 0 1,0 1-1,0-1 1,0 0-1,0 0 1,0 1-1,-1-1 0,1 0 1,0 0-1,0 0 1,0 1-1,-1-1 1,-10 11-4927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11008,'-9'8'4128,"13"-4"-3200,5-1 767,5-3 161,13-3-672,13-1-128,8-1-480,6 2-192,5-1-224,-7 4-64,2 0 32,-13 4-288,-5-1-64,-11 6-1856,-2 3-768,8 3-2847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531 170 7808,'0'-2'648,"0"0"0,1 0 1,-1 0-1,0 0 1,1 0-1,0 0 0,-1 0 1,1 0-1,1-2 0,12-16 1928,-12 17-2338,0 0 0,0 1-1,0-1 1,0 0 0,0 0-1,-1 0 1,1-1 0,-1 1-1,0 0 1,0-1-1,0 1 1,1-6 0,-2 4-9,-1 1 0,1 0-1,-1 0 1,0-1 0,0 1 0,0 0 0,0 0 0,-1 0 0,1 0 0,-1 0 0,0 1-1,0-1 1,-5-5 0,6 7-206,-1 1-1,1-1 1,-1 0-1,0 1 1,0 0-1,1-1 1,-1 1-1,0 0 1,0 0-1,0 0 1,-1 0-1,1 0 1,0 1-1,0-1 1,0 1-1,0-1 1,-1 1-1,1 0 1,0 0-1,0 0 1,-1 0-1,1 0 1,0 0-1,0 1 1,-1-1-1,1 1 1,-4 1-1,-47 20-134,1 3 0,-86 54 0,118-66 127,0 1 1,0 1-1,1 1 0,1 1 0,1 0 1,0 2-1,-23 34 0,29-37 48,2 0 0,0 1 0,1 1 0,0-1 1,2 2-1,0-1 0,1 0 0,1 1 0,0 0 0,0 26 0,3-39 7,1 1 0,0 0 1,1-1-1,-1 1 0,1-1 0,0 0 0,1 1 0,3 9 0,-3-13-28,-1 0-1,1 0 0,-1-1 0,1 1 0,0 0 0,0-1 1,0 1-1,1-1 0,-1 0 0,1 0 0,-1 0 0,1 0 1,0 0-1,-1-1 0,1 1 0,0-1 0,0 1 0,6 0 1,2 1 30,0-1 0,0 0 0,0-1 0,0 0 1,1-1-1,-1 0 0,0-1 0,0-1 1,0 1-1,0-2 0,0 1 0,0-1 1,15-7-1,-7 1-47,0 0 1,-1-2-1,0 0 1,-1 0-1,0-2 0,19-19 1,-20 17-20,0-1 0,-1 0 1,-1-1-1,-1-1 0,-1 0 1,0-1-1,-1 0 0,-1-1 1,-1 0-1,11-37 0,-18 48-25,2-3-81,-2 13 11,0 6-33,4 28 204,2-1 1,22 56 0,-25-77-55,1 0 0,0 0 0,1-1 0,1 0 0,0 0 0,1-1 0,0 0 0,1 0 0,15 13-1,-1-5 126,49 29-2,-72-47-169,0-1-46,0 1 0,0 0 0,0-1 1,1 1-1,-1-1 0,0 1 0,0-1 1,1 0-1,-1 0 0,0 1 0,3-1 1,-12-13-7596,8 2 1873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62 9216,'3'-8'995,"-2"3"-479,0 1 1,1 0-1,0 0 1,0 0-1,0-1 1,0 2 0,1-1-1,-1 0 1,1 1-1,4-5 1,-7 8-520,8-6 2244,-6 7-339,-6 8-698,-29 40 513,-11 30-650,-37 91-1,-20 98 209,-19 170-115,105-360-1081,3 0 1,4 1-1,4 133 0,7-169 6,1-1 0,3 1 0,20 71 0,-17-84 5,1-1 0,1 0 0,2-1 0,0 0 0,33 44 0,-11-24-214,28 39 260,-26-28-3812,-32-51-148,2-7-2495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398 167 7552,'29'-30'3603,"8"-7"186,-15 13-1139,-22 24-2595,0 0 0,1-1 1,-1 1-1,0 0 0,0-1 0,1 1 0,-1-1 0,0 1 0,0 0 1,0-1-1,0 1 0,1-1 0,-1 1 0,0-1 0,0 1 0,0-1 1,0 1-1,0-1 0,0 1 0,0 0 0,0-1 0,0 1 0,-1-1 1,1 1-1,0-1 0,0 1 0,0 0 0,0-1 0,-1 1 0,1-1 1,0 1-1,0 0 0,-1-1 0,0 0 0,1 0 38,-1 1-1,0-1 1,0 0-1,0 0 1,0 0-1,0 1 1,0-1-1,0 1 1,0-1-1,0 1 1,-2-2-1,-2 2-16,-1 0 1,1 0-1,-1 1 1,1-1-1,-1 1 0,1 1 1,-1-1-1,1 1 0,-6 2 1,5-2-52,-9 4-2,0 0-1,1 2 1,0-1-1,1 2 0,0-1 1,0 2-1,0 0 1,2 1-1,-1 0 0,1 0 1,-14 21-1,-2 5 136,3 1-1,-36 74 1,-33 105 390,86-194-427,0 0 1,1 1-1,2 0 1,0 0-1,1 0 1,2 1-1,2 38 1,0-56-67,-1-1 1,2 0 0,-1 1-1,1-1 1,0 0 0,0 0-1,0 0 1,1 0-1,0 0 1,6 8 0,-6-10-16,0-1 0,0 1-1,1-1 1,-1 0 0,1 0 0,0 0 0,0 0 0,0-1 0,0 1 0,1-1 0,-1 0 0,1 0-1,-1-1 1,10 3 0,0-2 35,0-1 1,0 0-1,0 0 0,-1-2 0,1 1 1,0-2-1,19-4 0,1-2 139,58-23 0,-55 16-180,-1-2 1,-1-1 0,-1-2-1,-1-1 1,0-1 0,-2-2-1,34-34 1,-42 36-21,-2-2 0,0 0 0,-2-2-1,-1 0 1,-1 0 0,-1-2 0,-2 0 0,0-1 0,12-40 0,-22 57-20,-1-1 1,0 1 0,-1 0 0,0-1 0,-1 1 0,0-1 0,-1 0 0,-1 1 0,0-1 0,0 0 0,-1 1 0,-1 0-1,0-1 1,-1 1 0,0 0 0,-1 1 0,0-1 0,-1 1 0,0 0 0,-9-11 0,7 11-8,-1 0-1,-1 1 1,1 0 0,-2 1-1,1 0 1,-1 0 0,-1 1 0,1 1-1,-2 0 1,-12-6 0,10 6-118,-1 1 1,0 1 0,-1 0-1,1 1 1,-1 1-1,0 1 1,-30-1 0,36 3-731,10 3-745,17 1-1005,51 6-3708,-20 0 1887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11008,'-8'5'1882,"5"-4"-1316,1 0 0,-1 1 0,1 0 0,-1-1 0,1 1 0,0 0 0,-4 4 0,5-4 778,4 0 2195,3 0-2401,0-1-772,0 0-1,-1 0 0,1 1 1,-1-1-1,1 1 0,-1 0 1,8 5-1,13 3 30,12 2-88,1-2 1,70 7 0,81-4 208,-70-12-83,-98-2-226,0-1-1,0-1 1,29-8-1,-46 10-156,-1 0 0,1 0 0,0 0 1,8 1-1,-12 0-84,0 0 1,0 0-1,0 0 0,0 0 1,0 0-1,0-1 0,0 1 1,0 0-1,0 0 1,0-1-1,-1 1 0,1 0 1,0-1-1,1 0 0,0-4-4202,-2 2 806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31 111 11648,'-31'-9'6783,"44"4"-4234,-7 1-2175,4-1-139,25-13 432,0 2-1,2 1 1,55-16 0,-80 29-502,0 0 0,0 0 1,0 1-1,0 1 0,0 0 1,20 2-1,-24-1-23,0 1 0,-1 0 1,1 1-1,-1-1 0,1 1 0,-1 1 0,0-1 0,0 1 1,-1 0-1,1 1 0,7 7 0,-10-8-52,0 0-1,0 1 0,-1-1 1,1 1-1,-1 0 1,0 0-1,-1 0 1,1 1-1,-1-1 0,0 1 1,0-1-1,-1 1 1,0 0-1,0 0 1,0-1-1,0 13 0,-2 1 69,0 1-1,-1 0 0,-8 30 0,1-16-95,-25 65 1,-24 29 11,18-45-59,33-68 23,1 1 1,0-1-1,1 1 0,-4 22 1,9-34-23,-1 1 0,1-1-1,0 1 1,0 0 0,0-1 0,1 1 0,0-1 0,0 1 0,1 4 0,-1-7-9,0 1 1,1-1 0,-1 1-1,0-1 1,1 1-1,0-1 1,-1 0-1,1 0 1,0 0 0,0 0-1,0 0 1,1 0-1,-1-1 1,0 1 0,1-1-1,2 2 1,2 0 25,1 0 1,-1-1-1,1 0 1,0 0 0,-1-1-1,1 0 1,16 0-1,58-6-118,-46 1-77,16 1-1862,-10 0-3776,-21 0 1219,-2-5-1221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8576,'-2'-4'405,"1"0"0,0-1 1,0 1-1,1 0 0,-1 0 1,1-1-1,0 1 0,0 0 1,1-1-1,-1 1 0,1 0 1,0-1-1,0 1 0,0 0 1,1 0-1,-1 0 0,1 0 1,0 0-1,0 0 0,1 1 0,-1-1 1,1 1-1,5-6 0,-4 5-174,1 0 0,-1 1-1,1 0 1,0 0-1,0 0 1,0 0 0,1 1-1,-1 0 1,0 0-1,1 0 1,0 1-1,-1 0 1,1 0 0,0 0-1,-1 1 1,1 0-1,0 0 1,0 1-1,0-1 1,-1 1 0,1 0-1,-1 1 1,1-1-1,-1 1 1,1 0 0,-1 1-1,0-1 1,0 1-1,0 0 1,0 0-1,0 1 1,-1-1 0,8 8-1,3 9 75,1 0 0,-2 1 0,-1 1 0,-1 0 0,12 29 0,-7-15-82,11 24 145,-2 1 0,34 128 0,-50-145-319,-2 1 0,-2-1 0,-2 1 0,-2 0 0,-5 63 0,-8-19 221,-4 0 1,-3-1 0,-51 147-1,57-197-287,10-27-126,-1-1 0,-1 1 0,0 0 0,0-1 0,-1 0 0,-7 11 0,12-21 106,0 1 0,0-1 1,0 0-1,0 0 0,0 0 1,0 0-1,0 0 1,0 0-1,0 0 0,0 0 1,0 0-1,-1 0 0,1 0 1,0 0-1,0 0 0,0 0 1,0 0-1,0 0 0,0 0 1,0 0-1,0 0 0,0 0 1,0 1-1,0-1 0,0 0 1,0 0-1,0 0 0,0 0 1,0 0-1,0 0 0,-1 0 1,1 0-1,0 0 0,0 0 1,0 0-1,0 0 1,0 0-1,0 0 0,0 0 1,0 0-1,0-1 0,0 1 1,0 0-1,0 0 0,0 0 1,0 0-1,0 0 0,0 0 1,-1 0-1,1 0 0,0 0 1,0 0-1,0 0 0,0 0 1,0 0-1,0 0 0,0 0 1,0 0-1,0 0 0,0 0 1,0 0-1,0 0 0,-1-7-1982,2-7-1785,7-3-1257,5-2-715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9600,'2'0'4387,"9"0"-3105,-8 1-961,0-1 0,0 1 0,0 0 0,0 0 0,0 0 0,0 0 0,0 0 0,-1 0 0,1 1 0,0-1 0,-1 1 0,1 0 0,-1 0 0,0 0 0,0 0 0,1 0 0,2 5 0,3 4 66,-1-1 0,12 23-1,2 7 188,37 52 0,-44-73-542,1 0 0,0-1-1,2-1 1,26 22 0,-29-28-195,83 63 248,-30-28-4594,-53-38 1646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8448,'0'-66'11781,"0"65"-11711,1 0 1,-1 0 0,0 0 0,0 0-1,0 0 1,1 0 0,-1 0 0,0 1-1,1-1 1,-1 0 0,1 0 0,-1 0-1,1 1 1,0-1 0,-1 0 0,1 0-1,0 1 1,-1-1 0,1 1 0,0-1-1,0 1 1,-1-1 0,1 1 0,0-1-1,1 0 1,26-6 1037,-20 5-893,3 0-3,0 1 0,1 0 0,-1 1 0,1 0 0,-1 0 0,0 1 0,1 1 0,-1 0 0,0 0 0,0 1 0,0 1-1,0 0 1,18 10 0,-21-10-119,-1 0 0,0 1 1,0 0-1,0 1 0,-1-1 0,0 1 0,0 0 0,7 11 0,-9-12-21,-1 1 1,0 0-1,0-1 1,0 1-1,-1 0 1,0 0-1,0 0 1,-1 1-1,1-1 0,-1 0 1,-1 1-1,1 6 1,-1-6-30,-1 0 1,0 0 0,0 0-1,0 0 1,-1 0 0,0-1-1,-1 1 1,1-1-1,-1 1 1,0-1 0,-1 0-1,0 0 1,-5 7 0,-7 5 54,0 0 0,-30 24 0,29-28-92,1 1 0,-27 32-1,42-45-11,-2 2 20,0 0-1,0 0 0,1 0 0,0 0 0,0 0 0,-2 5 0,3-7 0,1-1 0,0 0 0,0 1 0,0-1 0,0 0 0,0 1 1,0-1-1,0 0 0,0 1 0,1-1 0,-1 0 0,0 1 0,1-1 1,-1 0-1,1 0 0,-1 0 0,1 1 0,0-1 0,-1 0 0,1 0 0,0 0 1,0 0-1,0 0 0,0 0 0,2 1 0,8 6 29,1 0 0,-1-1 0,1-1 0,1 0 0,-1-1 0,19 6 0,4 1-27,28 17-78,16 5 476,-66-30-1231,0 1 0,0-2 0,28 5 0,-17-7-6830,-11 3 1574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8192,'-6'1'1457,"1"0"0,-1 0 1,-9 0-1,14 0-1234,0-1 0,0 1 0,0 0 0,0-1 1,1 1-1,-1-1 0,0 1 0,0 0 0,1 0 0,-1 0 0,1-1 0,-1 1 1,1 0-1,-2 1 0,2-1-168,0-1 1,0 0-1,0 1 1,-1-1-1,1 0 1,0 1-1,0-1 1,0 0-1,-1 1 1,1-1-1,0 0 0,0 1 1,0-1-1,0 0 1,0 1-1,0-1 1,0 0-1,0 1 1,0-1-1,0 1 1,0-1-1,0 0 1,0 1-1,0-1 1,0 0-1,1 1 0,-1-1 1,0 1-1,0-1 1,0 0-1,0 0 1,1 1-1,-1-1 1,0 0-1,0 1 1,1-1-1,-1 0 1,0 0-1,1 1 1,-1-1-1,0 0 1,1 0-1,-1 0 0,0 1 1,1-1-1,7 1 441,1 0 0,-1-1-1,0 0 1,1 0 0,8-2-1,17-1 89,-15 4-434,0 0 1,-1 1-1,1 0 1,-1 2-1,0 0 1,0 1-1,0 1 1,18 8-1,-25-8-82,1-1 0,0-1 0,0 0 0,0 0 0,0-1 0,1-1 0,21 2 0,-34-4-102,0 0 1,0 0-1,0 0 0,0 0 0,0 0 1,0 0-1,0 0 0,0 0 0,-1 0 0,1 0 1,0 0-1,0 0 0,0 0 0,0 0 1,0 0-1,0 0 0,0 0 0,0 0 0,0 0 1,0 0-1,0 0 0,-1 0 0,1 0 1,0 0-1,0 0 0,0 0 0,0 0 0,0 0 1,0 0-1,0 0 0,0 0 0,0-1 1,0 1-1,0 0 0,0 0 0,0 0 1,0 0-1,0 0 0,-1 0 0,1 0 0,0 0 1,0 0-1,0 0 0,0 0 0,0-1 1,0 1-1,0 0 0,0 0 0,0 0 0,0 0 1,0 0-1,0 0 0,0 0 0,0 0 1,0 0-1,1-1 0,-14 8-5646,9-4 358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59 8960,'2'-6'896,"1"1"1,0 0-1,1 0 0,0 0 1,-1 0-1,1 1 1,1 0-1,-1-1 0,1 1 1,-1 1-1,6-4 1,-9 6 319,-11 5-96,-5 6-902,0 1 1,1 0 0,0 0-1,0 2 1,-19 22 0,24-24-200,0 0-1,0 1 1,1 0 0,-10 21 0,15-27-40,0 1-1,1-1 0,-1 1 1,1 0-1,1 0 0,0 0 1,0 0-1,0 0 0,0 0 1,1 0-1,1 9 0,0-12 21,0 0 0,0-1-1,0 1 1,1 0-1,-1-1 1,1 1 0,0-1-1,0 0 1,0 1 0,0-1-1,1 0 1,-1 0 0,1 0-1,0-1 1,0 1-1,0-1 1,0 1 0,5 1-1,6 4 21,0-1 0,0 0-1,19 5 1,-11-4 7,44 18 193,82 44-1,-130-60-171,128 76 133,-115-65 107,-2 0 0,44 42 0,-69-59-236,64 67 822,-58-60-571,-1 0-1,-1 1 1,0 1 0,10 19-1,-17-29-218,1 0-1,-1 0 0,0 1 1,0-1-1,0 0 0,0 0 1,-1 1-1,0-1 0,1 1 1,-1-1-1,0 0 0,-1 1 1,1-1-1,0 1 0,-2 4 1,0-4-51,0-1 1,1 1 0,-1-1 0,-1 0-1,1 1 1,0-1 0,-1 0 0,1 0-1,-1-1 1,0 1 0,0-1 0,0 1-1,-4 2 1,-9 4-8,1-1 1,-2 0-1,1-1 0,-28 9 1,16-9-40,1 0 0,-37 2 0,43-7-144,-1-1 0,0 0-1,1-2 1,-1-1-1,1-1 1,-1 0 0,1-2-1,0 0 1,-37-15-1,54 18-120,0-1-1,0 1 0,-1 0 0,1-1 1,1 0-1,-1 0 0,0 0 0,1 0 0,0-1 1,-1 1-1,1-1 0,1 0 0,-4-4 0,5 4-160,-1 0 0,1 0-1,-1 0 1,1 0 0,0 0-1,1 0 1,-1 0 0,1 0-1,0 0 1,0 0 0,0 0-1,0 0 1,1 0-1,1-7 1,10-25-4898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11648,'-2'-1'510,"-7"-8"2745,9 6-885,7 5 646,-2-1-2414,-1 2 0,1-1 0,-1 0 0,6 5-1,-6-4-373,0 0-1,0 0 1,1-1-1,-1 1 0,11 2 1,-5-3-55,0 0 0,0-1 0,0 0 1,0 0-1,12-2 0,54-8 366,-47 5-437,220-17 161,-142 18-2980,-48 3-4520,-24-4 1723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10240,'-26'14'3365,"21"-11"-1882,5-3 90,10 0 1771,12 0-2198,140 4 1887,-135-1-3014,-1 0 0,1 2 0,50 16 1,-72-20-207,0 1 0,0 1 1,-1-1-1,1 0 1,-1 1-1,1 0 1,-1 0-1,7 7 1,12 17-8448,-22-26 8184,6 7-6355,-9-3 2448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8960,'-49'21'3328,"40"-13"-2592,0 4 640,9-9 96,4 1-129,10-4-31,8 0-352,14-4-192,14-4-448,-2-4-128,2 0-64,-5 5-64,-5 2 32,-10 5-352,2 5-64,-5 2-1312,0 5-608,4 0-2943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490 201 9472,'1'-5'781,"0"0"0,-1-1 0,2 1 0,-1 0 0,1 0 0,-1 0 0,6-8 0,5-19 922,-10 26-1300,0 0 0,-1 1 0,0-1 0,-1 0-1,1 0 1,-1 0 0,0 0 0,-2-11 0,2 15-259,-1-1 1,0 0-1,0 1 1,0-1-1,0 1 1,0-1-1,0 1 1,-1-1-1,1 1 1,-1 0-1,0 0 1,1 0-1,-1 0 1,0 0-1,0 0 1,-1 0-1,1 1 1,0-1 0,0 1-1,-1-1 1,1 1-1,-4-1 1,0 0-116,0 1 0,0-1 1,0 1-1,0 1 0,0-1 1,0 1-1,-1 0 0,1 0 1,0 1-1,-8 1 0,2 1 7,1 0 0,-1 1-1,1 0 1,-15 7 0,10-2-17,0 1-1,1 1 1,0 0 0,1 0-1,-24 26 1,11-6 85,-35 53 0,38-49 75,3 1 0,-31 67 0,45-87-147,2 0 0,-1 0-1,2 0 1,0 1-1,1-1 1,1 1-1,0 0 1,2 0 0,1 28-1,0-37-15,1-1-1,-1 0 0,2 1 1,-1-1-1,1 0 1,0 0-1,0-1 1,1 1-1,0 0 0,0-1 1,0 0-1,1 0 1,0-1-1,0 1 0,1-1 1,-1 0-1,1 0 1,0-1-1,1 0 1,-1 0-1,14 6 0,-8-5 16,-1-1 0,1 0 0,0-1 0,1 0 0,-1-1 0,0 0 0,1-1 0,-1-1 0,1 0 0,-1 0 0,1-1 0,18-4 0,-15 0-8,0 0 0,0 0 1,-1-1-1,0-1 0,0-1 1,0 0-1,-1-1 0,-1 0 1,1-1-1,-2-1 0,1 0 1,-1-1-1,-1 0 0,0 0 1,-1-1-1,0-1 0,-1 0 1,-1 0-1,0-1 0,-1 0 1,0 0-1,-2-1 0,7-26 1,-7 23-24,-1-1 1,-2 1 0,0-1 0,-1 0 0,-1-23 0,-4 30 84,4 13-84,0 0 0,0 0 0,0 0 1,0 0-1,0-1 0,0 1 0,-1 0 1,1 0-1,0 0 0,0 0 0,0 0 1,0 0-1,0 0 0,0 0 0,0 0 1,0 0-1,-1 0 0,1 0 0,0 0 1,0 0-1,0 0 0,0 0 0,0 0 0,0 0 1,-1 0-1,1 0 0,0 0 0,0 0 1,0 0-1,0 0 0,0 0 0,0 0 1,-1 0-1,1 0 0,0 0 0,0 0 1,0 0-1,0 0 0,0 0 0,0 0 1,0 0-1,-1 0 0,0 2 2,1-1 0,-1 0 0,0 0 0,1 1 0,-1-1 0,0 1-1,1-1 1,0 0 0,-1 1 0,1-1 0,0 1 0,-1 1 0,1 7 22,-1-1 0,2 1 0,-1-1 1,1 0-1,1 1 0,-1-1 0,2 0 0,-1 0 1,1 0-1,1 0 0,-1 0 0,8 11 0,-4-9-6,1 1 0,1-2 0,0 1 1,0-1-1,1 0 0,0-1 0,22 16 0,74 42-185,-61-38-4825,-37-23 137,-6 8-2617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39 10496,'5'-38'7578,"-6"38"-7383,0 0 1,0 0-1,0 0 0,0 0 0,0 0 1,0 0-1,0 1 0,0-1 1,0 0-1,0 1 0,0-1 0,-1 2 1,-3 1-128,2 0 0,-1 0 0,0 1 0,1-1 0,-1 1 0,1 0 0,0 0 0,-2 5 0,-19 39 236,18-35-159,-8 18 136,-148 354 2435,139-315-2160,-24 123 1,41-158-477,2-1 0,2 1 1,1 0-1,1 0 0,9 60 1,-4-68-41,1-1 0,1 1-1,1-1 1,1-1 0,15 29 0,-17-41-20,1 1 0,1-1 0,0 0 0,1-1 0,0 0 0,1 0 0,0-1 0,1 0 0,0-1 0,16 10 0,-9-9 30,1 1 0,0-2 1,1-1-1,0 0 0,1-2 1,0 0-1,0-2 0,44 6 1,-62-11-147,0 0 0,0 0 0,0 0 1,0 0-1,0-1 0,0 1 0,0-1 0,-1 0 1,1 0-1,0-1 0,5-2 0,-5 2-453,0-1 0,-1 0 0,1 0 0,-1 0 0,0 0 0,0-1 0,0 1 0,0-1 0,3-6 0,11-16-3616,-3 2-1168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11648,'-13'-4'4288,"13"4"-3329,0 4 577,0-4 0,13 0-416,5 0-96,14 0-320,13 0-96,7-4-352,11-1-160,-4 2-64,-2-1-128,-8 4 64,-4-8-832,-6 8-352,-7 0-1600,-1-4-639,5 8-1665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9216,'0'-2'447,"0"0"1,0-1-1,0 1 1,1 0 0,-1-1-1,1 1 1,-1 0-1,1 0 1,0-1 0,0 1-1,0 0 1,0 0-1,0 0 1,0 0-1,2-2 1,-1 3-244,-1 0-1,0 1 1,0-1-1,0 0 1,0 0-1,1 1 0,-1-1 1,0 0-1,1 1 1,-1-1-1,0 1 1,1 0-1,-1 0 1,1-1-1,-1 1 1,0 0-1,1 0 1,-1 0-1,1 0 1,-1 1-1,1-1 1,-1 0-1,0 0 1,1 1-1,-1-1 1,2 2-1,24 8 831,-1 1 1,48 28-1,-66-34-900,-1 0-1,1 1 1,-1 0 0,0 0 0,-1 0 0,0 1-1,0 0 1,0 0 0,-1 0 0,0 1 0,0 0 0,-1 0-1,5 12 1,-7-13-101,-1-1 0,1 1 0,-2 0 0,1 0 0,-1-1 0,0 1 1,0 0-1,-1 0 0,0 0 0,-3 11 0,-3 6 57,-15 35 0,21-57-90,-34 77-29,16-38-23,-23 71 0,40-104 35,0 0 0,0 1 0,1-1-1,0 0 1,0 13 0,1-18 20,1-1-1,-1 1 1,0 0 0,1 0-1,0 0 1,0 0-1,0 0 1,0 0 0,0-1-1,1 1 1,-1 0-1,1-1 1,-1 1 0,1-1-1,0 0 1,0 0-1,0 1 1,5 2 0,0 0 27,1 0 1,0-1 0,1 0 0,-1 0 0,1-1 0,0 0 0,0-1 0,0 0 0,0 0-1,11 0 1,-1 0-363,-1-2-1,1 0 1,-1-1-1,23-5 1,-31 5-1101,0-1-1,1-1 1,17-7 0,-2-5-4508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1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8576,'-3'-1'745,"2"1"-552,0 0 0,0 0 0,1 0 0,-1 0 0,0 0 0,0-1 0,0 1 0,0 0 0,0 0 0,0-1 0,1 1 0,-1-1 0,0 1 0,0-1 0,1 1 0,-2-2 0,2 1 922,1 2 341,5 2-1001,0 1-1,0-1 1,-1 1-1,0 0 1,0 1 0,0 0-1,0-1 1,6 10 0,1-1-30,147 168 1842,-98-120-2231,-32-39-3843,-28-23 1162,3-5-1888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12032,'-1'-1'150,"1"1"0,0-1 0,0 0 0,0 1 0,0-1 0,0 1 0,0-1 0,0 1-1,0-1 1,0 0 0,0 1 0,0-1 0,0 1 0,0-1 0,1 1 0,-1-1 0,0 0 0,0 1 0,1-1 0,-1 1 0,0-1 0,1 1 0,-1 0 0,0-1 0,1 1 0,-1-1 0,1 1 0,-1 0 0,1-1 0,-1 1 0,0 0 0,1-1 0,0 1 0,-1 0 0,1 0 0,-1-1 0,1 1 0,-1 0 0,1 0 0,-1 0 0,1 0 0,0 0 0,3-1 124,-1 1 0,1-1 1,-1 1-1,1 0 0,-1 0 0,1 0 0,-1 1 1,4 0-1,7 3 164,-1 1 0,0 0 0,0 1 1,0 0-1,-1 1 0,0 0 0,0 1 0,-1 0 1,14 13-1,-1 2 185,-1 1-1,37 50 1,-47-56-470,-1 2 1,-2 0-1,0 0 0,0 0 0,-2 1 0,-1 1 0,5 22 0,-4-3 59,-1-1 0,2 79 0,-9-76-74,-3 1-1,-12 70 0,-30 80-360,27-121-776,0 10-6100,18-79 3579,4-11-1823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12288,'2'-1'687,"0"1"0,0 0 1,0-1-1,0 1 0,-1-1 1,1 0-1,0 1 0,0-1 1,-1 0-1,3-1 1,-3 0-358,1 1 1,0 0 0,0 0 0,0 1 0,0-1-1,0 0 1,0 1 0,0-1 0,0 1-1,2-1 1,2 1 317,1 0-388,-1 0 1,1 0-1,-1 1 0,0-1 1,1 2-1,-1-1 0,8 3 1,37 16 278,56 30 0,-87-39-340,-1 1 0,0 0 0,-1 2 0,-1 0 0,27 27 0,-40-37-134,-1 1 0,1-1 0,-1 1-1,0 0 1,0 0 0,0 0 0,0 0 0,-1 1 0,0-1 0,0 1 0,-1-1 0,2 12 0,-2-11-23,-1 1 0,-1-1 0,1 1 0,-1-1 0,0 1 0,-1-1 0,1 0 1,-1 1-1,-1-1 0,1 0 0,-4 6 0,-30 49 45,21-37-34,-14 31-1,25-47-67,1 0 0,0 1-1,0 0 1,1 0 0,0 0-1,1 0 1,-1 16-1,2-20 16,1 0 0,-1 0 0,1 0 0,1 0 0,-1 0 0,1 0 0,-1 0 0,1-1 0,1 1 0,-1-1 0,1 1 0,-1-1 0,1 0 1,1 0-1,-1 0 0,0 0 0,1-1 0,7 6 0,1 0 51,1 0 0,1-1 0,-1 0 0,28 10 0,-31-14-264,0-1-1,0 1 0,0-2 0,0 0 0,1 0 0,-1 0 0,0-2 1,1 1-1,13-2 0,-21 0-394,0 0 0,0 0 0,0 0 1,0 0-1,0-1 0,0 1 0,0-1 0,0 0 0,-1 0 1,4-3-1,12-14-7106,-9 3 1960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29 8320,'17'-28'3904,"-30"51"636,-12 28 0,-5 31-2486,-13 89-1765,40-155-219,1-1-1,0 0 1,1 1-1,1-1 0,0 0 1,2 1-1,5 29 1,-6-38-49,1-1 1,0 1-1,1-1 1,-1 0-1,1 0 1,0 0 0,1 0-1,-1-1 1,1 1-1,0-1 1,1 0-1,-1 0 1,1 0-1,0-1 1,0 1 0,0-1-1,1-1 1,0 1-1,-1-1 1,13 5-1,0-2 50,2 0 0,-1-2-1,0 0 1,35 2 0,82-5-543,-67-3-1959,-68 2 1976,1 0 0,0 0 0,-1 0 0,1 1 0,0-1-1,-1 0 1,1 0 0,0 1 0,-1-1 0,1 1 0,2 1 0,1 2-4510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11648,'-4'-27'3733,"4"15"-1750,4 9-279,-3 4-1591,-1-1 1,1 1-1,0-1 1,-1 1-1,1-1 1,-1 1-1,1 0 1,-1-1-1,1 1 0,-1 0 1,1-1-1,-1 1 1,1 0-1,-1 0 1,0-1-1,1 2 1,5 19 435,-1-1 0,-1 1 0,2 28 0,-2 66 26,-3-83-274,-9 407 1094,-1 14-1505,10-416-14,1-1 0,2 1 1,1-1-1,15 52 0,-18-82-506,0 0-1,0 0 1,1 0 0,6 10-1,-7-14 126,-1 0 0,0-1 0,1 1 0,-1-1 0,1 0 0,-1 1 0,1-1 0,-1 0 1,1 0-1,0 0 0,0 0 0,-1 0 0,1-1 0,0 1 0,0 0 0,0-1 0,0 0 0,4 1 0,16 0-4092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239 162 9344,'5'-76'4416,"-3"62"-3658,-1 1 1144,-1 1 0,-1-22-1,1 33-1860,0 1 0,0-1-1,0 0 1,0 1-1,-1-1 1,1 1 0,0-1-1,-1 1 1,1-1-1,0 1 1,-1-1 0,1 1-1,0-1 1,-1 1-1,1-1 1,-1 1 0,1 0-1,-1-1 1,1 1-1,-1 0 1,1-1 0,-1 1-1,1 0 1,-1 0-1,0-1 1,1 1 0,-1 0-1,1 0 1,-1 0-1,0 0 1,1 0 0,-1 0-1,1 0 1,-1 0-1,0 0 1,1 0 0,-1 0-1,1 1 1,-1-1-1,-1 0 1,-26 12 361,27-12-378,-8 6 82,-1 0 1,1 1-1,0 0 1,0 0-1,0 1 0,1 0 1,1 0-1,-1 1 0,1 0 1,1 1-1,-7 12 1,-6 14 246,-24 66 1,43-101-349,-6 15 122,0 1-1,1 0 0,1 0 1,1 1-1,0-1 0,0 33 1,3-44-99,1 1-1,-1-1 1,1 0 0,1 1 0,-1-1-1,1 0 1,0 0 0,1 0 0,4 8 0,-4-10-23,-1 0 1,1 0 0,0 0-1,1-1 1,-1 1 0,1-1 0,0 0-1,-1 0 1,1 0 0,0-1-1,1 0 1,-1 1 0,0-1 0,5 1-1,-3-1 19,-1 0-1,0-1 1,1 0 0,0 0-1,-1 0 1,1-1 0,-1 1-1,1-1 1,0-1-1,-1 1 1,1-1 0,-1 0-1,9-2 1,-7 0 9,0 0 0,0 0 1,0-1-1,-1 0 0,1 0 0,-1-1 1,0 1-1,0-1 0,4-6 0,3-3 66,-1-1-1,-1-1 1,0 0-1,-2 0 1,0-1-1,0 0 0,6-20 1,33-113 1330,-45 141-993,-3 18-148,-2 5-292,1 25-6,1 1 1,1-1-1,3 0 0,1 1 1,2-2-1,2 1 0,1-1 1,2 0-1,1-1 0,29 55 0,-38-86-207,1 3-118,-1 0 1,7 19-1,-10-26-42,-1-1 0,1 1 0,-1 0 0,1 0 0,-1 0 0,0 0 0,0 0 0,0 0 0,0 0 1,0 0-1,0 0 0,0 0 0,-1 0 0,1 0 0,-1 0 0,0 0 0,1 0 0,-1-1 0,0 1 0,0 0 0,-2 2 0,-5 4-5393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23 295 9728,'-22'11'3120,"22"-11"-3086,0 0 0,0 0 1,0 0-1,0 0 1,1 0-1,-1 0 1,0 0-1,0 0 0,0 0 1,0 0-1,0 0 1,1 0-1,-1 0 0,0 0 1,0 0-1,0 0 1,0 0-1,0 1 0,0-1 1,1 0-1,-1 0 1,0 0-1,0 0 1,0 0-1,0 0 0,0 1 1,0-1-1,0 0 1,0 0-1,0 0 0,0 0 1,0 0-1,0 1 1,0-1-1,0 0 1,0 0-1,0 0 0,0 0 1,0 1-1,0-1 1,0 0-1,0 0 0,0 0 1,0 0-1,0 0 1,0 1-1,0-1 0,0 0 1,0 0-1,0 0 1,0 0-1,0 0 1,-1 0-1,1 1 0,0-1 1,0 0-1,0 0 1,0 0-1,0 0 0,0 0 1,0 0-1,-1 0 1,1 0-1,0 1 1,14 0 1392,22-3-287,-1-2 0,0-2 0,46-13 0,-46 11-613,682-170 3079,-714 178-3601,398-86 251,-396 85-264,72-8-182,-66 8-153,0 1 1,1 1 0,-1 0 0,19 4 0,-28-5 155,-1 0 1,1 0 0,-1 0-1,1 1 1,-1-1 0,1 1-1,-1-1 1,1 1 0,-1 0-1,0-1 1,1 1 0,-1 0-1,0 0 1,0 0 0,1 0 0,-1 0-1,0 0 1,0 0 0,0 1-1,0-1 1,0 0 0,-1 0-1,1 1 1,0-1 0,-1 1-1,1-1 1,0 0 0,-1 1-1,0-1 1,1 4 0,-3 26-5211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11648,'-4'6'9341,"-19"42"-7488,13-23-1576,2 1 1,1 0-1,-4 31 1,9-47-237,1 1 1,0 0 0,1 0-1,0 0 1,1-1 0,0 1-1,0 0 1,1-1 0,1 1-1,7 19 1,-7-24 7,1 0 0,0 0 0,0-1 0,1 1 0,-1-1 0,1 0 0,0-1 0,1 1 0,-1-1 0,1 0 0,0 0 1,0-1-1,0 1 0,0-1 0,0-1 0,1 1 0,0-1 0,-1 0 0,1-1 0,13 2 0,-12-2-316,0-1 1,-1 0-1,1 0 1,0-1-1,-1 0 1,1 0-1,-1 0 1,12-5-1,-14 4-503,0 0-1,0 0 0,0-1 1,-1 1-1,1-1 1,0-1-1,-1 1 0,0-1 1,0 1-1,0-1 1,0 0-1,3-6 1,4-10-3998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13440,'0'1'4426,"0"1"-4126,0-1-1,0 1 1,1-1-1,-1 0 1,0 1-1,1-1 1,-1 0-1,1 1 1,-1-1-1,2 3 1,6 16 2410,-3 5-1541,-2 0 0,0 31 0,-2-14-676,29 331 665,-10-146-2097,-16-135-3866,-3-87 3738,-1-1 0,-1 1 1,1-1-1,-2 7 0,2-10 608,-1 0 0,1-1 0,0 1-1,-1 0 1,1 0 0,-1-1-1,1 1 1,-1 0 0,0-1 0,1 1-1,-1 0 1,0-1 0,1 1 0,-1-1-1,0 1 1,-1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7680,'-44'11'4714,"31"-10"-752,13-1-3829,0 0-1,-1 0 1,1-1 0,0 1-1,0 0 1,-1 0 0,1 0-1,0 0 1,0 0 0,0-1 0,-1 1-1,1 0 1,0 0 0,0 0-1,0-1 1,0 1 0,-1 0-1,1 0 1,0-1 0,0 1-1,0 0 1,0 0 0,0-1 0,0 1-1,0 0 1,0 0 0,0-1-1,-1 1 1,1 0 0,0-1-1,1 1 1,-1-1 747,0 1 53,4 1 747,3 4-1199,0 1 0,11 11-1,-11-10-399,-1-2 0,1 1 0,14 9 0,-7-8-2,1 0 1,0-1 0,0-1 0,0-1 0,1 0-1,0-1 1,0 0 0,0-2 0,0 1 0,19-3 0,16-2 225,95-18 0,-90 10-175,126-20 150,-179 31-263,0-1-1,0 1 1,0 0 0,0 0-1,0 0 1,0 1 0,0-1-1,0 1 1,-1-1-1,5 2 1,-7-2-45,1 1 1,-1-1-1,0 0 0,1 0 0,-1 1 1,0-1-1,1 0 0,-1 1 0,0-1 1,1 0-1,-1 1 0,0-1 1,0 0-1,1 1 0,-1-1 0,0 1 1,0-1-1,0 0 0,0 1 0,0-1 1,1 1-1,-1-1 0,0 1 1,0 0-1,-1 0-190,1 1 0,0-1 0,-1 0 0,1 1 0,-1-1 0,1 0 0,-1 1 1,1-1-1,-1 0 0,0 0 0,-1 2 0,-5 1-4462,6-4-2058,9-3 1938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 10880,'4'-7'1486,"-2"1"-755,1 1 1,0-1 0,0 1 0,1 0 0,-1 1-1,1-1 1,0 0 0,0 1 0,1 0 0,8-7-1,-11 10 592,-2 3-96,0 1-995,-1 1-1,1-1 1,-1 1 0,0-1 0,0 0 0,0 0 0,0 1 0,-4 4 0,-17 27-25,14-23 0,-25 35 7,16-26-186,2 1-1,-16 31 0,28-47-40,0 0-1,0 1 1,1-1-1,-1 1 0,2 0 1,-1 0-1,1 0 1,0 0-1,1-1 1,-1 1-1,1 0 1,1 0-1,1 12 1,-1-16 2,0 1 1,0-1 0,0 0 0,1 0-1,-1 0 1,1 0 0,-1 0 0,1 0-1,0-1 1,1 1 0,-1 0 0,0-1-1,1 0 1,-1 1 0,1-1 0,-1 0-1,1 0 1,0-1 0,0 1 0,6 2-1,4 0 7,0 0 0,0-1-1,0 0 1,14 1 0,-12-2-5,26 4-34,0 2-1,-1 2 0,1 2 1,59 26-1,-77-28 123,-2 2 1,0 0-1,0 1 1,-1 2-1,-1 0 0,0 1 1,-1 0-1,-1 2 1,19 23-1,-27-29 63,34 48 975,-38-53-875,-1 0-1,-1 0 1,1 0-1,-1 1 1,-1-1-1,4 15 0,-5-20-191,-1 1-1,0-1 1,0 0 0,0 0-1,0 0 1,-1 0-1,1 1 1,0-1-1,-1 0 1,0 0-1,1 0 1,-1 0-1,0 0 1,0 0-1,0 0 1,0 0-1,0 0 1,-1-1-1,1 1 1,-1 0-1,1-1 1,-1 1-1,1-1 1,-1 0-1,0 1 1,0-1-1,-2 2 1,-6 1-22,0 1 1,0-1 0,0-1 0,-15 4 0,10-3 24,12-3-52,-172 44 67,143-39-224,0-1 0,0-2 1,-53-1-1,72-2-234,0-1 1,1-1-1,-1 0 0,0-1 1,-12-4-1,22 6 97,-1-1 0,1 1 0,0-1 0,0 1 0,0-1-1,1 0 1,-1 0 0,0-1 0,1 1 0,-4-4 0,4 4-8,1 0 0,0 0 0,0 0 1,0 0-1,0 0 0,1 0 0,-1 0 1,0 0-1,1-1 0,-1 1 0,1 0 1,0 0-1,0 0 0,0-1 0,0 1 1,0 0-1,1-5 0,8-18-3245,3-9-1318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2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9600,'-2'39'9752,"-3"4"-5173,-21 101-4549,17-96 1288,-14 69-747,-10 52-224,20-86-420,-64 410-1252,75-481 685,-2 17-2037,0-9-2486,0-12-20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13056,'-6'-12'4326,"12"16"-432,9 5-2979,-4-3-699,1-1-1,1 0 1,-1-1-1,1-1 0,-1 0 1,1 0-1,0-1 0,0-1 1,0 0-1,21-2 1,2-2-151,0-2 0,57-13 1,45-21 28,8-1-23,18 5-742,-126 29-920,0 2-1,52 0 1,-76 5 318,0 0 0,20 5 0,25 11-3761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11904,'-34'-1'3898,"30"-1"1280,13 0-3724,17-1-955,62 3 131,102 1-615,-188-1-147,25 3-352,-15 2-987,-12-5 1362,0 0 0,1 0 0,-1 0 0,0 1 0,0-1 0,0 0 1,1 0-1,-1 0 0,0 1 0,0-1 0,0 0 0,0 0 0,0 1 1,0-1-1,0 0 0,1 0 0,-1 1 0,0-1 0,0 0 0,0 0 0,0 1 1,0-1-1,0 0 0,0 0 0,0 1 0,0-1 0,0 0 0,-1 1 1,1-1-1,0 0 0,0 0 0,0 1 0,-4 5-2004,0-1-1,0 1 0,-1-1 1,-4 5-1,5-6 1184,-21 23-3198</inkml:trace>
  <inkml:trace contextRef="#ctx0" brushRef="#br0" timeOffset="1">65 314 11136,'0'16'4128,"9"-11"-3200,4-5 479,-4-5 97,9-2-480,14-5-96,8-5-480,4 2-128,5-1-192,1 1-160,-11 3 0,-3 3-544,-5 1-160,-8 4-1824,-5 8-735,-14 4-1633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9344,'7'-2'7137,"20"0"-4276,31 1-1430,41-2-460,0-5 0,161-33 0,187-72-323,-445 113-647,258-70 153,2 17-238,-256 52 6,19-2-339,25-2 0,-44 5 69,1 0 0,0 1 0,-1-1 0,1 1 1,-1 1-1,1-1 0,-1 1 0,10 4 0,-15-6 181,-1 0 1,1 1-1,0-1 1,0 0-1,0 1 1,0-1-1,-1 1 1,1-1-1,0 1 0,-1 0 1,1-1-1,0 1 1,-1 0-1,1-1 1,-1 1-1,1 0 0,-1 0 1,1-1-1,-1 1 1,1 0-1,-1 0 1,0 0-1,0 0 1,1 1-1,-1-1-86,-1 0 1,1-1-1,0 1 1,0 0-1,-1 0 1,1 0-1,-1 0 0,1 0 1,-1-1-1,1 1 1,-1 0-1,1 0 1,-1-1-1,0 1 1,1 0-1,-1-1 0,0 1 1,0-1-1,1 1 1,-1-1-1,0 1 1,-1 0-1,-19 8-3672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12928,'-3'2'602,"-1"1"0,1-1 0,1 1 0,-1-1 0,0 1 0,0 0 0,1 0 0,0 0 0,-1 0 0,1 1 0,1-1 0,-4 7 0,-1 5 53,-6 28 1,4-15-151,5-16-366,-6 13 88,1 0 0,1 1 0,2 0 0,-3 27 0,8-45-168,0-1-1,0 1 1,1 0-1,0-1 1,0 1 0,1-1-1,4 15 1,-4-17-14,1 0 1,-1-1 0,1 1-1,0-1 1,0 1-1,1-1 1,-1 0 0,1 0-1,0 0 1,0-1 0,0 0-1,8 5 1,-6-4-58,0-1 0,1 0-1,-1-1 1,1 1 0,0-1 0,-1-1 0,1 1-1,0-1 1,0 0 0,0-1 0,0 0 0,0 0-1,11-1 1,-9-1-957,0 0-1,0 0 1,17-6 0,-18 5-1111,0-1 0,0 0 0,0-1 0,7-5 0,3-5-2010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11904,'-1'0'295,"1"-1"1,-1 1-1,0-1 1,1 1-1,-1-1 1,1 1 0,-1-1-1,0 0 1,1 1-1,0-1 1,-1 0-1,1 1 1,-1-1 0,1 0-1,0 0 1,0 1-1,-1-1 1,1-1-1,0 0 1561,1 6 592,22 86 2114,15 69-3684,-32-124-816,18 114-13,44 145 0,-54-250-402,21 79-5011,-32-98 1487,-5-1-2592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563 281 8192,'1'-26'2478,"8"-41"-1,-2 24-78,-6 37-2230,-1 1 0,0-1-1,0 0 1,-1 1 0,0-1 0,0 0-1,0 1 1,0-1 0,-1 1 0,0 0-1,0-1 1,0 1 0,-1 0-1,0 0 1,0 0 0,0 1 0,0-1-1,-1 1 1,0 0 0,0 0 0,0 0-1,0 0 1,-1 1 0,0-1 0,1 1-1,-1 1 1,0-1 0,0 0 0,-1 1-1,1 0 1,0 1 0,-1-1-1,1 1 1,-1 0 0,-7 0 0,3 1-70,-1 1 1,0 0-1,1 1 1,-1 0 0,1 0-1,0 2 1,0-1-1,0 1 1,0 0 0,0 1-1,1 0 1,0 1-1,-10 7 1,1 2-41,0 0 1,0 2-1,2 0 0,-29 37 0,19-17-53,1 1-1,3 1 0,0 1 1,3 1-1,-23 69 0,33-78-22,1 0-1,-6 64 0,11-67-1,1-1 1,1 0-1,2 0 0,0 0 1,10 49-1,-9-68 29,0 0-1,1 1 1,-1-1-1,2 0 1,-1 0 0,1-1-1,1 1 1,-1-1-1,9 10 1,-6-11 20,1 0 0,0-1 0,0 0 0,0-1 1,1 1-1,0-2 0,0 1 0,0-1 0,1-1 0,-1 1 0,1-2 1,0 1-1,0-2 0,0 1 0,0-1 0,0-1 0,0 1 0,0-2 0,12-1 1,-13 1 5,-1-1 0,0 0 1,0 0-1,-1-1 1,1 0-1,-1 0 1,1-1-1,-1 0 1,0 0-1,0 0 0,12-11 1,-7 1 6,-1 1 1,0-1-1,11-20 1,26-50 72,-47 81-113,22-41 40,-3-2 0,-1 0 0,-3-1 1,-1-1-1,-3 0 0,-2-1 0,-1 0 0,-3-1 0,-3 0 0,-1 1 0,-3-1 0,-7-61 0,7 107-30,-5-32 105,6 34-103,0 1-1,-1-1 1,1 0 0,0 1 0,-1-1-1,0 0 1,1 1 0,-1-1 0,0 1-1,0-1 1,0 1 0,0 0 0,0-1-1,-1 0 1,1 2-11,0 0 0,1 0 0,-1 0 0,1 0 0,-1 0 0,1 0 0,-1 0 0,1 0 0,-1 1 0,1-1 0,-1 0 0,1 0 0,-1 1 0,1-1 0,-1 0 0,1 0 0,0 1 0,-1-1 0,1 1 0,-1-1 0,1 0 0,0 1 0,0-1 0,-1 1 0,1-1 0,0 1 0,0-1 0,-1 1 0,1-1 0,0 1 0,0 0 0,-4 9 7,0-1 0,1 0-1,0 1 1,0 0 0,1 0 0,-1 10-1,-1 67 65,8 15-23,3-1 0,6 0 0,49 196 0,-55-269-328,2 0 0,1 0 0,2-1 0,0 0 1,2-1-1,17 25 0,-28-46 49,0-1 0,0 0-1,0 0 1,1 0 0,-1-1 0,1 1 0,0-1 0,0 0 0,1 0-1,5 4 1,-5-5-85,-1-1-1,0 1 0,1-1 1,-1 0-1,1-1 0,-1 1 1,1-1-1,-1 1 0,1-1 1,-1-1-1,9 0 0,-8 0-163,-1 0 0,1 0 0,0 0 0,0-1 0,-1 0-1,7-3 1,-4 1-1047,0-1-1,11-10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 11776,'-32'0'4384,"28"0"-3393,-1 3 481,5-3 96,14 0-800,4-3-384,4-2-192,5-2-128,9-1-64,3-1 96,2 9-128,-1 5 0,-3 7-1376,-15 12-576,-10 12-3583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18 837 11648,'-18'12'4288,"18"-8"-3329,9-4 33,0-4-224,5-4-384,13-4 32,16-4-256,16-8-96,7-8-32,-3 1-384,0 4-160,-10 6-1600,-4 10-607,1-1-1825</inkml:trace>
  <inkml:trace contextRef="#ctx0" brushRef="#br0" timeOffset="0.06">763 139 11776,'-36'0'4384,"36"0"-3393,4 0 321,5-3 0,9-6-448,14 1-96,17-8-448,8-4-128,6 1-128,-1-5-64,-4 9 96,-4 3-64,-6 3-32,-7 6-1248,-5 3-512,-9 3-3999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 12416,'0'-1'152,"-1"1"0,1-1 1,0 1-1,0-1 0,-1 1 1,1-1-1,0 1 1,0-1-1,0 0 0,0 1 1,0-1-1,0 1 0,0-1 1,0 0-1,0 1 0,0-1 1,0 1-1,0-1 1,1 1-1,-1-1 0,0 1 1,0-1-1,0 1 0,1-1 1,-1 1-1,0-1 0,1 1 1,-1-1-1,0 1 1,1-1-1,-1 1 0,1 0 1,-1-1-1,1 1 0,-1 0 1,1-1-1,-1 1 0,1 0 1,-1 0-1,1-1 1,-1 1-1,1 0 0,-1 0 1,1 0-1,-1 0 0,1 0 1,0 0-1,-1 0 0,1 0 1,-1 0-1,1 0 0,0 0 1,-1 0-1,1 0 1,-1 0-1,1 0 0,0 1 1,-1-1-115,1 1 1,-1-1 0,0 0-1,1 0 1,-1 1 0,0-1-1,0 1 1,1-1 0,-1 0-1,0 1 1,0-1 0,0 0-1,1 1 1,-1-1 0,0 1-1,0-1 1,0 1 0,0-1 0,0 0-1,0 1 1,0-1 0,0 1-1,0-1 1,0 1 0,0-1-1,0 0 1,-1 1 0,1-1-1,0 1 1,0-1 0,0 0-1,0 1 1,-1-1 0,1 0-1,0 1 1,0-1 0,-1 0-1,1 1 1,-13 18 368,12-17-306,-52 59 418,41-48-488,0 0 0,0 1-1,2 0 1,-1 0 0,-11 25 0,20-36-46,1 0 0,0 1 1,0-1-1,0 0 0,0 0 1,0 1-1,1-1 0,0 0 1,-1 1-1,1-1 0,1 0 1,0 6-1,-1-7 2,1 1 0,0-1-1,0 0 1,0 0 0,0 0 0,0 0-1,0 0 1,1 0 0,-1 0-1,1 0 1,0 0 0,-1-1 0,1 1-1,0-1 1,0 1 0,0-1-1,0 0 1,3 2 0,9 3-5,0-1 0,0 0 0,1-1 1,0-1-1,15 2 0,27 7 18,-28-4 50,0 2 0,0 1 0,-1 2 0,0 0 0,-2 2 0,1 1 0,34 28 0,91 88 2660,-149-129-2594,0 1 1,1-1-1,-1 1 1,-1-1 0,1 1-1,3 6 1,-6-9-89,1 1 0,-1-1 0,1 0 0,-1 1 0,0-1 0,0 0 1,0 1-1,0-1 0,0 0 0,0 1 0,0-1 0,0 1 0,0-1 0,0 0 0,-1 1 0,1-1 0,-1 0 0,1 1 1,-1-1-1,1 0 0,-1 0 0,0 1 0,0-1 0,1 0 0,-3 2 0,-7 6 27,0-1-1,0 1 1,-1-2-1,-1 1 1,1-1-1,-1-1 1,0 0-1,-15 4 1,4-1-290,-1-2 0,-32 6 1,46-12-310,1 1 0,-1-1 0,1-1 0,-1 0 0,0 0 0,1-1 0,-1 0 0,-17-5 0,25 5 199,-1 0 0,0 0 0,1 0 0,0-1 0,-1 1 0,1 0 0,0-1 0,-1 0 0,1 0 0,0 1 0,0-1 0,1 0 0,-1-1 0,0 1 0,-1-3 0,0 0-425,1 0 0,0 0-1,1 0 1,-1 0 0,1 0 0,-2-9-1,-2-28-3575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48 242 11520,'-43'0'4288,"43"0"-3329,-5 0-255,28-3 928,7-9-512,15-7-192,13-13-160,17-4-448,11 0 0,-2 5 32,-7 2-192,-20 10-96,-8 4-32,-8 6-32,-14 9-1504,-9 4-576,-11 16-3871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10112,'-3'3'520,"-9"9"4440,13-6-2258,10-2-767,2-3-1170,0-1 0,0-1 0,0 0 1,-1 0-1,25-6 0,-16 2-538,24-1 0,-25 5-883,38-2-3398,-21 2-3481,-18 1 4106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10 375 11776,'-3'8'1158,"-3"18"1792,6-25-2791,0 0-1,0 1 0,0-1 1,0 1-1,0-1 0,0 0 1,0 1-1,0-1 0,1 0 0,-1 1 1,0-1-1,1 0 0,-1 0 1,1 1-1,-1-1 0,2 1 0,-1-1-27,0 0-1,0 0 1,0 0-1,0 0 1,0 0-1,0-1 1,1 1-1,-1-1 0,0 1 1,0-1-1,1 1 1,-1-1-1,0 1 1,0-1-1,3 0 1,21 0 748,-24 0-870,18-2 255,0-2 0,-1 1 0,1-2 0,0-1 0,28-13 0,88-51 200,-41 18-24,178-71 0,-121 67-1333,161-34 0,-301 87 395,-2 0-632,1 1 0,18-1-1,-26 3 682,1 0 1,-1 0-1,0 0 0,1 0 0,-1 1 0,1-1 0,-1 1 0,0 0 0,0-1 0,1 1 0,-1 0 1,0 0-1,0 1 0,0-1 0,0 0 0,3 3 0,10 16-4004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10496,'0'-1'214,"-1"0"0,1 1-1,0-1 1,-1 0 0,1 1 0,-1-1 0,1 0 0,0 0 0,0 0 0,-1 1 0,1-1 0,0 0 0,0 0 0,0 0-1,0 1 1,0-1 0,0 0 0,0 0 0,0 0 0,0 0 0,1 1 0,-1-1 0,0 0 0,0 0 0,1 1 0,-1-1-1,0 0 1,1 0 0,-1 1 0,1-1 0,-1 0 0,1 1 0,-1-1 0,1 1 0,0-1 0,-1 0 0,1 1 0,-1-1 0,1 1-1,0 0 1,0-1 0,-1 1 0,1 0 0,0-1 0,0 1 0,0 0 0,-1 0 0,1 0 0,0-1 0,0 1 0,0 0-1,-1 0 1,3 1 0,-3-1-114,1 1 0,-1-1 0,1 1-1,-1-1 1,1 1 0,-1-1-1,1 1 1,-1 0 0,0-1 0,1 1-1,-1 0 1,0-1 0,1 1-1,-1 0 1,0-1 0,0 1 0,0 0-1,0 0 1,0-1 0,0 1 0,0 0-1,0 0 1,0-1 0,0 2-1,-3 20 384,-11 58 220,-11 80-62,25-155-617,-2 8 5,1 1 1,1-1-1,0 1 0,1-1 1,3 20-1,-4-30-31,1 0 0,0-1 0,0 1 1,0 0-1,0-1 0,0 1 0,0-1 0,1 1 1,-1-1-1,1 0 0,0 0 0,0 0 1,0 1-1,0-2 0,0 1 0,0 0 0,0 0 1,0-1-1,1 1 0,-1-1 0,1 0 0,-1 0 1,1 0-1,0 0 0,-1 0 0,1 0 0,0-1 1,0 1-1,-1-1 0,1 0 0,0 0 0,0 0 1,3 0-1,6-1-54,0-1 0,0 0 0,-1-1 1,1-1-1,-1 1 0,1-2 0,13-6 0,-2-1-1836,-1-1 0,29-23 0,-43 30 727,1-1-2702,-1 0-1,15-14 1,-13 6-965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11648,'-2'-1'643,"0"1"-41,0-1 0,-1 1 1,1 0-1,0 0 0,0 0 0,0 0 0,-5 1 1,7-1-429,-1 0 0,1 0 0,-1 1 0,1-1 0,-1 0 0,1 1 0,-1-1 0,1 1 0,0-1 0,-1 0 0,1 1 1,-1-1-1,1 1 0,0 0 0,-1-1 0,1 1 0,0-1 0,0 1 0,0-1 0,-1 1 0,1 0 0,0-1 0,0 1 0,0-1 1,0 1-1,0 0 0,0-1 0,0 1 0,0-1 0,0 1 0,0 0 0,0-1 0,1 1 0,-1-1 0,0 2 0,5 18 1557,7 20-1,1 4-1047,1 11-262,48 176 401,-45-177-1213,34 102 1123,-19-81-2479,6-4-3652,-34-67 2747,-1 1 0,1-1 1,0 1-1,7 6 0,-1-3-2782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79 9088,'0'-3'324,"1"1"0,-1 0 0,1-1 0,-1 1 0,1 0 0,0-1 1,0 1-1,0 0 0,0 0 0,1 0 0,-1 0 0,1 0 0,-1 0 1,1 0-1,-1 1 0,1-1 0,0 0 0,0 1 0,0-1 0,3-1 0,14-13 1637,-10 7-868,-1 0 1041,-24 17-683,0 2-1128,1 2 0,-1 0 1,2 0-1,0 2 1,-19 22-1,-55 85 361,-75 148 175,139-222-689,3 1 1,2 1-1,-24 101 1,38-127-72,1 1-1,2-1 1,0 1 0,2 0 0,0 0 0,2-1 0,6 39-1,-4-48-36,-1 0-1,2 0 0,0 0 0,0-1 1,1 0-1,1 0 0,0 0 0,1-1 1,0 0-1,1-1 0,0 1 0,1-2 1,17 16-1,6-2 40,1-1 0,39 20 1,-69-41-249,0 0-1,-1 0 1,1-1 0,0 0 0,0 1 0,0-2 0,6 2-1,-5-2-719,0 0-1,0 0 0,0-1 0,0 0 0,0 0 0,-1 0 1,1 0-1,0-1 0,5-2 0,16-8-5030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95 11392,'23'-44'4586,"-16"32"-2690,12-26 0,-25 41-1499,1 1 0,0 0-1,0 0 1,-6 6 0,-150 174 641,130-143-623,2 1 0,-42 80 0,61-101-320,1-1 0,1 1 1,0 1-1,2 0 0,-5 25 1,10-39-73,0 0 1,0 0 0,1 0 0,0 0 0,0 0-1,1 0 1,0-1 0,1 1 0,-1 0 0,2 0-1,-1-1 1,1 1 0,0-1 0,0 0-1,1 0 1,0 0 0,0 0 0,8 8 0,-7-10 23,1 1 1,0-1 0,0 0-1,0-1 1,1 0 0,0 0-1,0 0 1,0-1-1,0 1 1,0-2 0,1 1-1,-1-1 1,1 0 0,11 0-1,-2 0 91,1-1 0,-1-1 0,1 0-1,-1-2 1,26-5 0,-18 2 55,-1-2 0,0-1 0,0-1 0,-1 0 0,0-2 0,40-26 0,-37 19-24,-1-1-1,-1-1 1,-1-1-1,-1-1 1,24-30-1,-36 38-158,0 0-1,-1-1 0,-1-1 1,0 1-1,-1-1 0,-1-1 1,0 1-1,-1-1 0,-1 0 1,-1 0-1,0 0 0,-1-1 1,-1 1-1,-1 0 0,0-1 1,-2 1-1,1-1 0,-2 1 1,-7-25-1,7 32-27,0 0 0,-1 0-1,0 1 1,0-1 0,-1 1 0,0 0 0,-1 0-1,0 1 1,0 0 0,-1 0 0,0 0 0,-12-9-1,14 13-67,-1-1 0,0 1-1,0 1 1,0-1 0,-1 1-1,1 0 1,-1 1 0,0 0-1,0 0 1,0 0 0,0 1-1,0 0 1,0 0 0,0 1-1,0 0 1,0 0-1,0 0 1,-13 3 0,13-1-241,0 0 0,0 0 0,0 1 0,1-1 0,-1 2 0,1-1 0,-10 7 0,14-9 143,1 0-1,-1 1 0,0-1 0,1 1 1,-1-1-1,1 1 0,-1-1 0,1 1 1,0 0-1,-1 0 0,1 0 0,0 0 1,0 0-1,1 0 0,-1 0 0,0 0 1,1 0-1,-1 0 0,1 0 0,0 1 1,-1-1-1,1 0 0,0 0 0,0 0 1,1 1-1,-1-1 0,0 0 0,1 3 1,2 0-413,-1-1 1,1 1-1,0 0 1,0-1 0,1 1-1,-1-1 1,1 0-1,0 0 1,7 5 0,0 3-768,26 25-2897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 14720,'0'0'65,"-7"-14"7458,7 15-7335,-1-1-1,0 1 0,1 0 1,-1 0-1,1 0 0,-1-1 1,1 1-1,-1 0 0,1 0 0,0 0 1,-1 0-1,1 0 0,0 0 1,0 0-1,0 0 0,0 1 1,-3 15 119,1 0 0,1 0 0,0 1 0,2 17 1,0 1-148,-1-35-160,0 37 158,-5 44-1,3-69-181,0-1 0,-1 0 0,0 0 0,-1 0-1,0-1 1,-1 1 0,-10 17 0,1-9-2284,-20 23 1,15-19-1883,17-22 3310,-3 6-1093,5-8 1861,0 0 1,-1 0 0,1 0 0,0 0-1,0 1 1,0-1 0,0 0 0,0 0-1,0 0 1,0 0 0,0 1 0,0-1-1,0 0 1,0 0 0,0 0 0,0 0-1,0 0 1,1 1 0,-1-1 0,0 0-1,0 0 1,0 0 0,0 0 0,0 1-1,0-1 1,0 0 0,0 0 0,0 0-1,1 0 1,-1 0 0,0 0 0,0 0 0,0 1-1,0-1 1,0 0 0,1 0 0,-1 0-1,0 0 1,0 0 0,0 0 0,0 0-1,0 0 1,1 0 0,-1 0 0,0 0-1,0 0 1,0 0 0,0 0 0,1 0-1,15 0-3930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10880,'0'-1'532,"0"-1"1,0 0-1,1 1 0,-1-1 1,0 1-1,1-1 1,-1 1-1,1-1 1,0 1-1,0 0 1,-1-1-1,2-1 1,-2 3-430,1 0 0,-1 0 0,0-1 1,0 1-1,1 0 0,-1 0 0,0-1 1,1 1-1,-1 0 0,0 0 0,1 0 1,-1 0-1,0-1 0,1 1 0,-1 0 1,0 0-1,1 0 0,-1 0 0,0 0 1,1 0-1,-1 0 0,0 0 0,1 0 1,0 0-16,0 1 1,0-1-1,-1 1 1,1-1-1,0 0 1,-1 1-1,1-1 0,-1 1 1,1 0-1,0-1 1,-1 1-1,1-1 1,-1 1-1,0 0 1,2 1-1,1 5 300,1 1 0,-1 0 0,0-1-1,-1 1 1,3 14 0,3 46 347,-4-34-293,60 310 1325,-30-188-1342,-5-24-1305,-28-126-2334,0-17 66,3-11-596,4-6-1397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0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12544,'2'0'324,"0"0"1,0 0-1,0 1 1,0-1-1,-1 1 1,1-1-1,0 1 1,0-1-1,-1 1 1,1 0 0,0 0-1,-1 0 1,1 0-1,-1 0 1,1 0-1,-1 0 1,1 1-1,1 1 1,1 3 145,1 0 0,-1 0 0,5 11 0,-1-1 1121,10 18 251,16 46 0,-5-10-854,44 73 338,-38-78-827,32 83 1,-55-117-424,-2 0 1,-1 1 0,-2 0-1,-1 1 1,-2-1-1,1 42 1,-5-59-156,0 0 0,-2 0 0,0-1 0,0 1 0,-1-1 0,-1 1 1,0-1-1,-1 0 0,-1-1 0,0 1 0,-1-1 0,0 0 0,-1-1 0,-1 1 0,0-2 0,-12 14 0,-6-1-3159,-33 24 0,40-33 461,-8 7-3126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20 11520,'3'-3'715,"1"1"1,-1 0-1,1 0 1,0 0-1,0 0 1,0 1-1,0-1 1,1 1-1,-1 0 1,0 1 0,6-2-1,-9 2 576,-2 2-1144,0 0 1,0-1 0,0 1-1,0-1 1,0 0 0,0 1-1,0-1 1,0 0 0,-1 0-1,1 1 1,0-1-1,-1 0 1,1 0 0,-1-1-1,-2 3 1,-3 1 44,-37 30-58,2 3-1,-54 59 1,21-20-44,43-42-1220,13-12-1181,-1-3-3469,15-17 735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10368,'-4'-1'911,"-8"-3"1021,10 6-951,4 3 192,3 1-347,0 0-1,0-1 1,1 0 0,0 0-1,0 0 1,11 6 0,13 10 818,49 47-300,-4 3 0,77 93 0,-129-137-1387,9 12-1553,3-6-3613,-33-31 4671,0-1 0,1 1 0,-1-1 0,1 1 0,-1-1 0,1 0 0,0 0 0,0 0 0,-1 0 0,1-1 0,0 1 0,0-1 0,0 1 0,0-1 0,3 0 0,29-2-3851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10752,'0'0'236,"0"-1"1,0 0-1,-1 1 1,1-1-1,0 1 1,0-1-1,0 0 1,0 1 0,0-1-1,0 1 1,0-1-1,1 0 1,-1 1-1,0-1 1,0 1-1,0-1 1,0 0-1,1 1 1,-1-1 0,0 1-1,1-1 1,-1 1-1,0-1 1,1 1-1,-1-1 1,1 1-1,-1 0 1,1-1-1,-1 1 1,2-1-1,19-14 1586,-14 11-1147,-1 0-455,-1 1 0,0 0 1,1 1-1,-1-1 1,1 1-1,0 0 0,0 0 1,0 1-1,0 0 1,9-1-1,-12 2-102,1 0-1,-1 0 1,0 1 0,1-1-1,-1 1 1,0-1 0,1 1 0,-1 0-1,0 0 1,0 1 0,0-1-1,0 1 1,0-1 0,0 1-1,0 0 1,-1 0 0,1 1-1,0-1 1,-1 0 0,4 6 0,-3-5-1,0 1 1,-1 0 0,0 0 0,1 0-1,-1 1 1,-1-1 0,1 0 0,-1 1-1,1-1 1,-1 1 0,-1 0 0,1 7-1,-1-4-95,-1 0-1,0 0 0,0-1 1,-1 1-1,0 0 0,0-1 1,-4 8-1,0 1-35,2-6-10,0 0 0,1-1 0,0 1 0,-2 11 0,5-16 22,-1-1 0,1 0 0,1 1 1,-1-1-1,0 0 0,1 1 0,0-1 0,0 0 0,0 0 0,1 0 0,-1 0 1,1 0-1,3 5 0,2 2 34,60 116 51,-60-110-8,0 1 0,0 0 0,-2 0 0,0 0 0,3 32 0,-7-45-22,-1 1-1,0-1 1,0 0 0,-1 1-1,1-1 1,-1 1 0,-3 8-1,3-12-36,0 1 0,0 0-1,-1 0 1,1-1 0,-1 1-1,0-1 1,0 1 0,1-1-1,-2 0 1,1 0 0,0 0-1,0 0 1,-1 0 0,1 0-1,-4 1 1,-2 1-23,0 0 0,0 0 0,0-1 0,-10 2 0,13-4-369,1 0 1,0 0 0,0-1-1,-1 0 1,1 0-1,0 0 1,-1 0-1,1-1 1,0 1-1,-7-3 1,10 3 181,1 0 0,-1 0 0,0 0 0,1-1 1,-1 1-1,1 0 0,-1 0 0,1-1 0,-1 1 0,1 0 0,-1-1 0,0 1 1,1 0-1,0-1 0,-1 1 0,1-1 0,-1 1 0,1-1 0,0 1 0,-1-1 1,1 1-1,0-1 0,-1 1 0,1-1 0,0 0 0,0 1 0,0-1 0,-1 1 0,1-1 1,0 0-1,0 1 0,0-1 0,0 0 0,0 1 0,0-1 0,0 1 0,1-1 1,-1 0-1,0 1 0,0-1 0,0 0 0,1 1 0,-1-1 0,0 1 0,1-1 1,1-3-975,0 0 0,1 1 0,0-1 1,0 1-1,3-3 0,13-14-2133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12288,'-5'-9'4575,"14"9"-3583,0 0 672,-4 5 64,4 2-384,4 10-96,1 7-608,2 3-320,7 4-192,4 5-128,4 0 96,1-4-64,-5-8 64,-6 0-928,-3-9-352,-5-6-1280,-4-6-480,0-6-2687</inkml:trace>
  <inkml:trace contextRef="#ctx0" brushRef="#br0" timeOffset="1">401 1 14720,'-8'4'1440,"6"-4"-1120,-1 1-1,1 1 1,0-1 0,0 0-1,0 0 1,0 1 0,0-1-1,0 1 1,1 0 0,-1 0-1,0-1 1,1 1-1,0 0 1,-1 0 0,1 1-1,-2 3 1,-1 6 433,1 1 1,1 0-1,0 0 0,1 0 1,0 0-1,1 1 0,1 15 0,1 92 310,-3-101-997,-2 1 1,0 0-1,-11 38 0,-41 87-177,25-72-540,4-9-941,8-24-2546,-12 46 1,24-57-1446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 29 10496,'-5'-26'3429,"3"23"-2542,0 8-403,-14 93 794,5-20-1165,-45 360 773,43-304-470,-66 406 1446,-25-5-675,13-76-695,-34 319 61,23 5-210,-57 743 236,49 2-406,39 635-125,67-1746-171,4-389 113,-18 1073-326,-27-125-1259,-11-388-1394,5-202-3867,18-206 1208,-10-24 1972,43-155 3667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8448,'-2'-5'717,"1"0"1,0 0 0,0 0 0,0 0-1,0 1 1,1-1 0,0 0 0,0 0-1,0 0 1,2-6 0,-1-8 1552,-3 51 323,0 68-1810,4-70-517,2 0 0,2 1 0,0-2 0,2 1 0,1-1 1,2 0-1,23 47 0,-2-19 233,2 0 0,63 77 0,64 69 61,-128-161-467,-9-13-172,-2 1 0,32 56 0,-54-86-10,0 0 0,0 1-1,0-1 1,0 0 0,0 0 0,0 0-1,0 0 1,0 1 0,0-1 0,0 0-1,0 0 1,0 0 0,0 0 0,0 1-1,0-1 1,0 0 0,0 0 0,0 0 0,0 0-1,0 1 1,-1-1 0,1 0 0,0 0-1,0 0 1,0 0 0,0 0 0,0 1-1,0-1 1,-1 0 0,1 0 0,0 0-1,0 0 1,0 0 0,0 0 0,-1 0-1,1 0 1,0 0 0,0 0 0,0 0-1,0 0 1,-1 0 0,1 0 0,0 0-1,0 0 1,0 0 0,0 0 0,-1 0-1,1 0 1,0 0 0,0 0 0,0 0-1,-1 0 1,1 0 0,0 0 0,0 0-1,0 0 1,0 0 0,-2-1-1471,-3 1-4135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47 8064,'5'-16'1224,"-4"12"-696,0-1 1,1 1-1,-1-1 1,4-4-1,-5 9-433,0-1 0,0 1-1,0 0 1,0 0 0,0 0-1,0 0 1,0 0-1,0 0 1,0 0 0,0-1-1,0 1 1,0 0 0,0 0-1,0 0 1,0 0 0,0 0-1,0 0 1,0 0 0,1 0-1,-1-1 1,0 1-1,0 0 1,0 0 0,0 0-1,0 0 1,0 0 0,0 0-1,0 0 1,1 0 0,-1 0-1,0 0 1,0 0 0,0 0-1,0 0 1,0 0-1,0 0 1,1 0 0,-1 0-1,0 0 1,0 0 0,0 0-1,0 0 1,0 0 0,3 6 1236,-1 12-416,-4 17-18,-2 1 1,-1-1-1,-18 65 1,15-67-510,-117 370 2110,78-261-2185,-18 57-89,-168 490 171,139-414-227,74-202-124,-22 134 0,39-175-162,0 0 1,4 52 0,4-57-366,1-16-399,-5-11 808,-1 0 0,0 0 1,1 0-1,-1 0 1,1 0-1,-1 0 0,0 0 1,1 1-1,-1-1 1,0 0-1,1 0 0,-1 0 1,1-1-1,-1 1 0,0 0 1,1 0-1,-1 0 1,1 0-1,-1 0 0,0 0 1,1 0-1,-1-1 1,0 1-1,1 0 0,-1 0 1,0-1-1,0 1 1,1 0-1,-1-1 0,5-4-1115,-1 0 0,0-1 0,0 0 0,-1 0-1,1 0 1,-1 0 0,-1 0 0,1 0 0,2-12-1,-2 8-683,11-35-3177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9088,'-7'-10'3997,"5"6"-2624,3 6 3032,1 0-4328,0 0-1,1 0 0,-1 0 0,1-1 0,0 1 1,-1-1-1,1 1 0,0-1 0,0 0 0,0 0 1,0 0-1,0-1 0,4 1 0,29 3 442,1-1 1,0-2-1,44-5 1,-29 1-262,111 5-61,-55 0-2318,-103-2 1267,0-1-1,1 0 0,-1 0 0,-1 0 1,1 0-1,0-1 0,0 0 1,0 0-1,-1 0 0,5-3 0,14-10-3154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870 225 8832,'-7'-28'5332,"6"21"-4660,0 1 0,1-1 0,0 0 1,1-11-1,3-5 49,2-34 157,-6 51-667,0 0-1,0 0 1,0 0 0,-1 0 0,0 0-1,-1 0 1,-1-5 0,3 10-164,0 0-1,-1 0 1,1 0-1,-1 0 1,1 0-1,-1 0 1,1 0 0,-1 0-1,0 0 1,1 1-1,-1-1 1,0 0-1,0 0 1,1 1 0,-1-1-1,0 1 1,0-1-1,0 1 1,0-1-1,0 1 1,0-1 0,0 1-1,0 0 1,0-1-1,0 1 1,0 0-1,0 0 1,0 0 0,0 0-1,-1 0 1,-2 0 35,0 1 0,1 0 0,-1 0 0,1 0 0,0 1-1,-1-1 1,1 1 0,-4 1 0,-23 16 149,0 2 0,2 0 0,-45 44 0,36-27-224,3 1-1,-32 46 1,-97 155 52,105-153-3,5 2 1,3 3 0,4 2-1,-34 105 1,66-163-13,3 1 0,1 0 0,-9 64 0,18-87-32,0-1 1,1 0-1,0 0 0,1 1 1,0-1-1,1 0 1,1 0-1,0 0 1,1 0-1,0-1 1,1 1-1,0-1 0,1 0 1,8 12-1,-5-11 12,1-1 0,0 0 0,1-1 0,0 0 0,1-1 0,0 0-1,0-1 1,1 0 0,22 11 0,-15-11 36,0 0-1,0-2 1,0-1-1,1 0 1,0-1 0,32 2-1,-7-3 209,0-2 1,78-7-1,-98 2-145,-1-1 1,0-1-1,0-1 1,0-1-1,-1-2 1,35-16 0,-50 20-96,-1 0 1,0 0-1,0-1 1,0 0-1,0-1 1,-1 0-1,0 0 1,-1 0 0,1-1-1,-1 0 1,-1 0-1,0-1 1,0 0-1,0 0 1,-1 0 0,-1 0-1,5-19 1,-5 17-18,-1 0-1,-1 0 1,0-1 0,-1 1 0,0 0 0,-1-1 0,0 1 0,-1 0-1,0 0 1,-1 0 0,0 0 0,0 0 0,-1 0 0,-1 1 0,-7-13-1,7 15-12,0 0-1,-1 0 0,0 1 1,0 0-1,0 0 1,-1 0-1,0 1 0,-1 0 1,1 1-1,-1-1 0,0 1 1,0 1-1,-1 0 0,0 0 1,1 1-1,-1 0 0,0 0 1,0 1-1,-1 0 0,1 0 1,0 1-1,-1 1 0,1 0 1,-1 0-1,1 0 0,0 1 1,-1 1-1,1 0 0,-12 4 0,-3 2-40,0 2 0,1 1-1,-24 14 1,-61 46-120,92-59-12,0-1-1,0 2 0,1 0 0,-18 22 0,31-33 53,-1 1 1,1 0 0,1 0 0,-1 0-1,0 0 1,1 1 0,0-1 0,-1 0-1,1 1 1,0 4 0,1-7 57,-1 0 0,1 0 1,0 0-1,1-1 0,-1 1 0,0 0 1,0 0-1,0 0 0,0 0 1,1 0-1,-1-1 0,0 1 0,1 0 1,-1 0-1,0-1 0,1 1 1,-1 0-1,2 0 0,-1 0-38,-1 0 0,2-1 0,-1 1 0,0 0 0,0-1 0,0 1 0,0-1 0,0 0 0,0 1 0,1-1 0,-1 0 0,0 0 0,0 1 0,0-1 0,1 0 0,0 0 0,7-1-637,-1-1 0,1 0 0,-1 0 1,0 0-1,0-1 0,0 0 0,12-7 0,-13 7 174,53-28-4116,2-4 314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4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11648,'-31'19'4288,"31"-10"-3329,0 11 385,4-13-64,5 5-480,14 0-96,11-4-320,29-4-160,21-4-128,11-4-160,-11 4 32,-12-3-32,-20 3 0,-11 3-1632,-19 6-704,-26 13-3007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12416,'-13'17'4639,"22"-9"-3583,13 4 160,-4-12-64,14-5-768,16-5-128,24-12-160,7 7 0,-2-4-64,-7 2-1920,-2 5-864,-5 0-2591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10368,'-27'8'3936,"27"-8"-3040,0 4 447,5-4 33,8 3-192,10 2 64,11-5-32,11 0-64,14 0-608,-2 0-192,1 4-96,-4-1-288,-6 2-32,2-2-512,-1 6-96,-1-2-2112,2 5-895,-1 0-1697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53 12032,'6'-7'1215,"1"1"0,0 0 0,0 0 0,9-5 0,-12 8-830,0 1 0,0 0 0,0 0 0,1 1-1,-1-1 1,0 1 0,1 0 0,-1 0 0,1 0 0,6 0 0,-4 3 543,-7 2-115,-13 8-224,-87 72-77,83-67-537,0 1-1,1 1 1,-18 27 0,30-40 10,0 1-1,0 0 1,1 0 0,0 0 0,0 0 0,1 0-1,0 1 1,-1 9 0,2-14 2,1 1 0,0-1 1,0 0-1,0 1 0,0-1 0,1 0 1,-1 1-1,1-1 0,0 0 0,0 1 0,0-1 1,0 0-1,1 0 0,-1 0 0,1 0 0,0 0 1,0 0-1,0-1 0,0 1 0,4 4 1,1-2-4,0 0 0,0 0 0,1-1 0,-1 0 1,1 0-1,0 0 0,14 3 0,64 13 111,-60-15-79,4 1-33,-1 2 1,1 1 0,30 13-1,-50-17 17,0-1-1,-1 2 0,1-1 1,-1 1-1,-1 1 0,1 0 0,-1 0 1,0 0-1,0 1 0,-1 0 0,0 1 1,7 12-1,-4-1 198,-1 0 1,-1 0-1,-1 1 0,0 0 1,-2 0-1,-1 1 0,0-1 1,-2 1-1,0 0 0,-2 23 1,0-37-7,-1 0 1,0 0 0,0 0 0,-1-1-1,0 1 1,-3 8 0,3-13-136,1 0-1,-1 0 1,1 0 0,-1 0 0,0-1 0,0 1-1,-1-1 1,1 1 0,0-1 0,-1 0 0,1 0-1,-1 0 1,0 0 0,0 0 0,0 0-1,1-1 1,-7 2 0,-9 2-22,0-2 0,0 0 0,0-1 0,0 0 0,-34-3-1,18 0-17,-24 1-507,0-3 0,0-3 1,-87-20-1,133 23-77,1 0-1,-1-1 0,1 0 1,-14-8-1,22 10 197,0 1 0,0-1-1,0 0 1,0-1 0,1 1 0,-1 0 0,1-1 0,0 0-1,-1 1 1,1-1 0,0 0 0,1 0 0,-1 0 0,0 0-1,1 0 1,0-1 0,0 1 0,-2-6 0,2-16-4945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 9216,'-40'-3'12981,"39"3"-12368,21-4 502,18 0-1110,38-1 0,-23 3-2468,1-3-3489,-27 1 1120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11392,'-27'-7'4288,"27"2"-3329,0 2 449,5 3 0,8-4-512,19 4-32,11 0-320,16 0-64,13 4-288,16-1-128,28 2-32,10-1-32,-10-1 0,-10 5-96,-8 1 64,-8-6-1664,-15 6-704,-17 6-3295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72 131 9600,'-49'8'3120,"32"-1"-2008,16-7-1055,1 1 0,-1-1 0,1 0 0,0 1 0,-1-1 0,1 0 0,0 1 0,0-1 0,-1 0 0,1 1 0,0-1 0,0 1 0,-1-1 0,1 1 0,0-1 0,0 0 0,0 1 0,0-1 0,0 2 0,0-2 18,0 1 0,0 0-1,0-1 1,1 1-1,-1-1 1,0 1 0,1 0-1,-1-1 1,1 1-1,-1-1 1,1 1 0,-1-1-1,1 1 1,-1-1-1,1 0 1,-1 1-1,1-1 1,-1 1 0,1-1-1,0 0 1,-1 0-1,1 1 1,0-1 0,-1 0-1,1 0 1,0 0-1,-1 0 1,1 0 0,0 0-1,6 1 269,0-1 1,0 0-1,0-1 0,-1 0 1,11-2-1,3 0 109,-11 1-315,548-75 4147,35 45-3106,-3 22-936,-422 8-131,-140 1-430,228-4 208,-129-3-2526,-1-6-5490,-111 11 1375,-19-2 1904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 10112,'0'-2'623,"0"1"-427,0 0 0,0 1 1,0-1-1,0 1 0,0-1 1,0 1-1,0-1 1,0 0-1,0 1 0,0-1 1,1 1-1,-1-1 0,0 0 1,0 1-1,1-1 0,-1 1 1,0-1-1,1 1 0,-1-1 1,1 0-1,0 1 1356,-2 8 1611,-2 1-2714,0 0-1,-1 0 1,0-1 0,-1 0 0,1 1 0,-12 12 0,-1 4-55,10-13-205,0 0 0,1 0 0,0 0 1,-3 14-1,8-23-152,-1 0 0,2 1 1,-1-1-1,0 1 0,1-1 0,-1 0 0,1 1 1,0-1-1,0 1 0,1-1 0,-1 1 1,1-1-1,-1 0 0,1 1 0,0-1 0,1 0 1,-1 1-1,0-1 0,1 0 0,3 5 1,1-1 3,1-1-1,-1 0 1,1 0 0,0-1 0,0 0 0,1 0 0,0-1 0,0 0 0,0 0 0,13 3 0,-3-1-120,1-2-1,-1 0 1,36 3 0,-41-7-750,0 0 1,-1 0 0,19-4-1,35-12-10006,-49 10 6606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12032,'-24'-15'3898,"23"14"-3771,0 1 1,-1 0-1,1 0 0,0 0 0,0 0 1,0 0-1,0 0 0,0 1 0,-1-1 1,1 0-1,0 1 0,0-1 1,0 0-1,0 1 0,0 0 0,0-1 1,0 1-1,0-1 0,0 1 0,0 0 1,0 0-1,1 0 0,-2 1 0,0-1 264,0 2-135,0 0 0,0-1-1,0 1 1,0 0 0,1 0-1,-1 0 1,1 0 0,0 0-1,0 1 1,0-1 0,0 0-1,1 0 1,-1 1 0,1-1-1,0 6 1,-1 1 149,-2 28 376,2 1 1,7 74-1,22 75 31,-18-128-597,-1-10-202,4 21-305,6 136 0,-20-169-623,0-23-549,1 1 0,0 0 0,1 0 1,5 27-1,3-23-1859,4-4-1391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34 7680,'11'-30'3879,"-9"27"-391,-9 21-1197,-23 42-414,-42 65-1,-20 37-850,-125 372 1203,167-386-1727,-43 216 0,76-265-441,4 2 0,4 0 0,5 125 0,39 164-48,-20-305-35,3-1 0,45 128 0,-60-204 28,6 15-321,0 0 0,18 31 0,-24-48 41,1 0 0,0 0-1,1-1 1,-1 1 0,1-1-1,0 0 1,0 0 0,1-1 0,0 1-1,-1-1 1,1-1 0,1 1-1,7 3 1,-7-5-365,1 1-1,-1-1 1,1 0-1,0-1 1,14 2-1,-15-3-153,-1-1 0,1 1 0,0-1-1,-1 0 1,1-1 0,-1 1 0,0-1-1,1 0 1,-1-1 0,0 0 0,0 0-1,7-5 1,40-32-3420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36 9216,'27'-33'2981,"-27"33"-2939,0 0 0,0 0 0,0 0 0,0 0 0,0 0 0,0-1 0,0 1 0,0 0 0,0 0 1,0 0-1,0 0 0,0 0 0,0 0 0,0 0 0,1 0 0,-1 0 0,0-1 0,0 1 0,0 0 0,0 0 0,0 0 0,0 0 0,0 0 0,0 0 0,0 0 0,1 0 0,-1 0 0,0 0 1,0 0-1,0 0 0,0 0 0,0 0 0,0 0 0,0 0 0,1 0 0,-1 0 0,0 0 0,0 0 0,0 0 0,0 0 0,0 0 0,0 0 0,0 0 0,1 0 0,-1 0 0,0 0 1,0 0-1,0 0 0,0 0 0,0 0 0,0 1 0,0-1 0,0 0 0,0 0 0,1 0 0,-2 9 1697,-4 13 7,-1-6-1127,-1 0 0,0 0 0,-1-1 0,-1 0 0,-18 24 0,1 0-205,-119 221 1286,31-50-1187,2-15-294,-139 221-65,226-374-163,18-29-144,-2 1-1,-17 21 1,26-35 109,0 0 1,0 0-1,0 0 1,0 0-1,0 0 1,0 0-1,0 0 1,0 0-1,0 1 1,0-1-1,-1 0 1,1 0-1,0 0 1,0 0-1,0 0 1,0 0-1,0 0 1,0 0-1,0 0 1,0 0 0,0 0-1,0-1 1,-1 1-1,1 0 1,0 0-1,0 0 1,0 0-1,0 0 1,0 0-1,0 0 1,0 0-1,0 0 1,0 0-1,0 0 1,0 0-1,0 0 1,0 0-1,-1 0 1,1 0-1,0 0 1,0-1-1,0 1 1,0 0-1,0 0 1,0 0-1,0 0 1,0 0-1,0 0 1,0 0-1,0 0 1,0 0-1,0 0 1,0-1-1,0 1 1,0 0-1,0 0 1,0 0-1,0 0 1,0 0-1,-1-12-1561,0-16-938,1 26 2186,5-80-10192,-1 39 6395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22 148 8192,'-6'-9'826,"4"7"-668,0 0-1,1 0 1,-1 0-1,1 0 1,0-1-1,0 1 0,-1 0 1,2-1-1,-1 1 1,0-1-1,0 1 1,1-1-1,0 1 1,-1-1-1,1 0 1,0 1-1,0-1 1,1-2-1,0-1 163,1-1 0,0 1 0,0 1 0,0-1 0,1 0 0,0 0 0,0 1 0,1 0 0,0 0 0,4-6 0,-6 9-206,-1 0 1,1 0-1,0 1 1,0-1-1,0 0 1,0 1-1,0 0 1,0-1-1,0 1 1,0 0-1,1 0 1,-1 0-1,0 0 1,1 0-1,-1 1 1,0-1-1,1 1 1,-1-1-1,1 1 1,-1 0-1,1 0 1,-1 0-1,1 1 1,-1-1-1,1 0 1,-1 1-1,1 0 1,-1-1-1,4 3 1,-2 0 10,1 0 0,0 0 0,-1 0 1,0 1-1,0 0 0,0 0 0,0 0 0,-1 0 1,0 1-1,6 8 0,1 6 474,11 28 1,-21-46-595,21 60 1086,21 98 0,-5-18-660,-20-93-371,1 0-1,3-2 0,2 0 1,2-2-1,57 78 1,180 181-1038,-253-293 890,9 8-801,17 22-5816,-34-38 1729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9472,'-1'-1'132,"-4"-3"2927,7 5 652,12 9 1479,-5-4-5651,-1-3 634,1-1-1,-1 0 1,0 0-1,0-1 1,1 0-1,-1 0 0,15-1 1,62-10 636,-64 7-603,87-14 543,-48 6-620,1 2 0,99 0 0,-125 10-354,58 12 0,-10 8-5581,-60-15 2068,-4-8-1046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18 233 8448,'-2'-1'402,"0"-1"0,0 0-1,1 1 1,-1-1 0,1 0 0,-1 0 0,1 0 0,0 0 0,-2-3 0,3 3-204,0 1 0,-1-1 1,1 1-1,0-1 1,0 1-1,0-1 0,0 1 1,0-1-1,1 1 1,-1-1-1,0 1 0,1-1 1,-1 1-1,1-1 1,-1 1-1,2-3 1,2-2 117,0-1 1,0 0 0,1 1 0,0 0 0,0 0 0,9-8 0,3 0 35,21-15 0,-20 17-113,0 1 0,1 1 0,1 0 0,0 1 0,0 1 0,1 1 0,0 1 0,0 1-1,34-4 1,-49 8-135,-1 1 0,1-1 0,0 1 0,0 1-1,0-1 1,0 1 0,-1 0 0,1 1-1,0-1 1,-1 1 0,1 0 0,-1 0 0,0 1-1,1 0 1,-1 0 0,-1 0 0,1 0 0,0 1-1,-1 0 1,0 0 0,1 0 0,-2 0 0,1 1-1,0-1 1,4 10 0,-3-5 67,-1 0 0,0 0 1,-1 1-1,0-1 0,-1 1 1,1 0-1,-2 0 0,2 19 0,-4-13 26,1 1-1,-2-1 0,0 1 1,-8 27-1,-4-1 119,-2-1-1,-41 77 0,-68 95-17,-3 8-193,115-196-70,-11 27 1,21-44-36,0-1 0,1 1-1,0 0 1,0 0-1,1 0 1,0 0 0,1 12-1,0-18 3,1 1 0,-1-1 1,1 1-1,0-1 0,-1 1 0,2-1 0,-1 0 0,0 0 1,1 1-1,-1-1 0,1 0 0,0 0 0,0-1 0,0 1 1,0 0-1,1-1 0,-1 1 0,1-1 0,0 0 0,-1 0 0,1 0 1,0 0-1,0 0 0,0 0 0,1-1 0,-1 0 0,7 2 1,5 1 22,1-1 0,0 0 1,0-1-1,27-1 1,5-1-52,1-3 1,-1-1-1,0-2 1,48-14 0,22-17-4909,-89 25 727,-2 0-1679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11264,'4'0'768,"1"1"0,-1-1 1,1 1-1,-1 0 0,8 3 1,0 0-260,-1 2 0,11 6-1,-11-6 123,-2-1-231,-1 1-1,1 0 1,-1 0-1,0 1 0,0 0 1,-1 0-1,0 1 1,0 0-1,10 17 0,-2 2 595,23 55 0,-33-70-752,25 66 535,-4 1-1,-3 1 1,-3 1-1,16 147 1,-29-133-526,-4 0-1,-4 0 1,-26 182-1,24-258-308,-31 164-98,25-141-1056,-3 0 0,-20 50 0,29-84 429,-1 0 0,0 1 1,0-1-1,0-1 0,-1 1 0,0-1 0,-1 0 1,-9 10-1,15-16 640,-1-1 0,1 0 0,0 1 0,-1-1 0,1 0 0,-1 1 0,1-1 0,-1 0 0,1 0 0,-1 0-1,0 1 1,1-1 0,-1 0 0,1 0 0,-1 0 0,1 0 0,-1 0 0,0 0 0,1 0 0,-1 0 0,0 0 0,-12-9-4459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7680,'-1'-1'157,"1"0"-1,-1 1 1,1-1 0,0 0 0,0 1-1,-1-1 1,1 0 0,0 0 0,0 1-1,0-1 1,0 0 0,0 0 0,0 1-1,0-1 1,0 0 0,0 0 0,0 1-1,0-1 1,0 0 0,1 0 0,-1 1 0,0-1-1,0 0 1,1 1 0,-1-1 0,1 0-1,-1 1 1,0-1 0,1 0 0,0 1-1,-1-1 1,1 0 0,0 1 1672,0-1-1512,-1 0-1,1 1 1,0-1-1,-1 1 0,1-1 1,0 1-1,0-1 1,0 1-1,-1-1 1,1 1-1,0 0 0,0-1 1,0 1-1,2 0 1,3-1 26,0 1 0,0-1 0,0 1 0,0 1 1,0-1-1,0 1 0,0 0 0,0 1 0,0-1 1,0 1-1,0 0 0,-1 1 0,1-1 0,-1 1 1,0 0-1,6 4 0,-8-4-255,0-1-1,0 0 1,-1 1-1,1-1 1,0 1 0,-1 0-1,0 0 1,0 0 0,0 0-1,0 0 1,0 1-1,-1-1 1,0 0 0,1 1-1,-1-1 1,0 1 0,-1-1-1,1 1 1,-1 0-1,1-1 1,-1 1 0,0 0-1,0-1 1,-1 1 0,1 0-1,-1-1 1,-1 6-1,-5 10 19,-15 29-1,12-28-117,-9 27 0,13-30 13,2-4-2,-6 21 0,9-31 2,1 1 0,-1-1 0,1 1 0,0-1 0,0 0 0,0 1 0,0-1 0,1 1 0,-1-1 0,1 0 0,2 6 0,-2-7 8,0 0 1,1 0-1,-1 0 1,1 0 0,-1 0-1,1-1 1,0 1-1,-1 0 1,1-1-1,0 0 1,0 1-1,0-1 1,0 0-1,0 0 1,0 0 0,1 0-1,-1-1 1,0 1-1,4 0 1,3 1 5,0-1 0,0 0 0,12-1-1,17 0 15,6 0-1059,-14 0-6016,-21 0 1041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8960,'-4'-20'2981,"5"13"-1658,0 5-1096,0 1 1,0-1 0,0 0-1,0 0 1,0 1 0,0-1-1,0 1 1,1-1 0,-1 1-1,1 0 1,-1-1 0,1 1-1,-1 0 1,1 0-1,0 0 1,0 0 0,-1 0-1,1 1 1,0-1 0,0 0-1,0 1 1,0-1 0,0 1-1,0 0 1,0 0 0,0 0-1,0 0 1,0 0 0,0 0-1,0 0 1,2 1 0,115 29 3537,-107-27-3498,-1 1-1,1 0 1,0 0 0,-1 1-1,0 0 1,0 1 0,19 15-1,-28-20-233,0 1-1,0 0 1,0 0-1,0-1 1,0 1-1,0 1 1,-1-1-1,1 0 1,-1 0-1,0 0 1,1 1 0,-1-1-1,0 1 1,-1-1-1,1 1 1,0-1-1,-1 1 1,1 0-1,-1-1 1,0 1-1,0 0 1,0-1-1,0 1 1,0 0-1,-1-1 1,1 1 0,-1-1-1,0 1 1,0 2-1,-4 6 6,-1 0 0,0-1 0,0 0 0,-1 0 0,-9 11-1,10-13-45,-59 66 18,45-54-60,1 2 0,0 1 0,2 0 0,-21 37 0,36-56 59,1 0 0,-1 0 0,1 0 0,0 1 0,0-1 0,1 0 0,-1 1 1,1-1-1,0 0 0,0 1 0,1 6 0,0-8-5,-1 0-1,1-1 1,-1 1 0,1 0-1,0-1 1,0 1 0,0-1-1,1 1 1,-1-1 0,0 1 0,1-1-1,0 0 1,-1 0 0,1 0-1,0 0 1,0 0 0,0 0-1,1-1 1,-1 1 0,5 2-1,19 6 33,1-2 0,1-1-1,-1-1 1,36 3-1,-15-2-37,-4 1-256,17 4-1904,-22-9-4665,-24-5 662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10:5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566 888 8960,'0'-42'2981,"0"41"-2926,0 1 1,0-1-1,0 1 0,0-1 1,0 1-1,0-1 1,0 1-1,0-1 0,0 1 1,0-1-1,0 0 0,0 1 1,1-1-1,-1 1 0,0-1 1,0 1-1,0-1 1,1 1-1,-1 0 0,1-1 1,1-2-16,0 0 0,0 1 0,1-1 0,-1 1 0,1 0 1,0 0-1,-1 0 0,1 0 0,0 0 0,0 1 1,0-1-1,1 1 0,-1 0 0,4-1 0,-3 1-43,8-2 1,0 0-1,22-1 1,148-8 23,27-6 426,-144 10-195,180-20 697,278-26 571,124-1-390,-116 27-778,439-15-106,-649 31-209,778-16-122,-744 21 79,43 3 6,-46-1 11,34 2 37,-45 2-16,31 1-37,-44-1-43,32-1 16,-41 1 37,39-3 32,-38-1-53,38-5-10,-40 1 20,38-2 6,594-17 0,-634 20 0,-35 0 0,267-8 70,248-16 74,-588 25-184,308-15 5,149-24 126,-95-22-43,-410 45-151,444-72 280,-243 24 101,-345 67-150,8-1 166,0 0-1,41-2 0,-64 7-278,-1 0 1,1 0-1,0 0 0,0 0 1,0 0-1,0 1 1,-1-1-1,1 0 1,0 0-1,0 0 1,0 1-1,-1-1 0,1 1 1,0-1-1,-1 0 1,1 1-1,0-1 1,-1 1-1,1 0 1,0-1-1,0 2 0,0-1 11,-1 1-1,1-1 0,-1 1 0,1 0 0,-1 0 0,1-1 0,-1 1 0,0 0 0,0 0 0,0-1 1,0 1-1,0 0 0,0 0 0,-1-1 0,0 3 0,-25 84 377,18-62-351,-1 0-20,-39 133 45,-25 136-60,32-115 18,-60 251-84,-22 7-108,59-219 177,-123 475 717,23-48-314,32-83-534,80-283 154,23-121 1,-29 139 5,53-270-15,-2 1 0,-1-1-1,-1 0 1,-2-1 0,-1 0 0,-15 26-1,22-45-13,0 0 1,0 0-1,-1-1 0,0 0 0,0 0 0,-1 0 0,0-1 0,0 0 0,0 0 0,-1-1 1,-14 7-1,8-6-11,0 0 0,0-2 0,-1 0 0,0 0 0,-17 1 0,-156 15 18,-79-12-122,-122-8 102,-163-8 47,-149-8-133,-166-3 69,364 11-15,57 4 31,-80 0 43,58 1 0,-77 2 27,62 2-38,-76 1-42,75 0-54,-60 3-21,68 2 37,-72 3 17,71-1 31,-75 6 43,80-1-16,-38 7-11,69-2 59,-46 6 11,132-6-38,-474 21-95,489-28 10,-410-13 26,230-48 65,429 38-36,-1-4 0,-164-50 0,237 59-32,0-1-1,1 0 0,0-2 1,1 0-1,0-1 1,0-1-1,1 0 0,0-1 1,-21-23-1,13 8-41,1-1 0,2-1 0,1 0 0,-25-52-1,34 57 58,1-1 0,1 0 0,1 0 0,-6-41-1,12 55 4,-7-43 84,2-1 0,0-64 0,7 114-84,-1-92 235,14-108 1,-13 195-233,16-120 62,32-132 0,-43 239-73,107-475-198,-111 495 193,53-246-525,-5-37-458,-42 244 752,24-168-1439,-10-44-1302,-7 36-2117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10240,'24'6'9091,"15"-1"-5940,52 2-3316,-66-6 1261,377-1 1597,-277-4-2325,98-2 201,499-8 515,-613 15-1006,269-10 745,-327 3-783,1-3 0,-1-1 0,62-23 0,-107 31-269,6-4-1579,-11 5-656,-1 1-1269,0 0-2437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8320,'-7'0'7771,"10"2"-899,5 4-6902,-5-4 182,1-1 1,0 0 0,-1-1 0,1 1 0,-1 0 0,1-1-1,0 0 1,0 0 0,-1 0 0,1 0 0,3-2-1,9 2 100,175 15 585,-156-13-760,-25-2-25,1 0 1,17 4 0,-4-1-2855,1-4-4668,-16-1 3844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10624,'-4'-1'693,"-1"-1"2071,7 3 169,17 5 2000,-8-2-5003,35 10 1298,77 33 1,-108-39-1074,1 0 1,-2 1-1,1 1 0,-1 0 1,0 1-1,-1 0 1,-1 1-1,16 18 1,-24-25-95,-1 0 0,1 0 0,-1 0 1,-1 0-1,1 0 0,-1 0 1,0 1-1,0-1 0,0 1 0,-1 0 1,0-1-1,0 1 0,-1 0 1,1 0-1,-1 0 0,-1-1 1,1 1-1,-3 10 0,1-5-5,-2-1 0,1 0 0,-1 0-1,-1 0 1,0-1 0,0 1 0,-1-1 0,0 0-1,-10 11 1,-31 30-170,27-29-4854,20-21 1709,0 0-2319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9728,'0'0'126,"0"0"1,0 0 0,0 0-1,-1 0 1,1 0-1,0 0 1,0 0 0,0 0-1,0 0 1,0 1 0,-1-1-1,1 0 1,0-1-1,0 1 1,0 0 0,0 0-1,-1 0 1,1 0 0,0 0-1,0 0 1,0 0-1,0 0 1,0 0 0,0 0-1,-1 0 1,1 0 0,0 0-1,0 0 1,0-1 0,0 1-1,0 0 1,0 0-1,0 0 1,-1 0 0,1 0-1,0 0 1,0-1 0,0 1-1,0 0 1,0 0-1,0 0 1,0 0 0,0 0-1,0-1 1,0 1 0,0 0-1,0 0 1,0 0-1,0 0 1,0 0 0,0-1-1,0 1 1,0 0 0,0 0-1,0 0 1,0 0-1,0-1 1,10-11 3965,-1 1-4238,-7 8 333,0 0 1,1 0-1,-1 0 0,1 1 1,0-1-1,0 1 1,0 0-1,0 0 0,4-2 1,-6 3-105,1 1 0,0-1 0,0 0 1,0 1-1,0-1 0,0 1 1,0 0-1,0 0 0,0 0 0,0 0 1,0 0-1,0 0 0,0 0 1,0 0-1,0 1 0,0-1 0,-1 1 1,4 1-1,3 1 108,0 1 1,-1 0-1,0 1 0,0-1 1,0 1-1,-1 0 0,7 7 1,-10-9-93,12 13 559,14 18 0,-25-27-533,1 0-1,-1 0 1,-1 0 0,1 0-1,-1 1 1,3 9-1,-4-8-50,1 0 0,-2 0 0,1 0 0,-1 0 0,-1 0-1,1 0 1,-2 0 0,1 0 0,-1 0 0,-1 0 0,1 0-1,-2 0 1,1 0 0,-1 0 0,0-1 0,-1 1-1,0-1 1,-8 12 0,8-14-74,0-1 1,0-1 0,1 1-1,0 1 1,0-1 0,0 0 0,1 1 0,0-1 0,0 1-1,0 0 1,1-1 0,0 1 0,-1 12 0,2-17 13,0 1 1,0-1-1,0 1 1,0-1 0,0 1-1,0-1 1,1 1-1,-1-1 1,1 1-1,-1-1 1,1 0 0,0 1-1,-1-1 1,1 0-1,0 1 1,1 0-1,0 0 28,1 0 0,-1 0-1,0-1 1,1 1 0,0-1 0,-1 1-1,4 0 1,40 17 154,36 18-328,-78-35-188,-1-1 1,0 0-1,0 1 1,1-1-1,-1-1 1,0 1-1,1-1 0,-1 1 1,1-1-1,6 0 1,0-2-2548,0 1 1,12-4 0,-10 1-337,2 3-1975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10112,'0'0'269,"0"0"0,0-1 0,0 1 0,0 0 0,0-1 0,0 1 0,0 0 0,0 0 0,0-1 0,0 1 0,0 0 0,1-1 0,-1 1 0,0 0 0,0 0 0,0-1 0,0 1 0,1 0 0,-1 0 0,0-1 0,0 1 0,1 0 0,-1 0 1,0 0-1,0-1 0,1 1 0,-1 0 0,1 0 0,10 0 3318,14 10-2095,-21-8-928,2-1-295,-1 0 0,1 0 0,-1 0 1,1 0-1,0-1 0,0 0 0,-1 0 1,8-1-1,11 0 289,567 1 2652,-570 0-3171,374 13 488,-124 17-298,245 18 256,-325-41-398,109 6 29,-33 11-111,-242-21 18,183 20 114,-115-22-222,-93-16-5056,0 5 1114,-4-9-2532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9856,'0'0'3205,"0"0"-1824,0 0-159,0 0 57,0 0-308,0 0-139,0 0-171,0 0-149,0 0-186,9 0 479,-5-1-529,0 1 0,0-1 0,0 1 0,1-1 0,-1-1 0,3 0 0,-2 0 39,0 0 1,0 1 0,11-2 0,4 2 18,0 1 1,0 1-1,23 4 1,62 15 124,-77-14-102,-19-4-242,6 1 79,0 0 1,30 1 0,-43-4-468,0 0-1,0 0 1,1 0 0,-1 0 0,0-1 0,0 1-1,1-1 1,-1 0 0,0 1 0,0-1-1,0 0 1,4-3 0,19-11-9844,-15 8 5424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8960,'0'-5'1181,"1"0"1,-1 0 0,1 0 0,1 0-1,-1 0 1,1 0 0,3-8-1,1-1 1125,-6 14-2264,0 0 0,0 0 0,1 0-1,-1 0 1,0 0 0,0 1 0,0-1-1,0 0 1,0 0 0,0 0 0,0 0-1,0 0 1,0 1 0,0-1 0,0 0-1,1 0 1,-1 0 0,0 0 0,0 0 0,0 0-1,0 0 1,0 1 0,1-1 0,-1 0-1,0 0 1,0 0 0,0 0 0,0 0-1,0 0 1,1 0 0,-1 0 0,0 0-1,0 0 1,0 0 0,0 0 0,1 0-1,-1 0 1,0 0 0,0 0 0,0 0-1,0 0 1,1 0 0,-1 0 0,0 0-1,0-1 1,0 1 0,0 0 0,0 0-1,1 0 1,-1 0 0,0 0 0,0 0-1,0 0 1,0-1 0,0 1 0,0 0-1,0 0 1,0 0 0,1 0 0,-1 0 0,0-1-1,0 1 1,0 0 0,0 0 0,0 0-1,0 0 1,0 0 0,0-1 0,5 16 783,13 116 1479,4 35-1499,-7-63-618,19 116 181,-28-189-310,-4-21-611,0 1 1,1 20-1,-3-29-1538,0-2-2126,-1-2 1373,-7-2-2622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9728,'-1'1'564,"1"0"1,-1-1-1,0 1 0,1 0 1,-1-1-1,1 1 1,-1 0-1,1-1 1,-1 1-1,1 0 0,0 0 1,-1 0-1,1-1 1,0 1-1,0 0 0,-1 1 1,1-1-436,1 0 0,-1 0 0,0 0-1,0 0 1,1 0 0,-1-1 0,1 1 0,-1 0 0,0 0 0,1-1 0,0 1 0,-1 0-1,1-1 1,-1 1 0,1 0 0,1 0 0,-1 0 24,1-1 0,-1 1-1,1 0 1,-1-1 0,1 1 0,-1-1 0,1 0-1,0 1 1,-1-1 0,1 0 0,-1 0 0,1 0-1,0 0 1,2-1 0,6 1 456,37 1 653,52 7-1,86 18-717,-156-25-503,-23-1-44,0 0-1,0 0 1,0 0 0,-1 1-1,9 2 1,0-2-2605,-12-1 1700,0 0-1,-1 0 1,1-1-1,0 1 1,-1-1 0,1 1-1,-1-1 1,4-1 0,0-3-4420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5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10240,'-4'3'8585,"3"10"-7452,1-4-302,-2 4-379,-3 21 596,-1 49 1,6-56-616,2 56 481,-1-73-818,0 0 1,1-1-1,0 1 0,1-1 1,0 1-1,6 11 0,-8-18-56,1 0 0,0 0-1,-1 0 1,1 0 0,0-1-1,1 1 1,-1-1 0,0 1-1,1-1 1,0 0 0,-1 0-1,1 0 1,0 0 0,0-1-1,0 1 1,0-1 0,0 1-1,4 0 1,0-1-99,-1 1 0,1-1-1,12 0 1,8-1-2953,-9-1-999,-14 1-1498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5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8704,'-1'-3'556,"-1"0"0,1 0 0,0 0 1,0 0-1,0 0 0,1 0 0,-1 0 1,1 0-1,-1-4 0,1 5 986,0 2-241,0 0-117,4 6 992,-3 1-1903,0 0 1,0 0 0,-1 0-1,0 1 1,-1 8 0,0 7 180,14 468 3050,-5-401-3680,20 96 0,-26-180-77,3 17-1101,-4-23 1122,-1 1 1,0 0-1,1-1 1,-1 1-1,0 0 1,1-1-1,-1 1 1,1-1-1,-1 1 1,1-1-1,-1 1 0,1-1 1,-1 1-1,1-1 1,0 1-1,-1-1 1,1 0-1,0 1 1,-1-1-1,1 0 1,0 0-1,-1 1 1,1-1-1,0 0 1,1 0-1,7 0-5090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9344,'-15'3'4687,"12"-2"1214,13 0-3796,42 4 462,17 1-964,-22 2-1253,-9 0-104,1-3 0,44 2 0,-82-7-438,3-9-4896,0 2 1382,0-1-1867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5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 8320,'-7'-14'2672,"6"8"-1510,3 0-495,0 0 0,0 0-1,0 1 1,1-1 0,0 0-1,0 1 1,1 0-1,-1 0 1,1 0 0,7-7-1,-11 12-580,1 0 0,-1 0 0,0 0-1,1 0 1,-1 0 0,0 0 0,1 0 0,-1 0-1,0 0 1,1 0 0,-1 0 0,0 0-1,1 0 1,-1 0 0,1 0 0,-1 0 0,0 0-1,1 0 1,-1 0 0,0 0 0,1 1-1,-1-1 1,0 0 0,1 0 0,-1 0-1,0 1 1,0-1 0,1 0 0,-1 0 0,0 1-1,0-1 1,0 0 0,1 1 0,-1-1-1,0 0 1,0 1 0,0-1 0,1 1 0,4 14 1032,45 267 2439,-30-157-3350,-9-64-168,43 221 147,-50-264-334,0 7-14,-3-8-2802,-1-17 2826,0 1 0,0-1-1,0 0 1,0 0 0,0 0 0,0 0 0,0 1-1,0-1 1,0 0 0,0 0 0,0 0 0,0 0-1,0 0 1,0 0 0,0 1 0,0-1 0,0 0 0,0 0-1,0 0 1,0 0 0,0 0 0,-1 0 0,1 1-1,0-1 1,0 0 0,0 0 0,0 0 0,0 0-1,0 0 1,0 0 0,-1 0 0,1 0 0,0 0-1,0 0 1,0 1 0,0-1 0,0 0 0,-1 0 0,1 0-1,0 0 1,0 0 0,0 0 0,0 0 0,-1 0-1,1 0-5412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5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5187 6272,'0'0'2058,"6"0"913,0-1-2549,-1 1 0,1-1-1,-1 0 1,9-3 0,-8 2-144,0 0 0,0 1 0,-1 0 0,11-1 0,-10 1-149,-1 0 1,1 0-1,-1 0 1,1-1-1,-1 0 1,0 0 0,0 0-1,0-1 1,9-5-1,9-5 442,-2 1-196,0-1-1,31-25 1,-36 26-299,-2 0 218,0-1 1,15-18-1,14-13 604,13-16-398,-39 40-240,34-31-1,-38 39 11,-1 0 1,19-25-1,-21 23-112,1 1 0,23-21 0,2 3-2,-2-1-1,-1-2 1,-2-1 0,-1-2-1,25-40 1,124-188 900,-113 166-539,-54 78-430,-1-1 0,0 1 0,-2-2 0,9-30 0,2-2 33,0 0-65,-5 11-38,3 1-1,1 0 1,29-45 0,-6 24-58,-5 9 56,35-69 1,42-167-11,-113 289-5,16-53 21,12-29 1,-3 14-49,27-121 0,38-104 37,-61 210-36,50-172 108,-8 26-121,-9 63 18,43-183 101,-92 305-75,1-9-20,14-43-87,46-148 47,-12 34 19,-32 132 70,5-14 28,-33 82-65,-1 0 0,0 0-1,-1 0 1,0-19 0,4-9-13,-5 39 27,1-3 53,7-8-112,19-35-80,-23 42 122,0 3 17,-3 1 26,-1 1-63,-1 5-22,-2 3 62,0 0 0,-1 0 0,0 0 0,-1 0 1,-9 12-1,-31 34 55,41-50-69,-32 33 0,-69 53 0,55-50 0,-4 5 0,-264 233 0,306-267 2,-10 10 8,-1 0 0,-37 25 0,60-46-11,0 0 1,0 0-1,0 0 0,0 0 0,0 0 0,0 0 0,0 0 0,-1 0 0,1 0 1,0 0-1,0 0 0,0 0 0,0 0 0,0 0 0,0 0 0,0 0 0,0 0 1,0 0-1,-1 0 0,1 0 0,0 0 0,0 0 0,0 0 0,0 0 1,0 0-1,0 0 0,0-1 0,0 1 0,0 0 0,0 0 0,0 0 0,-1 0 1,1 0-1,0 0 0,0 0 0,0 0 0,0 0 0,0 0 0,0 0 1,0 0-1,0-1 0,0 1 0,0 0 0,0 0 0,0 0 0,0 0 0,0 0 1,0 0-1,0 0 0,0 0 0,0 0 0,0-1 0,0 1 0,0 0 1,0 0-1,0 0 0,0 0 0,0 0 0,0 0 0,0 0 0,0 0 0,0 0 1,0 0-1,0-1 0,0 1 0,1 0 0,-1 0 0,0 0 0,2-8-35,17-27-25,-10 21 69,25-44 11,3 2 1,80-94 0,-75 105 29,150-171-98,-150 163 16,10-13 18,72-71 1,-105 119-3,0 0-1,2 2 1,0 0-1,0 2 1,1 0-1,1 2 1,1 0-1,29-10 1,-44 19 40,1 0 1,-1 1-1,1 0 0,-1 1 0,12-1 1,-16 2 5,0 0-1,0 1 1,0-1 0,0 1 0,0 0-1,0 1 1,0-1 0,0 1 0,-1 0 0,1 0-1,7 5 1,-4-1 39,-1 0 0,1 1 0,-1 0 0,0 0 0,-1 1 0,0 0 0,0 0 0,0 0 0,6 14 0,3 12 224,14 43 0,-17-45-142,66 246 603,-23-67-535,-41-168-153,2-1 1,41 76-1,-44-95-462,1-1-1,1-1 0,1 0 0,37 36 0,-52-56 76,0 0-1,0 0 1,0 0 0,0 0-1,0-1 1,0 1 0,0 0-1,0 0 1,1-1 0,-1 1-1,0-1 1,0 1 0,1-1-1,-1 0 1,0 0-1,1 1 1,1-1 0,14-2-5587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6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6656,'1'-1'292,"-1"-1"0,0 1 0,0 0 0,1 0 1,-1 0-1,0 0 0,1 0 0,-1 0 0,1 0 0,0-1 1,1 0-1,0-2 143,-2 3 408,0 1-43,0 0 37,0 0-16,0 0-47,0 0-278,0 0 74,0 0 134,5 5 651,-3-2-1219,-1-1-1,0 1 1,0 0 0,1 0-1,-1 0 1,-1 0 0,1-1 0,0 1-1,-1 0 1,1 6 0,-2 34 468,0-21-275,13 243 1710,-6-219-1860,1-1-1,3 0 0,26 77 0,-29-106-115,1 0 1,0-1-1,1 0 0,1 0 0,0 0 0,1-2 0,0 1 1,1-1-1,1-1 0,0 0 0,1-1 0,0-1 0,0 0 0,1 0 1,1-2-1,-1 0 0,1 0 0,22 5 0,-14-4-129,3 0 136,51 12 0,-69-19-25,-1-1-1,1 0 0,0-1 0,-1 0 0,1 0 0,-1-1 1,1 0-1,0 0 0,-1-1 0,14-5 0,-8 1-10,0-1-1,0-1 0,0 0 1,-1 0-1,-1-2 0,1 0 1,-2 0-1,1-1 0,-1 0 0,-1-1 1,0 0-1,9-15 0,7-17-42,-1-2 0,24-64-1,-5 12-139,-19 48 129,70-163 56,4-55-110,-90 243 93,18-45-129,-27 68 147,0 2-63,0 0-49,0 0 32,0 0-101,0 0-490,0 0-534,-5 2-4512,-3 5 507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6656,'-3'4'7803,"1"5"-4979,2 15-3181,1-17 1377,0 119 652,-3 144-475,-8-126-958,-3 36 8,10 74-71,7-155-363,-4-98-901,0-1-667,0 0-719,2 0-625,5 3-1039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 5885 5376,'0'0'1834,"13"4"1857,-12-4-3564,-1 1 1,0-1-1,1 0 0,-1 0 0,0 1 1,0-1-1,1 0 0,-1 1 1,0-1-1,0 0 0,1 1 0,-1-1 1,0 0-1,0 1 0,0-1 0,0 0 1,0 1-1,1-1 0,-1 0 1,0 1-1,0-1 0,0 1 0,0-1 1,0 0-1,0 1 0,0-1 1,0 1-1,0-1 0,-1 0 0,1 1 1,0-1-1,0 1 0,0-1 1,-1 1-74,1-1 1,0 1-1,0-1 1,0 1 0,0-1-1,0 1 1,0-1-1,0 1 1,0-1 0,0 1-1,0-1 1,0 1 0,0-1-1,0 1 1,0-1-1,0 0 1,0 1 0,1-1-1,-1 1 1,0-1 0,0 1-1,1-1 1,-28-19 2281,20 12-2135,1 0 1,0 0-1,0 0 0,1-1 1,0 0-1,0 0 1,-6-17-1,4 11 84,-16-25 0,-44-65 430,55 86-629,0 0 1,-1 0 0,-30-30-1,-41-25 403,54 49-480,-39-39 0,46 36-15,0-1 1,-19-33-1,-32-64 4,64 107-6,-102-216 78,89 181-142,-16-42 106,10 18-56,-40-75 0,-49-68 141,90 168-180,-41-107-1,-42-196 153,93 295-75,-8-33-11,-7-89-117,-46-324 123,74 465 18,-35-263 65,26 229-97,-4-98 0,11 57 21,-4-142-30,2-270 113,9 106 48,-4 303-261,-2 39 213,3 58-104,2-1-1,1-43 1,1 46 40,-1 1 1,-1-1-1,-4-26 0,3 30-26,0-5 45,2 16-16,0 0 1,-1 0-1,0-1 1,0 1-1,-2-7 1,3 12-41,0-1 1,0 1-1,0 0 1,0 0-1,0 0 1,0 0-1,0 0 1,0 0-1,-1 0 1,1-1-1,0 1 1,0 0-1,0 0 0,0 0 1,0 0-1,0 0 1,0 0-1,0 0 1,0 0-1,0 0 1,0 0-1,-1-1 1,1 1-1,0 0 1,0 0-1,0 0 1,0 0-1,0 0 1,0 0-1,0 0 1,-1 0-1,1 0 1,0 0-1,0 0 1,0 0-1,0 0 1,0 0-1,0 0 1,0 0-1,-1 0 1,1 0-1,0 0 1,0 0-1,0 0 1,-5 7-25,-6 16-42,7-14 80,-72 175 34,66-158-64,-72 181-18,-56 158 36,47-57-60,88-297 106,0-1 0,-1 1 0,-8 17 0,12-28-49,0 0 1,0 0 0,0 0 0,-1 0 0,1 0 0,0 1 0,0-1 0,0 0 0,0 0-1,0 0 1,0 0 0,0 0 0,0 0 0,0 1 0,0-1 0,-1 0 0,1 0-1,0 0 1,0 0 0,0 0 0,0 0 0,0 0 0,0 0 0,-1 0 0,1 0-1,0 1 1,0-1 0,0 0 0,0 0 0,0 0 0,-1 0 0,1 0 0,0 0-1,0 0 1,0 0 0,0 0 0,-1 0 0,1 0 0,0 0 0,0-1 0,-4-5-1,0-14 1,1-36-49,8-92-1,20-59 69,-6 99-19,5 1 0,76-203 0,-94 294-7,118-298 15,-83 221 74,73-118 1,-112 208-88,5-8-10,0 0 0,1 0-1,13-14 1,-19 23 13,0 0 1,0 0-1,1 0 0,-1 0 1,1 0-1,-1 0 0,1 1 0,0-1 1,-1 1-1,1 0 0,0 0 1,0 0-1,0 0 0,0 0 0,0 1 1,0 0-1,0-1 0,0 1 1,0 0-1,6 1 0,-4 0 3,1 1-1,0 0 1,0 0-1,-1 1 1,1-1 0,-1 1-1,0 0 1,0 1-1,0-1 1,0 1-1,-1 0 1,1 0-1,-1 1 1,5 6 0,5 8 116,0 1 1,14 30 0,-8-14-5,57 89 267,61 107-35,-103-161-316,-2-2-462,68 104 0,-98-168 86,1 0-1,-1 0 1,1 0 0,0-1 0,1 0-1,7 7 1,-10-10 77,0 0-1,-1 0 0,1-1 1,0 1-1,-1-1 1,1 1-1,0-1 1,0 1-1,0-1 1,0 0-1,-1 0 1,1 0-1,0 0 0,0 0 1,0 0-1,0 0 1,-1-1-1,1 1 1,0-1-1,0 0 1,-1 1-1,1-1 1,0 0-1,1-1 1,20-12-4770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6784,'-1'79'9677,"1"16"-6686,4 135-2534,-2 41-12,-3-142-149,15 258 205,-10-344-536,1 33-2383,-9-43-3779,3-17 2400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5632,'0'1'154,"-1"-1"0,1 1 0,0-1 0,0 1 0,0-1 0,0 1 0,0 0 1,0-1-1,0 1 0,1-1 0,-1 1 0,0-1 0,0 1 0,0 0 0,1-1 0,-1 1 0,0-1 0,0 1 0,1-1 1,-1 1-1,0-1 0,1 0 0,-1 1 0,1-1 0,-1 1 0,0-1 0,1 0 0,-1 1 0,1-1 0,-1 0 0,1 0 1,-1 1-1,1-1 0,0 0 0,-1 0 0,1 0 0,-1 0 0,2 1 0,8 2 1287,-9-2-1331,0 0 0,0 0 0,0 0-1,-1 0 1,1 0 0,0 0 0,-1 0-1,1 0 1,0 0 0,-1 0 0,0 0-1,1 1 1,-1-1 0,0 0 0,1 0 0,-1 0-1,0 1 1,0-1 0,0 2 0,0 30 1054,-1-23-956,15 361 2139,-9-78-2377,-6-180 44,1-16-2735,0-32-5454,0-53 5274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4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88 107 6016,'6'-9'4058,"-5"8"-3772,0-1-1,1 1 0,-1-1 0,0 1 0,0-1 0,0 0 0,0 0 1,-1 1-1,1-1 0,0 0 0,-1 0 0,1 0 0,-1 0 0,0-3 1,0 4 450,-2-3 6050,0 4-7050,1 1 291,0 0 0,0-1 0,0 1-1,0 0 1,0 0 0,0 0 0,0 0 0,0 0 0,0 1 0,1-1-1,-1 0 1,0 0 0,1 0 0,-1 1 0,1-1 0,-1 0 0,1 1-1,0-1 1,-1 2 0,1-1-13,0-1 1,0 0-1,0 0 0,0 0 0,0 0 0,0 0 1,0 0-1,0 0 0,1 0 0,-1 0 0,0 0 1,1 0-1,-1 0 0,0 0 0,1 0 1,0 0-1,-1 0 0,1 0 0,-1 0 0,1 0 1,0 0-1,0 0 0,-1-1 0,1 1 0,1 0 1,20 15 834,-18-13-791,-1 0 1,1 0-1,-1-1 1,1 1 0,0-1-1,0 0 1,0 0-1,0 0 1,0-1-1,0 1 1,8 1 0,-10-4-49,-1 1 0,1 0 1,-1-1-1,1 1 1,0-1-1,-1 0 1,1 1-1,-1-1 0,0 0 1,1 0-1,-1 0 1,0 0-1,1 0 0,-1 0 1,0-1-1,0 1 1,0 0-1,0 0 1,0-1-1,0 1 0,0-1 1,-1 1-1,2-3 1,0-2 102,0 1 0,0-1 0,0 0 0,-1 1 0,2-9 0,-3 9-16,1 0 0,-1 0 1,-1-1-1,1 1 0,-1 0 0,1 0 1,-1-1-1,-1 1 0,-2-7 1,4 10-75,-1 1 0,0-1 0,0 0 0,0 0 0,0 0 0,0 1 0,-1-1 0,1 1 0,0-1 0,-1 1 0,1-1 0,-1 1 0,0 0 0,1 0 0,-1 0 0,0 0 0,0 0 0,0 0 0,1 0 0,-1 0 0,0 1 0,0-1 0,0 1 0,0 0 0,0-1 0,-3 1 0,-2 0-15,0 1 0,-1 0 0,1 0 0,0 0 0,0 1 0,0 0 0,0 0 0,1 1-1,-1-1 1,1 2 0,-1-1 0,1 1 0,0 0 0,0 0 0,1 1 0,-1-1 0,1 1 0,0 0 0,0 1-1,1 0 1,-1-1 0,1 1 0,0 0 0,1 1 0,0-1 0,0 1 0,0 0 0,1-1 0,0 1 0,-2 14 0,4-17-8,0-1 0,0 1 1,0 0-1,1 0 0,-1 0 1,1-1-1,0 1 0,0 0 1,1-1-1,-1 1 0,1-1 1,0 1-1,0-1 0,0 0 1,0 0-1,0 0 0,1 0 1,0 0-1,-1 0 0,6 4 1,1-1 65,0 0 0,0 0 0,0-1 0,0 0 0,1 0 0,14 4 0,-20-8-46,-1 0 0,1 0 0,-1-1 0,1 1-1,-1-1 1,1 0 0,-1 1 0,1-2 0,-1 1 0,1 0 0,-1-1 0,1 1 0,-1-1 0,1 0 0,5-3 0,-5 2-8,1-1 0,-1 0 0,1 0 0,-1 0 0,0-1 0,0 1 0,0-1 0,-1 0 0,6-7 0,-3 2-8,0 0 0,-1-1 0,-1 0 0,1 0 0,-1 0 1,-1 0-1,0 0 0,0-1 0,1-18 0,-3 23 20,-1 0 0,0 0-1,-1 0 1,1 0 0,-1 1 0,-1-1 0,1 0 0,-1 1 0,-3-11-1,4 14-17,0 1-1,0-1 1,0 0-1,0 0 0,-1 1 1,1-1-1,0 1 0,-1-1 1,1 1-1,-1-1 1,1 1-1,-1 0 0,0 0 1,1 0-1,-1 0 0,0 0 1,0 0-1,0 0 1,0 0-1,0 1 0,0-1 1,0 1-1,0 0 0,0-1 1,0 1-1,0 0 1,0 0-1,0 0 0,0 1 1,-3 0-1,-2 1-7,1 0 0,0 0 0,-1 1 0,1 0 0,0 0 0,1 0 0,-1 1 0,0 0 0,1 0 0,0 0 0,-8 10 0,5-5 1,0 0-1,1 1 1,0-1 0,1 2-1,-9 18 1,13-25 8,1-1 0,-1 1 1,1 0-1,0 0 0,0 0 0,0 0 0,0 0 0,1 0 1,-1 0-1,1 1 0,0-1 0,1 0 0,-1 0 0,1 0 1,-1 0-1,1 0 0,0 0 0,1 0 0,-1 0 0,1-1 1,0 1-1,0 0 0,0-1 0,0 1 0,0-1 0,1 0 1,0 0-1,-1 0 0,1 0 0,0 0 0,7 4 0,-7-4 5,1 0 0,0-1-1,0 0 1,1 1 0,-1-2-1,0 1 1,1 0-1,-1-1 1,1 0 0,-1 0-1,1 0 1,0 0-1,-1-1 1,1 0 0,0 0-1,-1 0 1,1 0-1,0-1 1,-1 0 0,1 0-1,-1 0 1,1 0-1,-1-1 1,1 0 0,-1 0-1,0 0 1,0 0-1,0-1 1,0 0 0,0 0-1,-1 0 1,1 0 0,4-7-1,-2 3 8,-1 0 0,0-1 0,-1 1-1,1-2 1,-2 1 0,1 0 0,-1-1 0,0 1-1,-1-1 1,0 0 0,-1 0 0,1 1 0,-2-1-1,1 0 1,-1-1 0,-1 1 0,1 0 0,-5-16-1,5 23-23,-1 0-1,1 0 1,-1-1-1,0 1 1,0 0-1,0 0 1,0 0-1,0 0 1,0 0-1,-1 0 1,1 0-1,-1 1 1,1-1-1,-1 0 1,0 1-1,0-1 0,1 1 1,-1 0-1,0-1 1,0 1-1,0 0 1,-1 0-1,1 1 1,0-1-1,-3-1 1,1 2-10,1 0 1,-1 0-1,1 0 1,-1 0-1,0 0 1,1 1 0,-1 0-1,1-1 1,0 1-1,-1 1 1,1-1-1,0 0 1,-1 1-1,1 0 1,0 0 0,-3 2-1,-7 5 5,1 2-1,-1-1 1,2 1 0,-18 22 0,23-25 7,0 0 0,1 0 0,0 1 0,1-1 0,0 1 0,0 0 1,1 0-1,0 0 0,-3 13 0,6-18 13,0-1-1,0 1 1,0 0 0,0 0 0,1-1-1,0 1 1,-1 0 0,1-1-1,0 1 1,1-1 0,-1 1-1,1-1 1,-1 1 0,1-1-1,0 0 1,0 0 0,1 0-1,-1 0 1,1 0 0,-1-1-1,1 1 1,0-1 0,0 1-1,0-1 1,0 0 0,0 0 0,1-1-1,6 4 1,-6-3-6,0-1 1,0 1 0,0-1-1,0 0 1,1 0-1,-1 0 1,0 0-1,1-1 1,-1 0-1,1 0 1,-1 0 0,0 0-1,1-1 1,-1 0-1,0 1 1,1-2-1,-1 1 1,0 0-1,0-1 1,0 0 0,0 0-1,0 0 1,0 0-1,5-5 1,-3 0 16,0-1 0,0 0 0,-1 1 0,1-2 0,-2 1 0,1-1 0,-1 1 0,-1-1 0,0 0 0,0-1 0,0 1 0,-2 0 0,1-1 0,-1 1 0,0-1 0,-1 1 0,-1-15 0,1 21-17,0 1-1,0 0 1,-1 0-1,1 0 1,-1-1-1,0 1 1,1 0-1,-1 0 1,0 0-1,-3-4 0,3 5-6,1 1-1,-1-1 1,0 0-1,0 0 1,0 1-1,1-1 0,-1 1 1,0-1-1,0 1 1,0-1-1,0 1 0,0 0 1,0-1-1,0 1 1,0 0-1,0 0 1,0 0-1,-1-1 0,1 1 1,0 0-1,0 1 1,0-1-1,0 0 1,0 0-1,0 0 0,-2 1 1,-4 2-2,-1 0 0,1 1 0,-1 0 0,1 0 0,0 0 0,0 1 0,1 0 1,0 0-1,-8 9 0,-6 7-96,-22 31 0,35-43 106,1 0 0,0 0 0,1 0 0,-8 19 0,12-25 4,0-1 0,1 1 0,-1 0 0,0-1 0,1 1 1,0 0-1,0 0 0,0-1 0,0 1 0,1 4 0,-1-5-6,1-1 0,-1 1 0,1-1-1,-1 1 1,1-1 0,0 1 0,0-1 0,0 0-1,0 1 1,0-1 0,0 0 0,0 0 0,0 0 0,1 0-1,-1 0 1,0 0 0,0 0 0,1 0 0,2 1-1,0-1 10,1 1-1,-1-1 0,1 0 0,-1 0 0,1-1 0,0 1 0,-1-1 0,1 0 0,0 0 0,-1-1 1,1 1-1,0-1 0,-1 0 0,1 0 0,-1-1 0,0 1 0,1-1 0,-1 0 0,0 0 0,0 0 1,8-6-1,-4 2 15,0-1 1,-1 1 0,1-1 0,-1 0 0,-1-1-1,1 0 1,-1 0 0,-1 0 0,8-14-1,-11 18-7,-1 0-1,1 0 0,-1 0 0,0 0 1,0 0-1,0-5 0,-1 8-16,1 1 1,-1-1-1,0 0 1,0 1-1,0-1 1,0 0-1,0 1 1,0-1-1,0 1 1,0-1-1,-1 0 0,1 1 1,0-1-1,0 0 1,0 1-1,-1-1 1,1 1-1,0-1 1,-1 1-1,1-1 1,0 0-1,-1 1 0,1 0 1,-1-1-1,1 1 1,-1-1-1,1 1 1,-1-1-1,1 1 1,-1 0-1,1-1 1,-1 1-1,0 0 0,1 0 1,-1-1-1,1 1 1,-1 0-1,0 0 1,1 0-1,-1 0 1,0 0-1,1 0 1,-1 0-1,0 0 0,1 0 1,-1 0-1,0 0 1,-30 9-49,26-7-71,0 0-1,1 0 0,-1-1 1,0 0-1,-1 0 0,-4 0 0,9-1-18,0 0-1,-1 0 0,1 0 1,0-1-1,0 1 0,0 0 0,0-1 1,0 1-1,0-1 0,0 1 1,0-1-1,0 1 0,0-1 0,1 0 1,-1 1-1,0-1 0,0 0 0,0 0 1,1 0-1,-1 0 0,0 1 1,1-1-1,-1 0 0,1 0 0,-1 0 1,1 0-1,0 0 0,-1-1 1,1 1-1,0 0 0,0 0 0,0 0 1,0 0-1,0-1 0,-1-6-1596,1 1 0,0 0 0,2-14 0,-1 17 550,-1-13-4113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2:59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93 9728,'-5'-8'2594,"-2"0"262,5 8-1912,2 0-181,-9 5 1535,-2 10-1942,0 0 0,1 1 0,1 1 0,0 0 0,1 0 0,1 0 0,-7 26 0,13-40-327,1-1 0,-1 0-1,1 0 1,0 0 0,0 0-1,0 0 1,0 1 0,0-1-1,0 0 1,0 0 0,1 0-1,-1 0 1,1 0 0,0 0-1,0 0 1,-1 0 0,1 0-1,0 0 1,1 0 0,-1 0-1,0 0 1,0-1 0,1 1-1,-1-1 1,1 1 0,0-1-1,-1 1 1,1-1 0,0 0-1,0 0 1,0 0 0,-1 0-1,1 0 1,0 0 0,1 0-1,-1-1 1,0 1 0,0-1-1,0 0 1,0 1 0,0-1-1,0 0 1,1 0 0,-1 0-1,0-1 1,0 1 0,3-1-1,-2 0 39,0 0-1,0-1 0,0 0 0,0 1 0,-1-1 1,1 0-1,0 0 0,-1 0 0,0 0 1,1-1-1,-1 1 0,0-1 0,0 0 0,0 1 1,0-1-1,1-4 0,3-4 110,-1-1 0,7-20 0,-7 17-94,0-1 0,-1 1 0,-1-1 0,0 0 0,-1 0 0,-1-1 0,-2-26 0,1 40-33,0 0 0,-1 0 1,0 0-1,0 0 0,0 0 1,0 0-1,0 1 0,0-1 1,-1 0-1,-3-5 0,5 8-42,-1-1-1,0 0 0,1 1 0,-1-1 0,0 0 1,0 1-1,0-1 0,1 1 0,-1-1 0,0 1 1,0-1-1,0 1 0,0 0 0,0 0 0,0-1 1,0 1-1,0 0 0,0 0 0,0 0 1,0 0-1,0 0 0,0 0 0,0 0 0,0 0 1,0 1-1,0-1 0,1 0 0,-1 0 0,0 1 1,0-1-1,0 1 0,0-1 0,0 1 0,0-1 1,1 1-1,-1 0 0,-1 0 0,-5 6-4,0-1 1,0 1-1,0 1 0,1 0 0,0-1 0,1 2 0,0-1 1,0 1-1,-5 13 0,4-8-6,1 1 1,0 0-1,1 0 0,1 0 1,-2 20-1,5-29 22,0 0-1,1 0 1,-1 0-1,1 0 1,1-1-1,-1 1 1,1-1-1,0 1 1,0-1-1,0 1 0,1-1 1,0 0-1,0 0 1,0 0-1,8 8 1,-9-10 0,0-1 1,0 0-1,1 0 0,-1 0 1,1 0-1,-1 0 0,1 0 1,0-1-1,0 1 0,-1-1 1,1 1-1,0-1 0,0 0 1,0-1-1,0 1 0,1 0 1,-1-1-1,0 0 0,0 1 0,0-1 1,0-1-1,1 1 0,-1 0 1,0-1-1,0 1 0,0-1 1,0 0-1,0 0 0,0 0 1,4-3-1,-2 1 4,1-1 1,-1 0-1,0-1 0,0 1 1,-1-1-1,1 0 0,-1 0 1,0 0-1,-1 0 0,1-1 1,-1 0-1,0 0 0,4-12 1,-3 8-12,-1-1 1,0 0-1,0 0 1,-2-1 0,1 1-1,-1 0 1,-1-16-1,-1 16-8,1 0 0,-2 0-1,0 1 1,0-1 0,-1 0-1,0 1 1,-1-1 0,0 1-1,-10-19 1,13 28-1,0-1 0,0 1 0,0 0 0,0 0 0,0-1-1,0 1 1,0 0 0,-1 0 0,1 0 0,0 0 0,0 0 0,-1 0 0,1 1 0,-1-1-1,1 0 1,-1 1 0,1-1 0,-1 1 0,1 0 0,-2-1 0,1 1-3,0 0 0,0 1 1,1-1-1,-1 0 0,0 1 1,1-1-1,-1 1 0,1 0 1,-1 0-1,1-1 0,-1 1 1,1 0-1,-1 0 0,1 0 0,-2 2 1,-3 4-16,0 0 1,1 0-1,0 0 1,0 0 0,-7 16-1,3-4-10,1 1 1,-8 28-1,14-39 56,0 0-1,0 1 1,1-1 0,0 0-1,1 1 1,0-1 0,2 19-1,-1-27-9,-1 1-1,0 0 0,1-1 1,-1 1-1,1-1 0,-1 1 1,1 0-1,0-1 0,-1 0 1,1 1-1,0-1 1,0 1-1,0-1 0,0 0 1,1 0-1,-1 1 0,0-1 1,0 0-1,1 0 0,-1 0 1,0-1-1,1 1 1,-1 0-1,1 0 0,-1-1 1,3 1-1,-2 0 15,0-1-1,0 0 1,0 0-1,0 0 1,0-1 0,0 1-1,0 0 1,0-1 0,0 1-1,-1-1 1,1 0-1,0 1 1,0-1 0,-1 0-1,1 0 1,0 0-1,-1 0 1,1-1 0,-1 1-1,1 0 1,-1-1 0,2-1-1,4-7 75,0 1 0,-1-2 0,0 1 0,0-1 0,7-20 0,-5 7-21,9-42-1,-17 63-79,6-33 150,-6 34-158,0 0-1,0 0 1,0-1-1,0 1 1,0 0-1,-1 0 1,1-1-1,-1 1 0,1 0 1,-1 0-1,0 0 1,-1-4-1,2 6-5,-1 0 0,1 0 0,0-1 0,0 1 0,0 0 0,-1 0-1,1-1 1,0 1 0,-1 0 0,1 0 0,0 0 0,0 0 0,-1-1-1,1 1 1,0 0 0,-1 0 0,1 0 0,0 0 0,-1 0 0,1 0-1,0 0 1,-1 0 0,1 0 0,0 0 0,-1 0 0,1 0 0,0 0-1,-1 0 1,1 0 0,0 0 0,-1 1 0,-11 7-152,-6 16-62,10-13 62,7-9-266,-1 0 1,0 1-1,1-1 1,-1 0-1,1 1 1,0-1-1,0 1 0,0-1 1,-1 5-1,3-7-3310,7-4 1161,6-3-1676,3 0-710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6528,'0'4'685,"1"1"-1,-1-1 1,1 0 0,1 0-1,-1 1 1,0-1 0,1 0 0,3 5-1,-3-5-595,0 0-1,0 0 1,0 1 0,-1-1-1,0 1 1,0 0-1,0-1 1,1 8 0,-2-9-41,9 221 2565,18 204-2251,-27-81-1283,0-199-5517,0-131 3846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6656,'-4'20'2144,"4"-18"-1954,0 0 0,0 0 0,1 0 0,-1-1 0,0 1 0,0 0 0,1 0 0,-1 0 0,1-1 0,0 1 0,-1 0 0,1 0 0,0-1 0,0 1 0,0-1 0,0 1 0,3 2 0,5 11 912,-5-3-691,-2 1 0,1 0 0,-2-1 0,1 1 0,-2 0 0,0 0 0,-2 15 0,1 12-115,1 375-259,-9-296-85,5 0 96,-1 3-261,5-115-534,0 0-1,0 0 1,-1 1-1,0-1 0,-2 9 1,0-14-1850,2-2-619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6144,'0'64'3962,"0"-15"-598,3 201-733,-1 26-2447,-3-148-219,2-112-164,-1-11-217,0 1-1,0-1 1,0 0 0,0 0-1,-1 0 1,0 0-1,-2 8 1,-2-1-3280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6T03:00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6656,'-3'-10'1983,"2"2"2532,0 15-2197,1 65-566,14 538 367,-11-350-1969,-11-185-598,2-27-1802,3-1-5207,3-39 4103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0.xml"/><Relationship Id="rId117" Type="http://schemas.openxmlformats.org/officeDocument/2006/relationships/image" Target="../media/image570.png"/><Relationship Id="rId21" Type="http://schemas.openxmlformats.org/officeDocument/2006/relationships/image" Target="../media/image522.png"/><Relationship Id="rId42" Type="http://schemas.openxmlformats.org/officeDocument/2006/relationships/customXml" Target="../ink/ink528.xml"/><Relationship Id="rId47" Type="http://schemas.openxmlformats.org/officeDocument/2006/relationships/image" Target="../media/image535.png"/><Relationship Id="rId63" Type="http://schemas.openxmlformats.org/officeDocument/2006/relationships/image" Target="../media/image543.png"/><Relationship Id="rId68" Type="http://schemas.openxmlformats.org/officeDocument/2006/relationships/customXml" Target="../ink/ink541.xml"/><Relationship Id="rId84" Type="http://schemas.openxmlformats.org/officeDocument/2006/relationships/customXml" Target="../ink/ink549.xml"/><Relationship Id="rId89" Type="http://schemas.openxmlformats.org/officeDocument/2006/relationships/image" Target="../media/image556.png"/><Relationship Id="rId112" Type="http://schemas.openxmlformats.org/officeDocument/2006/relationships/customXml" Target="../ink/ink563.xml"/><Relationship Id="rId133" Type="http://schemas.openxmlformats.org/officeDocument/2006/relationships/image" Target="../media/image578.png"/><Relationship Id="rId138" Type="http://schemas.openxmlformats.org/officeDocument/2006/relationships/customXml" Target="../ink/ink576.xml"/><Relationship Id="rId154" Type="http://schemas.openxmlformats.org/officeDocument/2006/relationships/customXml" Target="../ink/ink584.xml"/><Relationship Id="rId159" Type="http://schemas.openxmlformats.org/officeDocument/2006/relationships/image" Target="../media/image591.png"/><Relationship Id="rId175" Type="http://schemas.openxmlformats.org/officeDocument/2006/relationships/image" Target="../media/image599.png"/><Relationship Id="rId170" Type="http://schemas.openxmlformats.org/officeDocument/2006/relationships/customXml" Target="../ink/ink592.xml"/><Relationship Id="rId16" Type="http://schemas.openxmlformats.org/officeDocument/2006/relationships/customXml" Target="../ink/ink515.xml"/><Relationship Id="rId107" Type="http://schemas.openxmlformats.org/officeDocument/2006/relationships/image" Target="../media/image565.png"/><Relationship Id="rId11" Type="http://schemas.openxmlformats.org/officeDocument/2006/relationships/image" Target="../media/image517.png"/><Relationship Id="rId32" Type="http://schemas.openxmlformats.org/officeDocument/2006/relationships/customXml" Target="../ink/ink523.xml"/><Relationship Id="rId37" Type="http://schemas.openxmlformats.org/officeDocument/2006/relationships/image" Target="../media/image530.png"/><Relationship Id="rId53" Type="http://schemas.openxmlformats.org/officeDocument/2006/relationships/image" Target="../media/image538.png"/><Relationship Id="rId58" Type="http://schemas.openxmlformats.org/officeDocument/2006/relationships/customXml" Target="../ink/ink536.xml"/><Relationship Id="rId74" Type="http://schemas.openxmlformats.org/officeDocument/2006/relationships/customXml" Target="../ink/ink544.xml"/><Relationship Id="rId79" Type="http://schemas.openxmlformats.org/officeDocument/2006/relationships/image" Target="../media/image551.png"/><Relationship Id="rId102" Type="http://schemas.openxmlformats.org/officeDocument/2006/relationships/customXml" Target="../ink/ink558.xml"/><Relationship Id="rId123" Type="http://schemas.openxmlformats.org/officeDocument/2006/relationships/image" Target="../media/image573.png"/><Relationship Id="rId128" Type="http://schemas.openxmlformats.org/officeDocument/2006/relationships/customXml" Target="../ink/ink571.xml"/><Relationship Id="rId144" Type="http://schemas.openxmlformats.org/officeDocument/2006/relationships/customXml" Target="../ink/ink579.xml"/><Relationship Id="rId149" Type="http://schemas.openxmlformats.org/officeDocument/2006/relationships/image" Target="../media/image586.png"/><Relationship Id="rId5" Type="http://schemas.openxmlformats.org/officeDocument/2006/relationships/image" Target="../media/image514.png"/><Relationship Id="rId90" Type="http://schemas.openxmlformats.org/officeDocument/2006/relationships/customXml" Target="../ink/ink552.xml"/><Relationship Id="rId95" Type="http://schemas.openxmlformats.org/officeDocument/2006/relationships/image" Target="../media/image559.png"/><Relationship Id="rId160" Type="http://schemas.openxmlformats.org/officeDocument/2006/relationships/customXml" Target="../ink/ink587.xml"/><Relationship Id="rId165" Type="http://schemas.openxmlformats.org/officeDocument/2006/relationships/image" Target="../media/image594.png"/><Relationship Id="rId181" Type="http://schemas.openxmlformats.org/officeDocument/2006/relationships/image" Target="../media/image602.png"/><Relationship Id="rId186" Type="http://schemas.openxmlformats.org/officeDocument/2006/relationships/customXml" Target="../ink/ink600.xml"/><Relationship Id="rId22" Type="http://schemas.openxmlformats.org/officeDocument/2006/relationships/customXml" Target="../ink/ink518.xml"/><Relationship Id="rId27" Type="http://schemas.openxmlformats.org/officeDocument/2006/relationships/image" Target="../media/image525.png"/><Relationship Id="rId43" Type="http://schemas.openxmlformats.org/officeDocument/2006/relationships/image" Target="../media/image533.png"/><Relationship Id="rId48" Type="http://schemas.openxmlformats.org/officeDocument/2006/relationships/customXml" Target="../ink/ink531.xml"/><Relationship Id="rId64" Type="http://schemas.openxmlformats.org/officeDocument/2006/relationships/customXml" Target="../ink/ink539.xml"/><Relationship Id="rId69" Type="http://schemas.openxmlformats.org/officeDocument/2006/relationships/image" Target="../media/image546.png"/><Relationship Id="rId113" Type="http://schemas.openxmlformats.org/officeDocument/2006/relationships/image" Target="../media/image568.png"/><Relationship Id="rId118" Type="http://schemas.openxmlformats.org/officeDocument/2006/relationships/customXml" Target="../ink/ink566.xml"/><Relationship Id="rId134" Type="http://schemas.openxmlformats.org/officeDocument/2006/relationships/customXml" Target="../ink/ink574.xml"/><Relationship Id="rId139" Type="http://schemas.openxmlformats.org/officeDocument/2006/relationships/image" Target="../media/image581.png"/><Relationship Id="rId80" Type="http://schemas.openxmlformats.org/officeDocument/2006/relationships/customXml" Target="../ink/ink547.xml"/><Relationship Id="rId85" Type="http://schemas.openxmlformats.org/officeDocument/2006/relationships/image" Target="../media/image554.png"/><Relationship Id="rId150" Type="http://schemas.openxmlformats.org/officeDocument/2006/relationships/customXml" Target="../ink/ink582.xml"/><Relationship Id="rId155" Type="http://schemas.openxmlformats.org/officeDocument/2006/relationships/image" Target="../media/image589.png"/><Relationship Id="rId171" Type="http://schemas.openxmlformats.org/officeDocument/2006/relationships/image" Target="../media/image597.png"/><Relationship Id="rId176" Type="http://schemas.openxmlformats.org/officeDocument/2006/relationships/customXml" Target="../ink/ink595.xml"/><Relationship Id="rId12" Type="http://schemas.openxmlformats.org/officeDocument/2006/relationships/customXml" Target="../ink/ink513.xml"/><Relationship Id="rId17" Type="http://schemas.openxmlformats.org/officeDocument/2006/relationships/image" Target="../media/image520.png"/><Relationship Id="rId33" Type="http://schemas.openxmlformats.org/officeDocument/2006/relationships/image" Target="../media/image528.png"/><Relationship Id="rId38" Type="http://schemas.openxmlformats.org/officeDocument/2006/relationships/customXml" Target="../ink/ink526.xml"/><Relationship Id="rId59" Type="http://schemas.openxmlformats.org/officeDocument/2006/relationships/image" Target="../media/image541.png"/><Relationship Id="rId103" Type="http://schemas.openxmlformats.org/officeDocument/2006/relationships/image" Target="../media/image563.png"/><Relationship Id="rId108" Type="http://schemas.openxmlformats.org/officeDocument/2006/relationships/customXml" Target="../ink/ink561.xml"/><Relationship Id="rId124" Type="http://schemas.openxmlformats.org/officeDocument/2006/relationships/customXml" Target="../ink/ink569.xml"/><Relationship Id="rId129" Type="http://schemas.openxmlformats.org/officeDocument/2006/relationships/image" Target="../media/image576.png"/><Relationship Id="rId54" Type="http://schemas.openxmlformats.org/officeDocument/2006/relationships/customXml" Target="../ink/ink534.xml"/><Relationship Id="rId70" Type="http://schemas.openxmlformats.org/officeDocument/2006/relationships/customXml" Target="../ink/ink542.xml"/><Relationship Id="rId75" Type="http://schemas.openxmlformats.org/officeDocument/2006/relationships/image" Target="../media/image549.png"/><Relationship Id="rId91" Type="http://schemas.openxmlformats.org/officeDocument/2006/relationships/image" Target="../media/image557.png"/><Relationship Id="rId96" Type="http://schemas.openxmlformats.org/officeDocument/2006/relationships/customXml" Target="../ink/ink555.xml"/><Relationship Id="rId140" Type="http://schemas.openxmlformats.org/officeDocument/2006/relationships/customXml" Target="../ink/ink577.xml"/><Relationship Id="rId145" Type="http://schemas.openxmlformats.org/officeDocument/2006/relationships/image" Target="../media/image584.png"/><Relationship Id="rId161" Type="http://schemas.openxmlformats.org/officeDocument/2006/relationships/image" Target="../media/image592.png"/><Relationship Id="rId166" Type="http://schemas.openxmlformats.org/officeDocument/2006/relationships/customXml" Target="../ink/ink590.xml"/><Relationship Id="rId182" Type="http://schemas.openxmlformats.org/officeDocument/2006/relationships/customXml" Target="../ink/ink598.xml"/><Relationship Id="rId187" Type="http://schemas.openxmlformats.org/officeDocument/2006/relationships/image" Target="../media/image60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0.xml"/><Relationship Id="rId23" Type="http://schemas.openxmlformats.org/officeDocument/2006/relationships/image" Target="../media/image523.png"/><Relationship Id="rId28" Type="http://schemas.openxmlformats.org/officeDocument/2006/relationships/customXml" Target="../ink/ink521.xml"/><Relationship Id="rId49" Type="http://schemas.openxmlformats.org/officeDocument/2006/relationships/image" Target="../media/image536.png"/><Relationship Id="rId114" Type="http://schemas.openxmlformats.org/officeDocument/2006/relationships/customXml" Target="../ink/ink564.xml"/><Relationship Id="rId119" Type="http://schemas.openxmlformats.org/officeDocument/2006/relationships/image" Target="../media/image571.png"/><Relationship Id="rId44" Type="http://schemas.openxmlformats.org/officeDocument/2006/relationships/customXml" Target="../ink/ink529.xml"/><Relationship Id="rId60" Type="http://schemas.openxmlformats.org/officeDocument/2006/relationships/customXml" Target="../ink/ink537.xml"/><Relationship Id="rId65" Type="http://schemas.openxmlformats.org/officeDocument/2006/relationships/image" Target="../media/image544.png"/><Relationship Id="rId81" Type="http://schemas.openxmlformats.org/officeDocument/2006/relationships/image" Target="../media/image552.png"/><Relationship Id="rId86" Type="http://schemas.openxmlformats.org/officeDocument/2006/relationships/customXml" Target="../ink/ink550.xml"/><Relationship Id="rId130" Type="http://schemas.openxmlformats.org/officeDocument/2006/relationships/customXml" Target="../ink/ink572.xml"/><Relationship Id="rId135" Type="http://schemas.openxmlformats.org/officeDocument/2006/relationships/image" Target="../media/image579.png"/><Relationship Id="rId151" Type="http://schemas.openxmlformats.org/officeDocument/2006/relationships/image" Target="../media/image587.png"/><Relationship Id="rId156" Type="http://schemas.openxmlformats.org/officeDocument/2006/relationships/customXml" Target="../ink/ink585.xml"/><Relationship Id="rId177" Type="http://schemas.openxmlformats.org/officeDocument/2006/relationships/image" Target="../media/image600.png"/><Relationship Id="rId172" Type="http://schemas.openxmlformats.org/officeDocument/2006/relationships/customXml" Target="../ink/ink593.xml"/><Relationship Id="rId13" Type="http://schemas.openxmlformats.org/officeDocument/2006/relationships/image" Target="../media/image518.png"/><Relationship Id="rId18" Type="http://schemas.openxmlformats.org/officeDocument/2006/relationships/customXml" Target="../ink/ink516.xml"/><Relationship Id="rId39" Type="http://schemas.openxmlformats.org/officeDocument/2006/relationships/image" Target="../media/image531.png"/><Relationship Id="rId109" Type="http://schemas.openxmlformats.org/officeDocument/2006/relationships/image" Target="../media/image566.png"/><Relationship Id="rId34" Type="http://schemas.openxmlformats.org/officeDocument/2006/relationships/customXml" Target="../ink/ink524.xml"/><Relationship Id="rId50" Type="http://schemas.openxmlformats.org/officeDocument/2006/relationships/customXml" Target="../ink/ink532.xml"/><Relationship Id="rId55" Type="http://schemas.openxmlformats.org/officeDocument/2006/relationships/image" Target="../media/image539.png"/><Relationship Id="rId76" Type="http://schemas.openxmlformats.org/officeDocument/2006/relationships/customXml" Target="../ink/ink545.xml"/><Relationship Id="rId97" Type="http://schemas.openxmlformats.org/officeDocument/2006/relationships/image" Target="../media/image560.png"/><Relationship Id="rId104" Type="http://schemas.openxmlformats.org/officeDocument/2006/relationships/customXml" Target="../ink/ink559.xml"/><Relationship Id="rId120" Type="http://schemas.openxmlformats.org/officeDocument/2006/relationships/customXml" Target="../ink/ink567.xml"/><Relationship Id="rId125" Type="http://schemas.openxmlformats.org/officeDocument/2006/relationships/image" Target="../media/image574.png"/><Relationship Id="rId141" Type="http://schemas.openxmlformats.org/officeDocument/2006/relationships/image" Target="../media/image582.png"/><Relationship Id="rId146" Type="http://schemas.openxmlformats.org/officeDocument/2006/relationships/customXml" Target="../ink/ink580.xml"/><Relationship Id="rId167" Type="http://schemas.openxmlformats.org/officeDocument/2006/relationships/image" Target="../media/image595.png"/><Relationship Id="rId7" Type="http://schemas.openxmlformats.org/officeDocument/2006/relationships/image" Target="../media/image515.png"/><Relationship Id="rId71" Type="http://schemas.openxmlformats.org/officeDocument/2006/relationships/image" Target="../media/image547.png"/><Relationship Id="rId92" Type="http://schemas.openxmlformats.org/officeDocument/2006/relationships/customXml" Target="../ink/ink553.xml"/><Relationship Id="rId162" Type="http://schemas.openxmlformats.org/officeDocument/2006/relationships/customXml" Target="../ink/ink588.xml"/><Relationship Id="rId183" Type="http://schemas.openxmlformats.org/officeDocument/2006/relationships/image" Target="../media/image603.png"/><Relationship Id="rId2" Type="http://schemas.openxmlformats.org/officeDocument/2006/relationships/image" Target="../media/image1110.png"/><Relationship Id="rId29" Type="http://schemas.openxmlformats.org/officeDocument/2006/relationships/image" Target="../media/image526.png"/><Relationship Id="rId24" Type="http://schemas.openxmlformats.org/officeDocument/2006/relationships/customXml" Target="../ink/ink519.xml"/><Relationship Id="rId40" Type="http://schemas.openxmlformats.org/officeDocument/2006/relationships/customXml" Target="../ink/ink527.xml"/><Relationship Id="rId45" Type="http://schemas.openxmlformats.org/officeDocument/2006/relationships/image" Target="../media/image534.png"/><Relationship Id="rId66" Type="http://schemas.openxmlformats.org/officeDocument/2006/relationships/customXml" Target="../ink/ink540.xml"/><Relationship Id="rId87" Type="http://schemas.openxmlformats.org/officeDocument/2006/relationships/image" Target="../media/image555.png"/><Relationship Id="rId110" Type="http://schemas.openxmlformats.org/officeDocument/2006/relationships/customXml" Target="../ink/ink562.xml"/><Relationship Id="rId115" Type="http://schemas.openxmlformats.org/officeDocument/2006/relationships/image" Target="../media/image569.png"/><Relationship Id="rId131" Type="http://schemas.openxmlformats.org/officeDocument/2006/relationships/image" Target="../media/image577.png"/><Relationship Id="rId136" Type="http://schemas.openxmlformats.org/officeDocument/2006/relationships/customXml" Target="../ink/ink575.xml"/><Relationship Id="rId157" Type="http://schemas.openxmlformats.org/officeDocument/2006/relationships/image" Target="../media/image590.png"/><Relationship Id="rId178" Type="http://schemas.openxmlformats.org/officeDocument/2006/relationships/customXml" Target="../ink/ink596.xml"/><Relationship Id="rId61" Type="http://schemas.openxmlformats.org/officeDocument/2006/relationships/image" Target="../media/image542.png"/><Relationship Id="rId82" Type="http://schemas.openxmlformats.org/officeDocument/2006/relationships/customXml" Target="../ink/ink548.xml"/><Relationship Id="rId152" Type="http://schemas.openxmlformats.org/officeDocument/2006/relationships/customXml" Target="../ink/ink583.xml"/><Relationship Id="rId173" Type="http://schemas.openxmlformats.org/officeDocument/2006/relationships/image" Target="../media/image598.png"/><Relationship Id="rId19" Type="http://schemas.openxmlformats.org/officeDocument/2006/relationships/image" Target="../media/image521.png"/><Relationship Id="rId14" Type="http://schemas.openxmlformats.org/officeDocument/2006/relationships/customXml" Target="../ink/ink514.xml"/><Relationship Id="rId30" Type="http://schemas.openxmlformats.org/officeDocument/2006/relationships/customXml" Target="../ink/ink522.xml"/><Relationship Id="rId35" Type="http://schemas.openxmlformats.org/officeDocument/2006/relationships/image" Target="../media/image529.png"/><Relationship Id="rId56" Type="http://schemas.openxmlformats.org/officeDocument/2006/relationships/customXml" Target="../ink/ink535.xml"/><Relationship Id="rId77" Type="http://schemas.openxmlformats.org/officeDocument/2006/relationships/image" Target="../media/image550.png"/><Relationship Id="rId100" Type="http://schemas.openxmlformats.org/officeDocument/2006/relationships/customXml" Target="../ink/ink557.xml"/><Relationship Id="rId105" Type="http://schemas.openxmlformats.org/officeDocument/2006/relationships/image" Target="../media/image564.png"/><Relationship Id="rId126" Type="http://schemas.openxmlformats.org/officeDocument/2006/relationships/customXml" Target="../ink/ink570.xml"/><Relationship Id="rId147" Type="http://schemas.openxmlformats.org/officeDocument/2006/relationships/image" Target="../media/image585.png"/><Relationship Id="rId168" Type="http://schemas.openxmlformats.org/officeDocument/2006/relationships/customXml" Target="../ink/ink591.xml"/><Relationship Id="rId8" Type="http://schemas.openxmlformats.org/officeDocument/2006/relationships/customXml" Target="../ink/ink511.xml"/><Relationship Id="rId51" Type="http://schemas.openxmlformats.org/officeDocument/2006/relationships/image" Target="../media/image537.png"/><Relationship Id="rId72" Type="http://schemas.openxmlformats.org/officeDocument/2006/relationships/customXml" Target="../ink/ink543.xml"/><Relationship Id="rId93" Type="http://schemas.openxmlformats.org/officeDocument/2006/relationships/image" Target="../media/image558.png"/><Relationship Id="rId98" Type="http://schemas.openxmlformats.org/officeDocument/2006/relationships/customXml" Target="../ink/ink556.xml"/><Relationship Id="rId121" Type="http://schemas.openxmlformats.org/officeDocument/2006/relationships/image" Target="../media/image572.png"/><Relationship Id="rId142" Type="http://schemas.openxmlformats.org/officeDocument/2006/relationships/customXml" Target="../ink/ink578.xml"/><Relationship Id="rId163" Type="http://schemas.openxmlformats.org/officeDocument/2006/relationships/image" Target="../media/image593.png"/><Relationship Id="rId184" Type="http://schemas.openxmlformats.org/officeDocument/2006/relationships/customXml" Target="../ink/ink599.xml"/><Relationship Id="rId3" Type="http://schemas.openxmlformats.org/officeDocument/2006/relationships/image" Target="../media/image1310.png"/><Relationship Id="rId25" Type="http://schemas.openxmlformats.org/officeDocument/2006/relationships/image" Target="../media/image524.png"/><Relationship Id="rId46" Type="http://schemas.openxmlformats.org/officeDocument/2006/relationships/customXml" Target="../ink/ink530.xml"/><Relationship Id="rId67" Type="http://schemas.openxmlformats.org/officeDocument/2006/relationships/image" Target="../media/image545.png"/><Relationship Id="rId116" Type="http://schemas.openxmlformats.org/officeDocument/2006/relationships/customXml" Target="../ink/ink565.xml"/><Relationship Id="rId137" Type="http://schemas.openxmlformats.org/officeDocument/2006/relationships/image" Target="../media/image580.png"/><Relationship Id="rId158" Type="http://schemas.openxmlformats.org/officeDocument/2006/relationships/customXml" Target="../ink/ink586.xml"/><Relationship Id="rId20" Type="http://schemas.openxmlformats.org/officeDocument/2006/relationships/customXml" Target="../ink/ink517.xml"/><Relationship Id="rId41" Type="http://schemas.openxmlformats.org/officeDocument/2006/relationships/image" Target="../media/image532.png"/><Relationship Id="rId62" Type="http://schemas.openxmlformats.org/officeDocument/2006/relationships/customXml" Target="../ink/ink538.xml"/><Relationship Id="rId83" Type="http://schemas.openxmlformats.org/officeDocument/2006/relationships/image" Target="../media/image553.png"/><Relationship Id="rId88" Type="http://schemas.openxmlformats.org/officeDocument/2006/relationships/customXml" Target="../ink/ink551.xml"/><Relationship Id="rId111" Type="http://schemas.openxmlformats.org/officeDocument/2006/relationships/image" Target="../media/image567.png"/><Relationship Id="rId132" Type="http://schemas.openxmlformats.org/officeDocument/2006/relationships/customXml" Target="../ink/ink573.xml"/><Relationship Id="rId153" Type="http://schemas.openxmlformats.org/officeDocument/2006/relationships/image" Target="../media/image588.png"/><Relationship Id="rId174" Type="http://schemas.openxmlformats.org/officeDocument/2006/relationships/customXml" Target="../ink/ink594.xml"/><Relationship Id="rId179" Type="http://schemas.openxmlformats.org/officeDocument/2006/relationships/image" Target="../media/image601.png"/><Relationship Id="rId15" Type="http://schemas.openxmlformats.org/officeDocument/2006/relationships/image" Target="../media/image519.png"/><Relationship Id="rId36" Type="http://schemas.openxmlformats.org/officeDocument/2006/relationships/customXml" Target="../ink/ink525.xml"/><Relationship Id="rId57" Type="http://schemas.openxmlformats.org/officeDocument/2006/relationships/image" Target="../media/image540.png"/><Relationship Id="rId106" Type="http://schemas.openxmlformats.org/officeDocument/2006/relationships/customXml" Target="../ink/ink560.xml"/><Relationship Id="rId127" Type="http://schemas.openxmlformats.org/officeDocument/2006/relationships/image" Target="../media/image575.png"/><Relationship Id="rId10" Type="http://schemas.openxmlformats.org/officeDocument/2006/relationships/customXml" Target="../ink/ink512.xml"/><Relationship Id="rId31" Type="http://schemas.openxmlformats.org/officeDocument/2006/relationships/image" Target="../media/image527.png"/><Relationship Id="rId52" Type="http://schemas.openxmlformats.org/officeDocument/2006/relationships/customXml" Target="../ink/ink533.xml"/><Relationship Id="rId73" Type="http://schemas.openxmlformats.org/officeDocument/2006/relationships/image" Target="../media/image548.png"/><Relationship Id="rId78" Type="http://schemas.openxmlformats.org/officeDocument/2006/relationships/customXml" Target="../ink/ink546.xml"/><Relationship Id="rId94" Type="http://schemas.openxmlformats.org/officeDocument/2006/relationships/customXml" Target="../ink/ink554.xml"/><Relationship Id="rId99" Type="http://schemas.openxmlformats.org/officeDocument/2006/relationships/image" Target="../media/image561.png"/><Relationship Id="rId101" Type="http://schemas.openxmlformats.org/officeDocument/2006/relationships/image" Target="../media/image562.png"/><Relationship Id="rId122" Type="http://schemas.openxmlformats.org/officeDocument/2006/relationships/customXml" Target="../ink/ink568.xml"/><Relationship Id="rId143" Type="http://schemas.openxmlformats.org/officeDocument/2006/relationships/image" Target="../media/image583.png"/><Relationship Id="rId148" Type="http://schemas.openxmlformats.org/officeDocument/2006/relationships/customXml" Target="../ink/ink581.xml"/><Relationship Id="rId164" Type="http://schemas.openxmlformats.org/officeDocument/2006/relationships/customXml" Target="../ink/ink589.xml"/><Relationship Id="rId169" Type="http://schemas.openxmlformats.org/officeDocument/2006/relationships/image" Target="../media/image596.png"/><Relationship Id="rId185" Type="http://schemas.openxmlformats.org/officeDocument/2006/relationships/image" Target="../media/image604.png"/><Relationship Id="rId4" Type="http://schemas.openxmlformats.org/officeDocument/2006/relationships/customXml" Target="../ink/ink509.xml"/><Relationship Id="rId9" Type="http://schemas.openxmlformats.org/officeDocument/2006/relationships/image" Target="../media/image516.png"/><Relationship Id="rId180" Type="http://schemas.openxmlformats.org/officeDocument/2006/relationships/customXml" Target="../ink/ink59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2.png"/><Relationship Id="rId21" Type="http://schemas.openxmlformats.org/officeDocument/2006/relationships/image" Target="../media/image614.png"/><Relationship Id="rId42" Type="http://schemas.openxmlformats.org/officeDocument/2006/relationships/customXml" Target="../ink/ink620.xml"/><Relationship Id="rId47" Type="http://schemas.openxmlformats.org/officeDocument/2006/relationships/image" Target="../media/image627.png"/><Relationship Id="rId63" Type="http://schemas.openxmlformats.org/officeDocument/2006/relationships/image" Target="../media/image635.png"/><Relationship Id="rId68" Type="http://schemas.openxmlformats.org/officeDocument/2006/relationships/customXml" Target="../ink/ink633.xml"/><Relationship Id="rId84" Type="http://schemas.openxmlformats.org/officeDocument/2006/relationships/customXml" Target="../ink/ink641.xml"/><Relationship Id="rId89" Type="http://schemas.openxmlformats.org/officeDocument/2006/relationships/image" Target="../media/image648.png"/><Relationship Id="rId112" Type="http://schemas.openxmlformats.org/officeDocument/2006/relationships/customXml" Target="../ink/ink655.xml"/><Relationship Id="rId133" Type="http://schemas.openxmlformats.org/officeDocument/2006/relationships/image" Target="../media/image670.png"/><Relationship Id="rId138" Type="http://schemas.openxmlformats.org/officeDocument/2006/relationships/customXml" Target="../ink/ink668.xml"/><Relationship Id="rId154" Type="http://schemas.openxmlformats.org/officeDocument/2006/relationships/customXml" Target="../ink/ink676.xml"/><Relationship Id="rId159" Type="http://schemas.openxmlformats.org/officeDocument/2006/relationships/image" Target="../media/image683.png"/><Relationship Id="rId175" Type="http://schemas.openxmlformats.org/officeDocument/2006/relationships/image" Target="../media/image691.png"/><Relationship Id="rId170" Type="http://schemas.openxmlformats.org/officeDocument/2006/relationships/customXml" Target="../ink/ink684.xml"/><Relationship Id="rId191" Type="http://schemas.openxmlformats.org/officeDocument/2006/relationships/image" Target="../media/image699.png"/><Relationship Id="rId16" Type="http://schemas.openxmlformats.org/officeDocument/2006/relationships/customXml" Target="../ink/ink607.xml"/><Relationship Id="rId107" Type="http://schemas.openxmlformats.org/officeDocument/2006/relationships/image" Target="../media/image657.png"/><Relationship Id="rId11" Type="http://schemas.openxmlformats.org/officeDocument/2006/relationships/image" Target="../media/image609.png"/><Relationship Id="rId32" Type="http://schemas.openxmlformats.org/officeDocument/2006/relationships/customXml" Target="../ink/ink615.xml"/><Relationship Id="rId37" Type="http://schemas.openxmlformats.org/officeDocument/2006/relationships/image" Target="../media/image622.png"/><Relationship Id="rId53" Type="http://schemas.openxmlformats.org/officeDocument/2006/relationships/image" Target="../media/image630.png"/><Relationship Id="rId58" Type="http://schemas.openxmlformats.org/officeDocument/2006/relationships/customXml" Target="../ink/ink628.xml"/><Relationship Id="rId74" Type="http://schemas.openxmlformats.org/officeDocument/2006/relationships/customXml" Target="../ink/ink636.xml"/><Relationship Id="rId79" Type="http://schemas.openxmlformats.org/officeDocument/2006/relationships/image" Target="../media/image643.png"/><Relationship Id="rId102" Type="http://schemas.openxmlformats.org/officeDocument/2006/relationships/customXml" Target="../ink/ink650.xml"/><Relationship Id="rId123" Type="http://schemas.openxmlformats.org/officeDocument/2006/relationships/image" Target="../media/image665.png"/><Relationship Id="rId128" Type="http://schemas.openxmlformats.org/officeDocument/2006/relationships/customXml" Target="../ink/ink663.xml"/><Relationship Id="rId144" Type="http://schemas.openxmlformats.org/officeDocument/2006/relationships/customXml" Target="../ink/ink671.xml"/><Relationship Id="rId149" Type="http://schemas.openxmlformats.org/officeDocument/2006/relationships/image" Target="../media/image678.png"/><Relationship Id="rId5" Type="http://schemas.openxmlformats.org/officeDocument/2006/relationships/image" Target="../media/image606.png"/><Relationship Id="rId90" Type="http://schemas.openxmlformats.org/officeDocument/2006/relationships/customXml" Target="../ink/ink644.xml"/><Relationship Id="rId95" Type="http://schemas.openxmlformats.org/officeDocument/2006/relationships/image" Target="../media/image651.png"/><Relationship Id="rId160" Type="http://schemas.openxmlformats.org/officeDocument/2006/relationships/customXml" Target="../ink/ink679.xml"/><Relationship Id="rId165" Type="http://schemas.openxmlformats.org/officeDocument/2006/relationships/image" Target="../media/image686.png"/><Relationship Id="rId181" Type="http://schemas.openxmlformats.org/officeDocument/2006/relationships/image" Target="../media/image694.png"/><Relationship Id="rId186" Type="http://schemas.openxmlformats.org/officeDocument/2006/relationships/customXml" Target="../ink/ink692.xml"/><Relationship Id="rId22" Type="http://schemas.openxmlformats.org/officeDocument/2006/relationships/customXml" Target="../ink/ink610.xml"/><Relationship Id="rId27" Type="http://schemas.openxmlformats.org/officeDocument/2006/relationships/image" Target="../media/image617.png"/><Relationship Id="rId43" Type="http://schemas.openxmlformats.org/officeDocument/2006/relationships/image" Target="../media/image625.png"/><Relationship Id="rId48" Type="http://schemas.openxmlformats.org/officeDocument/2006/relationships/customXml" Target="../ink/ink623.xml"/><Relationship Id="rId64" Type="http://schemas.openxmlformats.org/officeDocument/2006/relationships/customXml" Target="../ink/ink631.xml"/><Relationship Id="rId69" Type="http://schemas.openxmlformats.org/officeDocument/2006/relationships/image" Target="../media/image638.png"/><Relationship Id="rId113" Type="http://schemas.openxmlformats.org/officeDocument/2006/relationships/image" Target="../media/image660.png"/><Relationship Id="rId118" Type="http://schemas.openxmlformats.org/officeDocument/2006/relationships/customXml" Target="../ink/ink658.xml"/><Relationship Id="rId134" Type="http://schemas.openxmlformats.org/officeDocument/2006/relationships/customXml" Target="../ink/ink666.xml"/><Relationship Id="rId139" Type="http://schemas.openxmlformats.org/officeDocument/2006/relationships/image" Target="../media/image673.png"/><Relationship Id="rId80" Type="http://schemas.openxmlformats.org/officeDocument/2006/relationships/customXml" Target="../ink/ink639.xml"/><Relationship Id="rId85" Type="http://schemas.openxmlformats.org/officeDocument/2006/relationships/image" Target="../media/image646.png"/><Relationship Id="rId150" Type="http://schemas.openxmlformats.org/officeDocument/2006/relationships/customXml" Target="../ink/ink674.xml"/><Relationship Id="rId155" Type="http://schemas.openxmlformats.org/officeDocument/2006/relationships/image" Target="../media/image681.png"/><Relationship Id="rId171" Type="http://schemas.openxmlformats.org/officeDocument/2006/relationships/image" Target="../media/image689.png"/><Relationship Id="rId176" Type="http://schemas.openxmlformats.org/officeDocument/2006/relationships/customXml" Target="../ink/ink687.xml"/><Relationship Id="rId192" Type="http://schemas.openxmlformats.org/officeDocument/2006/relationships/customXml" Target="../ink/ink695.xml"/><Relationship Id="rId12" Type="http://schemas.openxmlformats.org/officeDocument/2006/relationships/customXml" Target="../ink/ink605.xml"/><Relationship Id="rId17" Type="http://schemas.openxmlformats.org/officeDocument/2006/relationships/image" Target="../media/image612.png"/><Relationship Id="rId33" Type="http://schemas.openxmlformats.org/officeDocument/2006/relationships/image" Target="../media/image620.png"/><Relationship Id="rId38" Type="http://schemas.openxmlformats.org/officeDocument/2006/relationships/customXml" Target="../ink/ink618.xml"/><Relationship Id="rId59" Type="http://schemas.openxmlformats.org/officeDocument/2006/relationships/image" Target="../media/image633.png"/><Relationship Id="rId103" Type="http://schemas.openxmlformats.org/officeDocument/2006/relationships/image" Target="../media/image655.png"/><Relationship Id="rId108" Type="http://schemas.openxmlformats.org/officeDocument/2006/relationships/customXml" Target="../ink/ink653.xml"/><Relationship Id="rId124" Type="http://schemas.openxmlformats.org/officeDocument/2006/relationships/customXml" Target="../ink/ink661.xml"/><Relationship Id="rId129" Type="http://schemas.openxmlformats.org/officeDocument/2006/relationships/image" Target="../media/image668.png"/><Relationship Id="rId54" Type="http://schemas.openxmlformats.org/officeDocument/2006/relationships/customXml" Target="../ink/ink626.xml"/><Relationship Id="rId70" Type="http://schemas.openxmlformats.org/officeDocument/2006/relationships/customXml" Target="../ink/ink634.xml"/><Relationship Id="rId75" Type="http://schemas.openxmlformats.org/officeDocument/2006/relationships/image" Target="../media/image641.png"/><Relationship Id="rId91" Type="http://schemas.openxmlformats.org/officeDocument/2006/relationships/image" Target="../media/image649.png"/><Relationship Id="rId96" Type="http://schemas.openxmlformats.org/officeDocument/2006/relationships/customXml" Target="../ink/ink647.xml"/><Relationship Id="rId140" Type="http://schemas.openxmlformats.org/officeDocument/2006/relationships/customXml" Target="../ink/ink669.xml"/><Relationship Id="rId145" Type="http://schemas.openxmlformats.org/officeDocument/2006/relationships/image" Target="../media/image676.png"/><Relationship Id="rId161" Type="http://schemas.openxmlformats.org/officeDocument/2006/relationships/image" Target="../media/image684.png"/><Relationship Id="rId166" Type="http://schemas.openxmlformats.org/officeDocument/2006/relationships/customXml" Target="../ink/ink682.xml"/><Relationship Id="rId182" Type="http://schemas.openxmlformats.org/officeDocument/2006/relationships/customXml" Target="../ink/ink690.xml"/><Relationship Id="rId187" Type="http://schemas.openxmlformats.org/officeDocument/2006/relationships/image" Target="../media/image69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2.xml"/><Relationship Id="rId23" Type="http://schemas.openxmlformats.org/officeDocument/2006/relationships/image" Target="../media/image615.png"/><Relationship Id="rId28" Type="http://schemas.openxmlformats.org/officeDocument/2006/relationships/customXml" Target="../ink/ink613.xml"/><Relationship Id="rId49" Type="http://schemas.openxmlformats.org/officeDocument/2006/relationships/image" Target="../media/image628.png"/><Relationship Id="rId114" Type="http://schemas.openxmlformats.org/officeDocument/2006/relationships/customXml" Target="../ink/ink656.xml"/><Relationship Id="rId119" Type="http://schemas.openxmlformats.org/officeDocument/2006/relationships/image" Target="../media/image663.png"/><Relationship Id="rId44" Type="http://schemas.openxmlformats.org/officeDocument/2006/relationships/customXml" Target="../ink/ink621.xml"/><Relationship Id="rId60" Type="http://schemas.openxmlformats.org/officeDocument/2006/relationships/customXml" Target="../ink/ink629.xml"/><Relationship Id="rId65" Type="http://schemas.openxmlformats.org/officeDocument/2006/relationships/image" Target="../media/image636.png"/><Relationship Id="rId81" Type="http://schemas.openxmlformats.org/officeDocument/2006/relationships/image" Target="../media/image644.png"/><Relationship Id="rId86" Type="http://schemas.openxmlformats.org/officeDocument/2006/relationships/customXml" Target="../ink/ink642.xml"/><Relationship Id="rId130" Type="http://schemas.openxmlformats.org/officeDocument/2006/relationships/customXml" Target="../ink/ink664.xml"/><Relationship Id="rId135" Type="http://schemas.openxmlformats.org/officeDocument/2006/relationships/image" Target="../media/image671.png"/><Relationship Id="rId151" Type="http://schemas.openxmlformats.org/officeDocument/2006/relationships/image" Target="../media/image679.png"/><Relationship Id="rId156" Type="http://schemas.openxmlformats.org/officeDocument/2006/relationships/customXml" Target="../ink/ink677.xml"/><Relationship Id="rId177" Type="http://schemas.openxmlformats.org/officeDocument/2006/relationships/image" Target="../media/image692.png"/><Relationship Id="rId172" Type="http://schemas.openxmlformats.org/officeDocument/2006/relationships/customXml" Target="../ink/ink685.xml"/><Relationship Id="rId193" Type="http://schemas.openxmlformats.org/officeDocument/2006/relationships/image" Target="../media/image700.png"/><Relationship Id="rId13" Type="http://schemas.openxmlformats.org/officeDocument/2006/relationships/image" Target="../media/image610.png"/><Relationship Id="rId18" Type="http://schemas.openxmlformats.org/officeDocument/2006/relationships/customXml" Target="../ink/ink608.xml"/><Relationship Id="rId39" Type="http://schemas.openxmlformats.org/officeDocument/2006/relationships/image" Target="../media/image623.png"/><Relationship Id="rId109" Type="http://schemas.openxmlformats.org/officeDocument/2006/relationships/image" Target="../media/image658.png"/><Relationship Id="rId34" Type="http://schemas.openxmlformats.org/officeDocument/2006/relationships/customXml" Target="../ink/ink616.xml"/><Relationship Id="rId50" Type="http://schemas.openxmlformats.org/officeDocument/2006/relationships/customXml" Target="../ink/ink624.xml"/><Relationship Id="rId55" Type="http://schemas.openxmlformats.org/officeDocument/2006/relationships/image" Target="../media/image631.png"/><Relationship Id="rId76" Type="http://schemas.openxmlformats.org/officeDocument/2006/relationships/customXml" Target="../ink/ink637.xml"/><Relationship Id="rId97" Type="http://schemas.openxmlformats.org/officeDocument/2006/relationships/image" Target="../media/image652.png"/><Relationship Id="rId104" Type="http://schemas.openxmlformats.org/officeDocument/2006/relationships/customXml" Target="../ink/ink651.xml"/><Relationship Id="rId120" Type="http://schemas.openxmlformats.org/officeDocument/2006/relationships/customXml" Target="../ink/ink659.xml"/><Relationship Id="rId125" Type="http://schemas.openxmlformats.org/officeDocument/2006/relationships/image" Target="../media/image666.png"/><Relationship Id="rId141" Type="http://schemas.openxmlformats.org/officeDocument/2006/relationships/image" Target="../media/image674.png"/><Relationship Id="rId146" Type="http://schemas.openxmlformats.org/officeDocument/2006/relationships/customXml" Target="../ink/ink672.xml"/><Relationship Id="rId167" Type="http://schemas.openxmlformats.org/officeDocument/2006/relationships/image" Target="../media/image687.png"/><Relationship Id="rId188" Type="http://schemas.openxmlformats.org/officeDocument/2006/relationships/customXml" Target="../ink/ink693.xml"/><Relationship Id="rId7" Type="http://schemas.openxmlformats.org/officeDocument/2006/relationships/image" Target="../media/image607.png"/><Relationship Id="rId71" Type="http://schemas.openxmlformats.org/officeDocument/2006/relationships/image" Target="../media/image639.png"/><Relationship Id="rId92" Type="http://schemas.openxmlformats.org/officeDocument/2006/relationships/customXml" Target="../ink/ink645.xml"/><Relationship Id="rId162" Type="http://schemas.openxmlformats.org/officeDocument/2006/relationships/customXml" Target="../ink/ink680.xml"/><Relationship Id="rId183" Type="http://schemas.openxmlformats.org/officeDocument/2006/relationships/image" Target="../media/image695.png"/><Relationship Id="rId2" Type="http://schemas.openxmlformats.org/officeDocument/2006/relationships/image" Target="../media/image1110.png"/><Relationship Id="rId29" Type="http://schemas.openxmlformats.org/officeDocument/2006/relationships/image" Target="../media/image618.png"/><Relationship Id="rId24" Type="http://schemas.openxmlformats.org/officeDocument/2006/relationships/customXml" Target="../ink/ink611.xml"/><Relationship Id="rId40" Type="http://schemas.openxmlformats.org/officeDocument/2006/relationships/customXml" Target="../ink/ink619.xml"/><Relationship Id="rId45" Type="http://schemas.openxmlformats.org/officeDocument/2006/relationships/image" Target="../media/image626.png"/><Relationship Id="rId66" Type="http://schemas.openxmlformats.org/officeDocument/2006/relationships/customXml" Target="../ink/ink632.xml"/><Relationship Id="rId87" Type="http://schemas.openxmlformats.org/officeDocument/2006/relationships/image" Target="../media/image647.png"/><Relationship Id="rId110" Type="http://schemas.openxmlformats.org/officeDocument/2006/relationships/customXml" Target="../ink/ink654.xml"/><Relationship Id="rId115" Type="http://schemas.openxmlformats.org/officeDocument/2006/relationships/image" Target="../media/image661.png"/><Relationship Id="rId131" Type="http://schemas.openxmlformats.org/officeDocument/2006/relationships/image" Target="../media/image669.png"/><Relationship Id="rId136" Type="http://schemas.openxmlformats.org/officeDocument/2006/relationships/customXml" Target="../ink/ink667.xml"/><Relationship Id="rId157" Type="http://schemas.openxmlformats.org/officeDocument/2006/relationships/image" Target="../media/image682.png"/><Relationship Id="rId178" Type="http://schemas.openxmlformats.org/officeDocument/2006/relationships/customXml" Target="../ink/ink688.xml"/><Relationship Id="rId61" Type="http://schemas.openxmlformats.org/officeDocument/2006/relationships/image" Target="../media/image634.png"/><Relationship Id="rId82" Type="http://schemas.openxmlformats.org/officeDocument/2006/relationships/customXml" Target="../ink/ink640.xml"/><Relationship Id="rId152" Type="http://schemas.openxmlformats.org/officeDocument/2006/relationships/customXml" Target="../ink/ink675.xml"/><Relationship Id="rId173" Type="http://schemas.openxmlformats.org/officeDocument/2006/relationships/image" Target="../media/image690.png"/><Relationship Id="rId19" Type="http://schemas.openxmlformats.org/officeDocument/2006/relationships/image" Target="../media/image613.png"/><Relationship Id="rId14" Type="http://schemas.openxmlformats.org/officeDocument/2006/relationships/customXml" Target="../ink/ink606.xml"/><Relationship Id="rId30" Type="http://schemas.openxmlformats.org/officeDocument/2006/relationships/customXml" Target="../ink/ink614.xml"/><Relationship Id="rId35" Type="http://schemas.openxmlformats.org/officeDocument/2006/relationships/image" Target="../media/image621.png"/><Relationship Id="rId56" Type="http://schemas.openxmlformats.org/officeDocument/2006/relationships/customXml" Target="../ink/ink627.xml"/><Relationship Id="rId77" Type="http://schemas.openxmlformats.org/officeDocument/2006/relationships/image" Target="../media/image642.png"/><Relationship Id="rId100" Type="http://schemas.openxmlformats.org/officeDocument/2006/relationships/customXml" Target="../ink/ink649.xml"/><Relationship Id="rId105" Type="http://schemas.openxmlformats.org/officeDocument/2006/relationships/image" Target="../media/image656.png"/><Relationship Id="rId126" Type="http://schemas.openxmlformats.org/officeDocument/2006/relationships/customXml" Target="../ink/ink662.xml"/><Relationship Id="rId147" Type="http://schemas.openxmlformats.org/officeDocument/2006/relationships/image" Target="../media/image677.png"/><Relationship Id="rId168" Type="http://schemas.openxmlformats.org/officeDocument/2006/relationships/customXml" Target="../ink/ink683.xml"/><Relationship Id="rId8" Type="http://schemas.openxmlformats.org/officeDocument/2006/relationships/customXml" Target="../ink/ink603.xml"/><Relationship Id="rId51" Type="http://schemas.openxmlformats.org/officeDocument/2006/relationships/image" Target="../media/image629.png"/><Relationship Id="rId72" Type="http://schemas.openxmlformats.org/officeDocument/2006/relationships/customXml" Target="../ink/ink635.xml"/><Relationship Id="rId93" Type="http://schemas.openxmlformats.org/officeDocument/2006/relationships/image" Target="../media/image650.png"/><Relationship Id="rId98" Type="http://schemas.openxmlformats.org/officeDocument/2006/relationships/customXml" Target="../ink/ink648.xml"/><Relationship Id="rId121" Type="http://schemas.openxmlformats.org/officeDocument/2006/relationships/image" Target="../media/image664.png"/><Relationship Id="rId142" Type="http://schemas.openxmlformats.org/officeDocument/2006/relationships/customXml" Target="../ink/ink670.xml"/><Relationship Id="rId163" Type="http://schemas.openxmlformats.org/officeDocument/2006/relationships/image" Target="../media/image685.png"/><Relationship Id="rId184" Type="http://schemas.openxmlformats.org/officeDocument/2006/relationships/customXml" Target="../ink/ink691.xml"/><Relationship Id="rId189" Type="http://schemas.openxmlformats.org/officeDocument/2006/relationships/image" Target="../media/image698.png"/><Relationship Id="rId3" Type="http://schemas.openxmlformats.org/officeDocument/2006/relationships/image" Target="../media/image1410.png"/><Relationship Id="rId25" Type="http://schemas.openxmlformats.org/officeDocument/2006/relationships/image" Target="../media/image616.png"/><Relationship Id="rId46" Type="http://schemas.openxmlformats.org/officeDocument/2006/relationships/customXml" Target="../ink/ink622.xml"/><Relationship Id="rId67" Type="http://schemas.openxmlformats.org/officeDocument/2006/relationships/image" Target="../media/image637.png"/><Relationship Id="rId116" Type="http://schemas.openxmlformats.org/officeDocument/2006/relationships/customXml" Target="../ink/ink657.xml"/><Relationship Id="rId137" Type="http://schemas.openxmlformats.org/officeDocument/2006/relationships/image" Target="../media/image672.png"/><Relationship Id="rId158" Type="http://schemas.openxmlformats.org/officeDocument/2006/relationships/customXml" Target="../ink/ink678.xml"/><Relationship Id="rId20" Type="http://schemas.openxmlformats.org/officeDocument/2006/relationships/customXml" Target="../ink/ink609.xml"/><Relationship Id="rId41" Type="http://schemas.openxmlformats.org/officeDocument/2006/relationships/image" Target="../media/image624.png"/><Relationship Id="rId62" Type="http://schemas.openxmlformats.org/officeDocument/2006/relationships/customXml" Target="../ink/ink630.xml"/><Relationship Id="rId83" Type="http://schemas.openxmlformats.org/officeDocument/2006/relationships/image" Target="../media/image645.png"/><Relationship Id="rId88" Type="http://schemas.openxmlformats.org/officeDocument/2006/relationships/customXml" Target="../ink/ink643.xml"/><Relationship Id="rId111" Type="http://schemas.openxmlformats.org/officeDocument/2006/relationships/image" Target="../media/image659.png"/><Relationship Id="rId132" Type="http://schemas.openxmlformats.org/officeDocument/2006/relationships/customXml" Target="../ink/ink665.xml"/><Relationship Id="rId153" Type="http://schemas.openxmlformats.org/officeDocument/2006/relationships/image" Target="../media/image680.png"/><Relationship Id="rId174" Type="http://schemas.openxmlformats.org/officeDocument/2006/relationships/customXml" Target="../ink/ink686.xml"/><Relationship Id="rId179" Type="http://schemas.openxmlformats.org/officeDocument/2006/relationships/image" Target="../media/image693.png"/><Relationship Id="rId190" Type="http://schemas.openxmlformats.org/officeDocument/2006/relationships/customXml" Target="../ink/ink694.xml"/><Relationship Id="rId15" Type="http://schemas.openxmlformats.org/officeDocument/2006/relationships/image" Target="../media/image611.png"/><Relationship Id="rId36" Type="http://schemas.openxmlformats.org/officeDocument/2006/relationships/customXml" Target="../ink/ink617.xml"/><Relationship Id="rId57" Type="http://schemas.openxmlformats.org/officeDocument/2006/relationships/image" Target="../media/image632.png"/><Relationship Id="rId106" Type="http://schemas.openxmlformats.org/officeDocument/2006/relationships/customXml" Target="../ink/ink652.xml"/><Relationship Id="rId127" Type="http://schemas.openxmlformats.org/officeDocument/2006/relationships/image" Target="../media/image667.png"/><Relationship Id="rId10" Type="http://schemas.openxmlformats.org/officeDocument/2006/relationships/customXml" Target="../ink/ink604.xml"/><Relationship Id="rId31" Type="http://schemas.openxmlformats.org/officeDocument/2006/relationships/image" Target="../media/image619.png"/><Relationship Id="rId52" Type="http://schemas.openxmlformats.org/officeDocument/2006/relationships/customXml" Target="../ink/ink625.xml"/><Relationship Id="rId73" Type="http://schemas.openxmlformats.org/officeDocument/2006/relationships/image" Target="../media/image640.png"/><Relationship Id="rId78" Type="http://schemas.openxmlformats.org/officeDocument/2006/relationships/customXml" Target="../ink/ink638.xml"/><Relationship Id="rId94" Type="http://schemas.openxmlformats.org/officeDocument/2006/relationships/customXml" Target="../ink/ink646.xml"/><Relationship Id="rId99" Type="http://schemas.openxmlformats.org/officeDocument/2006/relationships/image" Target="../media/image653.png"/><Relationship Id="rId101" Type="http://schemas.openxmlformats.org/officeDocument/2006/relationships/image" Target="../media/image654.png"/><Relationship Id="rId122" Type="http://schemas.openxmlformats.org/officeDocument/2006/relationships/customXml" Target="../ink/ink660.xml"/><Relationship Id="rId143" Type="http://schemas.openxmlformats.org/officeDocument/2006/relationships/image" Target="../media/image675.png"/><Relationship Id="rId148" Type="http://schemas.openxmlformats.org/officeDocument/2006/relationships/customXml" Target="../ink/ink673.xml"/><Relationship Id="rId164" Type="http://schemas.openxmlformats.org/officeDocument/2006/relationships/customXml" Target="../ink/ink681.xml"/><Relationship Id="rId169" Type="http://schemas.openxmlformats.org/officeDocument/2006/relationships/image" Target="../media/image688.png"/><Relationship Id="rId185" Type="http://schemas.openxmlformats.org/officeDocument/2006/relationships/image" Target="../media/image696.png"/><Relationship Id="rId4" Type="http://schemas.openxmlformats.org/officeDocument/2006/relationships/customXml" Target="../ink/ink601.xml"/><Relationship Id="rId9" Type="http://schemas.openxmlformats.org/officeDocument/2006/relationships/image" Target="../media/image608.png"/><Relationship Id="rId180" Type="http://schemas.openxmlformats.org/officeDocument/2006/relationships/customXml" Target="../ink/ink689.xml"/><Relationship Id="rId26" Type="http://schemas.openxmlformats.org/officeDocument/2006/relationships/customXml" Target="../ink/ink61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7.xml"/><Relationship Id="rId117" Type="http://schemas.openxmlformats.org/officeDocument/2006/relationships/image" Target="../media/image757.png"/><Relationship Id="rId21" Type="http://schemas.openxmlformats.org/officeDocument/2006/relationships/image" Target="../media/image709.png"/><Relationship Id="rId42" Type="http://schemas.openxmlformats.org/officeDocument/2006/relationships/customXml" Target="../ink/ink715.xml"/><Relationship Id="rId47" Type="http://schemas.openxmlformats.org/officeDocument/2006/relationships/image" Target="../media/image722.png"/><Relationship Id="rId63" Type="http://schemas.openxmlformats.org/officeDocument/2006/relationships/image" Target="../media/image730.png"/><Relationship Id="rId68" Type="http://schemas.openxmlformats.org/officeDocument/2006/relationships/customXml" Target="../ink/ink728.xml"/><Relationship Id="rId84" Type="http://schemas.openxmlformats.org/officeDocument/2006/relationships/customXml" Target="../ink/ink736.xml"/><Relationship Id="rId89" Type="http://schemas.openxmlformats.org/officeDocument/2006/relationships/image" Target="../media/image743.png"/><Relationship Id="rId112" Type="http://schemas.openxmlformats.org/officeDocument/2006/relationships/customXml" Target="../ink/ink750.xml"/><Relationship Id="rId133" Type="http://schemas.openxmlformats.org/officeDocument/2006/relationships/image" Target="../media/image765.png"/><Relationship Id="rId138" Type="http://schemas.openxmlformats.org/officeDocument/2006/relationships/customXml" Target="../ink/ink763.xml"/><Relationship Id="rId154" Type="http://schemas.openxmlformats.org/officeDocument/2006/relationships/customXml" Target="../ink/ink771.xml"/><Relationship Id="rId16" Type="http://schemas.openxmlformats.org/officeDocument/2006/relationships/customXml" Target="../ink/ink702.xml"/><Relationship Id="rId107" Type="http://schemas.openxmlformats.org/officeDocument/2006/relationships/image" Target="../media/image752.png"/><Relationship Id="rId11" Type="http://schemas.openxmlformats.org/officeDocument/2006/relationships/image" Target="../media/image704.png"/><Relationship Id="rId32" Type="http://schemas.openxmlformats.org/officeDocument/2006/relationships/customXml" Target="../ink/ink710.xml"/><Relationship Id="rId37" Type="http://schemas.openxmlformats.org/officeDocument/2006/relationships/image" Target="../media/image717.png"/><Relationship Id="rId53" Type="http://schemas.openxmlformats.org/officeDocument/2006/relationships/image" Target="../media/image725.png"/><Relationship Id="rId58" Type="http://schemas.openxmlformats.org/officeDocument/2006/relationships/customXml" Target="../ink/ink723.xml"/><Relationship Id="rId74" Type="http://schemas.openxmlformats.org/officeDocument/2006/relationships/customXml" Target="../ink/ink731.xml"/><Relationship Id="rId79" Type="http://schemas.openxmlformats.org/officeDocument/2006/relationships/image" Target="../media/image738.png"/><Relationship Id="rId102" Type="http://schemas.openxmlformats.org/officeDocument/2006/relationships/customXml" Target="../ink/ink745.xml"/><Relationship Id="rId123" Type="http://schemas.openxmlformats.org/officeDocument/2006/relationships/image" Target="../media/image760.png"/><Relationship Id="rId128" Type="http://schemas.openxmlformats.org/officeDocument/2006/relationships/customXml" Target="../ink/ink758.xml"/><Relationship Id="rId144" Type="http://schemas.openxmlformats.org/officeDocument/2006/relationships/customXml" Target="../ink/ink766.xml"/><Relationship Id="rId149" Type="http://schemas.openxmlformats.org/officeDocument/2006/relationships/image" Target="../media/image773.png"/><Relationship Id="rId5" Type="http://schemas.openxmlformats.org/officeDocument/2006/relationships/image" Target="../media/image701.png"/><Relationship Id="rId90" Type="http://schemas.openxmlformats.org/officeDocument/2006/relationships/customXml" Target="../ink/ink739.xml"/><Relationship Id="rId95" Type="http://schemas.openxmlformats.org/officeDocument/2006/relationships/image" Target="../media/image746.png"/><Relationship Id="rId22" Type="http://schemas.openxmlformats.org/officeDocument/2006/relationships/customXml" Target="../ink/ink705.xml"/><Relationship Id="rId27" Type="http://schemas.openxmlformats.org/officeDocument/2006/relationships/image" Target="../media/image712.png"/><Relationship Id="rId43" Type="http://schemas.openxmlformats.org/officeDocument/2006/relationships/image" Target="../media/image720.png"/><Relationship Id="rId48" Type="http://schemas.openxmlformats.org/officeDocument/2006/relationships/customXml" Target="../ink/ink718.xml"/><Relationship Id="rId64" Type="http://schemas.openxmlformats.org/officeDocument/2006/relationships/customXml" Target="../ink/ink726.xml"/><Relationship Id="rId69" Type="http://schemas.openxmlformats.org/officeDocument/2006/relationships/image" Target="../media/image733.png"/><Relationship Id="rId113" Type="http://schemas.openxmlformats.org/officeDocument/2006/relationships/image" Target="../media/image755.png"/><Relationship Id="rId118" Type="http://schemas.openxmlformats.org/officeDocument/2006/relationships/customXml" Target="../ink/ink753.xml"/><Relationship Id="rId134" Type="http://schemas.openxmlformats.org/officeDocument/2006/relationships/customXml" Target="../ink/ink761.xml"/><Relationship Id="rId139" Type="http://schemas.openxmlformats.org/officeDocument/2006/relationships/image" Target="../media/image768.png"/><Relationship Id="rId80" Type="http://schemas.openxmlformats.org/officeDocument/2006/relationships/customXml" Target="../ink/ink734.xml"/><Relationship Id="rId85" Type="http://schemas.openxmlformats.org/officeDocument/2006/relationships/image" Target="../media/image741.png"/><Relationship Id="rId150" Type="http://schemas.openxmlformats.org/officeDocument/2006/relationships/customXml" Target="../ink/ink769.xml"/><Relationship Id="rId155" Type="http://schemas.openxmlformats.org/officeDocument/2006/relationships/image" Target="../media/image776.png"/><Relationship Id="rId12" Type="http://schemas.openxmlformats.org/officeDocument/2006/relationships/customXml" Target="../ink/ink700.xml"/><Relationship Id="rId17" Type="http://schemas.openxmlformats.org/officeDocument/2006/relationships/image" Target="../media/image707.png"/><Relationship Id="rId25" Type="http://schemas.openxmlformats.org/officeDocument/2006/relationships/image" Target="../media/image711.png"/><Relationship Id="rId33" Type="http://schemas.openxmlformats.org/officeDocument/2006/relationships/image" Target="../media/image715.png"/><Relationship Id="rId38" Type="http://schemas.openxmlformats.org/officeDocument/2006/relationships/customXml" Target="../ink/ink713.xml"/><Relationship Id="rId46" Type="http://schemas.openxmlformats.org/officeDocument/2006/relationships/customXml" Target="../ink/ink717.xml"/><Relationship Id="rId59" Type="http://schemas.openxmlformats.org/officeDocument/2006/relationships/image" Target="../media/image728.png"/><Relationship Id="rId67" Type="http://schemas.openxmlformats.org/officeDocument/2006/relationships/image" Target="../media/image732.png"/><Relationship Id="rId103" Type="http://schemas.openxmlformats.org/officeDocument/2006/relationships/image" Target="../media/image750.png"/><Relationship Id="rId108" Type="http://schemas.openxmlformats.org/officeDocument/2006/relationships/customXml" Target="../ink/ink748.xml"/><Relationship Id="rId116" Type="http://schemas.openxmlformats.org/officeDocument/2006/relationships/customXml" Target="../ink/ink752.xml"/><Relationship Id="rId124" Type="http://schemas.openxmlformats.org/officeDocument/2006/relationships/customXml" Target="../ink/ink756.xml"/><Relationship Id="rId129" Type="http://schemas.openxmlformats.org/officeDocument/2006/relationships/image" Target="../media/image763.png"/><Relationship Id="rId137" Type="http://schemas.openxmlformats.org/officeDocument/2006/relationships/image" Target="../media/image767.png"/><Relationship Id="rId20" Type="http://schemas.openxmlformats.org/officeDocument/2006/relationships/customXml" Target="../ink/ink704.xml"/><Relationship Id="rId41" Type="http://schemas.openxmlformats.org/officeDocument/2006/relationships/image" Target="../media/image719.png"/><Relationship Id="rId54" Type="http://schemas.openxmlformats.org/officeDocument/2006/relationships/customXml" Target="../ink/ink721.xml"/><Relationship Id="rId62" Type="http://schemas.openxmlformats.org/officeDocument/2006/relationships/customXml" Target="../ink/ink725.xml"/><Relationship Id="rId70" Type="http://schemas.openxmlformats.org/officeDocument/2006/relationships/customXml" Target="../ink/ink729.xml"/><Relationship Id="rId75" Type="http://schemas.openxmlformats.org/officeDocument/2006/relationships/image" Target="../media/image736.png"/><Relationship Id="rId83" Type="http://schemas.openxmlformats.org/officeDocument/2006/relationships/image" Target="../media/image740.png"/><Relationship Id="rId88" Type="http://schemas.openxmlformats.org/officeDocument/2006/relationships/customXml" Target="../ink/ink738.xml"/><Relationship Id="rId91" Type="http://schemas.openxmlformats.org/officeDocument/2006/relationships/image" Target="../media/image744.png"/><Relationship Id="rId96" Type="http://schemas.openxmlformats.org/officeDocument/2006/relationships/customXml" Target="../ink/ink742.xml"/><Relationship Id="rId111" Type="http://schemas.openxmlformats.org/officeDocument/2006/relationships/image" Target="../media/image754.png"/><Relationship Id="rId132" Type="http://schemas.openxmlformats.org/officeDocument/2006/relationships/customXml" Target="../ink/ink760.xml"/><Relationship Id="rId140" Type="http://schemas.openxmlformats.org/officeDocument/2006/relationships/customXml" Target="../ink/ink764.xml"/><Relationship Id="rId145" Type="http://schemas.openxmlformats.org/officeDocument/2006/relationships/image" Target="../media/image771.png"/><Relationship Id="rId153" Type="http://schemas.openxmlformats.org/officeDocument/2006/relationships/image" Target="../media/image77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7.xml"/><Relationship Id="rId15" Type="http://schemas.openxmlformats.org/officeDocument/2006/relationships/image" Target="../media/image706.png"/><Relationship Id="rId23" Type="http://schemas.openxmlformats.org/officeDocument/2006/relationships/image" Target="../media/image710.png"/><Relationship Id="rId28" Type="http://schemas.openxmlformats.org/officeDocument/2006/relationships/customXml" Target="../ink/ink708.xml"/><Relationship Id="rId36" Type="http://schemas.openxmlformats.org/officeDocument/2006/relationships/customXml" Target="../ink/ink712.xml"/><Relationship Id="rId49" Type="http://schemas.openxmlformats.org/officeDocument/2006/relationships/image" Target="../media/image723.png"/><Relationship Id="rId57" Type="http://schemas.openxmlformats.org/officeDocument/2006/relationships/image" Target="../media/image727.png"/><Relationship Id="rId106" Type="http://schemas.openxmlformats.org/officeDocument/2006/relationships/customXml" Target="../ink/ink747.xml"/><Relationship Id="rId114" Type="http://schemas.openxmlformats.org/officeDocument/2006/relationships/customXml" Target="../ink/ink751.xml"/><Relationship Id="rId119" Type="http://schemas.openxmlformats.org/officeDocument/2006/relationships/image" Target="../media/image758.png"/><Relationship Id="rId127" Type="http://schemas.openxmlformats.org/officeDocument/2006/relationships/image" Target="../media/image762.png"/><Relationship Id="rId10" Type="http://schemas.openxmlformats.org/officeDocument/2006/relationships/customXml" Target="../ink/ink699.xml"/><Relationship Id="rId31" Type="http://schemas.openxmlformats.org/officeDocument/2006/relationships/image" Target="../media/image714.png"/><Relationship Id="rId44" Type="http://schemas.openxmlformats.org/officeDocument/2006/relationships/customXml" Target="../ink/ink716.xml"/><Relationship Id="rId52" Type="http://schemas.openxmlformats.org/officeDocument/2006/relationships/customXml" Target="../ink/ink720.xml"/><Relationship Id="rId60" Type="http://schemas.openxmlformats.org/officeDocument/2006/relationships/customXml" Target="../ink/ink724.xml"/><Relationship Id="rId65" Type="http://schemas.openxmlformats.org/officeDocument/2006/relationships/image" Target="../media/image731.png"/><Relationship Id="rId73" Type="http://schemas.openxmlformats.org/officeDocument/2006/relationships/image" Target="../media/image735.png"/><Relationship Id="rId78" Type="http://schemas.openxmlformats.org/officeDocument/2006/relationships/customXml" Target="../ink/ink733.xml"/><Relationship Id="rId81" Type="http://schemas.openxmlformats.org/officeDocument/2006/relationships/image" Target="../media/image739.png"/><Relationship Id="rId86" Type="http://schemas.openxmlformats.org/officeDocument/2006/relationships/customXml" Target="../ink/ink737.xml"/><Relationship Id="rId94" Type="http://schemas.openxmlformats.org/officeDocument/2006/relationships/customXml" Target="../ink/ink741.xml"/><Relationship Id="rId99" Type="http://schemas.openxmlformats.org/officeDocument/2006/relationships/image" Target="../media/image748.png"/><Relationship Id="rId101" Type="http://schemas.openxmlformats.org/officeDocument/2006/relationships/image" Target="../media/image749.png"/><Relationship Id="rId122" Type="http://schemas.openxmlformats.org/officeDocument/2006/relationships/customXml" Target="../ink/ink755.xml"/><Relationship Id="rId130" Type="http://schemas.openxmlformats.org/officeDocument/2006/relationships/customXml" Target="../ink/ink759.xml"/><Relationship Id="rId135" Type="http://schemas.openxmlformats.org/officeDocument/2006/relationships/image" Target="../media/image766.png"/><Relationship Id="rId143" Type="http://schemas.openxmlformats.org/officeDocument/2006/relationships/image" Target="../media/image770.png"/><Relationship Id="rId148" Type="http://schemas.openxmlformats.org/officeDocument/2006/relationships/customXml" Target="../ink/ink768.xml"/><Relationship Id="rId151" Type="http://schemas.openxmlformats.org/officeDocument/2006/relationships/image" Target="../media/image774.png"/><Relationship Id="rId4" Type="http://schemas.openxmlformats.org/officeDocument/2006/relationships/customXml" Target="../ink/ink696.xml"/><Relationship Id="rId9" Type="http://schemas.openxmlformats.org/officeDocument/2006/relationships/image" Target="../media/image703.png"/><Relationship Id="rId13" Type="http://schemas.openxmlformats.org/officeDocument/2006/relationships/image" Target="../media/image705.png"/><Relationship Id="rId18" Type="http://schemas.openxmlformats.org/officeDocument/2006/relationships/customXml" Target="../ink/ink703.xml"/><Relationship Id="rId39" Type="http://schemas.openxmlformats.org/officeDocument/2006/relationships/image" Target="../media/image718.png"/><Relationship Id="rId109" Type="http://schemas.openxmlformats.org/officeDocument/2006/relationships/image" Target="../media/image753.png"/><Relationship Id="rId34" Type="http://schemas.openxmlformats.org/officeDocument/2006/relationships/customXml" Target="../ink/ink711.xml"/><Relationship Id="rId50" Type="http://schemas.openxmlformats.org/officeDocument/2006/relationships/customXml" Target="../ink/ink719.xml"/><Relationship Id="rId55" Type="http://schemas.openxmlformats.org/officeDocument/2006/relationships/image" Target="../media/image726.png"/><Relationship Id="rId76" Type="http://schemas.openxmlformats.org/officeDocument/2006/relationships/customXml" Target="../ink/ink732.xml"/><Relationship Id="rId97" Type="http://schemas.openxmlformats.org/officeDocument/2006/relationships/image" Target="../media/image747.png"/><Relationship Id="rId104" Type="http://schemas.openxmlformats.org/officeDocument/2006/relationships/customXml" Target="../ink/ink746.xml"/><Relationship Id="rId120" Type="http://schemas.openxmlformats.org/officeDocument/2006/relationships/customXml" Target="../ink/ink754.xml"/><Relationship Id="rId125" Type="http://schemas.openxmlformats.org/officeDocument/2006/relationships/image" Target="../media/image761.png"/><Relationship Id="rId141" Type="http://schemas.openxmlformats.org/officeDocument/2006/relationships/image" Target="../media/image769.png"/><Relationship Id="rId146" Type="http://schemas.openxmlformats.org/officeDocument/2006/relationships/customXml" Target="../ink/ink767.xml"/><Relationship Id="rId7" Type="http://schemas.openxmlformats.org/officeDocument/2006/relationships/image" Target="../media/image702.png"/><Relationship Id="rId71" Type="http://schemas.openxmlformats.org/officeDocument/2006/relationships/image" Target="../media/image734.png"/><Relationship Id="rId92" Type="http://schemas.openxmlformats.org/officeDocument/2006/relationships/customXml" Target="../ink/ink740.xml"/><Relationship Id="rId2" Type="http://schemas.openxmlformats.org/officeDocument/2006/relationships/image" Target="../media/image1110.png"/><Relationship Id="rId29" Type="http://schemas.openxmlformats.org/officeDocument/2006/relationships/image" Target="../media/image713.png"/><Relationship Id="rId24" Type="http://schemas.openxmlformats.org/officeDocument/2006/relationships/customXml" Target="../ink/ink706.xml"/><Relationship Id="rId40" Type="http://schemas.openxmlformats.org/officeDocument/2006/relationships/customXml" Target="../ink/ink714.xml"/><Relationship Id="rId45" Type="http://schemas.openxmlformats.org/officeDocument/2006/relationships/image" Target="../media/image721.png"/><Relationship Id="rId66" Type="http://schemas.openxmlformats.org/officeDocument/2006/relationships/customXml" Target="../ink/ink727.xml"/><Relationship Id="rId87" Type="http://schemas.openxmlformats.org/officeDocument/2006/relationships/image" Target="../media/image742.png"/><Relationship Id="rId110" Type="http://schemas.openxmlformats.org/officeDocument/2006/relationships/customXml" Target="../ink/ink749.xml"/><Relationship Id="rId115" Type="http://schemas.openxmlformats.org/officeDocument/2006/relationships/image" Target="../media/image756.png"/><Relationship Id="rId131" Type="http://schemas.openxmlformats.org/officeDocument/2006/relationships/image" Target="../media/image764.png"/><Relationship Id="rId136" Type="http://schemas.openxmlformats.org/officeDocument/2006/relationships/customXml" Target="../ink/ink762.xml"/><Relationship Id="rId61" Type="http://schemas.openxmlformats.org/officeDocument/2006/relationships/image" Target="../media/image729.png"/><Relationship Id="rId82" Type="http://schemas.openxmlformats.org/officeDocument/2006/relationships/customXml" Target="../ink/ink735.xml"/><Relationship Id="rId152" Type="http://schemas.openxmlformats.org/officeDocument/2006/relationships/customXml" Target="../ink/ink770.xml"/><Relationship Id="rId19" Type="http://schemas.openxmlformats.org/officeDocument/2006/relationships/image" Target="../media/image708.png"/><Relationship Id="rId14" Type="http://schemas.openxmlformats.org/officeDocument/2006/relationships/customXml" Target="../ink/ink701.xml"/><Relationship Id="rId30" Type="http://schemas.openxmlformats.org/officeDocument/2006/relationships/customXml" Target="../ink/ink709.xml"/><Relationship Id="rId35" Type="http://schemas.openxmlformats.org/officeDocument/2006/relationships/image" Target="../media/image716.png"/><Relationship Id="rId56" Type="http://schemas.openxmlformats.org/officeDocument/2006/relationships/customXml" Target="../ink/ink722.xml"/><Relationship Id="rId77" Type="http://schemas.openxmlformats.org/officeDocument/2006/relationships/image" Target="../media/image737.png"/><Relationship Id="rId100" Type="http://schemas.openxmlformats.org/officeDocument/2006/relationships/customXml" Target="../ink/ink744.xml"/><Relationship Id="rId105" Type="http://schemas.openxmlformats.org/officeDocument/2006/relationships/image" Target="../media/image751.png"/><Relationship Id="rId126" Type="http://schemas.openxmlformats.org/officeDocument/2006/relationships/customXml" Target="../ink/ink757.xml"/><Relationship Id="rId147" Type="http://schemas.openxmlformats.org/officeDocument/2006/relationships/image" Target="../media/image772.png"/><Relationship Id="rId8" Type="http://schemas.openxmlformats.org/officeDocument/2006/relationships/customXml" Target="../ink/ink698.xml"/><Relationship Id="rId51" Type="http://schemas.openxmlformats.org/officeDocument/2006/relationships/image" Target="../media/image724.png"/><Relationship Id="rId72" Type="http://schemas.openxmlformats.org/officeDocument/2006/relationships/customXml" Target="../ink/ink730.xml"/><Relationship Id="rId93" Type="http://schemas.openxmlformats.org/officeDocument/2006/relationships/image" Target="../media/image745.png"/><Relationship Id="rId98" Type="http://schemas.openxmlformats.org/officeDocument/2006/relationships/customXml" Target="../ink/ink743.xml"/><Relationship Id="rId121" Type="http://schemas.openxmlformats.org/officeDocument/2006/relationships/image" Target="../media/image759.png"/><Relationship Id="rId142" Type="http://schemas.openxmlformats.org/officeDocument/2006/relationships/customXml" Target="../ink/ink765.xml"/><Relationship Id="rId3" Type="http://schemas.openxmlformats.org/officeDocument/2006/relationships/image" Target="../media/image15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20.xml"/><Relationship Id="rId63" Type="http://schemas.openxmlformats.org/officeDocument/2006/relationships/image" Target="../media/image35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83.png"/><Relationship Id="rId170" Type="http://schemas.openxmlformats.org/officeDocument/2006/relationships/customXml" Target="../ink/ink84.xml"/><Relationship Id="rId191" Type="http://schemas.openxmlformats.org/officeDocument/2006/relationships/image" Target="../media/image99.png"/><Relationship Id="rId205" Type="http://schemas.openxmlformats.org/officeDocument/2006/relationships/image" Target="../media/image106.png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15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3.png"/><Relationship Id="rId102" Type="http://schemas.openxmlformats.org/officeDocument/2006/relationships/customXml" Target="../ink/ink50.xml"/><Relationship Id="rId123" Type="http://schemas.openxmlformats.org/officeDocument/2006/relationships/image" Target="../media/image65.png"/><Relationship Id="rId128" Type="http://schemas.openxmlformats.org/officeDocument/2006/relationships/customXml" Target="../ink/ink63.xml"/><Relationship Id="rId144" Type="http://schemas.openxmlformats.org/officeDocument/2006/relationships/customXml" Target="../ink/ink71.xml"/><Relationship Id="rId149" Type="http://schemas.openxmlformats.org/officeDocument/2006/relationships/image" Target="../media/image78.png"/><Relationship Id="rId5" Type="http://schemas.openxmlformats.org/officeDocument/2006/relationships/image" Target="../media/image6.png"/><Relationship Id="rId90" Type="http://schemas.openxmlformats.org/officeDocument/2006/relationships/customXml" Target="../ink/ink44.xml"/><Relationship Id="rId95" Type="http://schemas.openxmlformats.org/officeDocument/2006/relationships/image" Target="../media/image51.png"/><Relationship Id="rId160" Type="http://schemas.openxmlformats.org/officeDocument/2006/relationships/customXml" Target="../ink/ink79.xml"/><Relationship Id="rId165" Type="http://schemas.openxmlformats.org/officeDocument/2006/relationships/image" Target="../media/image86.png"/><Relationship Id="rId181" Type="http://schemas.openxmlformats.org/officeDocument/2006/relationships/image" Target="../media/image94.png"/><Relationship Id="rId186" Type="http://schemas.openxmlformats.org/officeDocument/2006/relationships/customXml" Target="../ink/ink92.xml"/><Relationship Id="rId211" Type="http://schemas.openxmlformats.org/officeDocument/2006/relationships/image" Target="../media/image109.png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73.png"/><Relationship Id="rId80" Type="http://schemas.openxmlformats.org/officeDocument/2006/relationships/customXml" Target="../ink/ink39.xml"/><Relationship Id="rId85" Type="http://schemas.openxmlformats.org/officeDocument/2006/relationships/image" Target="../media/image46.png"/><Relationship Id="rId150" Type="http://schemas.openxmlformats.org/officeDocument/2006/relationships/customXml" Target="../ink/ink74.xml"/><Relationship Id="rId155" Type="http://schemas.openxmlformats.org/officeDocument/2006/relationships/image" Target="../media/image81.png"/><Relationship Id="rId171" Type="http://schemas.openxmlformats.org/officeDocument/2006/relationships/image" Target="../media/image89.png"/><Relationship Id="rId176" Type="http://schemas.openxmlformats.org/officeDocument/2006/relationships/customXml" Target="../ink/ink87.xml"/><Relationship Id="rId192" Type="http://schemas.openxmlformats.org/officeDocument/2006/relationships/customXml" Target="../ink/ink95.xml"/><Relationship Id="rId197" Type="http://schemas.openxmlformats.org/officeDocument/2006/relationships/image" Target="../media/image102.png"/><Relationship Id="rId206" Type="http://schemas.openxmlformats.org/officeDocument/2006/relationships/customXml" Target="../ink/ink102.xml"/><Relationship Id="rId201" Type="http://schemas.openxmlformats.org/officeDocument/2006/relationships/image" Target="../media/image104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customXml" Target="../ink/ink18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8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41.png"/><Relationship Id="rId91" Type="http://schemas.openxmlformats.org/officeDocument/2006/relationships/image" Target="../media/image49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45" Type="http://schemas.openxmlformats.org/officeDocument/2006/relationships/image" Target="../media/image76.png"/><Relationship Id="rId161" Type="http://schemas.openxmlformats.org/officeDocument/2006/relationships/image" Target="../media/image84.png"/><Relationship Id="rId166" Type="http://schemas.openxmlformats.org/officeDocument/2006/relationships/customXml" Target="../ink/ink82.xml"/><Relationship Id="rId182" Type="http://schemas.openxmlformats.org/officeDocument/2006/relationships/customXml" Target="../ink/ink90.xml"/><Relationship Id="rId187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212" Type="http://schemas.openxmlformats.org/officeDocument/2006/relationships/customXml" Target="../ink/ink105.xml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49" Type="http://schemas.openxmlformats.org/officeDocument/2006/relationships/image" Target="../media/image28.png"/><Relationship Id="rId114" Type="http://schemas.openxmlformats.org/officeDocument/2006/relationships/customXml" Target="../ink/ink56.xml"/><Relationship Id="rId119" Type="http://schemas.openxmlformats.org/officeDocument/2006/relationships/image" Target="../media/image63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6.png"/><Relationship Id="rId81" Type="http://schemas.openxmlformats.org/officeDocument/2006/relationships/image" Target="../media/image44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image" Target="../media/image71.png"/><Relationship Id="rId151" Type="http://schemas.openxmlformats.org/officeDocument/2006/relationships/image" Target="../media/image79.png"/><Relationship Id="rId156" Type="http://schemas.openxmlformats.org/officeDocument/2006/relationships/customXml" Target="../ink/ink77.xml"/><Relationship Id="rId177" Type="http://schemas.openxmlformats.org/officeDocument/2006/relationships/image" Target="../media/image92.png"/><Relationship Id="rId198" Type="http://schemas.openxmlformats.org/officeDocument/2006/relationships/customXml" Target="../ink/ink98.xml"/><Relationship Id="rId172" Type="http://schemas.openxmlformats.org/officeDocument/2006/relationships/customXml" Target="../ink/ink85.xml"/><Relationship Id="rId193" Type="http://schemas.openxmlformats.org/officeDocument/2006/relationships/image" Target="../media/image100.png"/><Relationship Id="rId202" Type="http://schemas.openxmlformats.org/officeDocument/2006/relationships/customXml" Target="../ink/ink100.xml"/><Relationship Id="rId207" Type="http://schemas.openxmlformats.org/officeDocument/2006/relationships/image" Target="../media/image107.png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9" Type="http://schemas.openxmlformats.org/officeDocument/2006/relationships/image" Target="../media/image23.png"/><Relationship Id="rId109" Type="http://schemas.openxmlformats.org/officeDocument/2006/relationships/image" Target="../media/image58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1.png"/><Relationship Id="rId76" Type="http://schemas.openxmlformats.org/officeDocument/2006/relationships/customXml" Target="../ink/ink37.xml"/><Relationship Id="rId97" Type="http://schemas.openxmlformats.org/officeDocument/2006/relationships/image" Target="../media/image52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6.png"/><Relationship Id="rId141" Type="http://schemas.openxmlformats.org/officeDocument/2006/relationships/image" Target="../media/image74.png"/><Relationship Id="rId146" Type="http://schemas.openxmlformats.org/officeDocument/2006/relationships/customXml" Target="../ink/ink72.xml"/><Relationship Id="rId167" Type="http://schemas.openxmlformats.org/officeDocument/2006/relationships/image" Target="../media/image87.png"/><Relationship Id="rId188" Type="http://schemas.openxmlformats.org/officeDocument/2006/relationships/customXml" Target="../ink/ink93.xml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45.xml"/><Relationship Id="rId162" Type="http://schemas.openxmlformats.org/officeDocument/2006/relationships/customXml" Target="../ink/ink80.xml"/><Relationship Id="rId183" Type="http://schemas.openxmlformats.org/officeDocument/2006/relationships/image" Target="../media/image95.png"/><Relationship Id="rId213" Type="http://schemas.openxmlformats.org/officeDocument/2006/relationships/image" Target="../media/image110.png"/><Relationship Id="rId2" Type="http://schemas.openxmlformats.org/officeDocument/2006/relationships/image" Target="../media/image4.png"/><Relationship Id="rId29" Type="http://schemas.openxmlformats.org/officeDocument/2006/relationships/image" Target="../media/image18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6.png"/><Relationship Id="rId66" Type="http://schemas.openxmlformats.org/officeDocument/2006/relationships/customXml" Target="../ink/ink32.xml"/><Relationship Id="rId87" Type="http://schemas.openxmlformats.org/officeDocument/2006/relationships/image" Target="../media/image47.png"/><Relationship Id="rId110" Type="http://schemas.openxmlformats.org/officeDocument/2006/relationships/customXml" Target="../ink/ink54.xml"/><Relationship Id="rId115" Type="http://schemas.openxmlformats.org/officeDocument/2006/relationships/image" Target="../media/image61.png"/><Relationship Id="rId131" Type="http://schemas.openxmlformats.org/officeDocument/2006/relationships/image" Target="../media/image69.png"/><Relationship Id="rId136" Type="http://schemas.openxmlformats.org/officeDocument/2006/relationships/customXml" Target="../ink/ink67.xml"/><Relationship Id="rId157" Type="http://schemas.openxmlformats.org/officeDocument/2006/relationships/image" Target="../media/image82.png"/><Relationship Id="rId178" Type="http://schemas.openxmlformats.org/officeDocument/2006/relationships/customXml" Target="../ink/ink88.xml"/><Relationship Id="rId61" Type="http://schemas.openxmlformats.org/officeDocument/2006/relationships/image" Target="../media/image34.png"/><Relationship Id="rId82" Type="http://schemas.openxmlformats.org/officeDocument/2006/relationships/customXml" Target="../ink/ink40.xml"/><Relationship Id="rId152" Type="http://schemas.openxmlformats.org/officeDocument/2006/relationships/customXml" Target="../ink/ink75.xml"/><Relationship Id="rId173" Type="http://schemas.openxmlformats.org/officeDocument/2006/relationships/image" Target="../media/image90.png"/><Relationship Id="rId194" Type="http://schemas.openxmlformats.org/officeDocument/2006/relationships/customXml" Target="../ink/ink96.xml"/><Relationship Id="rId199" Type="http://schemas.openxmlformats.org/officeDocument/2006/relationships/image" Target="../media/image103.png"/><Relationship Id="rId203" Type="http://schemas.openxmlformats.org/officeDocument/2006/relationships/image" Target="../media/image105.png"/><Relationship Id="rId208" Type="http://schemas.openxmlformats.org/officeDocument/2006/relationships/customXml" Target="../ink/ink103.xml"/><Relationship Id="rId19" Type="http://schemas.openxmlformats.org/officeDocument/2006/relationships/image" Target="../media/image13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1.png"/><Relationship Id="rId56" Type="http://schemas.openxmlformats.org/officeDocument/2006/relationships/customXml" Target="../ink/ink27.xml"/><Relationship Id="rId77" Type="http://schemas.openxmlformats.org/officeDocument/2006/relationships/image" Target="../media/image42.png"/><Relationship Id="rId100" Type="http://schemas.openxmlformats.org/officeDocument/2006/relationships/customXml" Target="../ink/ink49.xml"/><Relationship Id="rId105" Type="http://schemas.openxmlformats.org/officeDocument/2006/relationships/image" Target="../media/image56.png"/><Relationship Id="rId126" Type="http://schemas.openxmlformats.org/officeDocument/2006/relationships/customXml" Target="../ink/ink62.xml"/><Relationship Id="rId147" Type="http://schemas.openxmlformats.org/officeDocument/2006/relationships/image" Target="../media/image77.png"/><Relationship Id="rId168" Type="http://schemas.openxmlformats.org/officeDocument/2006/relationships/customXml" Target="../ink/ink83.xml"/><Relationship Id="rId8" Type="http://schemas.openxmlformats.org/officeDocument/2006/relationships/customXml" Target="../ink/ink3.xml"/><Relationship Id="rId51" Type="http://schemas.openxmlformats.org/officeDocument/2006/relationships/image" Target="../media/image29.png"/><Relationship Id="rId72" Type="http://schemas.openxmlformats.org/officeDocument/2006/relationships/customXml" Target="../ink/ink35.xml"/><Relationship Id="rId93" Type="http://schemas.openxmlformats.org/officeDocument/2006/relationships/image" Target="../media/image50.png"/><Relationship Id="rId98" Type="http://schemas.openxmlformats.org/officeDocument/2006/relationships/customXml" Target="../ink/ink48.xml"/><Relationship Id="rId121" Type="http://schemas.openxmlformats.org/officeDocument/2006/relationships/image" Target="../media/image64.png"/><Relationship Id="rId142" Type="http://schemas.openxmlformats.org/officeDocument/2006/relationships/customXml" Target="../ink/ink70.xml"/><Relationship Id="rId163" Type="http://schemas.openxmlformats.org/officeDocument/2006/relationships/image" Target="../media/image85.png"/><Relationship Id="rId184" Type="http://schemas.openxmlformats.org/officeDocument/2006/relationships/customXml" Target="../ink/ink91.xml"/><Relationship Id="rId189" Type="http://schemas.openxmlformats.org/officeDocument/2006/relationships/image" Target="../media/image98.png"/><Relationship Id="rId3" Type="http://schemas.openxmlformats.org/officeDocument/2006/relationships/image" Target="../media/image5.PNG"/><Relationship Id="rId214" Type="http://schemas.openxmlformats.org/officeDocument/2006/relationships/customXml" Target="../ink/ink106.xml"/><Relationship Id="rId25" Type="http://schemas.openxmlformats.org/officeDocument/2006/relationships/image" Target="../media/image16.png"/><Relationship Id="rId46" Type="http://schemas.openxmlformats.org/officeDocument/2006/relationships/customXml" Target="../ink/ink22.xml"/><Relationship Id="rId67" Type="http://schemas.openxmlformats.org/officeDocument/2006/relationships/image" Target="../media/image37.png"/><Relationship Id="rId116" Type="http://schemas.openxmlformats.org/officeDocument/2006/relationships/customXml" Target="../ink/ink57.xml"/><Relationship Id="rId137" Type="http://schemas.openxmlformats.org/officeDocument/2006/relationships/image" Target="../media/image72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24.png"/><Relationship Id="rId62" Type="http://schemas.openxmlformats.org/officeDocument/2006/relationships/customXml" Target="../ink/ink30.xml"/><Relationship Id="rId83" Type="http://schemas.openxmlformats.org/officeDocument/2006/relationships/image" Target="../media/image45.png"/><Relationship Id="rId88" Type="http://schemas.openxmlformats.org/officeDocument/2006/relationships/customXml" Target="../ink/ink43.xml"/><Relationship Id="rId111" Type="http://schemas.openxmlformats.org/officeDocument/2006/relationships/image" Target="../media/image59.png"/><Relationship Id="rId132" Type="http://schemas.openxmlformats.org/officeDocument/2006/relationships/customXml" Target="../ink/ink65.xml"/><Relationship Id="rId153" Type="http://schemas.openxmlformats.org/officeDocument/2006/relationships/image" Target="../media/image80.png"/><Relationship Id="rId174" Type="http://schemas.openxmlformats.org/officeDocument/2006/relationships/customXml" Target="../ink/ink86.xml"/><Relationship Id="rId179" Type="http://schemas.openxmlformats.org/officeDocument/2006/relationships/image" Target="../media/image93.png"/><Relationship Id="rId195" Type="http://schemas.openxmlformats.org/officeDocument/2006/relationships/image" Target="../media/image101.png"/><Relationship Id="rId209" Type="http://schemas.openxmlformats.org/officeDocument/2006/relationships/image" Target="../media/image108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15" Type="http://schemas.openxmlformats.org/officeDocument/2006/relationships/image" Target="../media/image11.png"/><Relationship Id="rId36" Type="http://schemas.openxmlformats.org/officeDocument/2006/relationships/customXml" Target="../ink/ink17.xml"/><Relationship Id="rId57" Type="http://schemas.openxmlformats.org/officeDocument/2006/relationships/image" Target="../media/image32.png"/><Relationship Id="rId106" Type="http://schemas.openxmlformats.org/officeDocument/2006/relationships/customXml" Target="../ink/ink52.xml"/><Relationship Id="rId127" Type="http://schemas.openxmlformats.org/officeDocument/2006/relationships/image" Target="../media/image67.png"/><Relationship Id="rId10" Type="http://schemas.openxmlformats.org/officeDocument/2006/relationships/customXml" Target="../ink/ink4.xml"/><Relationship Id="rId31" Type="http://schemas.openxmlformats.org/officeDocument/2006/relationships/image" Target="../media/image19.png"/><Relationship Id="rId52" Type="http://schemas.openxmlformats.org/officeDocument/2006/relationships/customXml" Target="../ink/ink25.xml"/><Relationship Id="rId73" Type="http://schemas.openxmlformats.org/officeDocument/2006/relationships/image" Target="../media/image40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0.xml"/><Relationship Id="rId143" Type="http://schemas.openxmlformats.org/officeDocument/2006/relationships/image" Target="../media/image75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88.png"/><Relationship Id="rId185" Type="http://schemas.openxmlformats.org/officeDocument/2006/relationships/image" Target="../media/image96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80" Type="http://schemas.openxmlformats.org/officeDocument/2006/relationships/customXml" Target="../ink/ink89.xml"/><Relationship Id="rId210" Type="http://schemas.openxmlformats.org/officeDocument/2006/relationships/customXml" Target="../ink/ink104.xml"/><Relationship Id="rId215" Type="http://schemas.openxmlformats.org/officeDocument/2006/relationships/image" Target="../media/image111.png"/><Relationship Id="rId26" Type="http://schemas.openxmlformats.org/officeDocument/2006/relationships/customXml" Target="../ink/ink12.xml"/><Relationship Id="rId47" Type="http://schemas.openxmlformats.org/officeDocument/2006/relationships/image" Target="../media/image27.png"/><Relationship Id="rId68" Type="http://schemas.openxmlformats.org/officeDocument/2006/relationships/customXml" Target="../ink/ink33.xml"/><Relationship Id="rId89" Type="http://schemas.openxmlformats.org/officeDocument/2006/relationships/image" Target="../media/image48.png"/><Relationship Id="rId112" Type="http://schemas.openxmlformats.org/officeDocument/2006/relationships/customXml" Target="../ink/ink55.xml"/><Relationship Id="rId133" Type="http://schemas.openxmlformats.org/officeDocument/2006/relationships/image" Target="../media/image70.png"/><Relationship Id="rId154" Type="http://schemas.openxmlformats.org/officeDocument/2006/relationships/customXml" Target="../ink/ink76.xml"/><Relationship Id="rId175" Type="http://schemas.openxmlformats.org/officeDocument/2006/relationships/image" Target="../media/image91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.xml"/><Relationship Id="rId117" Type="http://schemas.openxmlformats.org/officeDocument/2006/relationships/image" Target="../media/image168.png"/><Relationship Id="rId21" Type="http://schemas.openxmlformats.org/officeDocument/2006/relationships/image" Target="../media/image120.png"/><Relationship Id="rId42" Type="http://schemas.openxmlformats.org/officeDocument/2006/relationships/customXml" Target="../ink/ink126.xml"/><Relationship Id="rId47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customXml" Target="../ink/ink139.xml"/><Relationship Id="rId84" Type="http://schemas.openxmlformats.org/officeDocument/2006/relationships/customXml" Target="../ink/ink147.xml"/><Relationship Id="rId89" Type="http://schemas.openxmlformats.org/officeDocument/2006/relationships/image" Target="../media/image154.png"/><Relationship Id="rId112" Type="http://schemas.openxmlformats.org/officeDocument/2006/relationships/customXml" Target="../ink/ink161.xml"/><Relationship Id="rId133" Type="http://schemas.openxmlformats.org/officeDocument/2006/relationships/image" Target="../media/image176.png"/><Relationship Id="rId138" Type="http://schemas.openxmlformats.org/officeDocument/2006/relationships/customXml" Target="../ink/ink174.xml"/><Relationship Id="rId154" Type="http://schemas.openxmlformats.org/officeDocument/2006/relationships/customXml" Target="../ink/ink182.xml"/><Relationship Id="rId159" Type="http://schemas.openxmlformats.org/officeDocument/2006/relationships/image" Target="../media/image189.png"/><Relationship Id="rId16" Type="http://schemas.openxmlformats.org/officeDocument/2006/relationships/customXml" Target="../ink/ink113.xml"/><Relationship Id="rId107" Type="http://schemas.openxmlformats.org/officeDocument/2006/relationships/image" Target="../media/image163.png"/><Relationship Id="rId11" Type="http://schemas.openxmlformats.org/officeDocument/2006/relationships/image" Target="../media/image115.png"/><Relationship Id="rId32" Type="http://schemas.openxmlformats.org/officeDocument/2006/relationships/customXml" Target="../ink/ink121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34.xml"/><Relationship Id="rId74" Type="http://schemas.openxmlformats.org/officeDocument/2006/relationships/customXml" Target="../ink/ink142.xml"/><Relationship Id="rId79" Type="http://schemas.openxmlformats.org/officeDocument/2006/relationships/image" Target="../media/image149.png"/><Relationship Id="rId102" Type="http://schemas.openxmlformats.org/officeDocument/2006/relationships/customXml" Target="../ink/ink156.xml"/><Relationship Id="rId123" Type="http://schemas.openxmlformats.org/officeDocument/2006/relationships/image" Target="../media/image171.png"/><Relationship Id="rId128" Type="http://schemas.openxmlformats.org/officeDocument/2006/relationships/customXml" Target="../ink/ink169.xml"/><Relationship Id="rId144" Type="http://schemas.openxmlformats.org/officeDocument/2006/relationships/customXml" Target="../ink/ink177.xml"/><Relationship Id="rId149" Type="http://schemas.openxmlformats.org/officeDocument/2006/relationships/image" Target="../media/image184.png"/><Relationship Id="rId5" Type="http://schemas.openxmlformats.org/officeDocument/2006/relationships/image" Target="../media/image112.png"/><Relationship Id="rId90" Type="http://schemas.openxmlformats.org/officeDocument/2006/relationships/customXml" Target="../ink/ink150.xml"/><Relationship Id="rId95" Type="http://schemas.openxmlformats.org/officeDocument/2006/relationships/image" Target="../media/image157.png"/><Relationship Id="rId22" Type="http://schemas.openxmlformats.org/officeDocument/2006/relationships/customXml" Target="../ink/ink116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29.xml"/><Relationship Id="rId64" Type="http://schemas.openxmlformats.org/officeDocument/2006/relationships/customXml" Target="../ink/ink137.xml"/><Relationship Id="rId69" Type="http://schemas.openxmlformats.org/officeDocument/2006/relationships/image" Target="../media/image144.png"/><Relationship Id="rId113" Type="http://schemas.openxmlformats.org/officeDocument/2006/relationships/image" Target="../media/image166.png"/><Relationship Id="rId118" Type="http://schemas.openxmlformats.org/officeDocument/2006/relationships/customXml" Target="../ink/ink164.xml"/><Relationship Id="rId134" Type="http://schemas.openxmlformats.org/officeDocument/2006/relationships/customXml" Target="../ink/ink172.xml"/><Relationship Id="rId139" Type="http://schemas.openxmlformats.org/officeDocument/2006/relationships/image" Target="../media/image179.png"/><Relationship Id="rId80" Type="http://schemas.openxmlformats.org/officeDocument/2006/relationships/customXml" Target="../ink/ink145.xml"/><Relationship Id="rId85" Type="http://schemas.openxmlformats.org/officeDocument/2006/relationships/image" Target="../media/image152.png"/><Relationship Id="rId150" Type="http://schemas.openxmlformats.org/officeDocument/2006/relationships/customXml" Target="../ink/ink180.xml"/><Relationship Id="rId155" Type="http://schemas.openxmlformats.org/officeDocument/2006/relationships/image" Target="../media/image187.png"/><Relationship Id="rId12" Type="http://schemas.openxmlformats.org/officeDocument/2006/relationships/customXml" Target="../ink/ink111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24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59.xml"/><Relationship Id="rId124" Type="http://schemas.openxmlformats.org/officeDocument/2006/relationships/customXml" Target="../ink/ink167.xml"/><Relationship Id="rId129" Type="http://schemas.openxmlformats.org/officeDocument/2006/relationships/image" Target="../media/image174.png"/><Relationship Id="rId20" Type="http://schemas.openxmlformats.org/officeDocument/2006/relationships/customXml" Target="../ink/ink115.xml"/><Relationship Id="rId41" Type="http://schemas.openxmlformats.org/officeDocument/2006/relationships/image" Target="../media/image130.png"/><Relationship Id="rId54" Type="http://schemas.openxmlformats.org/officeDocument/2006/relationships/customXml" Target="../ink/ink132.xml"/><Relationship Id="rId62" Type="http://schemas.openxmlformats.org/officeDocument/2006/relationships/customXml" Target="../ink/ink136.xml"/><Relationship Id="rId70" Type="http://schemas.openxmlformats.org/officeDocument/2006/relationships/customXml" Target="../ink/ink140.xml"/><Relationship Id="rId75" Type="http://schemas.openxmlformats.org/officeDocument/2006/relationships/image" Target="../media/image147.png"/><Relationship Id="rId83" Type="http://schemas.openxmlformats.org/officeDocument/2006/relationships/image" Target="../media/image151.png"/><Relationship Id="rId88" Type="http://schemas.openxmlformats.org/officeDocument/2006/relationships/customXml" Target="../ink/ink149.xml"/><Relationship Id="rId91" Type="http://schemas.openxmlformats.org/officeDocument/2006/relationships/image" Target="../media/image155.png"/><Relationship Id="rId96" Type="http://schemas.openxmlformats.org/officeDocument/2006/relationships/customXml" Target="../ink/ink153.xml"/><Relationship Id="rId111" Type="http://schemas.openxmlformats.org/officeDocument/2006/relationships/image" Target="../media/image165.png"/><Relationship Id="rId132" Type="http://schemas.openxmlformats.org/officeDocument/2006/relationships/customXml" Target="../ink/ink171.xml"/><Relationship Id="rId140" Type="http://schemas.openxmlformats.org/officeDocument/2006/relationships/customXml" Target="../ink/ink175.xml"/><Relationship Id="rId145" Type="http://schemas.openxmlformats.org/officeDocument/2006/relationships/image" Target="../media/image182.png"/><Relationship Id="rId153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5" Type="http://schemas.openxmlformats.org/officeDocument/2006/relationships/image" Target="../media/image117.png"/><Relationship Id="rId23" Type="http://schemas.openxmlformats.org/officeDocument/2006/relationships/image" Target="../media/image121.png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49" Type="http://schemas.openxmlformats.org/officeDocument/2006/relationships/image" Target="../media/image134.png"/><Relationship Id="rId57" Type="http://schemas.openxmlformats.org/officeDocument/2006/relationships/image" Target="../media/image138.png"/><Relationship Id="rId106" Type="http://schemas.openxmlformats.org/officeDocument/2006/relationships/customXml" Target="../ink/ink158.xml"/><Relationship Id="rId114" Type="http://schemas.openxmlformats.org/officeDocument/2006/relationships/customXml" Target="../ink/ink162.xml"/><Relationship Id="rId119" Type="http://schemas.openxmlformats.org/officeDocument/2006/relationships/image" Target="../media/image169.png"/><Relationship Id="rId127" Type="http://schemas.openxmlformats.org/officeDocument/2006/relationships/image" Target="../media/image173.png"/><Relationship Id="rId10" Type="http://schemas.openxmlformats.org/officeDocument/2006/relationships/customXml" Target="../ink/ink110.xml"/><Relationship Id="rId31" Type="http://schemas.openxmlformats.org/officeDocument/2006/relationships/image" Target="../media/image125.png"/><Relationship Id="rId44" Type="http://schemas.openxmlformats.org/officeDocument/2006/relationships/customXml" Target="../ink/ink127.xml"/><Relationship Id="rId52" Type="http://schemas.openxmlformats.org/officeDocument/2006/relationships/customXml" Target="../ink/ink131.xml"/><Relationship Id="rId60" Type="http://schemas.openxmlformats.org/officeDocument/2006/relationships/customXml" Target="../ink/ink135.xml"/><Relationship Id="rId65" Type="http://schemas.openxmlformats.org/officeDocument/2006/relationships/image" Target="../media/image142.png"/><Relationship Id="rId73" Type="http://schemas.openxmlformats.org/officeDocument/2006/relationships/image" Target="../media/image146.png"/><Relationship Id="rId78" Type="http://schemas.openxmlformats.org/officeDocument/2006/relationships/customXml" Target="../ink/ink144.xml"/><Relationship Id="rId81" Type="http://schemas.openxmlformats.org/officeDocument/2006/relationships/image" Target="../media/image150.png"/><Relationship Id="rId86" Type="http://schemas.openxmlformats.org/officeDocument/2006/relationships/customXml" Target="../ink/ink148.xml"/><Relationship Id="rId94" Type="http://schemas.openxmlformats.org/officeDocument/2006/relationships/customXml" Target="../ink/ink152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166.xml"/><Relationship Id="rId130" Type="http://schemas.openxmlformats.org/officeDocument/2006/relationships/customXml" Target="../ink/ink170.xml"/><Relationship Id="rId135" Type="http://schemas.openxmlformats.org/officeDocument/2006/relationships/image" Target="../media/image177.png"/><Relationship Id="rId143" Type="http://schemas.openxmlformats.org/officeDocument/2006/relationships/image" Target="../media/image181.png"/><Relationship Id="rId148" Type="http://schemas.openxmlformats.org/officeDocument/2006/relationships/customXml" Target="../ink/ink179.xml"/><Relationship Id="rId151" Type="http://schemas.openxmlformats.org/officeDocument/2006/relationships/image" Target="../media/image185.png"/><Relationship Id="rId156" Type="http://schemas.openxmlformats.org/officeDocument/2006/relationships/customXml" Target="../ink/ink183.xml"/><Relationship Id="rId4" Type="http://schemas.openxmlformats.org/officeDocument/2006/relationships/customXml" Target="../ink/ink107.xml"/><Relationship Id="rId9" Type="http://schemas.openxmlformats.org/officeDocument/2006/relationships/image" Target="../media/image114.png"/><Relationship Id="rId13" Type="http://schemas.openxmlformats.org/officeDocument/2006/relationships/image" Target="../media/image116.png"/><Relationship Id="rId18" Type="http://schemas.openxmlformats.org/officeDocument/2006/relationships/customXml" Target="../ink/ink114.xml"/><Relationship Id="rId39" Type="http://schemas.openxmlformats.org/officeDocument/2006/relationships/image" Target="../media/image129.png"/><Relationship Id="rId109" Type="http://schemas.openxmlformats.org/officeDocument/2006/relationships/image" Target="../media/image164.png"/><Relationship Id="rId34" Type="http://schemas.openxmlformats.org/officeDocument/2006/relationships/customXml" Target="../ink/ink122.xml"/><Relationship Id="rId50" Type="http://schemas.openxmlformats.org/officeDocument/2006/relationships/customXml" Target="../ink/ink130.xml"/><Relationship Id="rId55" Type="http://schemas.openxmlformats.org/officeDocument/2006/relationships/image" Target="../media/image137.png"/><Relationship Id="rId76" Type="http://schemas.openxmlformats.org/officeDocument/2006/relationships/customXml" Target="../ink/ink143.xml"/><Relationship Id="rId97" Type="http://schemas.openxmlformats.org/officeDocument/2006/relationships/image" Target="../media/image158.png"/><Relationship Id="rId104" Type="http://schemas.openxmlformats.org/officeDocument/2006/relationships/customXml" Target="../ink/ink157.xml"/><Relationship Id="rId120" Type="http://schemas.openxmlformats.org/officeDocument/2006/relationships/customXml" Target="../ink/ink165.xml"/><Relationship Id="rId125" Type="http://schemas.openxmlformats.org/officeDocument/2006/relationships/image" Target="../media/image172.png"/><Relationship Id="rId141" Type="http://schemas.openxmlformats.org/officeDocument/2006/relationships/image" Target="../media/image180.png"/><Relationship Id="rId146" Type="http://schemas.openxmlformats.org/officeDocument/2006/relationships/customXml" Target="../ink/ink178.xml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92" Type="http://schemas.openxmlformats.org/officeDocument/2006/relationships/customXml" Target="../ink/ink151.xml"/><Relationship Id="rId2" Type="http://schemas.openxmlformats.org/officeDocument/2006/relationships/image" Target="../media/image6100.png"/><Relationship Id="rId29" Type="http://schemas.openxmlformats.org/officeDocument/2006/relationships/image" Target="../media/image124.png"/><Relationship Id="rId24" Type="http://schemas.openxmlformats.org/officeDocument/2006/relationships/customXml" Target="../ink/ink117.xml"/><Relationship Id="rId40" Type="http://schemas.openxmlformats.org/officeDocument/2006/relationships/customXml" Target="../ink/ink125.xml"/><Relationship Id="rId45" Type="http://schemas.openxmlformats.org/officeDocument/2006/relationships/image" Target="../media/image132.png"/><Relationship Id="rId66" Type="http://schemas.openxmlformats.org/officeDocument/2006/relationships/customXml" Target="../ink/ink138.xml"/><Relationship Id="rId87" Type="http://schemas.openxmlformats.org/officeDocument/2006/relationships/image" Target="../media/image153.png"/><Relationship Id="rId110" Type="http://schemas.openxmlformats.org/officeDocument/2006/relationships/customXml" Target="../ink/ink160.xml"/><Relationship Id="rId115" Type="http://schemas.openxmlformats.org/officeDocument/2006/relationships/image" Target="../media/image167.png"/><Relationship Id="rId131" Type="http://schemas.openxmlformats.org/officeDocument/2006/relationships/image" Target="../media/image175.png"/><Relationship Id="rId136" Type="http://schemas.openxmlformats.org/officeDocument/2006/relationships/customXml" Target="../ink/ink173.xml"/><Relationship Id="rId157" Type="http://schemas.openxmlformats.org/officeDocument/2006/relationships/image" Target="../media/image188.png"/><Relationship Id="rId61" Type="http://schemas.openxmlformats.org/officeDocument/2006/relationships/image" Target="../media/image140.png"/><Relationship Id="rId82" Type="http://schemas.openxmlformats.org/officeDocument/2006/relationships/customXml" Target="../ink/ink146.xml"/><Relationship Id="rId152" Type="http://schemas.openxmlformats.org/officeDocument/2006/relationships/customXml" Target="../ink/ink181.xml"/><Relationship Id="rId19" Type="http://schemas.openxmlformats.org/officeDocument/2006/relationships/image" Target="../media/image119.png"/><Relationship Id="rId14" Type="http://schemas.openxmlformats.org/officeDocument/2006/relationships/customXml" Target="../ink/ink112.xml"/><Relationship Id="rId30" Type="http://schemas.openxmlformats.org/officeDocument/2006/relationships/customXml" Target="../ink/ink120.xml"/><Relationship Id="rId35" Type="http://schemas.openxmlformats.org/officeDocument/2006/relationships/image" Target="../media/image127.png"/><Relationship Id="rId56" Type="http://schemas.openxmlformats.org/officeDocument/2006/relationships/customXml" Target="../ink/ink133.xml"/><Relationship Id="rId77" Type="http://schemas.openxmlformats.org/officeDocument/2006/relationships/image" Target="../media/image148.png"/><Relationship Id="rId100" Type="http://schemas.openxmlformats.org/officeDocument/2006/relationships/customXml" Target="../ink/ink155.xml"/><Relationship Id="rId105" Type="http://schemas.openxmlformats.org/officeDocument/2006/relationships/image" Target="../media/image162.png"/><Relationship Id="rId126" Type="http://schemas.openxmlformats.org/officeDocument/2006/relationships/customXml" Target="../ink/ink168.xml"/><Relationship Id="rId147" Type="http://schemas.openxmlformats.org/officeDocument/2006/relationships/image" Target="../media/image183.png"/><Relationship Id="rId8" Type="http://schemas.openxmlformats.org/officeDocument/2006/relationships/customXml" Target="../ink/ink109.xml"/><Relationship Id="rId51" Type="http://schemas.openxmlformats.org/officeDocument/2006/relationships/image" Target="../media/image135.png"/><Relationship Id="rId72" Type="http://schemas.openxmlformats.org/officeDocument/2006/relationships/customXml" Target="../ink/ink141.xml"/><Relationship Id="rId93" Type="http://schemas.openxmlformats.org/officeDocument/2006/relationships/image" Target="../media/image156.png"/><Relationship Id="rId98" Type="http://schemas.openxmlformats.org/officeDocument/2006/relationships/customXml" Target="../ink/ink154.xml"/><Relationship Id="rId121" Type="http://schemas.openxmlformats.org/officeDocument/2006/relationships/image" Target="../media/image170.png"/><Relationship Id="rId142" Type="http://schemas.openxmlformats.org/officeDocument/2006/relationships/customXml" Target="../ink/ink176.xml"/><Relationship Id="rId3" Type="http://schemas.openxmlformats.org/officeDocument/2006/relationships/image" Target="../media/image5.PNG"/><Relationship Id="rId25" Type="http://schemas.openxmlformats.org/officeDocument/2006/relationships/image" Target="../media/image122.png"/><Relationship Id="rId46" Type="http://schemas.openxmlformats.org/officeDocument/2006/relationships/customXml" Target="../ink/ink128.xml"/><Relationship Id="rId67" Type="http://schemas.openxmlformats.org/officeDocument/2006/relationships/image" Target="../media/image143.png"/><Relationship Id="rId116" Type="http://schemas.openxmlformats.org/officeDocument/2006/relationships/customXml" Target="../ink/ink163.xml"/><Relationship Id="rId137" Type="http://schemas.openxmlformats.org/officeDocument/2006/relationships/image" Target="../media/image178.png"/><Relationship Id="rId158" Type="http://schemas.openxmlformats.org/officeDocument/2006/relationships/customXml" Target="../ink/ink18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6.xml"/><Relationship Id="rId117" Type="http://schemas.openxmlformats.org/officeDocument/2006/relationships/image" Target="../media/image246.png"/><Relationship Id="rId21" Type="http://schemas.openxmlformats.org/officeDocument/2006/relationships/image" Target="../media/image198.png"/><Relationship Id="rId42" Type="http://schemas.openxmlformats.org/officeDocument/2006/relationships/customXml" Target="../ink/ink204.xml"/><Relationship Id="rId47" Type="http://schemas.openxmlformats.org/officeDocument/2006/relationships/image" Target="../media/image211.png"/><Relationship Id="rId63" Type="http://schemas.openxmlformats.org/officeDocument/2006/relationships/image" Target="../media/image219.png"/><Relationship Id="rId68" Type="http://schemas.openxmlformats.org/officeDocument/2006/relationships/customXml" Target="../ink/ink217.xml"/><Relationship Id="rId84" Type="http://schemas.openxmlformats.org/officeDocument/2006/relationships/customXml" Target="../ink/ink225.xml"/><Relationship Id="rId89" Type="http://schemas.openxmlformats.org/officeDocument/2006/relationships/image" Target="../media/image232.png"/><Relationship Id="rId112" Type="http://schemas.openxmlformats.org/officeDocument/2006/relationships/customXml" Target="../ink/ink239.xml"/><Relationship Id="rId133" Type="http://schemas.openxmlformats.org/officeDocument/2006/relationships/image" Target="../media/image254.png"/><Relationship Id="rId138" Type="http://schemas.openxmlformats.org/officeDocument/2006/relationships/customXml" Target="../ink/ink252.xml"/><Relationship Id="rId154" Type="http://schemas.openxmlformats.org/officeDocument/2006/relationships/customXml" Target="../ink/ink260.xml"/><Relationship Id="rId159" Type="http://schemas.openxmlformats.org/officeDocument/2006/relationships/image" Target="../media/image267.png"/><Relationship Id="rId170" Type="http://schemas.openxmlformats.org/officeDocument/2006/relationships/customXml" Target="../ink/ink268.xml"/><Relationship Id="rId16" Type="http://schemas.openxmlformats.org/officeDocument/2006/relationships/customXml" Target="../ink/ink191.xml"/><Relationship Id="rId107" Type="http://schemas.openxmlformats.org/officeDocument/2006/relationships/image" Target="../media/image241.png"/><Relationship Id="rId11" Type="http://schemas.openxmlformats.org/officeDocument/2006/relationships/image" Target="../media/image193.png"/><Relationship Id="rId32" Type="http://schemas.openxmlformats.org/officeDocument/2006/relationships/customXml" Target="../ink/ink199.xml"/><Relationship Id="rId37" Type="http://schemas.openxmlformats.org/officeDocument/2006/relationships/image" Target="../media/image206.png"/><Relationship Id="rId53" Type="http://schemas.openxmlformats.org/officeDocument/2006/relationships/image" Target="../media/image214.png"/><Relationship Id="rId58" Type="http://schemas.openxmlformats.org/officeDocument/2006/relationships/customXml" Target="../ink/ink212.xml"/><Relationship Id="rId74" Type="http://schemas.openxmlformats.org/officeDocument/2006/relationships/customXml" Target="../ink/ink220.xml"/><Relationship Id="rId79" Type="http://schemas.openxmlformats.org/officeDocument/2006/relationships/image" Target="../media/image227.png"/><Relationship Id="rId102" Type="http://schemas.openxmlformats.org/officeDocument/2006/relationships/customXml" Target="../ink/ink234.xml"/><Relationship Id="rId123" Type="http://schemas.openxmlformats.org/officeDocument/2006/relationships/image" Target="../media/image249.png"/><Relationship Id="rId128" Type="http://schemas.openxmlformats.org/officeDocument/2006/relationships/customXml" Target="../ink/ink247.xml"/><Relationship Id="rId144" Type="http://schemas.openxmlformats.org/officeDocument/2006/relationships/customXml" Target="../ink/ink255.xml"/><Relationship Id="rId149" Type="http://schemas.openxmlformats.org/officeDocument/2006/relationships/image" Target="../media/image262.png"/><Relationship Id="rId5" Type="http://schemas.openxmlformats.org/officeDocument/2006/relationships/image" Target="../media/image190.png"/><Relationship Id="rId90" Type="http://schemas.openxmlformats.org/officeDocument/2006/relationships/customXml" Target="../ink/ink228.xml"/><Relationship Id="rId95" Type="http://schemas.openxmlformats.org/officeDocument/2006/relationships/image" Target="../media/image235.png"/><Relationship Id="rId160" Type="http://schemas.openxmlformats.org/officeDocument/2006/relationships/customXml" Target="../ink/ink263.xml"/><Relationship Id="rId165" Type="http://schemas.openxmlformats.org/officeDocument/2006/relationships/image" Target="../media/image270.png"/><Relationship Id="rId22" Type="http://schemas.openxmlformats.org/officeDocument/2006/relationships/customXml" Target="../ink/ink194.xml"/><Relationship Id="rId27" Type="http://schemas.openxmlformats.org/officeDocument/2006/relationships/image" Target="../media/image201.png"/><Relationship Id="rId43" Type="http://schemas.openxmlformats.org/officeDocument/2006/relationships/image" Target="../media/image209.png"/><Relationship Id="rId48" Type="http://schemas.openxmlformats.org/officeDocument/2006/relationships/customXml" Target="../ink/ink207.xml"/><Relationship Id="rId64" Type="http://schemas.openxmlformats.org/officeDocument/2006/relationships/customXml" Target="../ink/ink215.xml"/><Relationship Id="rId69" Type="http://schemas.openxmlformats.org/officeDocument/2006/relationships/image" Target="../media/image222.png"/><Relationship Id="rId113" Type="http://schemas.openxmlformats.org/officeDocument/2006/relationships/image" Target="../media/image244.png"/><Relationship Id="rId118" Type="http://schemas.openxmlformats.org/officeDocument/2006/relationships/customXml" Target="../ink/ink242.xml"/><Relationship Id="rId134" Type="http://schemas.openxmlformats.org/officeDocument/2006/relationships/customXml" Target="../ink/ink250.xml"/><Relationship Id="rId139" Type="http://schemas.openxmlformats.org/officeDocument/2006/relationships/image" Target="../media/image257.png"/><Relationship Id="rId80" Type="http://schemas.openxmlformats.org/officeDocument/2006/relationships/customXml" Target="../ink/ink223.xml"/><Relationship Id="rId85" Type="http://schemas.openxmlformats.org/officeDocument/2006/relationships/image" Target="../media/image230.png"/><Relationship Id="rId150" Type="http://schemas.openxmlformats.org/officeDocument/2006/relationships/customXml" Target="../ink/ink258.xml"/><Relationship Id="rId155" Type="http://schemas.openxmlformats.org/officeDocument/2006/relationships/image" Target="../media/image265.png"/><Relationship Id="rId171" Type="http://schemas.openxmlformats.org/officeDocument/2006/relationships/image" Target="../media/image273.png"/><Relationship Id="rId12" Type="http://schemas.openxmlformats.org/officeDocument/2006/relationships/customXml" Target="../ink/ink189.xml"/><Relationship Id="rId17" Type="http://schemas.openxmlformats.org/officeDocument/2006/relationships/image" Target="../media/image196.png"/><Relationship Id="rId33" Type="http://schemas.openxmlformats.org/officeDocument/2006/relationships/image" Target="../media/image204.png"/><Relationship Id="rId38" Type="http://schemas.openxmlformats.org/officeDocument/2006/relationships/customXml" Target="../ink/ink202.xml"/><Relationship Id="rId59" Type="http://schemas.openxmlformats.org/officeDocument/2006/relationships/image" Target="../media/image217.png"/><Relationship Id="rId103" Type="http://schemas.openxmlformats.org/officeDocument/2006/relationships/image" Target="../media/image239.png"/><Relationship Id="rId108" Type="http://schemas.openxmlformats.org/officeDocument/2006/relationships/customXml" Target="../ink/ink237.xml"/><Relationship Id="rId124" Type="http://schemas.openxmlformats.org/officeDocument/2006/relationships/customXml" Target="../ink/ink245.xml"/><Relationship Id="rId129" Type="http://schemas.openxmlformats.org/officeDocument/2006/relationships/image" Target="../media/image252.png"/><Relationship Id="rId54" Type="http://schemas.openxmlformats.org/officeDocument/2006/relationships/customXml" Target="../ink/ink210.xml"/><Relationship Id="rId70" Type="http://schemas.openxmlformats.org/officeDocument/2006/relationships/customXml" Target="../ink/ink218.xml"/><Relationship Id="rId75" Type="http://schemas.openxmlformats.org/officeDocument/2006/relationships/image" Target="../media/image225.png"/><Relationship Id="rId91" Type="http://schemas.openxmlformats.org/officeDocument/2006/relationships/image" Target="../media/image233.png"/><Relationship Id="rId96" Type="http://schemas.openxmlformats.org/officeDocument/2006/relationships/customXml" Target="../ink/ink231.xml"/><Relationship Id="rId140" Type="http://schemas.openxmlformats.org/officeDocument/2006/relationships/customXml" Target="../ink/ink253.xml"/><Relationship Id="rId145" Type="http://schemas.openxmlformats.org/officeDocument/2006/relationships/image" Target="../media/image260.png"/><Relationship Id="rId161" Type="http://schemas.openxmlformats.org/officeDocument/2006/relationships/image" Target="../media/image268.png"/><Relationship Id="rId166" Type="http://schemas.openxmlformats.org/officeDocument/2006/relationships/customXml" Target="../ink/ink2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6.xml"/><Relationship Id="rId15" Type="http://schemas.openxmlformats.org/officeDocument/2006/relationships/image" Target="../media/image195.png"/><Relationship Id="rId23" Type="http://schemas.openxmlformats.org/officeDocument/2006/relationships/image" Target="../media/image199.png"/><Relationship Id="rId28" Type="http://schemas.openxmlformats.org/officeDocument/2006/relationships/customXml" Target="../ink/ink197.xml"/><Relationship Id="rId36" Type="http://schemas.openxmlformats.org/officeDocument/2006/relationships/customXml" Target="../ink/ink201.xml"/><Relationship Id="rId49" Type="http://schemas.openxmlformats.org/officeDocument/2006/relationships/image" Target="../media/image212.png"/><Relationship Id="rId57" Type="http://schemas.openxmlformats.org/officeDocument/2006/relationships/image" Target="../media/image216.png"/><Relationship Id="rId106" Type="http://schemas.openxmlformats.org/officeDocument/2006/relationships/customXml" Target="../ink/ink236.xml"/><Relationship Id="rId114" Type="http://schemas.openxmlformats.org/officeDocument/2006/relationships/customXml" Target="../ink/ink240.xml"/><Relationship Id="rId119" Type="http://schemas.openxmlformats.org/officeDocument/2006/relationships/image" Target="../media/image247.png"/><Relationship Id="rId127" Type="http://schemas.openxmlformats.org/officeDocument/2006/relationships/image" Target="../media/image251.png"/><Relationship Id="rId10" Type="http://schemas.openxmlformats.org/officeDocument/2006/relationships/customXml" Target="../ink/ink188.xml"/><Relationship Id="rId31" Type="http://schemas.openxmlformats.org/officeDocument/2006/relationships/image" Target="../media/image203.png"/><Relationship Id="rId44" Type="http://schemas.openxmlformats.org/officeDocument/2006/relationships/customXml" Target="../ink/ink205.xml"/><Relationship Id="rId52" Type="http://schemas.openxmlformats.org/officeDocument/2006/relationships/customXml" Target="../ink/ink209.xml"/><Relationship Id="rId60" Type="http://schemas.openxmlformats.org/officeDocument/2006/relationships/customXml" Target="../ink/ink213.xml"/><Relationship Id="rId65" Type="http://schemas.openxmlformats.org/officeDocument/2006/relationships/image" Target="../media/image220.png"/><Relationship Id="rId73" Type="http://schemas.openxmlformats.org/officeDocument/2006/relationships/image" Target="../media/image224.png"/><Relationship Id="rId78" Type="http://schemas.openxmlformats.org/officeDocument/2006/relationships/customXml" Target="../ink/ink222.xml"/><Relationship Id="rId81" Type="http://schemas.openxmlformats.org/officeDocument/2006/relationships/image" Target="../media/image228.png"/><Relationship Id="rId86" Type="http://schemas.openxmlformats.org/officeDocument/2006/relationships/customXml" Target="../ink/ink226.xml"/><Relationship Id="rId94" Type="http://schemas.openxmlformats.org/officeDocument/2006/relationships/customXml" Target="../ink/ink230.xml"/><Relationship Id="rId99" Type="http://schemas.openxmlformats.org/officeDocument/2006/relationships/image" Target="../media/image237.png"/><Relationship Id="rId101" Type="http://schemas.openxmlformats.org/officeDocument/2006/relationships/image" Target="../media/image238.png"/><Relationship Id="rId122" Type="http://schemas.openxmlformats.org/officeDocument/2006/relationships/customXml" Target="../ink/ink244.xml"/><Relationship Id="rId130" Type="http://schemas.openxmlformats.org/officeDocument/2006/relationships/customXml" Target="../ink/ink248.xml"/><Relationship Id="rId135" Type="http://schemas.openxmlformats.org/officeDocument/2006/relationships/image" Target="../media/image255.png"/><Relationship Id="rId143" Type="http://schemas.openxmlformats.org/officeDocument/2006/relationships/image" Target="../media/image259.png"/><Relationship Id="rId148" Type="http://schemas.openxmlformats.org/officeDocument/2006/relationships/customXml" Target="../ink/ink257.xml"/><Relationship Id="rId151" Type="http://schemas.openxmlformats.org/officeDocument/2006/relationships/image" Target="../media/image263.png"/><Relationship Id="rId156" Type="http://schemas.openxmlformats.org/officeDocument/2006/relationships/customXml" Target="../ink/ink261.xml"/><Relationship Id="rId164" Type="http://schemas.openxmlformats.org/officeDocument/2006/relationships/customXml" Target="../ink/ink265.xml"/><Relationship Id="rId169" Type="http://schemas.openxmlformats.org/officeDocument/2006/relationships/image" Target="../media/image272.png"/><Relationship Id="rId4" Type="http://schemas.openxmlformats.org/officeDocument/2006/relationships/customXml" Target="../ink/ink185.xml"/><Relationship Id="rId9" Type="http://schemas.openxmlformats.org/officeDocument/2006/relationships/image" Target="../media/image192.png"/><Relationship Id="rId172" Type="http://schemas.openxmlformats.org/officeDocument/2006/relationships/customXml" Target="../ink/ink269.xml"/><Relationship Id="rId13" Type="http://schemas.openxmlformats.org/officeDocument/2006/relationships/image" Target="../media/image194.png"/><Relationship Id="rId18" Type="http://schemas.openxmlformats.org/officeDocument/2006/relationships/customXml" Target="../ink/ink192.xml"/><Relationship Id="rId39" Type="http://schemas.openxmlformats.org/officeDocument/2006/relationships/image" Target="../media/image207.png"/><Relationship Id="rId109" Type="http://schemas.openxmlformats.org/officeDocument/2006/relationships/image" Target="../media/image242.png"/><Relationship Id="rId34" Type="http://schemas.openxmlformats.org/officeDocument/2006/relationships/customXml" Target="../ink/ink200.xml"/><Relationship Id="rId50" Type="http://schemas.openxmlformats.org/officeDocument/2006/relationships/customXml" Target="../ink/ink208.xml"/><Relationship Id="rId55" Type="http://schemas.openxmlformats.org/officeDocument/2006/relationships/image" Target="../media/image215.png"/><Relationship Id="rId76" Type="http://schemas.openxmlformats.org/officeDocument/2006/relationships/customXml" Target="../ink/ink221.xml"/><Relationship Id="rId97" Type="http://schemas.openxmlformats.org/officeDocument/2006/relationships/image" Target="../media/image236.png"/><Relationship Id="rId104" Type="http://schemas.openxmlformats.org/officeDocument/2006/relationships/customXml" Target="../ink/ink235.xml"/><Relationship Id="rId120" Type="http://schemas.openxmlformats.org/officeDocument/2006/relationships/customXml" Target="../ink/ink243.xml"/><Relationship Id="rId125" Type="http://schemas.openxmlformats.org/officeDocument/2006/relationships/image" Target="../media/image250.png"/><Relationship Id="rId141" Type="http://schemas.openxmlformats.org/officeDocument/2006/relationships/image" Target="../media/image258.png"/><Relationship Id="rId146" Type="http://schemas.openxmlformats.org/officeDocument/2006/relationships/customXml" Target="../ink/ink256.xml"/><Relationship Id="rId167" Type="http://schemas.openxmlformats.org/officeDocument/2006/relationships/image" Target="../media/image271.png"/><Relationship Id="rId7" Type="http://schemas.openxmlformats.org/officeDocument/2006/relationships/image" Target="../media/image191.png"/><Relationship Id="rId71" Type="http://schemas.openxmlformats.org/officeDocument/2006/relationships/image" Target="../media/image223.png"/><Relationship Id="rId92" Type="http://schemas.openxmlformats.org/officeDocument/2006/relationships/customXml" Target="../ink/ink229.xml"/><Relationship Id="rId162" Type="http://schemas.openxmlformats.org/officeDocument/2006/relationships/customXml" Target="../ink/ink264.xml"/><Relationship Id="rId2" Type="http://schemas.openxmlformats.org/officeDocument/2006/relationships/image" Target="../media/image777.png"/><Relationship Id="rId29" Type="http://schemas.openxmlformats.org/officeDocument/2006/relationships/image" Target="../media/image202.png"/><Relationship Id="rId24" Type="http://schemas.openxmlformats.org/officeDocument/2006/relationships/customXml" Target="../ink/ink195.xml"/><Relationship Id="rId40" Type="http://schemas.openxmlformats.org/officeDocument/2006/relationships/customXml" Target="../ink/ink203.xml"/><Relationship Id="rId45" Type="http://schemas.openxmlformats.org/officeDocument/2006/relationships/image" Target="../media/image210.png"/><Relationship Id="rId66" Type="http://schemas.openxmlformats.org/officeDocument/2006/relationships/customXml" Target="../ink/ink216.xml"/><Relationship Id="rId87" Type="http://schemas.openxmlformats.org/officeDocument/2006/relationships/image" Target="../media/image231.png"/><Relationship Id="rId110" Type="http://schemas.openxmlformats.org/officeDocument/2006/relationships/customXml" Target="../ink/ink238.xml"/><Relationship Id="rId115" Type="http://schemas.openxmlformats.org/officeDocument/2006/relationships/image" Target="../media/image245.png"/><Relationship Id="rId131" Type="http://schemas.openxmlformats.org/officeDocument/2006/relationships/image" Target="../media/image253.png"/><Relationship Id="rId136" Type="http://schemas.openxmlformats.org/officeDocument/2006/relationships/customXml" Target="../ink/ink251.xml"/><Relationship Id="rId157" Type="http://schemas.openxmlformats.org/officeDocument/2006/relationships/image" Target="../media/image266.png"/><Relationship Id="rId61" Type="http://schemas.openxmlformats.org/officeDocument/2006/relationships/image" Target="../media/image218.png"/><Relationship Id="rId82" Type="http://schemas.openxmlformats.org/officeDocument/2006/relationships/customXml" Target="../ink/ink224.xml"/><Relationship Id="rId152" Type="http://schemas.openxmlformats.org/officeDocument/2006/relationships/customXml" Target="../ink/ink259.xml"/><Relationship Id="rId173" Type="http://schemas.openxmlformats.org/officeDocument/2006/relationships/image" Target="../media/image274.png"/><Relationship Id="rId19" Type="http://schemas.openxmlformats.org/officeDocument/2006/relationships/image" Target="../media/image197.png"/><Relationship Id="rId14" Type="http://schemas.openxmlformats.org/officeDocument/2006/relationships/customXml" Target="../ink/ink190.xml"/><Relationship Id="rId30" Type="http://schemas.openxmlformats.org/officeDocument/2006/relationships/customXml" Target="../ink/ink198.xml"/><Relationship Id="rId35" Type="http://schemas.openxmlformats.org/officeDocument/2006/relationships/image" Target="../media/image205.png"/><Relationship Id="rId56" Type="http://schemas.openxmlformats.org/officeDocument/2006/relationships/customXml" Target="../ink/ink211.xml"/><Relationship Id="rId77" Type="http://schemas.openxmlformats.org/officeDocument/2006/relationships/image" Target="../media/image226.png"/><Relationship Id="rId100" Type="http://schemas.openxmlformats.org/officeDocument/2006/relationships/customXml" Target="../ink/ink233.xml"/><Relationship Id="rId105" Type="http://schemas.openxmlformats.org/officeDocument/2006/relationships/image" Target="../media/image240.png"/><Relationship Id="rId126" Type="http://schemas.openxmlformats.org/officeDocument/2006/relationships/customXml" Target="../ink/ink246.xml"/><Relationship Id="rId147" Type="http://schemas.openxmlformats.org/officeDocument/2006/relationships/image" Target="../media/image261.png"/><Relationship Id="rId168" Type="http://schemas.openxmlformats.org/officeDocument/2006/relationships/customXml" Target="../ink/ink267.xml"/><Relationship Id="rId8" Type="http://schemas.openxmlformats.org/officeDocument/2006/relationships/customXml" Target="../ink/ink187.xml"/><Relationship Id="rId51" Type="http://schemas.openxmlformats.org/officeDocument/2006/relationships/image" Target="../media/image213.png"/><Relationship Id="rId72" Type="http://schemas.openxmlformats.org/officeDocument/2006/relationships/customXml" Target="../ink/ink219.xml"/><Relationship Id="rId93" Type="http://schemas.openxmlformats.org/officeDocument/2006/relationships/image" Target="../media/image234.png"/><Relationship Id="rId98" Type="http://schemas.openxmlformats.org/officeDocument/2006/relationships/customXml" Target="../ink/ink232.xml"/><Relationship Id="rId121" Type="http://schemas.openxmlformats.org/officeDocument/2006/relationships/image" Target="../media/image248.png"/><Relationship Id="rId142" Type="http://schemas.openxmlformats.org/officeDocument/2006/relationships/customXml" Target="../ink/ink254.xml"/><Relationship Id="rId163" Type="http://schemas.openxmlformats.org/officeDocument/2006/relationships/image" Target="../media/image269.png"/><Relationship Id="rId3" Type="http://schemas.openxmlformats.org/officeDocument/2006/relationships/image" Target="../media/image5.PNG"/><Relationship Id="rId25" Type="http://schemas.openxmlformats.org/officeDocument/2006/relationships/image" Target="../media/image200.png"/><Relationship Id="rId46" Type="http://schemas.openxmlformats.org/officeDocument/2006/relationships/customXml" Target="../ink/ink206.xml"/><Relationship Id="rId67" Type="http://schemas.openxmlformats.org/officeDocument/2006/relationships/image" Target="../media/image221.png"/><Relationship Id="rId116" Type="http://schemas.openxmlformats.org/officeDocument/2006/relationships/customXml" Target="../ink/ink241.xml"/><Relationship Id="rId137" Type="http://schemas.openxmlformats.org/officeDocument/2006/relationships/image" Target="../media/image256.png"/><Relationship Id="rId158" Type="http://schemas.openxmlformats.org/officeDocument/2006/relationships/customXml" Target="../ink/ink262.xml"/><Relationship Id="rId20" Type="http://schemas.openxmlformats.org/officeDocument/2006/relationships/customXml" Target="../ink/ink193.xml"/><Relationship Id="rId41" Type="http://schemas.openxmlformats.org/officeDocument/2006/relationships/image" Target="../media/image208.png"/><Relationship Id="rId62" Type="http://schemas.openxmlformats.org/officeDocument/2006/relationships/customXml" Target="../ink/ink214.xml"/><Relationship Id="rId83" Type="http://schemas.openxmlformats.org/officeDocument/2006/relationships/image" Target="../media/image229.png"/><Relationship Id="rId88" Type="http://schemas.openxmlformats.org/officeDocument/2006/relationships/customXml" Target="../ink/ink227.xml"/><Relationship Id="rId111" Type="http://schemas.openxmlformats.org/officeDocument/2006/relationships/image" Target="../media/image243.png"/><Relationship Id="rId132" Type="http://schemas.openxmlformats.org/officeDocument/2006/relationships/customXml" Target="../ink/ink249.xml"/><Relationship Id="rId153" Type="http://schemas.openxmlformats.org/officeDocument/2006/relationships/image" Target="../media/image26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1.xml"/><Relationship Id="rId117" Type="http://schemas.openxmlformats.org/officeDocument/2006/relationships/image" Target="../media/image331.png"/><Relationship Id="rId21" Type="http://schemas.openxmlformats.org/officeDocument/2006/relationships/image" Target="../media/image283.png"/><Relationship Id="rId42" Type="http://schemas.openxmlformats.org/officeDocument/2006/relationships/customXml" Target="../ink/ink289.xml"/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302.xml"/><Relationship Id="rId84" Type="http://schemas.openxmlformats.org/officeDocument/2006/relationships/customXml" Target="../ink/ink310.xml"/><Relationship Id="rId89" Type="http://schemas.openxmlformats.org/officeDocument/2006/relationships/image" Target="../media/image317.png"/><Relationship Id="rId112" Type="http://schemas.openxmlformats.org/officeDocument/2006/relationships/customXml" Target="../ink/ink324.xml"/><Relationship Id="rId133" Type="http://schemas.openxmlformats.org/officeDocument/2006/relationships/image" Target="../media/image339.png"/><Relationship Id="rId138" Type="http://schemas.openxmlformats.org/officeDocument/2006/relationships/customXml" Target="../ink/ink337.xml"/><Relationship Id="rId16" Type="http://schemas.openxmlformats.org/officeDocument/2006/relationships/customXml" Target="../ink/ink276.xml"/><Relationship Id="rId107" Type="http://schemas.openxmlformats.org/officeDocument/2006/relationships/image" Target="../media/image326.png"/><Relationship Id="rId11" Type="http://schemas.openxmlformats.org/officeDocument/2006/relationships/image" Target="../media/image278.png"/><Relationship Id="rId32" Type="http://schemas.openxmlformats.org/officeDocument/2006/relationships/customXml" Target="../ink/ink284.xml"/><Relationship Id="rId37" Type="http://schemas.openxmlformats.org/officeDocument/2006/relationships/image" Target="../media/image291.png"/><Relationship Id="rId53" Type="http://schemas.openxmlformats.org/officeDocument/2006/relationships/image" Target="../media/image299.png"/><Relationship Id="rId58" Type="http://schemas.openxmlformats.org/officeDocument/2006/relationships/customXml" Target="../ink/ink297.xml"/><Relationship Id="rId74" Type="http://schemas.openxmlformats.org/officeDocument/2006/relationships/customXml" Target="../ink/ink305.xml"/><Relationship Id="rId79" Type="http://schemas.openxmlformats.org/officeDocument/2006/relationships/image" Target="../media/image312.png"/><Relationship Id="rId102" Type="http://schemas.openxmlformats.org/officeDocument/2006/relationships/customXml" Target="../ink/ink319.xml"/><Relationship Id="rId123" Type="http://schemas.openxmlformats.org/officeDocument/2006/relationships/image" Target="../media/image334.png"/><Relationship Id="rId128" Type="http://schemas.openxmlformats.org/officeDocument/2006/relationships/customXml" Target="../ink/ink332.xml"/><Relationship Id="rId144" Type="http://schemas.openxmlformats.org/officeDocument/2006/relationships/customXml" Target="../ink/ink340.xml"/><Relationship Id="rId5" Type="http://schemas.openxmlformats.org/officeDocument/2006/relationships/image" Target="../media/image275.png"/><Relationship Id="rId90" Type="http://schemas.openxmlformats.org/officeDocument/2006/relationships/customXml" Target="../ink/ink313.xml"/><Relationship Id="rId95" Type="http://schemas.openxmlformats.org/officeDocument/2006/relationships/image" Target="../media/image320.png"/><Relationship Id="rId22" Type="http://schemas.openxmlformats.org/officeDocument/2006/relationships/customXml" Target="../ink/ink279.xml"/><Relationship Id="rId27" Type="http://schemas.openxmlformats.org/officeDocument/2006/relationships/image" Target="../media/image286.png"/><Relationship Id="rId43" Type="http://schemas.openxmlformats.org/officeDocument/2006/relationships/image" Target="../media/image294.png"/><Relationship Id="rId48" Type="http://schemas.openxmlformats.org/officeDocument/2006/relationships/customXml" Target="../ink/ink292.xml"/><Relationship Id="rId64" Type="http://schemas.openxmlformats.org/officeDocument/2006/relationships/customXml" Target="../ink/ink300.xml"/><Relationship Id="rId69" Type="http://schemas.openxmlformats.org/officeDocument/2006/relationships/image" Target="../media/image307.png"/><Relationship Id="rId113" Type="http://schemas.openxmlformats.org/officeDocument/2006/relationships/image" Target="../media/image329.png"/><Relationship Id="rId118" Type="http://schemas.openxmlformats.org/officeDocument/2006/relationships/customXml" Target="../ink/ink327.xml"/><Relationship Id="rId134" Type="http://schemas.openxmlformats.org/officeDocument/2006/relationships/customXml" Target="../ink/ink335.xml"/><Relationship Id="rId139" Type="http://schemas.openxmlformats.org/officeDocument/2006/relationships/image" Target="../media/image342.png"/><Relationship Id="rId80" Type="http://schemas.openxmlformats.org/officeDocument/2006/relationships/customXml" Target="../ink/ink308.xml"/><Relationship Id="rId85" Type="http://schemas.openxmlformats.org/officeDocument/2006/relationships/image" Target="../media/image315.png"/><Relationship Id="rId3" Type="http://schemas.openxmlformats.org/officeDocument/2006/relationships/image" Target="../media/image5.PNG"/><Relationship Id="rId12" Type="http://schemas.openxmlformats.org/officeDocument/2006/relationships/customXml" Target="../ink/ink274.xml"/><Relationship Id="rId17" Type="http://schemas.openxmlformats.org/officeDocument/2006/relationships/image" Target="../media/image281.png"/><Relationship Id="rId25" Type="http://schemas.openxmlformats.org/officeDocument/2006/relationships/image" Target="../media/image285.png"/><Relationship Id="rId33" Type="http://schemas.openxmlformats.org/officeDocument/2006/relationships/image" Target="../media/image289.png"/><Relationship Id="rId38" Type="http://schemas.openxmlformats.org/officeDocument/2006/relationships/customXml" Target="../ink/ink287.xml"/><Relationship Id="rId46" Type="http://schemas.openxmlformats.org/officeDocument/2006/relationships/customXml" Target="../ink/ink291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103" Type="http://schemas.openxmlformats.org/officeDocument/2006/relationships/image" Target="../media/image324.png"/><Relationship Id="rId108" Type="http://schemas.openxmlformats.org/officeDocument/2006/relationships/customXml" Target="../ink/ink322.xml"/><Relationship Id="rId116" Type="http://schemas.openxmlformats.org/officeDocument/2006/relationships/customXml" Target="../ink/ink326.xml"/><Relationship Id="rId124" Type="http://schemas.openxmlformats.org/officeDocument/2006/relationships/customXml" Target="../ink/ink330.xml"/><Relationship Id="rId129" Type="http://schemas.openxmlformats.org/officeDocument/2006/relationships/image" Target="../media/image337.png"/><Relationship Id="rId137" Type="http://schemas.openxmlformats.org/officeDocument/2006/relationships/image" Target="../media/image341.png"/><Relationship Id="rId20" Type="http://schemas.openxmlformats.org/officeDocument/2006/relationships/customXml" Target="../ink/ink278.xml"/><Relationship Id="rId41" Type="http://schemas.openxmlformats.org/officeDocument/2006/relationships/image" Target="../media/image293.png"/><Relationship Id="rId54" Type="http://schemas.openxmlformats.org/officeDocument/2006/relationships/customXml" Target="../ink/ink295.xml"/><Relationship Id="rId62" Type="http://schemas.openxmlformats.org/officeDocument/2006/relationships/customXml" Target="../ink/ink299.xml"/><Relationship Id="rId70" Type="http://schemas.openxmlformats.org/officeDocument/2006/relationships/customXml" Target="../ink/ink303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88" Type="http://schemas.openxmlformats.org/officeDocument/2006/relationships/customXml" Target="../ink/ink312.xml"/><Relationship Id="rId91" Type="http://schemas.openxmlformats.org/officeDocument/2006/relationships/image" Target="../media/image318.png"/><Relationship Id="rId96" Type="http://schemas.openxmlformats.org/officeDocument/2006/relationships/customXml" Target="../ink/ink316.xml"/><Relationship Id="rId111" Type="http://schemas.openxmlformats.org/officeDocument/2006/relationships/image" Target="../media/image328.png"/><Relationship Id="rId132" Type="http://schemas.openxmlformats.org/officeDocument/2006/relationships/customXml" Target="../ink/ink334.xml"/><Relationship Id="rId140" Type="http://schemas.openxmlformats.org/officeDocument/2006/relationships/customXml" Target="../ink/ink338.xml"/><Relationship Id="rId145" Type="http://schemas.openxmlformats.org/officeDocument/2006/relationships/image" Target="../media/image34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1.xml"/><Relationship Id="rId15" Type="http://schemas.openxmlformats.org/officeDocument/2006/relationships/image" Target="../media/image280.png"/><Relationship Id="rId23" Type="http://schemas.openxmlformats.org/officeDocument/2006/relationships/image" Target="../media/image284.png"/><Relationship Id="rId28" Type="http://schemas.openxmlformats.org/officeDocument/2006/relationships/customXml" Target="../ink/ink282.xml"/><Relationship Id="rId36" Type="http://schemas.openxmlformats.org/officeDocument/2006/relationships/customXml" Target="../ink/ink286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106" Type="http://schemas.openxmlformats.org/officeDocument/2006/relationships/customXml" Target="../ink/ink321.xml"/><Relationship Id="rId114" Type="http://schemas.openxmlformats.org/officeDocument/2006/relationships/customXml" Target="../ink/ink325.xml"/><Relationship Id="rId119" Type="http://schemas.openxmlformats.org/officeDocument/2006/relationships/image" Target="../media/image332.png"/><Relationship Id="rId127" Type="http://schemas.openxmlformats.org/officeDocument/2006/relationships/image" Target="../media/image336.png"/><Relationship Id="rId10" Type="http://schemas.openxmlformats.org/officeDocument/2006/relationships/customXml" Target="../ink/ink273.xml"/><Relationship Id="rId31" Type="http://schemas.openxmlformats.org/officeDocument/2006/relationships/image" Target="../media/image288.png"/><Relationship Id="rId44" Type="http://schemas.openxmlformats.org/officeDocument/2006/relationships/customXml" Target="../ink/ink290.xml"/><Relationship Id="rId52" Type="http://schemas.openxmlformats.org/officeDocument/2006/relationships/customXml" Target="../ink/ink294.xml"/><Relationship Id="rId60" Type="http://schemas.openxmlformats.org/officeDocument/2006/relationships/customXml" Target="../ink/ink298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307.xml"/><Relationship Id="rId81" Type="http://schemas.openxmlformats.org/officeDocument/2006/relationships/image" Target="../media/image313.png"/><Relationship Id="rId86" Type="http://schemas.openxmlformats.org/officeDocument/2006/relationships/customXml" Target="../ink/ink311.xml"/><Relationship Id="rId94" Type="http://schemas.openxmlformats.org/officeDocument/2006/relationships/customXml" Target="../ink/ink315.xml"/><Relationship Id="rId99" Type="http://schemas.openxmlformats.org/officeDocument/2006/relationships/image" Target="../media/image322.png"/><Relationship Id="rId101" Type="http://schemas.openxmlformats.org/officeDocument/2006/relationships/image" Target="../media/image323.png"/><Relationship Id="rId122" Type="http://schemas.openxmlformats.org/officeDocument/2006/relationships/customXml" Target="../ink/ink329.xml"/><Relationship Id="rId130" Type="http://schemas.openxmlformats.org/officeDocument/2006/relationships/customXml" Target="../ink/ink333.xml"/><Relationship Id="rId135" Type="http://schemas.openxmlformats.org/officeDocument/2006/relationships/image" Target="../media/image340.png"/><Relationship Id="rId143" Type="http://schemas.openxmlformats.org/officeDocument/2006/relationships/image" Target="../media/image344.png"/><Relationship Id="rId4" Type="http://schemas.openxmlformats.org/officeDocument/2006/relationships/customXml" Target="../ink/ink270.xml"/><Relationship Id="rId9" Type="http://schemas.openxmlformats.org/officeDocument/2006/relationships/image" Target="../media/image277.png"/><Relationship Id="rId13" Type="http://schemas.openxmlformats.org/officeDocument/2006/relationships/image" Target="../media/image279.png"/><Relationship Id="rId18" Type="http://schemas.openxmlformats.org/officeDocument/2006/relationships/customXml" Target="../ink/ink277.xml"/><Relationship Id="rId39" Type="http://schemas.openxmlformats.org/officeDocument/2006/relationships/image" Target="../media/image292.png"/><Relationship Id="rId109" Type="http://schemas.openxmlformats.org/officeDocument/2006/relationships/image" Target="../media/image327.png"/><Relationship Id="rId34" Type="http://schemas.openxmlformats.org/officeDocument/2006/relationships/customXml" Target="../ink/ink285.xml"/><Relationship Id="rId50" Type="http://schemas.openxmlformats.org/officeDocument/2006/relationships/customXml" Target="../ink/ink293.xml"/><Relationship Id="rId55" Type="http://schemas.openxmlformats.org/officeDocument/2006/relationships/image" Target="../media/image300.png"/><Relationship Id="rId76" Type="http://schemas.openxmlformats.org/officeDocument/2006/relationships/customXml" Target="../ink/ink306.xml"/><Relationship Id="rId97" Type="http://schemas.openxmlformats.org/officeDocument/2006/relationships/image" Target="../media/image321.png"/><Relationship Id="rId104" Type="http://schemas.openxmlformats.org/officeDocument/2006/relationships/customXml" Target="../ink/ink320.xml"/><Relationship Id="rId120" Type="http://schemas.openxmlformats.org/officeDocument/2006/relationships/customXml" Target="../ink/ink328.xml"/><Relationship Id="rId125" Type="http://schemas.openxmlformats.org/officeDocument/2006/relationships/image" Target="../media/image335.png"/><Relationship Id="rId141" Type="http://schemas.openxmlformats.org/officeDocument/2006/relationships/image" Target="../media/image343.png"/><Relationship Id="rId7" Type="http://schemas.openxmlformats.org/officeDocument/2006/relationships/image" Target="../media/image276.png"/><Relationship Id="rId71" Type="http://schemas.openxmlformats.org/officeDocument/2006/relationships/image" Target="../media/image308.png"/><Relationship Id="rId92" Type="http://schemas.openxmlformats.org/officeDocument/2006/relationships/customXml" Target="../ink/ink314.xml"/><Relationship Id="rId2" Type="http://schemas.openxmlformats.org/officeDocument/2006/relationships/image" Target="../media/image810.png"/><Relationship Id="rId29" Type="http://schemas.openxmlformats.org/officeDocument/2006/relationships/image" Target="../media/image287.png"/><Relationship Id="rId24" Type="http://schemas.openxmlformats.org/officeDocument/2006/relationships/customXml" Target="../ink/ink280.xml"/><Relationship Id="rId40" Type="http://schemas.openxmlformats.org/officeDocument/2006/relationships/customXml" Target="../ink/ink288.xml"/><Relationship Id="rId45" Type="http://schemas.openxmlformats.org/officeDocument/2006/relationships/image" Target="../media/image295.png"/><Relationship Id="rId66" Type="http://schemas.openxmlformats.org/officeDocument/2006/relationships/customXml" Target="../ink/ink301.xml"/><Relationship Id="rId87" Type="http://schemas.openxmlformats.org/officeDocument/2006/relationships/image" Target="../media/image316.png"/><Relationship Id="rId110" Type="http://schemas.openxmlformats.org/officeDocument/2006/relationships/customXml" Target="../ink/ink323.xml"/><Relationship Id="rId115" Type="http://schemas.openxmlformats.org/officeDocument/2006/relationships/image" Target="../media/image330.png"/><Relationship Id="rId131" Type="http://schemas.openxmlformats.org/officeDocument/2006/relationships/image" Target="../media/image338.png"/><Relationship Id="rId136" Type="http://schemas.openxmlformats.org/officeDocument/2006/relationships/customXml" Target="../ink/ink336.xml"/><Relationship Id="rId61" Type="http://schemas.openxmlformats.org/officeDocument/2006/relationships/image" Target="../media/image303.png"/><Relationship Id="rId82" Type="http://schemas.openxmlformats.org/officeDocument/2006/relationships/customXml" Target="../ink/ink309.xml"/><Relationship Id="rId19" Type="http://schemas.openxmlformats.org/officeDocument/2006/relationships/image" Target="../media/image282.png"/><Relationship Id="rId14" Type="http://schemas.openxmlformats.org/officeDocument/2006/relationships/customXml" Target="../ink/ink275.xml"/><Relationship Id="rId30" Type="http://schemas.openxmlformats.org/officeDocument/2006/relationships/customXml" Target="../ink/ink283.xml"/><Relationship Id="rId35" Type="http://schemas.openxmlformats.org/officeDocument/2006/relationships/image" Target="../media/image290.png"/><Relationship Id="rId56" Type="http://schemas.openxmlformats.org/officeDocument/2006/relationships/customXml" Target="../ink/ink296.xml"/><Relationship Id="rId77" Type="http://schemas.openxmlformats.org/officeDocument/2006/relationships/image" Target="../media/image311.png"/><Relationship Id="rId100" Type="http://schemas.openxmlformats.org/officeDocument/2006/relationships/customXml" Target="../ink/ink318.xml"/><Relationship Id="rId105" Type="http://schemas.openxmlformats.org/officeDocument/2006/relationships/image" Target="../media/image325.png"/><Relationship Id="rId126" Type="http://schemas.openxmlformats.org/officeDocument/2006/relationships/customXml" Target="../ink/ink331.xml"/><Relationship Id="rId8" Type="http://schemas.openxmlformats.org/officeDocument/2006/relationships/customXml" Target="../ink/ink272.xml"/><Relationship Id="rId51" Type="http://schemas.openxmlformats.org/officeDocument/2006/relationships/image" Target="../media/image298.png"/><Relationship Id="rId72" Type="http://schemas.openxmlformats.org/officeDocument/2006/relationships/customXml" Target="../ink/ink304.xml"/><Relationship Id="rId93" Type="http://schemas.openxmlformats.org/officeDocument/2006/relationships/image" Target="../media/image319.png"/><Relationship Id="rId98" Type="http://schemas.openxmlformats.org/officeDocument/2006/relationships/customXml" Target="../ink/ink317.xml"/><Relationship Id="rId121" Type="http://schemas.openxmlformats.org/officeDocument/2006/relationships/image" Target="../media/image333.png"/><Relationship Id="rId142" Type="http://schemas.openxmlformats.org/officeDocument/2006/relationships/customXml" Target="../ink/ink33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2.xml"/><Relationship Id="rId117" Type="http://schemas.openxmlformats.org/officeDocument/2006/relationships/image" Target="../media/image402.png"/><Relationship Id="rId21" Type="http://schemas.openxmlformats.org/officeDocument/2006/relationships/image" Target="../media/image354.png"/><Relationship Id="rId42" Type="http://schemas.openxmlformats.org/officeDocument/2006/relationships/customXml" Target="../ink/ink360.xml"/><Relationship Id="rId47" Type="http://schemas.openxmlformats.org/officeDocument/2006/relationships/image" Target="../media/image367.png"/><Relationship Id="rId63" Type="http://schemas.openxmlformats.org/officeDocument/2006/relationships/image" Target="../media/image375.png"/><Relationship Id="rId68" Type="http://schemas.openxmlformats.org/officeDocument/2006/relationships/customXml" Target="../ink/ink373.xml"/><Relationship Id="rId84" Type="http://schemas.openxmlformats.org/officeDocument/2006/relationships/customXml" Target="../ink/ink381.xml"/><Relationship Id="rId89" Type="http://schemas.openxmlformats.org/officeDocument/2006/relationships/image" Target="../media/image388.png"/><Relationship Id="rId112" Type="http://schemas.openxmlformats.org/officeDocument/2006/relationships/customXml" Target="../ink/ink395.xml"/><Relationship Id="rId16" Type="http://schemas.openxmlformats.org/officeDocument/2006/relationships/customXml" Target="../ink/ink347.xml"/><Relationship Id="rId107" Type="http://schemas.openxmlformats.org/officeDocument/2006/relationships/image" Target="../media/image397.png"/><Relationship Id="rId11" Type="http://schemas.openxmlformats.org/officeDocument/2006/relationships/image" Target="../media/image349.png"/><Relationship Id="rId32" Type="http://schemas.openxmlformats.org/officeDocument/2006/relationships/customXml" Target="../ink/ink355.xml"/><Relationship Id="rId37" Type="http://schemas.openxmlformats.org/officeDocument/2006/relationships/image" Target="../media/image362.png"/><Relationship Id="rId53" Type="http://schemas.openxmlformats.org/officeDocument/2006/relationships/image" Target="../media/image370.png"/><Relationship Id="rId58" Type="http://schemas.openxmlformats.org/officeDocument/2006/relationships/customXml" Target="../ink/ink368.xml"/><Relationship Id="rId74" Type="http://schemas.openxmlformats.org/officeDocument/2006/relationships/customXml" Target="../ink/ink376.xml"/><Relationship Id="rId79" Type="http://schemas.openxmlformats.org/officeDocument/2006/relationships/image" Target="../media/image383.png"/><Relationship Id="rId102" Type="http://schemas.openxmlformats.org/officeDocument/2006/relationships/customXml" Target="../ink/ink390.xml"/><Relationship Id="rId123" Type="http://schemas.openxmlformats.org/officeDocument/2006/relationships/image" Target="../media/image405.png"/><Relationship Id="rId128" Type="http://schemas.openxmlformats.org/officeDocument/2006/relationships/customXml" Target="../ink/ink403.xml"/><Relationship Id="rId5" Type="http://schemas.openxmlformats.org/officeDocument/2006/relationships/image" Target="../media/image346.png"/><Relationship Id="rId90" Type="http://schemas.openxmlformats.org/officeDocument/2006/relationships/customXml" Target="../ink/ink384.xml"/><Relationship Id="rId95" Type="http://schemas.openxmlformats.org/officeDocument/2006/relationships/image" Target="../media/image391.png"/><Relationship Id="rId19" Type="http://schemas.openxmlformats.org/officeDocument/2006/relationships/image" Target="../media/image353.png"/><Relationship Id="rId14" Type="http://schemas.openxmlformats.org/officeDocument/2006/relationships/customXml" Target="../ink/ink346.xml"/><Relationship Id="rId22" Type="http://schemas.openxmlformats.org/officeDocument/2006/relationships/customXml" Target="../ink/ink350.xml"/><Relationship Id="rId27" Type="http://schemas.openxmlformats.org/officeDocument/2006/relationships/image" Target="../media/image357.png"/><Relationship Id="rId30" Type="http://schemas.openxmlformats.org/officeDocument/2006/relationships/customXml" Target="../ink/ink354.xml"/><Relationship Id="rId35" Type="http://schemas.openxmlformats.org/officeDocument/2006/relationships/image" Target="../media/image361.png"/><Relationship Id="rId43" Type="http://schemas.openxmlformats.org/officeDocument/2006/relationships/image" Target="../media/image365.png"/><Relationship Id="rId48" Type="http://schemas.openxmlformats.org/officeDocument/2006/relationships/customXml" Target="../ink/ink363.xml"/><Relationship Id="rId56" Type="http://schemas.openxmlformats.org/officeDocument/2006/relationships/customXml" Target="../ink/ink367.xml"/><Relationship Id="rId64" Type="http://schemas.openxmlformats.org/officeDocument/2006/relationships/customXml" Target="../ink/ink371.xml"/><Relationship Id="rId69" Type="http://schemas.openxmlformats.org/officeDocument/2006/relationships/image" Target="../media/image378.png"/><Relationship Id="rId77" Type="http://schemas.openxmlformats.org/officeDocument/2006/relationships/image" Target="../media/image382.png"/><Relationship Id="rId100" Type="http://schemas.openxmlformats.org/officeDocument/2006/relationships/customXml" Target="../ink/ink389.xml"/><Relationship Id="rId105" Type="http://schemas.openxmlformats.org/officeDocument/2006/relationships/image" Target="../media/image396.png"/><Relationship Id="rId113" Type="http://schemas.openxmlformats.org/officeDocument/2006/relationships/image" Target="../media/image400.png"/><Relationship Id="rId118" Type="http://schemas.openxmlformats.org/officeDocument/2006/relationships/customXml" Target="../ink/ink398.xml"/><Relationship Id="rId126" Type="http://schemas.openxmlformats.org/officeDocument/2006/relationships/customXml" Target="../ink/ink402.xml"/><Relationship Id="rId8" Type="http://schemas.openxmlformats.org/officeDocument/2006/relationships/customXml" Target="../ink/ink343.xml"/><Relationship Id="rId51" Type="http://schemas.openxmlformats.org/officeDocument/2006/relationships/image" Target="../media/image369.png"/><Relationship Id="rId72" Type="http://schemas.openxmlformats.org/officeDocument/2006/relationships/customXml" Target="../ink/ink375.xml"/><Relationship Id="rId80" Type="http://schemas.openxmlformats.org/officeDocument/2006/relationships/customXml" Target="../ink/ink379.xml"/><Relationship Id="rId85" Type="http://schemas.openxmlformats.org/officeDocument/2006/relationships/image" Target="../media/image386.png"/><Relationship Id="rId93" Type="http://schemas.openxmlformats.org/officeDocument/2006/relationships/image" Target="../media/image390.png"/><Relationship Id="rId98" Type="http://schemas.openxmlformats.org/officeDocument/2006/relationships/customXml" Target="../ink/ink388.xml"/><Relationship Id="rId121" Type="http://schemas.openxmlformats.org/officeDocument/2006/relationships/image" Target="../media/image404.png"/><Relationship Id="rId3" Type="http://schemas.openxmlformats.org/officeDocument/2006/relationships/image" Target="../media/image5.PNG"/><Relationship Id="rId12" Type="http://schemas.openxmlformats.org/officeDocument/2006/relationships/customXml" Target="../ink/ink345.xml"/><Relationship Id="rId17" Type="http://schemas.openxmlformats.org/officeDocument/2006/relationships/image" Target="../media/image352.png"/><Relationship Id="rId25" Type="http://schemas.openxmlformats.org/officeDocument/2006/relationships/image" Target="../media/image356.png"/><Relationship Id="rId33" Type="http://schemas.openxmlformats.org/officeDocument/2006/relationships/image" Target="../media/image360.png"/><Relationship Id="rId38" Type="http://schemas.openxmlformats.org/officeDocument/2006/relationships/customXml" Target="../ink/ink358.xml"/><Relationship Id="rId46" Type="http://schemas.openxmlformats.org/officeDocument/2006/relationships/customXml" Target="../ink/ink362.xml"/><Relationship Id="rId59" Type="http://schemas.openxmlformats.org/officeDocument/2006/relationships/image" Target="../media/image373.png"/><Relationship Id="rId67" Type="http://schemas.openxmlformats.org/officeDocument/2006/relationships/image" Target="../media/image377.png"/><Relationship Id="rId103" Type="http://schemas.openxmlformats.org/officeDocument/2006/relationships/image" Target="../media/image395.png"/><Relationship Id="rId108" Type="http://schemas.openxmlformats.org/officeDocument/2006/relationships/customXml" Target="../ink/ink393.xml"/><Relationship Id="rId116" Type="http://schemas.openxmlformats.org/officeDocument/2006/relationships/customXml" Target="../ink/ink397.xml"/><Relationship Id="rId124" Type="http://schemas.openxmlformats.org/officeDocument/2006/relationships/customXml" Target="../ink/ink401.xml"/><Relationship Id="rId129" Type="http://schemas.openxmlformats.org/officeDocument/2006/relationships/image" Target="../media/image408.png"/><Relationship Id="rId20" Type="http://schemas.openxmlformats.org/officeDocument/2006/relationships/customXml" Target="../ink/ink349.xml"/><Relationship Id="rId41" Type="http://schemas.openxmlformats.org/officeDocument/2006/relationships/image" Target="../media/image364.png"/><Relationship Id="rId54" Type="http://schemas.openxmlformats.org/officeDocument/2006/relationships/customXml" Target="../ink/ink366.xml"/><Relationship Id="rId62" Type="http://schemas.openxmlformats.org/officeDocument/2006/relationships/customXml" Target="../ink/ink370.xml"/><Relationship Id="rId70" Type="http://schemas.openxmlformats.org/officeDocument/2006/relationships/customXml" Target="../ink/ink374.xml"/><Relationship Id="rId75" Type="http://schemas.openxmlformats.org/officeDocument/2006/relationships/image" Target="../media/image381.png"/><Relationship Id="rId83" Type="http://schemas.openxmlformats.org/officeDocument/2006/relationships/image" Target="../media/image385.png"/><Relationship Id="rId88" Type="http://schemas.openxmlformats.org/officeDocument/2006/relationships/customXml" Target="../ink/ink383.xml"/><Relationship Id="rId91" Type="http://schemas.openxmlformats.org/officeDocument/2006/relationships/image" Target="../media/image389.png"/><Relationship Id="rId96" Type="http://schemas.openxmlformats.org/officeDocument/2006/relationships/customXml" Target="../ink/ink387.xml"/><Relationship Id="rId111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2.xml"/><Relationship Id="rId15" Type="http://schemas.openxmlformats.org/officeDocument/2006/relationships/image" Target="../media/image351.png"/><Relationship Id="rId23" Type="http://schemas.openxmlformats.org/officeDocument/2006/relationships/image" Target="../media/image355.png"/><Relationship Id="rId28" Type="http://schemas.openxmlformats.org/officeDocument/2006/relationships/customXml" Target="../ink/ink353.xml"/><Relationship Id="rId36" Type="http://schemas.openxmlformats.org/officeDocument/2006/relationships/customXml" Target="../ink/ink357.xml"/><Relationship Id="rId49" Type="http://schemas.openxmlformats.org/officeDocument/2006/relationships/image" Target="../media/image368.png"/><Relationship Id="rId57" Type="http://schemas.openxmlformats.org/officeDocument/2006/relationships/image" Target="../media/image372.png"/><Relationship Id="rId106" Type="http://schemas.openxmlformats.org/officeDocument/2006/relationships/customXml" Target="../ink/ink392.xml"/><Relationship Id="rId114" Type="http://schemas.openxmlformats.org/officeDocument/2006/relationships/customXml" Target="../ink/ink396.xml"/><Relationship Id="rId119" Type="http://schemas.openxmlformats.org/officeDocument/2006/relationships/image" Target="../media/image403.png"/><Relationship Id="rId127" Type="http://schemas.openxmlformats.org/officeDocument/2006/relationships/image" Target="../media/image407.png"/><Relationship Id="rId10" Type="http://schemas.openxmlformats.org/officeDocument/2006/relationships/customXml" Target="../ink/ink344.xml"/><Relationship Id="rId31" Type="http://schemas.openxmlformats.org/officeDocument/2006/relationships/image" Target="../media/image359.png"/><Relationship Id="rId44" Type="http://schemas.openxmlformats.org/officeDocument/2006/relationships/customXml" Target="../ink/ink361.xml"/><Relationship Id="rId52" Type="http://schemas.openxmlformats.org/officeDocument/2006/relationships/customXml" Target="../ink/ink365.xml"/><Relationship Id="rId60" Type="http://schemas.openxmlformats.org/officeDocument/2006/relationships/customXml" Target="../ink/ink369.xml"/><Relationship Id="rId65" Type="http://schemas.openxmlformats.org/officeDocument/2006/relationships/image" Target="../media/image376.png"/><Relationship Id="rId73" Type="http://schemas.openxmlformats.org/officeDocument/2006/relationships/image" Target="../media/image380.png"/><Relationship Id="rId78" Type="http://schemas.openxmlformats.org/officeDocument/2006/relationships/customXml" Target="../ink/ink378.xml"/><Relationship Id="rId81" Type="http://schemas.openxmlformats.org/officeDocument/2006/relationships/image" Target="../media/image384.png"/><Relationship Id="rId86" Type="http://schemas.openxmlformats.org/officeDocument/2006/relationships/customXml" Target="../ink/ink382.xml"/><Relationship Id="rId94" Type="http://schemas.openxmlformats.org/officeDocument/2006/relationships/customXml" Target="../ink/ink386.xml"/><Relationship Id="rId99" Type="http://schemas.openxmlformats.org/officeDocument/2006/relationships/image" Target="../media/image393.png"/><Relationship Id="rId101" Type="http://schemas.openxmlformats.org/officeDocument/2006/relationships/image" Target="../media/image394.png"/><Relationship Id="rId122" Type="http://schemas.openxmlformats.org/officeDocument/2006/relationships/customXml" Target="../ink/ink400.xml"/><Relationship Id="rId130" Type="http://schemas.openxmlformats.org/officeDocument/2006/relationships/customXml" Target="../ink/ink404.xml"/><Relationship Id="rId4" Type="http://schemas.openxmlformats.org/officeDocument/2006/relationships/customXml" Target="../ink/ink341.xml"/><Relationship Id="rId9" Type="http://schemas.openxmlformats.org/officeDocument/2006/relationships/image" Target="../media/image348.png"/><Relationship Id="rId13" Type="http://schemas.openxmlformats.org/officeDocument/2006/relationships/image" Target="../media/image350.png"/><Relationship Id="rId18" Type="http://schemas.openxmlformats.org/officeDocument/2006/relationships/customXml" Target="../ink/ink348.xml"/><Relationship Id="rId39" Type="http://schemas.openxmlformats.org/officeDocument/2006/relationships/image" Target="../media/image363.png"/><Relationship Id="rId109" Type="http://schemas.openxmlformats.org/officeDocument/2006/relationships/image" Target="../media/image398.png"/><Relationship Id="rId34" Type="http://schemas.openxmlformats.org/officeDocument/2006/relationships/customXml" Target="../ink/ink356.xml"/><Relationship Id="rId50" Type="http://schemas.openxmlformats.org/officeDocument/2006/relationships/customXml" Target="../ink/ink364.xml"/><Relationship Id="rId55" Type="http://schemas.openxmlformats.org/officeDocument/2006/relationships/image" Target="../media/image371.png"/><Relationship Id="rId76" Type="http://schemas.openxmlformats.org/officeDocument/2006/relationships/customXml" Target="../ink/ink377.xml"/><Relationship Id="rId97" Type="http://schemas.openxmlformats.org/officeDocument/2006/relationships/image" Target="../media/image392.png"/><Relationship Id="rId104" Type="http://schemas.openxmlformats.org/officeDocument/2006/relationships/customXml" Target="../ink/ink391.xml"/><Relationship Id="rId120" Type="http://schemas.openxmlformats.org/officeDocument/2006/relationships/customXml" Target="../ink/ink399.xml"/><Relationship Id="rId125" Type="http://schemas.openxmlformats.org/officeDocument/2006/relationships/image" Target="../media/image406.png"/><Relationship Id="rId7" Type="http://schemas.openxmlformats.org/officeDocument/2006/relationships/image" Target="../media/image347.png"/><Relationship Id="rId71" Type="http://schemas.openxmlformats.org/officeDocument/2006/relationships/image" Target="../media/image379.png"/><Relationship Id="rId92" Type="http://schemas.openxmlformats.org/officeDocument/2006/relationships/customXml" Target="../ink/ink385.xml"/><Relationship Id="rId2" Type="http://schemas.openxmlformats.org/officeDocument/2006/relationships/image" Target="../media/image910.png"/><Relationship Id="rId29" Type="http://schemas.openxmlformats.org/officeDocument/2006/relationships/image" Target="../media/image358.png"/><Relationship Id="rId24" Type="http://schemas.openxmlformats.org/officeDocument/2006/relationships/customXml" Target="../ink/ink351.xml"/><Relationship Id="rId40" Type="http://schemas.openxmlformats.org/officeDocument/2006/relationships/customXml" Target="../ink/ink359.xml"/><Relationship Id="rId45" Type="http://schemas.openxmlformats.org/officeDocument/2006/relationships/image" Target="../media/image366.png"/><Relationship Id="rId66" Type="http://schemas.openxmlformats.org/officeDocument/2006/relationships/customXml" Target="../ink/ink372.xml"/><Relationship Id="rId87" Type="http://schemas.openxmlformats.org/officeDocument/2006/relationships/image" Target="../media/image387.png"/><Relationship Id="rId110" Type="http://schemas.openxmlformats.org/officeDocument/2006/relationships/customXml" Target="../ink/ink394.xml"/><Relationship Id="rId115" Type="http://schemas.openxmlformats.org/officeDocument/2006/relationships/image" Target="../media/image401.png"/><Relationship Id="rId131" Type="http://schemas.openxmlformats.org/officeDocument/2006/relationships/image" Target="../media/image409.png"/><Relationship Id="rId61" Type="http://schemas.openxmlformats.org/officeDocument/2006/relationships/image" Target="../media/image374.png"/><Relationship Id="rId82" Type="http://schemas.openxmlformats.org/officeDocument/2006/relationships/customXml" Target="../ink/ink38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6.xml"/><Relationship Id="rId117" Type="http://schemas.openxmlformats.org/officeDocument/2006/relationships/image" Target="../media/image466.png"/><Relationship Id="rId21" Type="http://schemas.openxmlformats.org/officeDocument/2006/relationships/image" Target="../media/image418.png"/><Relationship Id="rId42" Type="http://schemas.openxmlformats.org/officeDocument/2006/relationships/customXml" Target="../ink/ink424.xml"/><Relationship Id="rId47" Type="http://schemas.openxmlformats.org/officeDocument/2006/relationships/image" Target="../media/image431.png"/><Relationship Id="rId63" Type="http://schemas.openxmlformats.org/officeDocument/2006/relationships/image" Target="../media/image439.png"/><Relationship Id="rId68" Type="http://schemas.openxmlformats.org/officeDocument/2006/relationships/customXml" Target="../ink/ink437.xml"/><Relationship Id="rId84" Type="http://schemas.openxmlformats.org/officeDocument/2006/relationships/customXml" Target="../ink/ink445.xml"/><Relationship Id="rId89" Type="http://schemas.openxmlformats.org/officeDocument/2006/relationships/image" Target="../media/image452.png"/><Relationship Id="rId112" Type="http://schemas.openxmlformats.org/officeDocument/2006/relationships/customXml" Target="../ink/ink459.xml"/><Relationship Id="rId16" Type="http://schemas.openxmlformats.org/officeDocument/2006/relationships/customXml" Target="../ink/ink411.xml"/><Relationship Id="rId107" Type="http://schemas.openxmlformats.org/officeDocument/2006/relationships/image" Target="../media/image461.png"/><Relationship Id="rId11" Type="http://schemas.openxmlformats.org/officeDocument/2006/relationships/image" Target="../media/image413.png"/><Relationship Id="rId32" Type="http://schemas.openxmlformats.org/officeDocument/2006/relationships/customXml" Target="../ink/ink419.xml"/><Relationship Id="rId37" Type="http://schemas.openxmlformats.org/officeDocument/2006/relationships/image" Target="../media/image426.png"/><Relationship Id="rId53" Type="http://schemas.openxmlformats.org/officeDocument/2006/relationships/image" Target="../media/image434.png"/><Relationship Id="rId58" Type="http://schemas.openxmlformats.org/officeDocument/2006/relationships/customXml" Target="../ink/ink432.xml"/><Relationship Id="rId74" Type="http://schemas.openxmlformats.org/officeDocument/2006/relationships/customXml" Target="../ink/ink440.xml"/><Relationship Id="rId79" Type="http://schemas.openxmlformats.org/officeDocument/2006/relationships/image" Target="../media/image447.png"/><Relationship Id="rId102" Type="http://schemas.openxmlformats.org/officeDocument/2006/relationships/customXml" Target="../ink/ink454.xml"/><Relationship Id="rId123" Type="http://schemas.openxmlformats.org/officeDocument/2006/relationships/image" Target="../media/image469.png"/><Relationship Id="rId128" Type="http://schemas.openxmlformats.org/officeDocument/2006/relationships/customXml" Target="../ink/ink467.xml"/><Relationship Id="rId5" Type="http://schemas.openxmlformats.org/officeDocument/2006/relationships/image" Target="../media/image410.png"/><Relationship Id="rId90" Type="http://schemas.openxmlformats.org/officeDocument/2006/relationships/customXml" Target="../ink/ink448.xml"/><Relationship Id="rId95" Type="http://schemas.openxmlformats.org/officeDocument/2006/relationships/image" Target="../media/image455.png"/><Relationship Id="rId19" Type="http://schemas.openxmlformats.org/officeDocument/2006/relationships/image" Target="../media/image417.png"/><Relationship Id="rId14" Type="http://schemas.openxmlformats.org/officeDocument/2006/relationships/customXml" Target="../ink/ink410.xml"/><Relationship Id="rId22" Type="http://schemas.openxmlformats.org/officeDocument/2006/relationships/customXml" Target="../ink/ink414.xml"/><Relationship Id="rId27" Type="http://schemas.openxmlformats.org/officeDocument/2006/relationships/image" Target="../media/image421.png"/><Relationship Id="rId30" Type="http://schemas.openxmlformats.org/officeDocument/2006/relationships/customXml" Target="../ink/ink418.xml"/><Relationship Id="rId35" Type="http://schemas.openxmlformats.org/officeDocument/2006/relationships/image" Target="../media/image425.png"/><Relationship Id="rId43" Type="http://schemas.openxmlformats.org/officeDocument/2006/relationships/image" Target="../media/image429.png"/><Relationship Id="rId48" Type="http://schemas.openxmlformats.org/officeDocument/2006/relationships/customXml" Target="../ink/ink427.xml"/><Relationship Id="rId56" Type="http://schemas.openxmlformats.org/officeDocument/2006/relationships/customXml" Target="../ink/ink431.xml"/><Relationship Id="rId64" Type="http://schemas.openxmlformats.org/officeDocument/2006/relationships/customXml" Target="../ink/ink435.xml"/><Relationship Id="rId69" Type="http://schemas.openxmlformats.org/officeDocument/2006/relationships/image" Target="../media/image442.png"/><Relationship Id="rId77" Type="http://schemas.openxmlformats.org/officeDocument/2006/relationships/image" Target="../media/image446.png"/><Relationship Id="rId100" Type="http://schemas.openxmlformats.org/officeDocument/2006/relationships/customXml" Target="../ink/ink453.xml"/><Relationship Id="rId105" Type="http://schemas.openxmlformats.org/officeDocument/2006/relationships/image" Target="../media/image460.png"/><Relationship Id="rId113" Type="http://schemas.openxmlformats.org/officeDocument/2006/relationships/image" Target="../media/image464.png"/><Relationship Id="rId118" Type="http://schemas.openxmlformats.org/officeDocument/2006/relationships/customXml" Target="../ink/ink462.xml"/><Relationship Id="rId126" Type="http://schemas.openxmlformats.org/officeDocument/2006/relationships/customXml" Target="../ink/ink466.xml"/><Relationship Id="rId8" Type="http://schemas.openxmlformats.org/officeDocument/2006/relationships/customXml" Target="../ink/ink407.xml"/><Relationship Id="rId51" Type="http://schemas.openxmlformats.org/officeDocument/2006/relationships/image" Target="../media/image433.png"/><Relationship Id="rId72" Type="http://schemas.openxmlformats.org/officeDocument/2006/relationships/customXml" Target="../ink/ink439.xml"/><Relationship Id="rId80" Type="http://schemas.openxmlformats.org/officeDocument/2006/relationships/customXml" Target="../ink/ink443.xml"/><Relationship Id="rId85" Type="http://schemas.openxmlformats.org/officeDocument/2006/relationships/image" Target="../media/image450.png"/><Relationship Id="rId93" Type="http://schemas.openxmlformats.org/officeDocument/2006/relationships/image" Target="../media/image454.png"/><Relationship Id="rId98" Type="http://schemas.openxmlformats.org/officeDocument/2006/relationships/customXml" Target="../ink/ink452.xml"/><Relationship Id="rId121" Type="http://schemas.openxmlformats.org/officeDocument/2006/relationships/image" Target="../media/image468.png"/><Relationship Id="rId3" Type="http://schemas.openxmlformats.org/officeDocument/2006/relationships/image" Target="../media/image5.PNG"/><Relationship Id="rId12" Type="http://schemas.openxmlformats.org/officeDocument/2006/relationships/customXml" Target="../ink/ink409.xml"/><Relationship Id="rId17" Type="http://schemas.openxmlformats.org/officeDocument/2006/relationships/image" Target="../media/image416.png"/><Relationship Id="rId25" Type="http://schemas.openxmlformats.org/officeDocument/2006/relationships/image" Target="../media/image420.png"/><Relationship Id="rId33" Type="http://schemas.openxmlformats.org/officeDocument/2006/relationships/image" Target="../media/image424.png"/><Relationship Id="rId38" Type="http://schemas.openxmlformats.org/officeDocument/2006/relationships/customXml" Target="../ink/ink422.xml"/><Relationship Id="rId46" Type="http://schemas.openxmlformats.org/officeDocument/2006/relationships/customXml" Target="../ink/ink426.xml"/><Relationship Id="rId59" Type="http://schemas.openxmlformats.org/officeDocument/2006/relationships/image" Target="../media/image437.png"/><Relationship Id="rId67" Type="http://schemas.openxmlformats.org/officeDocument/2006/relationships/image" Target="../media/image441.png"/><Relationship Id="rId103" Type="http://schemas.openxmlformats.org/officeDocument/2006/relationships/image" Target="../media/image459.png"/><Relationship Id="rId108" Type="http://schemas.openxmlformats.org/officeDocument/2006/relationships/customXml" Target="../ink/ink457.xml"/><Relationship Id="rId116" Type="http://schemas.openxmlformats.org/officeDocument/2006/relationships/customXml" Target="../ink/ink461.xml"/><Relationship Id="rId124" Type="http://schemas.openxmlformats.org/officeDocument/2006/relationships/customXml" Target="../ink/ink465.xml"/><Relationship Id="rId129" Type="http://schemas.openxmlformats.org/officeDocument/2006/relationships/image" Target="../media/image472.png"/><Relationship Id="rId20" Type="http://schemas.openxmlformats.org/officeDocument/2006/relationships/customXml" Target="../ink/ink413.xml"/><Relationship Id="rId41" Type="http://schemas.openxmlformats.org/officeDocument/2006/relationships/image" Target="../media/image428.png"/><Relationship Id="rId54" Type="http://schemas.openxmlformats.org/officeDocument/2006/relationships/customXml" Target="../ink/ink430.xml"/><Relationship Id="rId62" Type="http://schemas.openxmlformats.org/officeDocument/2006/relationships/customXml" Target="../ink/ink434.xml"/><Relationship Id="rId70" Type="http://schemas.openxmlformats.org/officeDocument/2006/relationships/customXml" Target="../ink/ink438.xml"/><Relationship Id="rId75" Type="http://schemas.openxmlformats.org/officeDocument/2006/relationships/image" Target="../media/image445.png"/><Relationship Id="rId83" Type="http://schemas.openxmlformats.org/officeDocument/2006/relationships/image" Target="../media/image449.png"/><Relationship Id="rId88" Type="http://schemas.openxmlformats.org/officeDocument/2006/relationships/customXml" Target="../ink/ink447.xml"/><Relationship Id="rId91" Type="http://schemas.openxmlformats.org/officeDocument/2006/relationships/image" Target="../media/image453.png"/><Relationship Id="rId96" Type="http://schemas.openxmlformats.org/officeDocument/2006/relationships/customXml" Target="../ink/ink451.xml"/><Relationship Id="rId111" Type="http://schemas.openxmlformats.org/officeDocument/2006/relationships/image" Target="../media/image46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6.xml"/><Relationship Id="rId15" Type="http://schemas.openxmlformats.org/officeDocument/2006/relationships/image" Target="../media/image415.png"/><Relationship Id="rId23" Type="http://schemas.openxmlformats.org/officeDocument/2006/relationships/image" Target="../media/image419.png"/><Relationship Id="rId28" Type="http://schemas.openxmlformats.org/officeDocument/2006/relationships/customXml" Target="../ink/ink417.xml"/><Relationship Id="rId36" Type="http://schemas.openxmlformats.org/officeDocument/2006/relationships/customXml" Target="../ink/ink421.xml"/><Relationship Id="rId49" Type="http://schemas.openxmlformats.org/officeDocument/2006/relationships/image" Target="../media/image432.png"/><Relationship Id="rId57" Type="http://schemas.openxmlformats.org/officeDocument/2006/relationships/image" Target="../media/image436.png"/><Relationship Id="rId106" Type="http://schemas.openxmlformats.org/officeDocument/2006/relationships/customXml" Target="../ink/ink456.xml"/><Relationship Id="rId114" Type="http://schemas.openxmlformats.org/officeDocument/2006/relationships/customXml" Target="../ink/ink460.xml"/><Relationship Id="rId119" Type="http://schemas.openxmlformats.org/officeDocument/2006/relationships/image" Target="../media/image467.png"/><Relationship Id="rId127" Type="http://schemas.openxmlformats.org/officeDocument/2006/relationships/image" Target="../media/image471.png"/><Relationship Id="rId10" Type="http://schemas.openxmlformats.org/officeDocument/2006/relationships/customXml" Target="../ink/ink408.xml"/><Relationship Id="rId31" Type="http://schemas.openxmlformats.org/officeDocument/2006/relationships/image" Target="../media/image423.png"/><Relationship Id="rId44" Type="http://schemas.openxmlformats.org/officeDocument/2006/relationships/customXml" Target="../ink/ink425.xml"/><Relationship Id="rId52" Type="http://schemas.openxmlformats.org/officeDocument/2006/relationships/customXml" Target="../ink/ink429.xml"/><Relationship Id="rId60" Type="http://schemas.openxmlformats.org/officeDocument/2006/relationships/customXml" Target="../ink/ink433.xml"/><Relationship Id="rId65" Type="http://schemas.openxmlformats.org/officeDocument/2006/relationships/image" Target="../media/image440.png"/><Relationship Id="rId73" Type="http://schemas.openxmlformats.org/officeDocument/2006/relationships/image" Target="../media/image444.png"/><Relationship Id="rId78" Type="http://schemas.openxmlformats.org/officeDocument/2006/relationships/customXml" Target="../ink/ink442.xml"/><Relationship Id="rId81" Type="http://schemas.openxmlformats.org/officeDocument/2006/relationships/image" Target="../media/image448.png"/><Relationship Id="rId86" Type="http://schemas.openxmlformats.org/officeDocument/2006/relationships/customXml" Target="../ink/ink446.xml"/><Relationship Id="rId94" Type="http://schemas.openxmlformats.org/officeDocument/2006/relationships/customXml" Target="../ink/ink450.xml"/><Relationship Id="rId99" Type="http://schemas.openxmlformats.org/officeDocument/2006/relationships/image" Target="../media/image457.png"/><Relationship Id="rId101" Type="http://schemas.openxmlformats.org/officeDocument/2006/relationships/image" Target="../media/image458.png"/><Relationship Id="rId122" Type="http://schemas.openxmlformats.org/officeDocument/2006/relationships/customXml" Target="../ink/ink464.xml"/><Relationship Id="rId130" Type="http://schemas.openxmlformats.org/officeDocument/2006/relationships/customXml" Target="../ink/ink468.xml"/><Relationship Id="rId4" Type="http://schemas.openxmlformats.org/officeDocument/2006/relationships/customXml" Target="../ink/ink405.xml"/><Relationship Id="rId9" Type="http://schemas.openxmlformats.org/officeDocument/2006/relationships/image" Target="../media/image412.png"/><Relationship Id="rId13" Type="http://schemas.openxmlformats.org/officeDocument/2006/relationships/image" Target="../media/image414.png"/><Relationship Id="rId18" Type="http://schemas.openxmlformats.org/officeDocument/2006/relationships/customXml" Target="../ink/ink412.xml"/><Relationship Id="rId39" Type="http://schemas.openxmlformats.org/officeDocument/2006/relationships/image" Target="../media/image427.png"/><Relationship Id="rId109" Type="http://schemas.openxmlformats.org/officeDocument/2006/relationships/image" Target="../media/image462.png"/><Relationship Id="rId34" Type="http://schemas.openxmlformats.org/officeDocument/2006/relationships/customXml" Target="../ink/ink420.xml"/><Relationship Id="rId50" Type="http://schemas.openxmlformats.org/officeDocument/2006/relationships/customXml" Target="../ink/ink428.xml"/><Relationship Id="rId55" Type="http://schemas.openxmlformats.org/officeDocument/2006/relationships/image" Target="../media/image435.png"/><Relationship Id="rId76" Type="http://schemas.openxmlformats.org/officeDocument/2006/relationships/customXml" Target="../ink/ink441.xml"/><Relationship Id="rId97" Type="http://schemas.openxmlformats.org/officeDocument/2006/relationships/image" Target="../media/image456.png"/><Relationship Id="rId104" Type="http://schemas.openxmlformats.org/officeDocument/2006/relationships/customXml" Target="../ink/ink455.xml"/><Relationship Id="rId120" Type="http://schemas.openxmlformats.org/officeDocument/2006/relationships/customXml" Target="../ink/ink463.xml"/><Relationship Id="rId125" Type="http://schemas.openxmlformats.org/officeDocument/2006/relationships/image" Target="../media/image470.png"/><Relationship Id="rId7" Type="http://schemas.openxmlformats.org/officeDocument/2006/relationships/image" Target="../media/image411.png"/><Relationship Id="rId71" Type="http://schemas.openxmlformats.org/officeDocument/2006/relationships/image" Target="../media/image443.png"/><Relationship Id="rId92" Type="http://schemas.openxmlformats.org/officeDocument/2006/relationships/customXml" Target="../ink/ink449.xml"/><Relationship Id="rId2" Type="http://schemas.openxmlformats.org/officeDocument/2006/relationships/image" Target="../media/image1010.png"/><Relationship Id="rId29" Type="http://schemas.openxmlformats.org/officeDocument/2006/relationships/image" Target="../media/image422.png"/><Relationship Id="rId24" Type="http://schemas.openxmlformats.org/officeDocument/2006/relationships/customXml" Target="../ink/ink415.xml"/><Relationship Id="rId40" Type="http://schemas.openxmlformats.org/officeDocument/2006/relationships/customXml" Target="../ink/ink423.xml"/><Relationship Id="rId45" Type="http://schemas.openxmlformats.org/officeDocument/2006/relationships/image" Target="../media/image430.png"/><Relationship Id="rId66" Type="http://schemas.openxmlformats.org/officeDocument/2006/relationships/customXml" Target="../ink/ink436.xml"/><Relationship Id="rId87" Type="http://schemas.openxmlformats.org/officeDocument/2006/relationships/image" Target="../media/image451.png"/><Relationship Id="rId110" Type="http://schemas.openxmlformats.org/officeDocument/2006/relationships/customXml" Target="../ink/ink458.xml"/><Relationship Id="rId115" Type="http://schemas.openxmlformats.org/officeDocument/2006/relationships/image" Target="../media/image465.png"/><Relationship Id="rId131" Type="http://schemas.openxmlformats.org/officeDocument/2006/relationships/image" Target="../media/image473.png"/><Relationship Id="rId61" Type="http://schemas.openxmlformats.org/officeDocument/2006/relationships/image" Target="../media/image438.png"/><Relationship Id="rId82" Type="http://schemas.openxmlformats.org/officeDocument/2006/relationships/customXml" Target="../ink/ink44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8.png"/><Relationship Id="rId18" Type="http://schemas.openxmlformats.org/officeDocument/2006/relationships/customXml" Target="../ink/ink476.xml"/><Relationship Id="rId26" Type="http://schemas.openxmlformats.org/officeDocument/2006/relationships/customXml" Target="../ink/ink480.xml"/><Relationship Id="rId39" Type="http://schemas.openxmlformats.org/officeDocument/2006/relationships/image" Target="../media/image491.png"/><Relationship Id="rId21" Type="http://schemas.openxmlformats.org/officeDocument/2006/relationships/image" Target="../media/image482.png"/><Relationship Id="rId34" Type="http://schemas.openxmlformats.org/officeDocument/2006/relationships/customXml" Target="../ink/ink484.xml"/><Relationship Id="rId42" Type="http://schemas.openxmlformats.org/officeDocument/2006/relationships/customXml" Target="../ink/ink488.xml"/><Relationship Id="rId47" Type="http://schemas.openxmlformats.org/officeDocument/2006/relationships/image" Target="../media/image495.png"/><Relationship Id="rId50" Type="http://schemas.openxmlformats.org/officeDocument/2006/relationships/customXml" Target="../ink/ink492.xml"/><Relationship Id="rId55" Type="http://schemas.openxmlformats.org/officeDocument/2006/relationships/image" Target="../media/image499.png"/><Relationship Id="rId63" Type="http://schemas.openxmlformats.org/officeDocument/2006/relationships/image" Target="../media/image503.png"/><Relationship Id="rId68" Type="http://schemas.openxmlformats.org/officeDocument/2006/relationships/customXml" Target="../ink/ink501.xml"/><Relationship Id="rId76" Type="http://schemas.openxmlformats.org/officeDocument/2006/relationships/customXml" Target="../ink/ink505.xml"/><Relationship Id="rId7" Type="http://schemas.openxmlformats.org/officeDocument/2006/relationships/image" Target="../media/image475.png"/><Relationship Id="rId71" Type="http://schemas.openxmlformats.org/officeDocument/2006/relationships/image" Target="../media/image507.png"/><Relationship Id="rId2" Type="http://schemas.openxmlformats.org/officeDocument/2006/relationships/image" Target="../media/image1110.png"/><Relationship Id="rId16" Type="http://schemas.openxmlformats.org/officeDocument/2006/relationships/customXml" Target="../ink/ink475.xml"/><Relationship Id="rId29" Type="http://schemas.openxmlformats.org/officeDocument/2006/relationships/image" Target="../media/image486.png"/><Relationship Id="rId11" Type="http://schemas.openxmlformats.org/officeDocument/2006/relationships/image" Target="../media/image477.png"/><Relationship Id="rId24" Type="http://schemas.openxmlformats.org/officeDocument/2006/relationships/customXml" Target="../ink/ink479.xml"/><Relationship Id="rId32" Type="http://schemas.openxmlformats.org/officeDocument/2006/relationships/customXml" Target="../ink/ink483.xml"/><Relationship Id="rId37" Type="http://schemas.openxmlformats.org/officeDocument/2006/relationships/image" Target="../media/image490.png"/><Relationship Id="rId40" Type="http://schemas.openxmlformats.org/officeDocument/2006/relationships/customXml" Target="../ink/ink487.xml"/><Relationship Id="rId45" Type="http://schemas.openxmlformats.org/officeDocument/2006/relationships/image" Target="../media/image494.png"/><Relationship Id="rId53" Type="http://schemas.openxmlformats.org/officeDocument/2006/relationships/image" Target="../media/image498.png"/><Relationship Id="rId58" Type="http://schemas.openxmlformats.org/officeDocument/2006/relationships/customXml" Target="../ink/ink496.xml"/><Relationship Id="rId66" Type="http://schemas.openxmlformats.org/officeDocument/2006/relationships/customXml" Target="../ink/ink500.xml"/><Relationship Id="rId74" Type="http://schemas.openxmlformats.org/officeDocument/2006/relationships/customXml" Target="../ink/ink504.xml"/><Relationship Id="rId79" Type="http://schemas.openxmlformats.org/officeDocument/2006/relationships/image" Target="../media/image511.png"/><Relationship Id="rId5" Type="http://schemas.openxmlformats.org/officeDocument/2006/relationships/image" Target="../media/image474.png"/><Relationship Id="rId61" Type="http://schemas.openxmlformats.org/officeDocument/2006/relationships/image" Target="../media/image502.png"/><Relationship Id="rId82" Type="http://schemas.openxmlformats.org/officeDocument/2006/relationships/customXml" Target="../ink/ink508.xml"/><Relationship Id="rId10" Type="http://schemas.openxmlformats.org/officeDocument/2006/relationships/customXml" Target="../ink/ink472.xml"/><Relationship Id="rId19" Type="http://schemas.openxmlformats.org/officeDocument/2006/relationships/image" Target="../media/image481.png"/><Relationship Id="rId31" Type="http://schemas.openxmlformats.org/officeDocument/2006/relationships/image" Target="../media/image487.png"/><Relationship Id="rId44" Type="http://schemas.openxmlformats.org/officeDocument/2006/relationships/customXml" Target="../ink/ink489.xml"/><Relationship Id="rId52" Type="http://schemas.openxmlformats.org/officeDocument/2006/relationships/customXml" Target="../ink/ink493.xml"/><Relationship Id="rId60" Type="http://schemas.openxmlformats.org/officeDocument/2006/relationships/customXml" Target="../ink/ink497.xml"/><Relationship Id="rId65" Type="http://schemas.openxmlformats.org/officeDocument/2006/relationships/image" Target="../media/image504.png"/><Relationship Id="rId73" Type="http://schemas.openxmlformats.org/officeDocument/2006/relationships/image" Target="../media/image508.png"/><Relationship Id="rId78" Type="http://schemas.openxmlformats.org/officeDocument/2006/relationships/customXml" Target="../ink/ink506.xml"/><Relationship Id="rId81" Type="http://schemas.openxmlformats.org/officeDocument/2006/relationships/image" Target="../media/image512.png"/><Relationship Id="rId4" Type="http://schemas.openxmlformats.org/officeDocument/2006/relationships/customXml" Target="../ink/ink469.xml"/><Relationship Id="rId9" Type="http://schemas.openxmlformats.org/officeDocument/2006/relationships/image" Target="../media/image476.png"/><Relationship Id="rId14" Type="http://schemas.openxmlformats.org/officeDocument/2006/relationships/customXml" Target="../ink/ink474.xml"/><Relationship Id="rId22" Type="http://schemas.openxmlformats.org/officeDocument/2006/relationships/customXml" Target="../ink/ink478.xml"/><Relationship Id="rId27" Type="http://schemas.openxmlformats.org/officeDocument/2006/relationships/image" Target="../media/image485.png"/><Relationship Id="rId30" Type="http://schemas.openxmlformats.org/officeDocument/2006/relationships/customXml" Target="../ink/ink482.xml"/><Relationship Id="rId35" Type="http://schemas.openxmlformats.org/officeDocument/2006/relationships/image" Target="../media/image489.png"/><Relationship Id="rId43" Type="http://schemas.openxmlformats.org/officeDocument/2006/relationships/image" Target="../media/image493.png"/><Relationship Id="rId48" Type="http://schemas.openxmlformats.org/officeDocument/2006/relationships/customXml" Target="../ink/ink491.xml"/><Relationship Id="rId56" Type="http://schemas.openxmlformats.org/officeDocument/2006/relationships/customXml" Target="../ink/ink495.xml"/><Relationship Id="rId64" Type="http://schemas.openxmlformats.org/officeDocument/2006/relationships/customXml" Target="../ink/ink499.xml"/><Relationship Id="rId69" Type="http://schemas.openxmlformats.org/officeDocument/2006/relationships/image" Target="../media/image506.png"/><Relationship Id="rId77" Type="http://schemas.openxmlformats.org/officeDocument/2006/relationships/image" Target="../media/image510.png"/><Relationship Id="rId8" Type="http://schemas.openxmlformats.org/officeDocument/2006/relationships/customXml" Target="../ink/ink471.xml"/><Relationship Id="rId51" Type="http://schemas.openxmlformats.org/officeDocument/2006/relationships/image" Target="../media/image497.png"/><Relationship Id="rId72" Type="http://schemas.openxmlformats.org/officeDocument/2006/relationships/customXml" Target="../ink/ink503.xml"/><Relationship Id="rId80" Type="http://schemas.openxmlformats.org/officeDocument/2006/relationships/customXml" Target="../ink/ink507.xml"/><Relationship Id="rId3" Type="http://schemas.openxmlformats.org/officeDocument/2006/relationships/image" Target="../media/image1210.png"/><Relationship Id="rId12" Type="http://schemas.openxmlformats.org/officeDocument/2006/relationships/customXml" Target="../ink/ink473.xml"/><Relationship Id="rId17" Type="http://schemas.openxmlformats.org/officeDocument/2006/relationships/image" Target="../media/image480.png"/><Relationship Id="rId25" Type="http://schemas.openxmlformats.org/officeDocument/2006/relationships/image" Target="../media/image484.png"/><Relationship Id="rId33" Type="http://schemas.openxmlformats.org/officeDocument/2006/relationships/image" Target="../media/image488.png"/><Relationship Id="rId38" Type="http://schemas.openxmlformats.org/officeDocument/2006/relationships/customXml" Target="../ink/ink486.xml"/><Relationship Id="rId46" Type="http://schemas.openxmlformats.org/officeDocument/2006/relationships/customXml" Target="../ink/ink490.xml"/><Relationship Id="rId59" Type="http://schemas.openxmlformats.org/officeDocument/2006/relationships/image" Target="../media/image501.png"/><Relationship Id="rId67" Type="http://schemas.openxmlformats.org/officeDocument/2006/relationships/image" Target="../media/image505.png"/><Relationship Id="rId20" Type="http://schemas.openxmlformats.org/officeDocument/2006/relationships/customXml" Target="../ink/ink477.xml"/><Relationship Id="rId41" Type="http://schemas.openxmlformats.org/officeDocument/2006/relationships/image" Target="../media/image492.png"/><Relationship Id="rId54" Type="http://schemas.openxmlformats.org/officeDocument/2006/relationships/customXml" Target="../ink/ink494.xml"/><Relationship Id="rId62" Type="http://schemas.openxmlformats.org/officeDocument/2006/relationships/customXml" Target="../ink/ink498.xml"/><Relationship Id="rId70" Type="http://schemas.openxmlformats.org/officeDocument/2006/relationships/customXml" Target="../ink/ink502.xml"/><Relationship Id="rId75" Type="http://schemas.openxmlformats.org/officeDocument/2006/relationships/image" Target="../media/image509.png"/><Relationship Id="rId83" Type="http://schemas.openxmlformats.org/officeDocument/2006/relationships/image" Target="../media/image5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0.xml"/><Relationship Id="rId15" Type="http://schemas.openxmlformats.org/officeDocument/2006/relationships/image" Target="../media/image479.png"/><Relationship Id="rId23" Type="http://schemas.openxmlformats.org/officeDocument/2006/relationships/image" Target="../media/image483.png"/><Relationship Id="rId28" Type="http://schemas.openxmlformats.org/officeDocument/2006/relationships/customXml" Target="../ink/ink481.xml"/><Relationship Id="rId36" Type="http://schemas.openxmlformats.org/officeDocument/2006/relationships/customXml" Target="../ink/ink485.xml"/><Relationship Id="rId49" Type="http://schemas.openxmlformats.org/officeDocument/2006/relationships/image" Target="../media/image496.png"/><Relationship Id="rId57" Type="http://schemas.openxmlformats.org/officeDocument/2006/relationships/image" Target="../media/image5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7E1829-8405-4BBD-A763-DEE59F26F51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97279" y="758952"/>
                <a:ext cx="10270375" cy="3566160"/>
              </a:xfrm>
            </p:spPr>
            <p:txBody>
              <a:bodyPr>
                <a:normAutofit/>
              </a:bodyPr>
              <a:lstStyle/>
              <a:p>
                <a:r>
                  <a:rPr lang="en-US" sz="115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Section 7.5</a:t>
                </a:r>
                <a:br>
                  <a:rPr lang="en-US" sz="115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5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Graphing </a:t>
                </a:r>
                <a14:m>
                  <m:oMath xmlns:m="http://schemas.openxmlformats.org/officeDocument/2006/math">
                    <m:r>
                      <a:rPr lang="en-US" sz="5400" b="1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400" b="1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u="sng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5400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 u="sng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u="sng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u="sng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u="sng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p>
                        <m:r>
                          <a:rPr lang="en-US" sz="5400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7E1829-8405-4BBD-A763-DEE59F26F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97279" y="758952"/>
                <a:ext cx="10270375" cy="3566160"/>
              </a:xfrm>
              <a:blipFill>
                <a:blip r:embed="rId2"/>
                <a:stretch>
                  <a:fillRect l="-7834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an equation </a:t>
                </a:r>
                <a14:m>
                  <m:oMath xmlns:m="http://schemas.openxmlformats.org/officeDocument/2006/math"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4400" b="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each parabola.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  <a:blipFill>
                <a:blip r:embed="rId2"/>
                <a:stretch>
                  <a:fillRect t="-20909" b="-4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1391090" y="977899"/>
                <a:ext cx="92654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Vertex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−3, 5</m:t>
                        </m:r>
                      </m:e>
                    </m:d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Contains Point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1, 1)</m:t>
                    </m:r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90" y="977899"/>
                <a:ext cx="9265485" cy="677108"/>
              </a:xfrm>
              <a:prstGeom prst="rect">
                <a:avLst/>
              </a:prstGeom>
              <a:blipFill>
                <a:blip r:embed="rId3"/>
                <a:stretch>
                  <a:fillRect l="-3750" t="-26126" b="-5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34B178-E1DC-45BA-9494-1FA8A6DC3B20}"/>
                  </a:ext>
                </a:extLst>
              </p14:cNvPr>
              <p14:cNvContentPartPr/>
              <p14:nvPr/>
            </p14:nvContentPartPr>
            <p14:xfrm>
              <a:off x="3807190" y="710227"/>
              <a:ext cx="196560" cy="33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34B178-E1DC-45BA-9494-1FA8A6DC3B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8190" y="701587"/>
                <a:ext cx="21420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6AB5C6A-65AB-4809-BEB8-18802B0F2057}"/>
              </a:ext>
            </a:extLst>
          </p:cNvPr>
          <p:cNvGrpSpPr/>
          <p:nvPr/>
        </p:nvGrpSpPr>
        <p:grpSpPr>
          <a:xfrm>
            <a:off x="4454110" y="749467"/>
            <a:ext cx="200880" cy="285120"/>
            <a:chOff x="4454110" y="749467"/>
            <a:chExt cx="20088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9FE2C0-7C35-4F71-BE50-642C9E59BD8F}"/>
                    </a:ext>
                  </a:extLst>
                </p14:cNvPr>
                <p14:cNvContentPartPr/>
                <p14:nvPr/>
              </p14:nvContentPartPr>
              <p14:xfrm>
                <a:off x="4454110" y="749467"/>
                <a:ext cx="19800" cy="282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9FE2C0-7C35-4F71-BE50-642C9E59BD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45470" y="740827"/>
                  <a:ext cx="37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3AEAB4-15FD-4CCA-8319-A97DDB3BE702}"/>
                    </a:ext>
                  </a:extLst>
                </p14:cNvPr>
                <p14:cNvContentPartPr/>
                <p14:nvPr/>
              </p14:nvContentPartPr>
              <p14:xfrm>
                <a:off x="4604950" y="819667"/>
                <a:ext cx="8640" cy="9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3AEAB4-15FD-4CCA-8319-A97DDB3BE7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6310" y="811027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74BBA5-C917-4C17-88DB-27F2646F6A82}"/>
                    </a:ext>
                  </a:extLst>
                </p14:cNvPr>
                <p14:cNvContentPartPr/>
                <p14:nvPr/>
              </p14:nvContentPartPr>
              <p14:xfrm>
                <a:off x="4478230" y="823987"/>
                <a:ext cx="176760" cy="210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74BBA5-C917-4C17-88DB-27F2646F6A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69230" y="815347"/>
                  <a:ext cx="1944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CFF9F-D4D8-40C5-A319-8CD84DC1E0D2}"/>
              </a:ext>
            </a:extLst>
          </p:cNvPr>
          <p:cNvGrpSpPr/>
          <p:nvPr/>
        </p:nvGrpSpPr>
        <p:grpSpPr>
          <a:xfrm>
            <a:off x="9619750" y="796987"/>
            <a:ext cx="213480" cy="198720"/>
            <a:chOff x="9619750" y="796987"/>
            <a:chExt cx="2134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4A4D5E-DA75-4910-B7DC-38AACA9DB2E9}"/>
                    </a:ext>
                  </a:extLst>
                </p14:cNvPr>
                <p14:cNvContentPartPr/>
                <p14:nvPr/>
              </p14:nvContentPartPr>
              <p14:xfrm>
                <a:off x="9619750" y="803827"/>
                <a:ext cx="213480" cy="182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4A4D5E-DA75-4910-B7DC-38AACA9DB2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10750" y="794827"/>
                  <a:ext cx="231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D1CEB7-3403-4459-B117-38CD892C6470}"/>
                    </a:ext>
                  </a:extLst>
                </p14:cNvPr>
                <p14:cNvContentPartPr/>
                <p14:nvPr/>
              </p14:nvContentPartPr>
              <p14:xfrm>
                <a:off x="9664750" y="796987"/>
                <a:ext cx="164160" cy="198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D1CEB7-3403-4459-B117-38CD892C64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55750" y="787987"/>
                  <a:ext cx="1818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ED84D-FE31-49ED-81FB-57028B6BBFDF}"/>
              </a:ext>
            </a:extLst>
          </p:cNvPr>
          <p:cNvGrpSpPr/>
          <p:nvPr/>
        </p:nvGrpSpPr>
        <p:grpSpPr>
          <a:xfrm>
            <a:off x="10074070" y="809947"/>
            <a:ext cx="237600" cy="356040"/>
            <a:chOff x="10074070" y="809947"/>
            <a:chExt cx="23760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FB1BB3-54F9-4BB8-A7A9-F5B010B4D954}"/>
                    </a:ext>
                  </a:extLst>
                </p14:cNvPr>
                <p14:cNvContentPartPr/>
                <p14:nvPr/>
              </p14:nvContentPartPr>
              <p14:xfrm>
                <a:off x="10074070" y="809947"/>
                <a:ext cx="101520" cy="15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FB1BB3-54F9-4BB8-A7A9-F5B010B4D9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65430" y="801307"/>
                  <a:ext cx="11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241C17-3621-4C6B-B44C-DA160EBD8FB8}"/>
                    </a:ext>
                  </a:extLst>
                </p14:cNvPr>
                <p14:cNvContentPartPr/>
                <p14:nvPr/>
              </p14:nvContentPartPr>
              <p14:xfrm>
                <a:off x="10139590" y="821467"/>
                <a:ext cx="172080" cy="344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241C17-3621-4C6B-B44C-DA160EBD8F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30590" y="812467"/>
                  <a:ext cx="18972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BC537B7-CFB2-4D16-A2A9-8B52D9FBB6FB}"/>
              </a:ext>
            </a:extLst>
          </p:cNvPr>
          <p:cNvGrpSpPr/>
          <p:nvPr/>
        </p:nvGrpSpPr>
        <p:grpSpPr>
          <a:xfrm>
            <a:off x="1827910" y="1685467"/>
            <a:ext cx="10096560" cy="4850640"/>
            <a:chOff x="1827910" y="1685467"/>
            <a:chExt cx="10096560" cy="48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1A1519-5A61-45FF-8E2D-9A84AAF53FB8}"/>
                    </a:ext>
                  </a:extLst>
                </p14:cNvPr>
                <p14:cNvContentPartPr/>
                <p14:nvPr/>
              </p14:nvContentPartPr>
              <p14:xfrm>
                <a:off x="1827910" y="2491867"/>
                <a:ext cx="42480" cy="689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1A1519-5A61-45FF-8E2D-9A84AAF53F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19270" y="2483227"/>
                  <a:ext cx="601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BCAEDC-2462-4C5D-8649-611D4FA02A3C}"/>
                    </a:ext>
                  </a:extLst>
                </p14:cNvPr>
                <p14:cNvContentPartPr/>
                <p14:nvPr/>
              </p14:nvContentPartPr>
              <p14:xfrm>
                <a:off x="2027350" y="2856187"/>
                <a:ext cx="300240" cy="3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BCAEDC-2462-4C5D-8649-611D4FA02A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8710" y="2847187"/>
                  <a:ext cx="317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B2FA5F-00C9-437E-A620-9206FD207362}"/>
                    </a:ext>
                  </a:extLst>
                </p14:cNvPr>
                <p14:cNvContentPartPr/>
                <p14:nvPr/>
              </p14:nvContentPartPr>
              <p14:xfrm>
                <a:off x="2488150" y="2570707"/>
                <a:ext cx="290520" cy="451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B2FA5F-00C9-437E-A620-9206FD2073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9510" y="2561707"/>
                  <a:ext cx="3081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6C4ECF-00F9-4B09-9415-E5218C61417F}"/>
                    </a:ext>
                  </a:extLst>
                </p14:cNvPr>
                <p14:cNvContentPartPr/>
                <p14:nvPr/>
              </p14:nvContentPartPr>
              <p14:xfrm>
                <a:off x="2614510" y="2483227"/>
                <a:ext cx="382680" cy="16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6C4ECF-00F9-4B09-9415-E5218C6141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5870" y="2474587"/>
                  <a:ext cx="40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4FF947-C4C9-47D2-82FE-123892C071DB}"/>
                    </a:ext>
                  </a:extLst>
                </p14:cNvPr>
                <p14:cNvContentPartPr/>
                <p14:nvPr/>
              </p14:nvContentPartPr>
              <p14:xfrm>
                <a:off x="3272950" y="2613547"/>
                <a:ext cx="189360" cy="67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4FF947-C4C9-47D2-82FE-123892C071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4310" y="2604547"/>
                  <a:ext cx="207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BFDCDA-984F-4574-A92E-8BF096F3A587}"/>
                    </a:ext>
                  </a:extLst>
                </p14:cNvPr>
                <p14:cNvContentPartPr/>
                <p14:nvPr/>
              </p14:nvContentPartPr>
              <p14:xfrm>
                <a:off x="3289150" y="2763667"/>
                <a:ext cx="252000" cy="16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BFDCDA-984F-4574-A92E-8BF096F3A5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0510" y="2755027"/>
                  <a:ext cx="269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D06DF9-0B3C-42D3-8946-5A0A9D0E51BE}"/>
                    </a:ext>
                  </a:extLst>
                </p14:cNvPr>
                <p14:cNvContentPartPr/>
                <p14:nvPr/>
              </p14:nvContentPartPr>
              <p14:xfrm>
                <a:off x="3783430" y="2570347"/>
                <a:ext cx="401760" cy="328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D06DF9-0B3C-42D3-8946-5A0A9D0E51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4790" y="2561707"/>
                  <a:ext cx="419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C4DC40-B1B5-405D-834A-4686909A805B}"/>
                    </a:ext>
                  </a:extLst>
                </p14:cNvPr>
                <p14:cNvContentPartPr/>
                <p14:nvPr/>
              </p14:nvContentPartPr>
              <p14:xfrm>
                <a:off x="4360870" y="2082907"/>
                <a:ext cx="249480" cy="911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C4DC40-B1B5-405D-834A-4686909A80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51870" y="2073907"/>
                  <a:ext cx="26712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3BC092-9BFA-43C1-BA8D-2A71313D733A}"/>
                    </a:ext>
                  </a:extLst>
                </p14:cNvPr>
                <p14:cNvContentPartPr/>
                <p14:nvPr/>
              </p14:nvContentPartPr>
              <p14:xfrm>
                <a:off x="4857310" y="2329507"/>
                <a:ext cx="37080" cy="459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3BC092-9BFA-43C1-BA8D-2A71313D73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8310" y="2320867"/>
                  <a:ext cx="547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A4E3DE-EDA9-4F31-91EC-42F848E198A6}"/>
                    </a:ext>
                  </a:extLst>
                </p14:cNvPr>
                <p14:cNvContentPartPr/>
                <p14:nvPr/>
              </p14:nvContentPartPr>
              <p14:xfrm>
                <a:off x="5103910" y="2568907"/>
                <a:ext cx="241560" cy="32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A4E3DE-EDA9-4F31-91EC-42F848E198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4910" y="2559907"/>
                  <a:ext cx="259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D724C3-6EED-4D8C-A8DB-23C550C583C4}"/>
                    </a:ext>
                  </a:extLst>
                </p14:cNvPr>
                <p14:cNvContentPartPr/>
                <p14:nvPr/>
              </p14:nvContentPartPr>
              <p14:xfrm>
                <a:off x="5488750" y="2305747"/>
                <a:ext cx="115200" cy="514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D724C3-6EED-4D8C-A8DB-23C550C583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0110" y="2297107"/>
                  <a:ext cx="1328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066340-C6F2-41DD-A058-2E99A2EB4542}"/>
                    </a:ext>
                  </a:extLst>
                </p14:cNvPr>
                <p14:cNvContentPartPr/>
                <p14:nvPr/>
              </p14:nvContentPartPr>
              <p14:xfrm>
                <a:off x="5627350" y="2527507"/>
                <a:ext cx="146880" cy="11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066340-C6F2-41DD-A058-2E99A2EB45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18710" y="2518867"/>
                  <a:ext cx="164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C25619-0C1A-47DA-B289-86305E6BEFA0}"/>
                    </a:ext>
                  </a:extLst>
                </p14:cNvPr>
                <p14:cNvContentPartPr/>
                <p14:nvPr/>
              </p14:nvContentPartPr>
              <p14:xfrm>
                <a:off x="5784670" y="2378467"/>
                <a:ext cx="218520" cy="304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C25619-0C1A-47DA-B289-86305E6BEF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6030" y="2369467"/>
                  <a:ext cx="236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B243B0-C3A6-4FC2-A6AD-347F6A542422}"/>
                    </a:ext>
                  </a:extLst>
                </p14:cNvPr>
                <p14:cNvContentPartPr/>
                <p14:nvPr/>
              </p14:nvContentPartPr>
              <p14:xfrm>
                <a:off x="6051430" y="2166427"/>
                <a:ext cx="101160" cy="569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B243B0-C3A6-4FC2-A6AD-347F6A5424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42790" y="2157787"/>
                  <a:ext cx="1188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868621-317A-4A6E-9B9D-2EA47249B984}"/>
                    </a:ext>
                  </a:extLst>
                </p14:cNvPr>
                <p14:cNvContentPartPr/>
                <p14:nvPr/>
              </p14:nvContentPartPr>
              <p14:xfrm>
                <a:off x="6157270" y="2085067"/>
                <a:ext cx="118800" cy="73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868621-317A-4A6E-9B9D-2EA47249B9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8630" y="2076427"/>
                  <a:ext cx="13644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070AB4-89F8-486A-8577-23C1A10ED11B}"/>
                    </a:ext>
                  </a:extLst>
                </p14:cNvPr>
                <p14:cNvContentPartPr/>
                <p14:nvPr/>
              </p14:nvContentPartPr>
              <p14:xfrm>
                <a:off x="6390190" y="1882747"/>
                <a:ext cx="212040" cy="306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A070AB4-89F8-486A-8577-23C1A10ED1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81550" y="1873747"/>
                  <a:ext cx="229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2531AD-462B-40AA-9EB9-D6D722D9C00E}"/>
                    </a:ext>
                  </a:extLst>
                </p14:cNvPr>
                <p14:cNvContentPartPr/>
                <p14:nvPr/>
              </p14:nvContentPartPr>
              <p14:xfrm>
                <a:off x="2034910" y="3652147"/>
                <a:ext cx="281880" cy="66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2531AD-462B-40AA-9EB9-D6D722D9C00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26270" y="3643507"/>
                  <a:ext cx="299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224C05-522E-4756-99B9-DE2780D13904}"/>
                    </a:ext>
                  </a:extLst>
                </p14:cNvPr>
                <p14:cNvContentPartPr/>
                <p14:nvPr/>
              </p14:nvContentPartPr>
              <p14:xfrm>
                <a:off x="2340910" y="3472147"/>
                <a:ext cx="214560" cy="27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224C05-522E-4756-99B9-DE2780D139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32270" y="3463507"/>
                  <a:ext cx="232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3828AE-37A9-45DA-88F2-31BDA9391E5B}"/>
                    </a:ext>
                  </a:extLst>
                </p14:cNvPr>
                <p14:cNvContentPartPr/>
                <p14:nvPr/>
              </p14:nvContentPartPr>
              <p14:xfrm>
                <a:off x="2585710" y="3507427"/>
                <a:ext cx="16200" cy="516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3828AE-37A9-45DA-88F2-31BDA9391E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77070" y="3498427"/>
                  <a:ext cx="338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294972-943F-46F5-BE4B-DB1858CC632A}"/>
                    </a:ext>
                  </a:extLst>
                </p14:cNvPr>
                <p14:cNvContentPartPr/>
                <p14:nvPr/>
              </p14:nvContentPartPr>
              <p14:xfrm>
                <a:off x="3080710" y="3628027"/>
                <a:ext cx="256680" cy="56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294972-943F-46F5-BE4B-DB1858CC63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2070" y="3619027"/>
                  <a:ext cx="274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1314A1-62FE-4ABB-9A1E-8CEBB0CA3F25}"/>
                    </a:ext>
                  </a:extLst>
                </p14:cNvPr>
                <p14:cNvContentPartPr/>
                <p14:nvPr/>
              </p14:nvContentPartPr>
              <p14:xfrm>
                <a:off x="3054430" y="3754747"/>
                <a:ext cx="295560" cy="64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1314A1-62FE-4ABB-9A1E-8CEBB0CA3F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45790" y="3746107"/>
                  <a:ext cx="313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88D5AE-E445-4040-B502-E33258E0A1D3}"/>
                    </a:ext>
                  </a:extLst>
                </p14:cNvPr>
                <p14:cNvContentPartPr/>
                <p14:nvPr/>
              </p14:nvContentPartPr>
              <p14:xfrm>
                <a:off x="3617470" y="3586627"/>
                <a:ext cx="365040" cy="279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88D5AE-E445-4040-B502-E33258E0A1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8470" y="3577627"/>
                  <a:ext cx="382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F16B4D-FF8D-4668-81C5-8F23A9191767}"/>
                    </a:ext>
                  </a:extLst>
                </p14:cNvPr>
                <p14:cNvContentPartPr/>
                <p14:nvPr/>
              </p14:nvContentPartPr>
              <p14:xfrm>
                <a:off x="4303630" y="3208987"/>
                <a:ext cx="189360" cy="750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F16B4D-FF8D-4668-81C5-8F23A91917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94630" y="3199987"/>
                  <a:ext cx="20700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7F96D3-A565-42B6-856C-D23A936AFD77}"/>
                    </a:ext>
                  </a:extLst>
                </p14:cNvPr>
                <p14:cNvContentPartPr/>
                <p14:nvPr/>
              </p14:nvContentPartPr>
              <p14:xfrm>
                <a:off x="4719070" y="3395107"/>
                <a:ext cx="21600" cy="329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7F96D3-A565-42B6-856C-D23A936AFD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0070" y="3386467"/>
                  <a:ext cx="392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B7CA3E-2CAE-4DE7-9BF8-79EC5BD2BFD2}"/>
                    </a:ext>
                  </a:extLst>
                </p14:cNvPr>
                <p14:cNvContentPartPr/>
                <p14:nvPr/>
              </p14:nvContentPartPr>
              <p14:xfrm>
                <a:off x="4965310" y="3423547"/>
                <a:ext cx="49680" cy="218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B7CA3E-2CAE-4DE7-9BF8-79EC5BD2BF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6310" y="3414907"/>
                  <a:ext cx="67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9A5B13-DB8D-4A5D-8E89-53D9F65F03AF}"/>
                    </a:ext>
                  </a:extLst>
                </p14:cNvPr>
                <p14:cNvContentPartPr/>
                <p14:nvPr/>
              </p14:nvContentPartPr>
              <p14:xfrm>
                <a:off x="4916710" y="3552427"/>
                <a:ext cx="202320" cy="9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9A5B13-DB8D-4A5D-8E89-53D9F65F03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07710" y="3543427"/>
                  <a:ext cx="219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9EF6BF-BDA2-4C76-BFFA-FE4DB391A2AA}"/>
                    </a:ext>
                  </a:extLst>
                </p14:cNvPr>
                <p14:cNvContentPartPr/>
                <p14:nvPr/>
              </p14:nvContentPartPr>
              <p14:xfrm>
                <a:off x="5155390" y="3406267"/>
                <a:ext cx="194760" cy="268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9EF6BF-BDA2-4C76-BFFA-FE4DB391A2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46750" y="3397627"/>
                  <a:ext cx="2124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924BB56-003C-442A-938C-DFAF9F00E398}"/>
                    </a:ext>
                  </a:extLst>
                </p14:cNvPr>
                <p14:cNvContentPartPr/>
                <p14:nvPr/>
              </p14:nvContentPartPr>
              <p14:xfrm>
                <a:off x="5526550" y="3190627"/>
                <a:ext cx="132840" cy="572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924BB56-003C-442A-938C-DFAF9F00E3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17550" y="3181627"/>
                  <a:ext cx="1504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11CA25-58CF-4383-BFF0-E4A1FC7C9B88}"/>
                    </a:ext>
                  </a:extLst>
                </p14:cNvPr>
                <p14:cNvContentPartPr/>
                <p14:nvPr/>
              </p14:nvContentPartPr>
              <p14:xfrm>
                <a:off x="5718790" y="2976067"/>
                <a:ext cx="166320" cy="252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11CA25-58CF-4383-BFF0-E4A1FC7C9B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10150" y="2967067"/>
                  <a:ext cx="183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2BD98A-C13E-4A3B-9DB4-374E0EF29994}"/>
                    </a:ext>
                  </a:extLst>
                </p14:cNvPr>
                <p14:cNvContentPartPr/>
                <p14:nvPr/>
              </p14:nvContentPartPr>
              <p14:xfrm>
                <a:off x="2900350" y="4630987"/>
                <a:ext cx="263880" cy="2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2BD98A-C13E-4A3B-9DB4-374E0EF299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91350" y="4621987"/>
                  <a:ext cx="281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5750F8-F45E-4281-848C-E6B7C30881DB}"/>
                    </a:ext>
                  </a:extLst>
                </p14:cNvPr>
                <p14:cNvContentPartPr/>
                <p14:nvPr/>
              </p14:nvContentPartPr>
              <p14:xfrm>
                <a:off x="3226510" y="4477987"/>
                <a:ext cx="129960" cy="233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5750F8-F45E-4281-848C-E6B7C30881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17510" y="4469347"/>
                  <a:ext cx="147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3776E54-AB22-4631-A8E6-0EE2D9528B4A}"/>
                    </a:ext>
                  </a:extLst>
                </p14:cNvPr>
                <p14:cNvContentPartPr/>
                <p14:nvPr/>
              </p14:nvContentPartPr>
              <p14:xfrm>
                <a:off x="3388870" y="4489867"/>
                <a:ext cx="19080" cy="444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3776E54-AB22-4631-A8E6-0EE2D9528B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79870" y="4480867"/>
                  <a:ext cx="367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705E6DB-6EF5-4420-84E9-1E9131C106B3}"/>
                    </a:ext>
                  </a:extLst>
                </p14:cNvPr>
                <p14:cNvContentPartPr/>
                <p14:nvPr/>
              </p14:nvContentPartPr>
              <p14:xfrm>
                <a:off x="3629710" y="4576627"/>
                <a:ext cx="174600" cy="30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705E6DB-6EF5-4420-84E9-1E9131C106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20710" y="4567987"/>
                  <a:ext cx="192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189DCF-EAFF-4F67-8C75-C232A0E5F34F}"/>
                    </a:ext>
                  </a:extLst>
                </p14:cNvPr>
                <p14:cNvContentPartPr/>
                <p14:nvPr/>
              </p14:nvContentPartPr>
              <p14:xfrm>
                <a:off x="3675790" y="4703347"/>
                <a:ext cx="186120" cy="33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189DCF-EAFF-4F67-8C75-C232A0E5F3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67150" y="4694347"/>
                  <a:ext cx="203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AC034D7-C46E-45CF-884C-7F43EF744FC7}"/>
                    </a:ext>
                  </a:extLst>
                </p14:cNvPr>
                <p14:cNvContentPartPr/>
                <p14:nvPr/>
              </p14:nvContentPartPr>
              <p14:xfrm>
                <a:off x="4035790" y="4503907"/>
                <a:ext cx="367560" cy="273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AC034D7-C46E-45CF-884C-7F43EF744FC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27150" y="4495267"/>
                  <a:ext cx="385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75D6A3-955B-4291-A42A-1133E89CEC6E}"/>
                    </a:ext>
                  </a:extLst>
                </p14:cNvPr>
                <p14:cNvContentPartPr/>
                <p14:nvPr/>
              </p14:nvContentPartPr>
              <p14:xfrm>
                <a:off x="4556710" y="4221667"/>
                <a:ext cx="138960" cy="535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75D6A3-955B-4291-A42A-1133E89CEC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47710" y="4212667"/>
                  <a:ext cx="1566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2FE654C-4D69-4DB2-A3CD-D39B278F451E}"/>
                    </a:ext>
                  </a:extLst>
                </p14:cNvPr>
                <p14:cNvContentPartPr/>
                <p14:nvPr/>
              </p14:nvContentPartPr>
              <p14:xfrm>
                <a:off x="4750030" y="4310587"/>
                <a:ext cx="124920" cy="18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2FE654C-4D69-4DB2-A3CD-D39B278F45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41390" y="4301587"/>
                  <a:ext cx="142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0A1CF0-989B-4A54-925E-4D1C6C76CBA6}"/>
                    </a:ext>
                  </a:extLst>
                </p14:cNvPr>
                <p14:cNvContentPartPr/>
                <p14:nvPr/>
              </p14:nvContentPartPr>
              <p14:xfrm>
                <a:off x="4886110" y="4360987"/>
                <a:ext cx="43560" cy="333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0A1CF0-989B-4A54-925E-4D1C6C76CB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77470" y="4352347"/>
                  <a:ext cx="61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EDBFD6-DCDD-4713-AB5F-D476C7CE44CF}"/>
                    </a:ext>
                  </a:extLst>
                </p14:cNvPr>
                <p14:cNvContentPartPr/>
                <p14:nvPr/>
              </p14:nvContentPartPr>
              <p14:xfrm>
                <a:off x="4951630" y="4299787"/>
                <a:ext cx="166320" cy="418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EDBFD6-DCDD-4713-AB5F-D476C7CE44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42630" y="4290787"/>
                  <a:ext cx="1839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6A35A5-F10F-46F5-A847-0A15654712B7}"/>
                    </a:ext>
                  </a:extLst>
                </p14:cNvPr>
                <p14:cNvContentPartPr/>
                <p14:nvPr/>
              </p14:nvContentPartPr>
              <p14:xfrm>
                <a:off x="5146390" y="4076227"/>
                <a:ext cx="149400" cy="252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6A35A5-F10F-46F5-A847-0A15654712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37390" y="4067227"/>
                  <a:ext cx="16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CBDCEC-38A9-49D6-A33F-3E59581CE74B}"/>
                    </a:ext>
                  </a:extLst>
                </p14:cNvPr>
                <p14:cNvContentPartPr/>
                <p14:nvPr/>
              </p14:nvContentPartPr>
              <p14:xfrm>
                <a:off x="3128230" y="5395627"/>
                <a:ext cx="177120" cy="32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CBDCEC-38A9-49D6-A33F-3E59581CE7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19230" y="5386987"/>
                  <a:ext cx="194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E411A3-C51C-43F8-BB0C-965601855836}"/>
                    </a:ext>
                  </a:extLst>
                </p14:cNvPr>
                <p14:cNvContentPartPr/>
                <p14:nvPr/>
              </p14:nvContentPartPr>
              <p14:xfrm>
                <a:off x="3380230" y="5263507"/>
                <a:ext cx="103320" cy="149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E411A3-C51C-43F8-BB0C-9656018558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71230" y="5254507"/>
                  <a:ext cx="120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095033-64B1-4848-97CA-0BE228AA61D2}"/>
                    </a:ext>
                  </a:extLst>
                </p14:cNvPr>
                <p14:cNvContentPartPr/>
                <p14:nvPr/>
              </p14:nvContentPartPr>
              <p14:xfrm>
                <a:off x="3502630" y="5236867"/>
                <a:ext cx="42120" cy="396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095033-64B1-4848-97CA-0BE228AA61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93630" y="5228227"/>
                  <a:ext cx="59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812C89-EC5F-48E6-81F7-3264F1CE88F4}"/>
                    </a:ext>
                  </a:extLst>
                </p14:cNvPr>
                <p14:cNvContentPartPr/>
                <p14:nvPr/>
              </p14:nvContentPartPr>
              <p14:xfrm>
                <a:off x="3694870" y="5331547"/>
                <a:ext cx="135360" cy="34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812C89-EC5F-48E6-81F7-3264F1CE88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85870" y="5322907"/>
                  <a:ext cx="153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0155D9-3BC7-4F11-9B08-0D4E1B2400BF}"/>
                    </a:ext>
                  </a:extLst>
                </p14:cNvPr>
                <p14:cNvContentPartPr/>
                <p14:nvPr/>
              </p14:nvContentPartPr>
              <p14:xfrm>
                <a:off x="3717550" y="5416867"/>
                <a:ext cx="173880" cy="15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0155D9-3BC7-4F11-9B08-0D4E1B2400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8550" y="5408227"/>
                  <a:ext cx="19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281756-7B99-4003-AC93-DC172DD03719}"/>
                    </a:ext>
                  </a:extLst>
                </p14:cNvPr>
                <p14:cNvContentPartPr/>
                <p14:nvPr/>
              </p14:nvContentPartPr>
              <p14:xfrm>
                <a:off x="4062430" y="5153347"/>
                <a:ext cx="22680" cy="378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281756-7B99-4003-AC93-DC172DD037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53790" y="5144347"/>
                  <a:ext cx="40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166D42-A347-4531-A2D5-4B0C9DF1A4EA}"/>
                    </a:ext>
                  </a:extLst>
                </p14:cNvPr>
                <p14:cNvContentPartPr/>
                <p14:nvPr/>
              </p14:nvContentPartPr>
              <p14:xfrm>
                <a:off x="4222630" y="5123827"/>
                <a:ext cx="162000" cy="407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166D42-A347-4531-A2D5-4B0C9DF1A4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13630" y="5114827"/>
                  <a:ext cx="179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3DED65-192C-44B4-B557-09D056DFC478}"/>
                    </a:ext>
                  </a:extLst>
                </p14:cNvPr>
                <p14:cNvContentPartPr/>
                <p14:nvPr/>
              </p14:nvContentPartPr>
              <p14:xfrm>
                <a:off x="4502710" y="5206267"/>
                <a:ext cx="151560" cy="360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3DED65-192C-44B4-B557-09D056DFC4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93710" y="5197267"/>
                  <a:ext cx="169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BA795F-6B25-4FD7-9E0A-B9FFAFA9C88E}"/>
                    </a:ext>
                  </a:extLst>
                </p14:cNvPr>
                <p14:cNvContentPartPr/>
                <p14:nvPr/>
              </p14:nvContentPartPr>
              <p14:xfrm>
                <a:off x="4020310" y="5611627"/>
                <a:ext cx="638280" cy="41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BA795F-6B25-4FD7-9E0A-B9FFAFA9C8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11310" y="5602627"/>
                  <a:ext cx="65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CCD4C1-D027-4B5F-BBEB-27E8F4279861}"/>
                    </a:ext>
                  </a:extLst>
                </p14:cNvPr>
                <p14:cNvContentPartPr/>
                <p14:nvPr/>
              </p14:nvContentPartPr>
              <p14:xfrm>
                <a:off x="4275550" y="5756707"/>
                <a:ext cx="16920" cy="213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CCD4C1-D027-4B5F-BBEB-27E8F42798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66910" y="5748067"/>
                  <a:ext cx="34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8A7AFB-C63F-4FF5-BD5B-73CBE3A7881A}"/>
                    </a:ext>
                  </a:extLst>
                </p14:cNvPr>
                <p14:cNvContentPartPr/>
                <p14:nvPr/>
              </p14:nvContentPartPr>
              <p14:xfrm>
                <a:off x="4360870" y="5709907"/>
                <a:ext cx="123120" cy="288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8A7AFB-C63F-4FF5-BD5B-73CBE3A788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52230" y="5700907"/>
                  <a:ext cx="140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034070-396A-4B5B-990A-FFD1E933636D}"/>
                    </a:ext>
                  </a:extLst>
                </p14:cNvPr>
                <p14:cNvContentPartPr/>
                <p14:nvPr/>
              </p14:nvContentPartPr>
              <p14:xfrm>
                <a:off x="5482990" y="5411467"/>
                <a:ext cx="300600" cy="305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034070-396A-4B5B-990A-FFD1E93363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3990" y="5402827"/>
                  <a:ext cx="318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55FEA50-46B6-4342-A726-BEB0F3B4862C}"/>
                    </a:ext>
                  </a:extLst>
                </p14:cNvPr>
                <p14:cNvContentPartPr/>
                <p14:nvPr/>
              </p14:nvContentPartPr>
              <p14:xfrm>
                <a:off x="5826790" y="5431627"/>
                <a:ext cx="178200" cy="154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55FEA50-46B6-4342-A726-BEB0F3B486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18150" y="5422627"/>
                  <a:ext cx="195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FDD41D-988F-497E-99C4-B450B9A84D45}"/>
                    </a:ext>
                  </a:extLst>
                </p14:cNvPr>
                <p14:cNvContentPartPr/>
                <p14:nvPr/>
              </p14:nvContentPartPr>
              <p14:xfrm>
                <a:off x="6157270" y="5332627"/>
                <a:ext cx="215640" cy="27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FDD41D-988F-497E-99C4-B450B9A84D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48270" y="5323627"/>
                  <a:ext cx="23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96396D-E7DF-4295-AEF6-31C3F8885EF0}"/>
                    </a:ext>
                  </a:extLst>
                </p14:cNvPr>
                <p14:cNvContentPartPr/>
                <p14:nvPr/>
              </p14:nvContentPartPr>
              <p14:xfrm>
                <a:off x="6466870" y="5002147"/>
                <a:ext cx="122400" cy="386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96396D-E7DF-4295-AEF6-31C3F8885E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58230" y="4993507"/>
                  <a:ext cx="1400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26D9E6-8FF1-4157-BF65-B30CE51172E8}"/>
                    </a:ext>
                  </a:extLst>
                </p14:cNvPr>
                <p14:cNvContentPartPr/>
                <p14:nvPr/>
              </p14:nvContentPartPr>
              <p14:xfrm>
                <a:off x="6350230" y="5508307"/>
                <a:ext cx="413280" cy="75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26D9E6-8FF1-4157-BF65-B30CE51172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1590" y="5499667"/>
                  <a:ext cx="430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2E2192-DBFF-4AB5-915F-0DF85BB2195C}"/>
                    </a:ext>
                  </a:extLst>
                </p14:cNvPr>
                <p14:cNvContentPartPr/>
                <p14:nvPr/>
              </p14:nvContentPartPr>
              <p14:xfrm>
                <a:off x="6481270" y="5643667"/>
                <a:ext cx="183600" cy="132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2E2192-DBFF-4AB5-915F-0DF85BB219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72630" y="5635027"/>
                  <a:ext cx="20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6BD3193-AAEB-48F7-A403-F579B75AFE76}"/>
                    </a:ext>
                  </a:extLst>
                </p14:cNvPr>
                <p14:cNvContentPartPr/>
                <p14:nvPr/>
              </p14:nvContentPartPr>
              <p14:xfrm>
                <a:off x="6645070" y="5655547"/>
                <a:ext cx="102960" cy="28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6BD3193-AAEB-48F7-A403-F579B75AFE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36430" y="5646547"/>
                  <a:ext cx="120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20F9B3-182E-4D07-BD57-7D61CDB6C5C8}"/>
                    </a:ext>
                  </a:extLst>
                </p14:cNvPr>
                <p14:cNvContentPartPr/>
                <p14:nvPr/>
              </p14:nvContentPartPr>
              <p14:xfrm>
                <a:off x="3160990" y="5682187"/>
                <a:ext cx="446040" cy="55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20F9B3-182E-4D07-BD57-7D61CDB6C5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51990" y="5673547"/>
                  <a:ext cx="463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D0A50B-26D7-4369-8D10-BB6EE7B4ACCE}"/>
                    </a:ext>
                  </a:extLst>
                </p14:cNvPr>
                <p14:cNvContentPartPr/>
                <p14:nvPr/>
              </p14:nvContentPartPr>
              <p14:xfrm>
                <a:off x="3194110" y="5825107"/>
                <a:ext cx="38160" cy="268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D0A50B-26D7-4369-8D10-BB6EE7B4AC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85110" y="5816107"/>
                  <a:ext cx="55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0571B4-C70A-4B11-8262-E94D096D75B2}"/>
                    </a:ext>
                  </a:extLst>
                </p14:cNvPr>
                <p14:cNvContentPartPr/>
                <p14:nvPr/>
              </p14:nvContentPartPr>
              <p14:xfrm>
                <a:off x="3341350" y="5780827"/>
                <a:ext cx="171000" cy="308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0571B4-C70A-4B11-8262-E94D096D75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32350" y="5771827"/>
                  <a:ext cx="1886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DB6E8C-C359-4F44-833D-C065FF7A9B83}"/>
                    </a:ext>
                  </a:extLst>
                </p14:cNvPr>
                <p14:cNvContentPartPr/>
                <p14:nvPr/>
              </p14:nvContentPartPr>
              <p14:xfrm>
                <a:off x="7180030" y="1779427"/>
                <a:ext cx="274680" cy="4756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DB6E8C-C359-4F44-833D-C065FF7A9B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71030" y="1770427"/>
                  <a:ext cx="292320" cy="47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0EF8A5-909A-422E-A5D0-99C33E7C1EE4}"/>
                    </a:ext>
                  </a:extLst>
                </p14:cNvPr>
                <p14:cNvContentPartPr/>
                <p14:nvPr/>
              </p14:nvContentPartPr>
              <p14:xfrm>
                <a:off x="5508910" y="6037147"/>
                <a:ext cx="1437840" cy="99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0EF8A5-909A-422E-A5D0-99C33E7C1E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00270" y="6028147"/>
                  <a:ext cx="145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F911F6-D9EB-4979-B8A0-E44134CC0EAD}"/>
                    </a:ext>
                  </a:extLst>
                </p14:cNvPr>
                <p14:cNvContentPartPr/>
                <p14:nvPr/>
              </p14:nvContentPartPr>
              <p14:xfrm>
                <a:off x="7796350" y="2219707"/>
                <a:ext cx="255240" cy="307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F911F6-D9EB-4979-B8A0-E44134CC0EA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87350" y="2211067"/>
                  <a:ext cx="272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8823D8-4D22-4B39-9F67-ABCC2A3E6B00}"/>
                    </a:ext>
                  </a:extLst>
                </p14:cNvPr>
                <p14:cNvContentPartPr/>
                <p14:nvPr/>
              </p14:nvContentPartPr>
              <p14:xfrm>
                <a:off x="7948270" y="2239867"/>
                <a:ext cx="221400" cy="708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8823D8-4D22-4B39-9F67-ABCC2A3E6B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39630" y="2230867"/>
                  <a:ext cx="23904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52CCC2-75D4-40AB-99B9-6DC51F238E87}"/>
                    </a:ext>
                  </a:extLst>
                </p14:cNvPr>
                <p14:cNvContentPartPr/>
                <p14:nvPr/>
              </p14:nvContentPartPr>
              <p14:xfrm>
                <a:off x="8184790" y="2440747"/>
                <a:ext cx="220320" cy="17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52CCC2-75D4-40AB-99B9-6DC51F238E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75790" y="2431747"/>
                  <a:ext cx="23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B45974-99C8-4B53-B3A9-7DE089C5B1E5}"/>
                    </a:ext>
                  </a:extLst>
                </p14:cNvPr>
                <p14:cNvContentPartPr/>
                <p14:nvPr/>
              </p14:nvContentPartPr>
              <p14:xfrm>
                <a:off x="8473510" y="2240587"/>
                <a:ext cx="253440" cy="306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B45974-99C8-4B53-B3A9-7DE089C5B1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64510" y="2231947"/>
                  <a:ext cx="271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955848-AE8B-476A-846E-3AA79506C485}"/>
                    </a:ext>
                  </a:extLst>
                </p14:cNvPr>
                <p14:cNvContentPartPr/>
                <p14:nvPr/>
              </p14:nvContentPartPr>
              <p14:xfrm>
                <a:off x="8592310" y="2117107"/>
                <a:ext cx="361440" cy="34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955848-AE8B-476A-846E-3AA79506C4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83310" y="2108107"/>
                  <a:ext cx="37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61FA52-0208-4B39-8C30-7EB24F635697}"/>
                    </a:ext>
                  </a:extLst>
                </p14:cNvPr>
                <p14:cNvContentPartPr/>
                <p14:nvPr/>
              </p14:nvContentPartPr>
              <p14:xfrm>
                <a:off x="8890750" y="2285227"/>
                <a:ext cx="150120" cy="20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61FA52-0208-4B39-8C30-7EB24F6356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81750" y="2276227"/>
                  <a:ext cx="167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1AB2C7C-A331-49A7-BD4E-017527A096A5}"/>
                    </a:ext>
                  </a:extLst>
                </p14:cNvPr>
                <p14:cNvContentPartPr/>
                <p14:nvPr/>
              </p14:nvContentPartPr>
              <p14:xfrm>
                <a:off x="8881390" y="2365147"/>
                <a:ext cx="178560" cy="17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1AB2C7C-A331-49A7-BD4E-017527A096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2750" y="2356147"/>
                  <a:ext cx="196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7E7BCC-6DA4-4A61-9CB5-694FE4E5D011}"/>
                    </a:ext>
                  </a:extLst>
                </p14:cNvPr>
                <p14:cNvContentPartPr/>
                <p14:nvPr/>
              </p14:nvContentPartPr>
              <p14:xfrm>
                <a:off x="9291430" y="2213947"/>
                <a:ext cx="246600" cy="15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7E7BCC-6DA4-4A61-9CB5-694FE4E5D0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82430" y="2204947"/>
                  <a:ext cx="264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03E387-0E70-4ED4-9BD6-049D49C6E539}"/>
                    </a:ext>
                  </a:extLst>
                </p14:cNvPr>
                <p14:cNvContentPartPr/>
                <p14:nvPr/>
              </p14:nvContentPartPr>
              <p14:xfrm>
                <a:off x="9707950" y="1907227"/>
                <a:ext cx="26640" cy="392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03E387-0E70-4ED4-9BD6-049D49C6E53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98950" y="1898227"/>
                  <a:ext cx="442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1AC8C9-F37A-473C-9B82-AFF905748271}"/>
                    </a:ext>
                  </a:extLst>
                </p14:cNvPr>
                <p14:cNvContentPartPr/>
                <p14:nvPr/>
              </p14:nvContentPartPr>
              <p14:xfrm>
                <a:off x="9327430" y="2373067"/>
                <a:ext cx="595080" cy="20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1AC8C9-F37A-473C-9B82-AFF9057482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18790" y="2364427"/>
                  <a:ext cx="612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3C6C22-815F-4F81-9B85-B449724A0A6C}"/>
                    </a:ext>
                  </a:extLst>
                </p14:cNvPr>
                <p14:cNvContentPartPr/>
                <p14:nvPr/>
              </p14:nvContentPartPr>
              <p14:xfrm>
                <a:off x="9535150" y="2496187"/>
                <a:ext cx="141120" cy="83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3C6C22-815F-4F81-9B85-B449724A0A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26510" y="2487547"/>
                  <a:ext cx="158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1DFD46-D519-4D5D-A2A4-237AD9E22C69}"/>
                    </a:ext>
                  </a:extLst>
                </p14:cNvPr>
                <p14:cNvContentPartPr/>
                <p14:nvPr/>
              </p14:nvContentPartPr>
              <p14:xfrm>
                <a:off x="9671950" y="2496547"/>
                <a:ext cx="74520" cy="242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1DFD46-D519-4D5D-A2A4-237AD9E22C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62950" y="2487907"/>
                  <a:ext cx="92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D1773E-1D4C-4245-813A-A0970B0D48A0}"/>
                    </a:ext>
                  </a:extLst>
                </p14:cNvPr>
                <p14:cNvContentPartPr/>
                <p14:nvPr/>
              </p14:nvContentPartPr>
              <p14:xfrm>
                <a:off x="10054990" y="1897147"/>
                <a:ext cx="171720" cy="821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D1773E-1D4C-4245-813A-A0970B0D48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46350" y="1888507"/>
                  <a:ext cx="18936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DFB4D07-28E3-415B-A367-A21D16411C77}"/>
                    </a:ext>
                  </a:extLst>
                </p14:cNvPr>
                <p14:cNvContentPartPr/>
                <p14:nvPr/>
              </p14:nvContentPartPr>
              <p14:xfrm>
                <a:off x="10364230" y="2130427"/>
                <a:ext cx="269640" cy="374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DFB4D07-28E3-415B-A367-A21D16411C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55230" y="2121787"/>
                  <a:ext cx="287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F9D595-FD2B-4E8C-A3D1-DD348FBAC8A3}"/>
                    </a:ext>
                  </a:extLst>
                </p14:cNvPr>
                <p14:cNvContentPartPr/>
                <p14:nvPr/>
              </p14:nvContentPartPr>
              <p14:xfrm>
                <a:off x="10367470" y="2114227"/>
                <a:ext cx="247680" cy="398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F9D595-FD2B-4E8C-A3D1-DD348FBAC8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58470" y="2105587"/>
                  <a:ext cx="2653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93B5D3-7B7C-4F10-BE97-783493BD3918}"/>
                    </a:ext>
                  </a:extLst>
                </p14:cNvPr>
                <p14:cNvContentPartPr/>
                <p14:nvPr/>
              </p14:nvContentPartPr>
              <p14:xfrm>
                <a:off x="10656910" y="2284147"/>
                <a:ext cx="330480" cy="17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93B5D3-7B7C-4F10-BE97-783493BD391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48270" y="2275147"/>
                  <a:ext cx="348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5D1252-EE8E-4709-8C0A-7C84875742F9}"/>
                    </a:ext>
                  </a:extLst>
                </p14:cNvPr>
                <p14:cNvContentPartPr/>
                <p14:nvPr/>
              </p14:nvContentPartPr>
              <p14:xfrm>
                <a:off x="10815670" y="2145187"/>
                <a:ext cx="72360" cy="2844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5D1252-EE8E-4709-8C0A-7C84875742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07030" y="2136547"/>
                  <a:ext cx="90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85C7FCB-4A50-4AF0-9206-932096371BAB}"/>
                    </a:ext>
                  </a:extLst>
                </p14:cNvPr>
                <p14:cNvContentPartPr/>
                <p14:nvPr/>
              </p14:nvContentPartPr>
              <p14:xfrm>
                <a:off x="11014390" y="2102707"/>
                <a:ext cx="239760" cy="402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85C7FCB-4A50-4AF0-9206-932096371BA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05750" y="2093707"/>
                  <a:ext cx="2574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0689763-8B6B-4AE9-BDF2-551A4D260E2D}"/>
                    </a:ext>
                  </a:extLst>
                </p14:cNvPr>
                <p14:cNvContentPartPr/>
                <p14:nvPr/>
              </p14:nvContentPartPr>
              <p14:xfrm>
                <a:off x="11365030" y="1920547"/>
                <a:ext cx="86400" cy="622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0689763-8B6B-4AE9-BDF2-551A4D260E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56390" y="1911907"/>
                  <a:ext cx="10404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996E66-56B0-4A5F-80EF-9662D66E6C14}"/>
                    </a:ext>
                  </a:extLst>
                </p14:cNvPr>
                <p14:cNvContentPartPr/>
                <p14:nvPr/>
              </p14:nvContentPartPr>
              <p14:xfrm>
                <a:off x="7690510" y="1685467"/>
                <a:ext cx="4233960" cy="135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996E66-56B0-4A5F-80EF-9662D66E6C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81510" y="1676827"/>
                  <a:ext cx="4251600" cy="13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D3AF16-3D8D-4A34-B0C1-307CDDFAD7CB}"/>
                    </a:ext>
                  </a:extLst>
                </p14:cNvPr>
                <p14:cNvContentPartPr/>
                <p14:nvPr/>
              </p14:nvContentPartPr>
              <p14:xfrm>
                <a:off x="11478430" y="1797427"/>
                <a:ext cx="159840" cy="172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D3AF16-3D8D-4A34-B0C1-307CDDFAD7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69430" y="1788427"/>
                  <a:ext cx="177480" cy="19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781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an equation </a:t>
                </a:r>
                <a14:m>
                  <m:oMath xmlns:m="http://schemas.openxmlformats.org/officeDocument/2006/math"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4400" b="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each parabola.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  <a:blipFill>
                <a:blip r:embed="rId2"/>
                <a:stretch>
                  <a:fillRect t="-20909" b="-4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1391090" y="977899"/>
                <a:ext cx="102068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Vertex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−4, −2</m:t>
                        </m:r>
                      </m:e>
                    </m:d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Contains Point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−2, 3)</m:t>
                    </m:r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90" y="977899"/>
                <a:ext cx="10206833" cy="677108"/>
              </a:xfrm>
              <a:prstGeom prst="rect">
                <a:avLst/>
              </a:prstGeom>
              <a:blipFill>
                <a:blip r:embed="rId3"/>
                <a:stretch>
                  <a:fillRect l="-3403" t="-26126" b="-5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D50B47-549C-4426-BEE8-29E1191453D2}"/>
                  </a:ext>
                </a:extLst>
              </p14:cNvPr>
              <p14:cNvContentPartPr/>
              <p14:nvPr/>
            </p14:nvContentPartPr>
            <p14:xfrm>
              <a:off x="3763990" y="722827"/>
              <a:ext cx="224280" cy="31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D50B47-549C-4426-BEE8-29E1191453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4990" y="714187"/>
                <a:ext cx="24192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C44581C-3A1F-4D96-9360-07322D08B159}"/>
              </a:ext>
            </a:extLst>
          </p:cNvPr>
          <p:cNvGrpSpPr/>
          <p:nvPr/>
        </p:nvGrpSpPr>
        <p:grpSpPr>
          <a:xfrm>
            <a:off x="4741750" y="680347"/>
            <a:ext cx="233280" cy="374040"/>
            <a:chOff x="4741750" y="680347"/>
            <a:chExt cx="23328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3B8203-5C07-4ED2-AADE-69537308EDEA}"/>
                    </a:ext>
                  </a:extLst>
                </p14:cNvPr>
                <p14:cNvContentPartPr/>
                <p14:nvPr/>
              </p14:nvContentPartPr>
              <p14:xfrm>
                <a:off x="4741750" y="680347"/>
                <a:ext cx="35640" cy="37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3B8203-5C07-4ED2-AADE-69537308ED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32750" y="671347"/>
                  <a:ext cx="53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180F0E-74C0-46EE-8237-DB6F0AA9D206}"/>
                    </a:ext>
                  </a:extLst>
                </p14:cNvPr>
                <p14:cNvContentPartPr/>
                <p14:nvPr/>
              </p14:nvContentPartPr>
              <p14:xfrm>
                <a:off x="4771270" y="792667"/>
                <a:ext cx="203760" cy="197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180F0E-74C0-46EE-8237-DB6F0AA9D2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62270" y="783667"/>
                  <a:ext cx="2214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54BBF0-F9FC-4A16-B735-515EF6097FC8}"/>
              </a:ext>
            </a:extLst>
          </p:cNvPr>
          <p:cNvGrpSpPr/>
          <p:nvPr/>
        </p:nvGrpSpPr>
        <p:grpSpPr>
          <a:xfrm>
            <a:off x="10351630" y="823987"/>
            <a:ext cx="204120" cy="194760"/>
            <a:chOff x="10351630" y="823987"/>
            <a:chExt cx="20412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EB9791-8E41-4FF6-B53B-ECA712F8F67C}"/>
                    </a:ext>
                  </a:extLst>
                </p14:cNvPr>
                <p14:cNvContentPartPr/>
                <p14:nvPr/>
              </p14:nvContentPartPr>
              <p14:xfrm>
                <a:off x="10358110" y="847027"/>
                <a:ext cx="173880" cy="165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EB9791-8E41-4FF6-B53B-ECA712F8F6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49470" y="838387"/>
                  <a:ext cx="191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787C3-3262-4EE6-8FC3-8054D43E66B9}"/>
                    </a:ext>
                  </a:extLst>
                </p14:cNvPr>
                <p14:cNvContentPartPr/>
                <p14:nvPr/>
              </p14:nvContentPartPr>
              <p14:xfrm>
                <a:off x="10351630" y="823987"/>
                <a:ext cx="204120" cy="19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787C3-3262-4EE6-8FC3-8054D43E66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42990" y="815347"/>
                  <a:ext cx="2217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604278-0363-46C6-92E3-2C78D90C4520}"/>
                  </a:ext>
                </a:extLst>
              </p14:cNvPr>
              <p14:cNvContentPartPr/>
              <p14:nvPr/>
            </p14:nvContentPartPr>
            <p14:xfrm>
              <a:off x="10868590" y="819667"/>
              <a:ext cx="270000" cy="37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604278-0363-46C6-92E3-2C78D90C45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9950" y="811027"/>
                <a:ext cx="28764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1318E82-64F9-4074-B710-F6FC4437316A}"/>
              </a:ext>
            </a:extLst>
          </p:cNvPr>
          <p:cNvGrpSpPr/>
          <p:nvPr/>
        </p:nvGrpSpPr>
        <p:grpSpPr>
          <a:xfrm>
            <a:off x="549910" y="1855747"/>
            <a:ext cx="4131000" cy="2256480"/>
            <a:chOff x="549910" y="1855747"/>
            <a:chExt cx="4131000" cy="22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4BCF3F-3165-4383-AB03-FB3727514135}"/>
                    </a:ext>
                  </a:extLst>
                </p14:cNvPr>
                <p14:cNvContentPartPr/>
                <p14:nvPr/>
              </p14:nvContentPartPr>
              <p14:xfrm>
                <a:off x="3148390" y="2346067"/>
                <a:ext cx="163800" cy="16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4BCF3F-3165-4383-AB03-FB37275141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9750" y="2337067"/>
                  <a:ext cx="181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305D70-DF58-49E2-A9EF-5660F7F40509}"/>
                    </a:ext>
                  </a:extLst>
                </p14:cNvPr>
                <p14:cNvContentPartPr/>
                <p14:nvPr/>
              </p14:nvContentPartPr>
              <p14:xfrm>
                <a:off x="3369070" y="2220427"/>
                <a:ext cx="138600" cy="314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305D70-DF58-49E2-A9EF-5660F7F405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0430" y="2211787"/>
                  <a:ext cx="1562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F92F63-3072-4EB5-839E-C504D2C5C093}"/>
                    </a:ext>
                  </a:extLst>
                </p14:cNvPr>
                <p14:cNvContentPartPr/>
                <p14:nvPr/>
              </p14:nvContentPartPr>
              <p14:xfrm>
                <a:off x="3609910" y="2356507"/>
                <a:ext cx="181440" cy="15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F92F63-3072-4EB5-839E-C504D2C5C0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1270" y="2347507"/>
                  <a:ext cx="19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54C885-5FD8-45E3-8008-FF5599126591}"/>
                    </a:ext>
                  </a:extLst>
                </p14:cNvPr>
                <p14:cNvContentPartPr/>
                <p14:nvPr/>
              </p14:nvContentPartPr>
              <p14:xfrm>
                <a:off x="3877030" y="2182627"/>
                <a:ext cx="115200" cy="32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54C885-5FD8-45E3-8008-FF55991265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68030" y="2173987"/>
                  <a:ext cx="132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8792C1-0743-4D5C-83FA-8263D4727CDD}"/>
                    </a:ext>
                  </a:extLst>
                </p14:cNvPr>
                <p14:cNvContentPartPr/>
                <p14:nvPr/>
              </p14:nvContentPartPr>
              <p14:xfrm>
                <a:off x="3975670" y="2316547"/>
                <a:ext cx="99720" cy="13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8792C1-0743-4D5C-83FA-8263D4727C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7030" y="2307547"/>
                  <a:ext cx="11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BBBC71-D9E8-4308-846C-78691CD5B620}"/>
                    </a:ext>
                  </a:extLst>
                </p14:cNvPr>
                <p14:cNvContentPartPr/>
                <p14:nvPr/>
              </p14:nvContentPartPr>
              <p14:xfrm>
                <a:off x="4103830" y="2253907"/>
                <a:ext cx="65160" cy="80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BBBC71-D9E8-4308-846C-78691CD5B6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4830" y="2244907"/>
                  <a:ext cx="82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689FAF-C396-49BC-8C9A-83B05B76D8C8}"/>
                    </a:ext>
                  </a:extLst>
                </p14:cNvPr>
                <p14:cNvContentPartPr/>
                <p14:nvPr/>
              </p14:nvContentPartPr>
              <p14:xfrm>
                <a:off x="4185550" y="2263627"/>
                <a:ext cx="42840" cy="217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689FAF-C396-49BC-8C9A-83B05B76D8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6550" y="2254627"/>
                  <a:ext cx="60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731079-D3C2-4D79-A34D-D8D17626FB39}"/>
                    </a:ext>
                  </a:extLst>
                </p14:cNvPr>
                <p14:cNvContentPartPr/>
                <p14:nvPr/>
              </p14:nvContentPartPr>
              <p14:xfrm>
                <a:off x="4264750" y="2172187"/>
                <a:ext cx="63000" cy="327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731079-D3C2-4D79-A34D-D8D17626FB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55750" y="2163547"/>
                  <a:ext cx="806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C7AE6B-5C37-4261-BA6B-005135B83C4D}"/>
                    </a:ext>
                  </a:extLst>
                </p14:cNvPr>
                <p14:cNvContentPartPr/>
                <p14:nvPr/>
              </p14:nvContentPartPr>
              <p14:xfrm>
                <a:off x="4387870" y="2063467"/>
                <a:ext cx="98640" cy="495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C7AE6B-5C37-4261-BA6B-005135B83C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9230" y="2054467"/>
                  <a:ext cx="1162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3FD4F36-269E-485E-AF9B-E86D0D5A5937}"/>
                    </a:ext>
                  </a:extLst>
                </p14:cNvPr>
                <p14:cNvContentPartPr/>
                <p14:nvPr/>
              </p14:nvContentPartPr>
              <p14:xfrm>
                <a:off x="4495150" y="1855747"/>
                <a:ext cx="185760" cy="254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3FD4F36-269E-485E-AF9B-E86D0D5A59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86510" y="1846747"/>
                  <a:ext cx="203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7A43AF-8C03-4D00-86F5-A19AC3D45E6F}"/>
                    </a:ext>
                  </a:extLst>
                </p14:cNvPr>
                <p14:cNvContentPartPr/>
                <p14:nvPr/>
              </p14:nvContentPartPr>
              <p14:xfrm>
                <a:off x="549910" y="2221507"/>
                <a:ext cx="294480" cy="536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7A43AF-8C03-4D00-86F5-A19AC3D45E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1270" y="2212507"/>
                  <a:ext cx="3121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AD9875-E7FC-4AA0-B03F-D64E357EC950}"/>
                    </a:ext>
                  </a:extLst>
                </p14:cNvPr>
                <p14:cNvContentPartPr/>
                <p14:nvPr/>
              </p14:nvContentPartPr>
              <p14:xfrm>
                <a:off x="916390" y="2472067"/>
                <a:ext cx="305280" cy="3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AD9875-E7FC-4AA0-B03F-D64E357EC9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750" y="2463067"/>
                  <a:ext cx="322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42F968-7B39-4359-B987-C5CD29ED61E7}"/>
                    </a:ext>
                  </a:extLst>
                </p14:cNvPr>
                <p14:cNvContentPartPr/>
                <p14:nvPr/>
              </p14:nvContentPartPr>
              <p14:xfrm>
                <a:off x="1353790" y="2251387"/>
                <a:ext cx="105480" cy="492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42F968-7B39-4359-B987-C5CD29ED61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5150" y="2242387"/>
                  <a:ext cx="1231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FA8A8E-87CE-4FCD-8B89-A43A11FD848D}"/>
                    </a:ext>
                  </a:extLst>
                </p14:cNvPr>
                <p14:cNvContentPartPr/>
                <p14:nvPr/>
              </p14:nvContentPartPr>
              <p14:xfrm>
                <a:off x="1439830" y="2492227"/>
                <a:ext cx="165600" cy="1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FA8A8E-87CE-4FCD-8B89-A43A11FD84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30830" y="2483587"/>
                  <a:ext cx="183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E420DC-0E57-4856-AE06-D06FCE0D38A1}"/>
                    </a:ext>
                  </a:extLst>
                </p14:cNvPr>
                <p14:cNvContentPartPr/>
                <p14:nvPr/>
              </p14:nvContentPartPr>
              <p14:xfrm>
                <a:off x="1702630" y="2315827"/>
                <a:ext cx="132120" cy="31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E420DC-0E57-4856-AE06-D06FCE0D38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93990" y="2307187"/>
                  <a:ext cx="149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6FDC84-57CA-4D19-B544-1BF28ED0F9CA}"/>
                    </a:ext>
                  </a:extLst>
                </p14:cNvPr>
                <p14:cNvContentPartPr/>
                <p14:nvPr/>
              </p14:nvContentPartPr>
              <p14:xfrm>
                <a:off x="1876150" y="2212147"/>
                <a:ext cx="146880" cy="511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6FDC84-57CA-4D19-B544-1BF28ED0F9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67150" y="2203507"/>
                  <a:ext cx="1645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980A4F-998E-43CF-989F-4BDB6CCF9DB0}"/>
                    </a:ext>
                  </a:extLst>
                </p14:cNvPr>
                <p14:cNvContentPartPr/>
                <p14:nvPr/>
              </p14:nvContentPartPr>
              <p14:xfrm>
                <a:off x="2200510" y="2356147"/>
                <a:ext cx="130320" cy="2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980A4F-998E-43CF-989F-4BDB6CCF9D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91870" y="2347507"/>
                  <a:ext cx="14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624BD4-C004-420E-970A-0A236A5A122B}"/>
                    </a:ext>
                  </a:extLst>
                </p14:cNvPr>
                <p14:cNvContentPartPr/>
                <p14:nvPr/>
              </p14:nvContentPartPr>
              <p14:xfrm>
                <a:off x="2194750" y="2480707"/>
                <a:ext cx="158760" cy="29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624BD4-C004-420E-970A-0A236A5A12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85750" y="2471707"/>
                  <a:ext cx="176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EBB5D7-4001-421F-82BF-5258E9C1AB9B}"/>
                    </a:ext>
                  </a:extLst>
                </p14:cNvPr>
                <p14:cNvContentPartPr/>
                <p14:nvPr/>
              </p14:nvContentPartPr>
              <p14:xfrm>
                <a:off x="2521990" y="2353987"/>
                <a:ext cx="349200" cy="211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EBB5D7-4001-421F-82BF-5258E9C1AB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2990" y="2344987"/>
                  <a:ext cx="366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EC4246-7077-4B41-90D0-D24BEB87DB6A}"/>
                    </a:ext>
                  </a:extLst>
                </p14:cNvPr>
                <p14:cNvContentPartPr/>
                <p14:nvPr/>
              </p14:nvContentPartPr>
              <p14:xfrm>
                <a:off x="2948590" y="2013427"/>
                <a:ext cx="139680" cy="738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EC4246-7077-4B41-90D0-D24BEB87DB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39590" y="2004787"/>
                  <a:ext cx="1573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6F947F-4A80-462C-8C52-6AC05B71D87B}"/>
                    </a:ext>
                  </a:extLst>
                </p14:cNvPr>
                <p14:cNvContentPartPr/>
                <p14:nvPr/>
              </p14:nvContentPartPr>
              <p14:xfrm>
                <a:off x="720550" y="3157147"/>
                <a:ext cx="236520" cy="326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6F947F-4A80-462C-8C52-6AC05B71D8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1910" y="3148507"/>
                  <a:ext cx="254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844317-33E5-4EE8-8C68-700A9CDC6EDA}"/>
                    </a:ext>
                  </a:extLst>
                </p14:cNvPr>
                <p14:cNvContentPartPr/>
                <p14:nvPr/>
              </p14:nvContentPartPr>
              <p14:xfrm>
                <a:off x="1181350" y="3154267"/>
                <a:ext cx="30600" cy="251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844317-33E5-4EE8-8C68-700A9CDC6E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2710" y="3145267"/>
                  <a:ext cx="48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C9132DC-5C52-49A6-A632-A1AF1D5FAD1B}"/>
                    </a:ext>
                  </a:extLst>
                </p14:cNvPr>
                <p14:cNvContentPartPr/>
                <p14:nvPr/>
              </p14:nvContentPartPr>
              <p14:xfrm>
                <a:off x="1079830" y="3266587"/>
                <a:ext cx="262440" cy="37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C9132DC-5C52-49A6-A632-A1AF1D5FAD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1190" y="3257587"/>
                  <a:ext cx="280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EE8985-73C3-4F74-86E2-55CB017F132A}"/>
                    </a:ext>
                  </a:extLst>
                </p14:cNvPr>
                <p14:cNvContentPartPr/>
                <p14:nvPr/>
              </p14:nvContentPartPr>
              <p14:xfrm>
                <a:off x="1423270" y="3086227"/>
                <a:ext cx="178920" cy="305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EE8985-73C3-4F74-86E2-55CB017F13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14270" y="3077227"/>
                  <a:ext cx="196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080CF3-1BB6-4EC5-9667-0FDEE5038F52}"/>
                    </a:ext>
                  </a:extLst>
                </p14:cNvPr>
                <p14:cNvContentPartPr/>
                <p14:nvPr/>
              </p14:nvContentPartPr>
              <p14:xfrm>
                <a:off x="1738630" y="3139507"/>
                <a:ext cx="122760" cy="66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080CF3-1BB6-4EC5-9667-0FDEE5038F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29630" y="3130867"/>
                  <a:ext cx="140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E37C0D-A72C-42B0-AB1E-FB52B3F3B1CD}"/>
                    </a:ext>
                  </a:extLst>
                </p14:cNvPr>
                <p14:cNvContentPartPr/>
                <p14:nvPr/>
              </p14:nvContentPartPr>
              <p14:xfrm>
                <a:off x="1765270" y="3259387"/>
                <a:ext cx="146880" cy="27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E37C0D-A72C-42B0-AB1E-FB52B3F3B1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56630" y="3250747"/>
                  <a:ext cx="164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3BA266-CECA-4991-A11C-D6AD07682680}"/>
                    </a:ext>
                  </a:extLst>
                </p14:cNvPr>
                <p14:cNvContentPartPr/>
                <p14:nvPr/>
              </p14:nvContentPartPr>
              <p14:xfrm>
                <a:off x="2104030" y="3107107"/>
                <a:ext cx="325080" cy="252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3BA266-CECA-4991-A11C-D6AD076826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95390" y="3098107"/>
                  <a:ext cx="342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6433C4-89C2-4766-A1AF-433301E40B10}"/>
                    </a:ext>
                  </a:extLst>
                </p14:cNvPr>
                <p14:cNvContentPartPr/>
                <p14:nvPr/>
              </p14:nvContentPartPr>
              <p14:xfrm>
                <a:off x="2524870" y="2854387"/>
                <a:ext cx="157320" cy="65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6433C4-89C2-4766-A1AF-433301E40B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15870" y="2845747"/>
                  <a:ext cx="1749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E76189-B1F2-40B2-AD04-5454BD7D97D8}"/>
                    </a:ext>
                  </a:extLst>
                </p14:cNvPr>
                <p14:cNvContentPartPr/>
                <p14:nvPr/>
              </p14:nvContentPartPr>
              <p14:xfrm>
                <a:off x="2716390" y="3163627"/>
                <a:ext cx="177480" cy="5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E76189-B1F2-40B2-AD04-5454BD7D97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07750" y="3154987"/>
                  <a:ext cx="195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396B67-286A-4193-A5AF-BFD4D1329336}"/>
                    </a:ext>
                  </a:extLst>
                </p14:cNvPr>
                <p14:cNvContentPartPr/>
                <p14:nvPr/>
              </p14:nvContentPartPr>
              <p14:xfrm>
                <a:off x="2931670" y="3027907"/>
                <a:ext cx="158400" cy="270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396B67-286A-4193-A5AF-BFD4D13293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23030" y="3018907"/>
                  <a:ext cx="176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1F3391-FCE4-46A3-806D-DEA0EB99DE28}"/>
                    </a:ext>
                  </a:extLst>
                </p14:cNvPr>
                <p14:cNvContentPartPr/>
                <p14:nvPr/>
              </p14:nvContentPartPr>
              <p14:xfrm>
                <a:off x="3230830" y="3049147"/>
                <a:ext cx="49320" cy="217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1F3391-FCE4-46A3-806D-DEA0EB99DE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21830" y="3040147"/>
                  <a:ext cx="66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C9B0EC-D933-4048-87AA-D9847CF74E17}"/>
                    </a:ext>
                  </a:extLst>
                </p14:cNvPr>
                <p14:cNvContentPartPr/>
                <p14:nvPr/>
              </p14:nvContentPartPr>
              <p14:xfrm>
                <a:off x="3179350" y="3148147"/>
                <a:ext cx="21132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C9B0EC-D933-4048-87AA-D9847CF74E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70350" y="3139507"/>
                  <a:ext cx="228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946E3C-49E4-469C-B39A-70D4B3302A1A}"/>
                    </a:ext>
                  </a:extLst>
                </p14:cNvPr>
                <p14:cNvContentPartPr/>
                <p14:nvPr/>
              </p14:nvContentPartPr>
              <p14:xfrm>
                <a:off x="3444670" y="3028627"/>
                <a:ext cx="93240" cy="131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946E3C-49E4-469C-B39A-70D4B3302A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35670" y="3019627"/>
                  <a:ext cx="11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066E5B-455B-4BE6-8221-25E95D47F81C}"/>
                    </a:ext>
                  </a:extLst>
                </p14:cNvPr>
                <p14:cNvContentPartPr/>
                <p14:nvPr/>
              </p14:nvContentPartPr>
              <p14:xfrm>
                <a:off x="3567790" y="3035827"/>
                <a:ext cx="23400" cy="227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066E5B-455B-4BE6-8221-25E95D47F8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59150" y="3027187"/>
                  <a:ext cx="41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00A39E-E688-4A4E-90A3-5FAC98333E4B}"/>
                    </a:ext>
                  </a:extLst>
                </p14:cNvPr>
                <p14:cNvContentPartPr/>
                <p14:nvPr/>
              </p14:nvContentPartPr>
              <p14:xfrm>
                <a:off x="3643390" y="2915947"/>
                <a:ext cx="135360" cy="414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00A39E-E688-4A4E-90A3-5FAC98333E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34750" y="2907307"/>
                  <a:ext cx="153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F3F0F6-F8FC-4D24-AB40-7F4ED460A87B}"/>
                    </a:ext>
                  </a:extLst>
                </p14:cNvPr>
                <p14:cNvContentPartPr/>
                <p14:nvPr/>
              </p14:nvContentPartPr>
              <p14:xfrm>
                <a:off x="3775150" y="2767267"/>
                <a:ext cx="106200" cy="194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F3F0F6-F8FC-4D24-AB40-7F4ED460A8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66510" y="2758627"/>
                  <a:ext cx="123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44E0F6-A943-4A8E-AC32-68D32D5F7AAF}"/>
                    </a:ext>
                  </a:extLst>
                </p14:cNvPr>
                <p14:cNvContentPartPr/>
                <p14:nvPr/>
              </p14:nvContentPartPr>
              <p14:xfrm>
                <a:off x="1193950" y="3777427"/>
                <a:ext cx="239760" cy="334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44E0F6-A943-4A8E-AC32-68D32D5F7A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4950" y="3768427"/>
                  <a:ext cx="257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993A260-BD78-4302-B472-DA97E7DA7290}"/>
                    </a:ext>
                  </a:extLst>
                </p14:cNvPr>
                <p14:cNvContentPartPr/>
                <p14:nvPr/>
              </p14:nvContentPartPr>
              <p14:xfrm>
                <a:off x="1282510" y="3703627"/>
                <a:ext cx="355320" cy="2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993A260-BD78-4302-B472-DA97E7DA72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73510" y="3694627"/>
                  <a:ext cx="372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55FA1B-427A-44E4-A5F0-E4EC144D61AA}"/>
                    </a:ext>
                  </a:extLst>
                </p14:cNvPr>
                <p14:cNvContentPartPr/>
                <p14:nvPr/>
              </p14:nvContentPartPr>
              <p14:xfrm>
                <a:off x="1685350" y="3837547"/>
                <a:ext cx="157680" cy="44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55FA1B-427A-44E4-A5F0-E4EC144D61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76710" y="3828547"/>
                  <a:ext cx="175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E394E6-8A50-4713-97DA-CA663CFC6298}"/>
                    </a:ext>
                  </a:extLst>
                </p14:cNvPr>
                <p14:cNvContentPartPr/>
                <p14:nvPr/>
              </p14:nvContentPartPr>
              <p14:xfrm>
                <a:off x="1670950" y="3915667"/>
                <a:ext cx="794880" cy="120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E394E6-8A50-4713-97DA-CA663CFC62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61950" y="3907027"/>
                  <a:ext cx="81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229830-FFCE-4BD6-95FA-7BAE6A51E94E}"/>
                    </a:ext>
                  </a:extLst>
                </p14:cNvPr>
                <p14:cNvContentPartPr/>
                <p14:nvPr/>
              </p14:nvContentPartPr>
              <p14:xfrm>
                <a:off x="2104030" y="3783547"/>
                <a:ext cx="327600" cy="228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229830-FFCE-4BD6-95FA-7BAE6A51E9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95390" y="3774547"/>
                  <a:ext cx="34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D9CE88-3AFB-4287-AFB0-1EC5089B9A96}"/>
                    </a:ext>
                  </a:extLst>
                </p14:cNvPr>
                <p14:cNvContentPartPr/>
                <p14:nvPr/>
              </p14:nvContentPartPr>
              <p14:xfrm>
                <a:off x="2515870" y="3593467"/>
                <a:ext cx="140400" cy="511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D9CE88-3AFB-4287-AFB0-1EC5089B9A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7230" y="3584467"/>
                  <a:ext cx="1580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CAF26E-B697-46AD-869B-2EA29E4CD95B}"/>
                    </a:ext>
                  </a:extLst>
                </p14:cNvPr>
                <p14:cNvContentPartPr/>
                <p14:nvPr/>
              </p14:nvContentPartPr>
              <p14:xfrm>
                <a:off x="2823670" y="3718747"/>
                <a:ext cx="154440" cy="271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CAF26E-B697-46AD-869B-2EA29E4CD9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14670" y="3710107"/>
                  <a:ext cx="172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0F0729-DC1B-49B0-B7CF-D300AD1AFCF5}"/>
                    </a:ext>
                  </a:extLst>
                </p14:cNvPr>
                <p14:cNvContentPartPr/>
                <p14:nvPr/>
              </p14:nvContentPartPr>
              <p14:xfrm>
                <a:off x="3023830" y="3635947"/>
                <a:ext cx="122400" cy="394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0F0729-DC1B-49B0-B7CF-D300AD1AFC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15190" y="3627307"/>
                  <a:ext cx="1400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03EB84-1C58-4910-A9EF-7BD89BAC09FF}"/>
                    </a:ext>
                  </a:extLst>
                </p14:cNvPr>
                <p14:cNvContentPartPr/>
                <p14:nvPr/>
              </p14:nvContentPartPr>
              <p14:xfrm>
                <a:off x="3187630" y="3499507"/>
                <a:ext cx="155160" cy="20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03EB84-1C58-4910-A9EF-7BD89BAC09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78630" y="3490867"/>
                  <a:ext cx="17280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EFD5FF3-F8F4-43D4-9453-D747EE203B30}"/>
              </a:ext>
            </a:extLst>
          </p:cNvPr>
          <p:cNvGrpSpPr/>
          <p:nvPr/>
        </p:nvGrpSpPr>
        <p:grpSpPr>
          <a:xfrm>
            <a:off x="1241830" y="4289707"/>
            <a:ext cx="1302840" cy="1064880"/>
            <a:chOff x="1241830" y="4289707"/>
            <a:chExt cx="1302840" cy="10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33EBC8-E818-4D00-B3CA-4E0D057EC44F}"/>
                    </a:ext>
                  </a:extLst>
                </p14:cNvPr>
                <p14:cNvContentPartPr/>
                <p14:nvPr/>
              </p14:nvContentPartPr>
              <p14:xfrm>
                <a:off x="1346950" y="4476187"/>
                <a:ext cx="224280" cy="300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33EBC8-E818-4D00-B3CA-4E0D057EC4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37950" y="4467547"/>
                  <a:ext cx="241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D52DA6-6117-489B-A39B-1EDB84E8DF79}"/>
                    </a:ext>
                  </a:extLst>
                </p14:cNvPr>
                <p14:cNvContentPartPr/>
                <p14:nvPr/>
              </p14:nvContentPartPr>
              <p14:xfrm>
                <a:off x="1441270" y="4429027"/>
                <a:ext cx="244440" cy="20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D52DA6-6117-489B-A39B-1EDB84E8DF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2630" y="4420027"/>
                  <a:ext cx="262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6B1486-0461-4887-AC08-815D72F3A5CD}"/>
                    </a:ext>
                  </a:extLst>
                </p14:cNvPr>
                <p14:cNvContentPartPr/>
                <p14:nvPr/>
              </p14:nvContentPartPr>
              <p14:xfrm>
                <a:off x="1621270" y="4567627"/>
                <a:ext cx="252000" cy="99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6B1486-0461-4887-AC08-815D72F3A5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12270" y="4558987"/>
                  <a:ext cx="269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6F5F56-EC02-4865-9F4B-71D7558B9B4E}"/>
                    </a:ext>
                  </a:extLst>
                </p14:cNvPr>
                <p14:cNvContentPartPr/>
                <p14:nvPr/>
              </p14:nvContentPartPr>
              <p14:xfrm>
                <a:off x="2064070" y="4339747"/>
                <a:ext cx="125640" cy="213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6F5F56-EC02-4865-9F4B-71D7558B9B4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55430" y="4331107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1E618F-052D-4113-8431-FFD52D4A216D}"/>
                    </a:ext>
                  </a:extLst>
                </p14:cNvPr>
                <p14:cNvContentPartPr/>
                <p14:nvPr/>
              </p14:nvContentPartPr>
              <p14:xfrm>
                <a:off x="2220310" y="4289707"/>
                <a:ext cx="49320" cy="458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1E618F-052D-4113-8431-FFD52D4A21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11670" y="4280707"/>
                  <a:ext cx="669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29E3B6-9563-4ADE-9B71-6B8E54860518}"/>
                    </a:ext>
                  </a:extLst>
                </p14:cNvPr>
                <p14:cNvContentPartPr/>
                <p14:nvPr/>
              </p14:nvContentPartPr>
              <p14:xfrm>
                <a:off x="2344870" y="4478347"/>
                <a:ext cx="149040" cy="311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29E3B6-9563-4ADE-9B71-6B8E548605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36230" y="4469707"/>
                  <a:ext cx="166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0944A11-8F90-495A-A0D6-E72E3BFCCF00}"/>
                    </a:ext>
                  </a:extLst>
                </p14:cNvPr>
                <p14:cNvContentPartPr/>
                <p14:nvPr/>
              </p14:nvContentPartPr>
              <p14:xfrm>
                <a:off x="2112310" y="4791187"/>
                <a:ext cx="432360" cy="82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0944A11-8F90-495A-A0D6-E72E3BFCCF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03670" y="4782547"/>
                  <a:ext cx="450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F38C2A-68C0-4276-833B-2D22628B4226}"/>
                    </a:ext>
                  </a:extLst>
                </p14:cNvPr>
                <p14:cNvContentPartPr/>
                <p14:nvPr/>
              </p14:nvContentPartPr>
              <p14:xfrm>
                <a:off x="2295190" y="4936627"/>
                <a:ext cx="85320" cy="140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F38C2A-68C0-4276-833B-2D22628B42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86550" y="4927627"/>
                  <a:ext cx="102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8D0A6A-F148-411E-9421-A7EC07102026}"/>
                    </a:ext>
                  </a:extLst>
                </p14:cNvPr>
                <p14:cNvContentPartPr/>
                <p14:nvPr/>
              </p14:nvContentPartPr>
              <p14:xfrm>
                <a:off x="2366470" y="4947787"/>
                <a:ext cx="78120" cy="289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8D0A6A-F148-411E-9421-A7EC071020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57470" y="4938787"/>
                  <a:ext cx="95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DFCAC2-01A5-4ACE-8EBC-28EBB1A57E9E}"/>
                    </a:ext>
                  </a:extLst>
                </p14:cNvPr>
                <p14:cNvContentPartPr/>
                <p14:nvPr/>
              </p14:nvContentPartPr>
              <p14:xfrm>
                <a:off x="1241830" y="4825387"/>
                <a:ext cx="576720" cy="75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DFCAC2-01A5-4ACE-8EBC-28EBB1A57E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33190" y="4816747"/>
                  <a:ext cx="594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1CCF1E-675F-44FA-BEDA-445CAE76CC42}"/>
                    </a:ext>
                  </a:extLst>
                </p14:cNvPr>
                <p14:cNvContentPartPr/>
                <p14:nvPr/>
              </p14:nvContentPartPr>
              <p14:xfrm>
                <a:off x="1393750" y="4980187"/>
                <a:ext cx="79920" cy="166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1CCF1E-675F-44FA-BEDA-445CAE76CC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85110" y="4971187"/>
                  <a:ext cx="97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35B07E-D255-4EC9-B4B9-D2CC909F9635}"/>
                    </a:ext>
                  </a:extLst>
                </p14:cNvPr>
                <p14:cNvContentPartPr/>
                <p14:nvPr/>
              </p14:nvContentPartPr>
              <p14:xfrm>
                <a:off x="1502470" y="4970467"/>
                <a:ext cx="72720" cy="38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35B07E-D255-4EC9-B4B9-D2CC909F96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93470" y="4961827"/>
                  <a:ext cx="903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06456B5-438D-425D-87C1-0E2574FBD731}"/>
              </a:ext>
            </a:extLst>
          </p:cNvPr>
          <p:cNvGrpSpPr/>
          <p:nvPr/>
        </p:nvGrpSpPr>
        <p:grpSpPr>
          <a:xfrm>
            <a:off x="3174310" y="4261627"/>
            <a:ext cx="1436040" cy="1171440"/>
            <a:chOff x="3174310" y="4261627"/>
            <a:chExt cx="1436040" cy="11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EB2B6E-E3F1-4191-970A-A244DE369F2D}"/>
                    </a:ext>
                  </a:extLst>
                </p14:cNvPr>
                <p14:cNvContentPartPr/>
                <p14:nvPr/>
              </p14:nvContentPartPr>
              <p14:xfrm>
                <a:off x="3282670" y="4685707"/>
                <a:ext cx="313200" cy="343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EB2B6E-E3F1-4191-970A-A244DE369F2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73670" y="4677067"/>
                  <a:ext cx="330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9AF54A-D6E3-406D-8FC3-E242FC402E3A}"/>
                    </a:ext>
                  </a:extLst>
                </p14:cNvPr>
                <p14:cNvContentPartPr/>
                <p14:nvPr/>
              </p14:nvContentPartPr>
              <p14:xfrm>
                <a:off x="3649870" y="4677787"/>
                <a:ext cx="142920" cy="25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9AF54A-D6E3-406D-8FC3-E242FC402E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41230" y="4669147"/>
                  <a:ext cx="160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65C287-9A09-4FC5-9461-1A81470A8095}"/>
                    </a:ext>
                  </a:extLst>
                </p14:cNvPr>
                <p14:cNvContentPartPr/>
                <p14:nvPr/>
              </p14:nvContentPartPr>
              <p14:xfrm>
                <a:off x="3662830" y="4760587"/>
                <a:ext cx="185040" cy="94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65C287-9A09-4FC5-9461-1A81470A80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54190" y="4751947"/>
                  <a:ext cx="20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8363E9-8C02-49A8-9A3E-CA31C5810EC9}"/>
                    </a:ext>
                  </a:extLst>
                </p14:cNvPr>
                <p14:cNvContentPartPr/>
                <p14:nvPr/>
              </p14:nvContentPartPr>
              <p14:xfrm>
                <a:off x="4020670" y="4666627"/>
                <a:ext cx="320040" cy="69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8363E9-8C02-49A8-9A3E-CA31C5810E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11670" y="4657627"/>
                  <a:ext cx="337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1C1B36-E854-426C-8AA4-EF61D534981B}"/>
                    </a:ext>
                  </a:extLst>
                </p14:cNvPr>
                <p14:cNvContentPartPr/>
                <p14:nvPr/>
              </p14:nvContentPartPr>
              <p14:xfrm>
                <a:off x="4067470" y="4314187"/>
                <a:ext cx="175680" cy="216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1C1B36-E854-426C-8AA4-EF61D534981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58470" y="4305187"/>
                  <a:ext cx="193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1654DB9-66CA-40BF-87F2-7DFCAC71F60C}"/>
                    </a:ext>
                  </a:extLst>
                </p14:cNvPr>
                <p14:cNvContentPartPr/>
                <p14:nvPr/>
              </p14:nvContentPartPr>
              <p14:xfrm>
                <a:off x="4070710" y="4261627"/>
                <a:ext cx="291960" cy="23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1654DB9-66CA-40BF-87F2-7DFCAC71F60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62070" y="4252627"/>
                  <a:ext cx="30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250A52-B1A0-42D8-90B5-8EE51F0168D5}"/>
                    </a:ext>
                  </a:extLst>
                </p14:cNvPr>
                <p14:cNvContentPartPr/>
                <p14:nvPr/>
              </p14:nvContentPartPr>
              <p14:xfrm>
                <a:off x="4096270" y="4842307"/>
                <a:ext cx="84240" cy="81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250A52-B1A0-42D8-90B5-8EE51F0168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87270" y="4833307"/>
                  <a:ext cx="101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FDC325-9ABA-498E-865C-3594337CDC7D}"/>
                    </a:ext>
                  </a:extLst>
                </p14:cNvPr>
                <p14:cNvContentPartPr/>
                <p14:nvPr/>
              </p14:nvContentPartPr>
              <p14:xfrm>
                <a:off x="4187710" y="4757347"/>
                <a:ext cx="90360" cy="353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FDC325-9ABA-498E-865C-3594337CDC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9070" y="4748347"/>
                  <a:ext cx="108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EA0854-56D5-4FA4-9F57-9612B19C2490}"/>
                    </a:ext>
                  </a:extLst>
                </p14:cNvPr>
                <p14:cNvContentPartPr/>
                <p14:nvPr/>
              </p14:nvContentPartPr>
              <p14:xfrm>
                <a:off x="3174310" y="5033467"/>
                <a:ext cx="1436040" cy="399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EA0854-56D5-4FA4-9F57-9612B19C24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65310" y="5024467"/>
                  <a:ext cx="14536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65F48A3-4C63-4724-BE18-4D0E9B21F1AF}"/>
              </a:ext>
            </a:extLst>
          </p:cNvPr>
          <p:cNvGrpSpPr/>
          <p:nvPr/>
        </p:nvGrpSpPr>
        <p:grpSpPr>
          <a:xfrm>
            <a:off x="5251150" y="1560187"/>
            <a:ext cx="5248800" cy="4727160"/>
            <a:chOff x="5251150" y="1560187"/>
            <a:chExt cx="5248800" cy="47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34C6809-CD1E-4310-8B7F-CCCAEA3F7DE5}"/>
                    </a:ext>
                  </a:extLst>
                </p14:cNvPr>
                <p14:cNvContentPartPr/>
                <p14:nvPr/>
              </p14:nvContentPartPr>
              <p14:xfrm>
                <a:off x="5251150" y="1807147"/>
                <a:ext cx="416160" cy="4480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34C6809-CD1E-4310-8B7F-CCCAEA3F7D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42510" y="1798147"/>
                  <a:ext cx="433800" cy="449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8103F5-E0AD-4094-A6BD-7863EC550B97}"/>
                    </a:ext>
                  </a:extLst>
                </p14:cNvPr>
                <p14:cNvContentPartPr/>
                <p14:nvPr/>
              </p14:nvContentPartPr>
              <p14:xfrm>
                <a:off x="6082030" y="2117827"/>
                <a:ext cx="172080" cy="451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8103F5-E0AD-4094-A6BD-7863EC550B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73030" y="2109187"/>
                  <a:ext cx="1897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D0CAAD-5708-4E6D-9A2D-04FCBD3D0FFA}"/>
                    </a:ext>
                  </a:extLst>
                </p14:cNvPr>
                <p14:cNvContentPartPr/>
                <p14:nvPr/>
              </p14:nvContentPartPr>
              <p14:xfrm>
                <a:off x="6126670" y="2203867"/>
                <a:ext cx="278280" cy="836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D0CAAD-5708-4E6D-9A2D-04FCBD3D0F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17670" y="2195227"/>
                  <a:ext cx="29592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2F06B6-93C3-4CF2-8F45-C203C4FDBC42}"/>
                    </a:ext>
                  </a:extLst>
                </p14:cNvPr>
                <p14:cNvContentPartPr/>
                <p14:nvPr/>
              </p14:nvContentPartPr>
              <p14:xfrm>
                <a:off x="6479830" y="2398987"/>
                <a:ext cx="353520" cy="23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2F06B6-93C3-4CF2-8F45-C203C4FDBC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71190" y="2390347"/>
                  <a:ext cx="371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8AC446-52CA-4FAB-9415-B452088E1DC1}"/>
                    </a:ext>
                  </a:extLst>
                </p14:cNvPr>
                <p14:cNvContentPartPr/>
                <p14:nvPr/>
              </p14:nvContentPartPr>
              <p14:xfrm>
                <a:off x="6650110" y="2247787"/>
                <a:ext cx="81000" cy="387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8AC446-52CA-4FAB-9415-B452088E1D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41110" y="2239147"/>
                  <a:ext cx="98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2498A6D-D4B5-43E1-90EC-A3C74077B853}"/>
                    </a:ext>
                  </a:extLst>
                </p14:cNvPr>
                <p14:cNvContentPartPr/>
                <p14:nvPr/>
              </p14:nvContentPartPr>
              <p14:xfrm>
                <a:off x="6878350" y="2188387"/>
                <a:ext cx="308520" cy="449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498A6D-D4B5-43E1-90EC-A3C74077B8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69710" y="2179747"/>
                  <a:ext cx="3261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2F47C4-6AFC-4FD6-A7E0-FAE5870F9765}"/>
                    </a:ext>
                  </a:extLst>
                </p14:cNvPr>
                <p14:cNvContentPartPr/>
                <p14:nvPr/>
              </p14:nvContentPartPr>
              <p14:xfrm>
                <a:off x="7327270" y="2269387"/>
                <a:ext cx="147960" cy="26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2F47C4-6AFC-4FD6-A7E0-FAE5870F976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18630" y="2260747"/>
                  <a:ext cx="165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D49BC8F-CD36-4DEF-B49C-FB4BA0E42384}"/>
                    </a:ext>
                  </a:extLst>
                </p14:cNvPr>
                <p14:cNvContentPartPr/>
                <p14:nvPr/>
              </p14:nvContentPartPr>
              <p14:xfrm>
                <a:off x="7316110" y="2357947"/>
                <a:ext cx="186840" cy="30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D49BC8F-CD36-4DEF-B49C-FB4BA0E423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07110" y="2349307"/>
                  <a:ext cx="204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8D20F7-D278-42C2-B4B2-BC357330E248}"/>
                    </a:ext>
                  </a:extLst>
                </p14:cNvPr>
                <p14:cNvContentPartPr/>
                <p14:nvPr/>
              </p14:nvContentPartPr>
              <p14:xfrm>
                <a:off x="7676110" y="1924507"/>
                <a:ext cx="259560" cy="331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8D20F7-D278-42C2-B4B2-BC357330E24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67470" y="1915867"/>
                  <a:ext cx="277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626906-26E0-43E6-BD7B-DA2228784EED}"/>
                    </a:ext>
                  </a:extLst>
                </p14:cNvPr>
                <p14:cNvContentPartPr/>
                <p14:nvPr/>
              </p14:nvContentPartPr>
              <p14:xfrm>
                <a:off x="7709950" y="1885987"/>
                <a:ext cx="423720" cy="38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626906-26E0-43E6-BD7B-DA2228784E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01310" y="1876987"/>
                  <a:ext cx="441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568F034-5BAD-4EF2-A077-AFDB436DA14F}"/>
                    </a:ext>
                  </a:extLst>
                </p14:cNvPr>
                <p14:cNvContentPartPr/>
                <p14:nvPr/>
              </p14:nvContentPartPr>
              <p14:xfrm>
                <a:off x="7543990" y="2360827"/>
                <a:ext cx="520560" cy="40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568F034-5BAD-4EF2-A077-AFDB436DA1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35350" y="2351827"/>
                  <a:ext cx="538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9C2E98-6FAF-4CC1-A9A2-557007117F5C}"/>
                    </a:ext>
                  </a:extLst>
                </p14:cNvPr>
                <p14:cNvContentPartPr/>
                <p14:nvPr/>
              </p14:nvContentPartPr>
              <p14:xfrm>
                <a:off x="7733710" y="2473867"/>
                <a:ext cx="96480" cy="105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9C2E98-6FAF-4CC1-A9A2-557007117F5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24710" y="2464867"/>
                  <a:ext cx="114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9EA72FF-E51F-4673-97FB-25C959F47D78}"/>
                    </a:ext>
                  </a:extLst>
                </p14:cNvPr>
                <p14:cNvContentPartPr/>
                <p14:nvPr/>
              </p14:nvContentPartPr>
              <p14:xfrm>
                <a:off x="7862230" y="2483227"/>
                <a:ext cx="88560" cy="244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9EA72FF-E51F-4673-97FB-25C959F47D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53230" y="2474587"/>
                  <a:ext cx="106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5160A9-ABFE-46F3-B80D-7A4076CA3102}"/>
                    </a:ext>
                  </a:extLst>
                </p14:cNvPr>
                <p14:cNvContentPartPr/>
                <p14:nvPr/>
              </p14:nvContentPartPr>
              <p14:xfrm>
                <a:off x="8271190" y="1858267"/>
                <a:ext cx="230040" cy="802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5160A9-ABFE-46F3-B80D-7A4076CA31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62190" y="1849267"/>
                  <a:ext cx="24768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F75A01-F492-47E2-8B5F-7B7AF7FC8A9C}"/>
                    </a:ext>
                  </a:extLst>
                </p14:cNvPr>
                <p14:cNvContentPartPr/>
                <p14:nvPr/>
              </p14:nvContentPartPr>
              <p14:xfrm>
                <a:off x="8524990" y="2092627"/>
                <a:ext cx="203760" cy="362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F75A01-F492-47E2-8B5F-7B7AF7FC8A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15990" y="2083627"/>
                  <a:ext cx="2214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CBEC15-9ED7-4946-A4D4-F01BBC599196}"/>
                    </a:ext>
                  </a:extLst>
                </p14:cNvPr>
                <p14:cNvContentPartPr/>
                <p14:nvPr/>
              </p14:nvContentPartPr>
              <p14:xfrm>
                <a:off x="8584030" y="2062387"/>
                <a:ext cx="217440" cy="388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CBEC15-9ED7-4946-A4D4-F01BBC5991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75030" y="2053747"/>
                  <a:ext cx="2350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379B346-17EB-4C17-B6F7-58E8CF49D68D}"/>
                    </a:ext>
                  </a:extLst>
                </p14:cNvPr>
                <p14:cNvContentPartPr/>
                <p14:nvPr/>
              </p14:nvContentPartPr>
              <p14:xfrm>
                <a:off x="8893990" y="2202427"/>
                <a:ext cx="290880" cy="43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379B346-17EB-4C17-B6F7-58E8CF49D6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85350" y="2193787"/>
                  <a:ext cx="308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DB9324-FC41-4972-98FA-7AA6808405A5}"/>
                    </a:ext>
                  </a:extLst>
                </p14:cNvPr>
                <p14:cNvContentPartPr/>
                <p14:nvPr/>
              </p14:nvContentPartPr>
              <p14:xfrm>
                <a:off x="9031870" y="2048347"/>
                <a:ext cx="40320" cy="352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DB9324-FC41-4972-98FA-7AA6808405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23230" y="2039707"/>
                  <a:ext cx="57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9A5966-E3CB-44A2-8625-535261D8CDDB}"/>
                    </a:ext>
                  </a:extLst>
                </p14:cNvPr>
                <p14:cNvContentPartPr/>
                <p14:nvPr/>
              </p14:nvContentPartPr>
              <p14:xfrm>
                <a:off x="9233830" y="2058067"/>
                <a:ext cx="129240" cy="190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9A5966-E3CB-44A2-8625-535261D8CD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24830" y="2049067"/>
                  <a:ext cx="146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1DFC9F-A2E6-4F74-BD70-DB8CF0A8D661}"/>
                    </a:ext>
                  </a:extLst>
                </p14:cNvPr>
                <p14:cNvContentPartPr/>
                <p14:nvPr/>
              </p14:nvContentPartPr>
              <p14:xfrm>
                <a:off x="9364150" y="2084347"/>
                <a:ext cx="66600" cy="348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1DFC9F-A2E6-4F74-BD70-DB8CF0A8D6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55150" y="2075707"/>
                  <a:ext cx="84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055EBD-C829-465B-A723-8A84937E0868}"/>
                    </a:ext>
                  </a:extLst>
                </p14:cNvPr>
                <p14:cNvContentPartPr/>
                <p14:nvPr/>
              </p14:nvContentPartPr>
              <p14:xfrm>
                <a:off x="9481510" y="1947187"/>
                <a:ext cx="147960" cy="547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055EBD-C829-465B-A723-8A84937E08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72870" y="1938547"/>
                  <a:ext cx="1656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590A4B-9CF4-4422-8414-FC5B57DF0EC0}"/>
                    </a:ext>
                  </a:extLst>
                </p14:cNvPr>
                <p14:cNvContentPartPr/>
                <p14:nvPr/>
              </p14:nvContentPartPr>
              <p14:xfrm>
                <a:off x="9656470" y="1803907"/>
                <a:ext cx="260280" cy="294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590A4B-9CF4-4422-8414-FC5B57DF0E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47830" y="1794907"/>
                  <a:ext cx="277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96560EA-6FE3-49C7-9AD9-01EDBAD8295F}"/>
                    </a:ext>
                  </a:extLst>
                </p14:cNvPr>
                <p14:cNvContentPartPr/>
                <p14:nvPr/>
              </p14:nvContentPartPr>
              <p14:xfrm>
                <a:off x="5713030" y="1560187"/>
                <a:ext cx="4786920" cy="1639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96560EA-6FE3-49C7-9AD9-01EDBAD829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04030" y="1551547"/>
                  <a:ext cx="4804560" cy="165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925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an equation </a:t>
                </a:r>
                <a14:m>
                  <m:oMath xmlns:m="http://schemas.openxmlformats.org/officeDocument/2006/math"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4400" b="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each parabola.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  <a:blipFill>
                <a:blip r:embed="rId2"/>
                <a:stretch>
                  <a:fillRect t="-20909" b="-4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621168" y="977899"/>
                <a:ext cx="109496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Vertex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2, 6</m:t>
                        </m:r>
                      </m:e>
                    </m:d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Contains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𝑖𝑛𝑡𝑒𝑟𝑐𝑒𝑝𝑡</m:t>
                    </m:r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8" y="977899"/>
                <a:ext cx="10949664" cy="677108"/>
              </a:xfrm>
              <a:prstGeom prst="rect">
                <a:avLst/>
              </a:prstGeom>
              <a:blipFill>
                <a:blip r:embed="rId3"/>
                <a:stretch>
                  <a:fillRect l="-3174" t="-26126" b="-5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601A84-4606-458B-939F-033764FC69E3}"/>
                  </a:ext>
                </a:extLst>
              </p14:cNvPr>
              <p14:cNvContentPartPr/>
              <p14:nvPr/>
            </p14:nvContentPartPr>
            <p14:xfrm>
              <a:off x="2723230" y="694387"/>
              <a:ext cx="177120" cy="279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601A84-4606-458B-939F-033764FC69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4590" y="685747"/>
                <a:ext cx="19476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540DF32-FDE6-4C2A-9523-3AB90F27074E}"/>
              </a:ext>
            </a:extLst>
          </p:cNvPr>
          <p:cNvGrpSpPr/>
          <p:nvPr/>
        </p:nvGrpSpPr>
        <p:grpSpPr>
          <a:xfrm>
            <a:off x="3185470" y="727507"/>
            <a:ext cx="222480" cy="284040"/>
            <a:chOff x="3185470" y="727507"/>
            <a:chExt cx="22248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18406F-2348-44A7-B327-F3BBC990CDF5}"/>
                    </a:ext>
                  </a:extLst>
                </p14:cNvPr>
                <p14:cNvContentPartPr/>
                <p14:nvPr/>
              </p14:nvContentPartPr>
              <p14:xfrm>
                <a:off x="3185470" y="727507"/>
                <a:ext cx="83160" cy="28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18406F-2348-44A7-B327-F3BBC990CD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76830" y="718507"/>
                  <a:ext cx="100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B98E56-1B07-4500-A13E-CCEECC8B0307}"/>
                    </a:ext>
                  </a:extLst>
                </p14:cNvPr>
                <p14:cNvContentPartPr/>
                <p14:nvPr/>
              </p14:nvContentPartPr>
              <p14:xfrm>
                <a:off x="3294550" y="791587"/>
                <a:ext cx="113400" cy="192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B98E56-1B07-4500-A13E-CCEECC8B03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5550" y="782587"/>
                  <a:ext cx="1310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18A28D-B3AD-4744-98EC-45683FE377D6}"/>
              </a:ext>
            </a:extLst>
          </p:cNvPr>
          <p:cNvGrpSpPr/>
          <p:nvPr/>
        </p:nvGrpSpPr>
        <p:grpSpPr>
          <a:xfrm>
            <a:off x="532630" y="2366587"/>
            <a:ext cx="439920" cy="480960"/>
            <a:chOff x="532630" y="2366587"/>
            <a:chExt cx="43992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0A3C4E-C5F1-4B1E-AD8D-90918479AF8F}"/>
                    </a:ext>
                  </a:extLst>
                </p14:cNvPr>
                <p14:cNvContentPartPr/>
                <p14:nvPr/>
              </p14:nvContentPartPr>
              <p14:xfrm>
                <a:off x="532630" y="2366587"/>
                <a:ext cx="28080" cy="48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0A3C4E-C5F1-4B1E-AD8D-90918479AF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990" y="2357947"/>
                  <a:ext cx="457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A78C3C-29CA-45E6-AF2F-BE3172EB8981}"/>
                    </a:ext>
                  </a:extLst>
                </p14:cNvPr>
                <p14:cNvContentPartPr/>
                <p14:nvPr/>
              </p14:nvContentPartPr>
              <p14:xfrm>
                <a:off x="654670" y="2562067"/>
                <a:ext cx="317880" cy="2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A78C3C-29CA-45E6-AF2F-BE3172EB89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030" y="2553067"/>
                  <a:ext cx="3355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841851-CA32-4DA5-A6EE-7883F4F00246}"/>
              </a:ext>
            </a:extLst>
          </p:cNvPr>
          <p:cNvGrpSpPr/>
          <p:nvPr/>
        </p:nvGrpSpPr>
        <p:grpSpPr>
          <a:xfrm>
            <a:off x="1061830" y="1933867"/>
            <a:ext cx="2766960" cy="892440"/>
            <a:chOff x="1061830" y="1933867"/>
            <a:chExt cx="2766960" cy="89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BE456C-99F3-40AD-8AC0-1DCB3FDC7D18}"/>
                    </a:ext>
                  </a:extLst>
                </p14:cNvPr>
                <p14:cNvContentPartPr/>
                <p14:nvPr/>
              </p14:nvContentPartPr>
              <p14:xfrm>
                <a:off x="1061830" y="2405467"/>
                <a:ext cx="205920" cy="338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BE456C-99F3-40AD-8AC0-1DCB3FDC7D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3190" y="2396467"/>
                  <a:ext cx="223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F923BB-5B58-46B5-9FCB-761F1CBD2D95}"/>
                    </a:ext>
                  </a:extLst>
                </p14:cNvPr>
                <p14:cNvContentPartPr/>
                <p14:nvPr/>
              </p14:nvContentPartPr>
              <p14:xfrm>
                <a:off x="1447750" y="2496187"/>
                <a:ext cx="175320" cy="2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F923BB-5B58-46B5-9FCB-761F1CBD2D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9110" y="2487187"/>
                  <a:ext cx="192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D2B557-3F37-4DFE-BCB2-7499592A16A7}"/>
                    </a:ext>
                  </a:extLst>
                </p14:cNvPr>
                <p14:cNvContentPartPr/>
                <p14:nvPr/>
              </p14:nvContentPartPr>
              <p14:xfrm>
                <a:off x="1474750" y="2567467"/>
                <a:ext cx="186840" cy="16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D2B557-3F37-4DFE-BCB2-7499592A16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6110" y="2558827"/>
                  <a:ext cx="20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C30408-59CA-4706-B555-817E19EB5635}"/>
                    </a:ext>
                  </a:extLst>
                </p14:cNvPr>
                <p14:cNvContentPartPr/>
                <p14:nvPr/>
              </p14:nvContentPartPr>
              <p14:xfrm>
                <a:off x="1874710" y="2445427"/>
                <a:ext cx="282600" cy="228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C30408-59CA-4706-B555-817E19EB56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5710" y="2436787"/>
                  <a:ext cx="30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5CC70D-3DF3-4EC3-87D3-E5D3480DB3EB}"/>
                    </a:ext>
                  </a:extLst>
                </p14:cNvPr>
                <p14:cNvContentPartPr/>
                <p14:nvPr/>
              </p14:nvContentPartPr>
              <p14:xfrm>
                <a:off x="2289790" y="2062027"/>
                <a:ext cx="152280" cy="764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5CC70D-3DF3-4EC3-87D3-E5D3480DB3E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0790" y="2053027"/>
                  <a:ext cx="16992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F4B20D-69DD-41D7-B324-CA23E288B4B5}"/>
                    </a:ext>
                  </a:extLst>
                </p14:cNvPr>
                <p14:cNvContentPartPr/>
                <p14:nvPr/>
              </p14:nvContentPartPr>
              <p14:xfrm>
                <a:off x="2495710" y="2278027"/>
                <a:ext cx="310320" cy="342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F4B20D-69DD-41D7-B324-CA23E288B4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7070" y="2269387"/>
                  <a:ext cx="327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243340-7857-4883-A9EF-E5C3DC05B876}"/>
                    </a:ext>
                  </a:extLst>
                </p14:cNvPr>
                <p14:cNvContentPartPr/>
                <p14:nvPr/>
              </p14:nvContentPartPr>
              <p14:xfrm>
                <a:off x="2900350" y="2411947"/>
                <a:ext cx="270000" cy="39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243340-7857-4883-A9EF-E5C3DC05B8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1350" y="2403307"/>
                  <a:ext cx="287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77FD9E-6AE0-4106-ABFC-5591A3D4A85F}"/>
                    </a:ext>
                  </a:extLst>
                </p14:cNvPr>
                <p14:cNvContentPartPr/>
                <p14:nvPr/>
              </p14:nvContentPartPr>
              <p14:xfrm>
                <a:off x="3234430" y="2235547"/>
                <a:ext cx="232920" cy="289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77FD9E-6AE0-4106-ABFC-5591A3D4A8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5430" y="2226907"/>
                  <a:ext cx="250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F32BFE-E450-47AC-8C8A-B0DC4E40CFA4}"/>
                    </a:ext>
                  </a:extLst>
                </p14:cNvPr>
                <p14:cNvContentPartPr/>
                <p14:nvPr/>
              </p14:nvContentPartPr>
              <p14:xfrm>
                <a:off x="3479590" y="2110267"/>
                <a:ext cx="169920" cy="540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F32BFE-E450-47AC-8C8A-B0DC4E40CF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70590" y="2101267"/>
                  <a:ext cx="1875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70ABDC-C923-4D87-AA11-9E529F38D25F}"/>
                    </a:ext>
                  </a:extLst>
                </p14:cNvPr>
                <p14:cNvContentPartPr/>
                <p14:nvPr/>
              </p14:nvContentPartPr>
              <p14:xfrm>
                <a:off x="3641950" y="1933867"/>
                <a:ext cx="186840" cy="233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70ABDC-C923-4D87-AA11-9E529F38D2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2950" y="1925227"/>
                  <a:ext cx="2044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39E37B-4A54-4EC7-882F-A5ECE3893CC7}"/>
              </a:ext>
            </a:extLst>
          </p:cNvPr>
          <p:cNvGrpSpPr/>
          <p:nvPr/>
        </p:nvGrpSpPr>
        <p:grpSpPr>
          <a:xfrm>
            <a:off x="644590" y="3156787"/>
            <a:ext cx="1321920" cy="392400"/>
            <a:chOff x="644590" y="3156787"/>
            <a:chExt cx="132192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F2BC45-F20B-4BA3-8089-568C361803F9}"/>
                    </a:ext>
                  </a:extLst>
                </p14:cNvPr>
                <p14:cNvContentPartPr/>
                <p14:nvPr/>
              </p14:nvContentPartPr>
              <p14:xfrm>
                <a:off x="644590" y="3268027"/>
                <a:ext cx="144360" cy="38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F2BC45-F20B-4BA3-8089-568C361803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5950" y="3259387"/>
                  <a:ext cx="162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9B528B-036F-4CA7-A1D0-D1146BE1AF03}"/>
                    </a:ext>
                  </a:extLst>
                </p14:cNvPr>
                <p14:cNvContentPartPr/>
                <p14:nvPr/>
              </p14:nvContentPartPr>
              <p14:xfrm>
                <a:off x="842950" y="3189907"/>
                <a:ext cx="283680" cy="359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9B528B-036F-4CA7-A1D0-D1146BE1AF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3950" y="3180907"/>
                  <a:ext cx="301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2A7C7B-0039-453E-9342-3D16A72A6234}"/>
                    </a:ext>
                  </a:extLst>
                </p14:cNvPr>
                <p14:cNvContentPartPr/>
                <p14:nvPr/>
              </p14:nvContentPartPr>
              <p14:xfrm>
                <a:off x="963910" y="3156787"/>
                <a:ext cx="251640" cy="15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2A7C7B-0039-453E-9342-3D16A72A62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4910" y="3147787"/>
                  <a:ext cx="269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8EF72F-8296-4307-8677-81606FAA32CF}"/>
                    </a:ext>
                  </a:extLst>
                </p14:cNvPr>
                <p14:cNvContentPartPr/>
                <p14:nvPr/>
              </p14:nvContentPartPr>
              <p14:xfrm>
                <a:off x="1264510" y="3283867"/>
                <a:ext cx="155160" cy="44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8EF72F-8296-4307-8677-81606FAA32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55870" y="3274867"/>
                  <a:ext cx="17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0EBF09-F2B9-4E72-AC78-8AEE43B57B31}"/>
                    </a:ext>
                  </a:extLst>
                </p14:cNvPr>
                <p14:cNvContentPartPr/>
                <p14:nvPr/>
              </p14:nvContentPartPr>
              <p14:xfrm>
                <a:off x="1297990" y="3382147"/>
                <a:ext cx="164520" cy="17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0EBF09-F2B9-4E72-AC78-8AEE43B57B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89350" y="3373147"/>
                  <a:ext cx="182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791981-4756-48E4-AF0B-A3AD6CB59810}"/>
                    </a:ext>
                  </a:extLst>
                </p14:cNvPr>
                <p14:cNvContentPartPr/>
                <p14:nvPr/>
              </p14:nvContentPartPr>
              <p14:xfrm>
                <a:off x="1659790" y="3196027"/>
                <a:ext cx="306720" cy="274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791981-4756-48E4-AF0B-A3AD6CB598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1150" y="3187387"/>
                  <a:ext cx="32436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C42931-AAD4-427B-B45E-2BAB2FC8AA0E}"/>
              </a:ext>
            </a:extLst>
          </p:cNvPr>
          <p:cNvGrpSpPr/>
          <p:nvPr/>
        </p:nvGrpSpPr>
        <p:grpSpPr>
          <a:xfrm>
            <a:off x="2233270" y="2838547"/>
            <a:ext cx="895320" cy="658440"/>
            <a:chOff x="2233270" y="2838547"/>
            <a:chExt cx="89532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C2C63F-28A5-4552-B41B-C5C8FF89D75D}"/>
                    </a:ext>
                  </a:extLst>
                </p14:cNvPr>
                <p14:cNvContentPartPr/>
                <p14:nvPr/>
              </p14:nvContentPartPr>
              <p14:xfrm>
                <a:off x="2233270" y="2971747"/>
                <a:ext cx="197280" cy="525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C2C63F-28A5-4552-B41B-C5C8FF89D7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24630" y="2963107"/>
                  <a:ext cx="2149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13B6B4-F612-4EFE-8277-D7334DF4F04D}"/>
                    </a:ext>
                  </a:extLst>
                </p14:cNvPr>
                <p14:cNvContentPartPr/>
                <p14:nvPr/>
              </p14:nvContentPartPr>
              <p14:xfrm>
                <a:off x="2322190" y="3232387"/>
                <a:ext cx="206280" cy="1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13B6B4-F612-4EFE-8277-D7334DF4F0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3550" y="3223747"/>
                  <a:ext cx="22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1532BC5-3687-4E20-9079-92636B371BD9}"/>
                    </a:ext>
                  </a:extLst>
                </p14:cNvPr>
                <p14:cNvContentPartPr/>
                <p14:nvPr/>
              </p14:nvContentPartPr>
              <p14:xfrm>
                <a:off x="2550070" y="3103147"/>
                <a:ext cx="167400" cy="261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1532BC5-3687-4E20-9079-92636B371B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41430" y="3094147"/>
                  <a:ext cx="185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68C92C-9E61-48E3-9658-290D62F227BE}"/>
                    </a:ext>
                  </a:extLst>
                </p14:cNvPr>
                <p14:cNvContentPartPr/>
                <p14:nvPr/>
              </p14:nvContentPartPr>
              <p14:xfrm>
                <a:off x="2752390" y="3034387"/>
                <a:ext cx="144000" cy="410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68C92C-9E61-48E3-9658-290D62F227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43750" y="3025387"/>
                  <a:ext cx="161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470D40-B85F-4AAA-B92A-9D1CBD5FA476}"/>
                    </a:ext>
                  </a:extLst>
                </p14:cNvPr>
                <p14:cNvContentPartPr/>
                <p14:nvPr/>
              </p14:nvContentPartPr>
              <p14:xfrm>
                <a:off x="2897110" y="2838547"/>
                <a:ext cx="231480" cy="26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470D40-B85F-4AAA-B92A-9D1CBD5FA4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88110" y="2829907"/>
                  <a:ext cx="24912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9F0212F-2510-4E9A-AA1A-39E1432D7EAF}"/>
              </a:ext>
            </a:extLst>
          </p:cNvPr>
          <p:cNvGrpSpPr/>
          <p:nvPr/>
        </p:nvGrpSpPr>
        <p:grpSpPr>
          <a:xfrm>
            <a:off x="2046790" y="3798307"/>
            <a:ext cx="612000" cy="1033920"/>
            <a:chOff x="2046790" y="3798307"/>
            <a:chExt cx="612000" cy="10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4AD820-FF68-41C9-815B-5DFE1A364CB2}"/>
                    </a:ext>
                  </a:extLst>
                </p14:cNvPr>
                <p14:cNvContentPartPr/>
                <p14:nvPr/>
              </p14:nvContentPartPr>
              <p14:xfrm>
                <a:off x="2046790" y="3828907"/>
                <a:ext cx="168120" cy="226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4AD820-FF68-41C9-815B-5DFE1A364C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38150" y="3820267"/>
                  <a:ext cx="185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399C74D-DA0D-44A7-9083-39D2AF02EE7E}"/>
                    </a:ext>
                  </a:extLst>
                </p14:cNvPr>
                <p14:cNvContentPartPr/>
                <p14:nvPr/>
              </p14:nvContentPartPr>
              <p14:xfrm>
                <a:off x="2264590" y="3798307"/>
                <a:ext cx="47160" cy="524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399C74D-DA0D-44A7-9083-39D2AF02EE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5950" y="3789307"/>
                  <a:ext cx="648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BE4D60-8C71-44C1-83D2-373D645B777C}"/>
                    </a:ext>
                  </a:extLst>
                </p14:cNvPr>
                <p14:cNvContentPartPr/>
                <p14:nvPr/>
              </p14:nvContentPartPr>
              <p14:xfrm>
                <a:off x="2398870" y="4044547"/>
                <a:ext cx="180360" cy="28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BE4D60-8C71-44C1-83D2-373D645B7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0230" y="4035907"/>
                  <a:ext cx="198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375824-0D63-467F-AAF4-06B274F6C5FA}"/>
                    </a:ext>
                  </a:extLst>
                </p14:cNvPr>
                <p14:cNvContentPartPr/>
                <p14:nvPr/>
              </p14:nvContentPartPr>
              <p14:xfrm>
                <a:off x="2100790" y="4332187"/>
                <a:ext cx="558000" cy="11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375824-0D63-467F-AAF4-06B274F6C5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92150" y="4323187"/>
                  <a:ext cx="575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AA0328-8B41-44A7-A4AD-D8C9E55EBC7A}"/>
                    </a:ext>
                  </a:extLst>
                </p14:cNvPr>
                <p14:cNvContentPartPr/>
                <p14:nvPr/>
              </p14:nvContentPartPr>
              <p14:xfrm>
                <a:off x="2346670" y="4498147"/>
                <a:ext cx="107640" cy="147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AA0328-8B41-44A7-A4AD-D8C9E55EBC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38030" y="4489147"/>
                  <a:ext cx="125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A222243-2884-45CE-A1F3-4200E116F82F}"/>
                    </a:ext>
                  </a:extLst>
                </p14:cNvPr>
                <p14:cNvContentPartPr/>
                <p14:nvPr/>
              </p14:nvContentPartPr>
              <p14:xfrm>
                <a:off x="2479870" y="4500667"/>
                <a:ext cx="29160" cy="331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A222243-2884-45CE-A1F3-4200E116F8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1230" y="4492027"/>
                  <a:ext cx="4680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B009B3-1D46-43A6-9172-54B9B5E436CD}"/>
              </a:ext>
            </a:extLst>
          </p:cNvPr>
          <p:cNvGrpSpPr/>
          <p:nvPr/>
        </p:nvGrpSpPr>
        <p:grpSpPr>
          <a:xfrm>
            <a:off x="788230" y="3882547"/>
            <a:ext cx="1008360" cy="1058400"/>
            <a:chOff x="788230" y="3882547"/>
            <a:chExt cx="1008360" cy="10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5D5BB56-FEE4-4669-B19E-390621404962}"/>
                    </a:ext>
                  </a:extLst>
                </p14:cNvPr>
                <p14:cNvContentPartPr/>
                <p14:nvPr/>
              </p14:nvContentPartPr>
              <p14:xfrm>
                <a:off x="788230" y="4158307"/>
                <a:ext cx="267840" cy="39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5D5BB56-FEE4-4669-B19E-3906214049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9230" y="4149667"/>
                  <a:ext cx="285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094C84-B845-4148-BA6E-772535C8E467}"/>
                    </a:ext>
                  </a:extLst>
                </p14:cNvPr>
                <p14:cNvContentPartPr/>
                <p14:nvPr/>
              </p14:nvContentPartPr>
              <p14:xfrm>
                <a:off x="1158670" y="4011427"/>
                <a:ext cx="253800" cy="335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094C84-B845-4148-BA6E-772535C8E4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9670" y="4002427"/>
                  <a:ext cx="271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92526B-12DA-45D8-A530-67BB28DAA611}"/>
                    </a:ext>
                  </a:extLst>
                </p14:cNvPr>
                <p14:cNvContentPartPr/>
                <p14:nvPr/>
              </p14:nvContentPartPr>
              <p14:xfrm>
                <a:off x="1232470" y="3882547"/>
                <a:ext cx="389160" cy="55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92526B-12DA-45D8-A530-67BB28DAA6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23470" y="3873547"/>
                  <a:ext cx="406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D63867-F592-4A02-AFA2-79F0D38236D6}"/>
                    </a:ext>
                  </a:extLst>
                </p14:cNvPr>
                <p14:cNvContentPartPr/>
                <p14:nvPr/>
              </p14:nvContentPartPr>
              <p14:xfrm>
                <a:off x="1623430" y="4041307"/>
                <a:ext cx="173160" cy="120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D63867-F592-4A02-AFA2-79F0D38236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14790" y="4032667"/>
                  <a:ext cx="190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173737-57B1-412B-BDF3-4077D5CC8C7E}"/>
                    </a:ext>
                  </a:extLst>
                </p14:cNvPr>
                <p14:cNvContentPartPr/>
                <p14:nvPr/>
              </p14:nvContentPartPr>
              <p14:xfrm>
                <a:off x="961030" y="4399867"/>
                <a:ext cx="606960" cy="109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173737-57B1-412B-BDF3-4077D5CC8C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2390" y="4390867"/>
                  <a:ext cx="624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F53C26-0248-4386-8954-58E20AC3572D}"/>
                    </a:ext>
                  </a:extLst>
                </p14:cNvPr>
                <p14:cNvContentPartPr/>
                <p14:nvPr/>
              </p14:nvContentPartPr>
              <p14:xfrm>
                <a:off x="1165150" y="4564027"/>
                <a:ext cx="102960" cy="163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F53C26-0248-4386-8954-58E20AC357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6510" y="4555027"/>
                  <a:ext cx="120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D9476B-AD64-4B00-8D34-FC4E931427F3}"/>
                    </a:ext>
                  </a:extLst>
                </p14:cNvPr>
                <p14:cNvContentPartPr/>
                <p14:nvPr/>
              </p14:nvContentPartPr>
              <p14:xfrm>
                <a:off x="1277470" y="4599667"/>
                <a:ext cx="76680" cy="341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D9476B-AD64-4B00-8D34-FC4E931427F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68830" y="4590667"/>
                  <a:ext cx="9432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3F9D75-601F-4E14-B169-C670DD567E89}"/>
              </a:ext>
            </a:extLst>
          </p:cNvPr>
          <p:cNvGrpSpPr/>
          <p:nvPr/>
        </p:nvGrpSpPr>
        <p:grpSpPr>
          <a:xfrm>
            <a:off x="2079910" y="4970107"/>
            <a:ext cx="1330920" cy="909360"/>
            <a:chOff x="2079910" y="4970107"/>
            <a:chExt cx="1330920" cy="9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80F8EF4-CE8E-4A80-A41E-D3BC03DEB063}"/>
                    </a:ext>
                  </a:extLst>
                </p14:cNvPr>
                <p14:cNvContentPartPr/>
                <p14:nvPr/>
              </p14:nvContentPartPr>
              <p14:xfrm>
                <a:off x="2079910" y="5426227"/>
                <a:ext cx="320040" cy="396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80F8EF4-CE8E-4A80-A41E-D3BC03DEB0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70910" y="5417587"/>
                  <a:ext cx="3376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EF766E5-6B8E-47B7-A2BD-CF432A30BADC}"/>
                    </a:ext>
                  </a:extLst>
                </p14:cNvPr>
                <p14:cNvContentPartPr/>
                <p14:nvPr/>
              </p14:nvContentPartPr>
              <p14:xfrm>
                <a:off x="2492470" y="5424067"/>
                <a:ext cx="111240" cy="28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EF766E5-6B8E-47B7-A2BD-CF432A30BA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83470" y="5415067"/>
                  <a:ext cx="12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DD168A-BB9D-4981-8407-9263DA6CA683}"/>
                    </a:ext>
                  </a:extLst>
                </p14:cNvPr>
                <p14:cNvContentPartPr/>
                <p14:nvPr/>
              </p14:nvContentPartPr>
              <p14:xfrm>
                <a:off x="2521630" y="5267107"/>
                <a:ext cx="462600" cy="307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DD168A-BB9D-4981-8407-9263DA6CA6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12630" y="5258467"/>
                  <a:ext cx="480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7D3B66-D08E-4956-BA4D-AA88F2D6EDAC}"/>
                    </a:ext>
                  </a:extLst>
                </p14:cNvPr>
                <p14:cNvContentPartPr/>
                <p14:nvPr/>
              </p14:nvContentPartPr>
              <p14:xfrm>
                <a:off x="3021310" y="5087107"/>
                <a:ext cx="225720" cy="274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7D3B66-D08E-4956-BA4D-AA88F2D6ED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12310" y="5078467"/>
                  <a:ext cx="243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6939EA-CD27-44AB-8A9A-6CFB16D6DFE4}"/>
                    </a:ext>
                  </a:extLst>
                </p14:cNvPr>
                <p14:cNvContentPartPr/>
                <p14:nvPr/>
              </p14:nvContentPartPr>
              <p14:xfrm>
                <a:off x="3094750" y="4970107"/>
                <a:ext cx="244080" cy="87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6939EA-CD27-44AB-8A9A-6CFB16D6DF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85750" y="4961467"/>
                  <a:ext cx="26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533230-50BE-4849-B977-21C897B280E5}"/>
                    </a:ext>
                  </a:extLst>
                </p14:cNvPr>
                <p14:cNvContentPartPr/>
                <p14:nvPr/>
              </p14:nvContentPartPr>
              <p14:xfrm>
                <a:off x="2941750" y="5399227"/>
                <a:ext cx="457920" cy="159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533230-50BE-4849-B977-21C897B280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33110" y="5390587"/>
                  <a:ext cx="475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CFCB9F-ADCD-487B-B011-E0F11F9C459A}"/>
                    </a:ext>
                  </a:extLst>
                </p14:cNvPr>
                <p14:cNvContentPartPr/>
                <p14:nvPr/>
              </p14:nvContentPartPr>
              <p14:xfrm>
                <a:off x="3176470" y="5565547"/>
                <a:ext cx="122040" cy="158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CFCB9F-ADCD-487B-B011-E0F11F9C459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67830" y="5556547"/>
                  <a:ext cx="139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0C104C-17FA-4824-9F56-6702E46A15E1}"/>
                    </a:ext>
                  </a:extLst>
                </p14:cNvPr>
                <p14:cNvContentPartPr/>
                <p14:nvPr/>
              </p14:nvContentPartPr>
              <p14:xfrm>
                <a:off x="3309310" y="5590027"/>
                <a:ext cx="101520" cy="289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0C104C-17FA-4824-9F56-6702E46A15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00670" y="5581387"/>
                  <a:ext cx="11916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762005-91C3-45FC-BB1D-4EBEF6AA0A21}"/>
              </a:ext>
            </a:extLst>
          </p:cNvPr>
          <p:cNvGrpSpPr/>
          <p:nvPr/>
        </p:nvGrpSpPr>
        <p:grpSpPr>
          <a:xfrm>
            <a:off x="4928950" y="1615987"/>
            <a:ext cx="6369480" cy="4937400"/>
            <a:chOff x="4928950" y="1615987"/>
            <a:chExt cx="6369480" cy="49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9FE61B-CEFD-40BE-9A98-C8DCA0A13FB9}"/>
                    </a:ext>
                  </a:extLst>
                </p14:cNvPr>
                <p14:cNvContentPartPr/>
                <p14:nvPr/>
              </p14:nvContentPartPr>
              <p14:xfrm>
                <a:off x="9013870" y="1642267"/>
                <a:ext cx="178920" cy="471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9FE61B-CEFD-40BE-9A98-C8DCA0A13F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05230" y="1633627"/>
                  <a:ext cx="1965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93BFB6-E7A8-4A1B-9DE0-FC7555F44CB9}"/>
                    </a:ext>
                  </a:extLst>
                </p14:cNvPr>
                <p14:cNvContentPartPr/>
                <p14:nvPr/>
              </p14:nvContentPartPr>
              <p14:xfrm>
                <a:off x="9195670" y="1761787"/>
                <a:ext cx="266760" cy="28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93BFB6-E7A8-4A1B-9DE0-FC7555F44C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87030" y="1753147"/>
                  <a:ext cx="284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E9ECB0-963A-4329-9FAC-12928C733B7B}"/>
                    </a:ext>
                  </a:extLst>
                </p14:cNvPr>
                <p14:cNvContentPartPr/>
                <p14:nvPr/>
              </p14:nvContentPartPr>
              <p14:xfrm>
                <a:off x="9533710" y="1919467"/>
                <a:ext cx="49320" cy="177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E9ECB0-963A-4329-9FAC-12928C733B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24710" y="1910467"/>
                  <a:ext cx="66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10ED27-FC30-4A1B-BCF2-108C93411907}"/>
                    </a:ext>
                  </a:extLst>
                </p14:cNvPr>
                <p14:cNvContentPartPr/>
                <p14:nvPr/>
              </p14:nvContentPartPr>
              <p14:xfrm>
                <a:off x="9732070" y="1708507"/>
                <a:ext cx="72360" cy="29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10ED27-FC30-4A1B-BCF2-108C934119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23430" y="1699867"/>
                  <a:ext cx="90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2E20F3-950F-4952-8894-CF846F06845D}"/>
                    </a:ext>
                  </a:extLst>
                </p14:cNvPr>
                <p14:cNvContentPartPr/>
                <p14:nvPr/>
              </p14:nvContentPartPr>
              <p14:xfrm>
                <a:off x="9916390" y="1615987"/>
                <a:ext cx="134640" cy="441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2E20F3-950F-4952-8894-CF846F0684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07390" y="1606987"/>
                  <a:ext cx="1522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A1A142-D1F8-4BB3-B2CB-BB2FFC28E900}"/>
                    </a:ext>
                  </a:extLst>
                </p14:cNvPr>
                <p14:cNvContentPartPr/>
                <p14:nvPr/>
              </p14:nvContentPartPr>
              <p14:xfrm>
                <a:off x="9314470" y="2104147"/>
                <a:ext cx="130680" cy="124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A1A142-D1F8-4BB3-B2CB-BB2FFC28E9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05830" y="2095147"/>
                  <a:ext cx="148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4411499-19DA-4D8D-BBF4-2378615CB0BE}"/>
                    </a:ext>
                  </a:extLst>
                </p14:cNvPr>
                <p14:cNvContentPartPr/>
                <p14:nvPr/>
              </p14:nvContentPartPr>
              <p14:xfrm>
                <a:off x="9309430" y="2072107"/>
                <a:ext cx="201600" cy="175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4411499-19DA-4D8D-BBF4-2378615CB0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00790" y="2063107"/>
                  <a:ext cx="219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260782-3785-48C5-86EF-91E594B47A5D}"/>
                    </a:ext>
                  </a:extLst>
                </p14:cNvPr>
                <p14:cNvContentPartPr/>
                <p14:nvPr/>
              </p14:nvContentPartPr>
              <p14:xfrm>
                <a:off x="9658270" y="2118187"/>
                <a:ext cx="144720" cy="302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260782-3785-48C5-86EF-91E594B47A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649270" y="2109547"/>
                  <a:ext cx="162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BFF9A5-A392-43E5-A450-C9F84DBB6860}"/>
                    </a:ext>
                  </a:extLst>
                </p14:cNvPr>
                <p14:cNvContentPartPr/>
                <p14:nvPr/>
              </p14:nvContentPartPr>
              <p14:xfrm>
                <a:off x="4928950" y="1909747"/>
                <a:ext cx="430920" cy="4643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BFF9A5-A392-43E5-A450-C9F84DBB686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20310" y="1900747"/>
                  <a:ext cx="448560" cy="46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5BE43A-F3CF-4A27-B7E8-DE2968D39AC4}"/>
                    </a:ext>
                  </a:extLst>
                </p14:cNvPr>
                <p14:cNvContentPartPr/>
                <p14:nvPr/>
              </p14:nvContentPartPr>
              <p14:xfrm>
                <a:off x="5812390" y="3044107"/>
                <a:ext cx="193680" cy="38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5BE43A-F3CF-4A27-B7E8-DE2968D39A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03750" y="3035467"/>
                  <a:ext cx="211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F6BBD9-F0EA-4504-9D84-B911640E801F}"/>
                    </a:ext>
                  </a:extLst>
                </p14:cNvPr>
                <p14:cNvContentPartPr/>
                <p14:nvPr/>
              </p14:nvContentPartPr>
              <p14:xfrm>
                <a:off x="5911750" y="3048787"/>
                <a:ext cx="243000" cy="878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F6BBD9-F0EA-4504-9D84-B911640E80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02750" y="3040147"/>
                  <a:ext cx="26064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7CC41B-CBC5-43D6-98C1-668A907C17F4}"/>
                    </a:ext>
                  </a:extLst>
                </p14:cNvPr>
                <p14:cNvContentPartPr/>
                <p14:nvPr/>
              </p14:nvContentPartPr>
              <p14:xfrm>
                <a:off x="6233950" y="3361987"/>
                <a:ext cx="230040" cy="13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7CC41B-CBC5-43D6-98C1-668A907C17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25310" y="3353347"/>
                  <a:ext cx="247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5BFECF-9808-4F6F-8A0E-80C961A7EDC7}"/>
                    </a:ext>
                  </a:extLst>
                </p14:cNvPr>
                <p14:cNvContentPartPr/>
                <p14:nvPr/>
              </p14:nvContentPartPr>
              <p14:xfrm>
                <a:off x="6505390" y="3057787"/>
                <a:ext cx="326880" cy="608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5BFECF-9808-4F6F-8A0E-80C961A7ED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6750" y="3049147"/>
                  <a:ext cx="3445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BA10B6-7334-4A54-ACE0-5441B90DE96E}"/>
                    </a:ext>
                  </a:extLst>
                </p14:cNvPr>
                <p14:cNvContentPartPr/>
                <p14:nvPr/>
              </p14:nvContentPartPr>
              <p14:xfrm>
                <a:off x="7062670" y="3188107"/>
                <a:ext cx="210600" cy="43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BA10B6-7334-4A54-ACE0-5441B90DE9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54030" y="3179467"/>
                  <a:ext cx="228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B7F83D-D9D7-4449-A9D2-D782C811C961}"/>
                    </a:ext>
                  </a:extLst>
                </p14:cNvPr>
                <p14:cNvContentPartPr/>
                <p14:nvPr/>
              </p14:nvContentPartPr>
              <p14:xfrm>
                <a:off x="7039990" y="3399427"/>
                <a:ext cx="201240" cy="40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B7F83D-D9D7-4449-A9D2-D782C811C9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31350" y="3390427"/>
                  <a:ext cx="21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5196A5-AE08-46F2-A552-D70A99D1C329}"/>
                    </a:ext>
                  </a:extLst>
                </p14:cNvPr>
                <p14:cNvContentPartPr/>
                <p14:nvPr/>
              </p14:nvContentPartPr>
              <p14:xfrm>
                <a:off x="7565230" y="3198547"/>
                <a:ext cx="231480" cy="27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5196A5-AE08-46F2-A552-D70A99D1C3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56230" y="3189547"/>
                  <a:ext cx="249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0FCC79-5F36-4293-A8F0-A54E00F61F34}"/>
                    </a:ext>
                  </a:extLst>
                </p14:cNvPr>
                <p14:cNvContentPartPr/>
                <p14:nvPr/>
              </p14:nvContentPartPr>
              <p14:xfrm>
                <a:off x="7930630" y="2981467"/>
                <a:ext cx="240840" cy="334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0FCC79-5F36-4293-A8F0-A54E00F61F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21990" y="2972467"/>
                  <a:ext cx="2584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632DD3-AE47-4CD6-8492-CD75655BD2B8}"/>
                    </a:ext>
                  </a:extLst>
                </p14:cNvPr>
                <p14:cNvContentPartPr/>
                <p14:nvPr/>
              </p14:nvContentPartPr>
              <p14:xfrm>
                <a:off x="8011270" y="2938627"/>
                <a:ext cx="395280" cy="23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632DD3-AE47-4CD6-8492-CD75655BD2B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02270" y="2929987"/>
                  <a:ext cx="412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CFF6A74-BE69-41BA-ABCC-8402FD4AF426}"/>
                    </a:ext>
                  </a:extLst>
                </p14:cNvPr>
                <p14:cNvContentPartPr/>
                <p14:nvPr/>
              </p14:nvContentPartPr>
              <p14:xfrm>
                <a:off x="7506910" y="3376747"/>
                <a:ext cx="917640" cy="60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CFF6A74-BE69-41BA-ABCC-8402FD4AF4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8270" y="3367747"/>
                  <a:ext cx="935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A7B2F7-584F-429A-B50D-76617B7BCCBC}"/>
                    </a:ext>
                  </a:extLst>
                </p14:cNvPr>
                <p14:cNvContentPartPr/>
                <p14:nvPr/>
              </p14:nvContentPartPr>
              <p14:xfrm>
                <a:off x="7852510" y="3509587"/>
                <a:ext cx="133200" cy="121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A7B2F7-584F-429A-B50D-76617B7BCC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43510" y="3500947"/>
                  <a:ext cx="150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338C43-12CB-45B0-82D2-6A8CBB9F23F9}"/>
                    </a:ext>
                  </a:extLst>
                </p14:cNvPr>
                <p14:cNvContentPartPr/>
                <p14:nvPr/>
              </p14:nvContentPartPr>
              <p14:xfrm>
                <a:off x="7998310" y="3472147"/>
                <a:ext cx="40680" cy="368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338C43-12CB-45B0-82D2-6A8CBB9F23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89670" y="3463147"/>
                  <a:ext cx="58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62B4FC-0C82-4F59-94C8-689417F8A00A}"/>
                    </a:ext>
                  </a:extLst>
                </p14:cNvPr>
                <p14:cNvContentPartPr/>
                <p14:nvPr/>
              </p14:nvContentPartPr>
              <p14:xfrm>
                <a:off x="8577190" y="2779867"/>
                <a:ext cx="217800" cy="1044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62B4FC-0C82-4F59-94C8-689417F8A0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68190" y="2771227"/>
                  <a:ext cx="23544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EAA7D0F-74BF-4F11-9E16-D6D6278A2155}"/>
                    </a:ext>
                  </a:extLst>
                </p14:cNvPr>
                <p14:cNvContentPartPr/>
                <p14:nvPr/>
              </p14:nvContentPartPr>
              <p14:xfrm>
                <a:off x="8926390" y="3072907"/>
                <a:ext cx="284400" cy="495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EAA7D0F-74BF-4F11-9E16-D6D6278A21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17390" y="3064267"/>
                  <a:ext cx="3020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181847-A6FF-4FED-A2CB-CBD574F14689}"/>
                    </a:ext>
                  </a:extLst>
                </p14:cNvPr>
                <p14:cNvContentPartPr/>
                <p14:nvPr/>
              </p14:nvContentPartPr>
              <p14:xfrm>
                <a:off x="8936470" y="3075067"/>
                <a:ext cx="287280" cy="435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181847-A6FF-4FED-A2CB-CBD574F146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27470" y="3066067"/>
                  <a:ext cx="304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A1862C8-7397-4C6C-A485-209479F4FF7A}"/>
                    </a:ext>
                  </a:extLst>
                </p14:cNvPr>
                <p14:cNvContentPartPr/>
                <p14:nvPr/>
              </p14:nvContentPartPr>
              <p14:xfrm>
                <a:off x="9318790" y="3295387"/>
                <a:ext cx="307800" cy="21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A1862C8-7397-4C6C-A485-209479F4FF7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10150" y="3286747"/>
                  <a:ext cx="32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997F70-F8B5-4BCA-8AAA-6177F1EC848E}"/>
                    </a:ext>
                  </a:extLst>
                </p14:cNvPr>
                <p14:cNvContentPartPr/>
                <p14:nvPr/>
              </p14:nvContentPartPr>
              <p14:xfrm>
                <a:off x="9696790" y="3012067"/>
                <a:ext cx="260640" cy="423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997F70-F8B5-4BCA-8AAA-6177F1EC84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87790" y="3003067"/>
                  <a:ext cx="2782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C70EB8-9CB2-4171-B300-2238E2CDA304}"/>
                    </a:ext>
                  </a:extLst>
                </p14:cNvPr>
                <p14:cNvContentPartPr/>
                <p14:nvPr/>
              </p14:nvContentPartPr>
              <p14:xfrm>
                <a:off x="10003510" y="2932867"/>
                <a:ext cx="137520" cy="651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C70EB8-9CB2-4171-B300-2238E2CDA3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94510" y="2923867"/>
                  <a:ext cx="15516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F5670B-174A-4299-AFE8-9FE179DB6627}"/>
                    </a:ext>
                  </a:extLst>
                </p14:cNvPr>
                <p14:cNvContentPartPr/>
                <p14:nvPr/>
              </p14:nvContentPartPr>
              <p14:xfrm>
                <a:off x="10151110" y="2695987"/>
                <a:ext cx="173520" cy="229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F5670B-174A-4299-AFE8-9FE179DB66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42110" y="2687347"/>
                  <a:ext cx="191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4D8126-4185-4CE1-9549-BCBA7A7B34DC}"/>
                    </a:ext>
                  </a:extLst>
                </p14:cNvPr>
                <p14:cNvContentPartPr/>
                <p14:nvPr/>
              </p14:nvContentPartPr>
              <p14:xfrm>
                <a:off x="5353030" y="2312227"/>
                <a:ext cx="5945400" cy="1815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4D8126-4185-4CE1-9549-BCBA7A7B34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44030" y="2303227"/>
                  <a:ext cx="5963040" cy="183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24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343FE-5EDD-449F-9192-D516CD2A7D3A}"/>
              </a:ext>
            </a:extLst>
          </p:cNvPr>
          <p:cNvCxnSpPr>
            <a:cxnSpLocks/>
          </p:cNvCxnSpPr>
          <p:nvPr/>
        </p:nvCxnSpPr>
        <p:spPr>
          <a:xfrm>
            <a:off x="0" y="861991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  <m:sup>
                          <m:r>
                            <a:rPr lang="en-US" sz="5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EAC9D1A-75EB-4BA1-AFF6-AB58AB6F7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7619"/>
                <a:ext cx="12192000" cy="850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8AC37E-90DF-4049-8081-49E5D242B52C}"/>
                  </a:ext>
                </a:extLst>
              </p:cNvPr>
              <p:cNvSpPr txBox="1"/>
              <p:nvPr/>
            </p:nvSpPr>
            <p:spPr>
              <a:xfrm>
                <a:off x="167425" y="1700006"/>
                <a:ext cx="11616743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Orientation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determines the orientation of the graph.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opens upward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opens downward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larger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is, the narrower the graph is. </a:t>
                </a:r>
                <a:endParaRPr lang="en-US" sz="3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1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Vertex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4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1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Axis of Symmetry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line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8AC37E-90DF-4049-8081-49E5D242B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5" y="1700006"/>
                <a:ext cx="11616743" cy="3908762"/>
              </a:xfrm>
              <a:prstGeom prst="rect">
                <a:avLst/>
              </a:prstGeom>
              <a:blipFill>
                <a:blip r:embed="rId3"/>
                <a:stretch>
                  <a:fillRect l="-1889" t="-2964" r="-1574" b="-6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CF2DCC-8BFB-4DC3-83C3-39477720AD71}"/>
              </a:ext>
            </a:extLst>
          </p:cNvPr>
          <p:cNvSpPr txBox="1"/>
          <p:nvPr/>
        </p:nvSpPr>
        <p:spPr>
          <a:xfrm>
            <a:off x="3322749" y="-8930"/>
            <a:ext cx="530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Parabolas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7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76922" y="977899"/>
                <a:ext cx="458856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2" y="977899"/>
                <a:ext cx="4588564" cy="738664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949"/>
            <a:ext cx="5119036" cy="50481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576A88-DE29-4F91-BB59-0B63B6272349}"/>
              </a:ext>
            </a:extLst>
          </p:cNvPr>
          <p:cNvGrpSpPr/>
          <p:nvPr/>
        </p:nvGrpSpPr>
        <p:grpSpPr>
          <a:xfrm>
            <a:off x="358750" y="1948627"/>
            <a:ext cx="641520" cy="351000"/>
            <a:chOff x="358750" y="1948627"/>
            <a:chExt cx="64152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D53977E-1652-4E0C-9E1B-0BE7538838B7}"/>
                    </a:ext>
                  </a:extLst>
                </p14:cNvPr>
                <p14:cNvContentPartPr/>
                <p14:nvPr/>
              </p14:nvContentPartPr>
              <p14:xfrm>
                <a:off x="358750" y="1948627"/>
                <a:ext cx="389160" cy="351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D53977E-1652-4E0C-9E1B-0BE7538838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110" y="1939627"/>
                  <a:ext cx="4068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3CBC54-218F-4CCA-9F74-88D052699EE3}"/>
                    </a:ext>
                  </a:extLst>
                </p14:cNvPr>
                <p14:cNvContentPartPr/>
                <p14:nvPr/>
              </p14:nvContentPartPr>
              <p14:xfrm>
                <a:off x="827470" y="1986787"/>
                <a:ext cx="123120" cy="28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3CBC54-218F-4CCA-9F74-88D052699E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8470" y="1978147"/>
                  <a:ext cx="140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6BD166-A054-4BB5-818A-37FDBD0E1442}"/>
                    </a:ext>
                  </a:extLst>
                </p14:cNvPr>
                <p14:cNvContentPartPr/>
                <p14:nvPr/>
              </p14:nvContentPartPr>
              <p14:xfrm>
                <a:off x="824590" y="2073907"/>
                <a:ext cx="175680" cy="2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6BD166-A054-4BB5-818A-37FDBD0E1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5590" y="2064907"/>
                  <a:ext cx="1933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228B12-46B7-4D99-A4A7-1DA17D1DFD19}"/>
                  </a:ext>
                </a:extLst>
              </p14:cNvPr>
              <p14:cNvContentPartPr/>
              <p14:nvPr/>
            </p14:nvContentPartPr>
            <p14:xfrm>
              <a:off x="1245070" y="1825867"/>
              <a:ext cx="26280" cy="410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228B12-46B7-4D99-A4A7-1DA17D1DFD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6430" y="1816867"/>
                <a:ext cx="4392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6419E03-AE04-44FB-94D2-35187836B715}"/>
              </a:ext>
            </a:extLst>
          </p:cNvPr>
          <p:cNvGrpSpPr/>
          <p:nvPr/>
        </p:nvGrpSpPr>
        <p:grpSpPr>
          <a:xfrm>
            <a:off x="1718470" y="1673587"/>
            <a:ext cx="1281240" cy="447840"/>
            <a:chOff x="1718470" y="1673587"/>
            <a:chExt cx="128124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014F76-6C19-4F34-818D-383C6EC0734C}"/>
                    </a:ext>
                  </a:extLst>
                </p14:cNvPr>
                <p14:cNvContentPartPr/>
                <p14:nvPr/>
              </p14:nvContentPartPr>
              <p14:xfrm>
                <a:off x="1819990" y="1935667"/>
                <a:ext cx="21600" cy="185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014F76-6C19-4F34-818D-383C6EC073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0990" y="1926667"/>
                  <a:ext cx="39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C10A62-A051-4EA6-BAB0-22FF43CD2945}"/>
                    </a:ext>
                  </a:extLst>
                </p14:cNvPr>
                <p14:cNvContentPartPr/>
                <p14:nvPr/>
              </p14:nvContentPartPr>
              <p14:xfrm>
                <a:off x="1718470" y="2026747"/>
                <a:ext cx="207720" cy="1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C10A62-A051-4EA6-BAB0-22FF43CD29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09470" y="2018107"/>
                  <a:ext cx="22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17D976E-30B9-4E48-8058-560B60537A62}"/>
                    </a:ext>
                  </a:extLst>
                </p14:cNvPr>
                <p14:cNvContentPartPr/>
                <p14:nvPr/>
              </p14:nvContentPartPr>
              <p14:xfrm>
                <a:off x="2046070" y="1965187"/>
                <a:ext cx="162720" cy="28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17D976E-30B9-4E48-8058-560B60537A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7070" y="1956547"/>
                  <a:ext cx="180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FCE4F0-01A0-4FF8-B4DA-D6CF34F1A7A5}"/>
                    </a:ext>
                  </a:extLst>
                </p14:cNvPr>
                <p14:cNvContentPartPr/>
                <p14:nvPr/>
              </p14:nvContentPartPr>
              <p14:xfrm>
                <a:off x="2147230" y="1884907"/>
                <a:ext cx="134640" cy="171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FCE4F0-01A0-4FF8-B4DA-D6CF34F1A7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8590" y="1875907"/>
                  <a:ext cx="152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090DFE-2E93-4957-A2CE-1DBAF31109E5}"/>
                    </a:ext>
                  </a:extLst>
                </p14:cNvPr>
                <p14:cNvContentPartPr/>
                <p14:nvPr/>
              </p14:nvContentPartPr>
              <p14:xfrm>
                <a:off x="2521630" y="1722907"/>
                <a:ext cx="414720" cy="388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090DFE-2E93-4957-A2CE-1DBAF31109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2630" y="1713907"/>
                  <a:ext cx="432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2677BB-B201-43C0-A781-E736D031EF56}"/>
                    </a:ext>
                  </a:extLst>
                </p14:cNvPr>
                <p14:cNvContentPartPr/>
                <p14:nvPr/>
              </p14:nvContentPartPr>
              <p14:xfrm>
                <a:off x="2776150" y="1673587"/>
                <a:ext cx="223560" cy="173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2677BB-B201-43C0-A781-E736D031EF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67150" y="1664587"/>
                  <a:ext cx="241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5A9076-57DD-4BF0-A034-1A91C5EF763E}"/>
                    </a:ext>
                  </a:extLst>
                </p14:cNvPr>
                <p14:cNvContentPartPr/>
                <p14:nvPr/>
              </p14:nvContentPartPr>
              <p14:xfrm>
                <a:off x="2396710" y="1735147"/>
                <a:ext cx="237600" cy="158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5A9076-57DD-4BF0-A034-1A91C5EF76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7710" y="1726147"/>
                  <a:ext cx="2552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AA5284-D9BA-44A4-B704-5CFF4F038007}"/>
              </a:ext>
            </a:extLst>
          </p:cNvPr>
          <p:cNvGrpSpPr/>
          <p:nvPr/>
        </p:nvGrpSpPr>
        <p:grpSpPr>
          <a:xfrm>
            <a:off x="514990" y="2559907"/>
            <a:ext cx="1141920" cy="411840"/>
            <a:chOff x="514990" y="2559907"/>
            <a:chExt cx="114192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A5F01D-BF8A-42FE-9FEE-FAFE91A61864}"/>
                    </a:ext>
                  </a:extLst>
                </p14:cNvPr>
                <p14:cNvContentPartPr/>
                <p14:nvPr/>
              </p14:nvContentPartPr>
              <p14:xfrm>
                <a:off x="514990" y="2563507"/>
                <a:ext cx="221400" cy="408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A5F01D-BF8A-42FE-9FEE-FAFE91A618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5990" y="2554867"/>
                  <a:ext cx="2390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100E9E-2918-4BF3-A0C2-2F7B6DFDB70F}"/>
                    </a:ext>
                  </a:extLst>
                </p14:cNvPr>
                <p14:cNvContentPartPr/>
                <p14:nvPr/>
              </p14:nvContentPartPr>
              <p14:xfrm>
                <a:off x="837910" y="2674387"/>
                <a:ext cx="129960" cy="27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100E9E-2918-4BF3-A0C2-2F7B6DFDB7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9270" y="2665747"/>
                  <a:ext cx="147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C4FE0F-0D4C-4A31-A6C2-C1051CBDB9EE}"/>
                    </a:ext>
                  </a:extLst>
                </p14:cNvPr>
                <p14:cNvContentPartPr/>
                <p14:nvPr/>
              </p14:nvContentPartPr>
              <p14:xfrm>
                <a:off x="863470" y="2769067"/>
                <a:ext cx="140400" cy="17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C4FE0F-0D4C-4A31-A6C2-C1051CBDB9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4470" y="2760067"/>
                  <a:ext cx="158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22854C0-4926-476D-9DD0-436CF6FD0475}"/>
                    </a:ext>
                  </a:extLst>
                </p14:cNvPr>
                <p14:cNvContentPartPr/>
                <p14:nvPr/>
              </p14:nvContentPartPr>
              <p14:xfrm>
                <a:off x="1190350" y="2720467"/>
                <a:ext cx="221040" cy="22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22854C0-4926-476D-9DD0-436CF6FD04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81710" y="2711467"/>
                  <a:ext cx="23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7667B4-7A0E-4D8A-AC58-8F7BB5F96C6B}"/>
                    </a:ext>
                  </a:extLst>
                </p14:cNvPr>
                <p14:cNvContentPartPr/>
                <p14:nvPr/>
              </p14:nvContentPartPr>
              <p14:xfrm>
                <a:off x="1446310" y="2559907"/>
                <a:ext cx="210600" cy="335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7667B4-7A0E-4D8A-AC58-8F7BB5F96C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7670" y="2550907"/>
                  <a:ext cx="22824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8B382C-74F7-4CDE-9512-F86CD2E4D973}"/>
              </a:ext>
            </a:extLst>
          </p:cNvPr>
          <p:cNvGrpSpPr/>
          <p:nvPr/>
        </p:nvGrpSpPr>
        <p:grpSpPr>
          <a:xfrm>
            <a:off x="834670" y="45667"/>
            <a:ext cx="2916720" cy="601920"/>
            <a:chOff x="834670" y="45667"/>
            <a:chExt cx="291672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80E6E8-73B5-4E0C-8940-EE9F61B88D8E}"/>
                    </a:ext>
                  </a:extLst>
                </p14:cNvPr>
                <p14:cNvContentPartPr/>
                <p14:nvPr/>
              </p14:nvContentPartPr>
              <p14:xfrm>
                <a:off x="834670" y="184987"/>
                <a:ext cx="148320" cy="224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80E6E8-73B5-4E0C-8940-EE9F61B88D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5670" y="176347"/>
                  <a:ext cx="165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4BC02A-7CA2-46B7-AF94-D837F1164CBE}"/>
                    </a:ext>
                  </a:extLst>
                </p14:cNvPr>
                <p14:cNvContentPartPr/>
                <p14:nvPr/>
              </p14:nvContentPartPr>
              <p14:xfrm>
                <a:off x="948790" y="209467"/>
                <a:ext cx="133200" cy="438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4BC02A-7CA2-46B7-AF94-D837F1164C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9790" y="200467"/>
                  <a:ext cx="1508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8C8CD4-8FEF-4E2E-9956-9828313730F6}"/>
                    </a:ext>
                  </a:extLst>
                </p14:cNvPr>
                <p14:cNvContentPartPr/>
                <p14:nvPr/>
              </p14:nvContentPartPr>
              <p14:xfrm>
                <a:off x="1161910" y="344827"/>
                <a:ext cx="162360" cy="1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8C8CD4-8FEF-4E2E-9956-9828313730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53270" y="336187"/>
                  <a:ext cx="18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E2BA84-9146-4DF2-A541-38895B12B3CB}"/>
                    </a:ext>
                  </a:extLst>
                </p14:cNvPr>
                <p14:cNvContentPartPr/>
                <p14:nvPr/>
              </p14:nvContentPartPr>
              <p14:xfrm>
                <a:off x="1394830" y="199027"/>
                <a:ext cx="13320" cy="336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E2BA84-9146-4DF2-A541-38895B12B3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86190" y="190387"/>
                  <a:ext cx="3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CF497-AD4B-4705-A4DA-7E68C6101E7A}"/>
                    </a:ext>
                  </a:extLst>
                </p14:cNvPr>
                <p14:cNvContentPartPr/>
                <p14:nvPr/>
              </p14:nvContentPartPr>
              <p14:xfrm>
                <a:off x="1438390" y="290467"/>
                <a:ext cx="152640" cy="224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CF497-AD4B-4705-A4DA-7E68C6101E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29390" y="281467"/>
                  <a:ext cx="17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B4AA9E-0A8A-43AA-8235-3FB37CED1D39}"/>
                    </a:ext>
                  </a:extLst>
                </p14:cNvPr>
                <p14:cNvContentPartPr/>
                <p14:nvPr/>
              </p14:nvContentPartPr>
              <p14:xfrm>
                <a:off x="1741510" y="312067"/>
                <a:ext cx="119160" cy="33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B4AA9E-0A8A-43AA-8235-3FB37CED1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32870" y="303067"/>
                  <a:ext cx="13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8EC87D-33C5-489B-8F98-AE956E6EB6DC}"/>
                    </a:ext>
                  </a:extLst>
                </p14:cNvPr>
                <p14:cNvContentPartPr/>
                <p14:nvPr/>
              </p14:nvContentPartPr>
              <p14:xfrm>
                <a:off x="1799470" y="373627"/>
                <a:ext cx="141480" cy="3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8EC87D-33C5-489B-8F98-AE956E6EB6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0470" y="364627"/>
                  <a:ext cx="159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16C10D-9562-4023-8659-525D7AE2DD15}"/>
                    </a:ext>
                  </a:extLst>
                </p14:cNvPr>
                <p14:cNvContentPartPr/>
                <p14:nvPr/>
              </p14:nvContentPartPr>
              <p14:xfrm>
                <a:off x="2077750" y="330427"/>
                <a:ext cx="243360" cy="170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16C10D-9562-4023-8659-525D7AE2DD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68750" y="321427"/>
                  <a:ext cx="261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EA141C-95F9-4E4B-8EBA-F7126ECD72E1}"/>
                    </a:ext>
                  </a:extLst>
                </p14:cNvPr>
                <p14:cNvContentPartPr/>
                <p14:nvPr/>
              </p14:nvContentPartPr>
              <p14:xfrm>
                <a:off x="2420830" y="116587"/>
                <a:ext cx="168480" cy="446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EA141C-95F9-4E4B-8EBA-F7126ECD72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12190" y="107947"/>
                  <a:ext cx="186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24A99D-3312-47BE-ABA4-165E1B038193}"/>
                    </a:ext>
                  </a:extLst>
                </p14:cNvPr>
                <p14:cNvContentPartPr/>
                <p14:nvPr/>
              </p14:nvContentPartPr>
              <p14:xfrm>
                <a:off x="2630710" y="223867"/>
                <a:ext cx="196200" cy="252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24A99D-3312-47BE-ABA4-165E1B0381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22070" y="214867"/>
                  <a:ext cx="213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CCE9DF-7398-4FC3-9CF9-8C8573445E05}"/>
                    </a:ext>
                  </a:extLst>
                </p14:cNvPr>
                <p14:cNvContentPartPr/>
                <p14:nvPr/>
              </p14:nvContentPartPr>
              <p14:xfrm>
                <a:off x="2699830" y="220627"/>
                <a:ext cx="56520" cy="278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CCE9DF-7398-4FC3-9CF9-8C8573445E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91190" y="211627"/>
                  <a:ext cx="74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623AD2-6487-4705-933D-A54C03C83E32}"/>
                    </a:ext>
                  </a:extLst>
                </p14:cNvPr>
                <p14:cNvContentPartPr/>
                <p14:nvPr/>
              </p14:nvContentPartPr>
              <p14:xfrm>
                <a:off x="3168190" y="125947"/>
                <a:ext cx="177120" cy="354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623AD2-6487-4705-933D-A54C03C83E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59190" y="117307"/>
                  <a:ext cx="194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91147A-8B02-49D3-98B6-E02F5D7A8F67}"/>
                    </a:ext>
                  </a:extLst>
                </p14:cNvPr>
                <p14:cNvContentPartPr/>
                <p14:nvPr/>
              </p14:nvContentPartPr>
              <p14:xfrm>
                <a:off x="3397870" y="100747"/>
                <a:ext cx="90360" cy="428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91147A-8B02-49D3-98B6-E02F5D7A8F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88870" y="91747"/>
                  <a:ext cx="1080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FE881D-B4B0-453F-9817-AEF54A99F4B2}"/>
                    </a:ext>
                  </a:extLst>
                </p14:cNvPr>
                <p14:cNvContentPartPr/>
                <p14:nvPr/>
              </p14:nvContentPartPr>
              <p14:xfrm>
                <a:off x="3567790" y="45667"/>
                <a:ext cx="183600" cy="229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FE881D-B4B0-453F-9817-AEF54A99F4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59150" y="37027"/>
                  <a:ext cx="201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29EDCD-7F8A-4E8D-8151-14E08DA281F2}"/>
                    </a:ext>
                  </a:extLst>
                </p14:cNvPr>
                <p14:cNvContentPartPr/>
                <p14:nvPr/>
              </p14:nvContentPartPr>
              <p14:xfrm>
                <a:off x="2884510" y="352027"/>
                <a:ext cx="141480" cy="9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29EDCD-7F8A-4E8D-8151-14E08DA281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5870" y="343027"/>
                  <a:ext cx="1591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E6838B-EAB4-49BD-9BBA-0B9E9E281003}"/>
              </a:ext>
            </a:extLst>
          </p:cNvPr>
          <p:cNvGrpSpPr/>
          <p:nvPr/>
        </p:nvGrpSpPr>
        <p:grpSpPr>
          <a:xfrm>
            <a:off x="545590" y="3099907"/>
            <a:ext cx="1198080" cy="457200"/>
            <a:chOff x="545590" y="3099907"/>
            <a:chExt cx="119808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D08E9F-8E5D-4A1C-97D9-D2BBD6CCF652}"/>
                    </a:ext>
                  </a:extLst>
                </p14:cNvPr>
                <p14:cNvContentPartPr/>
                <p14:nvPr/>
              </p14:nvContentPartPr>
              <p14:xfrm>
                <a:off x="545590" y="3124387"/>
                <a:ext cx="50040" cy="432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D08E9F-8E5D-4A1C-97D9-D2BBD6CCF6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950" y="3115387"/>
                  <a:ext cx="67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2FBAAC-CAEA-49D4-BAC7-80291AC1521C}"/>
                    </a:ext>
                  </a:extLst>
                </p14:cNvPr>
                <p14:cNvContentPartPr/>
                <p14:nvPr/>
              </p14:nvContentPartPr>
              <p14:xfrm>
                <a:off x="934030" y="3216907"/>
                <a:ext cx="114480" cy="34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2FBAAC-CAEA-49D4-BAC7-80291AC152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5390" y="3207907"/>
                  <a:ext cx="13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8A4A3B-722F-4E86-BFBB-CB3A9F194D32}"/>
                    </a:ext>
                  </a:extLst>
                </p14:cNvPr>
                <p14:cNvContentPartPr/>
                <p14:nvPr/>
              </p14:nvContentPartPr>
              <p14:xfrm>
                <a:off x="948790" y="3332467"/>
                <a:ext cx="80280" cy="21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8A4A3B-722F-4E86-BFBB-CB3A9F194D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9790" y="3323467"/>
                  <a:ext cx="97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FDCD62-127D-4464-A47B-51090E769A4C}"/>
                    </a:ext>
                  </a:extLst>
                </p14:cNvPr>
                <p14:cNvContentPartPr/>
                <p14:nvPr/>
              </p14:nvContentPartPr>
              <p14:xfrm>
                <a:off x="1224550" y="3229867"/>
                <a:ext cx="152640" cy="36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FDCD62-127D-4464-A47B-51090E769A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15910" y="3220867"/>
                  <a:ext cx="170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577A6B-3275-4AB7-8979-6B1A067E9468}"/>
                    </a:ext>
                  </a:extLst>
                </p14:cNvPr>
                <p14:cNvContentPartPr/>
                <p14:nvPr/>
              </p14:nvContentPartPr>
              <p14:xfrm>
                <a:off x="1430110" y="3099907"/>
                <a:ext cx="313560" cy="286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577A6B-3275-4AB7-8979-6B1A067E94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21110" y="3091267"/>
                  <a:ext cx="331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31C55C-2043-4D87-BB54-39E45D00174E}"/>
                    </a:ext>
                  </a:extLst>
                </p14:cNvPr>
                <p14:cNvContentPartPr/>
                <p14:nvPr/>
              </p14:nvContentPartPr>
              <p14:xfrm>
                <a:off x="592030" y="3256867"/>
                <a:ext cx="168840" cy="293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31C55C-2043-4D87-BB54-39E45D00174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3390" y="3247867"/>
                  <a:ext cx="1864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BA342E-DA24-434F-89D6-B4FEE585D7DB}"/>
              </a:ext>
            </a:extLst>
          </p:cNvPr>
          <p:cNvGrpSpPr/>
          <p:nvPr/>
        </p:nvGrpSpPr>
        <p:grpSpPr>
          <a:xfrm>
            <a:off x="377110" y="3726307"/>
            <a:ext cx="1599120" cy="496080"/>
            <a:chOff x="377110" y="3726307"/>
            <a:chExt cx="159912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8FEC02-E2F8-4121-93C4-2894BDFD26C4}"/>
                    </a:ext>
                  </a:extLst>
                </p14:cNvPr>
                <p14:cNvContentPartPr/>
                <p14:nvPr/>
              </p14:nvContentPartPr>
              <p14:xfrm>
                <a:off x="377110" y="3887587"/>
                <a:ext cx="186120" cy="334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8FEC02-E2F8-4121-93C4-2894BDFD26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8470" y="3878947"/>
                  <a:ext cx="203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40C912-AF71-4ACA-9D8A-A407AFC71346}"/>
                    </a:ext>
                  </a:extLst>
                </p14:cNvPr>
                <p14:cNvContentPartPr/>
                <p14:nvPr/>
              </p14:nvContentPartPr>
              <p14:xfrm>
                <a:off x="608950" y="3982267"/>
                <a:ext cx="317520" cy="180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40C912-AF71-4ACA-9D8A-A407AFC713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0310" y="3973627"/>
                  <a:ext cx="335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8F2EF18-9C45-4C00-9BAC-C22C983DC7D8}"/>
                    </a:ext>
                  </a:extLst>
                </p14:cNvPr>
                <p14:cNvContentPartPr/>
                <p14:nvPr/>
              </p14:nvContentPartPr>
              <p14:xfrm>
                <a:off x="938350" y="3726307"/>
                <a:ext cx="169560" cy="419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8F2EF18-9C45-4C00-9BAC-C22C983DC7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9350" y="3717307"/>
                  <a:ext cx="1872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5E8051-9D27-4EEC-860D-EA60423ACA23}"/>
                    </a:ext>
                  </a:extLst>
                </p14:cNvPr>
                <p14:cNvContentPartPr/>
                <p14:nvPr/>
              </p14:nvContentPartPr>
              <p14:xfrm>
                <a:off x="988750" y="3889747"/>
                <a:ext cx="430200" cy="228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5E8051-9D27-4EEC-860D-EA60423ACA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9750" y="3881107"/>
                  <a:ext cx="447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84A943-ACAB-42DC-99A4-EFC2908FADD1}"/>
                    </a:ext>
                  </a:extLst>
                </p14:cNvPr>
                <p14:cNvContentPartPr/>
                <p14:nvPr/>
              </p14:nvContentPartPr>
              <p14:xfrm>
                <a:off x="1477990" y="3945907"/>
                <a:ext cx="136800" cy="162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84A943-ACAB-42DC-99A4-EFC2908FAD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69350" y="3937267"/>
                  <a:ext cx="154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DBE99C-19BE-4067-93E8-232AACE4F58C}"/>
                    </a:ext>
                  </a:extLst>
                </p14:cNvPr>
                <p14:cNvContentPartPr/>
                <p14:nvPr/>
              </p14:nvContentPartPr>
              <p14:xfrm>
                <a:off x="1483030" y="3883267"/>
                <a:ext cx="167400" cy="257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DBE99C-19BE-4067-93E8-232AACE4F5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4030" y="3874627"/>
                  <a:ext cx="185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E28088-5F58-4B48-A5F9-182931BCEC9A}"/>
                    </a:ext>
                  </a:extLst>
                </p14:cNvPr>
                <p14:cNvContentPartPr/>
                <p14:nvPr/>
              </p14:nvContentPartPr>
              <p14:xfrm>
                <a:off x="1813150" y="3847627"/>
                <a:ext cx="142200" cy="17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E28088-5F58-4B48-A5F9-182931BCEC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04510" y="3838987"/>
                  <a:ext cx="15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279F16-2144-4A1B-80B0-21D4E7E96126}"/>
                    </a:ext>
                  </a:extLst>
                </p14:cNvPr>
                <p14:cNvContentPartPr/>
                <p14:nvPr/>
              </p14:nvContentPartPr>
              <p14:xfrm>
                <a:off x="1840870" y="3958867"/>
                <a:ext cx="135360" cy="27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279F16-2144-4A1B-80B0-21D4E7E9612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32230" y="3950227"/>
                  <a:ext cx="153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083655C-74D9-4AFC-9A18-13F3CA45ABF2}"/>
              </a:ext>
            </a:extLst>
          </p:cNvPr>
          <p:cNvGrpSpPr/>
          <p:nvPr/>
        </p:nvGrpSpPr>
        <p:grpSpPr>
          <a:xfrm>
            <a:off x="2210950" y="3532987"/>
            <a:ext cx="1242000" cy="580320"/>
            <a:chOff x="2210950" y="3532987"/>
            <a:chExt cx="124200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662B47-1CF7-4EC7-AB87-AA4003116D4F}"/>
                    </a:ext>
                  </a:extLst>
                </p14:cNvPr>
                <p14:cNvContentPartPr/>
                <p14:nvPr/>
              </p14:nvContentPartPr>
              <p14:xfrm>
                <a:off x="2210950" y="3602827"/>
                <a:ext cx="163800" cy="510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662B47-1CF7-4EC7-AB87-AA4003116D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01950" y="3594187"/>
                  <a:ext cx="1814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DC531F-EDA9-4367-91B3-4BF929ACFBDD}"/>
                    </a:ext>
                  </a:extLst>
                </p14:cNvPr>
                <p14:cNvContentPartPr/>
                <p14:nvPr/>
              </p14:nvContentPartPr>
              <p14:xfrm>
                <a:off x="2309950" y="3843667"/>
                <a:ext cx="205560" cy="18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DC531F-EDA9-4367-91B3-4BF929ACFB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00950" y="3834667"/>
                  <a:ext cx="223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6F3CF5-28F0-42DC-8330-B7D1FE42F5CF}"/>
                    </a:ext>
                  </a:extLst>
                </p14:cNvPr>
                <p14:cNvContentPartPr/>
                <p14:nvPr/>
              </p14:nvContentPartPr>
              <p14:xfrm>
                <a:off x="2781550" y="3860947"/>
                <a:ext cx="34560" cy="218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6F3CF5-28F0-42DC-8330-B7D1FE42F5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2550" y="3851947"/>
                  <a:ext cx="52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5C83AD-6469-458A-B3A9-74981BD20345}"/>
                    </a:ext>
                  </a:extLst>
                </p14:cNvPr>
                <p14:cNvContentPartPr/>
                <p14:nvPr/>
              </p14:nvContentPartPr>
              <p14:xfrm>
                <a:off x="2885590" y="3760147"/>
                <a:ext cx="177120" cy="28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5C83AD-6469-458A-B3A9-74981BD203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76950" y="3751507"/>
                  <a:ext cx="194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83989C-5363-4C31-808F-029B01E0415F}"/>
                    </a:ext>
                  </a:extLst>
                </p14:cNvPr>
                <p14:cNvContentPartPr/>
                <p14:nvPr/>
              </p14:nvContentPartPr>
              <p14:xfrm>
                <a:off x="3105910" y="3618307"/>
                <a:ext cx="202320" cy="304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83989C-5363-4C31-808F-029B01E041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97270" y="3609667"/>
                  <a:ext cx="219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1217FA2-4A0B-4F54-875F-D21E7DAEB7AF}"/>
                    </a:ext>
                  </a:extLst>
                </p14:cNvPr>
                <p14:cNvContentPartPr/>
                <p14:nvPr/>
              </p14:nvContentPartPr>
              <p14:xfrm>
                <a:off x="3354670" y="3532987"/>
                <a:ext cx="98280" cy="580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1217FA2-4A0B-4F54-875F-D21E7DAEB7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45670" y="3523987"/>
                  <a:ext cx="1159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7F1122-A485-458F-8EFB-97CCF55258FD}"/>
                    </a:ext>
                  </a:extLst>
                </p14:cNvPr>
                <p14:cNvContentPartPr/>
                <p14:nvPr/>
              </p14:nvContentPartPr>
              <p14:xfrm>
                <a:off x="2534590" y="3651787"/>
                <a:ext cx="182880" cy="357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7F1122-A485-458F-8EFB-97CCF55258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25590" y="3643147"/>
                  <a:ext cx="20052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2901E9-91CA-4E87-873A-F8A13C2CDA6B}"/>
              </a:ext>
            </a:extLst>
          </p:cNvPr>
          <p:cNvGrpSpPr/>
          <p:nvPr/>
        </p:nvGrpSpPr>
        <p:grpSpPr>
          <a:xfrm>
            <a:off x="389710" y="4512187"/>
            <a:ext cx="678600" cy="271440"/>
            <a:chOff x="389710" y="4512187"/>
            <a:chExt cx="67860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F25A75-95FB-4454-9CE5-9796DF542E9A}"/>
                    </a:ext>
                  </a:extLst>
                </p14:cNvPr>
                <p14:cNvContentPartPr/>
                <p14:nvPr/>
              </p14:nvContentPartPr>
              <p14:xfrm>
                <a:off x="389710" y="4605787"/>
                <a:ext cx="242640" cy="177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F25A75-95FB-4454-9CE5-9796DF542E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1070" y="4596787"/>
                  <a:ext cx="260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ACFD39-AC16-4400-99B8-2936A3CAB601}"/>
                    </a:ext>
                  </a:extLst>
                </p14:cNvPr>
                <p14:cNvContentPartPr/>
                <p14:nvPr/>
              </p14:nvContentPartPr>
              <p14:xfrm>
                <a:off x="715870" y="4599667"/>
                <a:ext cx="58320" cy="139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ACFD39-AC16-4400-99B8-2936A3CAB6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6870" y="4590667"/>
                  <a:ext cx="7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36EB81B-FA3C-45F8-8FA8-5183C6C25E30}"/>
                    </a:ext>
                  </a:extLst>
                </p14:cNvPr>
                <p14:cNvContentPartPr/>
                <p14:nvPr/>
              </p14:nvContentPartPr>
              <p14:xfrm>
                <a:off x="728830" y="4580587"/>
                <a:ext cx="108000" cy="164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36EB81B-FA3C-45F8-8FA8-5183C6C25E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9830" y="4571947"/>
                  <a:ext cx="125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006E6C-BE68-454D-B415-AA2CF62D69D5}"/>
                    </a:ext>
                  </a:extLst>
                </p14:cNvPr>
                <p14:cNvContentPartPr/>
                <p14:nvPr/>
              </p14:nvContentPartPr>
              <p14:xfrm>
                <a:off x="873190" y="4636387"/>
                <a:ext cx="50040" cy="55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006E6C-BE68-454D-B415-AA2CF62D69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4190" y="4627387"/>
                  <a:ext cx="67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6EC6BA-1192-4971-AF28-9750AC9EC6E7}"/>
                    </a:ext>
                  </a:extLst>
                </p14:cNvPr>
                <p14:cNvContentPartPr/>
                <p14:nvPr/>
              </p14:nvContentPartPr>
              <p14:xfrm>
                <a:off x="917830" y="4512187"/>
                <a:ext cx="150480" cy="219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6EC6BA-1192-4971-AF28-9750AC9EC6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9190" y="4503187"/>
                  <a:ext cx="16812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51B51FE-4D8A-4570-BD6A-0AC28B072ACB}"/>
              </a:ext>
            </a:extLst>
          </p:cNvPr>
          <p:cNvGrpSpPr/>
          <p:nvPr/>
        </p:nvGrpSpPr>
        <p:grpSpPr>
          <a:xfrm>
            <a:off x="1234270" y="4465027"/>
            <a:ext cx="328680" cy="261000"/>
            <a:chOff x="1234270" y="4465027"/>
            <a:chExt cx="32868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B9075A-5691-4AA6-9B33-720C3169CDB1}"/>
                    </a:ext>
                  </a:extLst>
                </p14:cNvPr>
                <p14:cNvContentPartPr/>
                <p14:nvPr/>
              </p14:nvContentPartPr>
              <p14:xfrm>
                <a:off x="1234270" y="4567627"/>
                <a:ext cx="282960" cy="34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B9075A-5691-4AA6-9B33-720C3169CD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25630" y="4558987"/>
                  <a:ext cx="30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6196F4A-5CF8-48D1-924D-BC92167ADE0E}"/>
                    </a:ext>
                  </a:extLst>
                </p14:cNvPr>
                <p14:cNvContentPartPr/>
                <p14:nvPr/>
              </p14:nvContentPartPr>
              <p14:xfrm>
                <a:off x="1412830" y="4465027"/>
                <a:ext cx="150120" cy="261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6196F4A-5CF8-48D1-924D-BC92167ADE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04190" y="4456387"/>
                  <a:ext cx="16776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75C7D02-333A-4CCA-989D-E2F9C09C163C}"/>
              </a:ext>
            </a:extLst>
          </p:cNvPr>
          <p:cNvGrpSpPr/>
          <p:nvPr/>
        </p:nvGrpSpPr>
        <p:grpSpPr>
          <a:xfrm>
            <a:off x="1814950" y="4369627"/>
            <a:ext cx="846000" cy="351360"/>
            <a:chOff x="1814950" y="4369627"/>
            <a:chExt cx="84600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D0F0EE9-E692-413F-B87E-5D788B2D6D77}"/>
                    </a:ext>
                  </a:extLst>
                </p14:cNvPr>
                <p14:cNvContentPartPr/>
                <p14:nvPr/>
              </p14:nvContentPartPr>
              <p14:xfrm>
                <a:off x="1829350" y="4485907"/>
                <a:ext cx="123480" cy="210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D0F0EE9-E692-413F-B87E-5D788B2D6D7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20710" y="4476907"/>
                  <a:ext cx="141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8E481B-9282-42A3-A9FF-A7E99DEF9EE1}"/>
                    </a:ext>
                  </a:extLst>
                </p14:cNvPr>
                <p14:cNvContentPartPr/>
                <p14:nvPr/>
              </p14:nvContentPartPr>
              <p14:xfrm>
                <a:off x="1814950" y="4468267"/>
                <a:ext cx="150120" cy="252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8E481B-9282-42A3-A9FF-A7E99DEF9E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06310" y="4459267"/>
                  <a:ext cx="167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650DE9-19B8-41EF-96AB-A5DCA83CF08F}"/>
                    </a:ext>
                  </a:extLst>
                </p14:cNvPr>
                <p14:cNvContentPartPr/>
                <p14:nvPr/>
              </p14:nvContentPartPr>
              <p14:xfrm>
                <a:off x="2033110" y="4524067"/>
                <a:ext cx="77760" cy="18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650DE9-19B8-41EF-96AB-A5DCA83CF0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24110" y="4515067"/>
                  <a:ext cx="9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B97A34-0BAA-4877-BFB5-51A44C4578DE}"/>
                    </a:ext>
                  </a:extLst>
                </p14:cNvPr>
                <p14:cNvContentPartPr/>
                <p14:nvPr/>
              </p14:nvContentPartPr>
              <p14:xfrm>
                <a:off x="2038150" y="4636387"/>
                <a:ext cx="64800" cy="16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B97A34-0BAA-4877-BFB5-51A44C4578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29510" y="4627387"/>
                  <a:ext cx="82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D69D7B9-0D1F-46C7-AE65-3D2D202B371A}"/>
                    </a:ext>
                  </a:extLst>
                </p14:cNvPr>
                <p14:cNvContentPartPr/>
                <p14:nvPr/>
              </p14:nvContentPartPr>
              <p14:xfrm>
                <a:off x="2282590" y="4532347"/>
                <a:ext cx="150480" cy="11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D69D7B9-0D1F-46C7-AE65-3D2D202B371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73950" y="4523707"/>
                  <a:ext cx="16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15D82A-13CC-4389-87E7-98055BED455F}"/>
                    </a:ext>
                  </a:extLst>
                </p14:cNvPr>
                <p14:cNvContentPartPr/>
                <p14:nvPr/>
              </p14:nvContentPartPr>
              <p14:xfrm>
                <a:off x="2462230" y="4369627"/>
                <a:ext cx="198720" cy="310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15D82A-13CC-4389-87E7-98055BED45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53230" y="4360987"/>
                  <a:ext cx="21636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2264E3D-0AA4-44FC-8086-8DDEA2EDDFB0}"/>
                  </a:ext>
                </a:extLst>
              </p14:cNvPr>
              <p14:cNvContentPartPr/>
              <p14:nvPr/>
            </p14:nvContentPartPr>
            <p14:xfrm>
              <a:off x="7744870" y="3924667"/>
              <a:ext cx="124920" cy="138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2264E3D-0AA4-44FC-8086-8DDEA2EDDFB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736230" y="3916027"/>
                <a:ext cx="142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D0AFE37-81DB-499C-A453-A78AEA9A945B}"/>
                  </a:ext>
                </a:extLst>
              </p14:cNvPr>
              <p14:cNvContentPartPr/>
              <p14:nvPr/>
            </p14:nvContentPartPr>
            <p14:xfrm>
              <a:off x="7776910" y="3959587"/>
              <a:ext cx="55800" cy="626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D0AFE37-81DB-499C-A453-A78AEA9A945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768270" y="3950947"/>
                <a:ext cx="7344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C8D6676-D717-4A45-936F-E98A30F1386A}"/>
              </a:ext>
            </a:extLst>
          </p:cNvPr>
          <p:cNvGrpSpPr/>
          <p:nvPr/>
        </p:nvGrpSpPr>
        <p:grpSpPr>
          <a:xfrm>
            <a:off x="3831310" y="4010347"/>
            <a:ext cx="881640" cy="1591920"/>
            <a:chOff x="3831310" y="4010347"/>
            <a:chExt cx="881640" cy="159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53BFC76-520F-4D02-A9AA-6D7D950F35CC}"/>
                    </a:ext>
                  </a:extLst>
                </p14:cNvPr>
                <p14:cNvContentPartPr/>
                <p14:nvPr/>
              </p14:nvContentPartPr>
              <p14:xfrm>
                <a:off x="4239550" y="4084147"/>
                <a:ext cx="25560" cy="1518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53BFC76-520F-4D02-A9AA-6D7D950F35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30910" y="4075507"/>
                  <a:ext cx="43200" cy="15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B20DFE-9900-45AB-A412-3D7DB5E71187}"/>
                    </a:ext>
                  </a:extLst>
                </p14:cNvPr>
                <p14:cNvContentPartPr/>
                <p14:nvPr/>
              </p14:nvContentPartPr>
              <p14:xfrm>
                <a:off x="3853630" y="4297267"/>
                <a:ext cx="756000" cy="68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B20DFE-9900-45AB-A412-3D7DB5E711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44990" y="4288267"/>
                  <a:ext cx="77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E71C7E-F3A7-47F8-A45A-4829DA8D6EDE}"/>
                    </a:ext>
                  </a:extLst>
                </p14:cNvPr>
                <p14:cNvContentPartPr/>
                <p14:nvPr/>
              </p14:nvContentPartPr>
              <p14:xfrm>
                <a:off x="4010590" y="4014667"/>
                <a:ext cx="135720" cy="166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E71C7E-F3A7-47F8-A45A-4829DA8D6E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01590" y="4005667"/>
                  <a:ext cx="15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504457-FB5D-4B06-9AF1-77BBD414AAA2}"/>
                    </a:ext>
                  </a:extLst>
                </p14:cNvPr>
                <p14:cNvContentPartPr/>
                <p14:nvPr/>
              </p14:nvContentPartPr>
              <p14:xfrm>
                <a:off x="4009870" y="4010347"/>
                <a:ext cx="170640" cy="168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504457-FB5D-4B06-9AF1-77BBD414AA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00870" y="4001347"/>
                  <a:ext cx="18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CF0844-008D-4B79-AD72-8613942105B1}"/>
                    </a:ext>
                  </a:extLst>
                </p14:cNvPr>
                <p14:cNvContentPartPr/>
                <p14:nvPr/>
              </p14:nvContentPartPr>
              <p14:xfrm>
                <a:off x="4345030" y="4050307"/>
                <a:ext cx="115920" cy="117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CF0844-008D-4B79-AD72-8613942105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36390" y="4041307"/>
                  <a:ext cx="133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8788FC-3FE9-431A-B20A-602343214672}"/>
                    </a:ext>
                  </a:extLst>
                </p14:cNvPr>
                <p14:cNvContentPartPr/>
                <p14:nvPr/>
              </p14:nvContentPartPr>
              <p14:xfrm>
                <a:off x="4423510" y="4048507"/>
                <a:ext cx="72720" cy="434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8788FC-3FE9-431A-B20A-6023432146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14510" y="4039867"/>
                  <a:ext cx="90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592743A-478C-40D4-B735-8070A4AC8349}"/>
                    </a:ext>
                  </a:extLst>
                </p14:cNvPr>
                <p14:cNvContentPartPr/>
                <p14:nvPr/>
              </p14:nvContentPartPr>
              <p14:xfrm>
                <a:off x="3831310" y="4502467"/>
                <a:ext cx="113040" cy="9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592743A-478C-40D4-B735-8070A4AC83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22310" y="4493467"/>
                  <a:ext cx="13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31023F-5105-4891-93F8-2B88549FE98A}"/>
                    </a:ext>
                  </a:extLst>
                </p14:cNvPr>
                <p14:cNvContentPartPr/>
                <p14:nvPr/>
              </p14:nvContentPartPr>
              <p14:xfrm>
                <a:off x="3977110" y="4400587"/>
                <a:ext cx="103320" cy="250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31023F-5105-4891-93F8-2B88549FE9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68110" y="4391587"/>
                  <a:ext cx="120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D03F73-8DD3-439C-924B-5C687263835F}"/>
                    </a:ext>
                  </a:extLst>
                </p14:cNvPr>
                <p14:cNvContentPartPr/>
                <p14:nvPr/>
              </p14:nvContentPartPr>
              <p14:xfrm>
                <a:off x="4390030" y="4522267"/>
                <a:ext cx="96480" cy="10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D03F73-8DD3-439C-924B-5C68726383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81030" y="4513627"/>
                  <a:ext cx="11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67633B0-0F6B-4387-A8BE-30A6A7C8A39E}"/>
                    </a:ext>
                  </a:extLst>
                </p14:cNvPr>
                <p14:cNvContentPartPr/>
                <p14:nvPr/>
              </p14:nvContentPartPr>
              <p14:xfrm>
                <a:off x="4498030" y="4452427"/>
                <a:ext cx="105840" cy="144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67633B0-0F6B-4387-A8BE-30A6A7C8A3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89390" y="4443427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A1F04D-12FA-4778-AA2D-5E4CBDBBA3A7}"/>
                    </a:ext>
                  </a:extLst>
                </p14:cNvPr>
                <p14:cNvContentPartPr/>
                <p14:nvPr/>
              </p14:nvContentPartPr>
              <p14:xfrm>
                <a:off x="3839590" y="4689307"/>
                <a:ext cx="873360" cy="36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A1F04D-12FA-4778-AA2D-5E4CBDBBA3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30950" y="4680307"/>
                  <a:ext cx="891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AD58341-F6C7-40F4-B415-BFCDFF1AEC57}"/>
              </a:ext>
            </a:extLst>
          </p:cNvPr>
          <p:cNvGrpSpPr/>
          <p:nvPr/>
        </p:nvGrpSpPr>
        <p:grpSpPr>
          <a:xfrm>
            <a:off x="3808630" y="4776427"/>
            <a:ext cx="1082160" cy="376560"/>
            <a:chOff x="3808630" y="4776427"/>
            <a:chExt cx="108216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8383F4-23EE-47F2-931D-4C1DEFB0B6C7}"/>
                    </a:ext>
                  </a:extLst>
                </p14:cNvPr>
                <p14:cNvContentPartPr/>
                <p14:nvPr/>
              </p14:nvContentPartPr>
              <p14:xfrm>
                <a:off x="3837430" y="4890187"/>
                <a:ext cx="146880" cy="13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8383F4-23EE-47F2-931D-4C1DEFB0B6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8430" y="4881547"/>
                  <a:ext cx="16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23748E-71F9-4CF5-A3AE-F78DCDF4D685}"/>
                    </a:ext>
                  </a:extLst>
                </p14:cNvPr>
                <p14:cNvContentPartPr/>
                <p14:nvPr/>
              </p14:nvContentPartPr>
              <p14:xfrm>
                <a:off x="3985030" y="4785067"/>
                <a:ext cx="157680" cy="191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23748E-71F9-4CF5-A3AE-F78DCDF4D6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76390" y="4776427"/>
                  <a:ext cx="175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7A2155-E643-4241-BA41-A9D9ABA48FDF}"/>
                    </a:ext>
                  </a:extLst>
                </p14:cNvPr>
                <p14:cNvContentPartPr/>
                <p14:nvPr/>
              </p14:nvContentPartPr>
              <p14:xfrm>
                <a:off x="3808630" y="5088907"/>
                <a:ext cx="1082160" cy="64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7A2155-E643-4241-BA41-A9D9ABA48F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9990" y="5080267"/>
                  <a:ext cx="1099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F8A8B6F-720C-40F2-9DF9-7D8C6967910C}"/>
                    </a:ext>
                  </a:extLst>
                </p14:cNvPr>
                <p14:cNvContentPartPr/>
                <p14:nvPr/>
              </p14:nvContentPartPr>
              <p14:xfrm>
                <a:off x="4341790" y="4893427"/>
                <a:ext cx="165600" cy="16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F8A8B6F-720C-40F2-9DF9-7D8C696791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33150" y="4884427"/>
                  <a:ext cx="183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F44D9F-04B5-4946-AE85-5BE7C1B3EDB4}"/>
                    </a:ext>
                  </a:extLst>
                </p14:cNvPr>
                <p14:cNvContentPartPr/>
                <p14:nvPr/>
              </p14:nvContentPartPr>
              <p14:xfrm>
                <a:off x="4601710" y="4776427"/>
                <a:ext cx="48600" cy="257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F44D9F-04B5-4946-AE85-5BE7C1B3ED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93070" y="4767427"/>
                  <a:ext cx="6624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D69CA0E-F744-4A12-9E5F-DBE8D351DE73}"/>
              </a:ext>
            </a:extLst>
          </p:cNvPr>
          <p:cNvGrpSpPr/>
          <p:nvPr/>
        </p:nvGrpSpPr>
        <p:grpSpPr>
          <a:xfrm>
            <a:off x="3782350" y="5195827"/>
            <a:ext cx="342000" cy="334080"/>
            <a:chOff x="3782350" y="5195827"/>
            <a:chExt cx="3420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6E1256-D54B-4844-B4D3-8962E92BE5CE}"/>
                    </a:ext>
                  </a:extLst>
                </p14:cNvPr>
                <p14:cNvContentPartPr/>
                <p14:nvPr/>
              </p14:nvContentPartPr>
              <p14:xfrm>
                <a:off x="3782350" y="5305627"/>
                <a:ext cx="174960" cy="26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6E1256-D54B-4844-B4D3-8962E92BE5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73350" y="5296627"/>
                  <a:ext cx="192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EA07DD-2236-4EC8-9837-614841583EB2}"/>
                    </a:ext>
                  </a:extLst>
                </p14:cNvPr>
                <p14:cNvContentPartPr/>
                <p14:nvPr/>
              </p14:nvContentPartPr>
              <p14:xfrm>
                <a:off x="4017070" y="5195827"/>
                <a:ext cx="58320" cy="141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EA07DD-2236-4EC8-9837-614841583E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08430" y="5187187"/>
                  <a:ext cx="75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D195CD-494F-41AB-9716-6DEE067343B9}"/>
                    </a:ext>
                  </a:extLst>
                </p14:cNvPr>
                <p14:cNvContentPartPr/>
                <p14:nvPr/>
              </p14:nvContentPartPr>
              <p14:xfrm>
                <a:off x="4093030" y="5209867"/>
                <a:ext cx="31320" cy="320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D195CD-494F-41AB-9716-6DEE067343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84030" y="5201227"/>
                  <a:ext cx="4896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BA72676-6684-4C0A-9658-DDB6E27955AD}"/>
              </a:ext>
            </a:extLst>
          </p:cNvPr>
          <p:cNvGrpSpPr/>
          <p:nvPr/>
        </p:nvGrpSpPr>
        <p:grpSpPr>
          <a:xfrm>
            <a:off x="4404790" y="5231467"/>
            <a:ext cx="231120" cy="301320"/>
            <a:chOff x="4404790" y="5231467"/>
            <a:chExt cx="23112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5EE27A-0DD9-437B-B669-431CA27EF1D8}"/>
                    </a:ext>
                  </a:extLst>
                </p14:cNvPr>
                <p14:cNvContentPartPr/>
                <p14:nvPr/>
              </p14:nvContentPartPr>
              <p14:xfrm>
                <a:off x="4404790" y="5354227"/>
                <a:ext cx="126720" cy="16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5EE27A-0DD9-437B-B669-431CA27EF1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95790" y="5345227"/>
                  <a:ext cx="144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93ABE38-1C44-4891-B7DB-3B9C0DBE155C}"/>
                    </a:ext>
                  </a:extLst>
                </p14:cNvPr>
                <p14:cNvContentPartPr/>
                <p14:nvPr/>
              </p14:nvContentPartPr>
              <p14:xfrm>
                <a:off x="4563550" y="5231467"/>
                <a:ext cx="72360" cy="301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93ABE38-1C44-4891-B7DB-3B9C0DBE15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54910" y="5222827"/>
                  <a:ext cx="9000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A799434-89D0-4504-B353-64A0122F2981}"/>
                  </a:ext>
                </a:extLst>
              </p14:cNvPr>
              <p14:cNvContentPartPr/>
              <p14:nvPr/>
            </p14:nvContentPartPr>
            <p14:xfrm>
              <a:off x="7780150" y="2132947"/>
              <a:ext cx="1149840" cy="18676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A799434-89D0-4504-B353-64A0122F298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771150" y="2123947"/>
                <a:ext cx="1167480" cy="18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8DAAC8F-DEB1-4C2A-BFA7-071B55C6322B}"/>
                  </a:ext>
                </a:extLst>
              </p14:cNvPr>
              <p14:cNvContentPartPr/>
              <p14:nvPr/>
            </p14:nvContentPartPr>
            <p14:xfrm>
              <a:off x="7765390" y="798427"/>
              <a:ext cx="11880" cy="4039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8DAAC8F-DEB1-4C2A-BFA7-071B55C6322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756750" y="789787"/>
                <a:ext cx="2952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4FC96C2-1D0C-494D-A8B1-0006F677DD9A}"/>
                  </a:ext>
                </a:extLst>
              </p14:cNvPr>
              <p14:cNvContentPartPr/>
              <p14:nvPr/>
            </p14:nvContentPartPr>
            <p14:xfrm>
              <a:off x="7081030" y="1874467"/>
              <a:ext cx="704520" cy="212868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4FC96C2-1D0C-494D-A8B1-0006F677DD9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72030" y="1865467"/>
                <a:ext cx="722160" cy="21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8330830-1257-49A7-9E09-B5908514BD1E}"/>
                  </a:ext>
                </a:extLst>
              </p14:cNvPr>
              <p14:cNvContentPartPr/>
              <p14:nvPr/>
            </p14:nvContentPartPr>
            <p14:xfrm>
              <a:off x="7768630" y="1470547"/>
              <a:ext cx="10440" cy="4896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8330830-1257-49A7-9E09-B5908514BD1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59630" y="1461907"/>
                <a:ext cx="2808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41D6760-E606-4217-B371-F2578278627A}"/>
                  </a:ext>
                </a:extLst>
              </p14:cNvPr>
              <p14:cNvContentPartPr/>
              <p14:nvPr/>
            </p14:nvContentPartPr>
            <p14:xfrm>
              <a:off x="7765390" y="2213947"/>
              <a:ext cx="18720" cy="3740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41D6760-E606-4217-B371-F2578278627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756390" y="2204947"/>
                <a:ext cx="363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0B7BFE2-7B71-4BE8-AB9A-B8F69484C773}"/>
                  </a:ext>
                </a:extLst>
              </p14:cNvPr>
              <p14:cNvContentPartPr/>
              <p14:nvPr/>
            </p14:nvContentPartPr>
            <p14:xfrm>
              <a:off x="8026030" y="3667987"/>
              <a:ext cx="107640" cy="1198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0B7BFE2-7B71-4BE8-AB9A-B8F69484C77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017390" y="3658987"/>
                <a:ext cx="125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6E160D7-053E-4AEF-8844-759B555E4B2B}"/>
                  </a:ext>
                </a:extLst>
              </p14:cNvPr>
              <p14:cNvContentPartPr/>
              <p14:nvPr/>
            </p14:nvContentPartPr>
            <p14:xfrm>
              <a:off x="7484230" y="3665827"/>
              <a:ext cx="79200" cy="1224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6E160D7-053E-4AEF-8844-759B555E4B2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475590" y="3656827"/>
                <a:ext cx="96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4C470A2-79F9-4E75-8A9F-C491CF9B5938}"/>
                  </a:ext>
                </a:extLst>
              </p14:cNvPr>
              <p14:cNvContentPartPr/>
              <p14:nvPr/>
            </p14:nvContentPartPr>
            <p14:xfrm>
              <a:off x="7771870" y="2852947"/>
              <a:ext cx="23040" cy="452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4C470A2-79F9-4E75-8A9F-C491CF9B593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763230" y="2843947"/>
                <a:ext cx="406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15A67D6-9C00-4B3D-986B-FF4947CB63A0}"/>
                  </a:ext>
                </a:extLst>
              </p14:cNvPr>
              <p14:cNvContentPartPr/>
              <p14:nvPr/>
            </p14:nvContentPartPr>
            <p14:xfrm>
              <a:off x="7775470" y="3508147"/>
              <a:ext cx="12600" cy="3801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15A67D6-9C00-4B3D-986B-FF4947CB63A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766470" y="3499147"/>
                <a:ext cx="3024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36BEDC7-F7BE-41C7-A5E4-84FC5F3AC811}"/>
              </a:ext>
            </a:extLst>
          </p:cNvPr>
          <p:cNvGrpSpPr/>
          <p:nvPr/>
        </p:nvGrpSpPr>
        <p:grpSpPr>
          <a:xfrm>
            <a:off x="7666390" y="4219867"/>
            <a:ext cx="308520" cy="1170360"/>
            <a:chOff x="7666390" y="4219867"/>
            <a:chExt cx="308520" cy="11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E8458E-2EC7-48A2-B63F-BEF319A28570}"/>
                    </a:ext>
                  </a:extLst>
                </p14:cNvPr>
                <p14:cNvContentPartPr/>
                <p14:nvPr/>
              </p14:nvContentPartPr>
              <p14:xfrm>
                <a:off x="7773670" y="4219867"/>
                <a:ext cx="3960" cy="304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E8458E-2EC7-48A2-B63F-BEF319A285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64670" y="4211227"/>
                  <a:ext cx="216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0CAE7BE-B74B-4552-AFE5-1B469FA915BF}"/>
                    </a:ext>
                  </a:extLst>
                </p14:cNvPr>
                <p14:cNvContentPartPr/>
                <p14:nvPr/>
              </p14:nvContentPartPr>
              <p14:xfrm>
                <a:off x="7767190" y="4751587"/>
                <a:ext cx="6480" cy="406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0CAE7BE-B74B-4552-AFE5-1B469FA915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58190" y="4742587"/>
                  <a:ext cx="24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B30FBD-3782-4E17-8CDE-B88310E29EC1}"/>
                    </a:ext>
                  </a:extLst>
                </p14:cNvPr>
                <p14:cNvContentPartPr/>
                <p14:nvPr/>
              </p14:nvContentPartPr>
              <p14:xfrm>
                <a:off x="7666390" y="5034547"/>
                <a:ext cx="308520" cy="355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B30FBD-3782-4E17-8CDE-B88310E29E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57390" y="5025547"/>
                  <a:ext cx="32616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040E575-5391-4FC9-8E94-7F4138531258}"/>
              </a:ext>
            </a:extLst>
          </p:cNvPr>
          <p:cNvGrpSpPr/>
          <p:nvPr/>
        </p:nvGrpSpPr>
        <p:grpSpPr>
          <a:xfrm>
            <a:off x="7595470" y="269227"/>
            <a:ext cx="787320" cy="697680"/>
            <a:chOff x="7595470" y="269227"/>
            <a:chExt cx="787320" cy="69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CC6BB91-8EE2-433F-A2E6-1681DBA6A927}"/>
                    </a:ext>
                  </a:extLst>
                </p14:cNvPr>
                <p14:cNvContentPartPr/>
                <p14:nvPr/>
              </p14:nvContentPartPr>
              <p14:xfrm>
                <a:off x="7595470" y="727867"/>
                <a:ext cx="326520" cy="239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CC6BB91-8EE2-433F-A2E6-1681DBA6A9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86830" y="718867"/>
                  <a:ext cx="344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731C0B-A0F3-45DF-9A13-7809D145647A}"/>
                    </a:ext>
                  </a:extLst>
                </p14:cNvPr>
                <p14:cNvContentPartPr/>
                <p14:nvPr/>
              </p14:nvContentPartPr>
              <p14:xfrm>
                <a:off x="7654870" y="286507"/>
                <a:ext cx="153000" cy="214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731C0B-A0F3-45DF-9A13-7809D14564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5870" y="277867"/>
                  <a:ext cx="170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2CEEF91-D387-4FBB-85C2-5D19597B83B7}"/>
                    </a:ext>
                  </a:extLst>
                </p14:cNvPr>
                <p14:cNvContentPartPr/>
                <p14:nvPr/>
              </p14:nvContentPartPr>
              <p14:xfrm>
                <a:off x="7670710" y="294427"/>
                <a:ext cx="188280" cy="177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2CEEF91-D387-4FBB-85C2-5D19597B83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62070" y="285427"/>
                  <a:ext cx="205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D97216-F280-4B46-856B-E3EBEB5D90F8}"/>
                    </a:ext>
                  </a:extLst>
                </p14:cNvPr>
                <p14:cNvContentPartPr/>
                <p14:nvPr/>
              </p14:nvContentPartPr>
              <p14:xfrm>
                <a:off x="7882750" y="310267"/>
                <a:ext cx="159120" cy="106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D97216-F280-4B46-856B-E3EBEB5D90F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73750" y="301627"/>
                  <a:ext cx="17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B08B51E-EE34-482A-A80C-F7371951B833}"/>
                    </a:ext>
                  </a:extLst>
                </p14:cNvPr>
                <p14:cNvContentPartPr/>
                <p14:nvPr/>
              </p14:nvContentPartPr>
              <p14:xfrm>
                <a:off x="8143030" y="343387"/>
                <a:ext cx="86760" cy="11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B08B51E-EE34-482A-A80C-F7371951B8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34030" y="334387"/>
                  <a:ext cx="104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796987D-3329-4338-B3A1-DD485A336F5D}"/>
                    </a:ext>
                  </a:extLst>
                </p14:cNvPr>
                <p14:cNvContentPartPr/>
                <p14:nvPr/>
              </p14:nvContentPartPr>
              <p14:xfrm>
                <a:off x="8231230" y="269227"/>
                <a:ext cx="151560" cy="235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796987D-3329-4338-B3A1-DD485A336F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22230" y="260227"/>
                  <a:ext cx="169200" cy="2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51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376922" y="977899"/>
                <a:ext cx="50486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−3=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2" y="977899"/>
                <a:ext cx="5048626" cy="738664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949"/>
            <a:ext cx="5119036" cy="50481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80580E-D848-495A-AF28-01D7295C32A0}"/>
              </a:ext>
            </a:extLst>
          </p:cNvPr>
          <p:cNvGrpSpPr/>
          <p:nvPr/>
        </p:nvGrpSpPr>
        <p:grpSpPr>
          <a:xfrm>
            <a:off x="369190" y="2044027"/>
            <a:ext cx="1040400" cy="426240"/>
            <a:chOff x="369190" y="2044027"/>
            <a:chExt cx="104040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465E54-AF8D-4A9B-A12B-5CA4BD43762E}"/>
                    </a:ext>
                  </a:extLst>
                </p14:cNvPr>
                <p14:cNvContentPartPr/>
                <p14:nvPr/>
              </p14:nvContentPartPr>
              <p14:xfrm>
                <a:off x="369190" y="2141587"/>
                <a:ext cx="306360" cy="328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465E54-AF8D-4A9B-A12B-5CA4BD4376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0550" y="2132947"/>
                  <a:ext cx="324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BEF402C-2148-46AE-A246-8D3CDA384471}"/>
                    </a:ext>
                  </a:extLst>
                </p14:cNvPr>
                <p14:cNvContentPartPr/>
                <p14:nvPr/>
              </p14:nvContentPartPr>
              <p14:xfrm>
                <a:off x="791110" y="2213947"/>
                <a:ext cx="114480" cy="1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F402C-2148-46AE-A246-8D3CDA3844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110" y="2204947"/>
                  <a:ext cx="132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757079-67D3-452A-8D77-40B0A2F55A67}"/>
                    </a:ext>
                  </a:extLst>
                </p14:cNvPr>
                <p14:cNvContentPartPr/>
                <p14:nvPr/>
              </p14:nvContentPartPr>
              <p14:xfrm>
                <a:off x="813790" y="2315467"/>
                <a:ext cx="137160" cy="14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757079-67D3-452A-8D77-40B0A2F55A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4790" y="2306467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B834E7-BD76-4FFD-87D0-4390F002E6E3}"/>
                    </a:ext>
                  </a:extLst>
                </p14:cNvPr>
                <p14:cNvContentPartPr/>
                <p14:nvPr/>
              </p14:nvContentPartPr>
              <p14:xfrm>
                <a:off x="1089550" y="2244907"/>
                <a:ext cx="167400" cy="29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B834E7-BD76-4FFD-87D0-4390F002E6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0910" y="2235907"/>
                  <a:ext cx="185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B596AB-376E-40A2-B771-AFFC2EB20483}"/>
                    </a:ext>
                  </a:extLst>
                </p14:cNvPr>
                <p14:cNvContentPartPr/>
                <p14:nvPr/>
              </p14:nvContentPartPr>
              <p14:xfrm>
                <a:off x="1351990" y="2044027"/>
                <a:ext cx="57600" cy="359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B596AB-376E-40A2-B771-AFFC2EB204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3350" y="2035387"/>
                  <a:ext cx="7524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19C812-64F7-45B1-89E9-0A2E3A77C0FF}"/>
              </a:ext>
            </a:extLst>
          </p:cNvPr>
          <p:cNvGrpSpPr/>
          <p:nvPr/>
        </p:nvGrpSpPr>
        <p:grpSpPr>
          <a:xfrm>
            <a:off x="1769590" y="1940707"/>
            <a:ext cx="578520" cy="522360"/>
            <a:chOff x="1769590" y="1940707"/>
            <a:chExt cx="57852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811F9B-7652-4E77-928C-3A277466A9E6}"/>
                    </a:ext>
                  </a:extLst>
                </p14:cNvPr>
                <p14:cNvContentPartPr/>
                <p14:nvPr/>
              </p14:nvContentPartPr>
              <p14:xfrm>
                <a:off x="1796230" y="1940707"/>
                <a:ext cx="454320" cy="45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811F9B-7652-4E77-928C-3A277466A9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7230" y="1932067"/>
                  <a:ext cx="4719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978FAA-9E68-4A78-8A9C-D38BE353BF63}"/>
                    </a:ext>
                  </a:extLst>
                </p14:cNvPr>
                <p14:cNvContentPartPr/>
                <p14:nvPr/>
              </p14:nvContentPartPr>
              <p14:xfrm>
                <a:off x="2094670" y="2256427"/>
                <a:ext cx="253440" cy="206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978FAA-9E68-4A78-8A9C-D38BE353BF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6030" y="2247787"/>
                  <a:ext cx="271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969A94-5C2C-4117-9A79-B928021B84B0}"/>
                    </a:ext>
                  </a:extLst>
                </p14:cNvPr>
                <p14:cNvContentPartPr/>
                <p14:nvPr/>
              </p14:nvContentPartPr>
              <p14:xfrm>
                <a:off x="1769590" y="2112787"/>
                <a:ext cx="163080" cy="246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969A94-5C2C-4117-9A79-B928021B84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60950" y="2103787"/>
                  <a:ext cx="1807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F5D794-D17E-47D1-B398-903A0F8604D4}"/>
              </a:ext>
            </a:extLst>
          </p:cNvPr>
          <p:cNvGrpSpPr/>
          <p:nvPr/>
        </p:nvGrpSpPr>
        <p:grpSpPr>
          <a:xfrm>
            <a:off x="425350" y="2734867"/>
            <a:ext cx="954000" cy="420840"/>
            <a:chOff x="425350" y="2734867"/>
            <a:chExt cx="95400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6CC06C-300C-4077-B475-906439BAD2A0}"/>
                    </a:ext>
                  </a:extLst>
                </p14:cNvPr>
                <p14:cNvContentPartPr/>
                <p14:nvPr/>
              </p14:nvContentPartPr>
              <p14:xfrm>
                <a:off x="425350" y="2734867"/>
                <a:ext cx="237960" cy="420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6CC06C-300C-4077-B475-906439BAD2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350" y="2725867"/>
                  <a:ext cx="2556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4B0E78-83CA-4B25-837E-A5C7E5BB9FDA}"/>
                    </a:ext>
                  </a:extLst>
                </p14:cNvPr>
                <p14:cNvContentPartPr/>
                <p14:nvPr/>
              </p14:nvContentPartPr>
              <p14:xfrm>
                <a:off x="725590" y="2875987"/>
                <a:ext cx="119160" cy="36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4B0E78-83CA-4B25-837E-A5C7E5BB9F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6590" y="2867347"/>
                  <a:ext cx="136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B04CCE-A396-4F50-AA77-27DAA264E4FB}"/>
                    </a:ext>
                  </a:extLst>
                </p14:cNvPr>
                <p14:cNvContentPartPr/>
                <p14:nvPr/>
              </p14:nvContentPartPr>
              <p14:xfrm>
                <a:off x="791110" y="2980387"/>
                <a:ext cx="138600" cy="2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B04CCE-A396-4F50-AA77-27DAA264E4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110" y="2971387"/>
                  <a:ext cx="156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7E3F82-353A-4203-BFA0-3CDEF499A43C}"/>
                    </a:ext>
                  </a:extLst>
                </p14:cNvPr>
                <p14:cNvContentPartPr/>
                <p14:nvPr/>
              </p14:nvContentPartPr>
              <p14:xfrm>
                <a:off x="1016830" y="2932867"/>
                <a:ext cx="158400" cy="15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7E3F82-353A-4203-BFA0-3CDEF499A4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8190" y="2923867"/>
                  <a:ext cx="176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DA950F-476E-4FAE-9CBF-AC9E82E42650}"/>
                    </a:ext>
                  </a:extLst>
                </p14:cNvPr>
                <p14:cNvContentPartPr/>
                <p14:nvPr/>
              </p14:nvContentPartPr>
              <p14:xfrm>
                <a:off x="1332190" y="2743147"/>
                <a:ext cx="47160" cy="400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DA950F-476E-4FAE-9CBF-AC9E82E426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3190" y="2734507"/>
                  <a:ext cx="6480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2E1921-0D80-4FEF-8716-B580D7F5B239}"/>
              </a:ext>
            </a:extLst>
          </p:cNvPr>
          <p:cNvGrpSpPr/>
          <p:nvPr/>
        </p:nvGrpSpPr>
        <p:grpSpPr>
          <a:xfrm>
            <a:off x="392950" y="3330667"/>
            <a:ext cx="1131120" cy="873360"/>
            <a:chOff x="392950" y="3330667"/>
            <a:chExt cx="1131120" cy="87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061268-DB85-4805-8F8B-21CF7ADFDEC5}"/>
                    </a:ext>
                  </a:extLst>
                </p14:cNvPr>
                <p14:cNvContentPartPr/>
                <p14:nvPr/>
              </p14:nvContentPartPr>
              <p14:xfrm>
                <a:off x="537670" y="3330667"/>
                <a:ext cx="27360" cy="360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061268-DB85-4805-8F8B-21CF7ADFDE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8670" y="3322027"/>
                  <a:ext cx="45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3E0D15-803A-400A-AEAA-117897059052}"/>
                    </a:ext>
                  </a:extLst>
                </p14:cNvPr>
                <p14:cNvContentPartPr/>
                <p14:nvPr/>
              </p14:nvContentPartPr>
              <p14:xfrm>
                <a:off x="590950" y="3429667"/>
                <a:ext cx="176760" cy="266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3E0D15-803A-400A-AEAA-1178970590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2310" y="3420667"/>
                  <a:ext cx="194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AC8F6A-22C9-4A00-AFBC-17914D1389E7}"/>
                    </a:ext>
                  </a:extLst>
                </p14:cNvPr>
                <p14:cNvContentPartPr/>
                <p14:nvPr/>
              </p14:nvContentPartPr>
              <p14:xfrm>
                <a:off x="847270" y="3448027"/>
                <a:ext cx="122400" cy="34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AC8F6A-22C9-4A00-AFBC-17914D1389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8270" y="3439387"/>
                  <a:ext cx="14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F2689C-535E-4EA8-AADB-33A2D8498AEF}"/>
                    </a:ext>
                  </a:extLst>
                </p14:cNvPr>
                <p14:cNvContentPartPr/>
                <p14:nvPr/>
              </p14:nvContentPartPr>
              <p14:xfrm>
                <a:off x="866710" y="3557827"/>
                <a:ext cx="130680" cy="26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F2689C-535E-4EA8-AADB-33A2D8498A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710" y="3548827"/>
                  <a:ext cx="148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3153D9-0126-4329-B35B-B7884CF1A369}"/>
                    </a:ext>
                  </a:extLst>
                </p14:cNvPr>
                <p14:cNvContentPartPr/>
                <p14:nvPr/>
              </p14:nvContentPartPr>
              <p14:xfrm>
                <a:off x="1131310" y="3346867"/>
                <a:ext cx="136080" cy="29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3153D9-0126-4329-B35B-B7884CF1A3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2310" y="3338227"/>
                  <a:ext cx="153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B2D347-4B7D-4CCB-9643-EFFAC1255AC6}"/>
                    </a:ext>
                  </a:extLst>
                </p14:cNvPr>
                <p14:cNvContentPartPr/>
                <p14:nvPr/>
              </p14:nvContentPartPr>
              <p14:xfrm>
                <a:off x="392950" y="3928627"/>
                <a:ext cx="8640" cy="57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B2D347-4B7D-4CCB-9643-EFFAC1255A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3950" y="3919987"/>
                  <a:ext cx="26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CC3B61-E8FF-4316-999B-21322B3262B6}"/>
                    </a:ext>
                  </a:extLst>
                </p14:cNvPr>
                <p14:cNvContentPartPr/>
                <p14:nvPr/>
              </p14:nvContentPartPr>
              <p14:xfrm>
                <a:off x="392950" y="3930427"/>
                <a:ext cx="219240" cy="273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CC3B61-E8FF-4316-999B-21322B3262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3950" y="3921427"/>
                  <a:ext cx="236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DE7517-07F3-4EE2-A6DF-8118C1FBF0A1}"/>
                    </a:ext>
                  </a:extLst>
                </p14:cNvPr>
                <p14:cNvContentPartPr/>
                <p14:nvPr/>
              </p14:nvContentPartPr>
              <p14:xfrm>
                <a:off x="679870" y="3965347"/>
                <a:ext cx="142200" cy="208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DE7517-07F3-4EE2-A6DF-8118C1FBF0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0870" y="3956347"/>
                  <a:ext cx="159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72D827-85ED-4369-9743-0391E37C4FF6}"/>
                    </a:ext>
                  </a:extLst>
                </p14:cNvPr>
                <p14:cNvContentPartPr/>
                <p14:nvPr/>
              </p14:nvContentPartPr>
              <p14:xfrm>
                <a:off x="847270" y="3998827"/>
                <a:ext cx="146880" cy="185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72D827-85ED-4369-9743-0391E37C4F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8270" y="3990187"/>
                  <a:ext cx="164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CF82E4-72A3-43F0-B961-536B80EEBD04}"/>
                    </a:ext>
                  </a:extLst>
                </p14:cNvPr>
                <p14:cNvContentPartPr/>
                <p14:nvPr/>
              </p14:nvContentPartPr>
              <p14:xfrm>
                <a:off x="1006030" y="3798307"/>
                <a:ext cx="397440" cy="293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CF82E4-72A3-43F0-B961-536B80EEBD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7030" y="3789307"/>
                  <a:ext cx="415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89A767-89A3-490E-BF8E-55A7403C40D4}"/>
                    </a:ext>
                  </a:extLst>
                </p14:cNvPr>
                <p14:cNvContentPartPr/>
                <p14:nvPr/>
              </p14:nvContentPartPr>
              <p14:xfrm>
                <a:off x="1402750" y="3892987"/>
                <a:ext cx="117720" cy="181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89A767-89A3-490E-BF8E-55A7403C40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94110" y="3884347"/>
                  <a:ext cx="135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4B6C1D-8C1A-46ED-9E84-BAACB6432D65}"/>
                    </a:ext>
                  </a:extLst>
                </p14:cNvPr>
                <p14:cNvContentPartPr/>
                <p14:nvPr/>
              </p14:nvContentPartPr>
              <p14:xfrm>
                <a:off x="1423630" y="3883267"/>
                <a:ext cx="100440" cy="182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4B6C1D-8C1A-46ED-9E84-BAACB6432D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14630" y="3874627"/>
                  <a:ext cx="11808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13CD2C-5476-4851-AA12-4BB8C406C4E7}"/>
              </a:ext>
            </a:extLst>
          </p:cNvPr>
          <p:cNvGrpSpPr/>
          <p:nvPr/>
        </p:nvGrpSpPr>
        <p:grpSpPr>
          <a:xfrm>
            <a:off x="1775710" y="3606427"/>
            <a:ext cx="1028880" cy="529920"/>
            <a:chOff x="1775710" y="3606427"/>
            <a:chExt cx="102888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78DB23-0371-402E-890A-8AA2F240E640}"/>
                    </a:ext>
                  </a:extLst>
                </p14:cNvPr>
                <p14:cNvContentPartPr/>
                <p14:nvPr/>
              </p14:nvContentPartPr>
              <p14:xfrm>
                <a:off x="1775710" y="3633787"/>
                <a:ext cx="91080" cy="502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78DB23-0371-402E-890A-8AA2F240E6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66710" y="3625147"/>
                  <a:ext cx="1087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083709-8460-48DD-9903-AB1F28464DAB}"/>
                    </a:ext>
                  </a:extLst>
                </p14:cNvPr>
                <p14:cNvContentPartPr/>
                <p14:nvPr/>
              </p14:nvContentPartPr>
              <p14:xfrm>
                <a:off x="1849150" y="3891547"/>
                <a:ext cx="199080" cy="46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083709-8460-48DD-9903-AB1F28464D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40150" y="3882547"/>
                  <a:ext cx="216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228607-BC11-435D-89C9-EFF8F3D0337B}"/>
                    </a:ext>
                  </a:extLst>
                </p14:cNvPr>
                <p14:cNvContentPartPr/>
                <p14:nvPr/>
              </p14:nvContentPartPr>
              <p14:xfrm>
                <a:off x="2075590" y="3726307"/>
                <a:ext cx="85320" cy="305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228607-BC11-435D-89C9-EFF8F3D033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6590" y="3717667"/>
                  <a:ext cx="102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0ABCBF8-46F1-4587-89CD-892C4D8A5E93}"/>
                    </a:ext>
                  </a:extLst>
                </p14:cNvPr>
                <p14:cNvContentPartPr/>
                <p14:nvPr/>
              </p14:nvContentPartPr>
              <p14:xfrm>
                <a:off x="2243350" y="3898387"/>
                <a:ext cx="37080" cy="231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0ABCBF8-46F1-4587-89CD-892C4D8A5E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34710" y="3889747"/>
                  <a:ext cx="54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F4868B-6C9C-453A-8B85-F5DC45F002FB}"/>
                    </a:ext>
                  </a:extLst>
                </p14:cNvPr>
                <p14:cNvContentPartPr/>
                <p14:nvPr/>
              </p14:nvContentPartPr>
              <p14:xfrm>
                <a:off x="2399950" y="3730627"/>
                <a:ext cx="154080" cy="321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F4868B-6C9C-453A-8B85-F5DC45F002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90950" y="3721987"/>
                  <a:ext cx="171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1EEF7D-F622-40ED-816E-81B1314B6ADE}"/>
                    </a:ext>
                  </a:extLst>
                </p14:cNvPr>
                <p14:cNvContentPartPr/>
                <p14:nvPr/>
              </p14:nvContentPartPr>
              <p14:xfrm>
                <a:off x="2659150" y="3606427"/>
                <a:ext cx="145440" cy="447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1EEF7D-F622-40ED-816E-81B1314B6A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50510" y="3597427"/>
                  <a:ext cx="16308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0DF4A1-9675-4DC3-B86E-72051C9CF534}"/>
              </a:ext>
            </a:extLst>
          </p:cNvPr>
          <p:cNvGrpSpPr/>
          <p:nvPr/>
        </p:nvGrpSpPr>
        <p:grpSpPr>
          <a:xfrm>
            <a:off x="336070" y="4463947"/>
            <a:ext cx="634680" cy="238680"/>
            <a:chOff x="336070" y="4463947"/>
            <a:chExt cx="6346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17F9B7-C610-4240-9DB5-CEFEB134F786}"/>
                    </a:ext>
                  </a:extLst>
                </p14:cNvPr>
                <p14:cNvContentPartPr/>
                <p14:nvPr/>
              </p14:nvContentPartPr>
              <p14:xfrm>
                <a:off x="336070" y="4485547"/>
                <a:ext cx="213480" cy="217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17F9B7-C610-4240-9DB5-CEFEB134F7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7070" y="4476547"/>
                  <a:ext cx="231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C2B097-8C5C-4F90-A023-A06F9E40EC51}"/>
                    </a:ext>
                  </a:extLst>
                </p14:cNvPr>
                <p14:cNvContentPartPr/>
                <p14:nvPr/>
              </p14:nvContentPartPr>
              <p14:xfrm>
                <a:off x="587350" y="4490227"/>
                <a:ext cx="123480" cy="176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C2B097-8C5C-4F90-A023-A06F9E40EC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8350" y="4481587"/>
                  <a:ext cx="141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A2DE57-58ED-410E-8189-1B91869A30AE}"/>
                    </a:ext>
                  </a:extLst>
                </p14:cNvPr>
                <p14:cNvContentPartPr/>
                <p14:nvPr/>
              </p14:nvContentPartPr>
              <p14:xfrm>
                <a:off x="588790" y="4499587"/>
                <a:ext cx="156240" cy="152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A2DE57-58ED-410E-8189-1B91869A30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790" y="4490947"/>
                  <a:ext cx="173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0EBDC7-CB3B-4943-90C4-89030ACE2825}"/>
                    </a:ext>
                  </a:extLst>
                </p14:cNvPr>
                <p14:cNvContentPartPr/>
                <p14:nvPr/>
              </p14:nvContentPartPr>
              <p14:xfrm>
                <a:off x="788230" y="4522267"/>
                <a:ext cx="29160" cy="127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0EBDC7-CB3B-4943-90C4-89030ACE28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590" y="4513627"/>
                  <a:ext cx="46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DFCEC9-350D-47FA-B8F1-B20FC20E4A45}"/>
                    </a:ext>
                  </a:extLst>
                </p14:cNvPr>
                <p14:cNvContentPartPr/>
                <p14:nvPr/>
              </p14:nvContentPartPr>
              <p14:xfrm>
                <a:off x="879670" y="4463947"/>
                <a:ext cx="91080" cy="211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DFCEC9-350D-47FA-B8F1-B20FC20E4A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0670" y="4455307"/>
                  <a:ext cx="1087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262A49-4B2F-4A52-9F59-9598547F1A96}"/>
              </a:ext>
            </a:extLst>
          </p:cNvPr>
          <p:cNvGrpSpPr/>
          <p:nvPr/>
        </p:nvGrpSpPr>
        <p:grpSpPr>
          <a:xfrm>
            <a:off x="1409950" y="4349467"/>
            <a:ext cx="681840" cy="369720"/>
            <a:chOff x="1409950" y="4349467"/>
            <a:chExt cx="68184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001DFB-024E-476E-A879-ADC4351507B5}"/>
                    </a:ext>
                  </a:extLst>
                </p14:cNvPr>
                <p14:cNvContentPartPr/>
                <p14:nvPr/>
              </p14:nvContentPartPr>
              <p14:xfrm>
                <a:off x="1409950" y="4439467"/>
                <a:ext cx="138240" cy="264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001DFB-024E-476E-A879-ADC4351507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00950" y="4430467"/>
                  <a:ext cx="155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02E4B6-32FF-4837-92F6-48F2A330C007}"/>
                    </a:ext>
                  </a:extLst>
                </p14:cNvPr>
                <p14:cNvContentPartPr/>
                <p14:nvPr/>
              </p14:nvContentPartPr>
              <p14:xfrm>
                <a:off x="1412110" y="4409947"/>
                <a:ext cx="175320" cy="28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02E4B6-32FF-4837-92F6-48F2A330C0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3470" y="4401307"/>
                  <a:ext cx="192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24F3CF-000D-4513-AB45-CBA58E795388}"/>
                    </a:ext>
                  </a:extLst>
                </p14:cNvPr>
                <p14:cNvContentPartPr/>
                <p14:nvPr/>
              </p14:nvContentPartPr>
              <p14:xfrm>
                <a:off x="1638550" y="4471147"/>
                <a:ext cx="90720" cy="38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24F3CF-000D-4513-AB45-CBA58E7953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29550" y="4462147"/>
                  <a:ext cx="108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0020F13-E97B-4276-A621-B5CF34A1C54C}"/>
                    </a:ext>
                  </a:extLst>
                </p14:cNvPr>
                <p14:cNvContentPartPr/>
                <p14:nvPr/>
              </p14:nvContentPartPr>
              <p14:xfrm>
                <a:off x="1661230" y="4530907"/>
                <a:ext cx="274680" cy="54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0020F13-E97B-4276-A621-B5CF34A1C5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2230" y="4522267"/>
                  <a:ext cx="292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19EE0F-B678-4D69-B30D-375BC94374B7}"/>
                    </a:ext>
                  </a:extLst>
                </p14:cNvPr>
                <p14:cNvContentPartPr/>
                <p14:nvPr/>
              </p14:nvContentPartPr>
              <p14:xfrm>
                <a:off x="2016190" y="4349467"/>
                <a:ext cx="75600" cy="369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19EE0F-B678-4D69-B30D-375BC94374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07190" y="4340827"/>
                  <a:ext cx="93240" cy="38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524B91C-40DF-4F96-9AD3-41992E9573F1}"/>
                  </a:ext>
                </a:extLst>
              </p14:cNvPr>
              <p14:cNvContentPartPr/>
              <p14:nvPr/>
            </p14:nvContentPartPr>
            <p14:xfrm>
              <a:off x="8311510" y="2524627"/>
              <a:ext cx="108720" cy="1684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524B91C-40DF-4F96-9AD3-41992E9573F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02870" y="2515627"/>
                <a:ext cx="12636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A88186EE-2A59-4529-B6FB-49F5205A2BBC}"/>
              </a:ext>
            </a:extLst>
          </p:cNvPr>
          <p:cNvGrpSpPr/>
          <p:nvPr/>
        </p:nvGrpSpPr>
        <p:grpSpPr>
          <a:xfrm>
            <a:off x="3444670" y="1841347"/>
            <a:ext cx="1377720" cy="2222280"/>
            <a:chOff x="3444670" y="1841347"/>
            <a:chExt cx="1377720" cy="22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9B4EED-FF25-4739-8551-B211EF26E858}"/>
                    </a:ext>
                  </a:extLst>
                </p14:cNvPr>
                <p14:cNvContentPartPr/>
                <p14:nvPr/>
              </p14:nvContentPartPr>
              <p14:xfrm>
                <a:off x="4045870" y="2159227"/>
                <a:ext cx="150480" cy="1904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9B4EED-FF25-4739-8551-B211EF26E8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6870" y="2150227"/>
                  <a:ext cx="168120" cy="19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903EF0-075D-40DE-9326-21EA1E2B22CA}"/>
                    </a:ext>
                  </a:extLst>
                </p14:cNvPr>
                <p14:cNvContentPartPr/>
                <p14:nvPr/>
              </p14:nvContentPartPr>
              <p14:xfrm>
                <a:off x="3444670" y="2347867"/>
                <a:ext cx="1377720" cy="64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903EF0-075D-40DE-9326-21EA1E2B22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36030" y="2338867"/>
                  <a:ext cx="1395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90FF19-48A9-47FA-B0A3-DB85681FBBC6}"/>
                    </a:ext>
                  </a:extLst>
                </p14:cNvPr>
                <p14:cNvContentPartPr/>
                <p14:nvPr/>
              </p14:nvContentPartPr>
              <p14:xfrm>
                <a:off x="3685510" y="1910467"/>
                <a:ext cx="342360" cy="363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90FF19-48A9-47FA-B0A3-DB85681FBB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76870" y="1901827"/>
                  <a:ext cx="360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04D1AA-5584-4336-9BAA-98F8A4DC415D}"/>
                    </a:ext>
                  </a:extLst>
                </p14:cNvPr>
                <p14:cNvContentPartPr/>
                <p14:nvPr/>
              </p14:nvContentPartPr>
              <p14:xfrm>
                <a:off x="3839590" y="1841347"/>
                <a:ext cx="239040" cy="391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04D1AA-5584-4336-9BAA-98F8A4DC41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30950" y="1832347"/>
                  <a:ext cx="2566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99A07A-D7DB-4FB1-9E41-D6642D5366EA}"/>
                    </a:ext>
                  </a:extLst>
                </p14:cNvPr>
                <p14:cNvContentPartPr/>
                <p14:nvPr/>
              </p14:nvContentPartPr>
              <p14:xfrm>
                <a:off x="4301470" y="1901467"/>
                <a:ext cx="196560" cy="281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99A07A-D7DB-4FB1-9E41-D6642D5366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2470" y="1892827"/>
                  <a:ext cx="214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469402-A69B-4B0E-A3BE-560E0F29E034}"/>
                    </a:ext>
                  </a:extLst>
                </p14:cNvPr>
                <p14:cNvContentPartPr/>
                <p14:nvPr/>
              </p14:nvContentPartPr>
              <p14:xfrm>
                <a:off x="4482910" y="1888147"/>
                <a:ext cx="185040" cy="579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469402-A69B-4B0E-A3BE-560E0F29E03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74270" y="1879507"/>
                  <a:ext cx="2026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C74049-F6C6-4413-8634-189622786960}"/>
                    </a:ext>
                  </a:extLst>
                </p14:cNvPr>
                <p14:cNvContentPartPr/>
                <p14:nvPr/>
              </p14:nvContentPartPr>
              <p14:xfrm>
                <a:off x="3627190" y="2578267"/>
                <a:ext cx="223560" cy="42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C74049-F6C6-4413-8634-18962278696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18550" y="2569627"/>
                  <a:ext cx="241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F365DB-569D-4383-AD6D-2FF1C4B1CD8A}"/>
                    </a:ext>
                  </a:extLst>
                </p14:cNvPr>
                <p14:cNvContentPartPr/>
                <p14:nvPr/>
              </p14:nvContentPartPr>
              <p14:xfrm>
                <a:off x="3910510" y="2491867"/>
                <a:ext cx="38520" cy="293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F365DB-569D-4383-AD6D-2FF1C4B1CD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01870" y="2483227"/>
                  <a:ext cx="56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B10E67-5F0F-475E-8FB8-F2E46CF918AC}"/>
                    </a:ext>
                  </a:extLst>
                </p14:cNvPr>
                <p14:cNvContentPartPr/>
                <p14:nvPr/>
              </p14:nvContentPartPr>
              <p14:xfrm>
                <a:off x="3579310" y="2774467"/>
                <a:ext cx="1220760" cy="84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B10E67-5F0F-475E-8FB8-F2E46CF918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70310" y="2765827"/>
                  <a:ext cx="123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B36191-94BF-4D03-B0AD-D8FCB1A7BFC6}"/>
                    </a:ext>
                  </a:extLst>
                </p14:cNvPr>
                <p14:cNvContentPartPr/>
                <p14:nvPr/>
              </p14:nvContentPartPr>
              <p14:xfrm>
                <a:off x="4302550" y="2505187"/>
                <a:ext cx="163440" cy="232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B36191-94BF-4D03-B0AD-D8FCB1A7BF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93910" y="2496547"/>
                  <a:ext cx="18108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B0449CE-99F6-40F2-972C-71D300A74BBD}"/>
                  </a:ext>
                </a:extLst>
              </p14:cNvPr>
              <p14:cNvContentPartPr/>
              <p14:nvPr/>
            </p14:nvContentPartPr>
            <p14:xfrm>
              <a:off x="3735550" y="2934307"/>
              <a:ext cx="279000" cy="277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B0449CE-99F6-40F2-972C-71D300A74BB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26550" y="2925667"/>
                <a:ext cx="29664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55BE06F-A0C8-49A7-ADE7-F46F220E5DD8}"/>
              </a:ext>
            </a:extLst>
          </p:cNvPr>
          <p:cNvGrpSpPr/>
          <p:nvPr/>
        </p:nvGrpSpPr>
        <p:grpSpPr>
          <a:xfrm>
            <a:off x="3589030" y="2947627"/>
            <a:ext cx="1140120" cy="398520"/>
            <a:chOff x="3589030" y="2947627"/>
            <a:chExt cx="114012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2406548-37AE-4B64-9D33-30A70E5F5A8C}"/>
                    </a:ext>
                  </a:extLst>
                </p14:cNvPr>
                <p14:cNvContentPartPr/>
                <p14:nvPr/>
              </p14:nvContentPartPr>
              <p14:xfrm>
                <a:off x="4275910" y="2947627"/>
                <a:ext cx="215280" cy="222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2406548-37AE-4B64-9D33-30A70E5F5A8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67270" y="2938627"/>
                  <a:ext cx="232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A91C64-4782-4A41-99E6-094BBFFFBF5D}"/>
                    </a:ext>
                  </a:extLst>
                </p14:cNvPr>
                <p14:cNvContentPartPr/>
                <p14:nvPr/>
              </p14:nvContentPartPr>
              <p14:xfrm>
                <a:off x="3589030" y="3289627"/>
                <a:ext cx="1140120" cy="56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A91C64-4782-4A41-99E6-094BBFFFBF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0030" y="3280987"/>
                  <a:ext cx="11577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BAC4975-D418-4DAC-8B8E-6B21A65FAB6C}"/>
                  </a:ext>
                </a:extLst>
              </p14:cNvPr>
              <p14:cNvContentPartPr/>
              <p14:nvPr/>
            </p14:nvContentPartPr>
            <p14:xfrm>
              <a:off x="8596270" y="2821987"/>
              <a:ext cx="107280" cy="1299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BAC4975-D418-4DAC-8B8E-6B21A65FAB6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587270" y="2812987"/>
                <a:ext cx="12492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B15E172-EF75-4F24-A313-0C6792DB743D}"/>
              </a:ext>
            </a:extLst>
          </p:cNvPr>
          <p:cNvGrpSpPr/>
          <p:nvPr/>
        </p:nvGrpSpPr>
        <p:grpSpPr>
          <a:xfrm>
            <a:off x="3587230" y="3466387"/>
            <a:ext cx="405000" cy="308880"/>
            <a:chOff x="3587230" y="3466387"/>
            <a:chExt cx="40500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874022-4E04-4692-9120-B37061FC2513}"/>
                    </a:ext>
                  </a:extLst>
                </p14:cNvPr>
                <p14:cNvContentPartPr/>
                <p14:nvPr/>
              </p14:nvContentPartPr>
              <p14:xfrm>
                <a:off x="3587230" y="3593467"/>
                <a:ext cx="191520" cy="26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874022-4E04-4692-9120-B37061FC25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78590" y="3584467"/>
                  <a:ext cx="209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56E7D4A-0654-4D7A-9BA3-D197587EFEDB}"/>
                    </a:ext>
                  </a:extLst>
                </p14:cNvPr>
                <p14:cNvContentPartPr/>
                <p14:nvPr/>
              </p14:nvContentPartPr>
              <p14:xfrm>
                <a:off x="3798910" y="3466387"/>
                <a:ext cx="193320" cy="308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56E7D4A-0654-4D7A-9BA3-D197587EFE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90270" y="3457747"/>
                  <a:ext cx="21096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1815201-A1FD-4B4E-ACA9-EF9A81FE7EAA}"/>
                  </a:ext>
                </a:extLst>
              </p14:cNvPr>
              <p14:cNvContentPartPr/>
              <p14:nvPr/>
            </p14:nvContentPartPr>
            <p14:xfrm>
              <a:off x="4255390" y="3455227"/>
              <a:ext cx="280800" cy="297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1815201-A1FD-4B4E-ACA9-EF9A81FE7EA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46390" y="3446227"/>
                <a:ext cx="29844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B0E8F44-0AF1-4E73-9878-F80F7DD89153}"/>
              </a:ext>
            </a:extLst>
          </p:cNvPr>
          <p:cNvGrpSpPr/>
          <p:nvPr/>
        </p:nvGrpSpPr>
        <p:grpSpPr>
          <a:xfrm>
            <a:off x="7336990" y="775027"/>
            <a:ext cx="1955160" cy="5587560"/>
            <a:chOff x="7336990" y="775027"/>
            <a:chExt cx="1955160" cy="55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41CC62-C23B-4A35-AFEC-70E005765C24}"/>
                    </a:ext>
                  </a:extLst>
                </p14:cNvPr>
                <p14:cNvContentPartPr/>
                <p14:nvPr/>
              </p14:nvContentPartPr>
              <p14:xfrm>
                <a:off x="8003710" y="2816587"/>
                <a:ext cx="141120" cy="135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41CC62-C23B-4A35-AFEC-70E005765C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95070" y="2807587"/>
                  <a:ext cx="15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97E4BA-3350-42A3-B42A-6DE1C9E93C9D}"/>
                    </a:ext>
                  </a:extLst>
                </p14:cNvPr>
                <p14:cNvContentPartPr/>
                <p14:nvPr/>
              </p14:nvContentPartPr>
              <p14:xfrm>
                <a:off x="7446070" y="2576827"/>
                <a:ext cx="937440" cy="2335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97E4BA-3350-42A3-B42A-6DE1C9E93C9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37430" y="2568187"/>
                  <a:ext cx="955080" cy="23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7A3589-8D3A-4C55-ADEF-0D81945C00F6}"/>
                    </a:ext>
                  </a:extLst>
                </p14:cNvPr>
                <p14:cNvContentPartPr/>
                <p14:nvPr/>
              </p14:nvContentPartPr>
              <p14:xfrm>
                <a:off x="7336990" y="4292227"/>
                <a:ext cx="523800" cy="811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7A3589-8D3A-4C55-ADEF-0D81945C00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28350" y="4283587"/>
                  <a:ext cx="54144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AAF99D-58DB-4F1A-A53B-10E27C55BF71}"/>
                    </a:ext>
                  </a:extLst>
                </p14:cNvPr>
                <p14:cNvContentPartPr/>
                <p14:nvPr/>
              </p14:nvContentPartPr>
              <p14:xfrm>
                <a:off x="8374150" y="2571787"/>
                <a:ext cx="691920" cy="2349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AAF99D-58DB-4F1A-A53B-10E27C55BF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65510" y="2562787"/>
                  <a:ext cx="709560" cy="23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5D8F219-1372-44DA-8509-5C06AAD59276}"/>
                    </a:ext>
                  </a:extLst>
                </p14:cNvPr>
                <p14:cNvContentPartPr/>
                <p14:nvPr/>
              </p14:nvContentPartPr>
              <p14:xfrm>
                <a:off x="8855470" y="4580587"/>
                <a:ext cx="436680" cy="477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5D8F219-1372-44DA-8509-5C06AAD592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46830" y="4571947"/>
                  <a:ext cx="4543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B95D88-1BFD-49E6-97C9-1FE85B9ADEAB}"/>
                    </a:ext>
                  </a:extLst>
                </p14:cNvPr>
                <p14:cNvContentPartPr/>
                <p14:nvPr/>
              </p14:nvContentPartPr>
              <p14:xfrm>
                <a:off x="8349670" y="890947"/>
                <a:ext cx="38880" cy="506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B95D88-1BFD-49E6-97C9-1FE85B9ADE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41030" y="882307"/>
                  <a:ext cx="565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1EBD0C-1E83-4654-B7AA-1FA9837C789F}"/>
                    </a:ext>
                  </a:extLst>
                </p14:cNvPr>
                <p14:cNvContentPartPr/>
                <p14:nvPr/>
              </p14:nvContentPartPr>
              <p14:xfrm>
                <a:off x="8344630" y="1798147"/>
                <a:ext cx="39240" cy="60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1EBD0C-1E83-4654-B7AA-1FA9837C78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35630" y="1789507"/>
                  <a:ext cx="5688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A43D18-11D8-4A5F-92F2-87EB46371AC6}"/>
                    </a:ext>
                  </a:extLst>
                </p14:cNvPr>
                <p14:cNvContentPartPr/>
                <p14:nvPr/>
              </p14:nvContentPartPr>
              <p14:xfrm>
                <a:off x="8370910" y="2710027"/>
                <a:ext cx="17640" cy="702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A43D18-11D8-4A5F-92F2-87EB46371A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61910" y="2701387"/>
                  <a:ext cx="3528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2558C7D-6CAE-46CF-A911-69BC555C93EB}"/>
                    </a:ext>
                  </a:extLst>
                </p14:cNvPr>
                <p14:cNvContentPartPr/>
                <p14:nvPr/>
              </p14:nvContentPartPr>
              <p14:xfrm>
                <a:off x="8323030" y="3810547"/>
                <a:ext cx="50040" cy="700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2558C7D-6CAE-46CF-A911-69BC555C93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4030" y="3801547"/>
                  <a:ext cx="6768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674F48-E3E3-49A4-ADAC-245EB7751445}"/>
                    </a:ext>
                  </a:extLst>
                </p14:cNvPr>
                <p14:cNvContentPartPr/>
                <p14:nvPr/>
              </p14:nvContentPartPr>
              <p14:xfrm>
                <a:off x="8324110" y="4931947"/>
                <a:ext cx="28080" cy="743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674F48-E3E3-49A4-ADAC-245EB77514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15110" y="4923307"/>
                  <a:ext cx="4572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1C0FE0-CDDC-44E8-A256-954F886CF634}"/>
                    </a:ext>
                  </a:extLst>
                </p14:cNvPr>
                <p14:cNvContentPartPr/>
                <p14:nvPr/>
              </p14:nvContentPartPr>
              <p14:xfrm>
                <a:off x="8327710" y="5919067"/>
                <a:ext cx="21240" cy="331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1C0FE0-CDDC-44E8-A256-954F886CF63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19070" y="5910067"/>
                  <a:ext cx="38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1102EF-C5DE-44E5-96F1-C27FF373D614}"/>
                    </a:ext>
                  </a:extLst>
                </p14:cNvPr>
                <p14:cNvContentPartPr/>
                <p14:nvPr/>
              </p14:nvContentPartPr>
              <p14:xfrm>
                <a:off x="8199190" y="6037147"/>
                <a:ext cx="275040" cy="325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1102EF-C5DE-44E5-96F1-C27FF373D61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90190" y="6028147"/>
                  <a:ext cx="292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18C64D-C9A4-4771-8982-493AD58CD167}"/>
                    </a:ext>
                  </a:extLst>
                </p14:cNvPr>
                <p14:cNvContentPartPr/>
                <p14:nvPr/>
              </p14:nvContentPartPr>
              <p14:xfrm>
                <a:off x="8085070" y="998587"/>
                <a:ext cx="10080" cy="8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18C64D-C9A4-4771-8982-493AD58CD1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76430" y="989587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9231BA-C84B-4044-BF75-FC4093B1F2F2}"/>
                    </a:ext>
                  </a:extLst>
                </p14:cNvPr>
                <p14:cNvContentPartPr/>
                <p14:nvPr/>
              </p14:nvContentPartPr>
              <p14:xfrm>
                <a:off x="8090110" y="775027"/>
                <a:ext cx="405000" cy="22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9231BA-C84B-4044-BF75-FC4093B1F2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81110" y="766387"/>
                  <a:ext cx="422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C9812B-6374-46E0-BED0-AD380CB7FB78}"/>
              </a:ext>
            </a:extLst>
          </p:cNvPr>
          <p:cNvGrpSpPr/>
          <p:nvPr/>
        </p:nvGrpSpPr>
        <p:grpSpPr>
          <a:xfrm>
            <a:off x="8180470" y="200827"/>
            <a:ext cx="759240" cy="371520"/>
            <a:chOff x="8180470" y="200827"/>
            <a:chExt cx="75924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9DE993-5F8F-4B5F-9568-9512DAC800B7}"/>
                    </a:ext>
                  </a:extLst>
                </p14:cNvPr>
                <p14:cNvContentPartPr/>
                <p14:nvPr/>
              </p14:nvContentPartPr>
              <p14:xfrm>
                <a:off x="8191270" y="292627"/>
                <a:ext cx="147600" cy="195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9DE993-5F8F-4B5F-9568-9512DAC800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82270" y="283987"/>
                  <a:ext cx="165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C65304-64F7-45BB-A4D7-D55B6BECBEA2}"/>
                    </a:ext>
                  </a:extLst>
                </p14:cNvPr>
                <p14:cNvContentPartPr/>
                <p14:nvPr/>
              </p14:nvContentPartPr>
              <p14:xfrm>
                <a:off x="8180470" y="305227"/>
                <a:ext cx="169560" cy="188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C65304-64F7-45BB-A4D7-D55B6BECBE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71830" y="296587"/>
                  <a:ext cx="187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A32F5E-23FE-4C3E-A2D4-7AED6B1221EE}"/>
                    </a:ext>
                  </a:extLst>
                </p14:cNvPr>
                <p14:cNvContentPartPr/>
                <p14:nvPr/>
              </p14:nvContentPartPr>
              <p14:xfrm>
                <a:off x="8380270" y="310267"/>
                <a:ext cx="114480" cy="20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A32F5E-23FE-4C3E-A2D4-7AED6B1221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71270" y="301627"/>
                  <a:ext cx="13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92048C-7F5F-418D-AB47-916CF82CA3EE}"/>
                    </a:ext>
                  </a:extLst>
                </p14:cNvPr>
                <p14:cNvContentPartPr/>
                <p14:nvPr/>
              </p14:nvContentPartPr>
              <p14:xfrm>
                <a:off x="8415910" y="357787"/>
                <a:ext cx="337320" cy="58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92048C-7F5F-418D-AB47-916CF82CA3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06910" y="349147"/>
                  <a:ext cx="354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D7517F-2C13-4121-A7AC-9B0E2A976F3D}"/>
                    </a:ext>
                  </a:extLst>
                </p14:cNvPr>
                <p14:cNvContentPartPr/>
                <p14:nvPr/>
              </p14:nvContentPartPr>
              <p14:xfrm>
                <a:off x="8817310" y="200827"/>
                <a:ext cx="122400" cy="371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D7517F-2C13-4121-A7AC-9B0E2A976F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08310" y="191827"/>
                  <a:ext cx="140040" cy="38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671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976964" y="943332"/>
                <a:ext cx="43150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64" y="943332"/>
                <a:ext cx="4315027" cy="738664"/>
              </a:xfrm>
              <a:prstGeom prst="rect">
                <a:avLst/>
              </a:prstGeom>
              <a:blipFill>
                <a:blip r:embed="rId2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949"/>
            <a:ext cx="5119036" cy="504810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9996B-8CBC-4229-90AC-BF72AF604C3C}"/>
              </a:ext>
            </a:extLst>
          </p:cNvPr>
          <p:cNvGrpSpPr/>
          <p:nvPr/>
        </p:nvGrpSpPr>
        <p:grpSpPr>
          <a:xfrm>
            <a:off x="455950" y="2019907"/>
            <a:ext cx="1283040" cy="411840"/>
            <a:chOff x="455950" y="2019907"/>
            <a:chExt cx="128304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135534-D5E1-4E28-BB91-A4C77CA78334}"/>
                    </a:ext>
                  </a:extLst>
                </p14:cNvPr>
                <p14:cNvContentPartPr/>
                <p14:nvPr/>
              </p14:nvContentPartPr>
              <p14:xfrm>
                <a:off x="455950" y="2101987"/>
                <a:ext cx="340200" cy="329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135534-D5E1-4E28-BB91-A4C77CA783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6950" y="2093347"/>
                  <a:ext cx="3578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46AE3D-BF0B-4B6B-9967-DFFD097E9B69}"/>
                    </a:ext>
                  </a:extLst>
                </p14:cNvPr>
                <p14:cNvContentPartPr/>
                <p14:nvPr/>
              </p14:nvContentPartPr>
              <p14:xfrm>
                <a:off x="904870" y="2132947"/>
                <a:ext cx="87480" cy="41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46AE3D-BF0B-4B6B-9967-DFFD097E9B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6230" y="2123947"/>
                  <a:ext cx="105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6D8D06-80EA-4019-BCFF-7D54187C453F}"/>
                    </a:ext>
                  </a:extLst>
                </p14:cNvPr>
                <p14:cNvContentPartPr/>
                <p14:nvPr/>
              </p14:nvContentPartPr>
              <p14:xfrm>
                <a:off x="946990" y="2289547"/>
                <a:ext cx="138240" cy="16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6D8D06-80EA-4019-BCFF-7D54187C45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8350" y="2280547"/>
                  <a:ext cx="15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FD8B6A-79A9-4F9F-8359-7E769E55ACA5}"/>
                    </a:ext>
                  </a:extLst>
                </p14:cNvPr>
                <p14:cNvContentPartPr/>
                <p14:nvPr/>
              </p14:nvContentPartPr>
              <p14:xfrm>
                <a:off x="1218070" y="2194507"/>
                <a:ext cx="210600" cy="1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FD8B6A-79A9-4F9F-8359-7E769E55AC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9430" y="2185507"/>
                  <a:ext cx="228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7CB7C0-D650-4477-B4DF-562767F57582}"/>
                    </a:ext>
                  </a:extLst>
                </p14:cNvPr>
                <p14:cNvContentPartPr/>
                <p14:nvPr/>
              </p14:nvContentPartPr>
              <p14:xfrm>
                <a:off x="1461790" y="2019907"/>
                <a:ext cx="277200" cy="333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7CB7C0-D650-4477-B4DF-562767F575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2790" y="2011267"/>
                  <a:ext cx="29484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B834A6-36C1-42F8-A903-FB89FF3EEF2F}"/>
              </a:ext>
            </a:extLst>
          </p:cNvPr>
          <p:cNvGrpSpPr/>
          <p:nvPr/>
        </p:nvGrpSpPr>
        <p:grpSpPr>
          <a:xfrm>
            <a:off x="2079550" y="1888147"/>
            <a:ext cx="842400" cy="518040"/>
            <a:chOff x="2079550" y="1888147"/>
            <a:chExt cx="84240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CABF1F-D20C-4902-B4D8-5AF01408CCF6}"/>
                    </a:ext>
                  </a:extLst>
                </p14:cNvPr>
                <p14:cNvContentPartPr/>
                <p14:nvPr/>
              </p14:nvContentPartPr>
              <p14:xfrm>
                <a:off x="2133550" y="1888147"/>
                <a:ext cx="397080" cy="495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CABF1F-D20C-4902-B4D8-5AF01408CC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4550" y="1879507"/>
                  <a:ext cx="4147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08783D-3183-489F-946B-CEFCA6A81649}"/>
                    </a:ext>
                  </a:extLst>
                </p14:cNvPr>
                <p14:cNvContentPartPr/>
                <p14:nvPr/>
              </p14:nvContentPartPr>
              <p14:xfrm>
                <a:off x="2510830" y="1892827"/>
                <a:ext cx="219600" cy="394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08783D-3183-489F-946B-CEFCA6A816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2190" y="1883827"/>
                  <a:ext cx="2372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AE46AF-070A-4A42-891C-888CD3A4F788}"/>
                    </a:ext>
                  </a:extLst>
                </p14:cNvPr>
                <p14:cNvContentPartPr/>
                <p14:nvPr/>
              </p14:nvContentPartPr>
              <p14:xfrm>
                <a:off x="2669230" y="2135467"/>
                <a:ext cx="252720" cy="211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AE46AF-070A-4A42-891C-888CD3A4F7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60230" y="2126827"/>
                  <a:ext cx="270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835DB1-DFD4-409B-82F1-19DC7D4BE898}"/>
                    </a:ext>
                  </a:extLst>
                </p14:cNvPr>
                <p14:cNvContentPartPr/>
                <p14:nvPr/>
              </p14:nvContentPartPr>
              <p14:xfrm>
                <a:off x="2079550" y="2125387"/>
                <a:ext cx="237240" cy="28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835DB1-DFD4-409B-82F1-19DC7D4BE8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0550" y="2116387"/>
                  <a:ext cx="25488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397E9A-DAD6-492E-BC8A-01150FDD1CC2}"/>
              </a:ext>
            </a:extLst>
          </p:cNvPr>
          <p:cNvGrpSpPr/>
          <p:nvPr/>
        </p:nvGrpSpPr>
        <p:grpSpPr>
          <a:xfrm>
            <a:off x="452350" y="2692747"/>
            <a:ext cx="1134000" cy="439560"/>
            <a:chOff x="452350" y="2692747"/>
            <a:chExt cx="113400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73C7B3-B5A4-4078-A178-05A61CAFB41B}"/>
                    </a:ext>
                  </a:extLst>
                </p14:cNvPr>
                <p14:cNvContentPartPr/>
                <p14:nvPr/>
              </p14:nvContentPartPr>
              <p14:xfrm>
                <a:off x="452350" y="2706787"/>
                <a:ext cx="265680" cy="425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73C7B3-B5A4-4078-A178-05A61CAFB4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350" y="2697787"/>
                  <a:ext cx="283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B49577-711A-4ADE-8B6E-33AC3C624C6C}"/>
                    </a:ext>
                  </a:extLst>
                </p14:cNvPr>
                <p14:cNvContentPartPr/>
                <p14:nvPr/>
              </p14:nvContentPartPr>
              <p14:xfrm>
                <a:off x="739630" y="2823067"/>
                <a:ext cx="100440" cy="4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B49577-711A-4ADE-8B6E-33AC3C624C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0990" y="2814427"/>
                  <a:ext cx="118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EDF78F-9A8B-4238-A4BD-DFD4A31A6944}"/>
                    </a:ext>
                  </a:extLst>
                </p14:cNvPr>
                <p14:cNvContentPartPr/>
                <p14:nvPr/>
              </p14:nvContentPartPr>
              <p14:xfrm>
                <a:off x="789310" y="2947267"/>
                <a:ext cx="163080" cy="24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EDF78F-9A8B-4238-A4BD-DFD4A31A69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0670" y="2938627"/>
                  <a:ext cx="180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06D811-75A0-4601-8441-00CE2E589C48}"/>
                    </a:ext>
                  </a:extLst>
                </p14:cNvPr>
                <p14:cNvContentPartPr/>
                <p14:nvPr/>
              </p14:nvContentPartPr>
              <p14:xfrm>
                <a:off x="1138150" y="2856907"/>
                <a:ext cx="181440" cy="36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06D811-75A0-4601-8441-00CE2E589C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9510" y="2848267"/>
                  <a:ext cx="199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59F755-4E8C-4813-9D77-75928416521B}"/>
                    </a:ext>
                  </a:extLst>
                </p14:cNvPr>
                <p14:cNvContentPartPr/>
                <p14:nvPr/>
              </p14:nvContentPartPr>
              <p14:xfrm>
                <a:off x="1350550" y="2692747"/>
                <a:ext cx="235800" cy="378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59F755-4E8C-4813-9D77-7592841652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41550" y="2684107"/>
                  <a:ext cx="25344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1DDDCA-7266-4AB8-86A2-495CA40B128A}"/>
              </a:ext>
            </a:extLst>
          </p:cNvPr>
          <p:cNvGrpSpPr/>
          <p:nvPr/>
        </p:nvGrpSpPr>
        <p:grpSpPr>
          <a:xfrm>
            <a:off x="354430" y="3370627"/>
            <a:ext cx="1239480" cy="1022760"/>
            <a:chOff x="354430" y="3370627"/>
            <a:chExt cx="1239480" cy="10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C48112-B768-4282-828A-1F5D78A23F7C}"/>
                    </a:ext>
                  </a:extLst>
                </p14:cNvPr>
                <p14:cNvContentPartPr/>
                <p14:nvPr/>
              </p14:nvContentPartPr>
              <p14:xfrm>
                <a:off x="540910" y="3370627"/>
                <a:ext cx="48240" cy="46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C48112-B768-4282-828A-1F5D78A23F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1910" y="3361987"/>
                  <a:ext cx="658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B1CAB7-38B3-41B1-9AD4-C499E3F7BE7A}"/>
                    </a:ext>
                  </a:extLst>
                </p14:cNvPr>
                <p14:cNvContentPartPr/>
                <p14:nvPr/>
              </p14:nvContentPartPr>
              <p14:xfrm>
                <a:off x="641350" y="3489427"/>
                <a:ext cx="203400" cy="309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B1CAB7-38B3-41B1-9AD4-C499E3F7BE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2710" y="3480787"/>
                  <a:ext cx="221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FBB42A-F414-4F1E-9A7F-BA105E165A1C}"/>
                    </a:ext>
                  </a:extLst>
                </p14:cNvPr>
                <p14:cNvContentPartPr/>
                <p14:nvPr/>
              </p14:nvContentPartPr>
              <p14:xfrm>
                <a:off x="970750" y="3497707"/>
                <a:ext cx="112680" cy="7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FBB42A-F414-4F1E-9A7F-BA105E165A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2110" y="3489067"/>
                  <a:ext cx="130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D4DA5E-78F3-4811-8845-040443832326}"/>
                    </a:ext>
                  </a:extLst>
                </p14:cNvPr>
                <p14:cNvContentPartPr/>
                <p14:nvPr/>
              </p14:nvContentPartPr>
              <p14:xfrm>
                <a:off x="998470" y="3621907"/>
                <a:ext cx="202320" cy="21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D4DA5E-78F3-4811-8845-0404438323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9470" y="3613267"/>
                  <a:ext cx="21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442096-14DD-4CAA-BD94-8F21F5B0CDAA}"/>
                    </a:ext>
                  </a:extLst>
                </p14:cNvPr>
                <p14:cNvContentPartPr/>
                <p14:nvPr/>
              </p14:nvContentPartPr>
              <p14:xfrm>
                <a:off x="1270270" y="3381067"/>
                <a:ext cx="323640" cy="384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442096-14DD-4CAA-BD94-8F21F5B0CD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61270" y="3372067"/>
                  <a:ext cx="3412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575884-4FD2-4CB5-B679-A26810EA8F04}"/>
                    </a:ext>
                  </a:extLst>
                </p14:cNvPr>
                <p14:cNvContentPartPr/>
                <p14:nvPr/>
              </p14:nvContentPartPr>
              <p14:xfrm>
                <a:off x="590590" y="3509227"/>
                <a:ext cx="180720" cy="119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575884-4FD2-4CB5-B679-A26810EA8F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590" y="3500587"/>
                  <a:ext cx="19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22F289-30DC-460D-8CF4-0FA67DE257D6}"/>
                    </a:ext>
                  </a:extLst>
                </p14:cNvPr>
                <p14:cNvContentPartPr/>
                <p14:nvPr/>
              </p14:nvContentPartPr>
              <p14:xfrm>
                <a:off x="354430" y="4101787"/>
                <a:ext cx="203040" cy="291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22F289-30DC-460D-8CF4-0FA67DE257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790" y="4093147"/>
                  <a:ext cx="220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514140-172F-44C9-9A9B-394996214F02}"/>
                    </a:ext>
                  </a:extLst>
                </p14:cNvPr>
                <p14:cNvContentPartPr/>
                <p14:nvPr/>
              </p14:nvContentPartPr>
              <p14:xfrm>
                <a:off x="589150" y="4141027"/>
                <a:ext cx="255600" cy="163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514140-172F-44C9-9A9B-394996214F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150" y="4132027"/>
                  <a:ext cx="273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F1DDB1-CE56-4D46-AD7C-72E923298BBE}"/>
                    </a:ext>
                  </a:extLst>
                </p14:cNvPr>
                <p14:cNvContentPartPr/>
                <p14:nvPr/>
              </p14:nvContentPartPr>
              <p14:xfrm>
                <a:off x="916750" y="3921067"/>
                <a:ext cx="388080" cy="357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F1DDB1-CE56-4D46-AD7C-72E923298B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8110" y="3912427"/>
                  <a:ext cx="405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053655-F30E-46C5-A592-36226BCC69A1}"/>
                    </a:ext>
                  </a:extLst>
                </p14:cNvPr>
                <p14:cNvContentPartPr/>
                <p14:nvPr/>
              </p14:nvContentPartPr>
              <p14:xfrm>
                <a:off x="1327510" y="4081267"/>
                <a:ext cx="92880" cy="142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053655-F30E-46C5-A592-36226BCC69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18870" y="4072267"/>
                  <a:ext cx="110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221A2F-D2C7-439F-BB9C-E5837EB77637}"/>
                    </a:ext>
                  </a:extLst>
                </p14:cNvPr>
                <p14:cNvContentPartPr/>
                <p14:nvPr/>
              </p14:nvContentPartPr>
              <p14:xfrm>
                <a:off x="1304110" y="4060027"/>
                <a:ext cx="147240" cy="183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221A2F-D2C7-439F-BB9C-E5837EB776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95470" y="4051027"/>
                  <a:ext cx="1648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D5308B-A431-4705-B5AF-66394155661A}"/>
              </a:ext>
            </a:extLst>
          </p:cNvPr>
          <p:cNvGrpSpPr/>
          <p:nvPr/>
        </p:nvGrpSpPr>
        <p:grpSpPr>
          <a:xfrm>
            <a:off x="1740430" y="3786427"/>
            <a:ext cx="1174320" cy="558000"/>
            <a:chOff x="1740430" y="3786427"/>
            <a:chExt cx="117432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D7081E-F703-4262-A2DC-777176C066C9}"/>
                    </a:ext>
                  </a:extLst>
                </p14:cNvPr>
                <p14:cNvContentPartPr/>
                <p14:nvPr/>
              </p14:nvContentPartPr>
              <p14:xfrm>
                <a:off x="1740430" y="3869587"/>
                <a:ext cx="110520" cy="47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D7081E-F703-4262-A2DC-777176C066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31790" y="3860587"/>
                  <a:ext cx="1281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00FA30-DA6D-4EE8-B0F3-C839FA18CCA9}"/>
                    </a:ext>
                  </a:extLst>
                </p14:cNvPr>
                <p14:cNvContentPartPr/>
                <p14:nvPr/>
              </p14:nvContentPartPr>
              <p14:xfrm>
                <a:off x="1895590" y="4082347"/>
                <a:ext cx="168840" cy="14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00FA30-DA6D-4EE8-B0F3-C839FA18CC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86590" y="4073347"/>
                  <a:ext cx="186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DC2816D-BC6B-42BB-8E1B-38F01A281230}"/>
                    </a:ext>
                  </a:extLst>
                </p14:cNvPr>
                <p14:cNvContentPartPr/>
                <p14:nvPr/>
              </p14:nvContentPartPr>
              <p14:xfrm>
                <a:off x="2095750" y="3905227"/>
                <a:ext cx="151560" cy="333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DC2816D-BC6B-42BB-8E1B-38F01A2812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87110" y="3896227"/>
                  <a:ext cx="1692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81C1C15-B0E6-43E8-B100-B9C5558022FA}"/>
                    </a:ext>
                  </a:extLst>
                </p14:cNvPr>
                <p14:cNvContentPartPr/>
                <p14:nvPr/>
              </p14:nvContentPartPr>
              <p14:xfrm>
                <a:off x="2349550" y="4151467"/>
                <a:ext cx="16920" cy="115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81C1C15-B0E6-43E8-B100-B9C5558022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0910" y="4142467"/>
                  <a:ext cx="34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0B389D-CB14-4ECA-890C-BEC66FEF4487}"/>
                    </a:ext>
                  </a:extLst>
                </p14:cNvPr>
                <p14:cNvContentPartPr/>
                <p14:nvPr/>
              </p14:nvContentPartPr>
              <p14:xfrm>
                <a:off x="2474110" y="3881827"/>
                <a:ext cx="245880" cy="327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0B389D-CB14-4ECA-890C-BEC66FEF44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65110" y="3872827"/>
                  <a:ext cx="263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3CBEB8-916E-45D1-B1AD-2428A4652D15}"/>
                    </a:ext>
                  </a:extLst>
                </p14:cNvPr>
                <p14:cNvContentPartPr/>
                <p14:nvPr/>
              </p14:nvContentPartPr>
              <p14:xfrm>
                <a:off x="2748070" y="3786427"/>
                <a:ext cx="166680" cy="503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3CBEB8-916E-45D1-B1AD-2428A4652D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39070" y="3777427"/>
                  <a:ext cx="184320" cy="52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4F0DFA2-67E9-4DB6-95E7-7A9AAEBA03EB}"/>
                  </a:ext>
                </a:extLst>
              </p14:cNvPr>
              <p14:cNvContentPartPr/>
              <p14:nvPr/>
            </p14:nvContentPartPr>
            <p14:xfrm>
              <a:off x="7735150" y="3384307"/>
              <a:ext cx="131400" cy="106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4F0DFA2-67E9-4DB6-95E7-7A9AAEBA03E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26150" y="3375307"/>
                <a:ext cx="149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7BBCE8CF-A02C-4A12-99FC-D731512191C1}"/>
              </a:ext>
            </a:extLst>
          </p:cNvPr>
          <p:cNvGrpSpPr/>
          <p:nvPr/>
        </p:nvGrpSpPr>
        <p:grpSpPr>
          <a:xfrm>
            <a:off x="432190" y="4560787"/>
            <a:ext cx="702360" cy="340920"/>
            <a:chOff x="432190" y="4560787"/>
            <a:chExt cx="70236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D525ED-1E82-428D-904E-7905D16FA8DD}"/>
                    </a:ext>
                  </a:extLst>
                </p14:cNvPr>
                <p14:cNvContentPartPr/>
                <p14:nvPr/>
              </p14:nvContentPartPr>
              <p14:xfrm>
                <a:off x="432190" y="4712347"/>
                <a:ext cx="211680" cy="189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D525ED-1E82-428D-904E-7905D16FA8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3550" y="4703347"/>
                  <a:ext cx="229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D9BE64-CE4C-443C-B994-26CC7928842C}"/>
                    </a:ext>
                  </a:extLst>
                </p14:cNvPr>
                <p14:cNvContentPartPr/>
                <p14:nvPr/>
              </p14:nvContentPartPr>
              <p14:xfrm>
                <a:off x="722350" y="4696147"/>
                <a:ext cx="88560" cy="167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D9BE64-CE4C-443C-B994-26CC792884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3350" y="4687507"/>
                  <a:ext cx="106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53E0AC-963C-48B3-9CEB-099A44713542}"/>
                    </a:ext>
                  </a:extLst>
                </p14:cNvPr>
                <p14:cNvContentPartPr/>
                <p14:nvPr/>
              </p14:nvContentPartPr>
              <p14:xfrm>
                <a:off x="747910" y="4691827"/>
                <a:ext cx="117720" cy="149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53E0AC-963C-48B3-9CEB-099A447135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8910" y="4683187"/>
                  <a:ext cx="135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FFE031-C6D2-418D-B4A1-A11BD2EF2689}"/>
                    </a:ext>
                  </a:extLst>
                </p14:cNvPr>
                <p14:cNvContentPartPr/>
                <p14:nvPr/>
              </p14:nvContentPartPr>
              <p14:xfrm>
                <a:off x="945550" y="4697947"/>
                <a:ext cx="14400" cy="11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FFE031-C6D2-418D-B4A1-A11BD2EF26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6550" y="4688947"/>
                  <a:ext cx="32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0D9BE2-4F5E-44D7-A701-8219F2165E2A}"/>
                    </a:ext>
                  </a:extLst>
                </p14:cNvPr>
                <p14:cNvContentPartPr/>
                <p14:nvPr/>
              </p14:nvContentPartPr>
              <p14:xfrm>
                <a:off x="949870" y="4560787"/>
                <a:ext cx="184680" cy="28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0D9BE2-4F5E-44D7-A701-8219F2165E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0870" y="4551787"/>
                  <a:ext cx="20232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027096-6080-4385-A070-614F5FCA1149}"/>
              </a:ext>
            </a:extLst>
          </p:cNvPr>
          <p:cNvGrpSpPr/>
          <p:nvPr/>
        </p:nvGrpSpPr>
        <p:grpSpPr>
          <a:xfrm>
            <a:off x="1618390" y="4487707"/>
            <a:ext cx="986040" cy="364680"/>
            <a:chOff x="1618390" y="4487707"/>
            <a:chExt cx="9860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18C9D4-1168-4B96-B2E7-47A335F48653}"/>
                    </a:ext>
                  </a:extLst>
                </p14:cNvPr>
                <p14:cNvContentPartPr/>
                <p14:nvPr/>
              </p14:nvContentPartPr>
              <p14:xfrm>
                <a:off x="1621270" y="4620547"/>
                <a:ext cx="162720" cy="23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18C9D4-1168-4B96-B2E7-47A335F486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12270" y="4611907"/>
                  <a:ext cx="180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30F259-616D-455B-BE2D-348FEA48BA96}"/>
                    </a:ext>
                  </a:extLst>
                </p14:cNvPr>
                <p14:cNvContentPartPr/>
                <p14:nvPr/>
              </p14:nvContentPartPr>
              <p14:xfrm>
                <a:off x="1618390" y="4566547"/>
                <a:ext cx="209880" cy="267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30F259-616D-455B-BE2D-348FEA48BA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9750" y="4557907"/>
                  <a:ext cx="227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FDC6C4-61C6-4DE5-B00E-9A728EA6EB82}"/>
                    </a:ext>
                  </a:extLst>
                </p14:cNvPr>
                <p14:cNvContentPartPr/>
                <p14:nvPr/>
              </p14:nvContentPartPr>
              <p14:xfrm>
                <a:off x="1868230" y="4642147"/>
                <a:ext cx="149760" cy="20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FDC6C4-61C6-4DE5-B00E-9A728EA6EB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9230" y="4633507"/>
                  <a:ext cx="167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8421AB-75B4-48E2-BC6B-261ABAF668F8}"/>
                    </a:ext>
                  </a:extLst>
                </p14:cNvPr>
                <p14:cNvContentPartPr/>
                <p14:nvPr/>
              </p14:nvContentPartPr>
              <p14:xfrm>
                <a:off x="1897750" y="4724587"/>
                <a:ext cx="144000" cy="5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8421AB-75B4-48E2-BC6B-261ABAF668F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89110" y="4715947"/>
                  <a:ext cx="161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2C2826-3726-47BE-97CA-DF0D859CBA7D}"/>
                    </a:ext>
                  </a:extLst>
                </p14:cNvPr>
                <p14:cNvContentPartPr/>
                <p14:nvPr/>
              </p14:nvContentPartPr>
              <p14:xfrm>
                <a:off x="2184670" y="4659427"/>
                <a:ext cx="197640" cy="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2C2826-3726-47BE-97CA-DF0D859CBA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75670" y="4650787"/>
                  <a:ext cx="21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CF5ED9F-28D1-4667-8417-4F12509BE35A}"/>
                    </a:ext>
                  </a:extLst>
                </p14:cNvPr>
                <p14:cNvContentPartPr/>
                <p14:nvPr/>
              </p14:nvContentPartPr>
              <p14:xfrm>
                <a:off x="2371870" y="4487707"/>
                <a:ext cx="232560" cy="287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CF5ED9F-28D1-4667-8417-4F12509BE3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62870" y="4478707"/>
                  <a:ext cx="2502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9B00088-39A0-4986-9AA2-8684F0B116D8}"/>
              </a:ext>
            </a:extLst>
          </p:cNvPr>
          <p:cNvGrpSpPr/>
          <p:nvPr/>
        </p:nvGrpSpPr>
        <p:grpSpPr>
          <a:xfrm>
            <a:off x="3714310" y="2278027"/>
            <a:ext cx="1552320" cy="2347560"/>
            <a:chOff x="3714310" y="2278027"/>
            <a:chExt cx="1552320" cy="23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E82A646-54F8-4BE0-9F6F-397D278AF392}"/>
                    </a:ext>
                  </a:extLst>
                </p14:cNvPr>
                <p14:cNvContentPartPr/>
                <p14:nvPr/>
              </p14:nvContentPartPr>
              <p14:xfrm>
                <a:off x="4275910" y="2492227"/>
                <a:ext cx="131040" cy="2133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E82A646-54F8-4BE0-9F6F-397D278AF3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67270" y="2483227"/>
                  <a:ext cx="148680" cy="21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B73F38-4476-4588-BDB4-6747476122BE}"/>
                    </a:ext>
                  </a:extLst>
                </p14:cNvPr>
                <p14:cNvContentPartPr/>
                <p14:nvPr/>
              </p14:nvContentPartPr>
              <p14:xfrm>
                <a:off x="3774070" y="2714707"/>
                <a:ext cx="1245600" cy="80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B73F38-4476-4588-BDB4-6747476122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65070" y="2705707"/>
                  <a:ext cx="126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F65267-2BC6-4334-91D7-ECC4AB092AC6}"/>
                    </a:ext>
                  </a:extLst>
                </p14:cNvPr>
                <p14:cNvContentPartPr/>
                <p14:nvPr/>
              </p14:nvContentPartPr>
              <p14:xfrm>
                <a:off x="3964510" y="2278027"/>
                <a:ext cx="273600" cy="335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F65267-2BC6-4334-91D7-ECC4AB092A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5510" y="2269387"/>
                  <a:ext cx="291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B3F888-8FD0-48DE-8EC4-F937AD3EB432}"/>
                    </a:ext>
                  </a:extLst>
                </p14:cNvPr>
                <p14:cNvContentPartPr/>
                <p14:nvPr/>
              </p14:nvContentPartPr>
              <p14:xfrm>
                <a:off x="4022110" y="2308987"/>
                <a:ext cx="249480" cy="284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B3F888-8FD0-48DE-8EC4-F937AD3EB4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13470" y="2300347"/>
                  <a:ext cx="267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284023-3F46-4F69-9F26-0CEFA4B5AD5B}"/>
                    </a:ext>
                  </a:extLst>
                </p14:cNvPr>
                <p14:cNvContentPartPr/>
                <p14:nvPr/>
              </p14:nvContentPartPr>
              <p14:xfrm>
                <a:off x="4510270" y="2305747"/>
                <a:ext cx="202680" cy="230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284023-3F46-4F69-9F26-0CEFA4B5AD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01630" y="2296747"/>
                  <a:ext cx="220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98E5E3-E666-4B3C-9027-3BAA4E5991A0}"/>
                    </a:ext>
                  </a:extLst>
                </p14:cNvPr>
                <p14:cNvContentPartPr/>
                <p14:nvPr/>
              </p14:nvContentPartPr>
              <p14:xfrm>
                <a:off x="4667590" y="2309347"/>
                <a:ext cx="151200" cy="606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98E5E3-E666-4B3C-9027-3BAA4E5991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8950" y="2300707"/>
                  <a:ext cx="16884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6CE279-722D-420E-9271-A00A642E9E2D}"/>
                    </a:ext>
                  </a:extLst>
                </p14:cNvPr>
                <p14:cNvContentPartPr/>
                <p14:nvPr/>
              </p14:nvContentPartPr>
              <p14:xfrm>
                <a:off x="3847510" y="3008467"/>
                <a:ext cx="171720" cy="34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6CE279-722D-420E-9271-A00A642E9E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38870" y="2999467"/>
                  <a:ext cx="189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CED0CD-0C57-41BC-8531-311648F9CC94}"/>
                    </a:ext>
                  </a:extLst>
                </p14:cNvPr>
                <p14:cNvContentPartPr/>
                <p14:nvPr/>
              </p14:nvContentPartPr>
              <p14:xfrm>
                <a:off x="4042270" y="2885707"/>
                <a:ext cx="210600" cy="305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CED0CD-0C57-41BC-8531-311648F9CC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33270" y="2876707"/>
                  <a:ext cx="228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A8B4F-1FEE-47C7-B4A4-600EBDA99B56}"/>
                    </a:ext>
                  </a:extLst>
                </p14:cNvPr>
                <p14:cNvContentPartPr/>
                <p14:nvPr/>
              </p14:nvContentPartPr>
              <p14:xfrm>
                <a:off x="3805750" y="3147067"/>
                <a:ext cx="1154520" cy="181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A8B4F-1FEE-47C7-B4A4-600EBDA99B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96750" y="3138427"/>
                  <a:ext cx="1172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23CB50-97EB-40A9-8771-29E7E6314B31}"/>
                    </a:ext>
                  </a:extLst>
                </p14:cNvPr>
                <p14:cNvContentPartPr/>
                <p14:nvPr/>
              </p14:nvContentPartPr>
              <p14:xfrm>
                <a:off x="4697110" y="2789227"/>
                <a:ext cx="248760" cy="29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23CB50-97EB-40A9-8771-29E7E6314B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88110" y="2780227"/>
                  <a:ext cx="266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F92F0E2-EBF5-4B47-A3FB-40666F1899EE}"/>
                    </a:ext>
                  </a:extLst>
                </p14:cNvPr>
                <p14:cNvContentPartPr/>
                <p14:nvPr/>
              </p14:nvContentPartPr>
              <p14:xfrm>
                <a:off x="4027870" y="2861587"/>
                <a:ext cx="25560" cy="70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F92F0E2-EBF5-4B47-A3FB-40666F1899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19230" y="2852947"/>
                  <a:ext cx="43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10A5F5-48FF-4C83-B75C-5B053F385343}"/>
                    </a:ext>
                  </a:extLst>
                </p14:cNvPr>
                <p14:cNvContentPartPr/>
                <p14:nvPr/>
              </p14:nvContentPartPr>
              <p14:xfrm>
                <a:off x="3794230" y="3562147"/>
                <a:ext cx="201240" cy="26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10A5F5-48FF-4C83-B75C-5B053F3853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85230" y="3553147"/>
                  <a:ext cx="21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8AF680-D23A-41EE-A479-571716659BB4}"/>
                    </a:ext>
                  </a:extLst>
                </p14:cNvPr>
                <p14:cNvContentPartPr/>
                <p14:nvPr/>
              </p14:nvContentPartPr>
              <p14:xfrm>
                <a:off x="4041550" y="3393307"/>
                <a:ext cx="141840" cy="239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8AF680-D23A-41EE-A479-571716659B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32910" y="3384667"/>
                  <a:ext cx="159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0F6D85-D7D6-4395-B9C5-9CD330CE2C81}"/>
                    </a:ext>
                  </a:extLst>
                </p14:cNvPr>
                <p14:cNvContentPartPr/>
                <p14:nvPr/>
              </p14:nvContentPartPr>
              <p14:xfrm>
                <a:off x="3714310" y="3682747"/>
                <a:ext cx="1552320" cy="11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0F6D85-D7D6-4395-B9C5-9CD330CE2C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05310" y="3673747"/>
                  <a:ext cx="156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B898E0-C6F1-4B46-AD53-660749335813}"/>
                    </a:ext>
                  </a:extLst>
                </p14:cNvPr>
                <p14:cNvContentPartPr/>
                <p14:nvPr/>
              </p14:nvContentPartPr>
              <p14:xfrm>
                <a:off x="4512070" y="3387907"/>
                <a:ext cx="223560" cy="29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B898E0-C6F1-4B46-AD53-6607493358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03430" y="3379267"/>
                  <a:ext cx="241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2D54C2-01D6-4220-8D70-B6868C5C1514}"/>
                    </a:ext>
                  </a:extLst>
                </p14:cNvPr>
                <p14:cNvContentPartPr/>
                <p14:nvPr/>
              </p14:nvContentPartPr>
              <p14:xfrm>
                <a:off x="4740670" y="3283147"/>
                <a:ext cx="264600" cy="281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2D54C2-01D6-4220-8D70-B6868C5C15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31670" y="3274147"/>
                  <a:ext cx="282240" cy="29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CF1E242-1904-4268-91F3-A2A79409CABD}"/>
                  </a:ext>
                </a:extLst>
              </p14:cNvPr>
              <p14:cNvContentPartPr/>
              <p14:nvPr/>
            </p14:nvContentPartPr>
            <p14:xfrm>
              <a:off x="8016310" y="3939787"/>
              <a:ext cx="124200" cy="1555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CF1E242-1904-4268-91F3-A2A79409CAB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07310" y="3931147"/>
                <a:ext cx="14184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113BDAFD-EC2A-4153-8AA0-B2AC2585A10A}"/>
              </a:ext>
            </a:extLst>
          </p:cNvPr>
          <p:cNvGrpSpPr/>
          <p:nvPr/>
        </p:nvGrpSpPr>
        <p:grpSpPr>
          <a:xfrm>
            <a:off x="3736630" y="3899107"/>
            <a:ext cx="354960" cy="403920"/>
            <a:chOff x="3736630" y="3899107"/>
            <a:chExt cx="35496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BB9DBD-0B7C-4794-8151-1B929F351F43}"/>
                    </a:ext>
                  </a:extLst>
                </p14:cNvPr>
                <p14:cNvContentPartPr/>
                <p14:nvPr/>
              </p14:nvContentPartPr>
              <p14:xfrm>
                <a:off x="3736630" y="4055707"/>
                <a:ext cx="140040" cy="23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BB9DBD-0B7C-4794-8151-1B929F351F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27630" y="4046707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7EF4FD-FBB7-4A60-8BB6-3B4623AA1116}"/>
                    </a:ext>
                  </a:extLst>
                </p14:cNvPr>
                <p14:cNvContentPartPr/>
                <p14:nvPr/>
              </p14:nvContentPartPr>
              <p14:xfrm>
                <a:off x="3955510" y="3919987"/>
                <a:ext cx="76680" cy="163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7EF4FD-FBB7-4A60-8BB6-3B4623AA11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46870" y="3911347"/>
                  <a:ext cx="94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E69123E-AD73-431E-9546-5831C1101F29}"/>
                    </a:ext>
                  </a:extLst>
                </p14:cNvPr>
                <p14:cNvContentPartPr/>
                <p14:nvPr/>
              </p14:nvContentPartPr>
              <p14:xfrm>
                <a:off x="4062430" y="3899107"/>
                <a:ext cx="29160" cy="40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E69123E-AD73-431E-9546-5831C1101F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3790" y="3890107"/>
                  <a:ext cx="4680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3A5EAE4-C44B-4DA4-910E-45FC78DD7A1D}"/>
              </a:ext>
            </a:extLst>
          </p:cNvPr>
          <p:cNvGrpSpPr/>
          <p:nvPr/>
        </p:nvGrpSpPr>
        <p:grpSpPr>
          <a:xfrm>
            <a:off x="4516750" y="3857347"/>
            <a:ext cx="451800" cy="386280"/>
            <a:chOff x="4516750" y="3857347"/>
            <a:chExt cx="45180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295A8A-DB85-4EA0-AAC1-137960B42AA7}"/>
                    </a:ext>
                  </a:extLst>
                </p14:cNvPr>
                <p14:cNvContentPartPr/>
                <p14:nvPr/>
              </p14:nvContentPartPr>
              <p14:xfrm>
                <a:off x="4516750" y="4027267"/>
                <a:ext cx="187920" cy="14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295A8A-DB85-4EA0-AAC1-137960B42A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07750" y="4018627"/>
                  <a:ext cx="20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06A940-0B5F-40EF-9932-615F8FF37C8C}"/>
                    </a:ext>
                  </a:extLst>
                </p14:cNvPr>
                <p14:cNvContentPartPr/>
                <p14:nvPr/>
              </p14:nvContentPartPr>
              <p14:xfrm>
                <a:off x="4719070" y="3857347"/>
                <a:ext cx="249480" cy="386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06A940-0B5F-40EF-9932-615F8FF37C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10070" y="3848347"/>
                  <a:ext cx="26712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A2C72F8-FB0A-4FD0-90AD-E4483571DA94}"/>
              </a:ext>
            </a:extLst>
          </p:cNvPr>
          <p:cNvGrpSpPr/>
          <p:nvPr/>
        </p:nvGrpSpPr>
        <p:grpSpPr>
          <a:xfrm>
            <a:off x="7054750" y="298747"/>
            <a:ext cx="1425600" cy="5893200"/>
            <a:chOff x="7054750" y="298747"/>
            <a:chExt cx="1425600" cy="58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A23B1A-2E24-4186-8483-5D3ACC7370EA}"/>
                    </a:ext>
                  </a:extLst>
                </p14:cNvPr>
                <p14:cNvContentPartPr/>
                <p14:nvPr/>
              </p14:nvContentPartPr>
              <p14:xfrm>
                <a:off x="7478470" y="3971107"/>
                <a:ext cx="55440" cy="87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A23B1A-2E24-4186-8483-5D3ACC7370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69470" y="3962107"/>
                  <a:ext cx="73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162D43-68F9-463D-9531-BA8B5181816B}"/>
                    </a:ext>
                  </a:extLst>
                </p14:cNvPr>
                <p14:cNvContentPartPr/>
                <p14:nvPr/>
              </p14:nvContentPartPr>
              <p14:xfrm>
                <a:off x="7454710" y="3936187"/>
                <a:ext cx="101880" cy="146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162D43-68F9-463D-9531-BA8B518181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46070" y="3927547"/>
                  <a:ext cx="119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F813AA-09F0-4572-9B68-FAC0699DF5A8}"/>
                    </a:ext>
                  </a:extLst>
                </p14:cNvPr>
                <p14:cNvContentPartPr/>
                <p14:nvPr/>
              </p14:nvContentPartPr>
              <p14:xfrm>
                <a:off x="7205230" y="3403747"/>
                <a:ext cx="599040" cy="2210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F813AA-09F0-4572-9B68-FAC0699DF5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96590" y="3395107"/>
                  <a:ext cx="616680" cy="22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5294D8-B058-45BD-AB40-DAC6D3C8B878}"/>
                    </a:ext>
                  </a:extLst>
                </p14:cNvPr>
                <p14:cNvContentPartPr/>
                <p14:nvPr/>
              </p14:nvContentPartPr>
              <p14:xfrm>
                <a:off x="7054750" y="4981627"/>
                <a:ext cx="417960" cy="852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5294D8-B058-45BD-AB40-DAC6D3C8B8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45750" y="4972987"/>
                  <a:ext cx="43560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90A87BA-B103-4F29-9DF0-EA4454DAAC16}"/>
                    </a:ext>
                  </a:extLst>
                </p14:cNvPr>
                <p14:cNvContentPartPr/>
                <p14:nvPr/>
              </p14:nvContentPartPr>
              <p14:xfrm>
                <a:off x="7780150" y="3414907"/>
                <a:ext cx="591120" cy="2504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90A87BA-B103-4F29-9DF0-EA4454DAAC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71150" y="3405907"/>
                  <a:ext cx="608760" cy="25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EE1194-64CC-4B1F-9FD4-6BCA409D85C7}"/>
                    </a:ext>
                  </a:extLst>
                </p14:cNvPr>
                <p14:cNvContentPartPr/>
                <p14:nvPr/>
              </p14:nvContentPartPr>
              <p14:xfrm>
                <a:off x="8131510" y="5445667"/>
                <a:ext cx="348840" cy="505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EE1194-64CC-4B1F-9FD4-6BCA409D85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22870" y="5436667"/>
                  <a:ext cx="3664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A259C9-8DE3-49CC-8497-E0AF55875DA4}"/>
                    </a:ext>
                  </a:extLst>
                </p14:cNvPr>
                <p14:cNvContentPartPr/>
                <p14:nvPr/>
              </p14:nvContentPartPr>
              <p14:xfrm>
                <a:off x="7745590" y="905707"/>
                <a:ext cx="56160" cy="627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A259C9-8DE3-49CC-8497-E0AF55875D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36590" y="896707"/>
                  <a:ext cx="7380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98CD8B-ACCB-41B4-AA62-1889AFB2C3D5}"/>
                    </a:ext>
                  </a:extLst>
                </p14:cNvPr>
                <p14:cNvContentPartPr/>
                <p14:nvPr/>
              </p14:nvContentPartPr>
              <p14:xfrm>
                <a:off x="7766470" y="1801387"/>
                <a:ext cx="44640" cy="524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98CD8B-ACCB-41B4-AA62-1889AFB2C3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57830" y="1792747"/>
                  <a:ext cx="622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5A64F5-1C55-49AE-A88C-662427B8EB93}"/>
                    </a:ext>
                  </a:extLst>
                </p14:cNvPr>
                <p14:cNvContentPartPr/>
                <p14:nvPr/>
              </p14:nvContentPartPr>
              <p14:xfrm>
                <a:off x="7773670" y="2641627"/>
                <a:ext cx="28080" cy="528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5A64F5-1C55-49AE-A88C-662427B8EB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64670" y="2632627"/>
                  <a:ext cx="457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8896AB-04B6-4CCA-8C1E-38D95B4F170B}"/>
                    </a:ext>
                  </a:extLst>
                </p14:cNvPr>
                <p14:cNvContentPartPr/>
                <p14:nvPr/>
              </p14:nvContentPartPr>
              <p14:xfrm>
                <a:off x="7765390" y="3293587"/>
                <a:ext cx="31320" cy="541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8896AB-04B6-4CCA-8C1E-38D95B4F17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56750" y="3284947"/>
                  <a:ext cx="489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1C0D237-E4C9-48ED-B675-20A604151C1F}"/>
                    </a:ext>
                  </a:extLst>
                </p14:cNvPr>
                <p14:cNvContentPartPr/>
                <p14:nvPr/>
              </p14:nvContentPartPr>
              <p14:xfrm>
                <a:off x="7752790" y="4086307"/>
                <a:ext cx="38880" cy="564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1C0D237-E4C9-48ED-B675-20A604151C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44150" y="4077667"/>
                  <a:ext cx="565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3308323-981E-4E5A-8B61-45F7494CBC35}"/>
                    </a:ext>
                  </a:extLst>
                </p14:cNvPr>
                <p14:cNvContentPartPr/>
                <p14:nvPr/>
              </p14:nvContentPartPr>
              <p14:xfrm>
                <a:off x="7762150" y="4918987"/>
                <a:ext cx="15120" cy="573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3308323-981E-4E5A-8B61-45F7494CBC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53510" y="4909987"/>
                  <a:ext cx="327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256E091-06DF-4E1C-9326-8B13FB2A7B34}"/>
                    </a:ext>
                  </a:extLst>
                </p14:cNvPr>
                <p14:cNvContentPartPr/>
                <p14:nvPr/>
              </p14:nvContentPartPr>
              <p14:xfrm>
                <a:off x="7756390" y="5619547"/>
                <a:ext cx="12960" cy="377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256E091-06DF-4E1C-9326-8B13FB2A7B3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47390" y="5610907"/>
                  <a:ext cx="30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DC14608-4089-4AE7-AC13-42A161DF5354}"/>
                    </a:ext>
                  </a:extLst>
                </p14:cNvPr>
                <p14:cNvContentPartPr/>
                <p14:nvPr/>
              </p14:nvContentPartPr>
              <p14:xfrm>
                <a:off x="7627870" y="5928787"/>
                <a:ext cx="303120" cy="263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DC14608-4089-4AE7-AC13-42A161DF53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18870" y="5920147"/>
                  <a:ext cx="320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04006E-02DE-4F93-BC94-8FD4978AE914}"/>
                    </a:ext>
                  </a:extLst>
                </p14:cNvPr>
                <p14:cNvContentPartPr/>
                <p14:nvPr/>
              </p14:nvContentPartPr>
              <p14:xfrm>
                <a:off x="7511590" y="812467"/>
                <a:ext cx="410400" cy="231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04006E-02DE-4F93-BC94-8FD4978AE91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02950" y="803467"/>
                  <a:ext cx="428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A8D98F-1A78-4C23-A491-96F57FF8E57F}"/>
                    </a:ext>
                  </a:extLst>
                </p14:cNvPr>
                <p14:cNvContentPartPr/>
                <p14:nvPr/>
              </p14:nvContentPartPr>
              <p14:xfrm>
                <a:off x="7531030" y="357787"/>
                <a:ext cx="173880" cy="262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A8D98F-1A78-4C23-A491-96F57FF8E5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22030" y="349147"/>
                  <a:ext cx="191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150932-CDBC-4DE2-824C-C9000E62B537}"/>
                    </a:ext>
                  </a:extLst>
                </p14:cNvPr>
                <p14:cNvContentPartPr/>
                <p14:nvPr/>
              </p14:nvContentPartPr>
              <p14:xfrm>
                <a:off x="7536070" y="370387"/>
                <a:ext cx="183600" cy="272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150932-CDBC-4DE2-824C-C9000E62B5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27070" y="361387"/>
                  <a:ext cx="201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F639F2-7808-4E7C-A313-8FB1A639D15F}"/>
                    </a:ext>
                  </a:extLst>
                </p14:cNvPr>
                <p14:cNvContentPartPr/>
                <p14:nvPr/>
              </p14:nvContentPartPr>
              <p14:xfrm>
                <a:off x="7744870" y="458947"/>
                <a:ext cx="108000" cy="2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F639F2-7808-4E7C-A313-8FB1A639D1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36230" y="449947"/>
                  <a:ext cx="12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19A108-AC36-444A-9945-8CC591B55A05}"/>
                    </a:ext>
                  </a:extLst>
                </p14:cNvPr>
                <p14:cNvContentPartPr/>
                <p14:nvPr/>
              </p14:nvContentPartPr>
              <p14:xfrm>
                <a:off x="7788070" y="483067"/>
                <a:ext cx="334080" cy="48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19A108-AC36-444A-9945-8CC591B55A0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79430" y="474427"/>
                  <a:ext cx="351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EDF544-4458-47EB-AC5D-FB5C07515EC6}"/>
                    </a:ext>
                  </a:extLst>
                </p14:cNvPr>
                <p14:cNvContentPartPr/>
                <p14:nvPr/>
              </p14:nvContentPartPr>
              <p14:xfrm>
                <a:off x="8134750" y="298747"/>
                <a:ext cx="202320" cy="357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EDF544-4458-47EB-AC5D-FB5C07515E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26110" y="289747"/>
                  <a:ext cx="219960" cy="37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071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1211426" y="1008677"/>
                <a:ext cx="335906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26" y="1008677"/>
                <a:ext cx="3359061" cy="738664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949"/>
            <a:ext cx="5119036" cy="50481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A885E2-3128-4A48-9794-3CA0FB3D69E5}"/>
              </a:ext>
            </a:extLst>
          </p:cNvPr>
          <p:cNvGrpSpPr/>
          <p:nvPr/>
        </p:nvGrpSpPr>
        <p:grpSpPr>
          <a:xfrm>
            <a:off x="417430" y="1833067"/>
            <a:ext cx="1940760" cy="579600"/>
            <a:chOff x="417430" y="1833067"/>
            <a:chExt cx="194076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3D6D0A-B7B9-4F70-A38C-190E3BD999B6}"/>
                    </a:ext>
                  </a:extLst>
                </p14:cNvPr>
                <p14:cNvContentPartPr/>
                <p14:nvPr/>
              </p14:nvContentPartPr>
              <p14:xfrm>
                <a:off x="417430" y="2084707"/>
                <a:ext cx="343800" cy="327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3D6D0A-B7B9-4F70-A38C-190E3BD999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430" y="2075707"/>
                  <a:ext cx="361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3AFAD1-E13E-42B3-8164-64572F3B6EE2}"/>
                    </a:ext>
                  </a:extLst>
                </p14:cNvPr>
                <p14:cNvContentPartPr/>
                <p14:nvPr/>
              </p14:nvContentPartPr>
              <p14:xfrm>
                <a:off x="871390" y="2129707"/>
                <a:ext cx="151200" cy="4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3AFAD1-E13E-42B3-8164-64572F3B6E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2750" y="2120707"/>
                  <a:ext cx="16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7CF78F-B9B6-43F6-852E-E7CF3302BD2F}"/>
                    </a:ext>
                  </a:extLst>
                </p14:cNvPr>
                <p14:cNvContentPartPr/>
                <p14:nvPr/>
              </p14:nvContentPartPr>
              <p14:xfrm>
                <a:off x="886510" y="2262547"/>
                <a:ext cx="230760" cy="19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7CF78F-B9B6-43F6-852E-E7CF3302B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870" y="2253547"/>
                  <a:ext cx="24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1B669B-F4E7-4A66-8ACC-5ABEB61F776D}"/>
                    </a:ext>
                  </a:extLst>
                </p14:cNvPr>
                <p14:cNvContentPartPr/>
                <p14:nvPr/>
              </p14:nvContentPartPr>
              <p14:xfrm>
                <a:off x="1317070" y="1992907"/>
                <a:ext cx="188280" cy="323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1B669B-F4E7-4A66-8ACC-5ABEB61F77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8430" y="1984267"/>
                  <a:ext cx="205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638616-405F-4FD1-BB25-BA17AFE60DFB}"/>
                    </a:ext>
                  </a:extLst>
                </p14:cNvPr>
                <p14:cNvContentPartPr/>
                <p14:nvPr/>
              </p14:nvContentPartPr>
              <p14:xfrm>
                <a:off x="1848430" y="1833067"/>
                <a:ext cx="509760" cy="422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638616-405F-4FD1-BB25-BA17AFE60D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9790" y="1824427"/>
                  <a:ext cx="527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1D4BDE-07B4-4A99-A48D-8EB18339A1EB}"/>
                    </a:ext>
                  </a:extLst>
                </p14:cNvPr>
                <p14:cNvContentPartPr/>
                <p14:nvPr/>
              </p14:nvContentPartPr>
              <p14:xfrm>
                <a:off x="1769950" y="1840627"/>
                <a:ext cx="190440" cy="93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1D4BDE-07B4-4A99-A48D-8EB18339A1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0950" y="1831987"/>
                  <a:ext cx="2080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9A8250-5DBA-4A1E-92DB-2F4BCDAE187F}"/>
              </a:ext>
            </a:extLst>
          </p:cNvPr>
          <p:cNvGrpSpPr/>
          <p:nvPr/>
        </p:nvGrpSpPr>
        <p:grpSpPr>
          <a:xfrm>
            <a:off x="502390" y="2767267"/>
            <a:ext cx="2548080" cy="1908000"/>
            <a:chOff x="502390" y="2767267"/>
            <a:chExt cx="2548080" cy="19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248F17-D9C2-4994-AE3E-85239E488657}"/>
                    </a:ext>
                  </a:extLst>
                </p14:cNvPr>
                <p14:cNvContentPartPr/>
                <p14:nvPr/>
              </p14:nvContentPartPr>
              <p14:xfrm>
                <a:off x="592030" y="2767267"/>
                <a:ext cx="223560" cy="519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248F17-D9C2-4994-AE3E-85239E4886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3030" y="2758627"/>
                  <a:ext cx="2412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8170C1-7DDF-4BC5-A3DF-58906F683553}"/>
                    </a:ext>
                  </a:extLst>
                </p14:cNvPr>
                <p14:cNvContentPartPr/>
                <p14:nvPr/>
              </p14:nvContentPartPr>
              <p14:xfrm>
                <a:off x="935110" y="2902987"/>
                <a:ext cx="166320" cy="57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8170C1-7DDF-4BC5-A3DF-58906F6835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6110" y="2894347"/>
                  <a:ext cx="183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DB2DC4-C4FA-45BE-B811-FCFC213DDC1B}"/>
                    </a:ext>
                  </a:extLst>
                </p14:cNvPr>
                <p14:cNvContentPartPr/>
                <p14:nvPr/>
              </p14:nvContentPartPr>
              <p14:xfrm>
                <a:off x="962830" y="3038347"/>
                <a:ext cx="167400" cy="33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DB2DC4-C4FA-45BE-B811-FCFC213DDC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3830" y="3029707"/>
                  <a:ext cx="185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479880-7027-41A6-82C9-2D3723410805}"/>
                    </a:ext>
                  </a:extLst>
                </p14:cNvPr>
                <p14:cNvContentPartPr/>
                <p14:nvPr/>
              </p14:nvContentPartPr>
              <p14:xfrm>
                <a:off x="1275310" y="2807587"/>
                <a:ext cx="389880" cy="38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479880-7027-41A6-82C9-2D37234108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66310" y="2798587"/>
                  <a:ext cx="407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8262BB-DF1B-4EBC-9A88-C0993670BECD}"/>
                    </a:ext>
                  </a:extLst>
                </p14:cNvPr>
                <p14:cNvContentPartPr/>
                <p14:nvPr/>
              </p14:nvContentPartPr>
              <p14:xfrm>
                <a:off x="647110" y="3406627"/>
                <a:ext cx="24120" cy="585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8262BB-DF1B-4EBC-9A88-C0993670BE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8470" y="3397627"/>
                  <a:ext cx="4176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D12DF1-873C-4288-9E91-6B877EE4AEDC}"/>
                    </a:ext>
                  </a:extLst>
                </p14:cNvPr>
                <p14:cNvContentPartPr/>
                <p14:nvPr/>
              </p14:nvContentPartPr>
              <p14:xfrm>
                <a:off x="710830" y="3620827"/>
                <a:ext cx="191160" cy="318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D12DF1-873C-4288-9E91-6B877EE4AE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830" y="3612187"/>
                  <a:ext cx="208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34E6E8-9604-4991-893A-DF8277AD9BAE}"/>
                    </a:ext>
                  </a:extLst>
                </p14:cNvPr>
                <p14:cNvContentPartPr/>
                <p14:nvPr/>
              </p14:nvContentPartPr>
              <p14:xfrm>
                <a:off x="1014670" y="3632347"/>
                <a:ext cx="126720" cy="16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34E6E8-9604-4991-893A-DF8277AD9B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5670" y="3623347"/>
                  <a:ext cx="144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0B7A21-C920-4E89-BE50-FCB066656B83}"/>
                    </a:ext>
                  </a:extLst>
                </p14:cNvPr>
                <p14:cNvContentPartPr/>
                <p14:nvPr/>
              </p14:nvContentPartPr>
              <p14:xfrm>
                <a:off x="1046350" y="3753307"/>
                <a:ext cx="188280" cy="29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0B7A21-C920-4E89-BE50-FCB066656B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7710" y="3744307"/>
                  <a:ext cx="20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EFD753-A6E3-4310-B170-E2C48DA9BC85}"/>
                    </a:ext>
                  </a:extLst>
                </p14:cNvPr>
                <p14:cNvContentPartPr/>
                <p14:nvPr/>
              </p14:nvContentPartPr>
              <p14:xfrm>
                <a:off x="1301230" y="3659347"/>
                <a:ext cx="146880" cy="29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EFD753-A6E3-4310-B170-E2C48DA9BC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92590" y="3650347"/>
                  <a:ext cx="164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697A1A-8C8B-4780-BEA6-FBD1FE19EC49}"/>
                    </a:ext>
                  </a:extLst>
                </p14:cNvPr>
                <p14:cNvContentPartPr/>
                <p14:nvPr/>
              </p14:nvContentPartPr>
              <p14:xfrm>
                <a:off x="1476550" y="3468547"/>
                <a:ext cx="325080" cy="380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697A1A-8C8B-4780-BEA6-FBD1FE19EC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67550" y="3459547"/>
                  <a:ext cx="3427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1ACC57-E7A4-45B5-BC16-785FB2A602DA}"/>
                    </a:ext>
                  </a:extLst>
                </p14:cNvPr>
                <p14:cNvContentPartPr/>
                <p14:nvPr/>
              </p14:nvContentPartPr>
              <p14:xfrm>
                <a:off x="502390" y="4342627"/>
                <a:ext cx="659880" cy="332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1ACC57-E7A4-45B5-BC16-785FB2A602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750" y="4333627"/>
                  <a:ext cx="677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774F15-9338-4DE9-9D98-9D379AAD3C5C}"/>
                    </a:ext>
                  </a:extLst>
                </p14:cNvPr>
                <p14:cNvContentPartPr/>
                <p14:nvPr/>
              </p14:nvContentPartPr>
              <p14:xfrm>
                <a:off x="1160470" y="4080907"/>
                <a:ext cx="443160" cy="539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774F15-9338-4DE9-9D98-9D379AAD3C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1470" y="4072267"/>
                  <a:ext cx="4608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731CC4-7613-4A55-A555-8211532C0FF5}"/>
                    </a:ext>
                  </a:extLst>
                </p14:cNvPr>
                <p14:cNvContentPartPr/>
                <p14:nvPr/>
              </p14:nvContentPartPr>
              <p14:xfrm>
                <a:off x="1623430" y="4407067"/>
                <a:ext cx="117000" cy="147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731CC4-7613-4A55-A555-8211532C0F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14430" y="4398067"/>
                  <a:ext cx="134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75E227-C0FF-4AD3-8956-758FF4F38263}"/>
                    </a:ext>
                  </a:extLst>
                </p14:cNvPr>
                <p14:cNvContentPartPr/>
                <p14:nvPr/>
              </p14:nvContentPartPr>
              <p14:xfrm>
                <a:off x="1619470" y="4368547"/>
                <a:ext cx="149400" cy="251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75E227-C0FF-4AD3-8956-758FF4F382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10830" y="4359547"/>
                  <a:ext cx="167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87866E-E3C1-43AA-B436-128AF5E8A80D}"/>
                    </a:ext>
                  </a:extLst>
                </p14:cNvPr>
                <p14:cNvContentPartPr/>
                <p14:nvPr/>
              </p14:nvContentPartPr>
              <p14:xfrm>
                <a:off x="1907110" y="4018267"/>
                <a:ext cx="142920" cy="64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87866E-E3C1-43AA-B436-128AF5E8A8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98110" y="4009627"/>
                  <a:ext cx="1605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11E8BC-F09F-4F8E-8EE0-CF4C80118C58}"/>
                    </a:ext>
                  </a:extLst>
                </p14:cNvPr>
                <p14:cNvContentPartPr/>
                <p14:nvPr/>
              </p14:nvContentPartPr>
              <p14:xfrm>
                <a:off x="2068750" y="4174507"/>
                <a:ext cx="222120" cy="321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11E8BC-F09F-4F8E-8EE0-CF4C80118C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60110" y="4165507"/>
                  <a:ext cx="239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224380-6011-4D76-B81F-B0B9AFFA5FFF}"/>
                    </a:ext>
                  </a:extLst>
                </p14:cNvPr>
                <p14:cNvContentPartPr/>
                <p14:nvPr/>
              </p14:nvContentPartPr>
              <p14:xfrm>
                <a:off x="2411110" y="4438027"/>
                <a:ext cx="28800" cy="18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224380-6011-4D76-B81F-B0B9AFFA5F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02470" y="4429387"/>
                  <a:ext cx="46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DAF38B-E5FB-4917-B3D9-7DB448ADC8DC}"/>
                    </a:ext>
                  </a:extLst>
                </p14:cNvPr>
                <p14:cNvContentPartPr/>
                <p14:nvPr/>
              </p14:nvContentPartPr>
              <p14:xfrm>
                <a:off x="2508310" y="4302307"/>
                <a:ext cx="183960" cy="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DAF38B-E5FB-4917-B3D9-7DB448ADC8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99670" y="4293667"/>
                  <a:ext cx="20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606D88-7469-4866-AA35-2C63BCDAD432}"/>
                    </a:ext>
                  </a:extLst>
                </p14:cNvPr>
                <p14:cNvContentPartPr/>
                <p14:nvPr/>
              </p14:nvContentPartPr>
              <p14:xfrm>
                <a:off x="2717470" y="4102507"/>
                <a:ext cx="153000" cy="373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606D88-7469-4866-AA35-2C63BCDAD4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08830" y="4093507"/>
                  <a:ext cx="1706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446A87-74E5-4659-8E8A-5182D7DBAF05}"/>
                    </a:ext>
                  </a:extLst>
                </p14:cNvPr>
                <p14:cNvContentPartPr/>
                <p14:nvPr/>
              </p14:nvContentPartPr>
              <p14:xfrm>
                <a:off x="2967670" y="3980107"/>
                <a:ext cx="82800" cy="673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446A87-74E5-4659-8E8A-5182D7DBAF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59030" y="3971107"/>
                  <a:ext cx="100440" cy="69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464DE2-EE27-400C-AE92-DDF10811102D}"/>
              </a:ext>
            </a:extLst>
          </p:cNvPr>
          <p:cNvGrpSpPr/>
          <p:nvPr/>
        </p:nvGrpSpPr>
        <p:grpSpPr>
          <a:xfrm>
            <a:off x="177310" y="4882267"/>
            <a:ext cx="1723680" cy="482760"/>
            <a:chOff x="177310" y="4882267"/>
            <a:chExt cx="172368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C181AC-CB1F-49B0-A4AF-198CD458CD80}"/>
                    </a:ext>
                  </a:extLst>
                </p14:cNvPr>
                <p14:cNvContentPartPr/>
                <p14:nvPr/>
              </p14:nvContentPartPr>
              <p14:xfrm>
                <a:off x="896230" y="4936267"/>
                <a:ext cx="196920" cy="409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C181AC-CB1F-49B0-A4AF-198CD458CD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7590" y="4927267"/>
                  <a:ext cx="214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F57D24-1DEF-4F32-92FE-CE161A6FA24F}"/>
                    </a:ext>
                  </a:extLst>
                </p14:cNvPr>
                <p14:cNvContentPartPr/>
                <p14:nvPr/>
              </p14:nvContentPartPr>
              <p14:xfrm>
                <a:off x="874630" y="4978027"/>
                <a:ext cx="204120" cy="387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F57D24-1DEF-4F32-92FE-CE161A6FA2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5990" y="4969387"/>
                  <a:ext cx="2217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5C2CE8-CAB8-494F-B5ED-0ED50ABEECB4}"/>
                    </a:ext>
                  </a:extLst>
                </p14:cNvPr>
                <p14:cNvContentPartPr/>
                <p14:nvPr/>
              </p14:nvContentPartPr>
              <p14:xfrm>
                <a:off x="177310" y="4968307"/>
                <a:ext cx="163080" cy="224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5C2CE8-CAB8-494F-B5ED-0ED50ABEEC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8670" y="4959307"/>
                  <a:ext cx="180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3D198B-C057-4AC0-B5CE-2309F8E36813}"/>
                    </a:ext>
                  </a:extLst>
                </p14:cNvPr>
                <p14:cNvContentPartPr/>
                <p14:nvPr/>
              </p14:nvContentPartPr>
              <p14:xfrm>
                <a:off x="359470" y="4931947"/>
                <a:ext cx="59760" cy="195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3D198B-C057-4AC0-B5CE-2309F8E368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0470" y="4922947"/>
                  <a:ext cx="77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718499-11C5-49D1-A7B1-37C3A8938845}"/>
                    </a:ext>
                  </a:extLst>
                </p14:cNvPr>
                <p14:cNvContentPartPr/>
                <p14:nvPr/>
              </p14:nvContentPartPr>
              <p14:xfrm>
                <a:off x="344710" y="4937707"/>
                <a:ext cx="173880" cy="161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718499-11C5-49D1-A7B1-37C3A89388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070" y="4929067"/>
                  <a:ext cx="191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E61367-4AB1-4330-BBDD-7BC9A416A48E}"/>
                    </a:ext>
                  </a:extLst>
                </p14:cNvPr>
                <p14:cNvContentPartPr/>
                <p14:nvPr/>
              </p14:nvContentPartPr>
              <p14:xfrm>
                <a:off x="552790" y="4882267"/>
                <a:ext cx="58680" cy="192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E61367-4AB1-4330-BBDD-7BC9A416A4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3790" y="4873627"/>
                  <a:ext cx="76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21A9AD-FC7C-4FD7-89E6-C908F0D4F60F}"/>
                    </a:ext>
                  </a:extLst>
                </p14:cNvPr>
                <p14:cNvContentPartPr/>
                <p14:nvPr/>
              </p14:nvContentPartPr>
              <p14:xfrm>
                <a:off x="248590" y="5054707"/>
                <a:ext cx="488160" cy="249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21A9AD-FC7C-4FD7-89E6-C908F0D4F6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950" y="5045707"/>
                  <a:ext cx="50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D2205B-116F-4797-823F-F3FAFEA0273E}"/>
                    </a:ext>
                  </a:extLst>
                </p14:cNvPr>
                <p14:cNvContentPartPr/>
                <p14:nvPr/>
              </p14:nvContentPartPr>
              <p14:xfrm>
                <a:off x="1235710" y="5100787"/>
                <a:ext cx="172440" cy="1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D2205B-116F-4797-823F-F3FAFEA027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27070" y="5091787"/>
                  <a:ext cx="190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C2958A-FF07-49D0-B149-DC9B0D5001C4}"/>
                    </a:ext>
                  </a:extLst>
                </p14:cNvPr>
                <p14:cNvContentPartPr/>
                <p14:nvPr/>
              </p14:nvContentPartPr>
              <p14:xfrm>
                <a:off x="1279270" y="5169907"/>
                <a:ext cx="147960" cy="2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C2958A-FF07-49D0-B149-DC9B0D5001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70270" y="5161267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6FA8B3-2070-4DCE-9CF5-7BDC7850EE77}"/>
                    </a:ext>
                  </a:extLst>
                </p14:cNvPr>
                <p14:cNvContentPartPr/>
                <p14:nvPr/>
              </p14:nvContentPartPr>
              <p14:xfrm>
                <a:off x="1624510" y="4904587"/>
                <a:ext cx="276480" cy="437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6FA8B3-2070-4DCE-9CF5-7BDC7850EE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15870" y="4895947"/>
                  <a:ext cx="29412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5276456-E70E-4A58-994C-B81718632959}"/>
                  </a:ext>
                </a:extLst>
              </p14:cNvPr>
              <p14:cNvContentPartPr/>
              <p14:nvPr/>
            </p14:nvContentPartPr>
            <p14:xfrm>
              <a:off x="8557750" y="3927547"/>
              <a:ext cx="151560" cy="1512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5276456-E70E-4A58-994C-B8171863295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48750" y="3918547"/>
                <a:ext cx="1692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C4C32E05-37B6-41A7-B01F-CBFD8A116B6E}"/>
              </a:ext>
            </a:extLst>
          </p:cNvPr>
          <p:cNvGrpSpPr/>
          <p:nvPr/>
        </p:nvGrpSpPr>
        <p:grpSpPr>
          <a:xfrm>
            <a:off x="3685150" y="2066347"/>
            <a:ext cx="1585440" cy="3341160"/>
            <a:chOff x="3685150" y="2066347"/>
            <a:chExt cx="1585440" cy="33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F859E0-25D5-4AE5-AF80-791A927069BB}"/>
                    </a:ext>
                  </a:extLst>
                </p14:cNvPr>
                <p14:cNvContentPartPr/>
                <p14:nvPr/>
              </p14:nvContentPartPr>
              <p14:xfrm>
                <a:off x="4494430" y="2257147"/>
                <a:ext cx="112680" cy="3150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F859E0-25D5-4AE5-AF80-791A927069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85430" y="2248507"/>
                  <a:ext cx="130320" cy="31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3140AC-B1AC-401E-8B5A-F42B3A6308E6}"/>
                    </a:ext>
                  </a:extLst>
                </p14:cNvPr>
                <p14:cNvContentPartPr/>
                <p14:nvPr/>
              </p14:nvContentPartPr>
              <p14:xfrm>
                <a:off x="3685150" y="2542267"/>
                <a:ext cx="1477080" cy="9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3140AC-B1AC-401E-8B5A-F42B3A6308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76150" y="2533267"/>
                  <a:ext cx="1494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AE26BD-614E-4585-960F-8A826BB2EABB}"/>
                    </a:ext>
                  </a:extLst>
                </p14:cNvPr>
                <p14:cNvContentPartPr/>
                <p14:nvPr/>
              </p14:nvContentPartPr>
              <p14:xfrm>
                <a:off x="3924910" y="2091547"/>
                <a:ext cx="314640" cy="428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AE26BD-614E-4585-960F-8A826BB2EA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15910" y="2082547"/>
                  <a:ext cx="332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7BCD58-2647-4396-9856-15EB34E2C990}"/>
                    </a:ext>
                  </a:extLst>
                </p14:cNvPr>
                <p14:cNvContentPartPr/>
                <p14:nvPr/>
              </p14:nvContentPartPr>
              <p14:xfrm>
                <a:off x="4001590" y="2089747"/>
                <a:ext cx="306720" cy="375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7BCD58-2647-4396-9856-15EB34E2C9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92950" y="2081107"/>
                  <a:ext cx="3243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BC56B0-0B7A-4F79-95AD-435A625AF63B}"/>
                    </a:ext>
                  </a:extLst>
                </p14:cNvPr>
                <p14:cNvContentPartPr/>
                <p14:nvPr/>
              </p14:nvContentPartPr>
              <p14:xfrm>
                <a:off x="4720510" y="2066347"/>
                <a:ext cx="127440" cy="233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BC56B0-0B7A-4F79-95AD-435A625AF6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11870" y="2057347"/>
                  <a:ext cx="145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CE57BE-E289-446D-838D-F540B0570955}"/>
                    </a:ext>
                  </a:extLst>
                </p14:cNvPr>
                <p14:cNvContentPartPr/>
                <p14:nvPr/>
              </p14:nvContentPartPr>
              <p14:xfrm>
                <a:off x="4778470" y="2071027"/>
                <a:ext cx="178560" cy="595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CE57BE-E289-446D-838D-F540B057095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69470" y="2062387"/>
                  <a:ext cx="19620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9DDB9CA-7C68-4659-B704-BF771D24A8DC}"/>
                    </a:ext>
                  </a:extLst>
                </p14:cNvPr>
                <p14:cNvContentPartPr/>
                <p14:nvPr/>
              </p14:nvContentPartPr>
              <p14:xfrm>
                <a:off x="4022830" y="2762947"/>
                <a:ext cx="335520" cy="401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9DDB9CA-7C68-4659-B704-BF771D24A8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13830" y="2754307"/>
                  <a:ext cx="3531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25EEC0-BA0E-41F9-B0BE-DFC5EA438AFA}"/>
                    </a:ext>
                  </a:extLst>
                </p14:cNvPr>
                <p14:cNvContentPartPr/>
                <p14:nvPr/>
              </p14:nvContentPartPr>
              <p14:xfrm>
                <a:off x="4648150" y="2908387"/>
                <a:ext cx="185040" cy="3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25EEC0-BA0E-41F9-B0BE-DFC5EA438A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9510" y="2899747"/>
                  <a:ext cx="202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D5B0D6-3DDD-4437-8253-96D5214EF7AF}"/>
                    </a:ext>
                  </a:extLst>
                </p14:cNvPr>
                <p14:cNvContentPartPr/>
                <p14:nvPr/>
              </p14:nvContentPartPr>
              <p14:xfrm>
                <a:off x="4907350" y="2708227"/>
                <a:ext cx="226440" cy="315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D5B0D6-3DDD-4437-8253-96D5214EF7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98350" y="2699587"/>
                  <a:ext cx="244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3901E1-D6BF-4C4C-895D-B71783D37B52}"/>
                    </a:ext>
                  </a:extLst>
                </p14:cNvPr>
                <p14:cNvContentPartPr/>
                <p14:nvPr/>
              </p14:nvContentPartPr>
              <p14:xfrm>
                <a:off x="3889270" y="3185587"/>
                <a:ext cx="1381320" cy="173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3901E1-D6BF-4C4C-895D-B71783D37B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80630" y="3176587"/>
                  <a:ext cx="139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B7AD9D-1674-48C8-9FF6-8DC43A747E07}"/>
                    </a:ext>
                  </a:extLst>
                </p14:cNvPr>
                <p14:cNvContentPartPr/>
                <p14:nvPr/>
              </p14:nvContentPartPr>
              <p14:xfrm>
                <a:off x="4243510" y="3452707"/>
                <a:ext cx="47160" cy="502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B7AD9D-1674-48C8-9FF6-8DC43A747E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34870" y="3443707"/>
                  <a:ext cx="6480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18B213-4109-4A73-B7F9-44D79FB62EB9}"/>
              </a:ext>
            </a:extLst>
          </p:cNvPr>
          <p:cNvGrpSpPr/>
          <p:nvPr/>
        </p:nvGrpSpPr>
        <p:grpSpPr>
          <a:xfrm>
            <a:off x="4742110" y="3319507"/>
            <a:ext cx="359280" cy="483840"/>
            <a:chOff x="4742110" y="3319507"/>
            <a:chExt cx="35928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7555E8-4E64-42FD-81DA-35ECCC5EA3F8}"/>
                    </a:ext>
                  </a:extLst>
                </p14:cNvPr>
                <p14:cNvContentPartPr/>
                <p14:nvPr/>
              </p14:nvContentPartPr>
              <p14:xfrm>
                <a:off x="4742110" y="3404467"/>
                <a:ext cx="240480" cy="398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7555E8-4E64-42FD-81DA-35ECCC5EA3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33110" y="3395467"/>
                  <a:ext cx="258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A10A6A-6A74-4B8B-8B46-471D3816B070}"/>
                    </a:ext>
                  </a:extLst>
                </p14:cNvPr>
                <p14:cNvContentPartPr/>
                <p14:nvPr/>
              </p14:nvContentPartPr>
              <p14:xfrm>
                <a:off x="4854070" y="3319507"/>
                <a:ext cx="247320" cy="63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A10A6A-6A74-4B8B-8B46-471D3816B0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45070" y="3310507"/>
                  <a:ext cx="26496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C956A40-EBF4-4147-862C-2F906D99455E}"/>
                  </a:ext>
                </a:extLst>
              </p14:cNvPr>
              <p14:cNvContentPartPr/>
              <p14:nvPr/>
            </p14:nvContentPartPr>
            <p14:xfrm>
              <a:off x="8883550" y="1960507"/>
              <a:ext cx="119520" cy="125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C956A40-EBF4-4147-862C-2F906D9945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74550" y="1951507"/>
                <a:ext cx="13716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82E6B10-928C-4385-89B4-8EABE22D4302}"/>
              </a:ext>
            </a:extLst>
          </p:cNvPr>
          <p:cNvGrpSpPr/>
          <p:nvPr/>
        </p:nvGrpSpPr>
        <p:grpSpPr>
          <a:xfrm>
            <a:off x="3842470" y="3939067"/>
            <a:ext cx="1413360" cy="813240"/>
            <a:chOff x="3842470" y="3939067"/>
            <a:chExt cx="1413360" cy="81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109BAB-4376-4507-8899-3D29C1E58233}"/>
                    </a:ext>
                  </a:extLst>
                </p14:cNvPr>
                <p14:cNvContentPartPr/>
                <p14:nvPr/>
              </p14:nvContentPartPr>
              <p14:xfrm>
                <a:off x="3935710" y="3939067"/>
                <a:ext cx="1320120" cy="198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109BAB-4376-4507-8899-3D29C1E582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27070" y="3930067"/>
                  <a:ext cx="1337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D1B6BEC-6228-486B-A3BB-31A233317CC5}"/>
                    </a:ext>
                  </a:extLst>
                </p14:cNvPr>
                <p14:cNvContentPartPr/>
                <p14:nvPr/>
              </p14:nvContentPartPr>
              <p14:xfrm>
                <a:off x="3842470" y="4452787"/>
                <a:ext cx="255600" cy="16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D1B6BEC-6228-486B-A3BB-31A233317C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33830" y="4443787"/>
                  <a:ext cx="273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D130BB-7C0B-4EF9-8CF6-6FEA495B9DE7}"/>
                    </a:ext>
                  </a:extLst>
                </p14:cNvPr>
                <p14:cNvContentPartPr/>
                <p14:nvPr/>
              </p14:nvContentPartPr>
              <p14:xfrm>
                <a:off x="4176550" y="4260187"/>
                <a:ext cx="91800" cy="492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D130BB-7C0B-4EF9-8CF6-6FEA495B9D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67910" y="4251187"/>
                  <a:ext cx="10944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765EF5-11F9-4842-8EFA-12B81A59973A}"/>
              </a:ext>
            </a:extLst>
          </p:cNvPr>
          <p:cNvGrpSpPr/>
          <p:nvPr/>
        </p:nvGrpSpPr>
        <p:grpSpPr>
          <a:xfrm>
            <a:off x="4657150" y="4114027"/>
            <a:ext cx="492840" cy="631080"/>
            <a:chOff x="4657150" y="4114027"/>
            <a:chExt cx="49284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F62C14-EFF5-40C8-ACEA-00B72A59E6B5}"/>
                    </a:ext>
                  </a:extLst>
                </p14:cNvPr>
                <p14:cNvContentPartPr/>
                <p14:nvPr/>
              </p14:nvContentPartPr>
              <p14:xfrm>
                <a:off x="4657150" y="4262347"/>
                <a:ext cx="294480" cy="482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F62C14-EFF5-40C8-ACEA-00B72A59E6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48150" y="4253707"/>
                  <a:ext cx="3121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8A82FD-9846-44DE-B1D1-ABE6D56BB49C}"/>
                    </a:ext>
                  </a:extLst>
                </p14:cNvPr>
                <p14:cNvContentPartPr/>
                <p14:nvPr/>
              </p14:nvContentPartPr>
              <p14:xfrm>
                <a:off x="4748230" y="4114027"/>
                <a:ext cx="401760" cy="177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8A82FD-9846-44DE-B1D1-ABE6D56BB4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39230" y="4105387"/>
                  <a:ext cx="41940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6B3A1C8-1846-4E92-845E-78CC07E89352}"/>
                  </a:ext>
                </a:extLst>
              </p14:cNvPr>
              <p14:cNvContentPartPr/>
              <p14:nvPr/>
            </p14:nvContentPartPr>
            <p14:xfrm>
              <a:off x="8344990" y="1968067"/>
              <a:ext cx="62280" cy="101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6B3A1C8-1846-4E92-845E-78CC07E8935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336350" y="1959067"/>
                <a:ext cx="799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BF1CD02-0A12-4237-9E91-7C50E9E18CE4}"/>
                  </a:ext>
                </a:extLst>
              </p14:cNvPr>
              <p14:cNvContentPartPr/>
              <p14:nvPr/>
            </p14:nvContentPartPr>
            <p14:xfrm>
              <a:off x="8629030" y="763867"/>
              <a:ext cx="756720" cy="32738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BF1CD02-0A12-4237-9E91-7C50E9E18C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620390" y="755227"/>
                <a:ext cx="774360" cy="32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6B73C40-79B1-43FB-9398-828A9887E65A}"/>
                  </a:ext>
                </a:extLst>
              </p14:cNvPr>
              <p14:cNvContentPartPr/>
              <p14:nvPr/>
            </p14:nvContentPartPr>
            <p14:xfrm>
              <a:off x="8058790" y="336907"/>
              <a:ext cx="556200" cy="3664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6B73C40-79B1-43FB-9398-828A9887E65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50150" y="328267"/>
                <a:ext cx="573840" cy="36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020977-3118-41F0-B36B-B08AD5A534AC}"/>
                  </a:ext>
                </a:extLst>
              </p14:cNvPr>
              <p14:cNvContentPartPr/>
              <p14:nvPr/>
            </p14:nvContentPartPr>
            <p14:xfrm>
              <a:off x="8629030" y="326107"/>
              <a:ext cx="38520" cy="702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020977-3118-41F0-B36B-B08AD5A534A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620390" y="317467"/>
                <a:ext cx="5616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8D2EA0-5C34-468F-900A-2CD0386FEC29}"/>
                  </a:ext>
                </a:extLst>
              </p14:cNvPr>
              <p14:cNvContentPartPr/>
              <p14:nvPr/>
            </p14:nvContentPartPr>
            <p14:xfrm>
              <a:off x="8614630" y="1272907"/>
              <a:ext cx="15480" cy="6544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8D2EA0-5C34-468F-900A-2CD0386FEC2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05630" y="1264267"/>
                <a:ext cx="3312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9E1B049-063D-4943-9943-E8E2F661AE1E}"/>
                  </a:ext>
                </a:extLst>
              </p14:cNvPr>
              <p14:cNvContentPartPr/>
              <p14:nvPr/>
            </p14:nvContentPartPr>
            <p14:xfrm>
              <a:off x="8598790" y="2153827"/>
              <a:ext cx="20880" cy="752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9E1B049-063D-4943-9943-E8E2F661AE1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590150" y="2145187"/>
                <a:ext cx="3852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31040AC-6729-4AB4-A0EA-E592F84B537B}"/>
                  </a:ext>
                </a:extLst>
              </p14:cNvPr>
              <p14:cNvContentPartPr/>
              <p14:nvPr/>
            </p14:nvContentPartPr>
            <p14:xfrm>
              <a:off x="8612830" y="3277027"/>
              <a:ext cx="24840" cy="7293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31040AC-6729-4AB4-A0EA-E592F84B537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604190" y="3268027"/>
                <a:ext cx="4248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AFBA32F-1D47-46C0-9C14-6C73EBB31412}"/>
                  </a:ext>
                </a:extLst>
              </p14:cNvPr>
              <p14:cNvContentPartPr/>
              <p14:nvPr/>
            </p14:nvContentPartPr>
            <p14:xfrm>
              <a:off x="8585830" y="4222747"/>
              <a:ext cx="26280" cy="6998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AFBA32F-1D47-46C0-9C14-6C73EBB3141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577190" y="4213747"/>
                <a:ext cx="4392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12A338B-6985-41C9-B2DC-0C4058FB15DC}"/>
                  </a:ext>
                </a:extLst>
              </p14:cNvPr>
              <p14:cNvContentPartPr/>
              <p14:nvPr/>
            </p14:nvContentPartPr>
            <p14:xfrm>
              <a:off x="8531110" y="278947"/>
              <a:ext cx="228600" cy="187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12A338B-6985-41C9-B2DC-0C4058FB15D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522470" y="269947"/>
                <a:ext cx="24624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5C4BB653-4872-437B-9B2A-C378D830D275}"/>
              </a:ext>
            </a:extLst>
          </p:cNvPr>
          <p:cNvGrpSpPr/>
          <p:nvPr/>
        </p:nvGrpSpPr>
        <p:grpSpPr>
          <a:xfrm>
            <a:off x="8434270" y="5146147"/>
            <a:ext cx="1227240" cy="925920"/>
            <a:chOff x="8434270" y="5146147"/>
            <a:chExt cx="1227240" cy="9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A6AE43-7797-4EB2-962E-D4B3ED350B8E}"/>
                    </a:ext>
                  </a:extLst>
                </p14:cNvPr>
                <p14:cNvContentPartPr/>
                <p14:nvPr/>
              </p14:nvContentPartPr>
              <p14:xfrm>
                <a:off x="8586550" y="5146147"/>
                <a:ext cx="31680" cy="736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A6AE43-7797-4EB2-962E-D4B3ED350B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7910" y="5137147"/>
                  <a:ext cx="493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9189021-AFA5-4AA4-A864-E4E274707A68}"/>
                    </a:ext>
                  </a:extLst>
                </p14:cNvPr>
                <p14:cNvContentPartPr/>
                <p14:nvPr/>
              </p14:nvContentPartPr>
              <p14:xfrm>
                <a:off x="8434270" y="5645467"/>
                <a:ext cx="460080" cy="365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9189021-AFA5-4AA4-A864-E4E274707A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25270" y="5636467"/>
                  <a:ext cx="477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73FB2E-9679-4FD7-9DB9-75DDFB345E68}"/>
                    </a:ext>
                  </a:extLst>
                </p14:cNvPr>
                <p14:cNvContentPartPr/>
                <p14:nvPr/>
              </p14:nvContentPartPr>
              <p14:xfrm>
                <a:off x="9025750" y="5811427"/>
                <a:ext cx="183240" cy="260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73FB2E-9679-4FD7-9DB9-75DDFB345E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16750" y="5802427"/>
                  <a:ext cx="200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092CC5-90F9-4003-AC97-A886B7622894}"/>
                    </a:ext>
                  </a:extLst>
                </p14:cNvPr>
                <p14:cNvContentPartPr/>
                <p14:nvPr/>
              </p14:nvContentPartPr>
              <p14:xfrm>
                <a:off x="9059590" y="5799187"/>
                <a:ext cx="154440" cy="226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092CC5-90F9-4003-AC97-A886B76228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50950" y="5790547"/>
                  <a:ext cx="172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BFFC4B-6F7D-4DAF-B872-C588A5B9F4EA}"/>
                    </a:ext>
                  </a:extLst>
                </p14:cNvPr>
                <p14:cNvContentPartPr/>
                <p14:nvPr/>
              </p14:nvContentPartPr>
              <p14:xfrm>
                <a:off x="9248590" y="5860747"/>
                <a:ext cx="154440" cy="98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BFFC4B-6F7D-4DAF-B872-C588A5B9F4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39950" y="5852107"/>
                  <a:ext cx="172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221313-A320-4D92-92E1-FC79BAFB21F7}"/>
                    </a:ext>
                  </a:extLst>
                </p14:cNvPr>
                <p14:cNvContentPartPr/>
                <p14:nvPr/>
              </p14:nvContentPartPr>
              <p14:xfrm>
                <a:off x="9451630" y="5725387"/>
                <a:ext cx="209880" cy="335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221313-A320-4D92-92E1-FC79BAFB21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42990" y="5716387"/>
                  <a:ext cx="227520" cy="35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46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1816390" y="1008677"/>
                <a:ext cx="22840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90" y="1008677"/>
                <a:ext cx="2284023" cy="738664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949"/>
            <a:ext cx="5119036" cy="50481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F77EA6-AEDB-40CA-B454-330BB0C488F3}"/>
              </a:ext>
            </a:extLst>
          </p:cNvPr>
          <p:cNvGrpSpPr/>
          <p:nvPr/>
        </p:nvGrpSpPr>
        <p:grpSpPr>
          <a:xfrm>
            <a:off x="564670" y="2658547"/>
            <a:ext cx="937080" cy="529920"/>
            <a:chOff x="564670" y="2658547"/>
            <a:chExt cx="93708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3C2EBD-FB9A-4D99-B545-5680376244DB}"/>
                    </a:ext>
                  </a:extLst>
                </p14:cNvPr>
                <p14:cNvContentPartPr/>
                <p14:nvPr/>
              </p14:nvContentPartPr>
              <p14:xfrm>
                <a:off x="564670" y="2658547"/>
                <a:ext cx="34560" cy="529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3C2EBD-FB9A-4D99-B545-5680376244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5670" y="2649907"/>
                  <a:ext cx="522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EF9BC7-B02C-4DDF-A3A6-B36C54F07F08}"/>
                    </a:ext>
                  </a:extLst>
                </p14:cNvPr>
                <p14:cNvContentPartPr/>
                <p14:nvPr/>
              </p14:nvContentPartPr>
              <p14:xfrm>
                <a:off x="575830" y="2974267"/>
                <a:ext cx="226800" cy="205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EF9BC7-B02C-4DDF-A3A6-B36C54F07F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7190" y="2965267"/>
                  <a:ext cx="244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6AFFC1-3FDE-4D38-89FE-250E6D9F3A2C}"/>
                    </a:ext>
                  </a:extLst>
                </p14:cNvPr>
                <p14:cNvContentPartPr/>
                <p14:nvPr/>
              </p14:nvContentPartPr>
              <p14:xfrm>
                <a:off x="889390" y="2912707"/>
                <a:ext cx="108000" cy="17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6AFFC1-3FDE-4D38-89FE-250E6D9F3A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0390" y="2904067"/>
                  <a:ext cx="125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36A8C-A26A-4020-8E50-E5CEC9135FB1}"/>
                    </a:ext>
                  </a:extLst>
                </p14:cNvPr>
                <p14:cNvContentPartPr/>
                <p14:nvPr/>
              </p14:nvContentPartPr>
              <p14:xfrm>
                <a:off x="935830" y="2983987"/>
                <a:ext cx="127440" cy="1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36A8C-A26A-4020-8E50-E5CEC9135F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6830" y="2975347"/>
                  <a:ext cx="14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175AA9-9246-498E-BCE6-1043862B6987}"/>
                    </a:ext>
                  </a:extLst>
                </p14:cNvPr>
                <p14:cNvContentPartPr/>
                <p14:nvPr/>
              </p14:nvContentPartPr>
              <p14:xfrm>
                <a:off x="1215190" y="2778787"/>
                <a:ext cx="286560" cy="323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175AA9-9246-498E-BCE6-1043862B69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06190" y="2770147"/>
                  <a:ext cx="30420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DA05B0-9B65-45CE-9ABA-24EFC9A3C639}"/>
              </a:ext>
            </a:extLst>
          </p:cNvPr>
          <p:cNvGrpSpPr/>
          <p:nvPr/>
        </p:nvGrpSpPr>
        <p:grpSpPr>
          <a:xfrm>
            <a:off x="560710" y="3369547"/>
            <a:ext cx="2211120" cy="992880"/>
            <a:chOff x="560710" y="3369547"/>
            <a:chExt cx="2211120" cy="9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BCCE7A-406C-48EF-8770-8D9303757D12}"/>
                    </a:ext>
                  </a:extLst>
                </p14:cNvPr>
                <p14:cNvContentPartPr/>
                <p14:nvPr/>
              </p14:nvContentPartPr>
              <p14:xfrm>
                <a:off x="628750" y="3375667"/>
                <a:ext cx="30600" cy="402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BCCE7A-406C-48EF-8770-8D9303757D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0110" y="3366667"/>
                  <a:ext cx="48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AB6A20-02EE-4F10-BB14-6294A026B8C1}"/>
                    </a:ext>
                  </a:extLst>
                </p14:cNvPr>
                <p14:cNvContentPartPr/>
                <p14:nvPr/>
              </p14:nvContentPartPr>
              <p14:xfrm>
                <a:off x="697510" y="3450187"/>
                <a:ext cx="158040" cy="257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AB6A20-02EE-4F10-BB14-6294A026B8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8510" y="3441547"/>
                  <a:ext cx="175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6D5194-7D4E-4280-A552-DA917E0F323F}"/>
                    </a:ext>
                  </a:extLst>
                </p14:cNvPr>
                <p14:cNvContentPartPr/>
                <p14:nvPr/>
              </p14:nvContentPartPr>
              <p14:xfrm>
                <a:off x="997030" y="3460987"/>
                <a:ext cx="89640" cy="31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6D5194-7D4E-4280-A552-DA917E0F32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8390" y="3452347"/>
                  <a:ext cx="10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74C092-A92F-46A2-93DC-B2EFE3C7F689}"/>
                    </a:ext>
                  </a:extLst>
                </p14:cNvPr>
                <p14:cNvContentPartPr/>
                <p14:nvPr/>
              </p14:nvContentPartPr>
              <p14:xfrm>
                <a:off x="991990" y="3575107"/>
                <a:ext cx="183600" cy="33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74C092-A92F-46A2-93DC-B2EFE3C7F6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990" y="3566107"/>
                  <a:ext cx="201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A9890C-49AD-48D3-858D-5A3C71A628D4}"/>
                    </a:ext>
                  </a:extLst>
                </p14:cNvPr>
                <p14:cNvContentPartPr/>
                <p14:nvPr/>
              </p14:nvContentPartPr>
              <p14:xfrm>
                <a:off x="1243990" y="3369547"/>
                <a:ext cx="312480" cy="321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A9890C-49AD-48D3-858D-5A3C71A628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34990" y="3360907"/>
                  <a:ext cx="330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F08088-983D-4196-BEA0-5C1926A8CD36}"/>
                    </a:ext>
                  </a:extLst>
                </p14:cNvPr>
                <p14:cNvContentPartPr/>
                <p14:nvPr/>
              </p14:nvContentPartPr>
              <p14:xfrm>
                <a:off x="560710" y="4066507"/>
                <a:ext cx="177480" cy="295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F08088-983D-4196-BEA0-5C1926A8CD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2070" y="4057507"/>
                  <a:ext cx="195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377592-EC42-4174-8624-90AF6A528B77}"/>
                    </a:ext>
                  </a:extLst>
                </p14:cNvPr>
                <p14:cNvContentPartPr/>
                <p14:nvPr/>
              </p14:nvContentPartPr>
              <p14:xfrm>
                <a:off x="765550" y="4130947"/>
                <a:ext cx="319680" cy="183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377592-EC42-4174-8624-90AF6A528B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6910" y="4121947"/>
                  <a:ext cx="337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E398E3-3E41-495F-80B7-2531CAB41DD2}"/>
                    </a:ext>
                  </a:extLst>
                </p14:cNvPr>
                <p14:cNvContentPartPr/>
                <p14:nvPr/>
              </p14:nvContentPartPr>
              <p14:xfrm>
                <a:off x="1080190" y="3851947"/>
                <a:ext cx="399960" cy="453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E398E3-3E41-495F-80B7-2531CAB41D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1190" y="3843307"/>
                  <a:ext cx="4176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80BE08-4B3F-4880-B8DC-0FA8B4944E1C}"/>
                    </a:ext>
                  </a:extLst>
                </p14:cNvPr>
                <p14:cNvContentPartPr/>
                <p14:nvPr/>
              </p14:nvContentPartPr>
              <p14:xfrm>
                <a:off x="1493470" y="4061827"/>
                <a:ext cx="164880" cy="19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80BE08-4B3F-4880-B8DC-0FA8B4944E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84470" y="4052827"/>
                  <a:ext cx="18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A69B21-82F6-4D53-89CF-E55F745D5DBE}"/>
                    </a:ext>
                  </a:extLst>
                </p14:cNvPr>
                <p14:cNvContentPartPr/>
                <p14:nvPr/>
              </p14:nvContentPartPr>
              <p14:xfrm>
                <a:off x="1534150" y="4062547"/>
                <a:ext cx="114480" cy="207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A69B21-82F6-4D53-89CF-E55F745D5D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25510" y="4053907"/>
                  <a:ext cx="132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C3845B-7D03-442A-BDCA-5DAC8B60BCD2}"/>
                    </a:ext>
                  </a:extLst>
                </p14:cNvPr>
                <p14:cNvContentPartPr/>
                <p14:nvPr/>
              </p14:nvContentPartPr>
              <p14:xfrm>
                <a:off x="1868230" y="3840067"/>
                <a:ext cx="101520" cy="498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C3845B-7D03-442A-BDCA-5DAC8B60BC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59590" y="3831427"/>
                  <a:ext cx="1191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C86D38-86C1-40B6-AEE6-30B863BDC407}"/>
                    </a:ext>
                  </a:extLst>
                </p14:cNvPr>
                <p14:cNvContentPartPr/>
                <p14:nvPr/>
              </p14:nvContentPartPr>
              <p14:xfrm>
                <a:off x="1953910" y="3917107"/>
                <a:ext cx="198720" cy="294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C86D38-86C1-40B6-AEE6-30B863BDC4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44910" y="3908107"/>
                  <a:ext cx="216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E3E68D-295D-4C94-94E5-685E649ED8F1}"/>
                    </a:ext>
                  </a:extLst>
                </p14:cNvPr>
                <p14:cNvContentPartPr/>
                <p14:nvPr/>
              </p14:nvContentPartPr>
              <p14:xfrm>
                <a:off x="2258470" y="4193947"/>
                <a:ext cx="29160" cy="80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E3E68D-295D-4C94-94E5-685E649ED8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9830" y="4185307"/>
                  <a:ext cx="4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B6055E-0C0A-4375-B6D2-48D515D89EC2}"/>
                    </a:ext>
                  </a:extLst>
                </p14:cNvPr>
                <p14:cNvContentPartPr/>
                <p14:nvPr/>
              </p14:nvContentPartPr>
              <p14:xfrm>
                <a:off x="2397430" y="3885427"/>
                <a:ext cx="160200" cy="321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B6055E-0C0A-4375-B6D2-48D515D89E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8790" y="3876787"/>
                  <a:ext cx="177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FD2497-4198-409D-A0AA-606CF65F9843}"/>
                    </a:ext>
                  </a:extLst>
                </p14:cNvPr>
                <p14:cNvContentPartPr/>
                <p14:nvPr/>
              </p14:nvContentPartPr>
              <p14:xfrm>
                <a:off x="2619550" y="3759067"/>
                <a:ext cx="152280" cy="543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FD2497-4198-409D-A0AA-606CF65F98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10550" y="3750427"/>
                  <a:ext cx="169920" cy="5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7EDF9D-2696-4389-88AC-4A7040AA2A30}"/>
              </a:ext>
            </a:extLst>
          </p:cNvPr>
          <p:cNvGrpSpPr/>
          <p:nvPr/>
        </p:nvGrpSpPr>
        <p:grpSpPr>
          <a:xfrm>
            <a:off x="799750" y="4710907"/>
            <a:ext cx="879120" cy="416520"/>
            <a:chOff x="799750" y="4710907"/>
            <a:chExt cx="87912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D40DC1-6958-42BB-B530-AE7E9114AEA6}"/>
                    </a:ext>
                  </a:extLst>
                </p14:cNvPr>
                <p14:cNvContentPartPr/>
                <p14:nvPr/>
              </p14:nvContentPartPr>
              <p14:xfrm>
                <a:off x="799750" y="4755187"/>
                <a:ext cx="206280" cy="37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D40DC1-6958-42BB-B530-AE7E9114AE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1110" y="4746547"/>
                  <a:ext cx="223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AEC4EA-5CA7-4C59-9A26-6199B0ABA0E6}"/>
                    </a:ext>
                  </a:extLst>
                </p14:cNvPr>
                <p14:cNvContentPartPr/>
                <p14:nvPr/>
              </p14:nvContentPartPr>
              <p14:xfrm>
                <a:off x="813790" y="4741507"/>
                <a:ext cx="188280" cy="359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AEC4EA-5CA7-4C59-9A26-6199B0ABA0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4790" y="4732867"/>
                  <a:ext cx="205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E1FA76-8158-44E8-9634-DE43EC34EF6C}"/>
                    </a:ext>
                  </a:extLst>
                </p14:cNvPr>
                <p14:cNvContentPartPr/>
                <p14:nvPr/>
              </p14:nvContentPartPr>
              <p14:xfrm>
                <a:off x="1070830" y="4776427"/>
                <a:ext cx="213840" cy="184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E1FA76-8158-44E8-9634-DE43EC34EF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1830" y="4767427"/>
                  <a:ext cx="231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089F27-59F9-4ADA-A099-A2A4960AFFFA}"/>
                    </a:ext>
                  </a:extLst>
                </p14:cNvPr>
                <p14:cNvContentPartPr/>
                <p14:nvPr/>
              </p14:nvContentPartPr>
              <p14:xfrm>
                <a:off x="1411750" y="4710907"/>
                <a:ext cx="267120" cy="37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089F27-59F9-4ADA-A099-A2A4960AFF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02750" y="4701907"/>
                  <a:ext cx="28476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AB01CB-D94E-48A1-9078-48652F9E4412}"/>
              </a:ext>
            </a:extLst>
          </p:cNvPr>
          <p:cNvGrpSpPr/>
          <p:nvPr/>
        </p:nvGrpSpPr>
        <p:grpSpPr>
          <a:xfrm>
            <a:off x="3412270" y="1989667"/>
            <a:ext cx="1486800" cy="3404880"/>
            <a:chOff x="3412270" y="1989667"/>
            <a:chExt cx="1486800" cy="34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6FD314-999E-416B-AFC8-CE0CBA934891}"/>
                    </a:ext>
                  </a:extLst>
                </p14:cNvPr>
                <p14:cNvContentPartPr/>
                <p14:nvPr/>
              </p14:nvContentPartPr>
              <p14:xfrm>
                <a:off x="4129750" y="2077507"/>
                <a:ext cx="133920" cy="3317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6FD314-999E-416B-AFC8-CE0CBA9348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20750" y="2068507"/>
                  <a:ext cx="151560" cy="33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1DD52F-BE0E-43A7-BD9C-4AB3C7B9D744}"/>
                    </a:ext>
                  </a:extLst>
                </p14:cNvPr>
                <p14:cNvContentPartPr/>
                <p14:nvPr/>
              </p14:nvContentPartPr>
              <p14:xfrm>
                <a:off x="3603790" y="2504827"/>
                <a:ext cx="1164960" cy="27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1DD52F-BE0E-43A7-BD9C-4AB3C7B9D7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95150" y="2496187"/>
                  <a:ext cx="1182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8049A5-21D1-4598-AF00-ACAEE728B552}"/>
                    </a:ext>
                  </a:extLst>
                </p14:cNvPr>
                <p14:cNvContentPartPr/>
                <p14:nvPr/>
              </p14:nvContentPartPr>
              <p14:xfrm>
                <a:off x="3821950" y="1989667"/>
                <a:ext cx="368280" cy="413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8049A5-21D1-4598-AF00-ACAEE728B5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2950" y="1980667"/>
                  <a:ext cx="3859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0E40BE-0EF6-4256-9FE3-1500733AE8A2}"/>
                    </a:ext>
                  </a:extLst>
                </p14:cNvPr>
                <p14:cNvContentPartPr/>
                <p14:nvPr/>
              </p14:nvContentPartPr>
              <p14:xfrm>
                <a:off x="3944710" y="2016307"/>
                <a:ext cx="179280" cy="326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0E40BE-0EF6-4256-9FE3-1500733AE8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5710" y="2007307"/>
                  <a:ext cx="196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92A2CC2-B658-4880-9C46-0364817ADD41}"/>
                    </a:ext>
                  </a:extLst>
                </p14:cNvPr>
                <p14:cNvContentPartPr/>
                <p14:nvPr/>
              </p14:nvContentPartPr>
              <p14:xfrm>
                <a:off x="4390030" y="2033947"/>
                <a:ext cx="117720" cy="237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92A2CC2-B658-4880-9C46-0364817ADD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81030" y="2024947"/>
                  <a:ext cx="135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491B8A-FE72-4A0B-9FFC-DD82A18683F3}"/>
                    </a:ext>
                  </a:extLst>
                </p14:cNvPr>
                <p14:cNvContentPartPr/>
                <p14:nvPr/>
              </p14:nvContentPartPr>
              <p14:xfrm>
                <a:off x="4370590" y="2046187"/>
                <a:ext cx="302400" cy="630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491B8A-FE72-4A0B-9FFC-DD82A18683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61590" y="2037187"/>
                  <a:ext cx="32004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F6D03E-3B96-4384-A24C-04B044CD838D}"/>
                    </a:ext>
                  </a:extLst>
                </p14:cNvPr>
                <p14:cNvContentPartPr/>
                <p14:nvPr/>
              </p14:nvContentPartPr>
              <p14:xfrm>
                <a:off x="3795310" y="2673667"/>
                <a:ext cx="227880" cy="322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F6D03E-3B96-4384-A24C-04B044CD83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86310" y="2665027"/>
                  <a:ext cx="245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A5724C-1EDB-4CD9-9D26-4F9E1301374D}"/>
                    </a:ext>
                  </a:extLst>
                </p14:cNvPr>
                <p14:cNvContentPartPr/>
                <p14:nvPr/>
              </p14:nvContentPartPr>
              <p14:xfrm>
                <a:off x="4282030" y="2683387"/>
                <a:ext cx="343440" cy="288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A5724C-1EDB-4CD9-9D26-4F9E130137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73030" y="2674387"/>
                  <a:ext cx="361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ED94A0-FF2E-4CBB-8F00-145C38249817}"/>
                    </a:ext>
                  </a:extLst>
                </p14:cNvPr>
                <p14:cNvContentPartPr/>
                <p14:nvPr/>
              </p14:nvContentPartPr>
              <p14:xfrm>
                <a:off x="3504790" y="3054907"/>
                <a:ext cx="1189080" cy="110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ED94A0-FF2E-4CBB-8F00-145C382498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5790" y="3046267"/>
                  <a:ext cx="1206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E96D5B-64D0-4D60-BA01-483A9B1E5B06}"/>
                    </a:ext>
                  </a:extLst>
                </p14:cNvPr>
                <p14:cNvContentPartPr/>
                <p14:nvPr/>
              </p14:nvContentPartPr>
              <p14:xfrm>
                <a:off x="3881350" y="3262987"/>
                <a:ext cx="54000" cy="343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E96D5B-64D0-4D60-BA01-483A9B1E5B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72350" y="3253987"/>
                  <a:ext cx="71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BAADF6-D53A-4ECA-A58E-CE5B40DDF7CE}"/>
                    </a:ext>
                  </a:extLst>
                </p14:cNvPr>
                <p14:cNvContentPartPr/>
                <p14:nvPr/>
              </p14:nvContentPartPr>
              <p14:xfrm>
                <a:off x="3508390" y="3662227"/>
                <a:ext cx="1390680" cy="55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BAADF6-D53A-4ECA-A58E-CE5B40DDF7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99750" y="3653227"/>
                  <a:ext cx="140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E3057D-94A3-4EDF-8FC5-79922DF3987C}"/>
                    </a:ext>
                  </a:extLst>
                </p14:cNvPr>
                <p14:cNvContentPartPr/>
                <p14:nvPr/>
              </p14:nvContentPartPr>
              <p14:xfrm>
                <a:off x="4377070" y="3211147"/>
                <a:ext cx="230760" cy="354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E3057D-94A3-4EDF-8FC5-79922DF398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8070" y="3202507"/>
                  <a:ext cx="248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31975F-CF24-448F-8FA1-721F036DA656}"/>
                    </a:ext>
                  </a:extLst>
                </p14:cNvPr>
                <p14:cNvContentPartPr/>
                <p14:nvPr/>
              </p14:nvContentPartPr>
              <p14:xfrm>
                <a:off x="3576070" y="4068667"/>
                <a:ext cx="141840" cy="24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31975F-CF24-448F-8FA1-721F036DA6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67070" y="4059667"/>
                  <a:ext cx="159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A2C82F-407A-40AD-9D37-E5B4F5645D7C}"/>
                    </a:ext>
                  </a:extLst>
                </p14:cNvPr>
                <p14:cNvContentPartPr/>
                <p14:nvPr/>
              </p14:nvContentPartPr>
              <p14:xfrm>
                <a:off x="3829870" y="3928627"/>
                <a:ext cx="53280" cy="274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A2C82F-407A-40AD-9D37-E5B4F5645D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0870" y="3919987"/>
                  <a:ext cx="70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D00902-87EA-468C-B1AB-A6BADA2DA670}"/>
                    </a:ext>
                  </a:extLst>
                </p14:cNvPr>
                <p14:cNvContentPartPr/>
                <p14:nvPr/>
              </p14:nvContentPartPr>
              <p14:xfrm>
                <a:off x="4304710" y="3837547"/>
                <a:ext cx="206640" cy="375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D00902-87EA-468C-B1AB-A6BADA2DA6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95710" y="3828547"/>
                  <a:ext cx="224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B1EAD5-B419-405D-BC75-BE07BCF0D324}"/>
                    </a:ext>
                  </a:extLst>
                </p14:cNvPr>
                <p14:cNvContentPartPr/>
                <p14:nvPr/>
              </p14:nvContentPartPr>
              <p14:xfrm>
                <a:off x="3412270" y="4330747"/>
                <a:ext cx="1328040" cy="12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B1EAD5-B419-405D-BC75-BE07BCF0D3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03630" y="4322107"/>
                  <a:ext cx="13456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48C96E-310C-4721-9A2B-B51096E18785}"/>
              </a:ext>
            </a:extLst>
          </p:cNvPr>
          <p:cNvGrpSpPr/>
          <p:nvPr/>
        </p:nvGrpSpPr>
        <p:grpSpPr>
          <a:xfrm>
            <a:off x="455230" y="1906507"/>
            <a:ext cx="1127880" cy="521280"/>
            <a:chOff x="455230" y="1906507"/>
            <a:chExt cx="112788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56FE92-AE9B-49B1-BE16-B53896342435}"/>
                    </a:ext>
                  </a:extLst>
                </p14:cNvPr>
                <p14:cNvContentPartPr/>
                <p14:nvPr/>
              </p14:nvContentPartPr>
              <p14:xfrm>
                <a:off x="455230" y="2091187"/>
                <a:ext cx="357120" cy="336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56FE92-AE9B-49B1-BE16-B538963424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590" y="2082187"/>
                  <a:ext cx="3747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36AD2A-5C4C-4BF9-B768-40AA30B4BC34}"/>
                    </a:ext>
                  </a:extLst>
                </p14:cNvPr>
                <p14:cNvContentPartPr/>
                <p14:nvPr/>
              </p14:nvContentPartPr>
              <p14:xfrm>
                <a:off x="897310" y="2119987"/>
                <a:ext cx="111240" cy="43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36AD2A-5C4C-4BF9-B768-40AA30B4BC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8670" y="2110987"/>
                  <a:ext cx="128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E4D239-B292-4BF9-A4FF-9A15E7372249}"/>
                    </a:ext>
                  </a:extLst>
                </p14:cNvPr>
                <p14:cNvContentPartPr/>
                <p14:nvPr/>
              </p14:nvContentPartPr>
              <p14:xfrm>
                <a:off x="943750" y="2267947"/>
                <a:ext cx="173880" cy="13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E4D239-B292-4BF9-A4FF-9A15E73722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5110" y="2258947"/>
                  <a:ext cx="19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1E21AA-50E1-44F9-9E5E-D01578AE8D5E}"/>
                    </a:ext>
                  </a:extLst>
                </p14:cNvPr>
                <p14:cNvContentPartPr/>
                <p14:nvPr/>
              </p14:nvContentPartPr>
              <p14:xfrm>
                <a:off x="1292230" y="1906507"/>
                <a:ext cx="290880" cy="443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1E21AA-50E1-44F9-9E5E-D01578AE8D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83230" y="1897867"/>
                  <a:ext cx="30852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E1CC27A-77FC-4104-9076-F029BBABF63F}"/>
                  </a:ext>
                </a:extLst>
              </p14:cNvPr>
              <p14:cNvContentPartPr/>
              <p14:nvPr/>
            </p14:nvContentPartPr>
            <p14:xfrm>
              <a:off x="8600590" y="4253347"/>
              <a:ext cx="29520" cy="4762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E1CC27A-77FC-4104-9076-F029BBABF6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91590" y="4244707"/>
                <a:ext cx="47160" cy="49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B2477F47-DE4F-42CB-9493-CA008A9A20E3}"/>
              </a:ext>
            </a:extLst>
          </p:cNvPr>
          <p:cNvGrpSpPr/>
          <p:nvPr/>
        </p:nvGrpSpPr>
        <p:grpSpPr>
          <a:xfrm>
            <a:off x="8454070" y="5058307"/>
            <a:ext cx="403200" cy="735480"/>
            <a:chOff x="8454070" y="5058307"/>
            <a:chExt cx="403200" cy="7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DC6A20-2A77-4822-AB6E-BF4D7601E740}"/>
                    </a:ext>
                  </a:extLst>
                </p14:cNvPr>
                <p14:cNvContentPartPr/>
                <p14:nvPr/>
              </p14:nvContentPartPr>
              <p14:xfrm>
                <a:off x="8564950" y="5058307"/>
                <a:ext cx="50400" cy="492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DC6A20-2A77-4822-AB6E-BF4D7601E7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55950" y="5049307"/>
                  <a:ext cx="680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E57450-3210-42EF-9FF5-93DD496A8EB6}"/>
                    </a:ext>
                  </a:extLst>
                </p14:cNvPr>
                <p14:cNvContentPartPr/>
                <p14:nvPr/>
              </p14:nvContentPartPr>
              <p14:xfrm>
                <a:off x="8454070" y="5262787"/>
                <a:ext cx="403200" cy="531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E57450-3210-42EF-9FF5-93DD496A8E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45430" y="5254147"/>
                  <a:ext cx="42084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180A661-3A54-4C5A-86CC-F5707BA2E508}"/>
              </a:ext>
            </a:extLst>
          </p:cNvPr>
          <p:cNvGrpSpPr/>
          <p:nvPr/>
        </p:nvGrpSpPr>
        <p:grpSpPr>
          <a:xfrm>
            <a:off x="8165350" y="259147"/>
            <a:ext cx="1153080" cy="3574440"/>
            <a:chOff x="8165350" y="259147"/>
            <a:chExt cx="1153080" cy="357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653CE8-EBA4-4EDF-AAD1-AFAF8CB17278}"/>
                    </a:ext>
                  </a:extLst>
                </p14:cNvPr>
                <p14:cNvContentPartPr/>
                <p14:nvPr/>
              </p14:nvContentPartPr>
              <p14:xfrm>
                <a:off x="8595910" y="3384307"/>
                <a:ext cx="115200" cy="149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653CE8-EBA4-4EDF-AAD1-AFAF8CB172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86910" y="3375307"/>
                  <a:ext cx="132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C56774-04DE-4F05-9AB4-9807A35CF8A3}"/>
                    </a:ext>
                  </a:extLst>
                </p14:cNvPr>
                <p14:cNvContentPartPr/>
                <p14:nvPr/>
              </p14:nvContentPartPr>
              <p14:xfrm>
                <a:off x="8895430" y="2539027"/>
                <a:ext cx="117000" cy="12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C56774-04DE-4F05-9AB4-9807A35CF8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86790" y="2530027"/>
                  <a:ext cx="134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30B510-599F-48B7-9B46-8C03F44AECEC}"/>
                    </a:ext>
                  </a:extLst>
                </p14:cNvPr>
                <p14:cNvContentPartPr/>
                <p14:nvPr/>
              </p14:nvContentPartPr>
              <p14:xfrm>
                <a:off x="8319790" y="2523187"/>
                <a:ext cx="115200" cy="94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30B510-599F-48B7-9B46-8C03F44AEC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10790" y="2514547"/>
                  <a:ext cx="132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343E3C-C923-4A66-B3D6-B9C0A3CE172D}"/>
                    </a:ext>
                  </a:extLst>
                </p14:cNvPr>
                <p14:cNvContentPartPr/>
                <p14:nvPr/>
              </p14:nvContentPartPr>
              <p14:xfrm>
                <a:off x="8624350" y="1561987"/>
                <a:ext cx="681120" cy="1863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343E3C-C923-4A66-B3D6-B9C0A3CE17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15350" y="1552987"/>
                  <a:ext cx="698760" cy="18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A13A35-690B-47EC-92FF-CC298B2334AC}"/>
                    </a:ext>
                  </a:extLst>
                </p14:cNvPr>
                <p14:cNvContentPartPr/>
                <p14:nvPr/>
              </p14:nvContentPartPr>
              <p14:xfrm>
                <a:off x="8165350" y="1730467"/>
                <a:ext cx="475560" cy="1699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A13A35-690B-47EC-92FF-CC298B2334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56350" y="1721467"/>
                  <a:ext cx="493200" cy="17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1485EE-1A62-4C27-81D5-3F096A92D8AA}"/>
                    </a:ext>
                  </a:extLst>
                </p14:cNvPr>
                <p14:cNvContentPartPr/>
                <p14:nvPr/>
              </p14:nvContentPartPr>
              <p14:xfrm>
                <a:off x="8611390" y="848467"/>
                <a:ext cx="21600" cy="533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1485EE-1A62-4C27-81D5-3F096A92D8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02390" y="839467"/>
                  <a:ext cx="392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DA1DFB-A5F3-4065-ADB2-8BF28E881F91}"/>
                    </a:ext>
                  </a:extLst>
                </p14:cNvPr>
                <p14:cNvContentPartPr/>
                <p14:nvPr/>
              </p14:nvContentPartPr>
              <p14:xfrm>
                <a:off x="8623990" y="1650547"/>
                <a:ext cx="10440" cy="523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DA1DFB-A5F3-4065-ADB2-8BF28E881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14990" y="1641547"/>
                  <a:ext cx="280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F1D865-C04A-4BCB-A495-FDA9C2BABD47}"/>
                    </a:ext>
                  </a:extLst>
                </p14:cNvPr>
                <p14:cNvContentPartPr/>
                <p14:nvPr/>
              </p14:nvContentPartPr>
              <p14:xfrm>
                <a:off x="8612830" y="2470987"/>
                <a:ext cx="16560" cy="419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F1D865-C04A-4BCB-A495-FDA9C2BABD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04190" y="2461987"/>
                  <a:ext cx="342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5A9065-1A78-4957-A460-8E3D9191FCEA}"/>
                    </a:ext>
                  </a:extLst>
                </p14:cNvPr>
                <p14:cNvContentPartPr/>
                <p14:nvPr/>
              </p14:nvContentPartPr>
              <p14:xfrm>
                <a:off x="8630830" y="3125467"/>
                <a:ext cx="28080" cy="708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5A9065-1A78-4957-A460-8E3D9191FC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21830" y="3116467"/>
                  <a:ext cx="4572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8B3D6F3-C648-4796-9713-55567A3C181E}"/>
                    </a:ext>
                  </a:extLst>
                </p14:cNvPr>
                <p14:cNvContentPartPr/>
                <p14:nvPr/>
              </p14:nvContentPartPr>
              <p14:xfrm>
                <a:off x="8417710" y="736507"/>
                <a:ext cx="327600" cy="16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8B3D6F3-C648-4796-9713-55567A3C18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08710" y="727507"/>
                  <a:ext cx="345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CD5A40-D724-44F2-8750-FD014FC48789}"/>
                    </a:ext>
                  </a:extLst>
                </p14:cNvPr>
                <p14:cNvContentPartPr/>
                <p14:nvPr/>
              </p14:nvContentPartPr>
              <p14:xfrm>
                <a:off x="8677270" y="336547"/>
                <a:ext cx="146880" cy="202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CD5A40-D724-44F2-8750-FD014FC4878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68270" y="327907"/>
                  <a:ext cx="164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E2132A-9370-40A4-9799-F99F7B615605}"/>
                    </a:ext>
                  </a:extLst>
                </p14:cNvPr>
                <p14:cNvContentPartPr/>
                <p14:nvPr/>
              </p14:nvContentPartPr>
              <p14:xfrm>
                <a:off x="8663590" y="318907"/>
                <a:ext cx="176400" cy="217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E2132A-9370-40A4-9799-F99F7B6156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54590" y="309907"/>
                  <a:ext cx="194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AA09B3-593B-4D2A-930B-4B4CAE8941C5}"/>
                    </a:ext>
                  </a:extLst>
                </p14:cNvPr>
                <p14:cNvContentPartPr/>
                <p14:nvPr/>
              </p14:nvContentPartPr>
              <p14:xfrm>
                <a:off x="8866990" y="344827"/>
                <a:ext cx="190080" cy="117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AA09B3-593B-4D2A-930B-4B4CAE8941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57990" y="336187"/>
                  <a:ext cx="207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3701F5-640F-46C7-A909-D27B044DB0AD}"/>
                    </a:ext>
                  </a:extLst>
                </p14:cNvPr>
                <p14:cNvContentPartPr/>
                <p14:nvPr/>
              </p14:nvContentPartPr>
              <p14:xfrm>
                <a:off x="9086950" y="259147"/>
                <a:ext cx="231480" cy="259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3701F5-640F-46C7-A909-D27B044DB0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78310" y="250147"/>
                  <a:ext cx="2491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E6C63ED-057C-4F6A-AAEF-1F4E648CED6B}"/>
              </a:ext>
            </a:extLst>
          </p:cNvPr>
          <p:cNvGrpSpPr/>
          <p:nvPr/>
        </p:nvGrpSpPr>
        <p:grpSpPr>
          <a:xfrm>
            <a:off x="1741870" y="1774027"/>
            <a:ext cx="622080" cy="518400"/>
            <a:chOff x="1741870" y="1774027"/>
            <a:chExt cx="62208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4C1396-A47D-4B7D-80F6-DEA782AFB9B5}"/>
                    </a:ext>
                  </a:extLst>
                </p14:cNvPr>
                <p14:cNvContentPartPr/>
                <p14:nvPr/>
              </p14:nvContentPartPr>
              <p14:xfrm>
                <a:off x="1871470" y="1861507"/>
                <a:ext cx="393480" cy="430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4C1396-A47D-4B7D-80F6-DEA782AFB9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62470" y="1852867"/>
                  <a:ext cx="4111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E6D6D9-394E-4DCA-A721-B30C1269702E}"/>
                    </a:ext>
                  </a:extLst>
                </p14:cNvPr>
                <p14:cNvContentPartPr/>
                <p14:nvPr/>
              </p14:nvContentPartPr>
              <p14:xfrm>
                <a:off x="2102230" y="1774027"/>
                <a:ext cx="261720" cy="186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E6D6D9-394E-4DCA-A721-B30C126970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93230" y="1765387"/>
                  <a:ext cx="279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CBA453-BE1D-499C-871E-B2AA74988522}"/>
                    </a:ext>
                  </a:extLst>
                </p14:cNvPr>
                <p14:cNvContentPartPr/>
                <p14:nvPr/>
              </p14:nvContentPartPr>
              <p14:xfrm>
                <a:off x="1741870" y="1806427"/>
                <a:ext cx="248760" cy="169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CBA453-BE1D-499C-871E-B2AA749885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32870" y="1797787"/>
                  <a:ext cx="266400" cy="18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362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697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1338714" y="977899"/>
                <a:ext cx="2949269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714" y="977899"/>
                <a:ext cx="2949269" cy="1387688"/>
              </a:xfrm>
              <a:prstGeom prst="rect">
                <a:avLst/>
              </a:prstGeom>
              <a:blipFill>
                <a:blip r:embed="rId2"/>
                <a:stretch>
                  <a:fillRect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C72B82-3E54-426B-9A5A-A4CDAB9D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949"/>
            <a:ext cx="5119036" cy="50481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81218E-5A16-4C21-9BA2-C15D22C2E7C3}"/>
              </a:ext>
            </a:extLst>
          </p:cNvPr>
          <p:cNvGrpSpPr/>
          <p:nvPr/>
        </p:nvGrpSpPr>
        <p:grpSpPr>
          <a:xfrm>
            <a:off x="331030" y="2494747"/>
            <a:ext cx="1039680" cy="650880"/>
            <a:chOff x="331030" y="2494747"/>
            <a:chExt cx="103968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180AB34-6849-4439-817D-7844C9917A42}"/>
                    </a:ext>
                  </a:extLst>
                </p14:cNvPr>
                <p14:cNvContentPartPr/>
                <p14:nvPr/>
              </p14:nvContentPartPr>
              <p14:xfrm>
                <a:off x="331030" y="2714707"/>
                <a:ext cx="294840" cy="307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180AB34-6849-4439-817D-7844C9917A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390" y="2706067"/>
                  <a:ext cx="312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DE141F-4A95-49B1-9F72-13AE1A8DA8BC}"/>
                    </a:ext>
                  </a:extLst>
                </p14:cNvPr>
                <p14:cNvContentPartPr/>
                <p14:nvPr/>
              </p14:nvContentPartPr>
              <p14:xfrm>
                <a:off x="707590" y="2494747"/>
                <a:ext cx="663120" cy="422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DE141F-4A95-49B1-9F72-13AE1A8DA8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8950" y="2485747"/>
                  <a:ext cx="6807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E8D407-3B5E-4EAE-9384-F172A89260E5}"/>
                    </a:ext>
                  </a:extLst>
                </p14:cNvPr>
                <p14:cNvContentPartPr/>
                <p14:nvPr/>
              </p14:nvContentPartPr>
              <p14:xfrm>
                <a:off x="1208350" y="2920627"/>
                <a:ext cx="153360" cy="225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E8D407-3B5E-4EAE-9384-F172A89260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9710" y="2911987"/>
                  <a:ext cx="1710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6E7DFB-2DA4-4665-AB3F-55B0DE655BC2}"/>
              </a:ext>
            </a:extLst>
          </p:cNvPr>
          <p:cNvGrpSpPr/>
          <p:nvPr/>
        </p:nvGrpSpPr>
        <p:grpSpPr>
          <a:xfrm>
            <a:off x="1855990" y="2360107"/>
            <a:ext cx="885240" cy="664200"/>
            <a:chOff x="1855990" y="2360107"/>
            <a:chExt cx="88524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9EBC33-2512-450A-BF74-D55F9A67B6F6}"/>
                    </a:ext>
                  </a:extLst>
                </p14:cNvPr>
                <p14:cNvContentPartPr/>
                <p14:nvPr/>
              </p14:nvContentPartPr>
              <p14:xfrm>
                <a:off x="1889470" y="2360107"/>
                <a:ext cx="766440" cy="62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9EBC33-2512-450A-BF74-D55F9A67B6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0830" y="2351467"/>
                  <a:ext cx="7840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269C0B-DA06-4884-9217-0D040311639C}"/>
                    </a:ext>
                  </a:extLst>
                </p14:cNvPr>
                <p14:cNvContentPartPr/>
                <p14:nvPr/>
              </p14:nvContentPartPr>
              <p14:xfrm>
                <a:off x="2452510" y="2823067"/>
                <a:ext cx="288720" cy="201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269C0B-DA06-4884-9217-0D04031163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3510" y="2814427"/>
                  <a:ext cx="306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8F2849-E807-4D90-9818-EB1B46DA48DC}"/>
                    </a:ext>
                  </a:extLst>
                </p14:cNvPr>
                <p14:cNvContentPartPr/>
                <p14:nvPr/>
              </p14:nvContentPartPr>
              <p14:xfrm>
                <a:off x="1855990" y="2624707"/>
                <a:ext cx="251640" cy="278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8F2849-E807-4D90-9818-EB1B46DA48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6990" y="2616067"/>
                  <a:ext cx="26928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77A73B1-D7EA-4AD1-B031-CEC89D19F7C1}"/>
              </a:ext>
            </a:extLst>
          </p:cNvPr>
          <p:cNvGrpSpPr/>
          <p:nvPr/>
        </p:nvGrpSpPr>
        <p:grpSpPr>
          <a:xfrm>
            <a:off x="450550" y="3412747"/>
            <a:ext cx="912960" cy="450360"/>
            <a:chOff x="450550" y="3412747"/>
            <a:chExt cx="91296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E5B42C-F3BF-43CC-BC36-7299CB3D3357}"/>
                    </a:ext>
                  </a:extLst>
                </p14:cNvPr>
                <p14:cNvContentPartPr/>
                <p14:nvPr/>
              </p14:nvContentPartPr>
              <p14:xfrm>
                <a:off x="450550" y="3412747"/>
                <a:ext cx="225000" cy="45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E5B42C-F3BF-43CC-BC36-7299CB3D33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1910" y="3404107"/>
                  <a:ext cx="242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D90A97-BC50-4CBF-AEF4-905658FBC88E}"/>
                    </a:ext>
                  </a:extLst>
                </p14:cNvPr>
                <p14:cNvContentPartPr/>
                <p14:nvPr/>
              </p14:nvContentPartPr>
              <p14:xfrm>
                <a:off x="800830" y="3536587"/>
                <a:ext cx="101520" cy="44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D90A97-BC50-4CBF-AEF4-905658FBC8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1830" y="3527947"/>
                  <a:ext cx="119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E4E96B-ADC0-469C-B83B-BAFCE6767C96}"/>
                    </a:ext>
                  </a:extLst>
                </p14:cNvPr>
                <p14:cNvContentPartPr/>
                <p14:nvPr/>
              </p14:nvContentPartPr>
              <p14:xfrm>
                <a:off x="818470" y="3682027"/>
                <a:ext cx="168840" cy="31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E4E96B-ADC0-469C-B83B-BAFCE6767C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9830" y="3673027"/>
                  <a:ext cx="186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7A9C88-377E-4523-86AB-57154563F08B}"/>
                    </a:ext>
                  </a:extLst>
                </p14:cNvPr>
                <p14:cNvContentPartPr/>
                <p14:nvPr/>
              </p14:nvContentPartPr>
              <p14:xfrm>
                <a:off x="1071550" y="3505987"/>
                <a:ext cx="291960" cy="284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7A9C88-377E-4523-86AB-57154563F0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2550" y="3497347"/>
                  <a:ext cx="30960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541387-2508-4629-BB3F-AB60C67A7B3C}"/>
              </a:ext>
            </a:extLst>
          </p:cNvPr>
          <p:cNvGrpSpPr/>
          <p:nvPr/>
        </p:nvGrpSpPr>
        <p:grpSpPr>
          <a:xfrm>
            <a:off x="362710" y="4015747"/>
            <a:ext cx="2313360" cy="1048680"/>
            <a:chOff x="362710" y="4015747"/>
            <a:chExt cx="2313360" cy="10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DB29C1-2526-48A0-980C-D74D6DFF9FAA}"/>
                    </a:ext>
                  </a:extLst>
                </p14:cNvPr>
                <p14:cNvContentPartPr/>
                <p14:nvPr/>
              </p14:nvContentPartPr>
              <p14:xfrm>
                <a:off x="544150" y="4041667"/>
                <a:ext cx="27360" cy="395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DB29C1-2526-48A0-980C-D74D6DFF9F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5150" y="4032667"/>
                  <a:ext cx="45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698DFC-E069-495C-BE90-C72BD745C248}"/>
                    </a:ext>
                  </a:extLst>
                </p14:cNvPr>
                <p14:cNvContentPartPr/>
                <p14:nvPr/>
              </p14:nvContentPartPr>
              <p14:xfrm>
                <a:off x="599230" y="4191427"/>
                <a:ext cx="166680" cy="230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698DFC-E069-495C-BE90-C72BD745C2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0230" y="4182427"/>
                  <a:ext cx="184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B6F373-A9EF-4F39-9E1D-A215284F70D2}"/>
                    </a:ext>
                  </a:extLst>
                </p14:cNvPr>
                <p14:cNvContentPartPr/>
                <p14:nvPr/>
              </p14:nvContentPartPr>
              <p14:xfrm>
                <a:off x="863470" y="4179907"/>
                <a:ext cx="175320" cy="104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B6F373-A9EF-4F39-9E1D-A215284F70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4470" y="4171267"/>
                  <a:ext cx="192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5AC39B-9A3C-41A0-BFF0-89F9A9D2554A}"/>
                    </a:ext>
                  </a:extLst>
                </p14:cNvPr>
                <p14:cNvContentPartPr/>
                <p14:nvPr/>
              </p14:nvContentPartPr>
              <p14:xfrm>
                <a:off x="1119430" y="4015747"/>
                <a:ext cx="234360" cy="341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5AC39B-9A3C-41A0-BFF0-89F9A9D255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0790" y="4006747"/>
                  <a:ext cx="252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E28AD4-12C4-488A-A781-9BE2FEFC12BD}"/>
                    </a:ext>
                  </a:extLst>
                </p14:cNvPr>
                <p14:cNvContentPartPr/>
                <p14:nvPr/>
              </p14:nvContentPartPr>
              <p14:xfrm>
                <a:off x="362710" y="4738987"/>
                <a:ext cx="534960" cy="325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E28AD4-12C4-488A-A781-9BE2FEFC12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710" y="4729987"/>
                  <a:ext cx="552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4B18BA-42B5-4829-85F1-BAE27DA93752}"/>
                    </a:ext>
                  </a:extLst>
                </p14:cNvPr>
                <p14:cNvContentPartPr/>
                <p14:nvPr/>
              </p14:nvContentPartPr>
              <p14:xfrm>
                <a:off x="928630" y="4551067"/>
                <a:ext cx="430920" cy="43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4B18BA-42B5-4829-85F1-BAE27DA937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9990" y="4542427"/>
                  <a:ext cx="4485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BC6BF6-D9E4-4DB2-9331-B68543C15AE9}"/>
                    </a:ext>
                  </a:extLst>
                </p14:cNvPr>
                <p14:cNvContentPartPr/>
                <p14:nvPr/>
              </p14:nvContentPartPr>
              <p14:xfrm>
                <a:off x="1369270" y="4729267"/>
                <a:ext cx="102600" cy="176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BC6BF6-D9E4-4DB2-9331-B68543C15A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60270" y="4720267"/>
                  <a:ext cx="120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208868-019E-4628-8386-6AA574CA4176}"/>
                    </a:ext>
                  </a:extLst>
                </p14:cNvPr>
                <p14:cNvContentPartPr/>
                <p14:nvPr/>
              </p14:nvContentPartPr>
              <p14:xfrm>
                <a:off x="1372150" y="4693627"/>
                <a:ext cx="127440" cy="221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208868-019E-4628-8386-6AA574CA41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63510" y="4684627"/>
                  <a:ext cx="145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509B90-4C47-41E0-9004-AE64C765E110}"/>
                    </a:ext>
                  </a:extLst>
                </p14:cNvPr>
                <p14:cNvContentPartPr/>
                <p14:nvPr/>
              </p14:nvContentPartPr>
              <p14:xfrm>
                <a:off x="1737550" y="4440547"/>
                <a:ext cx="111960" cy="497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509B90-4C47-41E0-9004-AE64C765E1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8910" y="4431547"/>
                  <a:ext cx="1296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8B412C-C86C-4077-9380-1E605D8E605F}"/>
                    </a:ext>
                  </a:extLst>
                </p14:cNvPr>
                <p14:cNvContentPartPr/>
                <p14:nvPr/>
              </p14:nvContentPartPr>
              <p14:xfrm>
                <a:off x="1880830" y="4515427"/>
                <a:ext cx="189000" cy="295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8B412C-C86C-4077-9380-1E605D8E60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72190" y="4506787"/>
                  <a:ext cx="206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A503A1-9485-4855-A3BE-882BF421901E}"/>
                    </a:ext>
                  </a:extLst>
                </p14:cNvPr>
                <p14:cNvContentPartPr/>
                <p14:nvPr/>
              </p14:nvContentPartPr>
              <p14:xfrm>
                <a:off x="2144350" y="4699027"/>
                <a:ext cx="22680" cy="216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A503A1-9485-4855-A3BE-882BF42190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35350" y="4690027"/>
                  <a:ext cx="40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E0002D-096A-4E58-8A8E-AD91BDC179B8}"/>
                    </a:ext>
                  </a:extLst>
                </p14:cNvPr>
                <p14:cNvContentPartPr/>
                <p14:nvPr/>
              </p14:nvContentPartPr>
              <p14:xfrm>
                <a:off x="2289430" y="4468267"/>
                <a:ext cx="219240" cy="302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E0002D-096A-4E58-8A8E-AD91BDC179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80430" y="4459267"/>
                  <a:ext cx="236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2AEEE4-D71A-4948-83D0-5AA8EC3B8D1B}"/>
                    </a:ext>
                  </a:extLst>
                </p14:cNvPr>
                <p14:cNvContentPartPr/>
                <p14:nvPr/>
              </p14:nvContentPartPr>
              <p14:xfrm>
                <a:off x="2510110" y="4333267"/>
                <a:ext cx="165960" cy="56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2AEEE4-D71A-4948-83D0-5AA8EC3B8D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1470" y="4324267"/>
                  <a:ext cx="183600" cy="5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23F5AA-ED06-4022-A15A-D2ABA1D96D85}"/>
              </a:ext>
            </a:extLst>
          </p:cNvPr>
          <p:cNvGrpSpPr/>
          <p:nvPr/>
        </p:nvGrpSpPr>
        <p:grpSpPr>
          <a:xfrm>
            <a:off x="914590" y="5327227"/>
            <a:ext cx="1013040" cy="470160"/>
            <a:chOff x="914590" y="5327227"/>
            <a:chExt cx="101304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9E3385-C6FD-4A9B-A057-6E3C5AC006B3}"/>
                    </a:ext>
                  </a:extLst>
                </p14:cNvPr>
                <p14:cNvContentPartPr/>
                <p14:nvPr/>
              </p14:nvContentPartPr>
              <p14:xfrm>
                <a:off x="914590" y="5380147"/>
                <a:ext cx="243000" cy="417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9E3385-C6FD-4A9B-A057-6E3C5AC006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5950" y="5371507"/>
                  <a:ext cx="2606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D3DD09-A6EA-4D4B-8D3A-F66C559453B9}"/>
                    </a:ext>
                  </a:extLst>
                </p14:cNvPr>
                <p14:cNvContentPartPr/>
                <p14:nvPr/>
              </p14:nvContentPartPr>
              <p14:xfrm>
                <a:off x="920350" y="5375827"/>
                <a:ext cx="222480" cy="401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D3DD09-A6EA-4D4B-8D3A-F66C559453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1710" y="5366827"/>
                  <a:ext cx="240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A9F02C-3BC0-4BAA-9B42-CFB126D7905B}"/>
                    </a:ext>
                  </a:extLst>
                </p14:cNvPr>
                <p14:cNvContentPartPr/>
                <p14:nvPr/>
              </p14:nvContentPartPr>
              <p14:xfrm>
                <a:off x="1213390" y="5502907"/>
                <a:ext cx="190080" cy="151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A9F02C-3BC0-4BAA-9B42-CFB126D790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04390" y="5493907"/>
                  <a:ext cx="207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28DA21-E179-402C-945B-206889D5F111}"/>
                    </a:ext>
                  </a:extLst>
                </p14:cNvPr>
                <p14:cNvContentPartPr/>
                <p14:nvPr/>
              </p14:nvContentPartPr>
              <p14:xfrm>
                <a:off x="1542430" y="5327227"/>
                <a:ext cx="385200" cy="45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28DA21-E179-402C-945B-206889D5F1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33430" y="5318227"/>
                  <a:ext cx="402840" cy="47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365A8D6-35D9-43AA-91F5-09177C2C18E6}"/>
                  </a:ext>
                </a:extLst>
              </p14:cNvPr>
              <p14:cNvContentPartPr/>
              <p14:nvPr/>
            </p14:nvContentPartPr>
            <p14:xfrm>
              <a:off x="8587630" y="3365587"/>
              <a:ext cx="118080" cy="154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365A8D6-35D9-43AA-91F5-09177C2C18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78990" y="3356947"/>
                <a:ext cx="13572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4785A7E-4B4C-4F56-BF86-162AC6E5084D}"/>
              </a:ext>
            </a:extLst>
          </p:cNvPr>
          <p:cNvGrpSpPr/>
          <p:nvPr/>
        </p:nvGrpSpPr>
        <p:grpSpPr>
          <a:xfrm>
            <a:off x="3651670" y="2386387"/>
            <a:ext cx="1536480" cy="2989800"/>
            <a:chOff x="3651670" y="2386387"/>
            <a:chExt cx="1536480" cy="29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098368-D2FE-493B-B363-2274459CBCA4}"/>
                    </a:ext>
                  </a:extLst>
                </p14:cNvPr>
                <p14:cNvContentPartPr/>
                <p14:nvPr/>
              </p14:nvContentPartPr>
              <p14:xfrm>
                <a:off x="4279870" y="2438947"/>
                <a:ext cx="159840" cy="293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098368-D2FE-493B-B363-2274459CBC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70870" y="2430307"/>
                  <a:ext cx="177480" cy="29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86FEA76-529C-4585-B3D3-C3B8CC52638B}"/>
                    </a:ext>
                  </a:extLst>
                </p14:cNvPr>
                <p14:cNvContentPartPr/>
                <p14:nvPr/>
              </p14:nvContentPartPr>
              <p14:xfrm>
                <a:off x="3718990" y="2757187"/>
                <a:ext cx="1322280" cy="73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86FEA76-529C-4585-B3D3-C3B8CC5263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10350" y="2748187"/>
                  <a:ext cx="1339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CB6FAA-E423-4D83-8961-C13A20BC653B}"/>
                    </a:ext>
                  </a:extLst>
                </p14:cNvPr>
                <p14:cNvContentPartPr/>
                <p14:nvPr/>
              </p14:nvContentPartPr>
              <p14:xfrm>
                <a:off x="4006630" y="2411947"/>
                <a:ext cx="165600" cy="255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CB6FAA-E423-4D83-8961-C13A20BC65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97630" y="2403307"/>
                  <a:ext cx="183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F2EF7-C5F8-41C4-9C26-E7DA55B93E2C}"/>
                    </a:ext>
                  </a:extLst>
                </p14:cNvPr>
                <p14:cNvContentPartPr/>
                <p14:nvPr/>
              </p14:nvContentPartPr>
              <p14:xfrm>
                <a:off x="4023550" y="2410867"/>
                <a:ext cx="158400" cy="239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F2EF7-C5F8-41C4-9C26-E7DA55B93E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4910" y="2402227"/>
                  <a:ext cx="176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AB5470-EF67-4B64-BA95-EBFF431D80B0}"/>
                    </a:ext>
                  </a:extLst>
                </p14:cNvPr>
                <p14:cNvContentPartPr/>
                <p14:nvPr/>
              </p14:nvContentPartPr>
              <p14:xfrm>
                <a:off x="4513510" y="2411947"/>
                <a:ext cx="205920" cy="151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AB5470-EF67-4B64-BA95-EBFF431D80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04870" y="2403307"/>
                  <a:ext cx="22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DBEE15-EDBE-4968-AD53-CC1D7DEA3AB3}"/>
                    </a:ext>
                  </a:extLst>
                </p14:cNvPr>
                <p14:cNvContentPartPr/>
                <p14:nvPr/>
              </p14:nvContentPartPr>
              <p14:xfrm>
                <a:off x="4639150" y="2386387"/>
                <a:ext cx="165600" cy="403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DBEE15-EDBE-4968-AD53-CC1D7DEA3A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30150" y="2377387"/>
                  <a:ext cx="183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00D96B-1588-48A0-B56B-2EBAE8AB5416}"/>
                    </a:ext>
                  </a:extLst>
                </p14:cNvPr>
                <p14:cNvContentPartPr/>
                <p14:nvPr/>
              </p14:nvContentPartPr>
              <p14:xfrm>
                <a:off x="4022470" y="2884627"/>
                <a:ext cx="202320" cy="315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00D96B-1588-48A0-B56B-2EBAE8AB54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13830" y="2875987"/>
                  <a:ext cx="219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49D641-7BF2-4197-970D-48686DB9FC40}"/>
                    </a:ext>
                  </a:extLst>
                </p14:cNvPr>
                <p14:cNvContentPartPr/>
                <p14:nvPr/>
              </p14:nvContentPartPr>
              <p14:xfrm>
                <a:off x="4571830" y="2896147"/>
                <a:ext cx="245160" cy="272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49D641-7BF2-4197-970D-48686DB9FC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63190" y="2887147"/>
                  <a:ext cx="262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DFBFBF-CD54-4417-9D9E-37E91017FFC0}"/>
                    </a:ext>
                  </a:extLst>
                </p14:cNvPr>
                <p14:cNvContentPartPr/>
                <p14:nvPr/>
              </p14:nvContentPartPr>
              <p14:xfrm>
                <a:off x="3651670" y="3255427"/>
                <a:ext cx="1536480" cy="155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DFBFBF-CD54-4417-9D9E-37E91017FF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2670" y="3246787"/>
                  <a:ext cx="15541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ED64FD-461C-4304-BFF7-C280BFFFBF50}"/>
              </a:ext>
            </a:extLst>
          </p:cNvPr>
          <p:cNvGrpSpPr/>
          <p:nvPr/>
        </p:nvGrpSpPr>
        <p:grpSpPr>
          <a:xfrm>
            <a:off x="3720790" y="3463507"/>
            <a:ext cx="1542960" cy="579240"/>
            <a:chOff x="3720790" y="3463507"/>
            <a:chExt cx="154296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EA75BF-E39E-4719-B9F9-EACD0E7080F4}"/>
                    </a:ext>
                  </a:extLst>
                </p14:cNvPr>
                <p14:cNvContentPartPr/>
                <p14:nvPr/>
              </p14:nvContentPartPr>
              <p14:xfrm>
                <a:off x="3950470" y="3604627"/>
                <a:ext cx="157680" cy="285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EA75BF-E39E-4719-B9F9-EACD0E7080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41470" y="3595627"/>
                  <a:ext cx="1753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29F033-7B3A-439E-9A15-4687AF9D34CC}"/>
                    </a:ext>
                  </a:extLst>
                </p14:cNvPr>
                <p14:cNvContentPartPr/>
                <p14:nvPr/>
              </p14:nvContentPartPr>
              <p14:xfrm>
                <a:off x="3720790" y="3979027"/>
                <a:ext cx="1542960" cy="63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29F033-7B3A-439E-9A15-4687AF9D34C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11790" y="3970387"/>
                  <a:ext cx="1560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BD88B6-3FCE-44EC-910C-512242003B6E}"/>
                    </a:ext>
                  </a:extLst>
                </p14:cNvPr>
                <p14:cNvContentPartPr/>
                <p14:nvPr/>
              </p14:nvContentPartPr>
              <p14:xfrm>
                <a:off x="4616470" y="3639187"/>
                <a:ext cx="151200" cy="32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BD88B6-3FCE-44EC-910C-512242003B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07470" y="3630547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FA9CC4-FFE5-4D24-8611-F7DD96415CC7}"/>
                    </a:ext>
                  </a:extLst>
                </p14:cNvPr>
                <p14:cNvContentPartPr/>
                <p14:nvPr/>
              </p14:nvContentPartPr>
              <p14:xfrm>
                <a:off x="4824190" y="3463507"/>
                <a:ext cx="219600" cy="384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FA9CC4-FFE5-4D24-8611-F7DD96415C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15550" y="3454867"/>
                  <a:ext cx="23724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28BC232-3AB3-4CBD-B773-D128B51E2094}"/>
                  </a:ext>
                </a:extLst>
              </p14:cNvPr>
              <p14:cNvContentPartPr/>
              <p14:nvPr/>
            </p14:nvContentPartPr>
            <p14:xfrm>
              <a:off x="9441550" y="4216267"/>
              <a:ext cx="120600" cy="143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28BC232-3AB3-4CBD-B773-D128B51E209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32550" y="4207267"/>
                <a:ext cx="1382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E2B89B9-B3FE-4BFD-8C33-B7753A4782A1}"/>
              </a:ext>
            </a:extLst>
          </p:cNvPr>
          <p:cNvGrpSpPr/>
          <p:nvPr/>
        </p:nvGrpSpPr>
        <p:grpSpPr>
          <a:xfrm>
            <a:off x="3658150" y="4231387"/>
            <a:ext cx="447480" cy="374040"/>
            <a:chOff x="3658150" y="4231387"/>
            <a:chExt cx="44748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486C79-278A-41F4-A024-F79E1DD72D4D}"/>
                    </a:ext>
                  </a:extLst>
                </p14:cNvPr>
                <p14:cNvContentPartPr/>
                <p14:nvPr/>
              </p14:nvContentPartPr>
              <p14:xfrm>
                <a:off x="3658150" y="4364227"/>
                <a:ext cx="16560" cy="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486C79-278A-41F4-A024-F79E1DD72D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9150" y="4355227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07D657-1424-4851-9881-8A1FA605B4E3}"/>
                    </a:ext>
                  </a:extLst>
                </p14:cNvPr>
                <p14:cNvContentPartPr/>
                <p14:nvPr/>
              </p14:nvContentPartPr>
              <p14:xfrm>
                <a:off x="3662830" y="4364227"/>
                <a:ext cx="202320" cy="44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07D657-1424-4851-9881-8A1FA605B4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54190" y="4355227"/>
                  <a:ext cx="219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5CF64E-4C38-4536-BD97-F9DBAF775D82}"/>
                    </a:ext>
                  </a:extLst>
                </p14:cNvPr>
                <p14:cNvContentPartPr/>
                <p14:nvPr/>
              </p14:nvContentPartPr>
              <p14:xfrm>
                <a:off x="3903670" y="4231387"/>
                <a:ext cx="201960" cy="37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5CF64E-4C38-4536-BD97-F9DBAF775D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94670" y="4222747"/>
                  <a:ext cx="21960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2E1500-6B89-46F4-B2F4-63C611B134AF}"/>
              </a:ext>
            </a:extLst>
          </p:cNvPr>
          <p:cNvGrpSpPr/>
          <p:nvPr/>
        </p:nvGrpSpPr>
        <p:grpSpPr>
          <a:xfrm>
            <a:off x="4474990" y="4173427"/>
            <a:ext cx="428400" cy="327600"/>
            <a:chOff x="4474990" y="4173427"/>
            <a:chExt cx="42840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979A8D-2797-43A9-B629-187255FFBC4E}"/>
                    </a:ext>
                  </a:extLst>
                </p14:cNvPr>
                <p14:cNvContentPartPr/>
                <p14:nvPr/>
              </p14:nvContentPartPr>
              <p14:xfrm>
                <a:off x="4474990" y="4313827"/>
                <a:ext cx="215640" cy="48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979A8D-2797-43A9-B629-187255FFBC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66350" y="4305187"/>
                  <a:ext cx="233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92BE88-A89A-4FAA-A6B9-AB0BB8D81CFB}"/>
                    </a:ext>
                  </a:extLst>
                </p14:cNvPr>
                <p14:cNvContentPartPr/>
                <p14:nvPr/>
              </p14:nvContentPartPr>
              <p14:xfrm>
                <a:off x="4699630" y="4173427"/>
                <a:ext cx="203760" cy="327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92BE88-A89A-4FAA-A6B9-AB0BB8D81C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90630" y="4164427"/>
                  <a:ext cx="22140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0F9973-44F5-46F8-8F84-766CA5C2EA5D}"/>
                  </a:ext>
                </a:extLst>
              </p14:cNvPr>
              <p14:cNvContentPartPr/>
              <p14:nvPr/>
            </p14:nvContentPartPr>
            <p14:xfrm>
              <a:off x="7741990" y="4227067"/>
              <a:ext cx="102600" cy="123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0F9973-44F5-46F8-8F84-766CA5C2EA5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33350" y="4218067"/>
                <a:ext cx="12024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66C8EFA8-80CD-4BB0-8F67-7AD0926E24DC}"/>
              </a:ext>
            </a:extLst>
          </p:cNvPr>
          <p:cNvGrpSpPr/>
          <p:nvPr/>
        </p:nvGrpSpPr>
        <p:grpSpPr>
          <a:xfrm>
            <a:off x="6922270" y="3421027"/>
            <a:ext cx="1733040" cy="2615400"/>
            <a:chOff x="6922270" y="3421027"/>
            <a:chExt cx="1733040" cy="261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7A6384-5755-4577-B47B-1B658D3061B1}"/>
                    </a:ext>
                  </a:extLst>
                </p14:cNvPr>
                <p14:cNvContentPartPr/>
                <p14:nvPr/>
              </p14:nvContentPartPr>
              <p14:xfrm>
                <a:off x="6995350" y="3421027"/>
                <a:ext cx="1659960" cy="2515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7A6384-5755-4577-B47B-1B658D3061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86350" y="3412027"/>
                  <a:ext cx="1677600" cy="25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FC4E7A-A065-4D2F-9597-2838B7DE2078}"/>
                    </a:ext>
                  </a:extLst>
                </p14:cNvPr>
                <p14:cNvContentPartPr/>
                <p14:nvPr/>
              </p14:nvContentPartPr>
              <p14:xfrm>
                <a:off x="6922270" y="5548267"/>
                <a:ext cx="482760" cy="488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FC4E7A-A065-4D2F-9597-2838B7DE20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13270" y="5539627"/>
                  <a:ext cx="500400" cy="50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9A099D-82A6-46B9-B661-70D30EB9FBE0}"/>
              </a:ext>
            </a:extLst>
          </p:cNvPr>
          <p:cNvGrpSpPr/>
          <p:nvPr/>
        </p:nvGrpSpPr>
        <p:grpSpPr>
          <a:xfrm>
            <a:off x="8618950" y="3410587"/>
            <a:ext cx="1805400" cy="2494440"/>
            <a:chOff x="8618950" y="3410587"/>
            <a:chExt cx="1805400" cy="24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27218A-CC64-4555-A1C6-92540716E199}"/>
                    </a:ext>
                  </a:extLst>
                </p14:cNvPr>
                <p14:cNvContentPartPr/>
                <p14:nvPr/>
              </p14:nvContentPartPr>
              <p14:xfrm>
                <a:off x="8618950" y="3410587"/>
                <a:ext cx="1690920" cy="2490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27218A-CC64-4555-A1C6-92540716E1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10310" y="3401587"/>
                  <a:ext cx="1708560" cy="25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AA078E-FF30-42D7-9E7A-C4CDC9FB3AB2}"/>
                    </a:ext>
                  </a:extLst>
                </p14:cNvPr>
                <p14:cNvContentPartPr/>
                <p14:nvPr/>
              </p14:nvContentPartPr>
              <p14:xfrm>
                <a:off x="10118350" y="5456827"/>
                <a:ext cx="306000" cy="448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AA078E-FF30-42D7-9E7A-C4CDC9FB3A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09710" y="5448187"/>
                  <a:ext cx="32364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E60E5B0-E75F-4C7E-A6F3-701B61D526B1}"/>
              </a:ext>
            </a:extLst>
          </p:cNvPr>
          <p:cNvGrpSpPr/>
          <p:nvPr/>
        </p:nvGrpSpPr>
        <p:grpSpPr>
          <a:xfrm>
            <a:off x="8434630" y="2046187"/>
            <a:ext cx="412920" cy="4239360"/>
            <a:chOff x="8434630" y="2046187"/>
            <a:chExt cx="412920" cy="423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ECB061-BCA9-4855-8583-337D5E1397B5}"/>
                    </a:ext>
                  </a:extLst>
                </p14:cNvPr>
                <p14:cNvContentPartPr/>
                <p14:nvPr/>
              </p14:nvContentPartPr>
              <p14:xfrm>
                <a:off x="8576470" y="2046187"/>
                <a:ext cx="35280" cy="613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ECB061-BCA9-4855-8583-337D5E1397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67830" y="2037547"/>
                  <a:ext cx="529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E42164-3E8C-4B40-9724-2AAA2A2560BD}"/>
                    </a:ext>
                  </a:extLst>
                </p14:cNvPr>
                <p14:cNvContentPartPr/>
                <p14:nvPr/>
              </p14:nvContentPartPr>
              <p14:xfrm>
                <a:off x="8605270" y="2964547"/>
                <a:ext cx="20880" cy="991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E42164-3E8C-4B40-9724-2AAA2A2560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96630" y="2955907"/>
                  <a:ext cx="3852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6ACEA9-2385-42E3-BFB4-33DA319B34E5}"/>
                    </a:ext>
                  </a:extLst>
                </p14:cNvPr>
                <p14:cNvContentPartPr/>
                <p14:nvPr/>
              </p14:nvContentPartPr>
              <p14:xfrm>
                <a:off x="8629390" y="4283587"/>
                <a:ext cx="32400" cy="874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6ACEA9-2385-42E3-BFB4-33DA319B34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20750" y="4274947"/>
                  <a:ext cx="50040" cy="89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083065-16E3-4790-B914-4F93049E7CBD}"/>
                    </a:ext>
                  </a:extLst>
                </p14:cNvPr>
                <p14:cNvContentPartPr/>
                <p14:nvPr/>
              </p14:nvContentPartPr>
              <p14:xfrm>
                <a:off x="8595910" y="5507227"/>
                <a:ext cx="27360" cy="690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083065-16E3-4790-B914-4F93049E7C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86910" y="5498227"/>
                  <a:ext cx="4500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E66B51-9EE4-40D3-8F46-14A5D6E2A5F7}"/>
                    </a:ext>
                  </a:extLst>
                </p14:cNvPr>
                <p14:cNvContentPartPr/>
                <p14:nvPr/>
              </p14:nvContentPartPr>
              <p14:xfrm>
                <a:off x="8434630" y="5856067"/>
                <a:ext cx="412920" cy="429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E66B51-9EE4-40D3-8F46-14A5D6E2A5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25990" y="5847427"/>
                  <a:ext cx="43056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9995665-2550-4126-A5A6-E2F88CE99FDB}"/>
              </a:ext>
            </a:extLst>
          </p:cNvPr>
          <p:cNvGrpSpPr/>
          <p:nvPr/>
        </p:nvGrpSpPr>
        <p:grpSpPr>
          <a:xfrm>
            <a:off x="8370910" y="286507"/>
            <a:ext cx="1556640" cy="1311120"/>
            <a:chOff x="8370910" y="286507"/>
            <a:chExt cx="1556640" cy="13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0D05ED-348B-48CC-8273-639DEA3BD812}"/>
                    </a:ext>
                  </a:extLst>
                </p14:cNvPr>
                <p14:cNvContentPartPr/>
                <p14:nvPr/>
              </p14:nvContentPartPr>
              <p14:xfrm>
                <a:off x="8603830" y="1039627"/>
                <a:ext cx="4680" cy="13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0D05ED-348B-48CC-8273-639DEA3BD81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94830" y="1030627"/>
                  <a:ext cx="22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1BBCDE-AB46-4BD0-B629-63837A2FFB53}"/>
                    </a:ext>
                  </a:extLst>
                </p14:cNvPr>
                <p14:cNvContentPartPr/>
                <p14:nvPr/>
              </p14:nvContentPartPr>
              <p14:xfrm>
                <a:off x="8603830" y="744427"/>
                <a:ext cx="39240" cy="853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1BBCDE-AB46-4BD0-B629-63837A2FF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94830" y="735787"/>
                  <a:ext cx="5688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16532C5-D56B-45C5-8606-AB6490D3DA70}"/>
                    </a:ext>
                  </a:extLst>
                </p14:cNvPr>
                <p14:cNvContentPartPr/>
                <p14:nvPr/>
              </p14:nvContentPartPr>
              <p14:xfrm>
                <a:off x="8370910" y="556507"/>
                <a:ext cx="488160" cy="409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16532C5-D56B-45C5-8606-AB6490D3DA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61910" y="547507"/>
                  <a:ext cx="5058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4A5556-F4D9-446F-85CE-9C9A1E9C4C49}"/>
                    </a:ext>
                  </a:extLst>
                </p14:cNvPr>
                <p14:cNvContentPartPr/>
                <p14:nvPr/>
              </p14:nvContentPartPr>
              <p14:xfrm>
                <a:off x="9048430" y="359227"/>
                <a:ext cx="167400" cy="344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4A5556-F4D9-446F-85CE-9C9A1E9C4C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39430" y="350227"/>
                  <a:ext cx="1850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6252926-DEBC-4B9C-868B-60751910EB31}"/>
                    </a:ext>
                  </a:extLst>
                </p14:cNvPr>
                <p14:cNvContentPartPr/>
                <p14:nvPr/>
              </p14:nvContentPartPr>
              <p14:xfrm>
                <a:off x="9012790" y="302707"/>
                <a:ext cx="220320" cy="38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6252926-DEBC-4B9C-868B-60751910EB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03790" y="293707"/>
                  <a:ext cx="2379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391E71-7E1C-41E5-A7D8-CD9C614C4BD2}"/>
                    </a:ext>
                  </a:extLst>
                </p14:cNvPr>
                <p14:cNvContentPartPr/>
                <p14:nvPr/>
              </p14:nvContentPartPr>
              <p14:xfrm>
                <a:off x="9260110" y="420427"/>
                <a:ext cx="289440" cy="128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391E71-7E1C-41E5-A7D8-CD9C614C4B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51110" y="411787"/>
                  <a:ext cx="307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AD77CD-79C4-4A37-A044-82159AF0CFA0}"/>
                    </a:ext>
                  </a:extLst>
                </p14:cNvPr>
                <p14:cNvContentPartPr/>
                <p14:nvPr/>
              </p14:nvContentPartPr>
              <p14:xfrm>
                <a:off x="9625510" y="286507"/>
                <a:ext cx="302040" cy="344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AD77CD-79C4-4A37-A044-82159AF0CF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16870" y="277867"/>
                  <a:ext cx="31968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73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an equation </a:t>
                </a:r>
                <a14:m>
                  <m:oMath xmlns:m="http://schemas.openxmlformats.org/officeDocument/2006/math"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u="sng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0" i="1" u="sng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4400" b="0" i="1" u="sng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for each parabola.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12192000" cy="669702"/>
              </a:xfrm>
              <a:blipFill>
                <a:blip r:embed="rId2"/>
                <a:stretch>
                  <a:fillRect t="-20909" b="-4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669702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/>
              <p:nvPr/>
            </p:nvSpPr>
            <p:spPr>
              <a:xfrm>
                <a:off x="431442" y="977900"/>
                <a:ext cx="59684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Vertex</a:t>
                </a: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−3, 5</m:t>
                        </m:r>
                      </m:e>
                    </m:d>
                  </m:oMath>
                </a14:m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891B-887F-46D0-ABE0-A69AF19B4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2" y="977900"/>
                <a:ext cx="5968493" cy="677108"/>
              </a:xfrm>
              <a:prstGeom prst="rect">
                <a:avLst/>
              </a:prstGeom>
              <a:blipFill>
                <a:blip r:embed="rId3"/>
                <a:stretch>
                  <a:fillRect l="-5822" t="-26126" b="-5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01F8F6-B2F1-4A95-A83C-8050332A277E}"/>
                  </a:ext>
                </a:extLst>
              </p14:cNvPr>
              <p14:cNvContentPartPr/>
              <p14:nvPr/>
            </p14:nvContentPartPr>
            <p14:xfrm>
              <a:off x="2795950" y="721027"/>
              <a:ext cx="201240" cy="36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01F8F6-B2F1-4A95-A83C-8050332A27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7310" y="712387"/>
                <a:ext cx="218880" cy="38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C75E0E8-0E3F-4726-B094-863DE2EEA519}"/>
              </a:ext>
            </a:extLst>
          </p:cNvPr>
          <p:cNvGrpSpPr/>
          <p:nvPr/>
        </p:nvGrpSpPr>
        <p:grpSpPr>
          <a:xfrm>
            <a:off x="3353950" y="713467"/>
            <a:ext cx="235440" cy="307800"/>
            <a:chOff x="3353950" y="713467"/>
            <a:chExt cx="23544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47B7B0-4469-4CEB-9B07-0853C541E6A5}"/>
                    </a:ext>
                  </a:extLst>
                </p14:cNvPr>
                <p14:cNvContentPartPr/>
                <p14:nvPr/>
              </p14:nvContentPartPr>
              <p14:xfrm>
                <a:off x="3353950" y="713467"/>
                <a:ext cx="74160" cy="307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47B7B0-4469-4CEB-9B07-0853C541E6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44950" y="704827"/>
                  <a:ext cx="918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BC6B83-CEE6-4733-A340-F6BD79E4C6CB}"/>
                    </a:ext>
                  </a:extLst>
                </p14:cNvPr>
                <p14:cNvContentPartPr/>
                <p14:nvPr/>
              </p14:nvContentPartPr>
              <p14:xfrm>
                <a:off x="3445750" y="759547"/>
                <a:ext cx="143640" cy="240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BC6B83-CEE6-4733-A340-F6BD79E4C6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36750" y="750907"/>
                  <a:ext cx="1612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CE2AD5-A1C6-486A-92B4-A088054B0A32}"/>
              </a:ext>
            </a:extLst>
          </p:cNvPr>
          <p:cNvGrpSpPr/>
          <p:nvPr/>
        </p:nvGrpSpPr>
        <p:grpSpPr>
          <a:xfrm>
            <a:off x="1389430" y="1644427"/>
            <a:ext cx="7426080" cy="3427560"/>
            <a:chOff x="1389430" y="1644427"/>
            <a:chExt cx="7426080" cy="34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9EA433-7680-4731-95B7-A8DED75C1854}"/>
                    </a:ext>
                  </a:extLst>
                </p14:cNvPr>
                <p14:cNvContentPartPr/>
                <p14:nvPr/>
              </p14:nvContentPartPr>
              <p14:xfrm>
                <a:off x="1497430" y="2198467"/>
                <a:ext cx="337320" cy="39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9EA433-7680-4731-95B7-A8DED75C185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8790" y="2189467"/>
                  <a:ext cx="3549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7905BD-11A4-49C9-AA1E-2812D6BD4B5D}"/>
                    </a:ext>
                  </a:extLst>
                </p14:cNvPr>
                <p14:cNvContentPartPr/>
                <p14:nvPr/>
              </p14:nvContentPartPr>
              <p14:xfrm>
                <a:off x="1727830" y="2256427"/>
                <a:ext cx="227520" cy="724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7905BD-11A4-49C9-AA1E-2812D6BD4B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9190" y="2247787"/>
                  <a:ext cx="24516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61E863-5A9E-4397-B135-AF0ABD191CFA}"/>
                    </a:ext>
                  </a:extLst>
                </p14:cNvPr>
                <p14:cNvContentPartPr/>
                <p14:nvPr/>
              </p14:nvContentPartPr>
              <p14:xfrm>
                <a:off x="2055430" y="2500147"/>
                <a:ext cx="265680" cy="2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61E863-5A9E-4397-B135-AF0ABD191C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6430" y="2491507"/>
                  <a:ext cx="28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F7C47C-6029-4B1F-9198-F6D282CD235C}"/>
                    </a:ext>
                  </a:extLst>
                </p14:cNvPr>
                <p14:cNvContentPartPr/>
                <p14:nvPr/>
              </p14:nvContentPartPr>
              <p14:xfrm>
                <a:off x="2402110" y="2287747"/>
                <a:ext cx="275400" cy="47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F7C47C-6029-4B1F-9198-F6D282CD23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3110" y="2279107"/>
                  <a:ext cx="2930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9A06B0-98CC-4B6F-98F3-01D6B4D557E2}"/>
                    </a:ext>
                  </a:extLst>
                </p14:cNvPr>
                <p14:cNvContentPartPr/>
                <p14:nvPr/>
              </p14:nvContentPartPr>
              <p14:xfrm>
                <a:off x="2524150" y="2189467"/>
                <a:ext cx="439200" cy="51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9A06B0-98CC-4B6F-98F3-01D6B4D557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5510" y="2180827"/>
                  <a:ext cx="456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ABE708-5BDA-4D65-AB93-7C749A27EC5D}"/>
                    </a:ext>
                  </a:extLst>
                </p14:cNvPr>
                <p14:cNvContentPartPr/>
                <p14:nvPr/>
              </p14:nvContentPartPr>
              <p14:xfrm>
                <a:off x="3020230" y="2347147"/>
                <a:ext cx="319320" cy="76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ABE708-5BDA-4D65-AB93-7C749A27EC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1590" y="2338507"/>
                  <a:ext cx="336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645A7D-A9EF-4B1C-9E9C-227E27EFB8F3}"/>
                    </a:ext>
                  </a:extLst>
                </p14:cNvPr>
                <p14:cNvContentPartPr/>
                <p14:nvPr/>
              </p14:nvContentPartPr>
              <p14:xfrm>
                <a:off x="3109150" y="2506627"/>
                <a:ext cx="344880" cy="2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645A7D-A9EF-4B1C-9E9C-227E27EFB8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00510" y="2497627"/>
                  <a:ext cx="362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B7B133-1F28-4558-975A-48135364807C}"/>
                    </a:ext>
                  </a:extLst>
                </p14:cNvPr>
                <p14:cNvContentPartPr/>
                <p14:nvPr/>
              </p14:nvContentPartPr>
              <p14:xfrm>
                <a:off x="3656350" y="2192347"/>
                <a:ext cx="425520" cy="477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B7B133-1F28-4558-975A-4813536480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7710" y="2183707"/>
                  <a:ext cx="4431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AE44D7-52EF-46E1-BFAB-A0D787231161}"/>
                    </a:ext>
                  </a:extLst>
                </p14:cNvPr>
                <p14:cNvContentPartPr/>
                <p14:nvPr/>
              </p14:nvContentPartPr>
              <p14:xfrm>
                <a:off x="4215430" y="1904347"/>
                <a:ext cx="226440" cy="820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AE44D7-52EF-46E1-BFAB-A0D7872311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6430" y="1895347"/>
                  <a:ext cx="24408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CB2319-7486-4B93-BB5A-673294C91830}"/>
                    </a:ext>
                  </a:extLst>
                </p14:cNvPr>
                <p14:cNvContentPartPr/>
                <p14:nvPr/>
              </p14:nvContentPartPr>
              <p14:xfrm>
                <a:off x="4457710" y="2088307"/>
                <a:ext cx="444240" cy="449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CB2319-7486-4B93-BB5A-673294C918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49070" y="2079307"/>
                  <a:ext cx="4618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DF1CDA-9FE3-4C2A-ABD8-1E8413899C15}"/>
                    </a:ext>
                  </a:extLst>
                </p14:cNvPr>
                <p14:cNvContentPartPr/>
                <p14:nvPr/>
              </p14:nvContentPartPr>
              <p14:xfrm>
                <a:off x="4550230" y="2057347"/>
                <a:ext cx="274680" cy="510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DF1CDA-9FE3-4C2A-ABD8-1E8413899C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41590" y="2048707"/>
                  <a:ext cx="2923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009988-9AC1-46A7-AA62-D8518AE4CCFE}"/>
                    </a:ext>
                  </a:extLst>
                </p14:cNvPr>
                <p14:cNvContentPartPr/>
                <p14:nvPr/>
              </p14:nvContentPartPr>
              <p14:xfrm>
                <a:off x="4976470" y="2288107"/>
                <a:ext cx="357480" cy="14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009988-9AC1-46A7-AA62-D8518AE4CC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7830" y="2279467"/>
                  <a:ext cx="37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1AF44D-533E-44A8-8649-972F4B55AC9C}"/>
                    </a:ext>
                  </a:extLst>
                </p14:cNvPr>
                <p14:cNvContentPartPr/>
                <p14:nvPr/>
              </p14:nvContentPartPr>
              <p14:xfrm>
                <a:off x="5482630" y="2021347"/>
                <a:ext cx="178560" cy="463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1AF44D-533E-44A8-8649-972F4B55AC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73990" y="2012707"/>
                  <a:ext cx="1962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049579-4D4C-4569-B654-E8247EFAF587}"/>
                    </a:ext>
                  </a:extLst>
                </p14:cNvPr>
                <p14:cNvContentPartPr/>
                <p14:nvPr/>
              </p14:nvContentPartPr>
              <p14:xfrm>
                <a:off x="5569750" y="2251027"/>
                <a:ext cx="226800" cy="1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049579-4D4C-4569-B654-E8247EFAF5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60750" y="2242387"/>
                  <a:ext cx="244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79F085-CAD8-4938-9FA7-F498AE398BA5}"/>
                    </a:ext>
                  </a:extLst>
                </p14:cNvPr>
                <p14:cNvContentPartPr/>
                <p14:nvPr/>
              </p14:nvContentPartPr>
              <p14:xfrm>
                <a:off x="5826790" y="2057347"/>
                <a:ext cx="259200" cy="34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79F085-CAD8-4938-9FA7-F498AE398B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18150" y="2048707"/>
                  <a:ext cx="2768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57DC85-BC02-4D09-AC5B-5AE5E566E60B}"/>
                    </a:ext>
                  </a:extLst>
                </p14:cNvPr>
                <p14:cNvContentPartPr/>
                <p14:nvPr/>
              </p14:nvContentPartPr>
              <p14:xfrm>
                <a:off x="6126670" y="1944667"/>
                <a:ext cx="137520" cy="532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57DC85-BC02-4D09-AC5B-5AE5E566E6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17670" y="1936027"/>
                  <a:ext cx="1551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9F4AD2-0468-4361-AF15-6A367EF1A9E8}"/>
                    </a:ext>
                  </a:extLst>
                </p14:cNvPr>
                <p14:cNvContentPartPr/>
                <p14:nvPr/>
              </p14:nvContentPartPr>
              <p14:xfrm>
                <a:off x="6386950" y="1783027"/>
                <a:ext cx="179640" cy="782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9F4AD2-0468-4361-AF15-6A367EF1A9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78310" y="1774387"/>
                  <a:ext cx="19728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087D2D-C779-4E09-B5F7-BD60EC120F52}"/>
                    </a:ext>
                  </a:extLst>
                </p14:cNvPr>
                <p14:cNvContentPartPr/>
                <p14:nvPr/>
              </p14:nvContentPartPr>
              <p14:xfrm>
                <a:off x="6623470" y="1644427"/>
                <a:ext cx="276120" cy="28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087D2D-C779-4E09-B5F7-BD60EC120F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14470" y="1635787"/>
                  <a:ext cx="293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654BF0-10AF-458F-9DB4-17E3EE9F6E04}"/>
                    </a:ext>
                  </a:extLst>
                </p14:cNvPr>
                <p14:cNvContentPartPr/>
                <p14:nvPr/>
              </p14:nvContentPartPr>
              <p14:xfrm>
                <a:off x="2343430" y="3676267"/>
                <a:ext cx="313560" cy="494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654BF0-10AF-458F-9DB4-17E3EE9F6E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4430" y="3667267"/>
                  <a:ext cx="331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2F560B-2475-4986-8B2C-3C4B1E1E1681}"/>
                    </a:ext>
                  </a:extLst>
                </p14:cNvPr>
                <p14:cNvContentPartPr/>
                <p14:nvPr/>
              </p14:nvContentPartPr>
              <p14:xfrm>
                <a:off x="2562670" y="3681667"/>
                <a:ext cx="225720" cy="92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2F560B-2475-4986-8B2C-3C4B1E1E16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53670" y="3673027"/>
                  <a:ext cx="24336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041D28-1F26-44AC-BC91-16CADDFF2614}"/>
                    </a:ext>
                  </a:extLst>
                </p14:cNvPr>
                <p14:cNvContentPartPr/>
                <p14:nvPr/>
              </p14:nvContentPartPr>
              <p14:xfrm>
                <a:off x="2974150" y="4010347"/>
                <a:ext cx="284400" cy="41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041D28-1F26-44AC-BC91-16CADDFF26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5510" y="4001347"/>
                  <a:ext cx="302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C1A1FE-18CE-4CDC-A182-8952950925D9}"/>
                    </a:ext>
                  </a:extLst>
                </p14:cNvPr>
                <p14:cNvContentPartPr/>
                <p14:nvPr/>
              </p14:nvContentPartPr>
              <p14:xfrm>
                <a:off x="3489670" y="3801907"/>
                <a:ext cx="11880" cy="24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C1A1FE-18CE-4CDC-A182-8952950925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80670" y="3792907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4E2C1F-ADD2-407D-94C1-FA31B0972C63}"/>
                    </a:ext>
                  </a:extLst>
                </p14:cNvPr>
                <p14:cNvContentPartPr/>
                <p14:nvPr/>
              </p14:nvContentPartPr>
              <p14:xfrm>
                <a:off x="3401110" y="3804427"/>
                <a:ext cx="290880" cy="48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4E2C1F-ADD2-407D-94C1-FA31B0972C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92470" y="3795787"/>
                  <a:ext cx="3085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12B74F-5643-4CBA-BC16-378B0DD2DD79}"/>
                    </a:ext>
                  </a:extLst>
                </p14:cNvPr>
                <p14:cNvContentPartPr/>
                <p14:nvPr/>
              </p14:nvContentPartPr>
              <p14:xfrm>
                <a:off x="3630430" y="3647467"/>
                <a:ext cx="297360" cy="3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12B74F-5643-4CBA-BC16-378B0DD2DD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1790" y="3638827"/>
                  <a:ext cx="31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3A17C4-66E1-4470-8824-DA210DEA62EB}"/>
                    </a:ext>
                  </a:extLst>
                </p14:cNvPr>
                <p14:cNvContentPartPr/>
                <p14:nvPr/>
              </p14:nvContentPartPr>
              <p14:xfrm>
                <a:off x="3478870" y="3636667"/>
                <a:ext cx="131400" cy="176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3A17C4-66E1-4470-8824-DA210DEA62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70230" y="3627667"/>
                  <a:ext cx="149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6BA89A-ED69-4F1E-9623-96319693CD10}"/>
                    </a:ext>
                  </a:extLst>
                </p14:cNvPr>
                <p14:cNvContentPartPr/>
                <p14:nvPr/>
              </p14:nvContentPartPr>
              <p14:xfrm>
                <a:off x="4048750" y="3813787"/>
                <a:ext cx="259560" cy="58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6BA89A-ED69-4F1E-9623-96319693CD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9750" y="3804787"/>
                  <a:ext cx="277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8B36F18-DBA2-4AAA-81B1-605C21111999}"/>
                    </a:ext>
                  </a:extLst>
                </p14:cNvPr>
                <p14:cNvContentPartPr/>
                <p14:nvPr/>
              </p14:nvContentPartPr>
              <p14:xfrm>
                <a:off x="4140910" y="3982627"/>
                <a:ext cx="353520" cy="20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8B36F18-DBA2-4AAA-81B1-605C211119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32270" y="3973987"/>
                  <a:ext cx="37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6F0497-9B9D-47B0-840F-A52B413BAFB2}"/>
                    </a:ext>
                  </a:extLst>
                </p14:cNvPr>
                <p14:cNvContentPartPr/>
                <p14:nvPr/>
              </p14:nvContentPartPr>
              <p14:xfrm>
                <a:off x="4680550" y="3594907"/>
                <a:ext cx="388800" cy="586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6F0497-9B9D-47B0-840F-A52B413BAF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71910" y="3586267"/>
                  <a:ext cx="40644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2B6EE0-C98C-4553-B768-714F0BFC60D9}"/>
                    </a:ext>
                  </a:extLst>
                </p14:cNvPr>
                <p14:cNvContentPartPr/>
                <p14:nvPr/>
              </p14:nvContentPartPr>
              <p14:xfrm>
                <a:off x="5241790" y="3296827"/>
                <a:ext cx="244800" cy="94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2B6EE0-C98C-4553-B768-714F0BFC60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33150" y="3287827"/>
                  <a:ext cx="262440" cy="9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F84E2C-965F-4DA0-AD9C-5312164711DD}"/>
                    </a:ext>
                  </a:extLst>
                </p14:cNvPr>
                <p14:cNvContentPartPr/>
                <p14:nvPr/>
              </p14:nvContentPartPr>
              <p14:xfrm>
                <a:off x="5576230" y="3561067"/>
                <a:ext cx="276840" cy="49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F84E2C-965F-4DA0-AD9C-5312164711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67230" y="3552067"/>
                  <a:ext cx="294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E8FF9E-EEA2-4912-964C-48264D69B6E3}"/>
                    </a:ext>
                  </a:extLst>
                </p14:cNvPr>
                <p14:cNvContentPartPr/>
                <p14:nvPr/>
              </p14:nvContentPartPr>
              <p14:xfrm>
                <a:off x="5599270" y="3589147"/>
                <a:ext cx="195480" cy="486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E8FF9E-EEA2-4912-964C-48264D69B6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90270" y="3580147"/>
                  <a:ext cx="2131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87940E-0832-4DC4-A421-7EF1D7639F15}"/>
                    </a:ext>
                  </a:extLst>
                </p14:cNvPr>
                <p14:cNvContentPartPr/>
                <p14:nvPr/>
              </p14:nvContentPartPr>
              <p14:xfrm>
                <a:off x="6070510" y="3575107"/>
                <a:ext cx="88200" cy="45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87940E-0832-4DC4-A421-7EF1D7639F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61510" y="3566107"/>
                  <a:ext cx="105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2FC912-0241-4BDF-A735-F229B42FDC67}"/>
                    </a:ext>
                  </a:extLst>
                </p14:cNvPr>
                <p14:cNvContentPartPr/>
                <p14:nvPr/>
              </p14:nvContentPartPr>
              <p14:xfrm>
                <a:off x="5997070" y="3772027"/>
                <a:ext cx="382320" cy="28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2FC912-0241-4BDF-A735-F229B42FDC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88070" y="3763387"/>
                  <a:ext cx="39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A7F208-69A8-45E2-8D28-DBDC57C00152}"/>
                    </a:ext>
                  </a:extLst>
                </p14:cNvPr>
                <p14:cNvContentPartPr/>
                <p14:nvPr/>
              </p14:nvContentPartPr>
              <p14:xfrm>
                <a:off x="6379030" y="3507067"/>
                <a:ext cx="256320" cy="555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A7F208-69A8-45E2-8D28-DBDC57C001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70390" y="3498067"/>
                  <a:ext cx="27396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E08B76-EB20-4FBA-9002-AB896C3C80C0}"/>
                    </a:ext>
                  </a:extLst>
                </p14:cNvPr>
                <p14:cNvContentPartPr/>
                <p14:nvPr/>
              </p14:nvContentPartPr>
              <p14:xfrm>
                <a:off x="6760630" y="3331387"/>
                <a:ext cx="84600" cy="794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E08B76-EB20-4FBA-9002-AB896C3C80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51990" y="3322747"/>
                  <a:ext cx="10224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51EB34-5E85-4EC2-8AB4-AF62F4F7E7AB}"/>
                    </a:ext>
                  </a:extLst>
                </p14:cNvPr>
                <p14:cNvContentPartPr/>
                <p14:nvPr/>
              </p14:nvContentPartPr>
              <p14:xfrm>
                <a:off x="6907510" y="3078667"/>
                <a:ext cx="232200" cy="329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51EB34-5E85-4EC2-8AB4-AF62F4F7E7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98510" y="3069667"/>
                  <a:ext cx="2498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9088FA-B951-4276-B419-A7526169F2E7}"/>
                    </a:ext>
                  </a:extLst>
                </p14:cNvPr>
                <p14:cNvContentPartPr/>
                <p14:nvPr/>
              </p14:nvContentPartPr>
              <p14:xfrm>
                <a:off x="1389430" y="2752507"/>
                <a:ext cx="7426080" cy="2319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9088FA-B951-4276-B419-A7526169F2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0790" y="2743867"/>
                  <a:ext cx="7443720" cy="233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41774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2631</TotalTime>
  <Words>184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Retrospect</vt:lpstr>
      <vt:lpstr>Section 7.5 Graphing y-k=a(x-h)^2</vt:lpstr>
      <vt:lpstr>PowerPoint Presentation</vt:lpstr>
      <vt:lpstr>Graph</vt:lpstr>
      <vt:lpstr>Graph</vt:lpstr>
      <vt:lpstr>Graph</vt:lpstr>
      <vt:lpstr>Graph</vt:lpstr>
      <vt:lpstr>Graph</vt:lpstr>
      <vt:lpstr>Graph</vt:lpstr>
      <vt:lpstr>Find an equation y-k=a(x-h)^2 for each parabola.</vt:lpstr>
      <vt:lpstr>Find an equation y-k=a(x-h)^2 for each parabola.</vt:lpstr>
      <vt:lpstr>Find an equation y-k=a(x-h)^2 for each parabola.</vt:lpstr>
      <vt:lpstr>Find an equation y-k=a(x-h)^2 for each parabola.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76</cp:revision>
  <cp:lastPrinted>2020-08-03T16:23:34Z</cp:lastPrinted>
  <dcterms:created xsi:type="dcterms:W3CDTF">2018-08-29T02:57:50Z</dcterms:created>
  <dcterms:modified xsi:type="dcterms:W3CDTF">2020-08-16T03:11:32Z</dcterms:modified>
</cp:coreProperties>
</file>