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8" r:id="rId3"/>
    <p:sldId id="289" r:id="rId4"/>
    <p:sldId id="290" r:id="rId5"/>
    <p:sldId id="296" r:id="rId6"/>
    <p:sldId id="291" r:id="rId7"/>
    <p:sldId id="292" r:id="rId8"/>
    <p:sldId id="297" r:id="rId9"/>
    <p:sldId id="293" r:id="rId10"/>
    <p:sldId id="294" r:id="rId11"/>
    <p:sldId id="295" r:id="rId12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 5760,'0'-2'165,"0"1"170,0-1 1,0 1-1,0-1 1,0 1-1,0-1 1,0 0-1,0 1 1,-1-1-1,1 1 1,-1 0-1,1-1 0,-1 1 1,1-1-1,-1 1 1,0 0-1,1-1 1,-1 1-1,0 0 1,-1-2-1,-8-13 3437,10 12-1481,6 14-1298,3 8-610,-1 0 1,6 22-1,-7-19-111,1-1 1,13 27 0,17 11 502,56 68 1,-19-28-135,3 11 538,81 155-1,-155-256-1052,-2-6-58,0 1-1,-1 0 0,1 0 0,-1 0 0,0 0 0,0 0 0,0 0 0,0 0 0,0 1 0,0 5 0,-1-8-173,0-1-252,0-1-772,1-9-790,0 1 1,1 0 0,0-1 0,1 1 0,0 0-1,7-14 1,-1 4-2219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5 435 10240,'-4'0'3872,"4"5"-3040,9 2 352,0 1-65,9 1-351,12-2-64,10 1-192,10-4 0,-2 1-288,6-5-128,0 0 0,-2 3-128,2 1-64,-4 1-1568,-5-2-703,-6 4-2689</inkml:trace>
  <inkml:trace contextRef="#ctx0" brushRef="#br0" timeOffset="1">767 0 11392,'1'1'368,"0"0"1,0 0 0,0 0 0,0 0 0,-1 0 0,1 0-1,0 0 1,-1 0 0,1 0 0,-1 1 0,1-1 0,-1 0-1,0 0 1,1 2 0,2 20 127,-2-15 334,25 121 4135,21 58-3180,-32-128-1522,55 336-1148,-59-316-1510,-10-71 1766,4 21-1002,-5-28 1462,0 0-1,0-1 1,1 1-1,-1 0 1,0 0-1,1 0 1,-1 0-1,0 0 1,1 0-1,-1 0 1,1-1-1,0 1 1,-1 0-1,1 0 1,0-1-1,-1 1 1,1 0-1,0-1 1,0 1-1,-1-1 1,2 2-1,-1-2 62,-1 0 0,1 0-1,-1 0 1,0 0 0,1 0-1,-1 0 1,1 0 0,-1-1-1,0 1 1,1 0 0,-1 0 0,1 0-1,-1 0 1,0 0 0,1-1-1,-1 1 1,0 0 0,1 0-1,-1 0 1,0-1 0,1 1-1,-1 0 1,0-1 0,0 1 0,1-1-1,10-17-3917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9728,'-9'24'3680,"14"-16"-2848,8 4 448,-8-8 95,8 1-639,14-5-128,5-5-384,7 1-96,6-4-64,0 1-64,-5-2 96,-5-2-928,-4 2-288,1 2-1919,-1-5-769,-4 0 64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9984,'-4'-3'4347,"4"2"-1542,11 0-460,18 6-1181,10 0-738,-1-2-1,54-1 1,-4-1-317,-1 0-2429,-30-6-2277,-21 1 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10368,'0'0'154,"0"0"0,0 0 0,-1 0 0,1 0 0,0 0-1,0 0 1,-1 0 0,1 0 0,0 0 0,0 0 0,0-1 0,-1 1 0,1 0 0,0 0 0,0 0 0,0 0 0,0 0 0,0-1 0,-1 1 0,1 0 0,0 0 0,0 0 0,0-1 0,0 1 0,0 0 0,0 0 0,0 0 0,0-1 0,-1 1 0,2 6 2565,7 98 1333,-3-50-3491,27 244 1647,3 36-1607,23-2-1367,-26-218-1446,-27-99 1012,0-1 0,1 0 0,1-1-1,1 0 1,14 21 0,-19-30 287,1-1 0,-1 1 0,1-1 0,4 4 0,11 3-3327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1338 7808,'3'-9'6863,"8"-4"-4880,1-2-1518,30-80 1440,-22 48-1394,-3 8-244,1 0 0,2 2-1,2 0 1,40-52 0,-45 69-181,113-146 244,-73 84-194,163-219-43,-189 266-49,1 2 0,50-41 0,79-45 43,-138 103-61,0 0 1,2 2 0,0 1-1,26-10 1,-46 21-14,-1 1-1,1 0 1,-1 0 0,1 1-1,-1-1 1,1 1 0,-1 0-1,1 0 1,-1 1 0,1-1-1,-1 1 1,1 0 0,-1 0-1,7 3 1,1 1 83,0 1 1,-1 1-1,17 12 0,-16-11 17,0 0-8,0 1 0,-1 0 0,0 1 0,-1 0 0,0 1 0,0 0 0,-1 1 0,-1 0 1,10 17-1,75 159 534,-21-37-228,13 20 37,64 180 0,-129-296-252,-2 0 0,-3 2 0,14 93 0,-20-22 7,-4-72-246,-9-67-1854,-10-17-5299,9 16 1922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9600,'-1'1'295,"1"0"0,-1-1 0,1 1 0,-1 0 1,0 0-1,1 0 0,0 0 0,-1 0 0,1 0 0,0 0 1,-1 0-1,1 0 0,0 1 0,0-1 0,0 0 0,0 0 1,0 2-1,2 22 1074,-2-22-900,2 9-86,1 1 0,0-1-1,1 0 1,0 0-1,1 0 1,0 0-1,1-1 1,0 0-1,1 0 1,0-1-1,1 1 1,0-2-1,13 13 1,11 8 140,3-1 1,52 34 0,-81-59-448,21 15 152,1-1 0,1-1 0,55 23 0,-77-38-199,0 0 0,-1-1 0,1 0-1,0 0 1,0-1 0,0 0 0,0 0 0,0 0 0,-1-1 0,1 0 0,0 0 0,0-1-1,-1 0 1,1 0 0,-1-1 0,1 1 0,-1-1 0,0-1 0,0 1 0,-1-1 0,9-7-1,-5 4 13,-1-1-1,1 0 1,-2 0 0,1-1-1,-1 0 1,-1 0-1,1-1 1,-2 1-1,1-1 1,-1-1-1,-1 1 1,5-17 0,-5 9-23,-1 0 0,0 0 1,-1-27-1,-5-58-1043,-1 15-2210,4 73 2219,0 7-157,-1 1 1,2 0-1,1-12 1,5-2-4492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7552,'0'-23'6757,"0"22"-5621,9 6 1941,-8-3-2938,0 1 0,0 0 0,0 0 0,-1 0 0,1-1 0,-1 1 0,1 0 0,-1 0 0,0 0 0,0 0 0,0 0 0,-1 0 0,0 3 0,0 5 64,0 19 134,-8 144 1194,9-115-814,7 59 0,-4-99-546,0 0 0,1 0 0,1 0 1,0-1-1,13 27 0,-15-37-117,1-1 1,1 0-1,-1 0 0,1-1 0,0 1 1,11 10-1,-12-14-26,0 0-1,0 0 1,0 0-1,0 0 1,1-1-1,-1 0 1,1 0-1,0 0 1,0 0-1,0-1 1,-1 0-1,7 1 1,2-1 16,1 0 1,0-2 0,0 1-1,-1-2 1,1 0-1,-1 0 1,1-1-1,-1-1 1,17-7-1,12-8 91,56-32 0,-91 47-317,66-39-532,-60 34-3041,18-17 0,-21 17-1844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5888,'15'-163'4597,"-9"124"-2786,19-58-1,-21 84-1532,-4 12-223,0 0 0,1 1 0,-1-1 0,0 0 0,0 0 1,1 0-1,-1 0 0,1 1 0,-1-1 0,1 0 1,-1 0-1,1 1 0,-1-1 0,1 0 0,0 1 0,0-2 1,0 2-18,-1 0 0,0 0 0,1 0 0,-1 0 0,0 0 0,1 0 0,-1 0 0,1 0 0,-1 0 0,0 0 0,1 0 0,-1 0 0,0 0 0,1 0 0,-1 1 1,0-1-1,1 0 0,-1 0 0,0 0 0,1 0 0,-1 1 0,0-1 0,0 0 0,1 0 0,-1 1 0,0-1 0,1 1 0,1 1 117,-1 1 0,1 0 0,0 0 0,-1 0 0,1 0-1,-1 0 1,1 4 0,6 26 475,-2-1-1,3 66 1,-4-35-108,106 1586 2544,-93-1036-2991,9-15 85,-25-552-164,12 394-275,-25-161-1453,-12-95-2669,22-183 4357,0 7-616,0-1 0,0 1 0,-1-1 1,-1 1-1,1-1 0,-1 1 0,-6 10 1,-4 2-3069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7296,'1'0'147,"-1"0"0,1 0 0,-1-1 0,1 1 0,-1 1 0,0-1 0,1 0 0,-1 0 0,1 0 0,-1 0 0,1 0 0,-1 0 0,0 0 0,1 1 0,-1-1 0,1 0 0,-1 0 0,0 0 0,1 1 0,-1-1 0,0 0 0,1 1 0,-1-1 0,0 0 0,1 1 0,12 14 1154,-4-5-94,-4-6-949,0 0-1,1 0 0,0 0 0,0-1 1,0 0-1,0 0 0,0 0 1,0-1-1,1 0 0,7 1 1,9 1 156,36 2 1,-50-5-283,45-1 625,-1-2-1,97-15 1,-58 4-398,1013-103 1616,-692 74-1859,1223-33-207,-1495 79 18,119-1-1811,-257-3 1766,8 0-608,-1 0 1,1-1 0,-1-1 0,0 1 0,15-6 0,-10-1-2438,-9-3-911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7 7680,'3'-2'544,"8"-2"1434,-10 4-1927,-1 0 1,0 0 0,0 0-1,1 0 1,-1 0 0,0 0-1,0 1 1,1-1 0,-1 0-1,0 0 1,0 0 0,0 1-1,0-1 1,1 0 0,-1 0-1,0 0 1,0 1-1,0-1 1,0 0 0,0 0-1,0 1 1,1-1 0,-1 0-1,0 1 1,0-1 0,0 0-1,0 0 1,0 1 0,0-1-1,0 0 1,0 0 0,0 1-1,0-1 1,-1 0-1,1 0 1,0 1 0,0-1-1,0 0 1,0 0 0,0 1-1,0-1 1,0 0 0,-1 1-1,-5 21 848,-1 0 0,0-1 0,-2 1 1,-1-1-1,-15 25 0,1-9-434,-52 61 0,40-54-350,-42 70-1,-19 53-679,31-50-2069,63-112 2161,2-3 164,0 0 1,1 0 0,-1-1 0,0 1 0,-1-1-1,1 1 1,0-1 0,0 1 0,-1-1 0,1 0-1,-1 1 1,-2 1 0,-1-4-3233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8448,'2'-21'2410,"-2"20"-2329,0 0 1,0 1-1,0-1 1,0 1-1,0-1 1,1 0-1,-1 1 1,0-1-1,0 1 0,1-1 1,-1 1-1,0-1 1,1 1-1,-1-1 1,1 1-1,-1-1 0,0 1 1,1-1-1,-1 1 1,1 0-1,-1-1 1,1 1-1,0 0 0,-1-1 1,1 1-1,-1 0 1,1 0-1,-1 0 1,2-1-1,0 3 208,0 0-1,1-1 1,-1 1 0,0 0-1,-1 0 1,1 0 0,0 0 0,1 3-1,1-1-22,6 10 412,-1 1 1,12 22 0,2 4-182,3-2 13,1-2-1,44 47 1,74 60-128,-94-96-378,-44-41-19,77 69-903,-72-67 18,1 0 1,0-1-1,0-1 0,0 0 1,24 8-1,19 1-3334,-1-3 234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8960,'0'0'136,"1"0"0,-1-1-1,1 1 1,-1-1 0,0 1 0,1 0 0,-1-1 0,1 1 0,-1 0 0,1 0 0,0-1 0,-1 1-1,1 0 1,-1 0 0,1 0 0,-1 0 0,1-1 0,0 1 0,-1 0 0,1 0 0,-1 0 0,1 0 0,-1 1-1,1-1 1,0 0 0,-1 0 0,1 0 0,-1 0 0,1 0 0,-1 1 0,1-1 0,-1 0 0,1 1-1,-1-1 1,1 0 0,0 1 0,21 17 2270,5 7-142,-17-16-1623,0 1-1,0 0 1,12 16 0,14 29 311,-2 1 0,-3 2 0,41 102 0,-53-106-706,-2 1 1,-2 0 0,-2 1 0,-4 1 0,5 81 0,-12-70-448,-3 0-1,-3 0 1,-3-1 0,-20 85-1,22-134-367,1-1-1266,1-1 0,0 1 0,0 18 0,3-26-1455,4-4-390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9472,'6'3'4307,"5"6"-3518,-7-5-115,7 4 418,-1 1 0,11 12 0,11 9-197,199 152 355,-129-104-8799,-89-68 3491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 8576,'-1'-2'3255,"0"6"-1756,-2 7 328,-19 109 2074,8-33-3200,-92 647 937,84-583-4269,-1-53-1874,9-53 196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8448,'-9'-3'2164,"6"5"644,3-2-2607,1 1 1,-1 0-1,0-1 1,1 1-1,-1-1 1,1 1-1,0-1 1,-1 1-1,1-1 1,-1 1-1,1-1 1,0 1 0,-1-1-1,1 0 1,0 1-1,-1-1 1,1 0-1,0 0 1,0 1-1,10 2 255,0-1 0,0 0-1,0 0 1,0-1 0,17-1 0,58-6 135,-42 2-381,211-4-706,-243 8-661,1 0-1,-1-1 1,0-1 0,19-4 0,-12-2-3243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9472,'0'-10'2656,"0"6"-1041,0 6 1580,0-1-3090,0 0 0,0 0 0,1-1 0,-1 1-1,0 0 1,1 0 0,-1-1 0,0 1 0,1 0 0,-1-1 0,1 1-1,-1 0 1,1-1 0,-1 1 0,1-1 0,0 1 0,-1-1 0,2 1 0,7 7 542,-2 3-469,0 0 0,0 1-1,-1 0 1,8 22 0,12 55-65,-23-75-48,21 89 112,-12-48-1426,33 98 1,-15-78-6197,-25-62 3797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18 210 8064,'-3'3'473,"1"-1"1,0 1-1,1 0 0,-1 0 1,0 0-1,1 0 1,0 0-1,0 1 1,-2 4-1,3-6-329,0 0 0,0-1 0,0 1-1,0 0 1,1-1 0,-1 1 0,1 0 0,-1-1 0,1 1-1,-1-1 1,1 1 0,0 0 0,0-1 0,-1 0 0,1 1-1,0-1 1,1 1 0,-1-1 0,0 0 0,0 0 0,0 0-1,3 2 1,-2-2 3,0 1 0,0-1 0,0 0 0,0 0 0,1 0-1,-1 0 1,0 0 0,1 0 0,-1-1 0,1 1 0,3 0 0,31-1 840,-18 0-297,339-25 1918,0-28-1677,56-6-603,294 4 270,2 32-679,-604 21-77,633-30 204,-542 10-2482,-70 4-3506,-96 14 1222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8064,'-15'0'2672,"12"0"-1499,3 0 27,0 0 160,5 5 1157,2-2-2033,0 0-1,0 0 1,0-1 0,0 0-1,13 2 1,39 2 190,-57-5-607,90 2 592,-1-4 1,134-18-1,-224 19-675,77-12-1929,-67 9 265,1 0-1,16-8 1,-2-3-3109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1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8960,'0'-1'221,"0"0"0,0 0-1,0 0 1,0 1 0,0-1 0,1 0 0,-1 0 0,0 0 0,1 1 0,-1-1 0,0 0-1,1 0 1,-1 1 0,1-1 0,-1 0 0,1 1 0,-1-1 0,1 1 0,0-1 0,0 0-1,18-9 914,-13 8-197,11-5-118,0 1 0,0 1-1,1 1 1,23-4 0,75-1 1103,-104 8-1548,1 1 0,-1 1 0,0 0 1,24 5-1,-32-6-269,0 2 0,0-1 0,0 0 0,0 1 0,-1 0 0,1 0 0,0 0 0,-1 0 0,1 1 0,-1-1 0,0 1 0,0 0 0,0 0 0,0 0 0,0 0 0,-1 1 0,1-1 0,1 5 0,-1-2-42,0 1 0,-1 0 0,0 0 0,0 0 0,-1 0 1,0 0-1,0 0 0,0 10 0,-2 6-4,-5 30 1,2-30-126,1 27 0,3-43 56,0 0-1,1 0 1,0 0 0,0 0-1,0-1 1,1 1 0,0 0-1,0-1 1,1 1 0,0-1-1,0 1 1,1-1 0,-1 0-1,1-1 1,6 8 0,-7-10 13,14 19-15,1-2 1,0 0-1,37 30 1,-51-47 9,4 2 12,0 2 1,0-1-1,0 1 0,-1 0 1,7 9-1,-13-13 25,1-1 0,0 1 0,-1 0 0,0-1 0,1 1 1,-1 0-1,0 0 0,-1 0 0,1 0 0,0 0 0,-1 0 0,0 1 0,0-1 0,0 0 0,0 0 0,0 0 0,0 0 1,-1 0-1,0 0 0,1 0 0,-3 4 0,-1 3 60,-1-1 1,0 0-1,0 0 1,-1 0-1,0 0 1,0-1-1,-1 0 1,-13 12-1,-5 1-42,-40 27 0,47-37-245,0 0-1,-25 9 0,-12 6-4647,52-24 4030,1 0 1,-1-1 0,1 1-1,-1 0 1,1 0 0,0 0-1,-3 4 1,-3 4-4145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3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5376,'0'15'10015,"0"1"-5125,0 68-4617,0-81-208,0 1-1,0-1 0,1 0 1,-1 1-1,1-1 1,-1 0-1,1 1 1,0-1-1,0 0 1,1 0-1,-1 0 1,1 0-1,-1 0 1,1 0-1,0 0 1,3 2-1,-3-2-23,1-1 1,0-1-1,-1 1 0,1 0 0,0 0 1,0-1-1,0 0 0,0 0 0,0 0 1,0 0-1,0 0 0,0 0 0,1-1 1,-1 1-1,0-1 0,5 0 0,23 0-351,42 0 1165,-25 0-7709,-40-4 420,-7 4 5940,3-4-3020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3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8320,'3'-8'1883,"-1"1"-14,-3 10 7866,-2 15-9495,2-1-1,0 1 1,2 28-1,-1-11-210,3 113 419,26 180 0,-26-295-401,-1 49-1,-3-53-176,4-19-1348,-2-6-694,0-6-1661,-1 1-1041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225 118 7040,'-7'7'5413,"-8"9"-3045,14-14-2238,-1-1-1,1 1 1,0 0 0,-1 0-1,1 0 1,0 0 0,0 0-1,1 0 1,-1 0 0,0 0-1,1 1 1,-1-1 0,1 0 0,0 0-1,-1 0 1,1 5 0,0-6-101,1 0 1,-1 0 0,0 0 0,0 0 0,0 0 0,1 1 0,-1-1 0,1 0-1,-1 0 1,0 0 0,1 0 0,0-1 0,-1 1 0,1 0 0,0 0-1,-1 0 1,1 0 0,0-1 0,0 1 0,0 0 0,0-1 0,-1 1 0,1 0-1,0-1 1,0 1 0,0-1 0,0 0 0,1 1 0,-1-1 0,0 0-1,0 0 1,0 1 0,0-1 0,0 0 0,2 0 0,-1 0 35,0-1 0,0 1 0,1 0 0,-1 0 0,0-1 0,0 0 0,0 1 0,0-1 0,0 0 0,0 0 0,0 0 0,0 0 0,0 0 0,0-1 0,0 1 0,-1-1 0,1 1 0,0-1 0,-1 1 0,0-1 0,1 0 0,-1 0 0,0 0 0,0 0 0,0 0 0,0 0 0,0 0 0,0 0 0,-1 0 0,1 0 0,0-5 0,0 3 44,-1 0 0,0 0 0,1-1 0,-2 1 0,1 0 0,0 0 0,-1-1 0,0 1 0,0 0 0,0 0 0,0 0 0,-1 0 0,1 0 0,-1 0 0,0 1 0,0-1 0,-3-3 0,4 6-80,0 0-1,0 0 0,0 0 0,0 0 1,-1 0-1,1 0 0,0 1 0,0-1 1,-1 0-1,1 1 0,0-1 0,-1 1 1,1 0-1,0-1 0,-1 1 0,1 0 0,-1 0 1,1 0-1,-1 0 0,1 0 0,0 0 1,-1 0-1,1 0 0,-1 0 0,1 1 1,0-1-1,-1 1 0,1-1 0,0 1 1,-2 0-1,-5 3 23,1 1-1,0-1 1,-13 11 0,16-12-20,-2 3-39,-1-1 1,1 1 0,1 0 0,-1 0-1,1 0 1,-6 11 0,10-15-3,0 0 1,0 0-1,0 0 1,0 0-1,0 1 1,1-1-1,-1 0 1,1 1-1,-1-1 1,1 0-1,0 5 1,0-5 9,1-1 1,-1 1-1,1-1 1,-1 1-1,1-1 1,-1 1-1,1-1 1,0 1-1,0-1 1,0 1-1,0-1 1,0 0-1,0 0 1,0 1-1,0-1 1,0 0-1,1 0 1,-1 0-1,2 1 1,1 0 3,-1 1 0,1-1 0,1 0 1,-1 0-1,0-1 0,0 1 0,1-1 0,-1 0 0,1 0 0,-1 0 0,1-1 1,4 0-1,-6 0 4,0 0 1,0 0 0,-1-1-1,1 0 1,0 1-1,0-1 1,0 0 0,-1 0-1,1-1 1,-1 1-1,1 0 1,-1-1 0,1 0-1,-1 1 1,0-1 0,0 0-1,0 0 1,0 0-1,0-1 1,3-3 0,-3 2 23,1 0 1,0-1-1,-1 0 1,0 1-1,0-1 1,0 0-1,2-9 1,-4 11-17,0 1 1,1-1-1,-1 0 0,-1 0 1,1 0-1,0 1 1,-1-1-1,1 0 0,-1 0 1,0 1-1,0-1 1,0 0-1,0 1 0,0-1 1,-3-3-1,1 2 56,1 1-1,0 0 1,-1-1-1,1 1 1,-1 0-1,-4-3 1,5 5-41,1 0 1,-1 0 0,0 1 0,0-1-1,0 0 1,1 1 0,-1-1-1,0 1 1,0 0 0,0 0-1,0-1 1,0 1 0,0 0 0,-4 1-1,1 0-28,-1 0 0,1 1 0,-1-1 0,1 1 0,0 0-1,-1 1 1,1-1 0,0 1 0,-7 6 0,0 0-36,0 1 1,-15 15-1,26-23 29,-1-1 0,1 1 0,-1-1 0,1 1 1,0 0-1,0 0 0,0-1 0,0 1 0,0 0 0,0 0 0,0 0 0,0 0 1,1 0-1,-1 0 0,1 0 0,-1 1 0,1-1 0,0 0 0,0 0 0,0 0 0,0 0 1,0 0-1,1 1 0,-1-1 0,1 0 0,-1 0 0,1 0 0,0 0 0,0 0 1,0 0-1,0 0 0,0-1 0,1 3 0,1-1 8,0 0 1,0 0-1,0 0 0,0-1 1,0 1-1,0-1 0,1 1 1,0-1-1,-1 0 0,1-1 0,0 1 1,0-1-1,0 1 0,0-1 1,0 0-1,5 0 0,-3-1 16,0 0-1,0 0 0,0-1 1,0 0-1,0 0 1,0 0-1,0-1 1,0 0-1,-1 0 0,1 0 1,0-1-1,-1 1 1,0-2-1,0 1 0,0 0 1,0-1-1,0 0 1,-1 0-1,0 0 1,0-1-1,0 0 0,0 1 1,-1-1-1,1-1 1,2-5-1,-3 6 2,-1-1 1,1 1-1,-1 0 1,0-1-1,0 0 0,-1 1 1,1-1-1,-1 0 1,-1 0-1,1 0 0,-1 0 1,0 0-1,0 1 1,-1-1-1,0 0 0,0 0 1,0 0-1,-1 1 1,1-1-1,-1 0 1,-1 1-1,1 0 0,-1-1 1,0 1-1,-5-7 1,6 10-11,1 1 0,-1-1 1,1 0-1,-1 1 1,0 0-1,0-1 1,1 1-1,-1 0 1,0 0-1,0 0 0,0 0 1,0 0-1,0 1 1,0-1-1,-1 0 1,1 1-1,0 0 1,-4-1-1,2 2-16,1-1 0,0 1 1,-1-1-1,1 1 0,0 0 0,-1 0 1,1 1-1,0-1 0,0 1 0,0-1 1,-3 3-1,-1 1-15,1 0 0,0 1 1,0 0-1,0 0 0,0 0 0,1 0 0,0 1 1,1 0-1,-6 10 0,8-12 23,1-1-1,0 1 1,0 0-1,0-1 1,0 1-1,1 0 1,0 0-1,0-1 1,0 1-1,0 0 1,1 0-1,0-1 1,0 1-1,0 0 1,1-1-1,2 8 1,-2-9 5,-1 1 1,1-1-1,0 0 1,0 1-1,0-1 1,0 0-1,0 0 1,1 0-1,0-1 1,-1 1-1,1 0 1,0-1-1,0 0 1,0 0-1,1 0 1,-1 0-1,0 0 1,1-1-1,-1 1 1,1-1-1,4 1 1,-5-2-5,0 0 0,0 0 1,0 0-1,0 0 1,0 0-1,0-1 1,0 0-1,0 1 1,0-1-1,0 0 1,0 0-1,-1-1 1,1 1-1,0-1 0,-1 1 1,1-1-1,-1 0 1,1 0-1,-1 0 1,0 0-1,0 0 1,0 0-1,0-1 1,0 1-1,-1-1 0,1 0 1,1-3-1,0 1 14,-1 0 0,0 0-1,0 0 1,-1-1 0,1 1-1,-1 0 1,0-1-1,-1 1 1,1-1 0,-1 1-1,0-1 1,0 1 0,-1-1-1,-1-7 1,0 8-5,1 0 0,-1 0 1,0 0-1,0 0 0,0 0 0,-1 1 0,0-1 1,0 1-1,0-1 0,-5-4 0,6 7-15,-1 0-1,1 1 1,0-1-1,-1 1 1,1-1-1,-1 1 1,1 0-1,-1 0 1,1 0-1,-1 0 1,0 1-1,1-1 1,-1 1-1,0-1 1,0 1-1,0 0 1,1 0 0,-1 0-1,0 1 1,0-1-1,-4 2 1,-2 1-20,0 0 1,0 0 0,0 1 0,1 1 0,0-1-1,0 1 1,0 0 0,-11 10 0,14-10 11,0-1-1,0 1 1,0 0-1,1 1 1,0-1 0,0 1-1,0 0 1,0 0 0,1 0-1,0 0 1,1 0 0,-4 10-1,6-13 15,0 0 0,-1 0 0,1 0-1,0 0 1,0 0 0,1 1 0,-1-1 0,1-1-1,-1 1 1,1 0 0,0 0 0,0 0-1,0 0 1,0 0 0,1-1 0,-1 1 0,1 0-1,0-1 1,0 0 0,-1 1 0,2-1 0,-1 0-1,0 0 1,0 0 0,1 0 0,-1 0 0,1-1-1,-1 1 1,1-1 0,0 0 0,3 2 0,-1-1 2,-1 0 1,1-1 0,0 0 0,-1 0 0,1 0-1,0 0 1,0-1 0,0 1 0,0-1 0,0 0-1,-1-1 1,1 1 0,0-1 0,0 0 0,0 0-1,-1-1 1,1 0 0,8-4 0,-6 2 6,1-2 0,-2 1 0,1-1 0,0 0 0,-1 0 0,0-1 1,-1 0-1,0 0 0,0 0 0,0 0 0,-1-1 0,4-9 0,-6 13-3,0-1-1,-1 1 0,0-1 1,0 0-1,0 1 0,0-1 1,-1 0-1,0 1 0,0-1 1,0 0-1,0 1 0,-1-1 1,0 0-1,0 1 0,0-1 1,-1 1-1,1-1 0,-1 1 1,0-1-1,0 1 0,-1 0 1,1 0-1,-6-7 1,6 10-11,0-1 1,1 0-1,-1 1 1,0-1 0,0 1-1,1-1 1,-1 1-1,0 0 1,0 0 0,-1 0-1,1 0 1,0 0-1,0 0 1,0 0 0,-1 1-1,1-1 1,0 1 0,-5 0-1,3 0-3,0 1 0,0-1-1,0 1 1,0 0 0,0 0-1,0 1 1,1-1 0,-1 1-1,0 0 1,-4 3 0,0 1-5,0 0 0,0 1 1,0 0-1,1 0 0,0 0 0,0 1 1,1 0-1,-5 10 0,9-15 13,0 1 0,0-1-1,1 1 1,-1 0 0,1 0 0,0-1 0,0 1-1,0 0 1,1 0 0,-1 0 0,1 0-1,0 0 1,0 0 0,1 0 0,-1 0-1,1 0 1,0 0 0,0 0 0,0 0-1,0 0 1,1-1 0,-1 1 0,1-1-1,0 1 1,0-1 0,1 1 0,2 3 0,-1-4 0,-1 1 1,0-1 0,1 0-1,-1 0 1,1-1 0,0 1 0,0-1-1,0 0 1,0 0 0,0 0-1,1-1 1,-1 1 0,0-1 0,1 0-1,-1 0 1,1 0 0,-1-1 0,1 0-1,0 0 1,-1 0 0,1 0-1,-1-1 1,8-1 0,-7 0 0,0 1 0,0-1-1,-1 0 1,1-1 0,-1 1 0,1-1 0,-1 0 0,0 0-1,0 0 1,0 0 0,0-1 0,-1 0 0,1 0 0,-1 0-1,0 0 1,3-6 0,-4 7 2,0 0 1,-1-1-1,0 1 0,1-1 1,-1 0-1,0 1 0,-1-1 1,1 0-1,-1 1 0,0-1 1,0 0-1,0 0 0,0 0 1,0 1-1,-1-1 0,0 0 1,0 1-1,0-1 0,0 0 1,0 1-1,-1 0 0,-3-7 1,1 5-18,1 0 0,-1 0 1,-1 1-1,1 0 1,0 0-1,-1 0 0,0 1 1,0-1-1,0 1 1,0 0-1,-1 0 1,1 1-1,-1 0 0,1 0 1,-1 0-1,0 1 1,0-1-1,0 1 1,0 1-1,0-1 0,0 1 1,0 0-1,-9 2 1,8-2-8,-1 1-1,1 1 1,0-1 0,-1 1 0,1 0 0,0 1 0,0 0 0,0 0 0,0 1 0,1-1 0,-1 1 0,1 1-1,0-1 1,0 1 0,1 0 0,0 1 0,-1-1 0,-6 11 0,10-13 17,1 1 1,-1-1-1,1 0 1,-1 1-1,1-1 1,0 0-1,1 1 1,-1 0-1,1-1 0,-1 1 1,1-1-1,0 1 1,0-1-1,1 1 1,-1-1-1,1 1 1,0-1-1,0 1 1,0-1-1,0 1 1,0-1-1,1 0 1,-1 0-1,1 1 0,0-1 1,0-1-1,0 1 1,1 0-1,2 2 1,-1 0 8,0-1 1,0-1 0,0 1-1,1-1 1,-1 1-1,1-1 1,0-1 0,0 1-1,0-1 1,0 0-1,1 0 1,-1 0 0,1-1-1,-1 1 1,1-1-1,-1-1 1,12 1 0,-10-2-1,-1 0 0,1-1 1,0 0-1,-1 0 0,0 0 1,1-1-1,-1 0 0,0 0 1,0 0-1,-1-1 0,1 0 1,-1 0-1,1-1 0,-2 1 1,1-1-1,0 0 0,-1-1 1,6-7-1,-7 9-4,-1-1-1,1 1 1,-1-1 0,0 0-1,0 1 1,0-1-1,0 0 1,-1 0 0,0 0-1,0 0 1,-1-1 0,1 1-1,-1 0 1,0 0 0,0 0-1,-1 0 1,1-1-1,-1 1 1,-1 0 0,1 0-1,-1 0 1,1 1 0,-1-1-1,-4-6 1,4 7-9,0 1 0,0-1 0,-1 1 0,1 0 1,-1 0-1,0 0 0,0 0 0,0 0 0,0 1 0,0-1 0,-1 1 1,1 0-1,-1 0 0,0 0 0,1 0 0,-1 1 0,0 0 1,0 0-1,0 0 0,0 0 0,0 0 0,0 1 0,0-1 0,0 1 1,0 0-1,-1 1 0,1-1 0,0 1 0,0 0 0,0 0 0,0 0 1,0 0-1,1 1 0,-1-1 0,-7 5 0,4-2-15,1 0 0,-1 1 0,0-1 0,1 2 0,0-1 0,0 1 0,1-1 0,-10 14 1,12-15 9,1-1 0,0 1 0,0 0 0,0 0 0,0 0 0,1 0 0,-1 0 0,1 1 0,0-1 0,0 0 0,1 1 0,-1-1 0,1 0 0,0 1 0,0-1 0,1 0 0,-1 1 0,2 4 0,1 0 22,1-1 0,0 1 0,0-1 1,0 0-1,1 0 0,1-1 0,-1 1 0,1-1 0,1 0 1,-1-1-1,1 0 0,0 0 0,0 0 0,1-1 0,0 0 1,15 8-1,-20-12-13,0 0 0,0 0 0,1 0 0,-1 0 0,0 0 0,1-1 0,-1 0 1,0 1-1,1-1 0,-1 0 0,1-1 0,-1 1 0,0-1 0,6-1 0,-4 0 4,0 0 0,0 0-1,0 0 1,0-1 0,-1 0 0,0 0 0,1 0-1,6-8 1,-5 5 15,0 0-1,-1-1 0,0 0 1,0 0-1,0-1 1,-1 1-1,0-1 0,-1 0 1,1 0-1,-2 0 0,4-14 1,-5 15-16,-1-1-1,0 1 1,0-1 0,-1 1-1,0 0 1,0-1 0,0 1-1,-1 0 1,-1-1 0,1 1-1,-5-9 1,5 12-3,0 1 0,1-1-1,-1 1 1,0 0 0,0 0 0,-1 0-1,1 0 1,-1 0 0,0 0 0,1 1 0,-1-1-1,0 1 1,0 0 0,-1 0 0,1 0-1,0 0 1,-1 0 0,1 1 0,-1 0-1,0-1 1,1 1 0,-1 1 0,-6-2 0,2 3-15,1-1 0,-1 1 1,1 1-1,0-1 1,0 1-1,0 1 1,0-1-1,0 1 1,0 1-1,0-1 1,-10 8-1,10-5 4,0-1 1,0 1-1,0 0 0,1 1 0,0 0 0,0 0 0,1 0 1,0 0-1,-6 12 0,9-15 15,0 1 1,1-1-1,0 0 0,-1 1 1,1 0-1,1-1 0,-1 1 1,1-1-1,0 1 0,0 0 1,0-1-1,1 1 0,1 7 1,0-6-9,-1 1 1,2-1 0,-1 0 0,1 0 0,0-1 0,0 1-1,0 0 1,1-1 0,6 7 0,-6-7 6,0-1 1,1 0-1,-1 0 0,1 0 1,0-1-1,0 0 0,0 0 0,0 0 1,1 0-1,6 2 0,-7-4 14,-1 0 0,0 0-1,0 0 1,0-1-1,1 0 1,-1 1-1,0-1 1,0-1 0,1 1-1,-1-1 1,0 1-1,0-1 1,0-1-1,0 1 1,5-2 0,-2-1-13,-1 0 0,1 0 1,-1 0-1,1-1 1,-1 0-1,-1 0 1,1-1-1,-1 0 1,0 0-1,0 0 0,-1 0 1,1-1-1,-2 0 1,1 1-1,-1-2 1,0 1-1,0 0 0,-1 0 1,0-1-1,0 0 1,-1 1-1,0-1 1,0 0-1,-1 0 1,0 1-1,0-1 0,-1 0 1,0 0-1,-3-12 1,2 13-1,0 0 0,-1 0 1,0 0-1,0 0 0,-9-12 1,11 18-11,0-1 1,0 1 0,0 0 0,0 0 0,0 0 0,0-1 0,-1 1-1,1 0 1,0 1 0,-1-1 0,1 0 0,-1 0 0,1 1 0,-1-1-1,1 0 1,-1 1 0,1 0 0,-1-1 0,0 1 0,1 0 0,-1 0-1,0 0 1,1 0 0,-1 0 0,0 0 0,1 0 0,-1 1 0,1-1-1,-1 0 1,0 1 0,1 0 0,-3 1 0,-6 4-10,0 0-1,0 1 1,1 0 0,0 1 0,0 0 0,1 1 0,0 0-1,0 0 1,1 0 0,0 1 0,1 0 0,-9 20 0,13-26 12,1 0 1,0 0 0,0 1 0,0-1 0,0 0-1,1 0 1,0 1 0,0-1 0,0 0 0,0 1-1,1-1 1,-1 0 0,1 0 0,0 1 0,0-1-1,1 0 1,0 0 0,-1 0 0,1 0 0,0-1 0,1 1-1,-1 0 1,5 4 0,-5-5 8,1 0 1,-1 0-1,1-1 1,0 1-1,0-1 1,0 1-1,0-1 1,0 0-1,0 0 0,0 0 1,1-1-1,-1 1 1,1-1-1,0 0 1,-1 0-1,1 0 1,0 0-1,-1-1 0,1 0 1,0 1-1,0-1 1,-1-1-1,1 1 1,0 0-1,0-1 1,-1 0-1,5-1 1,-4 0 3,0 0 0,0 0 1,0-1-1,0 1 0,0-1 1,0 0-1,-1 0 1,1 0-1,-1-1 0,0 1 1,0-1-1,0 0 1,-1 0-1,1 0 0,-1 0 1,0 0-1,0 0 0,1-6 1,-1 4-8,-1 1 0,1 0 1,-1 0-1,-1 0 0,1-1 1,-1 1-1,0-1 0,0 1 1,0 0-1,-1-1 1,0 1-1,0 0 0,0 0 1,-1 0-1,-3-8 0,4 10-3,-1 0 0,0 0 0,1 0 0,-1 0 0,0 0 0,0 1 0,-3-3 0,4 4 0,0 0 0,0 1 0,0-1 0,0 0 0,0 1 0,0 0 0,0-1 0,0 1 0,0-1 0,0 1 0,0 0 0,0 0 0,0 0 0,-1 0 0,1 0 0,0 0 0,0 0 0,0 0 0,0 0 0,0 0 0,0 1 0,-1-1 0,1 0 0,-1 2 0,-4 0-11,0 1-1,0 0 1,1 1-1,0-1 0,0 1 1,0 0-1,0 1 1,-6 5-1,9-7-1,-1 1-1,1-1 0,-1 0 0,1 1 1,0-1-1,0 1 0,0-1 1,1 1-1,-1 0 0,1 0 1,0 0-1,0 0 0,0 0 1,0 4-1,2-6 14,-1 0 0,0-1 1,1 1-1,-1 0 0,1 0 0,-1-1 1,1 1-1,0 0 0,-1-1 1,1 1-1,0-1 0,0 1 0,0-1 1,1 0-1,-1 1 0,0-1 0,0 0 1,1 0-1,-1 0 0,1 0 0,-1 0 1,1 0-1,-1 0 0,3 1 1,-2-1-41,0 0 0,0-1 0,0 1 0,1 0 0,-1-1 0,0 1 0,0-1 0,1 0 0,-1 0 0,0 0 0,1 0 0,-1 0 0,0 0 1,0-1-1,1 1 0,-1-1 0,0 1 0,3-2 0,2-2-843,12-8-6767,-14 10 3783,-1 5-783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9984,'0'0'307,"-1"-1"1,0 0 0,1 0-1,-1 1 1,0-1 0,0 1-1,0-1 1,1 1-1,-1-1 1,0 1 0,0-1-1,0 1 1,0 0 0,0-1-1,0 1 1,0 0 0,0 0-1,-1-1 1,1 1 838,1 0-202,1 2-48,0-1-764,0 1 0,0-1 0,0 1-1,0-1 1,1 1 0,-1-1-1,1 0 1,-1 0 0,1 0-1,-1 0 1,1 0 0,-1 0 0,1 0-1,0-1 1,-1 1 0,3 0-1,35 7 341,-19-5-180,30 7 185,-20-5-82,0 1-1,43 15 0,-66-18-284,0 0-1,1 1 1,-1-1-1,0 1 0,0 1 1,-1-1-1,1 1 1,-1 0-1,0 1 0,-1-1 1,1 1-1,-1 0 0,0 1 1,5 9-1,-7-12-50,-2 0-1,1 0 1,0 0 0,-1 1-1,0-1 1,0 1-1,0-1 1,-1 1 0,1-1-1,-1 1 1,0-1-1,0 1 1,-2 8 0,-1 1 91,-1 0 0,-1-1 0,-6 15 1,7-20-115,0 1 1,0 0-1,1 0 1,1 0-1,-1 0 1,1 0-1,1 1 1,0-1-1,0 12 1,2-18-35,-1 1 0,1-1 0,0 1 0,1-1 0,-1 1 0,1-1 0,-1 0 1,1 0-1,0 0 0,0 0 0,1 0 0,-1 0 0,0 0 0,1-1 0,0 1 0,-1-1 0,1 0 0,0 0 0,0 0 1,1 0-1,-1 0 0,6 2 0,6 2-46,1-1 0,-1-1 0,31 6 0,-17-7-2357,40 0-1,-11-1-4688,-23 2 2029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6656,'4'-55'3877,"-3"45"-2823,1-1 0,-2 1 0,0-1 0,-1-10 0,0-7 1329,1 14-906,0 17-288,0 23-708,-5 334 148,5-350-495,0 0 0,0 0 0,1 0 0,1 0 0,0-1 0,0 1-1,0 0 1,7 14 0,-7-21-86,0-1 0,0 0 0,-1 0 0,1 0 0,1 0 0,-1 0 0,0 0-1,0 0 1,1-1 0,-1 1 0,1-1 0,-1 0 0,1 0 0,0 0 0,0 0 0,-1 0 0,1 0-1,0-1 1,0 1 0,0-1 0,4 0 0,9 0 62,1 0 0,24-4 0,-31 3-118,91-13 46,-59 4-2540,-19 7-3220,-14 3 725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5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10880,'4'-10'3509,"-4"8"-1968,0 2-5,0 19 3259,0 248-1441,5-58-2714,17 121-517,12-28-504,-14-173-6417,-17-109 1167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0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193 129 7680,'-7'-9'5298,"-1"13"-3278,1 2-1728,1-1-7,0 0-1,0 1 1,1-1 0,0 1-1,0 1 1,1-1-1,-1 1 1,1 0 0,1 0-1,-6 14 1,8-20-269,1 0 1,0-1 0,0 1-1,-1-1 1,1 1 0,0 0-1,0-1 1,0 1 0,0 0-1,-1-1 1,1 1 0,0 0-1,0-1 1,0 1 0,1 0-1,-1-1 1,0 1 0,0-1-1,0 1 1,0 0 0,1-1-1,-1 1 1,0 0 0,0-1-1,1 1 1,-1-1-1,1 1 1,-1-1 0,0 1-1,1-1 1,-1 1 0,1-1-1,-1 1 1,1-1 0,-1 0-1,1 1 1,0-1 0,-1 0-1,1 0 1,-1 1 0,1-1-1,0 0 1,-1 0 0,1 0-1,0 1 1,-1-1 0,1 0-1,0 0 1,-1 0 0,2-1-1,1 1 71,0 0 0,-1-1-1,1 1 1,0-1-1,0 0 1,0 0 0,-1 0-1,1 0 1,0 0 0,3-3-1,-3 1 25,0 1 1,1-1-1,-1 0 0,0 0 0,0 0 0,0-1 0,-1 1 0,1-1 0,-1 1 0,0-1 0,3-5 0,-5 7-51,1-1 1,0 1-1,-1 0 0,1-1 0,-1 1 0,0-1 0,0 1 0,0 0 1,0-1-1,0 1 0,-1-1 0,1 1 0,-1 0 0,1-1 0,-1 1 0,0 0 1,0 0-1,0 0 0,0-1 0,0 1 0,-3-3 0,2 2-8,0 0 0,0 1 0,0 0 0,0-1 1,-1 1-1,1 0 0,-1 0 0,1 0 0,-1 0 0,1 1 0,-1-1 0,0 1 0,-5-2 0,5 2-38,1 1 0,0 0 1,-1 0-1,1 0 0,-1 0 0,1 0 1,0 1-1,-1-1 0,1 1 0,0-1 1,0 1-1,-1 0 0,1 0 0,0 0 0,0 0 1,0 0-1,0 1 0,0-1 0,-2 3 1,-5 3-26,1 1 1,0 0-1,1 0 1,0 0-1,-11 18 1,16-23 18,0 0 0,0 0 0,0 0 0,0 1 0,1-1 0,-1 1 0,1 0 0,0-1 1,0 1-1,1 0 0,-1-1 0,1 1 0,-1 0 0,1 0 0,1 0 0,-1-1 0,0 1 0,1 0 0,0 0 0,1 4 0,-1-6 7,0-1-1,-1 0 0,1 1 1,0-1-1,0 0 0,0 0 1,0 0-1,0 0 1,0 0-1,0 0 0,1 0 1,-1 0-1,0 0 0,1-1 1,-1 1-1,0-1 1,1 1-1,-1 0 0,0-1 1,1 0-1,-1 1 0,1-1 1,-1 0-1,1 0 1,-1 0-1,1 0 0,-1 0 1,1 0-1,-1 0 0,2-1 1,6-1 35,-1-1 0,1 1 0,-1-1 1,9-5-1,-6 3-59,-6 2 46,1 0-1,-1 0 0,1 0 1,-1-1-1,0 1 0,0-1 1,0-1-1,6-6 0,-10 9-15,1 1 0,-1-1 0,0 1 0,0-1 0,0 0 0,0 0 0,0 0 0,0 0 0,0 0-1,-1 0 1,1 0 0,-1 0 0,1 0 0,-1 0 0,0 0 0,0 0 0,0 0 0,0 0 0,0 0 0,0 0 0,-1 0 0,1 0-1,-1 0 1,1 0 0,-1 0 0,0 0 0,0 0 0,1 0 0,-3-2 0,1 1-3,0 1 0,0-1 0,0 0 1,0 1-1,0-1 0,-1 1 0,1 0 0,-1 0 0,1 0 1,-1 0-1,0 0 0,0 1 0,0-1 0,0 1 0,0-1 0,0 1 1,0 0-1,-1 1 0,1-1 0,0 0 0,-1 1 0,1 0 1,0 0-1,-1 0 0,1 0 0,0 0 0,0 1 0,-1 0 1,1-1-1,0 1 0,0 0 0,0 1 0,-1-1 0,1 0 1,1 1-1,-6 3 0,0 2-35,1-1 0,-1 1-1,2 1 1,-1-1 0,1 1 0,0 0 0,-7 15 0,11-21 18,1 1 1,-1 1-1,1-1 1,0 0 0,0 0-1,0 0 1,0 1-1,0-1 1,1 0 0,0 1-1,-1-1 1,1 1-1,0-1 1,1 0-1,-1 1 1,1-1 0,-1 1-1,1-1 1,0 0-1,0 0 1,1 1 0,-1-1-1,1 0 1,-1 0-1,4 4 1,-3-5 9,0 0 0,1 0-1,-1 0 1,0 0 0,1 0 0,-1-1 0,1 1 0,-1-1-1,1 0 1,0 1 0,0-1 0,0-1 0,-1 1 0,1 0-1,0-1 1,0 1 0,0-1 0,0 0 0,0 0 0,0 0 0,0 0-1,0-1 1,0 1 0,0-1 0,0 0 0,4-2 0,5-1 8,0-1 0,0-1 1,-1 0-1,20-14 0,-24 15 0,0 0 0,0-1-1,-1 0 1,1 0 0,-1-1-1,8-12 1,-11 15-19,-1 0 0,1 0-1,-1-1 1,0 1 0,-1 0 0,1-1 0,-1 1-1,0-1 1,0 0 0,0 1 0,0-1 0,-1 0 0,0 1-1,-1-10 1,-1 4 21,0 0 0,-1 0 0,0 1-1,-1-1 1,0 1 0,-5-9 0,7 13 1,-1 0 1,0 0-1,0 1 1,-1-1-1,0 1 0,1 0 1,-1 0-1,-1 0 1,1 1-1,0-1 1,-1 1-1,-6-4 1,8 6-22,0 1 1,0-1 0,0 0 0,0 1 0,0 0 0,-1-1 0,1 1 0,0 0 0,0 1 0,0-1 0,0 1 0,0-1 0,0 1 0,0 0 0,0 0 0,0 0 0,1 0 0,-1 1 0,0-1 0,1 1 0,-4 2 0,-2 2-16,0 0 1,1 0-1,0 1 1,0 0 0,-8 11-1,10-12 10,1 0-1,0 0 1,0 0-1,1 1 1,0-1-1,0 1 1,0 0-1,1 0 1,0 0-1,0 0 1,1 0-1,-1 1 1,2-1-1,-1 0 0,1 1 1,0-1-1,1 0 1,0 1-1,0-1 1,0 0-1,1 0 1,0 0-1,1 0 1,-1 0-1,6 9 1,-6-13 15,-1 0-1,1-1 1,-1 1 0,1-1 0,0 1-1,0-1 1,0 0 0,0 0 0,0 0-1,0 0 1,1 0 0,-1-1-1,1 1 1,-1-1 0,1 1 0,0-1-1,0 0 1,-1 0 0,1 0 0,0 0-1,0-1 1,0 1 0,0-1 0,0 0-1,0 0 1,0 0 0,0 0 0,0 0-1,0-1 1,0 1 0,3-2 0,5-1-2,-1-1 1,0 0 0,0 0-1,0-1 1,0-1 0,-1 1-1,11-9 1,-17 11-9,1 0 0,0 0 1,-1-1-1,0 1 0,1-1 0,-1 1 0,-1-1 0,1 0 0,-1 0 1,4-7-1,-5 9 9,0-1 1,0 0-1,-1 0 1,1 0-1,-1 0 1,0 0 0,1 0-1,-1 0 1,0 0-1,-1 0 1,1 0-1,-1 0 1,1 0 0,-1 0-1,0 1 1,0-1-1,-2-4 1,0 1-17,0 0 0,0 0 1,-1 1-1,0-1 0,0 1 0,-1 0 1,0 0-1,1 0 0,-12-7 0,13 10 3,0 0 0,0 0 0,0 0 0,-1 1 0,1-1 0,0 1 0,-1 0 0,1 0-1,-1 0 1,0 0 0,1 1 0,-1 0 0,1-1 0,-1 1 0,0 0 0,1 1 0,-1-1-1,0 1 1,1 0 0,-5 1 0,1 1-1,0 0 0,0 1-1,0 0 1,1 0 0,-1 1-1,1 0 1,0 0 0,1 0-1,-1 1 1,1 0 0,0 0 0,1 0-1,-1 1 1,1-1 0,0 1-1,1 0 1,0 0 0,0 0 0,0 1-1,1-1 1,0 1 0,1-1-1,-1 1 1,1 0 0,1 0-1,0-1 1,0 1 0,0 0 0,1 0-1,0 0 1,1-1 0,-1 1-1,2-1 1,-1 1 0,7 12 0,-8-18 11,0 0 1,0 0 0,0 0 0,1-1 0,-1 1 0,0 0-1,1-1 1,0 1 0,-1-1 0,1 1 0,0-1 0,0 0 0,-1 0-1,1 0 1,0 0 0,0 0 0,0 0 0,4 1 0,-3-2 3,0 0 0,0 0 0,1 0 0,-1 0 0,0 0 0,0-1 0,0 1 0,0-1 0,0 0 0,0 0 0,5-2 0,3-3 6,1 0 0,-1-1 0,-1 0 0,0-1 0,11-9 0,-15 11-11,0-1-1,0 1 0,0-1 0,-1 0 0,1 0 1,-2-1-1,1 0 0,-1 0 0,3-9 0,-5 14 3,-1 0-1,0 0 1,0 0-1,-1-1 1,1 1-1,-1 0 1,1-1-1,-1 1 1,0 0-1,0-1 1,-1 1-1,1 0 1,-1 0-1,1-1 1,-1 1-1,0 0 1,0 0-1,-1 0 1,1 0-1,-1 0 0,1 0 1,-1 0-1,0 0 1,0 1-1,0-1 1,0 1-1,-4-4 1,4 5-2,0-1 0,0 1-1,0-1 1,0 1 0,0 0 0,-1 0 0,1 0 0,0 0-1,0 1 1,-1-1 0,1 0 0,0 1 0,-1 0 0,1-1 0,0 1-1,-3 0 1,1 1-1,0-1-1,0 1 1,1 0-1,-1 0 1,0 0-1,1 1 1,-1-1-1,1 1 1,-5 3-1,1 0-14,0 0 0,0 1 0,0 0 0,0 1 0,1-1 0,0 1 0,-8 14 0,7-10 17,1 0 1,1 1-1,0 0 0,1-1 1,0 2-1,-4 20 1,7-27-2,0 0 0,1 1 1,-1-1-1,1 0 1,0 0-1,1 1 1,-1-1-1,1 0 0,1 0 1,-1 0-1,1 0 1,0 0-1,0 0 1,1 0-1,3 6 0,-5-10 1,0-1 0,0 1-1,1 0 1,-1-1 0,0 1-1,1-1 1,-1 0 0,1 1-1,0-1 1,-1 0 0,1 0-1,0 0 1,0 0 0,0 0-1,-1-1 1,1 1 0,0 0-1,0-1 1,4 1 0,-3-1 1,-1 0 1,1-1 0,0 1-1,0-1 1,0 1 0,-1-1-1,1 0 1,0 0 0,0 0-1,-1 0 1,1-1 0,2-1-1,5-5 59,0 0 0,0-1 1,-1 0-1,14-18 0,-20 22-27,1 1 1,-1-1-1,0 0 1,-1 0-1,1 0 1,-1-1 0,0 1-1,-1-1 1,1 1-1,0-11 1,-1 14-30,-1 0 0,0 1 0,0-1 0,0 0 0,0 1 0,0-1 1,0 0-1,-1 1 0,1-1 0,-1 0 0,1 1 0,-1-1 0,1 0 1,-1 1-1,0-1 0,0 1 0,0-1 0,0 1 0,0 0 0,0-1 0,0 1 1,0 0-1,0 0 0,-1 0 0,1 0 0,-1 0 0,1 0 0,-1 0 0,1 0 1,-1 0-1,1 1 0,-1-1 0,1 1 0,-1-1 0,0 1 0,1 0 1,-1-1-1,-3 1 0,1 0-17,1 0 1,-1 1 0,0-1-1,0 1 1,1 0 0,-1 0-1,1 0 1,-1 0 0,1 1-1,-1-1 1,1 1 0,0 0-1,0 0 1,0 0-1,0 1 1,0-1 0,0 1-1,1-1 1,-1 1 0,1 0-1,0 0 1,-4 6 0,0 0-13,1 1 1,0-1-1,1 1 1,0 0-1,0 0 1,-3 20-1,4-15 17,2 0 0,0-1-1,2 25 1,-1-38 1,0 1 0,1 0 0,-1 0 0,0-1 0,1 1 0,-1 0 0,1-1 0,0 1 0,-1 0 0,1-1 0,0 1 0,0-1 0,0 1 0,2 1 0,-3-3 0,1 1 0,-1-1 0,1 0 0,0 1 0,-1-1 0,1 0 0,-1 1 0,1-1 0,0 0 0,-1 0 0,1 0 0,0 1 0,-1-1 0,1 0 0,0 0 0,0 0 0,-1 0 0,1 0 0,0 0 0,-1 0 0,1-1 0,0 1 0,-1 0 0,1 0 0,0 0 0,-1-1 0,1 1 0,0 0 0,-1-1 0,1 1 0,-1-1 0,1 1 0,-1 0 0,1-1 0,0 0 0,4-4 4,-1 0 0,1-1 0,-1 1 0,0-1 0,-1 0 0,1 0 0,4-11 0,-1-3-22,7-25-1,-13 40 7,-1 0 0,0 0 0,1 0 0,-2 0-1,1 0 1,0 0 0,-1 1 0,0-1 0,0 0 0,-1 0 0,1 0 0,-1 1 0,0-1 0,0 1 0,-1 0 0,-2-5 0,3 7 4,1 0 0,-1 0 0,0 0 1,1 0-1,-1 0 0,0 0 0,0 1 0,0-1 1,-1 1-1,1-1 0,0 1 0,0 0 0,-5-2 1,5 3-5,0-1 0,0 1 0,0 0 0,0 0 0,0 0 0,0 0-1,-1 0 1,1 1 0,0-1 0,0 1 0,0-1 0,1 1 0,-1 0 0,0-1 0,0 1 0,0 0 0,0 0 0,1 0 0,-4 3 0,2-1 4,0 0 0,0 0 0,1 0 0,-1 0-1,1 1 1,0 0 0,-1-1 0,2 1 0,-1 0 0,0 0 0,1 0 0,-1 0 0,1 0-1,1 0 1,-1 0 0,0 0 0,1 0 0,0 1 0,0-1 0,1 6 0,0 0-361,0-1 0,0 1 1,1-1-1,1 0 1,0 0-1,0 0 0,1 0 1,5 9-1,-8-17-66,-1 1-1,1-1 1,0 1-1,0-1 0,0 0 1,0 1-1,0-1 1,1 0-1,-1 0 1,0 0-1,1 0 0,1 1 1,-2-1-265,1-1 0,-1 0 0,0 1 0,0-1 0,0 0 0,1 0 0,-1 0 1,0 0-1,0 0 0,0 0 0,1-1 0,-1 1 0,0 0 0,0-1 0,0 1 0,0 0 0,2-2 0,11-5-3902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0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3305 22 4992,'1'0'222,"-1"0"0,0 0 0,1 0 0,-1-1 0,1 1 0,-1 0 0,0-1 0,1 1 0,-1 0 0,0-1 0,0 1 0,1 0 0,-1-1 0,0 1 0,0 0 0,1-1 0,-1 1 0,0-1 0,0 1 0,0 0 0,0-1 0,0 1 0,0-1 1,0 1-1,0-1 0,0 1 0,0-1 0,0 1 0,0 0 0,0-1 0,0 1 0,0-1 0,0 1 0,0-1 0,0 1 0,-1 0 0,1-2 0,-18 2 2423,15-2-2490,-1 1 1,1 0-1,0 0 0,-1 1 1,1-1-1,0 0 0,-1 1 1,1 0-1,-1 0 0,1 0 0,-6 1 1,-5 2 30,-21 6 1,26-6-131,-1 1 29,-1 0 0,1 1 0,0 1 0,-11 7-1,-18 9 170,26-14-182,1 0 1,-1 0-1,2 1 1,-1 0-1,-10 12 1,-30 23 94,28-25-128,-41 45-1,39-38-51,-93 106-77,28-27 346,42-53-116,3 2 0,2 3 0,-72 121 0,73-99-18,-4-2 1,-108 136 0,125-175 22,-45 75 0,-14 50 129,29-50-166,58-110-104,-121 241 130,-54 143 192,-39 66-252,118-183-57,29-69 201,-60 157 331,71-197-471,-17 52-49,-67 256-24,12-2 41,111-398-60,-145 501-7,22-78 74,98-333-146,-34 135 10,-8 103 201,73-332-128,-67 368-2,72-379 137,5-22-779,-12 43-1,14-73-1813,2-9-1200,2-14-1821,-2 19 5392,2-18-4068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0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8960,'8'-37'5221,"-7"34"-4192,-1 3-53,-1 11 1771,-7 39-1782,-1 83 304,9 101-42,22 305-432,30 1-454,49 44 459,-90-542-697,2 0-1,2-1 1,38 76 0,-47-106-72,1 0 0,0-1 1,0 0-1,1 0 0,0-1 1,0 1-1,11 7 0,-15-14-13,-1 0 0,0 0 0,1-1 0,0 1 0,0-1 0,0 0-1,0 0 1,0 0 0,0-1 0,0 1 0,0-1 0,1 0 0,-1 0 0,1-1-1,-1 1 1,9-1 0,-10 0-9,0 0 0,1 0-1,-1-1 1,1 1 0,-1-1-1,0 0 1,0 0 0,1 0 0,-1 0-1,0-1 1,0 1 0,4-4-1,-2 1-4,1 0 0,-1-1 0,0 0-1,4-7 1,4-2 8,12-15 17,-1-1-1,35-57 0,-53 76-22,133-206-59,-57 88-981,53-87-5527,-72 101 561,-11 12 806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0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6016,'-5'-6'1954,"5"5"-1642,-1 1 1,1-1 0,0 1-1,-1-1 1,1 1-1,-1-1 1,1 0 0,0 1-1,0-1 1,-1 1-1,1-1 1,0 0-1,0 1 1,0-1 0,0 0-1,0 1 1,0-1-1,0-1 1,0 1 423,0 1 112,0 0 21,0 0-85,0 0-48,0 0-21,0 0-22,1 10 472,-1-10-1139,0 1 0,0 0 1,0-1-1,0 1 0,0 0 0,0 0 1,0-1-1,0 1 0,1 0 1,-1-1-1,0 1 0,0 0 1,1-1-1,-1 1 0,0-1 0,1 1 1,-1 0-1,0-1 0,2 2 1,5 4 159,0 0 0,1 0 1,0-1-1,0 0 1,0 0-1,1-1 0,-1 0 1,17 4-1,-12-3 59,0 0-1,-1 1 1,22 13 0,91 57 634,-73-46-782,-35-19-32,0 1 0,-1 1 0,-1 0 0,0 1 0,-1 0 0,23 31 0,-7-2 65,39 72-1,49 137 127,62 118 196,-114-244-381,-4-7-66,78 157-6,-20 24 13,2 144 148,-26-97-227,-57-213 27,32 113-19,66 232 68,-20-4 9,-20 26 89,-58-248-123,21 241 37,-23-14 33,-25-291 12,24 318-138,15-19-274,-26-266-1889,-16-85-2858,-9-99-288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7168,'-9'-36'2720,"4"24"-2112,-4 5 608,5 7 96,-1 0-256,5 0-64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0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16703,'18'70'1535,"3"-1"0,35 75 0,-11-28-588,0 6-374,6-2-1,80 137 1,-71-158 83,136 173 0,-186-260-526,1 0 0,-1-1 0,2-1 1,23 18-1,-32-26-96,0 0 0,1 0 0,-1-1 0,0 1 1,1-1-1,-1 1 0,1-1 0,-1 0 0,1-1 0,-1 1 0,1-1 1,0 1-1,-1-1 0,1 0 0,-1 0 0,1-1 0,0 1 1,-1-1-1,1 0 0,-1 0 0,1 0 0,-1 0 0,1 0 0,-1-1 1,0 0-1,4-2 0,7-7 84,-1-1 0,-1 0 0,0-1 0,0 0 0,10-16 0,-20 26-106,38-55 171,-2-2 0,39-83 0,-55 100-135,39-79 53,63-181 1,-124 302-105,152-454-2053,-147 439 1471,17-46-2058,-19 56 1342,0-1 0,0 1 0,7-9 0,-1 6-3978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1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91 660 8192,'18'-128'4303,"-14"106"-3480,2 0 0,0 0-1,17-38 1,-19 52-555,20-38 501,-22 43-688,0 0 0,0 0 0,0 1 0,0-1 1,1 0-1,-1 1 0,1 0 0,-1 0 0,1-1 0,0 1 1,5-2-1,-7 4-54,-1-1 0,1 1 0,-1 0 0,1 0 0,-1 0 0,1 0 0,-1-1 0,1 1 0,-1 0 0,1 0 0,-1 0 0,1 0 0,-1 0 0,1 0 0,-1 1 0,1-1 1,-1 0-1,1 0 0,-1 0 0,1 0 0,-1 1 0,1-1 0,-1 0 0,1 0 0,-1 1 0,1-1 0,-1 0 0,0 1 0,1-1 0,-1 0 0,1 1 0,0 1 50,0 0 1,0 0-1,0 0 0,0 1 0,-1-1 0,1 0 0,0 3 0,2 13 149,-1 0 0,-1 1-1,-2 34 1,0-24-73,-35 411 1331,-34-7-557,-1-55-95,68-366-817,-3 22 193,-2 0 1,-12 33-1,20-66-199,0 0 0,-1 0 0,1-1-1,-1 1 1,1 0 0,-1 0 0,1-1 0,-1 1 0,1 0 0,-1-1-1,0 1 1,1 0 0,-1-1 0,-1 2 0,1-2-8,1 0 1,0 0 0,0 0-1,0 0 1,-1 0-1,1 0 1,0 0 0,0 1-1,-1-1 1,1 0-1,0 0 1,0 0-1,0 0 1,-1 0 0,1 0-1,0 0 1,0 0-1,-1 0 1,1 0-1,0 0 1,0-1 0,-1 1-1,1 0 1,0 0-1,0 0 1,0 0 0,-1 0-1,1 0 1,0 0-1,0-1 1,0 1-1,0 0 1,-1 0 0,0-4 0,0 0 1,0 0 0,0 0-1,0 0 1,1 0-1,-1-8 1,2-31 12,0 34-11,-1-15 1,6-65-90,12-31 58,12-59 91,111-483 102,-62 354-306,24 14-40,-96 276 237,1 1 1,1 0-1,0 0 1,20-25 0,-28 40-39,0 1 1,0 0-1,1-1 1,-1 1-1,1 0 1,-1 0-1,0 0 1,3-1-1,-3 2-10,-1 0 0,1-1 0,-1 1 0,1 0 0,-1 0 0,1 0 0,-1 0 0,1 0 0,-1 0 0,1 0 0,-1 0 0,1 0 0,-1 0 0,1 0 0,-1 0 0,1 1 0,-1-1 0,1 0-1,-1 0 1,1 1 0,1 1 27,0-1-1,-1 1 0,1 0 1,0 0-1,-1 0 0,0 1 0,0-1 1,1 0-1,-1 0 0,1 4 1,8 23 334,-1-1 1,9 49 0,4 67 375,-13-79-519,119 761 919,-35-300-1012,-85-479-321,-8-33-156,0-14 327,0 0 0,0 0-1,0 0 1,0 0-1,0 0 1,0 1 0,0-1-1,0 0 1,0 0-1,0 0 1,0 0 0,0 0-1,0 0 1,0 0-1,0 0 1,0 0 0,0 0-1,0 0 1,0 0-1,0 1 1,0-1 0,0 0-1,0 0 1,0 0-1,0 0 1,0 0 0,0 0-1,0 0 1,0 0-1,0 0 1,0 0 0,0 0-1,-1 0 1,1 0-1,0 0 1,0 0 0,0 0-1,0 0 1,0 0-1,0 0 1,0 0 0,0 0-1,0 0 1,0 0-1,0 0 1,-1 0 0,1 0-1,0 0 1,0 0-1,0 0 1,0 0 0,0 0-1,0 0 1,0 0-1,0 0 1,0 0 0,-11-15-2421,6 6 1549,-47-69-7112,17 16 2699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9472,'0'0'3649,"0"4"-2893,-1 1 137,2 0 0,-1 1 0,0-1-1,1 0 1,0 0 0,0 0 0,4 9 0,-4-12-770,0 0 0,0-1-1,0 1 1,0 0 0,1-1 0,-1 1 0,0-1-1,1 1 1,-1-1 0,1 0 0,0 1 0,-1-1-1,1 0 1,0 0 0,0 0 0,0 0 0,-1 0-1,1-1 1,0 1 0,0-1 0,0 1 0,0-1-1,0 0 1,3 1 0,42-2 787,-1-1 1,65-12-1,-63 7-894,30 0-19,10-2-1241,-32-1-4421,-34 5-404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11264,'46'2'7743,"18"0"-5417,584 2-1670,-563-4-2533,-27-1-1503,-2 4-6046,-41-1 5064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1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183 580 7168,'-2'-15'953,"1"11"-678,0-1 0,0 1 1,0-1-1,0 1 0,0 0 0,-1-1 0,0 1 0,-3-5 0,-20-23 2765,10 13 352,12 17-2371,2 3-244,1 10-104,0-9-680,53 613 5089,13-31-3439,-64-571-1615,1 1 0,0-1-1,1 0 1,0 0 0,1 0 0,0 0 0,1-1 0,15 22 0,-19-31-23,1 0 0,0 0 1,0 0-1,0 0 1,0-1-1,1 1 1,-1-1-1,1 0 1,0 0-1,-1 0 0,1-1 1,0 1-1,0-1 1,0 0-1,0 0 1,0 0-1,1 0 1,-1-1-1,0 0 1,0 0-1,0 0 0,8-1 1,4-2 11,0-1 1,-1 0 0,0-1-1,23-11 1,-27 11-4,0-1 0,0 1 0,0-2 0,-1 0 0,1 0 0,-2-1 0,1 0 0,-1-1 0,-1 0 0,1 0 0,-2-1 0,1 0 0,-1 0 0,-1-1 0,0 1 0,0-2 0,-1 1 0,-1-1 0,0 1 0,0-1 0,-1 0 0,-1-1 0,0 1 0,0 0 0,-1-1 1,-1-14-1,-1 8-16,-1 1 1,0-1-1,-2 1 1,0 0-1,-1 0 1,0 0 0,-2 1-1,0 0 1,-1 0-1,0 1 1,-17-24-1,17 29-24,-1 0 0,0 1 0,0 0 0,-1 1 1,0 0-1,-1 0 0,0 1 0,0 0 0,-1 1 0,0 1 0,0-1 0,-1 2 0,1 0 0,-1 1 0,-1 0 0,-14-2 0,21 5 1,-1 0 1,1 1-1,-1-1 0,1 2 1,-1-1-1,1 1 0,-1 1 1,1-1-1,-1 1 0,1 1 1,0-1-1,0 1 0,0 0 1,1 1-1,-8 4 0,9-3-54,6-3 26,12-2-1,-3-3 60,-1-1 0,1 1 1,0-2-1,-1 1 1,0-1-1,14-10 1,0 0 17,3 0 25,30-19 89,-26 12-50,-1-2 0,-1-1 0,38-44 0,64-99 424,-112 144-445,-2 0 1,-1-1-1,-2-1 1,0 0-1,-1-1 1,-2 0-1,-1-1 1,8-41-1,-13 49-55,-1 0-1,-1 0 1,-1-1-1,-1 1 1,-1 0-1,-1-1 0,0 1 1,-2 0-1,0 0 1,-1 0-1,-1 1 1,-1 0-1,-17-34 0,13 35-18,-1 0 0,0 0 0,-1 1-1,-25-24 1,27 31-11,-1 0 0,0 0 0,0 2 0,-1-1-1,0 2 1,-1-1 0,-22-7 0,17 9 16,-1 0 1,0 2-1,0 0 0,0 2 0,0 0 0,-1 1 0,1 1 1,0 1-1,0 1 0,-1 1 0,2 0 0,-31 10 0,23-4-109,0 1 0,1 1 0,0 1 0,0 2 0,2 0 0,0 2-1,0 0 1,-29 28 0,53-43 110,-8 6-326,-1 1-1,2 1 1,-14 17 0,19-24 213,1-1 0,0 1 0,0 0 0,0 0 0,0-1 0,0 1 0,1 0 0,-1 0 0,0 0 0,1 0 0,-1 0 0,1 0 0,0 0 0,0 0 0,0 0 0,0 0 0,0 0 0,0 0 0,1 0 0,-1 0 0,0 0 0,1 0 0,0 0 0,-1 0 0,1 0 0,0 0 0,0 0 0,0-1 0,2 4 0,0-3-191,0 1 1,0 0-1,1-1 1,-1 0-1,0 0 1,1 0-1,-1 0 0,1 0 1,5 1-1,54 14-5150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712 173 5888,'-8'-33'5253,"8"23"-4340,1-1 71,-2 0 1,1 1 0,-4-18-1,3 25-762,0 0 0,0 0 0,0 0 0,0 0 0,-1 0 0,1 0 0,-1 0 0,0 0-1,1 1 1,-1-1 0,-1 1 0,1-1 0,0 1 0,-1 0 0,1 0 0,-4-3 0,-1 2 42,-1-1 0,1 1 1,-1 1-1,1-1 0,-1 1 1,0 1-1,1-1 0,-1 1 1,0 1-1,0-1 0,0 1 1,0 1-1,0-1 0,0 1 1,-9 3-1,-2 0-73,1 1 0,1 1 0,-1 1 0,1 0 0,-25 15 1,16-5-113,1 0 1,1 2-1,-22 22 1,-61 71 90,106-111-168,-21 21 78,2 1-1,1 2 0,1 0 1,1 0-1,2 2 0,0 0 1,-20 53-1,33-72-27,-1-1 0,1 0 1,0 1-1,1-1 0,0 1 0,0 0 0,1-1 1,0 9-1,1-9-5,0 0-1,1 0 1,0-1 0,0 1 0,1 0-1,0-1 1,0 0 0,7 11 0,-1-3 24,1-1 0,1 0 1,0-1-1,1 0 1,0 0-1,1-2 1,0 1-1,0-2 1,1 0-1,0 0 1,1-1-1,30 11 0,-6-6 18,1-2-1,0-1 0,1-2 1,45 2-1,-25-5 2,0-4 0,72-6 0,119-26-1718,-177 20-411,-9 3-2068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7168,'0'-11'1050,"0"0"1,0 1 0,1-1-1,1 1 1,0-1 0,0 1-1,4-11 1,-5 19-1033,7-15 1131,-1 15-290,0 9-123,-3 3-542,0 0-1,-1 0 1,0 0-1,-1 1 1,0-1-1,0 1 1,-1-1-1,-1 15 1,1-5-21,35 505 1688,-9 48 187,-27-413-1395,-2-118-337,-14 75 1,15-112-256,0 0 1,0 0-1,-1 0 1,0 0 0,0 0-1,0 0 1,-1-1 0,-4 6-1,7-9-58,0-1 1,0 0-1,0 0 0,0 0 0,0 0 0,-1 0 0,1 0 0,0 0 1,0 0-1,0 0 0,0 0 0,-1 0 0,1 0 0,0 0 1,0 0-1,0 0 0,0 0 0,-1 0 0,1-1 0,0 1 0,0 0 1,0 0-1,0 0 0,0 0 0,-1 0 0,1 0 0,0 0 1,0 0-1,0-1 0,0 1 0,0 0 0,0 0 0,0 0 1,0 0-1,-1 0 0,1-1 0,0 1 0,0 0 0,0 0 0,0 0 1,0 0-1,0 0 0,0-1 0,0 1 0,0 0 0,0 0 1,0 0-1,0-1 0,0-2-7,0 0 0,0 0 0,0 0-1,0 0 1,0-1 0,2-4 0,0-5-4,9-68-21,4-1 1,48-146-1,-57 211 13,0 0 1,2 1-1,18-31 0,-22 42 8,0 1 1,0-1-1,0 1 1,0-1-1,1 1 0,8-6 1,-10 8 8,0 0 1,0 1-1,0-1 1,1 1 0,-1 0-1,1 0 1,-1 0-1,0 0 1,1 1-1,-1-1 1,1 1 0,5 0-1,-5 0 24,0 1 0,0 0 0,-1 0 1,1 0-1,0 0 0,-1 1 0,1-1 0,-1 1 0,1 0 0,-1 0 0,0 0 0,0 1 0,0-1 0,0 1 0,0 0 0,-1-1 1,1 1-1,3 6 0,2 3 58,-1 1 1,0-1-1,9 25 1,43 145 230,-44-133-260,0 16 37,2 6 20,-15-61-95,2-1 0,-1 0 0,2 1 0,8 14 0,0-9 12,-6-13-1700,-7-3 1435,0 1 0,1 0 0,-1-1 0,0 1 0,0 0 0,1 0 0,-1-1 1,0 1-1,0 0 0,0-1 0,0 1 0,0-1 0,1 1 0,-1 0 0,0-1 1,0 1-1,0 0 0,0-1 0,0 1 0,0 0 0,0-1 0,0 0 0,1-7-3565,7-7-1403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2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10368,'-6'-4'3907,"5"4"-2783,2 0-113,0 0 301,4 0 1307,177 0 1219,90 0-5260,-269 0 983,-2-1 249,-1 1-1,1 0 0,0 0 0,-1 0 0,1 0 1,0 0-1,-1 0 0,1 0 0,0 1 0,-1-1 1,1 0-1,0 0 0,-1 0 0,1 1 0,0-1 1,-1 0-1,1 1 0,-1-1 0,1 0 1,-1 1-1,1-1 0,0 2 0,4 5-5003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2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9472,'0'1'3650,"5"3"-2868,-2-3-253,-1 1 0,1-1 1,0 0-1,0 0 1,0 0-1,0-1 1,0 1-1,0-1 1,0 1-1,5-1 1,35-3 632,-21 1-501,185-2 684,-174 4-1303,-20 0-292,0-1-1,0 0 1,0-1-1,16-4 1,-4-3-3163,-2-4-3319,-13 6 2551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7552,'-4'-21'7189,"4"21"-6421,0 0-149,0 0-236,0 0 76,13 4 1760,-12-3-2130,0 0 0,0-1 0,0 1 0,0-1 0,1 1 0,-1-1 0,0 1 0,0-1 0,0 0 0,1 1 0,-1-1 0,0 0 0,0 0 0,2 0 0,22-1 575,-17 0-482,165-18 1165,110-5-833,-235 24-442,14 0 705,-19 0-6122,-38-1 2066,3-2-1457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52 6400,'1'-3'534,"7"-16"1555,-8 19-1941,0-1-1,0 0 1,0 1 0,0-1-1,1 0 1,-1 0-1,0 1 1,0-1 0,-1 0-1,1 0 1,0 1 0,0-1-1,0 0 1,0 1 0,-1-1-1,1 0 1,0 0 0,0 1-1,-1-1 1,1 1 0,-1-1-1,1 0 1,-1 1 0,0-1-1,0-1 198,-1 1 1,0 0-1,1-1 0,-1 1 0,0 0 0,0 0 1,0 0-1,-3-1 0,4 2-288,0 0 0,0 0-1,0 0 1,0 0 0,0 0 0,0 0-1,0 0 1,1 0 0,-1 1 0,0-1 0,0 0-1,0 0 1,0 1 0,0-1 0,1 1-1,-1-1 1,0 0 0,0 1 0,0 0-1,1-1 1,-1 1 0,0-1 0,0 2-1,-3 3 135,1-1 0,0 1 0,0-1 0,0 1 0,0 0 0,1 0 0,-2 6-1,-11 41 505,15-51-687,-15 80 840,-8 121 0,22-191-774,-3 54 181,3 0-1,3 1 1,2-1-1,4 0 1,2-1-1,23 80 1,-33-143-254,21 64 96,-17-57-52,0 1 0,0-1 0,0 1 0,1-1 0,6 7 0,-11-14-67,0-1 0,0 0-1,1 0 1,-1 0 0,0 1 0,0-1 0,0 0 0,0 0 0,1 0 0,-1 0 0,0 1 0,0-1 0,0 0 0,1 0 0,-1 0 0,0 0 0,0 0 0,0 0 0,1 0 0,-1 0-1,0 0 1,0 0 0,1 0 0,-1 0 0,0 0 0,0 0 0,1 0 0,-1 0 0,0 0 0,0 0 0,0 0 0,1 0 0,-1 0 0,0 0 0,0 0 0,7-9-1582,2-18-2455,-8 22 2943,7-18-3668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2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9472,'0'0'120,"-1"0"1,1 0-1,0 1 0,-1-1 1,1 0-1,0 1 1,0-1-1,-1 1 1,1-1-1,0 0 0,0 1 1,0-1-1,-1 1 1,1-1-1,0 0 0,0 1 1,0-1-1,0 1 1,0-1-1,0 1 1,0-1-1,0 1 0,0-1 1,0 0-1,0 1 1,0-1-1,0 1 1,1-1-1,-1 1 0,0-1 1,0 0-1,0 1 1,0-1-1,1 0 0,-1 1 1,0-1-1,1 0 1,-1 1-1,0-1 1,0 0-1,1 1 0,-1-1 1,1 0-1,-1 0 1,0 1-1,1-1 1,-1 0-1,1 0 0,-1 0 1,0 0-1,1 1 1,-1-1-1,1 0 0,2 1 235,1 0-1,-1 0 0,0 0 0,0-1 0,1 1 0,4 0 0,114-11 1981,3 0-2121,-98 11-463,-12-1-2648,0 0 1,17-2 0,-21-1-1232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10112,'-2'-21'5230,"2"21"-5158,0 0-1,0 0 1,0 0 0,0 0-1,0 0 1,0 0 0,0 0 0,0 0-1,0 0 1,-1 0 0,1 0-1,0 0 1,0 0 0,0 0 0,0 0-1,0 0 1,0 0 0,0 0-1,0 0 1,0 0 0,0 0 0,0 0-1,0 0 1,0 0 0,0 0-1,0 0 1,0 0 0,0 0 0,0 0-1,0 0 1,0 0 0,0 0-1,0 0 1,0 0 0,0 0 0,-1 0-1,1 0 1,0 0 0,0 0-1,0 0 1,0 0 0,0 0 0,0 0-1,0 0 1,0-1 0,0 14 1169,5 139 264,-1-62-1085,11 52-127,-3-42-244,-11-73-364,2-1 0,1 1 1,2-1-1,0 0 0,14 35 1,-19-59 59,-1-1 1,1 0 0,-1 1 0,1-1-1,0 0 1,-1 1 0,1-1 0,0 0-1,0 0 1,0 0 0,0 0 0,0 0-1,2 1 1,-2-2 131,-1 1 0,0-1 1,1 0-1,-1 0 0,0 0 0,0 0 1,1 0-1,-1 0 0,0 0 0,1 0 0,-1 0 1,0 0-1,1-1 0,-1 1 0,0 0 1,0 0-1,1 0 0,-1 0 0,0 0 0,0 0 1,1-1-1,-1 1 0,0 0 0,1 0 1,6-12-2465,1-8-970</inkml:trace>
  <inkml:trace contextRef="#ctx0" brushRef="#br0" timeOffset="1">179 30 7040,'0'-12'2720,"-4"7"-2112,4 2 512,0 3 192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15040,'14'-6'576,"1"0"0,0 2 1,1-1-1,-1 2 1,1 0-1,0 1 1,18 0-1,-28 2-450,0 0-1,0 0 0,0 1 0,0 0 1,-1 0-1,1 0 0,0 1 0,-1 0 1,1 0-1,-1 1 0,0-1 1,0 1-1,1 0 0,-2 0 0,1 1 1,0 0-1,-1-1 0,0 2 1,0-1-1,0 0 0,0 1 0,5 8 1,-4-3 99,0 1-1,0 0 1,-1 0 0,-1 0 0,4 19 0,4 60 708,-10-70-831,-1 0-1,-1-1 0,0 1 1,-1-1-1,-2 1 0,0-1 1,-8 23-1,-13 27 12,13-36-119,-15 59 0,25-84 19,1-1 0,0 1 0,1 0 0,0 0 0,0 0 0,1 0 0,0 0-1,0 0 1,1 0 0,0 0 0,0-1 0,1 1 0,0-1 0,0 0 0,9 14 0,-8-16 5,0 0 0,0 0 0,0 0 0,1 0-1,0 0 1,0-1 0,0 0 0,0 0 0,1-1 0,-1 1 0,1-1 0,0 0 0,0-1 0,0 1 0,1-1 0,-1-1 0,1 1 0,-1-1 0,10 1 0,-8-2-40,0 0 0,0-1 0,1 0 0,-1 0 0,0-1 0,0 0 0,0 0 1,10-6-1,0 0-1623,-1-1 1,22-15-1,-6-2-4957,-12 16 1866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648 206 7424,'6'-17'1166,"6"-23"1161,1-14 1593,-11 47-3455,0 0 0,-1 0 0,0 0 1,-1-1-1,1 1 0,-1 0 0,-1 0 0,-1-10 0,2 16-393,-1 0-1,1 0 0,0-1 1,-1 1-1,0 0 0,1 0 0,-1 0 1,0 0-1,1 0 0,-1 0 0,0 1 1,0-1-1,0 0 0,0 0 1,0 0-1,1 1 0,-2-1 0,1 1 1,0-1-1,0 0 0,0 1 0,0 0 1,0-1-1,0 1 0,0 0 1,-1 0-1,1-1 0,0 1 0,-2 0 1,-2 0 50,0 0 0,0 0 0,0 1-1,0 0 1,1-1 0,-6 3 0,4-1-65,0 0-1,1 1 1,-1 0-1,1 0 1,0 0-1,0 0 0,-6 6 1,-33 34 80,38-36-118,-64 71 132,-47 47 194,80-87-143,0 2-1,3 2 1,2 0 0,-40 69-1,46-63-26,-34 84 1,53-113-144,1 0 0,1 1 0,0 0 0,2 0 1,0 0-1,1 0 0,1 38 0,3-46-9,0 0 0,1 0-1,0-1 1,1 1 0,0-1 0,1 1-1,0-1 1,1-1 0,0 1 0,1-1-1,0 0 1,15 17 0,-2-7 41,0 0 1,2-2 0,0 0-1,34 20 1,-36-26-38,1-1 1,0-1 0,1-1-1,0-1 1,0-1-1,1-1 1,0-1-1,33 4 1,-21-7-13,1 0 1,-1-3-1,1-1 1,62-11-1,-77 9 54,-1-1 1,33-13-1,-45 15-13,1-1-1,-1 0 1,0-1 0,0 0 0,0 0-1,-1-1 1,0 0 0,8-8 0,-12 11-28,-1 0 0,0 1 0,0-1 1,0 0-1,0 0 0,0 0 0,-1 0 1,0 0-1,1 0 0,-1-1 0,0 1 1,0 0-1,-1-1 0,1 1 0,-1-1 1,1 1-1,-1 0 0,0-1 0,-1 1 1,1-1-1,-1 1 0,1-1 0,-1 1 1,0 0-1,0-1 0,-3-5 0,0 2-5,-1-1 0,0 1 0,0 0 0,0 0 0,-1 0 0,0 0 0,-1 1 0,1 0 0,-12-7-1,3 3-35,1 1-1,-2 1 0,1 0 0,-1 1 0,-1 1 0,1 0 1,-1 1-1,0 1 0,0 1 0,0 0 0,0 1 1,-1 1-1,-21 1 0,10 2-47,-1 2 1,1 1-1,1 1 1,-1 1 0,1 1-1,0 2 1,-28 14-1,47-20-235,0 0 0,1 1 0,0 0 0,-13 10 0,19-14-8,0 1 0,1-1-1,-1 1 1,1 0 0,0-1 0,-1 1 0,1 0 0,0 0 0,0 0 0,0-1 0,0 1 0,0 0 0,0 1 0,1-1 0,-1 0 0,1 0-1,0 0 1,-1 0 0,1 0 0,0 1 0,0-1 0,0 0 0,0 0 0,1 0 0,0 4 0,6 14-5109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8960,'1'-1'307,"0"-2"251,1 0 1,0 0-1,0 1 0,0-1 0,0 0 0,0 1 0,3-3 0,-3 4-392,-1 1 1,0-1-1,0 1 1,0-1-1,0 1 1,1-1-1,-1 1 1,0 0-1,0 0 1,1-1-1,-1 1 1,0 0-1,1 0 1,-1 0-1,0 1 1,0-1-1,1 0 1,-1 0-1,0 1 1,0-1-1,0 1 1,1-1-1,1 2 0,12 5 371,1 2 0,-2 0-1,1 1 1,-1 0-1,-1 1 1,0 0 0,0 1-1,-1 1 1,18 25-1,-13-14-289,-2 2-1,0 0 0,-2 1 0,18 50 1,-13-25 89,-3 1 1,11 71-1,-22-91-291,-1 0 0,-1 0 0,-2 0 0,-1 0 0,-7 37 1,-22 79-1158,6-77-1844,16-52-205,-17 28 1,11-23-472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7296,'-1'0'217,"1"0"0,0 0 1,0-1-1,0 1 0,-1 0 0,1 0 1,0 0-1,0 0 0,0-1 1,-1 1-1,1 0 0,0 0 0,0 0 1,0-1-1,0 1 0,-1 0 1,1 0-1,0-1 0,0 1 0,0 0 1,0 0-1,0-1 0,0 1 1,0 0-1,0 0 0,0-1 0,0 1 1,0 0-1,0 0 0,0-1 1,0 1-1,0 0 0,0-1 0,10 1 2846,17 7-2179,-24-6-405,9 1-116,0 0 1,0-1 0,0-1-1,0 1 1,18-3 0,-1 0 78,214-7 1541,138-4-478,50 10-693,125-2 2,-362-1-621,319 0 14,-280 29 124,-230-23-284,1 0 0,-1 0 0,1-1 0,-1 1 0,6-2 0,-8 2-76,0 0 0,-1-1 0,1 1 0,-1 0-1,1 0 1,0 0 0,-1-1 0,1 1-1,-1 0 1,1-1 0,-1 1 0,1-1 0,-1 1-1,0 0 1,1-1 0,0 0 0,-1 0-69,0 1 0,0 0 0,0-1 0,0 1 0,0-1 0,0 1 0,0 0 0,0-1 0,-1 1 0,1-1 0,0 1 0,0 0 0,0-1 0,0 1 0,-1 0 0,1-1 0,0 1 0,0 0 0,0-1 0,-1 1 0,1 0 0,0-1 0,-1 1 0,1 0 0,0 0 0,-1-1 0,1 1 0,-1 0 0,0-1-531,0 0 0,-1 0 0,1 1 0,0-1 0,0 0 0,-1 1 0,1-1 0,0 1 0,-1 0 0,1-1 0,-1 1 0,1 0 0,-1 0 0,1 0 0,-3 0 0,3 2-4261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36 136 7552,'-4'-1'911,"-1"0"0,0 0 0,0 0 0,1 1 0,-8-1 0,11 1-57,1 0-1,15-11 912,21-23-803,12-11 72,-42 40-901,1 1-1,-1 0 0,1 0 1,0 0-1,0 1 0,10-4 1,-9 5 1,1 0 0,-1 0-1,0 1 1,1 0 0,-1 0 0,1 1 0,-1 0 0,1 0 0,-1 1 0,0 0 0,1 1-1,9 3 1,-13-3-9,1 0 0,0 1 0,-1-1 0,1 1 0,-1 1 0,0-1 0,0 1 0,0 0 0,0 0 0,-1 0-1,0 1 1,0 0 0,0-1 0,0 2 0,-1-1 0,0 0 0,4 9 0,-5-9-53,0 1 0,-1 0 0,1-1 0,-1 1 0,-1 0 0,1 0 1,-1 0-1,0-1 0,0 1 0,-1 0 0,-1 9 0,-4 8 39,-12 34 1,6-22-69,-13 54 13,-20 131 0,44-214-52,-2 9 76,1 0 0,1 1 0,0-1-1,3 25 1,-2-36-40,1-1 0,-1 1 0,1-1 0,0 1-1,0-1 1,0 1 0,1-1 0,-1 0 0,1 0 0,0 0 0,0 0-1,0 0 1,0 0 0,1 0 0,-1-1 0,1 1 0,-1-1 0,1 0-1,0 0 1,0 0 0,0 0 0,0 0 0,0 0 0,1-1 0,5 2 0,6 1 16,0 0 1,0-2 0,0 0-1,1-1 1,15 0 0,79-11 147,-83 7-597,-10 1 583,24-6 0,-13-2-2851,-2-6-4308,-17 8 1855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 8192,'-1'0'204,"1"-1"0,0 1 0,-1-1 0,1 0 1,0 1-1,-1-1 0,1 1 0,-1-1 0,1 1 0,-1-1 1,1 1-1,-1-1 0,1 1 0,-1-1 0,1 1 0,-1 0 1,0-1-1,1 1 0,-1 0 0,0 0 0,1-1 0,-1 1 1,0 0-1,1 0 0,-2 0 0,1 0 80,-1 0-1,1 1 1,-1-1-1,1 0 1,-1 1 0,1-1-1,0 1 1,-1 0-1,1-1 1,0 1-1,-2 1 1,-4 4 522,1 0 1,0 0-1,-7 9 0,11-13-615,-6 9 47,1-1-1,0 1 1,1 0-1,0 0 1,0 1-1,2 0 1,-6 19-1,3-5-75,2 1-1,-3 41 0,6-44-145,1 0-1,2 0 1,1 0-1,0 0 0,2-1 1,0 1-1,2-1 1,13 34-1,-14-46 36,1 0 0,1-1-1,0 0 1,0 0 0,1 0 0,0-1 0,1 0-1,13 11 1,-13-14-1746,0 1-1,18 8 1,-22-15-1457,3-3-1509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7040,'-11'-7'1969,"8"4"171,5 1 4492,17-6-4817,15-3-676,-13 7-791,0 2-1,1 0 1,-1 1 0,1 1-1,34 5 1,-51-4-203,1 0 1,-1 0 0,1 0 0,-1 1 0,1 0-1,9 5 1,-14-6-114,0-1 0,0 1 0,0-1 0,0 1 0,0 0 0,-1 0 0,1-1 0,0 1 0,0 0 0,0 0 0,-1 0 0,1 0-1,0 0 1,-1 0 0,1 0 0,-1 0 0,1 0 0,-1 0 0,1 0 0,-1 1 0,0-1 0,0 0 0,0 0 0,1 0 0,-1 0 0,0 1 0,0-1 0,-1 0 0,1 0 0,0 0 0,0 0 0,0 0 0,-1 1-1,1-1 1,-1 0 0,1 0 0,-1 0 0,0 1 0,-2 2 18,0 0 0,0 0 0,0 0 0,-1 0 0,1-1 0,-1 0 1,-5 4-1,-12 12-72,14-13-7,5-4 9,0 0 1,0 0-1,0 1 1,0-1-1,0 0 1,-2 4-1,4-5 18,0 0-1,0-1 0,-1 1 0,1 0 1,0-1-1,0 1 0,0 0 0,0 0 1,0 0-1,0-1 0,0 1 0,0 0 1,0 0-1,0-1 0,0 1 0,0 0 1,1 0-1,-1-1 0,0 1 0,1 0 1,-1-1-1,0 1 0,1 0 0,-1-1 1,1 1-1,-1 0 0,1-1 0,-1 1 1,1-1-1,0 1 0,22 16 9,7 8-6,-2 0-7,-14-11 37,24 26 0,-26-25-8,-1 1-1,17 33 1,-22-38 21,-2 0 0,1 0 1,-2 1-1,1-1 0,-2 1 1,3 13-1,-5-20 18,0-1-1,0 1 1,-1-1 0,1 1 0,-1-1-1,0 0 1,0 1 0,-1-1 0,1 0-1,-1 0 1,0 1 0,0-1 0,0-1-1,-1 1 1,1 0 0,-1 0 0,0-1-1,0 0 1,0 0 0,0 1 0,-1-2-1,1 1 1,-1 0 0,0-1 0,-4 3-1,2-2-164,0 0-1,0 0 1,0-1-1,-1 0 1,1 0-1,-1 0 1,1-1-1,-1 0 1,0 0-1,1-1 1,-1 0-1,0 0 1,1 0-1,-1-1 1,0 0-1,-9-3 1,16 4-45,-1 0 0,1 0 1,-1-1-1,0 1 1,1 0-1,-1-1 0,1 1 1,-1-1-1,1 1 1,-1-1-1,1 1 0,-1-1 1,1 1-1,0-1 1,-1 1-1,1-1 1,0 1-1,-1-1 0,1 0 1,0 1-1,0-1 1,0 0-1,-1 1 0,1-1 1,0 1-1,0-1 1,0 0-1,0 1 0,0-1 1,0 0-1,0 1 1,0-1-1,1 0 1,-1 1-1,0-1 0,0-1 1,2-3-1133,0-1 0,1 1 1,3-8-1,-1 3-994,9-17-3064,3 0 1009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8576,'0'-1'244,"0"1"1,0 0-1,0-1 1,0 1-1,0-1 0,0 1 1,0-1-1,0 1 1,0-1-1,1 1 1,-1-1-1,0 1 1,0 0-1,1-1 0,-1 1 1,0-1-1,0 1 1,1 0-1,-1-1 1,0 1-1,1 0 1,-1-1-1,1 1 1,-1 0-1,0 0 0,1-1 1,-1 1-1,1 0 1,-1 0-1,1 0 1,1-1 80,0 1 0,0 0 0,0 0 1,0-1-1,0 1 0,0 1 0,0-1 1,2 0-1,6 3 152,1-1 0,10 5-1,-19-6-166,12 5-32,0 0 0,0 0 0,-1 1 0,0 1 0,0 1 0,-1 0 0,0 0 0,-1 1 0,12 13 0,-11-10-60,-1 1 0,0 1 0,-1 0-1,-1 1 1,0 0 0,-1 0 0,8 24-1,-3-1 106,-2 1-1,12 73 0,-20-93-286,-2-1-1,0 0 0,-1 1 1,-1-1-1,-1 0 0,0 0 1,-2 0-1,-7 25 1,5-24-196,-2-1 1,0-1 0,-1 1 0,-1-2-1,0 1 1,-18 22 0,21-30-2587,7-10 2454,1 1 1,-1-1-1,1 0 1,-1 0-1,1 0 1,-1 0-1,1 0 1,-1 0-1,0 0 1,1 0-1,-1 0 1,1-1-1,-1 1 1,1 0-1,-1 0 1,0 0-1,1 0 1,-1 0-1,1-1 1,-1 1-1,0 0 1,1 0-1,-1-1 1,0 1-1,1-1 1,12-6-4562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9216,'0'1'307,"0"0"-1,0 0 1,0 0 0,1-1 0,-1 1-1,0 0 1,1 0 0,-1 0 0,1 0 0,-1 0-1,1-1 1,-1 1 0,1 0 0,-1 0 0,1-1-1,0 1 1,0 0 0,-1-1 0,1 1 0,0-1-1,0 1 1,0-1 0,-1 1 0,1-1 0,0 0-1,1 1 1,28 6 1337,-26-6-1278,160 18 1540,-18-2-2714,-124-11-1068,-2 2-3411,-14-6 2979,0 1-2076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9216,'9'12'3424,"4"-4"-2656,10-4 320,-10 1 64,13-2-353,5-3 1,5 0-320,5 0-64,-2-3-224,-3 3-192,0 0-96,-5 0-224,-4 0-64,-1 0-1343,-4 0-513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79 7168,'-5'-15'1368,"2"8"-458,0 0 1,0-1 0,1 1-1,1-1 1,-3-15 0,4 23-879,0 0 1,0 0 0,0 0-1,0 0 1,0-1 0,0 1-1,0 0 1,0 0 0,0 0-1,0 0 1,0 0 0,0 0-1,1-1 1,-1 1 0,0 0-1,0 0 1,0 0 0,0 0-1,0 0 1,0 0 0,0 0 0,0 0-1,0-1 1,0 1 0,1 0-1,-1 0 1,0 0 0,0 0-1,0 0 1,0 0 0,0 0-1,0 0 1,1 0 0,-1 0-1,0 0 1,0 0 0,0 0-1,0 0 1,0 0 0,0 0-1,1 0 1,-1 0 0,0 0-1,0 0 1,0 0 0,0 0 0,0 0-1,0 0 1,1 0 0,-1 0-1,0 0 1,0 0 0,0 1-1,0-1 1,0 0 0,0 0-1,0 0 1,0 0 0,0 0-1,1 0 1,-1 0 0,0 0-1,0 1 1,7 6 771,1 8-154,11 27-1,-6-12-209,4 12 10,-1 0 1,-3 2-1,12 62 0,9 136 307,-6-28-115,-19-155-514,5 25-229,-14-82-99,1 0 0,-1 0 0,1 0 0,0-1 1,0 1-1,0 0 0,0 0 0,0-1 0,0 1 1,2 2-1,-3-4 42,0 0 1,1 1 0,-1-1-1,1 0 1,-1 1-1,1-1 1,-1 0-1,1 0 1,-1 1-1,1-1 1,-1 0 0,1 0-1,-1 0 1,1 0-1,-1 1 1,1-1-1,-1 0 1,1 0-1,-1 0 1,1 0 0,-1 0-1,1 0 1,-1-1-1,1 1 1,-1 0-1,1 0 1,-1 0-1,1 0 1,-1-1 0,1 1-1,-1 0 1,1 0-1,-1-1 1,1 1-1,-1 0 1,1-1-1,-1 1 1,0-1 0,1 1-1,-1 0 1,1-1-1,4-9-4092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8448,'2'-2'458,"0"0"-1,0 0 1,0 0 0,0 0 0,0 1 0,0-1-1,1 0 1,-1 1 0,1 0 0,-1 0 0,1 0-1,0 0 1,-1 0 0,1 0 0,0 1 0,0-1 0,-1 1-1,6 0 1,17-2 195,0 1 1,-1 2-1,38 5 0,-49-4-436,0 0-1,0 1 0,-1 1 0,1 0 0,-1 0 0,0 2 0,-1-1 0,15 10 0,-20-11-87,0 0-1,-1 1 1,1-1-1,-1 1 0,1 1 1,-2-1-1,1 1 1,0 0-1,-1 0 0,0 0 1,-1 0-1,0 1 1,1 0-1,-2 0 0,1-1 1,1 10-1,-2-1-13,0 1 1,-1-1-1,-1 1 0,0-1 0,-1 1 1,-1-1-1,0 1 0,-6 17 0,-3 6 71,-32 72-1,9-41-47,-7 15-75,35-72-68,1 1 0,1 0 0,0 0 0,-2 17 0,5-28 8,1 1-1,-1 0 0,1-1 1,0 1-1,0-1 1,1 1-1,-1 0 1,1-1-1,-1 1 0,1-1 1,0 1-1,1-1 1,-1 0-1,0 1 1,1-1-1,0 0 0,0 0 1,0 0-1,0 0 1,0 0-1,1-1 1,-1 1-1,1-1 0,0 1 1,-1-1-1,1 0 1,0 0-1,0 0 1,1-1-1,-1 1 0,0-1 1,4 2-1,7 1 71,0-1 0,0 0 0,0-1 0,1-1-1,28 0 1,-10-3-1145,50-9 1,-73 8-105,11-2-1384,-20 5 2312,-1-1 0,1 1 0,-1 0 0,1 0 0,-1 0 0,1 0 0,-1 0 0,1 0 0,-1 0 0,1 0 0,-1 0 0,1 0 0,-1 0 0,1 0 0,-1 1 0,1-1 0,-1 0 0,1 0 0,-1 0 0,1 1 0,-1-1 0,1 0 0,-1 1 0,0-1 0,1 0 0,-1 1 0,0-1 0,1 1 0,0 6-4029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7552,'0'0'249,"0"-1"0,0 1 0,0-1 0,0 1 0,0-1 0,0 1 1,0-1-1,0 1 0,0-1 0,1 1 0,-1 0 0,0-1 0,0 1 0,1-1 1,-1 1-1,0 0 0,0-1 0,1 1 0,-1-1 0,0 1 0,1 0 0,-1 0 1,1-1-1,-1 1 0,1-1 0,14-1 2616,19 8-1040,-32-6-1563,11 4 35,0 0 0,0 0 0,0 1 0,-1 1 0,0 0 0,0 1 0,-1 0 0,0 0 0,0 2 0,0-1 0,-1 1 0,13 15 0,64 84 904,7 7-392,-70-88-637,1-2 1,34 27 0,26 19-578,-81-69-1514,-4-2 1305,1 0-1,-1 0 0,1 0 1,-1 0-1,0-1 0,1 1 0,-1 0 1,0 0-1,1-1 0,-1 1 0,1 0 1,-1 0-1,0-1 0,0 1 1,1 0-1,-1-1 0,0 1 0,0 0 1,1-1-1,3-4-511,9-7-3124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8320,'-1'0'123,"1"1"-1,0-1 1,-1 0 0,1 0 0,0 0 0,-1 1-1,1-1 1,0 0 0,-1 0 0,1 1 0,0-1-1,0 0 1,-1 1 0,1-1 0,0 0 0,0 1-1,0-1 1,0 0 0,-1 1 0,1-1 0,0 1-1,0-1 1,0 0 0,0 1 0,0-1 0,0 1-1,0-1 1,0 0 0,0 1 0,0-1 0,0 0-1,0 1 1,1-1 0,-1 1 0,0-1 0,0 0-1,0 1 1,0-1 0,1 0 0,-1 1 0,0-1-1,0 0 1,0 1 0,1-1 0,-1 0 0,0 0-1,1 1 1,-1-1 0,0 0 0,1 0 0,-1 0-1,0 1 1,1-1 0,-1 0 0,0 0 0,1 0-1,-1 0 1,1 0 0,-1 0 0,0 0 0,1 0-1,-1 0 1,1 0 0,29 3 2221,-28-3-2201,159-12 2087,-82 4-1521,-41 5-412,497-37 2115,-154 11-1696,-138 10-477,-144 7-1167,-86 13-986,-13-1 1833,0 1-1,0-1 0,0 0 0,0 0 0,0 0 0,0 0 0,0 1 0,0-1 1,0 0-1,0 0 0,0 0 0,0 1 0,0-1 0,0 0 0,0 0 0,0 0 1,0 1-1,0-1 0,0 0 0,0 0 0,0 0 0,-1 0 0,1 1 0,0-1 1,0 0-1,0 0 0,0 0 0,0 0 0,-1 0 0,1 1 0,0-1 1,0 0-1,0 0 0,-24 17-5332,16-12 4208,-10 9-2922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97 7424,'1'-1'323,"0"0"0,-1 1 0,1-1 1,0 0-1,-1 0 0,1 0 0,0 0 0,-1 0 1,1 0-1,-1 0 0,1 0 0,-1 0 0,0 0 1,1 0-1,-1 0 0,0 0 0,0 0 0,0 0 1,0 0-1,0-1 0,0 1 0,0 0 0,0-1 1,0 0 111,4-10 1195,-3 11-1533,-1 0 0,1 0 0,-1 1 0,1-1 1,-1 0-1,0 0 0,1 0 0,-1 0 1,0 0-1,1 0 0,-1 0 0,0 0 0,0 0 1,0 0-1,0 0 0,0 0 0,0 0 1,-1-2-1,0 1 44,1 1-1,-1-1 1,0 0 0,0 1 0,-1-1 0,1 1 0,0-1-1,0 1 1,-1 0 0,1-1 0,-1 1 0,1 0 0,-1 0-1,1 0 1,-1 0 0,0 0 0,1 0 0,-4 0-1,-3-2 254,-1 0-1,-13-2 1,12 4-277,0 0 0,1 1 1,-1 0-1,0 1 0,1 0 1,-1 0-1,1 1 1,-1 0-1,1 0 0,0 1 1,0 1-1,0 0 0,0 0 1,1 0-1,-16 12 1,9-5-103,0 0 1,1 2 0,0 0 0,1 0 0,1 1 0,0 1 0,-13 22 0,6-4 60,1 0 1,1 2-1,2 0 1,2 0-1,-15 64 1,25-83-34,1 0 0,1 0 0,0 0 0,2 0 0,0 0 0,0 0 0,1 0 1,1-1-1,1 1 0,0 0 0,1-1 0,1 0 0,0-1 0,1 1 0,1-1 1,0 0-1,17 21 0,-11-17-16,0-2 1,1 0 0,1 0-1,1-2 1,0 0 0,1 0-1,0-2 1,1 0 0,1-2-1,-1 0 1,2-1 0,26 8 0,-7-6 36,72 8 0,-101-18-51,0 0 1,0 0 0,0-1-1,0-1 1,0 0 0,0 0 0,0-1-1,0-1 1,0 1 0,-1-2-1,1 0 1,-1 0 0,0-1 0,0 0-1,0 0 1,-1-1 0,0-1-1,0 1 1,-1-1 0,9-10 0,-6 6 32,0-1 1,-1 0 0,0-1 0,-2 0 0,1 0 0,9-24 0,-15 31-6,-1 0 0,0-1 0,0 0 0,0 1 0,-1-1 0,0 0 0,0-12 0,-2 15-20,1 0-1,-1 0 1,1-1 0,-1 1 0,0 0 0,-1 0 0,1 0 0,-1 0 0,0 0 0,0 0 0,0 1 0,0-1 0,-4-4 0,1 3-23,0 1 0,0 0 0,0-1 0,0 2 0,0-1 0,-1 1-1,0 0 1,0 0 0,0 0 0,0 1 0,0 0 0,0 0 0,-1 0 0,-6 0 0,-5 0-17,1 0-1,-1 1 1,0 1-1,-17 2 1,15 1-24,0 0 0,0 1-1,1 1 1,-1 0 0,1 2 0,0 0 0,1 1 0,0 1 0,0 1 0,1 0 0,-19 16 0,10 0-706,24-25 594,1 1 1,0-1-1,0 1 1,0-1-1,0 1 1,1-1-1,-1 1 1,0 0-1,1-1 0,-1 1 1,1 0-1,-1-1 1,1 1-1,0 0 1,0 0-1,0 0 1,0 2-1,0-4 51,0 1 1,0-1-1,0 1 0,0-1 0,1 1 1,-1-1-1,0 0 0,0 1 1,0-1-1,0 1 0,1-1 0,-1 0 1,0 1-1,0-1 0,1 0 1,-1 1-1,0-1 0,1 0 1,-1 1-1,0-1 0,1 0 0,-1 0 1,1 1-1,-1-1 0,14 0-2807,15-3-2395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8448,'-36'5'5072,"36"-5"-3846,6 4 934,1-2-1839,0-1 0,1 0 1,-1 0-1,1 0 0,-1-1 0,1 0 0,9-2 0,11 1 219,225 1 692,-248 0-1452,-3 0-132,1 0-1,0 0 1,-1 0 0,1 0-1,0 1 1,-1-1 0,1 1-1,-1-1 1,1 1 0,2 1-1,3 5-4606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9216,'34'17'3424,"-7"-13"-2656,18-8 480,-22-1 96,8-7-161,8 0 65,11-3-544,4-4-256,-2 2-256,2 2-160,-4 3 64,-7 3-352,-7 2-64,0-1-1408,-4-1-511,-1-1-2625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3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2 171 7680,'-1'-4'390,"1"0"-1,0-1 1,0 1 0,0 0 0,1-1 0,-1 1 0,1 0-1,0 0 1,0 0 0,1 0 0,-1 0 0,1 0 0,0 0-1,0 0 1,0 0 0,1 1 0,-1-1 0,1 1 0,0 0-1,0 0 1,0 0 0,0 0 0,4-3 0,2-1-58,1 1 1,-1 0-1,1 0 1,1 1-1,-1 0 1,1 0-1,16-3 0,16-2 307,0 3 0,1 1-1,61 1 1,-82 5-383,-1 0 0,1 2 0,-1 1 0,0 0 0,0 2 0,0 1 0,-1 0 0,41 19 0,-48-18-115,0 0-1,-1 1 1,0 1-1,-1 0 1,0 0 0,0 1-1,-1 1 1,-1 0 0,1 1-1,-2 0 1,14 21 0,-16-22-78,-2 1 0,1 0 0,-1 0 0,-1 0 0,0 1 0,-1-1 0,0 1 1,-1 0-1,-1 0 0,0 0 0,0 0 0,-1 0 0,-1-1 0,-3 17 1,-3 4 17,-1-1 1,-2 0 0,-1 0 0,-23 45 0,-76 121 295,-3 4 164,60-81-310,46-100-178,0 0 0,1 1 0,-5 38 0,10-52-33,1 0 1,0-1-1,0 1 1,0 0-1,1 0 0,0-1 1,0 1-1,4 11 1,-3-15-10,-1-1 0,1 1 0,0-1 0,0 0 0,0 0 0,1 1 0,-1-2 0,1 1 1,-1 0-1,1 0 0,0-1 0,0 1 0,0-1 0,0 0 0,1 0 0,-1 0 1,0-1-1,8 3 0,2 0 29,1-1 1,0 0 0,0-1 0,0 0-1,0-2 1,0 1 0,0-2-1,20-3 1,116-27 4,-116 22-83,11-3-75,-1-1-1203,-16 8-2444,-15 4-331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7040,'2'-8'2338,"-1"0"1,0-1 0,0-14-1,-6 4 2542,15 168-2731,-6-99-1941,32 330 704,-23-211-656,13 193 336,-11-141-220,-4-72-168,-10-64 116,-1-50-138,0-34-223,0 0 1,0-1-1,0 1 1,0 0-1,-1-1 1,1 1-1,0 0 1,0-1-1,0 1 1,0 0-1,-1-1 1,1 1-1,0-1 1,-1 1-1,1-1 1,0 1 0,-1 0-1,1-1 1,-1 1-1,1-1 1,-1 0-1,1 1 1,-1-1-1,1 1 1,-1-1-1,1 0 1,-1 1-1,0-1 1,1 0-1,-1 0 1,0 0 0,1 1-1,-2-1 1,2 0-69,-1-1 1,1 1-1,0 0 1,0-1-1,-1 1 1,1-1-1,0 1 1,0 0-1,0-1 1,0 1 0,-1-1-1,1 1 1,0 0-1,0-1 1,0 1-1,0-1 1,0 1-1,0-1 1,0 1-1,0 0 1,0-1-1,0 1 1,0-1 0,1 1-1,-1-1 1,4-19-2672,35-71-7981,-31 74 7997,6-15-1060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38 7296,'12'-34'4242,"-10"30"-1590,-3 6 1925,-6 14-3836,0-1 0,-1 0 0,0-1 0,-2 1 0,-20 23 0,18-22-648,-240 269-248,172-200 54,76-81 89,0 0-1,1 0 1,0 1-1,0-1 1,0 1-1,-5 9 1,8-13 13,0 0 0,-1 0 0,1 0 0,0 0-1,0 0 1,0 0 0,0 0 0,0 0 0,0 0 0,0 0 0,0 0 0,0 0 0,0 0 0,0 0 0,1 0 0,-1 0 0,1 1 0,0 0 21,0-1 1,0 0 0,0 0-1,0 0 1,0 0 0,0 0-1,1-1 1,-1 1 0,0 0-1,0 0 1,1-1-1,-1 1 1,0-1 0,1 1-1,-1-1 1,2 1 0,40 6 525,-30-5-373,0 0 0,-1 1 0,19 6 0,-14-1 27,0 0 0,-1 2 0,0-1 0,0 2 0,25 23 0,63 72 745,-47-44-722,-20-25-122,-8-9 69,48 59 0,-75-85-170,0 1 0,-1-1 0,1 1 0,-1-1 0,0 1 0,0 0 0,0 0 0,0-1 0,0 1 0,0 0 0,-1 0-1,1 0 1,-1 0 0,0 0 0,0 0 0,0 0 0,0-1 0,-1 1 0,0 6 0,-10 16-3214,10-24 1170,1-2-1421,4-6 1091,1 0-2566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9984,'-1'0'243,"1"-1"1,0 1 0,-1 0 0,1 0-1,-1-1 1,1 1 0,0 0-1,-1 0 1,1-1 0,-1 1 0,1 0-1,-1 0 1,1 0 0,-1 0-1,1 0 1,-1 0 0,1 0-1,-1 0 1,1 0 0,-1 0 0,1 0-1,-1 0 1,1 0 0,-1 0-1,1 0 1,-1 1 0,1-1 0,-1 0-1,1 0 1,-1 1 0,1 0-148,0-1 0,0 1 1,1 0-1,-1-1 0,0 1 1,0 0-1,1-1 0,-1 1 0,1 0 1,-1-1-1,0 1 0,1-1 1,-1 1-1,1-1 0,0 1 1,-1-1-1,1 1 0,-1-1 1,1 1-1,0-1 0,-1 0 0,1 1 1,1-1-1,3 3-15,0-1 1,0 0-1,0 0 0,1-1 0,-1 1 1,0-1-1,1-1 0,0 1 0,-1-1 1,6 0-1,12-1 26,26-4-1,-22 1-77,7 1-83,-4-1-115,0 1 1,39 2-1,-67 1-228,1 1 0,-1-1 1,1 0-1,-1 1 0,1 0 0,-1 0 1,0-1-1,1 1 0,-1 1 0,0-1 0,1 0 1,-1 1-1,0-1 0,0 1 0,0-1 0,-1 1 1,1 0-1,0 0 0,1 2 0,7 14-3965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9600,'18'0'3584,"0"-3"-2784,4-6 288,-8 9-128,2-3-161,7-2 65,4 1-480,4 1-160,1 3-128,-5 3-288,-6 1-32,1 1-1535,1-2-577,-5-6-2144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1528 6912,'-1'1'343,"0"0"0,0-1 0,1 1 0,-1 0 0,0 0 1,1 0-1,-1 1 0,0-1 0,1 0 0,-1 0 0,1 0 0,0 0 1,-1 0-1,1 1 0,0-1 0,0 0 0,0 0 0,0 3 0,0-2-99,0 0-1,1-1 0,-1 1 0,1 0 1,-1-1-1,1 1 0,0 0 0,0-1 0,0 1 1,0-1-1,2 3 0,0 0-68,0-1 0,1 0 1,-1-1-1,1 1 0,-1 0 0,1-1 0,0 0 0,0 0 0,0 0 1,5 1-1,-2-1-23,1-1 0,-1 1 0,1-2 0,-1 1 0,1-1 0,-1 0 0,16-3 0,52-15 192,-73 17-336,33-9 198,0-2 0,55-27 1,-72 30-128,-1-1 0,-1-1 0,0 0 0,-1-1 1,0-1-1,24-25 0,-12 3-32,-2-1 1,-1-2-1,-1 0 0,-3-1 0,-1-1 0,21-64 1,-29 69-19,-2 0 1,6-52-1,0-71-2,-15 149-30,6-100-33,-10-131 0,-3 160 9,-3 1-1,-28-104 0,38 182 25,-12-38-89,11 36 83,-1 0 1,1 0-1,0 0 0,-1 1 1,0-1-1,0 0 0,0 1 1,0-1-1,-3-2 1,4 4 0,0 0 0,0 1 0,0-1 0,0 1 0,0-1 0,-1 1 0,1-1 1,0 1-1,0 0 0,0-1 0,-1 1 0,1 0 0,0 0 0,0 0 0,0 0 0,-1 0 0,1 0 1,0 0-1,0 1 0,-1-1 0,1 0 0,0 1 0,0-1 0,0 1 0,0-1 0,0 1 0,0-1 1,0 1-1,0 0 0,0 0 0,0-1 0,-2 3 0,-2 2-31,-1 1 0,1 0 0,-9 12 0,13-16 29,-11 16 1,2 0 1,0 1-1,1 0 0,1 0 1,-9 30-1,4 2 195,-6 54 0,-13 232 715,24-92-162,43 442 0,-8-466-515,93 417 512,-85-532-432,-28-93-275,-6-13-29,-1 0 0,0 0 0,0 1 0,0-1 0,0 0 1,0 0-1,1 0 0,-1 0 0,0 0 0,0 0 0,0 0 1,0 0-1,1 0 0,-1 0 0,0-1 0,0 1 0,0 0 0,0 0 1,0 0-1,1 0 0,-1 0 0,0 0 0,0 0 0,0 0 1,0 0-1,0 0 0,1-1 0,-1 1 0,0 0 0,0 0 0,0 0 1,0 0-1,0 0 0,0 0 0,0-1 0,0 1 0,0 0 1,0 0-1,0 0 0,0 0 0,0-1 0,0 1 0,0 0 0,7-35-217,-4-28-497,-6-68-1,-7-12-277,-48-239 0,50 346 918,-2-1 1,-1 2-1,-2-1 1,-24-43-1,36 77 72,0-1 7,-1 1-1,1-1 1,0 0 0,-1 0 0,1 0 0,-1-6-1,2 8-4,0 0 0,0 0 0,1 0 0,-1 1 0,0-1-1,0 0 1,0 0 0,1 0 0,-1 1 0,0-1 0,1 0 0,-1 0-1,0 1 1,1-1 0,-1 0 0,1 1 0,-1-1 0,1 1 0,0-1-1,-1 0 1,1 1 0,0-1 0,-1 1 0,1 0 0,0-1 0,-1 1-1,1 0 1,0-1 0,0 1 0,0 0 0,1-1 0,11-2-20,0 0 0,20-2-1,1 0 178,275-63 803,-284 61-1010,-1-2 1,26-12-1,11-12-4063,-58 32 3363,-1-1-1,0 1 0,0-1 0,0 1 0,0-1 0,0 0 1,0 1-1,0-1 0,-1 0 0,1 0 0,-1-1 0,1 1 1,1-4-1,2-9-3601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20 10880,'0'-12'4032,"0"9"-3136,0-2 607,0 5 97</inkml:trace>
  <inkml:trace contextRef="#ctx0" brushRef="#br0" timeOffset="0.99">277 20 20735,'-52'149'1763,"-43"140"-1067,-19 210-205,108-469-677,2 0 0,0 1 1,3-1-1,1 39 1,5-50-1399,-5-18 1476,0-1 1,0 0-1,0 1 0,1-1 0,-1 0 1,0 1-1,0-1 0,0 0 0,1 1 1,-1-1-1,0 0 0,0 0 0,1 1 1,-1-1-1,0 0 0,1 0 1,-1 1-1,0-1 0,1 0 0,-1 0 1,0 0-1,1 0 0,-1 1 0,0-1 1,1 0-1,-1 0 0,1 0 0,-1 0 1,0 0-1,1 0 0,-1 0 0,0 0 1,1 0-1,-1 0 0,1 0 0,-1 0 1,0 0-1,1-1 0,0 1 0,8-8-4723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6656,'3'-20'3304,"-1"-38"0,-4 52-1265,-2 7-789,-4 9-582,2-2-413,1 1 1,1-1 0,-1 1-1,1 0 1,1 1-1,-3 10 1,-10 61 580,11-48-560,-19 126 721,8 1 1,5 199-1,22-133-724,-4-168-180,25 103 0,-22-129-75,2 0 1,1-1-1,1-1 0,2 0 1,1 0-1,1-2 1,2 0-1,0-2 1,2 0-1,1-1 1,1-1-1,27 20 1,-34-30-276,19 11 0,-31-22-138,0 0 1,0 0-1,0-1 1,1 0 0,0 0-1,-1 0 1,1 0-1,9 0 1,-13-2-17,1 0 1,0 0 0,0-1-1,-1 1 1,1-1-1,0 0 1,0 1 0,-1-1-1,1 0 1,-1-1 0,1 1-1,-1 0 1,0-1-1,1 0 1,-1 1 0,0-1-1,0 0 1,3-3 0,18-22-3958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 7552,'0'-1'233,"-1"0"1,1 0 0,-1 0-1,1 0 1,0 0-1,-1-1 1,1 1 0,0 0-1,0 0 1,0 0-1,0 0 1,0 0-1,0 0 1,0 0 0,0 0-1,1 0 1,-1 0-1,0 0 1,1-2 0,1 1 464,-1-1 1,1 1 0,0 0 0,0 0-1,0 0 1,3-2 0,28-16 249,-17 11-484,-6 3-238,1 0 0,-1 1-1,1 0 1,1 1-1,-1 0 1,1 1 0,12-2-1,-17 4-91,0 0-1,0 1 1,0 0-1,0 0 1,0 1 0,0 0-1,-1 0 1,1 1-1,0 0 1,-1 0-1,1 0 1,-1 1-1,12 6 1,-14-7-57,0 1 0,0 0-1,0 0 1,-1 0 0,1 1 0,-1-1 0,1 1-1,-1 0 1,-1 0 0,1 0 0,0 0 0,-1 0-1,3 8 1,-3-6-18,0 0 0,-1 1 0,1-1 0,-2 0-1,1 0 1,-1 1 0,0-1 0,0 0 0,0 0 0,-3 10 0,-10 38 106,-30 78 0,6-23-143,27-77-64,-16 63 9,23-83 15,1 0 1,1 0-1,0 0 0,0 0 0,3 22 0,-1-29 5,-1-1 0,1 0-1,0 1 1,1-1 0,-1 0-1,1 0 1,0 0 0,0 0-1,0 0 1,0 0 0,1-1-1,-1 1 1,1-1 0,0 1-1,0-1 1,5 3 0,-3-2 25,0-1 0,1 0 1,-1 0-1,1 0 0,-1-1 1,1 0-1,0 0 1,0-1-1,0 0 0,9 1 1,5-1-339,-1-1 1,0-1 0,0 0-1,1-2 1,-1 0 0,25-9-1,-29 8-1498,0-2 0,19-8 1,-4-5-3105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9088,'-1'-3'430,"0"0"1,1 0 0,0-1 0,0 1 0,0 0-1,0 0 1,0 0 0,0-1 0,1 1-1,0 0 1,-1 0 0,3-6 0,-2 9-338,-1 0 0,0 0 0,1 0 0,-1 0 1,0-1-1,1 1 0,-1 0 0,0 0 0,1 0 0,-1 0 1,0 0-1,1 0 0,-1 0 0,0 0 0,1 0 1,-1 0-1,1 0 0,-1 0 0,0 0 0,1 0 1,-1 0-1,0 0 0,1 0 0,-1 0 0,0 1 1,1-1-1,0 0 0,-1 0 108,4 3 49,0-1-1,0 0 1,-1 1-1,1-1 1,-1 1-1,1 0 0,-1 0 1,0 1-1,0-1 1,0 0-1,-1 1 1,1 0-1,-1 0 1,3 5-1,3 10 147,12 37 0,-14-36-98,14 42 339,124 401 2198,-139-443-2770,57 229 535,-49-185-479,8 124 0,-22 64-528,-8-145-4178,9-94 1708,1-11-387,1-9 365,-1-4-1330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7040,'-21'0'4576,"19"0"-3099,-3 4 2208,5-3-3623,-1 0 1,1-1-1,-1 1 0,1 0 1,0 0-1,0-1 0,-1 1 0,1 0 1,0 0-1,0-1 0,0 1 1,-1 0-1,1 0 0,0 0 0,0-1 1,1 1-1,-1 0 0,0 0 1,0 0-1,0-1 0,0 1 0,1 0 1,0 1-1,-1-1 14,1 0 0,0 0-1,0 1 1,0-1 0,1 0 0,-1-1-1,0 1 1,0 0 0,0 0 0,1 0-1,-1-1 1,2 2 0,4 0 112,0 0-1,0 0 1,1 0 0,10 0 0,38 1 267,66-5 0,40 1-443,-157 2-209,1-1-1,-1 1 0,1 0 0,-1 1 1,0-1-1,0 1 0,6 2 0,-10-3-104,1 0-1,-1 0 1,0-1-1,0 1 1,0 0-1,0 0 1,0 0-1,0 0 1,0 0-1,0 1 1,0-1-1,0 0 1,1 2 0,-2-2-147,0 1 0,1-1 1,-1 0-1,0 0 0,0 1 1,0-1-1,0 0 0,0 0 1,0 1-1,0-1 1,0 0-1,-1 0 0,1 1 1,0-1-1,-1 0 0,1 0 1,-1 0-1,0 2 0,-11 16-3769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7936,'14'5'2976,"-1"-5"-2304,19 0 352,-18-5 96,11 1-480,7-4-96,4 1-256,0-2-128,0 1-64,-6 1-160,1 2 32,-4 2-1536,0-1-672,5 4-1568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60 9216,'-10'-3'1297,"6"1"-719,1 1 0,-1-1 0,1 1 0,-1-1 0,1 0 0,-6-5 1,8 6 445,19-3 1179,-8 1-1745,7-1-66,121-21 2036,-123 24-2085,1 0 0,0 1 0,0 0 0,0 1 0,0 1 0,27 7 0,-39-7-203,1-1 0,0 1 0,0 0 0,-1 0 0,1 0 0,4 4 0,-7-5-82,-1 1 0,1-1-1,-1 0 1,1 1-1,-1-1 1,0 1 0,0 0-1,0-1 1,1 1-1,-2 0 1,1 0-1,0-1 1,0 1 0,0 0-1,-1 0 1,1 0-1,-1 0 1,1 3 0,-2 4 41,1 0 0,-1-1 0,-1 1 0,0 0 0,0 0 1,0-1-1,-1 1 0,-1-1 0,-3 8 0,-3 8 3,-82 172-172,74-159 12,14-30 49,1-1 0,0 1 1,1 0-1,0 0 0,0 0 0,0 0 0,1 0 1,0 1-1,0-1 0,1 13 0,1-15 13,0 1 0,0-1 0,0 0 0,1 0 0,0 0 0,0 0 1,0 0-1,0 0 0,1-1 0,0 1 0,0-1 0,0 0 0,1 0 0,-1 0 0,8 6 0,6 4 36,1-1 0,24 14 0,22 15-5,-40-23-16,-2 0 0,0 2 0,-1 0 0,17 25 1,-21-23 35,-2 0 0,18 36 1,-29-50 35,0 0 1,-1 0-1,0 0 1,0 0-1,-1 0 1,0 1 0,0-1-1,-1 1 1,-1 0-1,0 17 1,-1-23-60,0 0-1,0 1 1,0-1 0,-1 0 0,1 0 0,-1 0-1,0 0 1,0-1 0,0 1 0,-1-1-1,0 1 1,1-1 0,-1 0 0,0 0 0,0 0-1,-1 0 1,1 0 0,-6 3 0,-6 2 1,0 0 0,0-2 0,-24 9 0,17-7-39,-14 5-163,0-1-1,-1-2 1,0-1-1,-61 6 0,94-14-158,-1-1 0,1 0 0,-1 1 0,0-2 0,1 1-1,-1 0 1,1-1 0,-1 0 0,1 0 0,-1-1-1,1 1 1,-5-3 0,9 4 219,0 0 0,-1 0 0,1-1 0,0 1 0,-1 0 0,1 0 0,0-1 0,0 1-1,0 0 1,-1 0 0,1-1 0,0 1 0,0 0 0,0-1 0,-1 1 0,1-1 0,0 1 0,0 0 0,0-1 0,0 1 0,0 0 0,0-1 0,0 1 0,0 0 0,0-1 0,0 1 0,0-1-1,0 1 1,0 0 0,0-1 0,0 1 0,1 0 0,-1-1 0,0 0 0,10-12-3382,-8 11 2778,15-17-4028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169 109 9216,'-2'-18'2124,"2"10"-1566,0 1 0,-1 0 0,0-1 1,-1 1-1,0 0 0,0 0 0,0 0 1,-1 0-1,-5-8 0,8 14-513,0 0 0,-1 1 0,1-1 0,0 1 0,-1-1 0,1 0 0,-1 1 0,1-1 0,-1 1 0,1-1 0,-1 1 0,0 0 0,1-1 0,-1 1 1,1-1-1,-1 1 0,0 0 0,1 0 0,-1-1 0,0 1 0,0 0 0,1 0 0,-1 0 0,0 0 0,1 0 0,-1 0 0,0 0 0,0 0 0,1 0 0,-1 0 0,0 0 0,0 0 0,1 1 0,-1-1 0,0 0 0,1 0 0,-1 1 0,0-1 0,1 1 0,-1-1 0,1 0 0,-1 1 0,1-1 0,-1 1 0,1-1 0,-1 1 0,0 1 0,-3 3 5,0 1-1,0-1 0,1 1 0,-4 8 0,6-11-8,-9 21 134,1 0-1,1 0 1,-7 36-1,-7 78 532,19-116-595,-11 94 505,1 193 1,16-234-944,4-1 0,2 1 0,31 118 0,-32-166-505,11 27 1,-15-44 246,1-1 0,0 0 0,0 1 0,1-2 0,12 16 0,-16-22 98,1 1 0,-1-1 0,0 0 1,0 0-1,1 0 0,-1 0 0,1 0 0,0-1 1,-1 1-1,1-1 0,0 0 0,0 0 0,0 0 1,0 0-1,0 0 0,0-1 0,6 1 0,22-3-3635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4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8576,'0'-1'134,"0"1"0,0-1 0,0 1 0,0-1 0,0 1 0,0 0 0,0-1 0,0 1 0,0-1 0,0 1 0,0-1 0,0 1 0,0-1 0,0 1 0,1 0 0,-1-1 0,0 1 0,0-1 0,1 1 0,-1 0 0,0-1 0,0 1 0,1 0 0,-1-1 0,0 1 0,1 0 0,11 1 3368,-4 0-2724,2 1-135,1-2 1,17 0-1,8 0-8,-16 1-336,0 1 0,0 0 0,0 2 0,0 1 0,26 9-1,-39-12-189,-1 1 0,0 0 0,1 0 0,-1 1 0,-1 0 1,1 0-1,0 0 0,-1 0 0,0 1 0,0 0 0,-1 0 0,1 1 0,-1-1 0,0 1 0,0 0 0,-1 0 0,0 0 0,0 0 0,3 9 0,-4-6-31,-1 0 1,1 0-1,-2-1 1,1 1-1,-1 0 1,-1 0-1,1 0 1,-1 0-1,-1-1 1,0 1-1,-3 9 1,-6 13 247,-24 49 0,25-60-192,-17 33 168,14-28-277,0 1 1,-16 51-1,27-74-27,2 1-1,-1 0 0,0 0 0,1 0 1,0-1-1,-1 1 0,1 0 0,1 0 1,-1 0-1,1 0 0,1 6 0,-1-8 4,0 0 0,0 1-1,0-1 1,1 0-1,-1 0 1,1 0 0,-1 0-1,1 0 1,0 0-1,-1 0 1,1-1 0,0 1-1,0 0 1,0-1 0,0 0-1,1 1 1,-1-1-1,4 1 1,0 0-15,1 0 0,0 0 0,0-1 0,0 0 0,0 0 1,0-1-1,0 0 0,0 0 0,0-1 0,10-1 0,-7 0-671,0 0-1,14-7 1,-16 6-1285,1-1 1,13-9 0,-4 1-3204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9856,'0'-29'3205,"0"23"-1501,2 6-1004,1 5 480,28 72 2105,46 155-683,-55-155-1981,11 84 1,-18-41-566,-2 180 0,-13-225-4749,-1-66 1744,-2-12-1872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8320,'0'-5'446,"0"0"0,1 1 0,0-1-1,0 1 1,0-1 0,1 1 0,-1-1 0,1 1 0,0-1 0,1 1 0,-1 0 0,5-6 0,-2 4 15,-1 1 0,1 0 0,1 0 0,-1 0 1,1 0-1,0 1 0,0 0 0,8-4 0,-9 5-211,0 0 0,1 1-1,-1 0 1,1 0 0,0 1 0,0 0-1,-1 0 1,1 0 0,0 1 0,8 0-1,-10 0-155,0 0-1,0 1 1,0 0-1,0 0 0,0 0 1,-1 0-1,1 1 0,0 0 1,-1-1-1,1 1 1,-1 1-1,0-1 0,0 0 1,1 1-1,-1-1 1,2 5-1,0-2 19,-1 0 1,0 1-1,0 0 1,0 0-1,-1 0 1,0 1-1,-1-1 0,1 1 1,-1-1-1,0 1 1,-1 0-1,0 0 1,0 0-1,0 0 0,-1 7 1,-1 10 151,-1 0 0,-2-1 1,-6 27-1,3-21 41,-3 34 1,10-60-303,0 1 0,0 0 1,0 0-1,1 0 0,-1-1 0,1 1 1,0 0-1,0-1 0,0 1 1,0-1-1,1 1 0,-1-1 1,5 7-1,-3-6 30,0 0-1,1 0 1,0 0 0,0-1 0,0 1-1,0-1 1,0 0 0,9 5-1,4 0-289,1-1-1,0-1 0,0 0 0,25 4 0,-42-10 204,7 2-624,-5-2 103,-1 0-1,0 1 1,1-1-1,-1 1 0,0 0 1,1-1-1,-1 1 1,0 0-1,0 1 0,0-1 1,0 0-1,0 0 1,2 3-1,5 7-4618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10752,'15'5'9849,"6"-2"-6536,31-3-4549,-31 0 2227,116 1-856,39 0-1980,-57-4-6872,-75 0 3011,0-4 1146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9728,'0'0'3680,"5"0"-2848,4-5 384,-5 5-33,5-4-351,9 1-32,5-6-256,13 1 0,4 5-320,8-1-128,2 4-64,-5 4-32,-2-1 0,-2 5-448,-5 1-96,0-2-1056,-6-2-415,1-5-2689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8192,'3'-6'1197,"6"-9"2089,-8 15-3196,-1-1-1,0 1 1,1 0 0,-1 0 0,0-1-1,1 1 1,-1 0 0,0 0-1,1 0 1,-1 0 0,0 0 0,1 0-1,-1 0 1,0-1 0,1 1-1,-1 0 1,1 0 0,-1 0 0,0 0-1,1 1 1,-1-1 0,0 0 0,1 0-1,-1 0 1,1 0 0,-1 0-1,0 0 1,1 1 0,-1-1 0,0 0-1,0 0 1,1 0 0,-1 1-1,0-1 1,1 0 0,-1 0 0,0 1-1,0-1 1,1 0 0,-1 1-1,0-1 1,0 1 0,4 4 187,-1 1 0,0-1 1,0 1-1,-1 0 0,0 0 1,0 0-1,0 0 0,-1 1 0,0-1 1,0 0-1,0 13 0,1 2-10,74 581 2629,-37-230-2725,-38-353-277,4 30-626,-5-45 358,1-1-1,0 1 1,0-1 0,0 0 0,0 1-1,0-1 1,1 0 0,0 0 0,-1 0 0,5 5-1,-6-8 211,0 0 0,1 1 0,-1-1 0,0 0-1,1 1 1,-1-1 0,0 0 0,1 1 0,-1-1-1,1 0 1,-1 0 0,1 0 0,-1 1-1,1-1 1,-1 0 0,0 0 0,1 0 0,-1 0-1,1 0 1,-1 0 0,1 0 0,-1 0-1,1 0 1,-1 0 0,1 0 0,-1 0 0,1 0-1,-1 0 1,1 0 0,-1-1 0,1 1 0,-1 0-1,1 0 1,-1-1 0,0 1 0,1 0-1,-1-1 1,1 1 0,1-2-593,0 0 1,-1 0-1,1 0 0,-1 0 0,1-1 1,-1 1-1,1-3 0,8-24-2880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7552,'-5'-4'2011,"-3"-3"5682,8 6-7635,0 1 1,0-1-1,0 1 1,0-1-1,1 1 1,-1 0 0,0-1-1,0 1 1,1-1-1,-1 1 1,0 0-1,0-1 1,1 1 0,-1 0-1,0-1 1,1 1-1,-1 0 1,1-1-1,-1 1 1,0 0 0,1 0-1,-1 0 1,1-1-1,-1 1 1,0 0-1,1 0 1,-1 0 0,2 0-1,6-3 92,1 0 1,0 0-1,0 1 1,0 1-1,0 0 0,0 0 1,0 1-1,1 0 0,-1 0 1,0 1-1,0 0 0,0 1 1,0 0-1,0 0 1,0 1-1,0 0 0,-1 0 1,0 1-1,1 0 0,-1 1 1,-1 0-1,1 0 0,-1 1 1,0 0-1,0 0 0,-1 1 1,1-1-1,-1 1 1,-1 1-1,8 12 0,-5-6-18,-1 0 0,-1 0 0,-1 0 0,0 1 0,0 0 0,-2 0 0,0 0 0,0 0-1,0 18 1,-3-12-51,-1-1-1,-1 0 1,0-1-1,-1 1 1,-2 0-1,-10 32 1,-33 98-58,40-119-36,1 1 0,-5 59 0,12-83 27,0 1-1,0 0 1,1-1 0,0 1-1,0-1 1,1 1 0,3 10 0,-3-15-13,0 1 0,0-1 0,0 0 0,0-1 0,1 1 0,-1 0 0,1-1 0,0 1 0,0-1 0,0 0 0,1 0 0,-1 0 1,1 0-1,0-1 0,0 0 0,4 3 0,-1-2 4,1-1 1,0 1 0,-1-2-1,1 1 1,0-1-1,0 0 1,0 0 0,0-1-1,0 0 1,0-1-1,0 0 1,0 0 0,0 0-1,0-1 1,13-5-1,4-3-1023,-1-1 0,0 0-1,33-24 1,10-13-5366,-35 24 1574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10112,'-3'-6'2646,"1"6"198,0 15 1467,0-2-4310,-10 77 967,-2 107 0,13-187-899,-1 301 477,7-235-719,2 0 0,20 80 0,-23-139-530,0 0-1,1 0 1,1 0 0,0 0-1,2-1 1,-1 0 0,16 21 0,3-6-4065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9216,'-1'-1'321,"0"1"1,0-1 0,1 0-1,-1 1 1,0-1 0,0 0-1,0 1 1,0 0 0,0-1-1,0 1 1,0-1 0,0 1-1,0 0 1,0 0 0,-2 0-1,2 0 597,6-5 777,-1 3-1541,-1 1-1,1-1 1,-1 1-1,1-1 0,0 1 1,-1 1-1,1-1 1,7 0-1,33 1 312,-32 1-283,-1 0 1,0 1-1,0 0 0,0 1 1,0 0-1,16 7 1,-22-7-75,1 0 0,-1 0 1,1 0-1,-1 1 1,0 0-1,-1 0 0,1 0 1,-1 1-1,1-1 1,-1 1-1,-1 0 1,1 0-1,4 10 0,-2-2 43,-1 0-1,-1 0 0,0 1 1,-1 0-1,0 0 1,-1 0-1,-1 0 0,0 0 1,0 0-1,-3 16 0,0-8 21,-2-1-1,0 1 1,-1 0 0,-1-1-1,-16 38 1,16-47-86,-1 3-40,0 0 1,2 0 0,-1 1 0,-3 21-1,8-33-46,1 0 0,-1 0 0,1 0 0,0 0 1,1 1-1,-1-1 0,1 0 0,0 0 0,1 6 0,0-7 0,-1 0 0,0-1 0,1 1 0,-1-1 0,1 0 0,0 1 0,-1-1 0,1 0 0,1 0 0,-1 0 0,0 0 0,0 0 0,1-1 0,-1 1 0,4 1 0,-1-1 7,0 0 0,0-1 0,0 0 1,0 0-1,1 0 0,-1 0 0,0-1 0,1 0 1,-1 0-1,0 0 0,1-1 0,-1 1 1,0-1-1,10-4 0,7-2-1168,42-20-1,-58 24 691,35-19-5192,-23 10 747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9984,'9'-35'3285,"-9"34"-3198,1 0 1,-1 0-1,0 1 1,1-1-1,-1 0 1,0 0-1,1 0 1,0 0-1,-1 0 0,1 0 1,-1 1-1,1-1 1,0 0-1,0 0 1,-1 1-1,1-1 1,0 1-1,0-1 1,0 1-1,0-1 0,0 1 1,-1-1-1,1 1 1,0 0-1,0-1 1,0 1-1,0 0 1,0 0-1,0 0 1,0 0-1,0 0 0,2 0 1,0 1 143,0-1 0,-1 1-1,1 0 1,0 1 0,-1-1 0,1 0 0,-1 1 0,1-1 0,3 5-1,16 12 264,-1 2 0,-1 1 0,-1 0 0,-1 1 0,-1 1 0,-1 1-1,-1 0 1,-1 1 0,13 32 0,4 29-89,-5 2 1,-3 0-1,22 176 0,-37-180-376,-4 0-1,-6 95 1,-2-82-1488,3-34-3125,2-52 2921,-1-11 1556,0 0-1,0 0 1,0 0 0,0 1-1,0-1 1,0 0-1,0 0 1,0 0 0,0 0-1,0 0 1,0 1-1,0-1 1,0 0 0,0 0-1,0 0 1,0 0-1,0 0 1,0 1 0,0-1-1,0 0 1,0 0-1,0 0 1,0 0 0,0 0-1,0 1 1,0-1-1,1 0 1,-1 0 0,0 0-1,0 0 1,0 0-1,0 0 1,0 0 0,0 0-1,0 1 1,1-1-1,-1 0 1,0 0 0,0 0-1,0 0 1,0 0-1,0 0 1,0 0 0,1 0-1,0-6-4046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8704,'0'-1'281,"0"0"1,0-1-1,0 1 1,0 0-1,0 0 1,1 0-1,-1-1 1,0 1-1,1 0 1,-1 0-1,1 0 1,-1 0-1,1 0 1,0 0-1,-1 0 1,1 0 0,0 0-1,1-1 1,-2 2-151,1 0 0,0-1 0,-1 1 0,1 0 1,0 0-1,-1-1 0,1 1 0,0 0 0,0 0 1,-1 0-1,1 0 0,0 0 0,-1 0 0,1 0 1,0 0-1,-1 0 0,1 0 0,0 1 0,0-1 1,-1 0-1,1 0 0,-1 1 0,1-1 1,0 0-1,-1 1 0,1-1 0,-1 1 0,1-1 1,0 1-1,-1-1 0,0 1 0,1-1 0,-1 1 1,1 0-1,5 6 122,-1 0 0,0 0 0,-1 0 0,0 0 0,0 1 1,-1-1-1,6 17 0,10 60 505,-15-62-544,89 412 565,-82-360-3063,-8-26-3347,-3-34 1141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8064,'0'0'84,"0"0"0,0 0 0,-1 0 0,1 0 0,0-1 0,0 1 0,0 0 0,-1 0 0,1 0 0,0 0 0,0-1 0,0 1 0,0 0 0,0 0 0,0 0 0,-1-1 0,1 1 0,0 0 0,0 0 0,0 0 0,0-1 0,0 1 0,0 0 0,0 0 0,0-1 0,0 1 0,0 0 0,0 0 0,0-1 0,7-1 1741,21 2 491,-13 1-1329,335-16 2917,-107 2-3675,-187 13-395,37-3-252,-83 2-736,1-1 0,0 0 0,15-6 0,-7 1-3283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6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9472,'1'-1'190,"-1"-1"0,1 1-1,-1 0 1,1-1 0,0 1 0,-1 0 0,1 0 0,0 0 0,0-1 0,0 1 0,0 0 0,0 0 0,0 0 0,0 1 0,0-1 0,0 0-1,0 0 1,0 0 0,1 1 0,-1-1 0,0 1 0,0-1 0,1 1 0,-1-1 0,1 1 0,-1 0 0,0 0 0,3 0 0,2 0 132,-1 0 0,0 0 0,0 1 0,0 0 0,0 0 0,0 0 1,5 3-1,154 53 3962,44 17-707,-195-69-3265,1 1 0,-1 0 0,0 1 0,19 14 0,-28-18-239,1 1 0,-1 0 1,0 0-1,0 1 1,0-1-1,0 1 1,-1 0-1,0 0 1,0 0-1,0 0 0,-1 1 1,0-1-1,0 1 1,2 8-1,-1 1-27,-2-1 0,1 0-1,-2 0 1,0 0 0,-3 18-1,-15 72 5,13-83-33,-23 91 146,-81 206 0,79-251-1943,7-26-4525,14-24-2804,4 3 2165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10112,'-2'0'366,"1"-1"1,0 1-1,-1 0 1,1 0-1,0 0 0,-1 0 1,1 0-1,0 0 1,-1 0-1,1 0 1,-2 1-1,-2 1 1313,13-1 5076,28-2-5884,1-2 0,43-9-1,72-23-826,-148 34-100,0 0-197,1 0 1,-1 0-1,0 0 1,0 0-1,1 1 1,-1 0-1,0 0 1,1 0-1,5 1 1,-10-1 124,0 0 1,0 0-1,0 0 1,1 0-1,-1 0 0,0 0 1,0 0-1,1 0 0,-1 0 1,0 0-1,0 0 1,0 0-1,1 1 0,-1-1 1,0 0-1,0 0 1,0 0-1,0 0 0,1 0 1,-1 1-1,0-1 0,0 0 1,0 0-1,0 0 1,0 0-1,1 1 0,-1-1 1,0 0-1,0 0 1,0 0-1,0 1 0,0-1 1,0 0-1,0 0 0,0 0 1,0 1-1,0-1 1,0 0-1,0 0 0,0 1 1,0-1-1,0 0 1,0 0-1,0 0 0,0 1 1,0-1-1,0 0 0,0 0 1,-1 0-1,1 1 1,0-1-1,0 0 0,0 0 1,0 0-1,-1 1 1,-6 10-5153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462 180 7168,'4'-27'3724,"-1"-1"0,-1-36 1,-2 61-3450,0-1 1,-1 1-1,1-1 1,-1 1-1,0-1 1,0 1 0,-1 0-1,1-1 1,-1 1-1,1 0 1,-4-4-1,5 6-201,-1 0 0,0 0 0,0 0-1,0 0 1,1-1 0,-1 1 0,0 1-1,-1-1 1,1 0 0,0 0 0,0 0 0,0 1-1,0-1 1,-1 0 0,1 1 0,0-1-1,-1 1 1,1-1 0,0 1 0,-1 0 0,1 0-1,-1 0 1,1 0 0,0 0 0,-1 0-1,1 0 1,-1 0 0,1 0 0,-3 1 0,-2 2-27,0 0 0,1 0 0,-1 0 0,1 1 0,0 0 0,0 0 0,0 0 0,-5 8 0,-34 43 30,29-34 15,7-10-55,-106 144 320,87-114-186,-41 85 0,47-77 62,-18 63 1,31-83-159,2 0 0,0 1 0,-2 51 1,7-72-63,1 0 1,1 0-1,-1 0 0,2 1 1,-1-1-1,1 0 1,0 0-1,1-1 1,0 1-1,1 0 1,-1-1-1,2 0 1,-1 0-1,1 0 1,0 0-1,1-1 1,0 0-1,10 10 1,0-3 13,1-1 0,0-1 0,0-1 0,1-1 0,0 0 0,38 14 0,-40-18-16,1-1 0,0-1 0,0 0 0,1-1 0,-1-1 0,1-1 0,-1 0 0,27-3 0,-36 2 6,0-2 1,0 1 0,0-1 0,-1-1 0,1 1-1,0-1 1,-1-1 0,0 1 0,0-1 0,0 0-1,0-1 1,-1 0 0,8-7 0,-9 7-3,0-1-1,-1 1 1,0-1 0,0 0-1,0 0 1,-1-1 0,1 1-1,-2-1 1,1 0 0,-1 1-1,0-1 1,0 0 0,-1 0-1,1-15 1,-2 14-11,0 0 0,-1 0 0,0 0 0,0-1 0,-1 1 0,0 0 0,0 0 0,-1 1 0,0-1 0,0 0 0,-1 1 0,-8-12 0,10 15-14,0 1 1,0 1 0,0-1 0,-1 0 0,1 0 0,-1 1 0,0 0 0,0-1 0,0 1 0,0 0 0,0 0 0,0 1 0,-1-1 0,1 1 0,-1 0-1,1-1 1,-1 1 0,1 1 0,-1-1 0,1 1 0,-1-1 0,0 1 0,1 0 0,-1 0 0,0 1 0,1-1 0,-1 1 0,1-1 0,-1 1 0,-5 2 0,1 1-227,0 0 0,0 1 0,1 0 1,-1 0-1,1 0 0,0 1 0,1 0 1,-1 0-1,-7 10 0,10-10-348,0-1-1,0 1 0,0 0 1,1 1-1,-1-1 0,2 0 1,-4 10-1,2 8-2801,7-2-1606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12032,'22'-9'4479,"-1"9"-3487,20-7 640,-23 2 96,9 2-544,4-1-96,4-1-640,-4 5-224,-4 0-128,-4 0-96,-5 0 32,-5 0-1088,1 5-480,-1-1-2208,8 4-927,2 4-129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11648,'-9'0'4288,"4"4"-3329,10 1 449,-1-2-64,5 1-288,5-4 96,4 0-512,3 0-128,6 0-320,4-4-192,1 1-32,-1-2 96,-5 1 32,6 1-1088,-10-2-448,1 2-1984,-1-1-831,-4-4-513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56 11648,'3'-18'2771,"0"-4"581,-2 7 2391,-9 23-4228,-1 0-1479,2 0 1,-1 0 0,1 1-1,0 0 1,-5 10 0,9-14-61,1-1 0,0 1 0,0-1-1,0 1 1,1 0 0,-1 0 0,1 0 0,0 0 0,1 0 0,-1 0 0,1 0-1,0 0 1,1 8 0,-1-10 15,1-1 0,0 1 0,0-1-1,0 1 1,1-1 0,-1 1 0,0-1 0,1 0 0,-1 1-1,4 2 1,23 21-84,-14-13 90,9 6 15,1-1 1,0-1 0,37 20-1,11 6 599,-44-26-276,-13-8-24,0 1 0,19 15 0,-31-22-191,0 0 1,0 0 0,0 0-1,0 1 1,0-1-1,-1 0 1,1 1 0,-1 0-1,0 0 1,0 0 0,-1 0-1,1 0 1,-1 0 0,2 8-1,-3-10-57,0 1-1,0-1 0,0 0 0,0 1 0,0-1 0,-1 1 1,1-1-1,-1 0 0,1 0 0,-1 1 0,0-1 0,0 0 1,0 0-1,-2 3 0,0-1 6,1-1 0,-1 0 0,0 0 0,-1 0 0,1 0 0,0 0 0,-6 3 0,-5 1 23,1 0 0,-1-1 0,-22 7 0,33-12-86,-9 3-94,0 0-1,-1-1 1,1-1 0,0 1 0,-25-1-1,32-2-230,0 0 0,0-1-1,0 0 1,0 0 0,0 0 0,0-1-1,-6-2 1,7 2-291,0 0 0,0-1 1,0 1-1,1-1 0,-1 0 1,1 0-1,0 0 0,0 0 0,-4-5 1,-5-11-3225,6 2-1551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11392,'0'-21'3733,"0"20"-3464,0 1 0,0-1 0,0 0-1,0 1 1,1-1 0,-1 0 0,0 1 0,1-1 0,-1 0 0,0 1 0,1-1 0,-1 1-1,1-1 1,-1 1 0,1-1 0,-1 1 0,1-1 0,-1 1 0,1-1 0,-1 1 0,1 0-1,0-1 1,-1 1 0,1 0 0,0-1 0,-1 1 0,1 0 0,0 0 0,-1 0 0,1 0-1,0 0 1,0 0 0,-1 0 0,2 0 0,4-1-326,267-54 3189,-250 51-3096,99-16-11534,-111 19 7162,-1 1-53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70 6656,'18'-61'7621,"-18"61"-7541,0 0 1,0 0-1,1-1 0,-1 1 1,0 0-1,0-1 0,0 1 1,0 0-1,0-1 0,1 1 1,-1-1-1,0 1 0,0 0 1,0-1-1,0 1 0,0 0 0,0-1 1,0 1-1,0-1 0,0 1 1,-1 0-1,1-1 0,0 1 1,0-1-1,-7 5 2688,-10 15-862,11-9-1723,1 0 0,0 0-1,1 0 1,0 1-1,0-1 1,-2 13 0,3-10-54,-13 54 433,-10 117 0,23-156-422,-24 301 1658,26-216-1108,14 114 1,13-56-398,-19-141-188,2-1 1,1 1-1,18 38 0,-12-41-13,0-1-1,2-1 0,0 0 0,34 34 1,-8-10 102,-38-41 547,-2-4-6362,0-12-413,-3 5 5604,3-9-4977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8320,'-3'-3'998,"-4"-2"53,3 4 2953,5 0-3797,0 1 1,0-1-1,0 1 1,-1-1-1,1 1 0,0-1 1,0 1-1,0-1 1,-1 0-1,1 1 1,0-1-1,0-1 0,2-2 222,12-9 97,0 0 0,1 1-1,0 1 1,1 1 0,0 0-1,25-10 1,-39 18-442,1 1 0,-1 0 0,1 0 0,0 1 0,-1-1 0,1 0 0,0 1 0,0 0 0,-1 0 0,1 0 0,0 1 0,-1-1 0,1 1 0,0 0 0,-1 0 0,1 0 0,-1 0 0,1 1 0,-1-1 0,0 1 0,1 0 0,-1 0 0,0 0 0,0 1 0,-1-1 0,1 1 0,0-1 0,-1 1 0,1 0 0,-1 0 0,3 6 0,1 1 87,-1 0 1,0 1 0,0-1 0,-1 1-1,-1 0 1,0 0 0,-1 1 0,0-1-1,1 16 1,-3 2-58,0-1-1,-8 43 0,-15 56-160,20-115 32,-24 140 25,24-116 99,3-33-95,0-1 0,0 0 0,0 1 0,1-1 0,-1 0 0,1 0 0,0 1 0,-1-1 0,1 0 0,0 0-1,0 0 1,0 0 0,3 3 0,-1-2-2,0 0-1,0-1 1,0 1 0,0-1-1,1 0 1,-1 0-1,1 0 1,0 0 0,0 0-1,0-1 1,0 0-1,-1 0 1,2 0 0,5 0-1,7 1 31,0-1-1,20-2 0,-12 1 56,19 0-144,37 0-1162,-27-4-4282,-15 3-6092,-20 1 6543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12928,'2'-12'3373,"1"5"2043,-4 10-4953,1 1 0,0 0 0,0-1 0,0 1 0,0 0 0,0-1 1,2 7-1,1 8-14,-1 95 141,1 8-487,-1-96-456,1-1-1,10 42 0,-11-58-502,0-1 0,1 1 0,5 9-1,-7-15 462,0 0-1,0 0 0,0-1 0,0 1 1,1-1-1,-1 1 0,0-1 0,1 1 0,-1-1 1,1 0-1,0 0 0,-1 0 0,1 0 0,0 0 1,0 0-1,-1 0 0,4 1 0,9 2-4318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11008,'-9'-7'4128,"14"-1"-3200,13-1 639,-5 6 65,10-1-416,8-4-64,5 1-512,3 2-224,6 1-256,-4 4-128,-7 0 0,2 4 32,-4 1 32,-5 2-896,-5-4-384,1-3-1696,-2 0-639,10 0-1473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 11008,'-1'-4'1442,"0"-1"0,0 0 0,0 1 0,1-1 0,-1 0 0,2-5 0,-1 10-1126,-10 4 1113,3 0-1355,1 2 1,0-1-1,1 1 0,-1 0 0,-6 10 0,-21 34-60,21-30-33,2 1 1,0 0-1,-11 32 0,20-49 13,0-1 0,0 0 0,1 1 0,-1-1-1,1 0 1,0 1 0,0-1 0,0 1 0,0-1 0,0 1-1,1-1 1,1 5 0,-1-6-1,0 1-1,0-1 1,1 1 0,0-1-1,-1 1 1,1-1 0,0 0-1,0 0 1,0 0 0,0 0 0,0 0-1,1 0 1,-1 0 0,1-1-1,2 2 1,11 4 2,-1-1 1,1 0-1,0-1 0,34 6 0,22 6 120,-32-4-134,-2 2 0,68 37 0,-85-40 279,0 1-1,-1 2 1,-1 0-1,0 1 1,-1 0-1,18 22 1,-33-34-115,0 0 1,0 0 0,-1 0 0,1 0 0,-1 1 0,0-1 0,0 0-1,0 1 1,-1 0 0,1-1 0,0 6 0,-2-7-78,0-1 1,0 1 0,0 0-1,0-1 1,-1 1-1,1 0 1,-1-1-1,1 1 1,-1-1-1,0 1 1,0-1 0,0 1-1,0-1 1,-1 1-1,1-1 1,0 0-1,-1 0 1,0 0-1,0 0 1,1 0 0,-4 2-1,-2 2-46,0-1 0,-1 0 0,0-1-1,0 1 1,0-1 0,0-1 0,-1 0 0,1 0-1,-1-1 1,-13 3 0,8-3-176,1-1 0,-1 0 0,1-1 1,-1 0-1,1-1 0,-19-4 0,25 3-387,0 0 0,0 0-1,0 0 1,0-1 0,1 0 0,-12-8 0,15 9 105,0 1 0,1-1 1,-1 0-1,1-1 0,0 1 0,0 0 1,0-1-1,0 1 0,0-1 0,0 0 1,1 1-1,-1-1 0,1 0 0,0 0 0,0 0 1,0 0-1,-1-6 0,4-10-4422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11776,'0'-1'262,"0"1"-1,0-1 1,0 1 0,1 0 0,-1-1 0,0 1 0,0 0 0,1-1 0,-1 1 0,0 0-1,1-1 1,-1 1 0,0 0 0,1 0 0,-1 0 0,1-1 0,-1 1 0,0 0-1,1 0 1,-1 0 0,1 0 0,-1 0 0,0 0 0,1-1 0,-1 1 0,1 0 0,23-7 907,-17 5-316,21-7 246,94-24 1000,-107 30-2046,1 0 1,-1 2 0,0 0-1,1 0 1,-1 2-1,19 2 1,-15 1-1865,-1 1 0,30 12 0,-20-7-2020,2 2-915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8960,'-1'-3'574,"1"1"-260,-1 0 0,1 0-1,-1 0 1,1 0 0,0 1-1,-1-1 1,1 0 0,0 0-1,0 0 1,1 0 0,-1 0-1,0 0 1,1 0 0,0-3 0,-1 5-216,1 0 0,-1-1 0,0 1 0,0 0 1,1 0-1,-1 0 0,0-1 0,1 1 0,-1 0 1,0 0-1,1 0 0,-1 0 0,0 0 0,1 0 1,-1 0-1,0 0 0,1 0 0,-1 0 0,0 0 1,1 0-1,-1 0 0,0 0 0,1 0 0,-1 0 1,0 0-1,1 0 0,-1 0 0,0 1 0,0-1 1,1 0-1,-1 0 0,9 5 930,-7-1-823,1-1 1,-1 1-1,1-1 0,-1 1 0,0 0 1,0-1-1,-1 1 0,1 0 0,1 7 1,-1 1 105,0-1 0,1 17 1,-3 2 14,-1 1 0,-2 0 0,-9 44 0,6-46-597,1 1-1,2 0 1,0 50-1,4-74-319,-1 1 1,1-1-1,0 1 0,1-1 0,0 0 0,3 9 0,-3-11-624,0-1 0,0 1 0,0-1 0,0 0 1,1 0-1,-1 0 0,5 4 0,6 5-3441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9984,'2'-27'3205,"-2"26"-3155,0 1 0,0 0 0,0-1 0,0 1 0,0-1 0,1 1 0,-1-1 0,0 1 0,0 0 0,0-1 0,1 1 0,-1-1 0,0 1 0,1 0 0,-1-1 0,0 1 0,1 0 0,-1-1 0,0 1 0,1 0 0,-1 0 0,0-1 0,1 1 0,-1 0 0,1 0 1,-1 0-1,1 0 0,-1-1 0,1 1 0,-1 0 0,0 0 0,1 0 0,-1 0 0,1 0 0,-1 0 0,1 0 0,-1 0 0,1 0 0,-1 1 0,1-1 0,1 1 147,0-1 1,0 1 0,0 0-1,0 0 1,-1 0 0,1 1-1,2 1 1,21 20 2512,41 50 0,-35-31-1266,48 83 1,-11-7-177,-14-27-249,62 142 0,-92-169-661,30 120-1,-47-151-312,-2 1 1,0-1-1,-3 1 0,-1 0 1,-5 59-1,1-78-41,0 1 1,-1 0-1,-1-1 0,0 1 0,-1-1 1,0-1-1,-2 1 0,-14 22 0,-30 31-1699,-6-4-3469,41-43 1201,6 2-1812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1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218 211 7040,'0'0'478,"0"0"0,-1 0 0,1 0 0,0 0 0,-1 0 0,1 0 0,0 0 0,-1 0 1,1-1-1,0 1 0,-1 0 0,1 0 0,0 0 0,0 0 0,-1-1 0,1 1 0,0 0 0,0 0 0,-1-1 1,1 1-1,0 0 0,-1-1 0,-1-9 3263,2-15-4709,0 16 2569,0 9-1570,0 0 1,0 0-1,0-1 1,0 1-1,0 0 0,0 0 1,0 0-1,0-1 0,0 1 1,0 0-1,0 0 1,0 0-1,0 0 0,0-1 1,-1 1-1,1 0 1,0 0-1,0 0 0,0 0 1,0-1-1,0 1 1,0 0-1,-1 0 0,1 0 1,0 0-1,0 0 0,0 0 1,0 0-1,-1 0 1,1 0-1,0-1 0,0 1 1,0 0-1,-1 0 1,-8 2 422,-9 6-87,13-4-338,0 0 0,0 0 0,1 0 1,-1 1-1,1-1 0,0 1 0,1 0 0,-1 0 0,1 1 0,0-1 1,0 1-1,1-1 0,0 1 0,-3 8 0,5-12-35,0-1 0,0 1-1,0-1 1,0 1-1,0-1 1,0 1 0,0-1-1,1 1 1,-1-1 0,0 0-1,1 1 1,-1-1 0,1 1-1,0-1 1,-1 0 0,1 1-1,0-1 1,0 0-1,0 0 1,0 0 0,0 1-1,0-1 1,0 0 0,0 0-1,3 1 1,-1 0 29,-1-1 0,1 1 0,0-1 0,0 0 1,0 0-1,0 0 0,0 0 0,1 0 0,-1-1 0,0 1 0,4-1 0,-2 0 13,0-1 0,1 0 0,-1 0 0,0 0 0,0 0 0,0-1 0,0 0 0,0 0 0,0 0 0,0-1 0,0 0 0,-1 0 0,0 0 0,1 0 0,-1-1 0,0 1 0,-1-1 0,1 0 0,-1 0 0,0-1-1,0 1 1,0-1 0,0 1 0,-1-1 0,1 0 0,-2 0 0,1 0 0,0 0 0,-1-1 0,0 1 0,0 0 0,0 0 0,-1-1 0,0 1 0,0 0 0,0-1 0,-1 1 0,-1-9 0,0 9 21,1 0 1,-1 0-1,0-1 1,0 2-1,-1-1 0,1 0 1,-1 0-1,0 1 1,-5-6-1,7 9-46,-1-1-1,1 1 1,-1 0 0,1 0 0,-1 0-1,1 0 1,-1 0 0,0 0 0,1 0-1,-1 1 1,0-1 0,0 0-1,0 1 1,1 0 0,-1-1 0,0 1-1,0 0 1,0 0 0,0 0 0,0 0-1,0 0 1,0 1 0,1-1-1,-1 0 1,0 1 0,0 0 0,0-1-1,1 1 1,-1 0 0,-2 1-1,-7 5 9,1 0-1,-1 0 1,1 1-1,1 0 0,-15 16 1,-38 54-165,57-71 128,0-2-6,1 1 0,0 1 0,0-1 0,1 1 0,-4 7 0,6-12 20,1-1 0,-1 1-1,1 0 1,-1 0 0,1 0-1,0 0 1,0 0 0,0 0-1,0 0 1,0 0 0,0 0-1,0 0 1,1-1 0,-1 1 0,1 0-1,-1 0 1,1 0 0,0 0-1,0-1 1,0 1 0,0 0-1,0-1 1,0 1 0,0-1-1,2 3 1,1-1 0,1 1 0,0-1-1,-1 0 1,1 0 0,0 0 0,1-1-1,-1 0 1,0 0 0,1 0 0,10 2 0,-4-2-1,1-1 0,-1 1 1,0-2-1,14-1 1,-17 1 18,-1-1-1,0 0 1,1-1 0,-1 0 0,0-1-1,0 1 1,0-1 0,-1-1 0,12-6-1,-14 7 37,-1 0-1,0-1 0,1 1 0,-2-1 0,1 0 0,0 0 0,-1 0 0,0-1 0,0 1 0,0-1 0,0 0 0,-1 0 0,0 0 0,0 0 0,2-10 0,-1 2-3,-1 0 0,-1 0-1,-1-1 1,0 1 0,0 0-1,-1 0 1,-1 0 0,0 0-1,-1 0 1,-1 0 0,0 1-1,0-1 1,-1 1 0,-1 0-1,-9-15 1,14 24-33,-1 1 1,0-1-1,0 1 0,0 0 1,0 0-1,0 0 0,-1 0 1,1 0-1,0 0 0,-1 1 1,0-1-1,1 1 0,-1-1 1,0 1-1,0 0 0,1 0 1,-1 1-1,0-1 0,-5 0 1,3 1-17,1 0 1,-1 1 0,1-1-1,0 1 1,-1 0 0,1 1 0,0-1-1,0 1 1,0 0 0,0 0 0,0 0-1,1 0 1,-5 4 0,-7 6-5,1 0-1,0 2 1,1 0 0,0 0-1,1 1 1,1 1 0,0 0 0,1 0-1,1 1 1,-10 24 0,17-37-6,1 0 1,-1 0-1,1 0 0,0-1 1,0 1-1,0 1 0,1-1 1,-1 0-1,1 0 0,0 0 1,0 0-1,1 0 0,-1 0 1,1 0-1,0 0 0,0 0 1,0 0-1,0 0 0,1 0 1,0-1-1,-1 1 1,1-1-1,1 1 0,-1-1 1,0 1-1,1-1 0,0 0 1,0 0-1,0-1 0,0 1 1,0 0-1,0-1 0,1 0 1,5 3-1,4 1 27,-1 0-1,1-1 0,0-1 1,0 0-1,0 0 1,0-2-1,1 1 0,-1-2 1,17 0-1,-22 0-3,-1-2 0,1 1-1,0-1 1,-1 0 0,1-1 0,-1 0-1,1 0 1,-1 0 0,0-1 0,0 0-1,0-1 1,0 0 0,-1 0-1,1 0 1,-1-1 0,0 1 0,10-12-1,-12 11 19,0-1 0,-1 0 0,1 0 1,-1 0-1,0 0 0,-1 0 0,0-1 0,0 1 0,0-1 0,-1 1 0,0-1 0,0 0 0,0 0 0,-2-12 0,0 3-8,-1 0 1,0 0 0,-2 0-1,1 0 1,-8-16-1,9 26-12,0 0-1,-1 1 0,0-1 1,0 1-1,0 0 0,-1 0 1,0 0-1,1 0 0,-2 0 1,-8-7-1,10 10-5,0 0-1,0 0 1,0 0 0,-1 0-1,1 0 1,-1 1 0,1 0-1,-1 0 1,0 0-1,0 0 1,1 0 0,-1 1-1,0 0 1,0 0 0,0 0-1,1 0 1,-1 0 0,-7 2-1,0 2-7,0-1-1,1 2 0,0-1 0,0 1 1,0 1-1,1 0 0,-1 0 0,2 1 0,-1 0 1,-8 9-1,-7 9-76,-41 55 0,57-70 56,1 0-1,1 1 0,-1 0 0,2 0 0,0 0 0,-7 19 0,11-26 25,1-1 0,-1 1-1,0-1 1,1 1 0,0-1-1,0 1 1,0-1 0,0 1-1,0-1 1,1 1 0,-1-1-1,1 1 1,0-1 0,0 0 0,1 1-1,-1-1 1,1 0 0,-1 0-1,1 0 1,0 0 0,0 0-1,0 0 1,1-1 0,-1 1-1,1-1 1,-1 1 0,6 2-1,-1 0-10,1 0 0,0-1 0,1 0-1,-1-1 1,1 0 0,-1 0-1,1-1 1,0 0 0,9 1-1,-3-2 23,-1 0 0,0 0 0,1-2 0,-1 1 0,16-4-1,-20 2 7,0-1 0,0 0-1,-1-1 1,1 1-1,-1-2 1,1 1-1,-1-2 1,-1 1-1,1-1 1,10-10-1,-12 11 2,-1-1 0,0-1 0,-1 1 0,1-1 0,-1 0 0,-1-1 0,1 1-1,-1-1 1,-1 0 0,1 0 0,-1 0 0,-1 0 0,2-9 0,-2 4 22,0 1 0,-1-1 0,-1 0-1,0 0 1,-1 0 0,-1 0 0,0 1 0,-5-21 0,4 26-22,1 1 0,-1-1 0,0 1-1,0 0 1,0 0 0,-1 0 0,-8-10 0,9 13-4,0 0 0,0 0 0,-1 1 1,1-1-1,-1 0 0,1 1 0,-1 0 0,0 0 1,0 0-1,0 1 0,0-1 0,0 1 1,-7-1-1,6 1-17,0 1 1,-1 1 0,1-1-1,-1 1 1,1 0-1,0 0 1,-1 0-1,1 1 1,0-1 0,0 1-1,0 1 1,0-1-1,0 1 1,1 0-1,-1 0 1,1 0 0,-7 7-1,-2 2-12,0 0 0,1 2-1,-21 28 1,27-33 0,-1 1-1,2 0 1,-1 0 0,1 0-1,-5 18 1,9-24 11,0-1 0,0 1 1,0 0-1,1 0 0,0 0 1,0-1-1,0 1 0,0 0 1,0 0-1,1 0 0,0 0 1,0-1-1,0 1 0,0 0 1,0-1-1,1 1 0,0-1 1,-1 1-1,1-1 0,3 4 0,1 0-1,1 0 0,0 0 0,0-1 0,0 0 0,1 0 0,0-1 0,0 0 0,1 0-1,11 4 1,-9-4 21,0-1 0,0 0 0,1-1 0,-1 0-1,1-1 1,0-1 0,14 1 0,-21-2 7,0 0-1,0 0 1,-1-1 0,1 1-1,-1-1 1,1 0 0,0 0 0,-1-1-1,0 0 1,1 1 0,-1-2 0,0 1-1,0 0 1,0-1 0,0 0 0,0 1-1,-1-1 1,1-1 0,-1 1-1,0-1 1,0 1 0,0-1 0,-1 0-1,1 0 1,-1 0 0,0 0 0,0 0-1,0-1 1,-1 1 0,1-1 0,-1 1-1,0-1 1,0 0 0,-1 1-1,0-1 1,1 0 0,-2 1 0,1-1-1,-2-9 1,1 9-11,0 0-1,0 0 1,0 0 0,-1 0-1,0 1 1,0-1-1,0 0 1,0 1 0,-1-1-1,0 1 1,-5-6-1,7 8-9,-1 1 0,0-1 0,0 1 0,0-1 0,0 1 0,0-1 0,0 1 0,0 0-1,0 0 1,0 0 0,-1 0 0,1 1 0,0-1 0,-1 1 0,1-1 0,0 1 0,-1 0 0,1 0-1,-1 0 1,1 0 0,-1 0 0,1 0 0,0 1 0,-1-1 0,-3 2 0,-5 3-12,0 0 0,0 0 0,1 1 1,0 1-1,0 0 0,0 0 0,1 1 0,0 0 1,0 0-1,1 1 0,0 0 0,1 1 0,0 0 1,-8 14-1,14-21-3,-1-1 0,1 1 1,0 0-1,0 0 1,0-1-1,1 1 0,-1 0 1,0 0-1,1 0 0,0 0 1,0 0-1,0-1 0,0 1 1,0 0-1,1 4 1,0-6 12,0 1 0,0 0 0,-1 0 0,1 0 0,1-1 0,-1 1 0,0 0 0,0-1 0,1 1 0,-1-1 0,0 1 0,1-1 0,0 0 1,-1 0-1,1 0 0,0 0 0,-1 0 0,1 0 0,0 0 0,0 0 0,3 0 0,1 0 9,-1 1-1,0-2 1,0 1-1,1-1 1,-1 1-1,0-2 1,1 1-1,-1 0 1,0-1-1,0 0 1,0 0-1,1-1 1,-1 1-1,0-1 1,-1 0-1,1-1 1,0 1-1,-1-1 1,8-5-1,-7 4 13,-1 0 0,1 0 0,-1 0 0,0 0 0,0-1 0,-1 1 0,1-1-1,-1 0 1,0 0 0,0-1 0,-1 1 0,0 0 0,0-1 0,0 0-1,0 1 1,-1-1 0,1-7 0,-2 5 12,0 0 1,0 0-1,-1 0 1,0 0-1,-1 0 0,1 1 1,-2-1-1,1 1 1,-6-12-1,7 17-27,1 1 0,-1-1 0,0 1 0,0 0 1,0-1-1,1 1 0,-1 0 0,-1 0 0,1-1 0,0 1 0,0 0 0,0 0 0,-1 0 1,1 1-1,0-1 0,-1 0 0,1 0 0,-1 1 0,1-1 0,-3 0 0,1 1-3,1 0 0,-1 0 0,0 0 0,1 0 0,-1 0 0,0 1 0,1-1 0,-1 1 0,1-1 0,-1 1 0,-3 2 0,-4 2-20,1 1 1,-1 0 0,1 0-1,-15 14 1,11-8-5,-20 24 0,29-31 24,0 0 1,1 0 0,0 0-1,0 1 1,0-1-1,0 1 1,1 0 0,-3 9-1,5-14-2,-1 1-1,1 0 1,0-1-1,0 1 1,0 0-1,0-1 1,0 1-1,0 0 1,0-1-1,0 1 1,1-1-1,-1 1 1,1 0-1,-1-1 1,1 1-1,0-1 1,0 1-1,-1-1 1,1 1-1,0-1 1,0 0-1,0 1 0,0-1 1,1 0-1,-1 0 1,0 0-1,1 0 1,-1 0-1,0 0 1,1 0-1,-1 0 1,1-1-1,-1 1 1,1 0-1,3 0 1,-1 0-2,0 0-1,0-1 1,0 1 0,1-1 0,-1 0 0,0 0-1,0 0 1,0-1 0,1 1 0,-1-1 0,0 0-1,0 0 1,5-3 0,-2 1 37,-1-1 1,0 0-1,1 0 0,-2 0 1,1-1-1,0 1 0,-1-2 1,8-8-1,-11 10-13,1 1 1,-1-1-1,1 1 0,-1-1 0,0 0 1,-1 0-1,1 0 0,-1 0 0,1 0 1,-1 0-1,-1-1 0,1 1 0,-1 0 1,1-1-1,-2-7 0,2 11-18,-1 0-1,-1 0 1,1 0 0,0 0 0,0 0-1,0 0 1,0 0 0,-1 0 0,1 0-1,0 0 1,-1 0 0,1 0-1,-1 0 1,1 1 0,-1-1 0,1 0-1,-1 0 1,0 0 0,1 1-1,-1-1 1,0 0 0,0 1 0,0-1-1,1 1 1,-1-1 0,0 1-1,0-1 1,0 1 0,0 0 0,0-1-1,0 1 1,0 0 0,0 0-1,0 0 1,0-1 0,0 1 0,0 0-1,0 0 1,0 1 0,0-1-1,0 0 1,1 0 0,-1 0 0,0 1-1,0-1 1,0 0 0,0 1-1,0-1 1,0 1 0,0-1 0,0 1-1,1-1 1,-1 1 0,0 0-1,-1 1 1,-8 6-48,0 1 1,1 0-1,0 1 0,1 0 0,0 0 1,-12 20-1,20-30-86,-1 1-1,1 0 1,-1 0 0,1 0 0,-1 0-1,1 0 1,-1 0 0,1-1-1,0 1 1,0 0 0,-1 0-1,1 0 1,0 0 0,0 0 0,0 0-1,0 0 1,0 0 0,0 0-1,0 0 1,1 0 0,-1 0-1,0 0 1,0 0 0,1 0-1,-1 0 1,1 0 0,-1 0 0,1 0-1,-1 0 1,1 0 0,1 0-352,-1 0 0,0 0 0,1-1 0,-1 1 0,0 0 0,1-1 0,-1 1 0,1-1 0,-1 0 0,0 1 0,1-1 0,-1 0 0,1 0 0,-1 0 0,1 0 0,-1 0 0,1 0 0,-1 0 0,2-1 0,7-3-4758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1636 8064,'0'1'275,"0"-1"0,0 0 0,0 0 1,0 1-1,0-1 0,0 0 0,0 0 0,0 1 1,1-1-1,-1 0 0,0 0 0,0 1 0,0-1 1,0 0-1,1 0 0,-1 0 0,0 1 0,0-1 1,0 0-1,1 0 0,-1 0 0,0 0 0,0 1 1,1-1-1,-1 0 0,11 2 2336,18-2-2903,-18 0 1388,7 0-733,0-1 0,1-1-1,-1-1 1,-1 0 0,34-11-1,-39 9-315,0 0 0,-1 0 0,0-1 0,0 0 0,0-1 0,-1-1 0,0 1 0,0-2-1,13-14 1,4-12 97,-3-1 0,26-49 0,-32 54-77,2-4 38,28-70 1,-33 60-64,-1-1 1,9-60 0,-14 40 23,0-78 1,-9 76 8,-10-76 0,-20-65-54,23 164-35,-3 1 0,-20-56 0,23 81 22,-1 1 1,0 0-1,-1 1 1,-1 0 0,-1 0-1,0 1 1,-25-26-1,33 38-20,-1 1-1,1 0 0,-1 0 0,0 0 0,0 0 1,0 1-1,0-1 0,-8-2 0,10 4 8,0 1-1,0-1 1,1 1 0,-1 0-1,0 0 1,0 0-1,0 0 1,1 0 0,-1 0-1,0 0 1,0 1-1,0-1 1,1 1-1,-1-1 1,0 1 0,0 0-1,1 0 1,-1-1-1,1 1 1,-1 0 0,1 0-1,-1 1 1,1-1-1,0 0 1,-1 0-1,-1 3 1,-3 5 21,0 0 1,0 0-1,0 0 1,1 1-1,1 0 1,-5 12-1,-17 66 137,24-81-144,-4 18 37,1 1-1,1 0 1,-1 36-1,2-25-3,-6 247 186,9-278-226,14 365-8,54 216 289,28-57 400,-69-421-774,66 175 0,-85-266 141,0 0 0,21 34 0,-25-45-20,7 7 43,-11-13-67,1-1-1,-1 0 1,1 1-1,-1-1 1,1 0-1,0 1 1,-1-1-1,1 0 0,-1 0 1,1 1-1,-1-1 1,1 0-1,0 0 1,-1 0-1,1 0 1,0 0-1,-1 0 0,1 0 1,0 0-1,-1 0 1,1 0-1,-1 0 1,1 0-1,0-1 1,0 1-4,-1 0 1,1 0 0,-1 0 0,1-1 0,-1 1-1,1 0 1,-1 0 0,1-1 0,-1 1-1,0 0 1,1-1 0,-1 1 0,1-1 0,-1 1-1,0 0 1,1-1 0,-1 1 0,0-1-1,0 1 1,1-1 0,-1 1 0,0-1 0,2-7 5,0 0 0,0 1 1,-1-1-1,0 0 0,-1 0 1,0 1-1,0-1 1,-1 0-1,1 0 0,-2 1 1,-2-13-1,-2 0 33,-1 0 0,-19-39 1,6 18-16,-3 2 1,-43-60 0,59 90-17,-5-9-18,-1 2 1,-1 0 0,0 0-1,-22-17 1,8 9-308,28 24 312,0 0 0,0-1 0,0 1-1,0 0 1,0 0 0,0 0 0,0-1-1,0 1 1,0 0 0,0 0 0,-1-1-1,1 1 1,0 0 0,0 0 0,0 0-1,0-1 1,1 1 0,-1 0 0,0 0 0,0-1-1,0 1 1,0 0 0,0 0 0,0 0-1,0-1 1,0 1 0,0 0 0,0 0-1,1 0 1,-1-1 0,0 1 0,0 0-1,0 0 1,0 0 0,1 0 0,-1 0-1,0-1 1,0 1 0,0 0 0,1 0 0,-1 0-1,12-7-10,-9 6-1,7-5 24,0-1-1,0 0 1,-1-1 0,1 1-1,8-11 1,17-16 211,150-110 537,31 0-1791,-149 96-4353,-39 28-111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4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84 7040,'1'-7'822,"0"1"0,-1-1 0,-1-12 0,0-3 1127,1 21-1659,0-1 0,0 0 0,-1 1 0,1-1 0,0 0 0,-1 1 0,1-1 0,-1 1 0,0-1 0,0 1 0,1-1 0,-3-1 1,-3 11 738,2 1-768,0 1 0,0 0 0,1 0 0,0 0-1,1 0 1,-2 14 0,-2 64 625,6-80-830,1 121 495,1-74-404,8 232 579,42 209-278,-25-347-483,52 162 0,-47-217 167,4-1-1,58 104 1,-8-24-2191,-84-168 1496,-1-3-53,0 1 0,1-1 1,-1 0-1,0 0 0,1 1 0,0-1 0,-1 0 0,4 2 0,4 4-3949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4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10880,'0'-15'3509,"0"15"-3425,0 0-1,0 0 1,0-1 0,0 1 0,0 0-1,0 0 1,0 0 0,0-1 0,0 1-1,0 0 1,0 0 0,0 0 0,0-1-1,0 1 1,0 0 0,0 0 0,0 0-1,0 0 1,1-1 0,-1 1 0,0 0-1,0 0 1,0 0 0,0 0 0,0-1-1,1 1 1,-1 0 0,0 0 0,0 0-1,0 0 1,0 0 0,1 0 0,-1 0-1,0 0 1,0 0 0,0-1 0,1 1-1,-1 0 1,0 0 0,0 0 0,0 0-1,1 0 1,-1 0 0,0 0 0,0 0-1,0 1 1,1-1 0,-1 0 0,0 0-1,0 0 1,0 0 0,1 0 0,-1 0-1,0 0 1,0 0 0,0 0 0,0 1-1,1-1 1,9 8 1465,-8-5-1427,0 1 0,0-1-1,0 1 1,0 0-1,-1 0 1,1 0-1,-1 0 1,1 6 0,1 0-22,54 226 935,-15-69-413,-37-143-562,83 275 122,-2-61-2,-18-54-1032,-63-166 39,-4-13-33,1 0 0,-1-1-1,1 1 1,-1-1 0,1 1 0,3 3 0,-1-6-2637,1-2-831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8704,'5'3'423,"-1"-1"0,1 1-1,0-1 1,-1 1 0,0 1 0,0-1 0,0 1 0,0-1 0,-1 1 0,1 0 0,4 7 0,0 3 167,1 1 0,7 20 1,-3-5 498,51 90 1717,21 45-593,-49-70-1316,25 105 0,-52-170-750,73 329 1576,-34-34-1158,-25 56-431,-24-270-907,-6-1-3361,6-66 123,2-28 236,-1-8-369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7296,'-15'-6'2448,"15"6"-2288,-1-1 0,0 1 0,1 0 1,-1 0-1,0 0 0,1 0 0,-1 0 1,1 0-1,-1 0 0,0 0 0,1 0 0,-1 0 1,0 1-1,1-1 0,-1 0 0,1 0 1,-1 1-1,1-1 0,-1 0 0,0 0 1,1 1-1,-1-1 0,1 1 0,-1-1 0,1 0 1,0 1-1,-1-1 0,1 1 0,-1-1 1,1 1-1,-1 0 0,1 0 6,-1 0 0,1-1 0,0 1 1,-1 0-1,1 0 0,0-1 0,-1 1 0,1 0 0,0 0 0,0-1 0,0 1 1,0 0-1,0 0 0,0 0 0,0-1 0,0 1 0,0 0 0,0 0 0,0-1 1,0 1-1,1 0 0,-1 0 0,1 1 0,1 0 27,0 0-1,0 1 1,1-1 0,-1 0-1,1 0 1,0 0 0,-1-1-1,1 1 1,0-1-1,0 1 1,6 1 0,35 6 673,-38-8-796,103 14 520,54 10-481,-111-11 112,-47-12-376,0-1 0,0 1 0,-1 1 0,1-1 0,-1 1 0,0-1 0,0 1 0,6 5 0,-10-7-53,1-1-1,0 1 1,-1 0-1,1 0 0,-1-1 1,1 1-1,-1 0 0,1 0 1,-1 0-1,1 0 1,-1 0-1,0 0 0,0 0 1,1 0-1,-1-1 1,0 1-1,0 0 0,0 0 1,0 0-1,0 0 1,0 0-1,0 0 0,0 0 1,-1 0-1,1 2 1,-1 11-4768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4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9088,'-9'9'3424,"9"-9"-2656,13 15 1024,-13-10 319,14-2-479,-1 1-160,23-4-480,-4 0-224,20-4-448,-11 1-128,8-2-64,-10 1-64,2 1-64,-10 3-896,-4 0-352,-4 0-4735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 8448,'-1'-1'232,"0"1"0,0-1 0,0 0 0,0 1 0,0-1 1,0 1-1,-1 0 0,1-1 0,0 1 0,0 0 0,0-1 0,-1 1 1,1 0-1,0 0 0,0 0 0,-1 0 0,1 0 0,0 1 0,0-1 1,0 0-1,-1 0 0,1 1 0,0-1 0,0 1 0,0-1 0,0 1 1,0 0-1,-2 0 0,-3 4 535,-1 0-1,1 0 1,-8 9 0,3-3 431,-4 6 4,15-17-1156,0 0 1,0 0-1,-1 0 1,1 1-1,0-1 1,0 0-1,0 0 1,0 1 0,0-1-1,-1 0 1,1 1-1,0-1 1,0 0-1,0 0 1,0 1-1,0-1 1,0 0 0,0 1-1,0-1 1,0 0-1,0 0 1,0 1-1,0-1 1,0 0-1,0 1 1,0-1 0,1 0-1,-1 0 1,0 1-1,0-1 1,0 0-1,0 0 1,0 1-1,1-1 1,-1 0-1,0 0 1,0 1 0,0-1-1,1 0 1,-1 0-1,0 0 1,0 0-1,1 1 1,-1-1-1,0 0 1,1 0 0,-1 0-1,0 0 1,0 0-1,1 0 1,-1 0-1,0 0 1,1 0-1,-1 0 1,0 0 0,0 0-1,1 0 1,-1 0-1,0 0 1,1 0-1,-1 0 1,0 0-1,1 0 1,146 4 3681,21-1-2955,-86-7-462,-26 0-48,66 5 0,-112 1-179,-1-1 0,17 6 0,7 2-1269,-30-9 463,-1 0-1,1 0 1,0 0 0,-1-1-1,1 1 1,-1-1-1,1 1 1,-1-1 0,1 0-1,-1 0 1,1 0-1,1-1 1,14-5-4937,-5 3 1126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7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63 211 9728,'-32'-23'3205,"31"23"-3116,0 0 1,1-1-1,-1 1 0,1 0 1,-1-1-1,0 1 0,1-1 1,-1 1-1,1-1 0,-1 0 1,1 1-1,-1-1 0,1 0 1,0 1-1,-1-2 0,-3-5 377,-11-21 3371,15 26-3667,-1 0 1,1 1-1,-1-1 1,1 0-1,0 1 1,0-1-1,-1 0 0,1 0 1,0 1-1,1-1 1,-1 0-1,0 1 1,0-1-1,1 0 0,-1 1 1,1-1-1,1-2 1,2-1-53,0 0 0,1 0 0,-1 0-1,1 1 1,0 0 0,1 0 0,-1 0 0,11-4 0,-14 6-81,17-8 191,0 1 1,1 0-1,-1 1 0,2 2 0,-1 0 0,1 1 1,0 1-1,0 0 0,0 2 0,0 1 0,0 0 0,1 2 1,25 3-1,-35-1-13,-1-1 1,1 2-1,-1-1 0,0 1 1,0 1-1,-1 0 0,19 12 0,-20-11-72,1 0 0,-2 1 0,1 0 0,-1 1 0,0-1 0,0 1 0,-1 1 0,0 0 0,-1 0 0,0 0 0,7 14 0,-6-6-33,0 0-1,-1 1 1,-1 0 0,-1 0-1,4 30 1,-5-25-35,-2 0 1,0 0-1,-3 25 1,-17 68 64,-41 145-12,53-229-116,-22 118 2,23-109 10,-1 67 1,8-93-40,-1 0 0,2-1 0,0 1 0,0-1 0,8 24-1,-8-33 20,0 0-1,0-1 0,0 1 0,0-1 1,1 1-1,0-1 0,0 0 0,0 0 1,0 0-1,1-1 0,-1 1 1,1-1-1,0 1 0,0-1 0,0-1 1,1 1-1,7 4 0,-3-2-11,1 0 1,0-1-1,-1 0 1,1 0-1,19 3 1,-5-3-23,31 1 0,-38-4 23,85 1-22,31 3-1407,-109-3-1847,42 11-1,-44-6-460,1-4-1983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44 7552,'0'-7'1618,"0"3"-537,0 0 0,0 0 0,0 0 0,0 0 0,-1 1 0,1-1 0,-3-5 0,-11 51 2471,-17 136-1646,21-112-1407,-28 202 648,-53 309-128,51-389-628,-13 68-350,26-104 167,26-145-268,0 0 1,0 0 0,-1-1 0,0 1 0,-1-1 0,0 1-1,0-1 1,0 0 0,0 0 0,-7 8 0,-5-6-2555,15-8 2369,0 0 1,-1 0 0,1 1 0,0-1 0,0 0 0,-1 0-1,1 0 1,0 0 0,-1 0 0,1 0 0,0 0 0,-1 0 0,1 0-1,0 0 1,-1 0 0,1 0 0,0 0 0,0 0 0,-1 0-1,1 0 1,0 0 0,-1 0 0,1 0 0,0 0 0,-1 0-1,1 0 1,0-1 0,0 1 0,-1 0 0,1 0 0,0 0 0,0 0-1,-1-1 1,1 1 0,0 0 0,0 0 0,0-1 0,-1 1-1,1 0 1,0-1 0,0 1 0,0-3-4241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9472,'-1'1'642,"-1"1"1,1-1 0,0 0 0,0 1-1,0-1 1,0 1 0,0-1-1,1 1 1,-1-1 0,0 1 0,0 1-1,1-2-521,0 0 0,0-1 0,0 1-1,0 0 1,0-1 0,0 1 0,0-1-1,1 1 1,-1 0 0,0-1 0,0 1-1,0 0 1,1-1 0,-1 1 0,0-1-1,1 1 1,-1-1 0,1 1 0,-1-1-1,0 1 1,1-1 0,-1 1 0,1-1-1,-1 0 1,1 1 0,0-1 0,-1 0-1,1 1 1,-1-1 0,1 0 0,-1 0 0,1 1-1,1-1 1,7 2 29,-1 0 0,1-1 0,0 0 0,0-1 1,0 0-1,12-2 0,8 1-44,105 7-446,-78 4-7191,-50-9 2811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1328 7040,'-9'6'1692,"1"0"1,-11 10-1,19-15-908,0-1-11,0 0 65,0 15 1140,-1-11-1829,1 0-1,0-1 0,1 1 1,-1 0-1,1-1 1,0 1-1,-1 0 1,1-1-1,1 1 1,-1-1-1,1 0 0,-1 1 1,1-1-1,0 0 1,0 0-1,0 0 1,1 0-1,-1 0 1,1-1-1,-1 1 0,1-1 1,0 0-1,3 3 1,-4-5-105,0 1-1,0 0 1,0-1 0,-1 0 0,1 1 0,0-1-1,0 0 1,0 0 0,0 0 0,0 0 0,0 0-1,-1-1 1,1 1 0,3-1 0,27-11 192,-23 7-175,11-4-6,-1-1-1,0-2 0,25-18 1,-31 21-33,4-4-43,-1-1 0,-1 0-1,0-1 1,-1-1 0,0 0-1,-1-1 1,-1 0 0,11-22-1,-8 13 51,-2-2-1,0 1 1,-2-2-1,-1 0 1,7-35-1,-9 21 3,-1 0-1,-2-1 1,-1-46 0,-6 35 0,-1 1 0,-12-56 0,-31-96 4,-31-47-9,72 239-45,0 0 0,-1 0 0,-1 1 0,-10-16-1,16 28 16,1 0 0,-1 0 0,0-1-1,0 1 1,0 0 0,0 0 0,0 0-1,0 0 1,0 0 0,0 0 0,0 0-1,0 1 1,-1-1 0,1 0 0,0 1-1,0-1 1,-1 1 0,1-1-1,0 1 1,-1-1 0,1 1 0,-1 0-1,1 0 1,0 0 0,-1 0 0,1 0-1,-1 0 1,1 0 0,-1 0 0,1 1-1,0-1 1,-1 0 0,1 1 0,-2 0-1,-3 3 8,2-1-1,-1 1 0,0 0 1,1 0-1,0 0 0,-6 7 1,8-9 1,2-2-2,-2 3 24,0-1 0,0 1-1,0-1 1,1 1-1,-1 0 1,-2 4 0,-32 104 427,34-103-439,-11 42 150,-10 72-1,19-92-108,-26 245 317,33 430-169,39-267-129,-29-342-83,4-1 0,4-1-1,44 119 1,-43-155 34,2-1 1,4 0-1,37 57 0,-59-104-15,-3-4 3,0-1 0,1 1 1,-1-1-1,1 0 1,0 0-1,1 0 1,-1-1-1,1 1 1,0-1-1,0 0 1,11 6-1,-15-9-11,0-1 1,1 1-1,-1 0 0,1 0 0,-1-1 1,1 1-1,-1-1 0,1 0 0,-1 1 1,1-1-1,-1 0 0,1 0 0,0 0 1,-1 0-1,1 0 0,-1 0 1,1-1-1,0 1 0,-1 0 0,1-1 1,-1 1-1,1-1 0,-1 0 0,0 1 1,1-1-1,-1 0 0,0 0 1,1 0-1,-1 0 0,0 0 0,0 0 1,0 0-1,0 0 0,0-1 0,0 1 1,0 0-1,0-1 0,0 1 0,-1 0 1,1-1-1,0 1 0,-1-1 1,0 1-1,1-1 0,-1 1 0,0-3 1,2-4-11,-1 0 0,0 0 0,-1 0 0,0 0 0,0 0 0,-1 0 0,-3-15 0,-10-35-11,-43-111 0,-51-71-18,105 234 31,-20-48-121,21 49 115,1 1 0,0 0 1,0 0-1,0-1 0,0 1 1,1-1-1,0 1 1,0-1-1,0 1 0,1-7 1,0 9 3,0 0 0,-1-1 1,1 1-1,0 0 0,1 0 1,-1 1-1,0-1 1,0 0-1,1 0 0,-1 0 1,1 1-1,0-1 0,-1 1 1,1-1-1,0 1 0,0 0 1,0 0-1,4-2 1,3-2-8,128-77 52,-5-12-1472,-49 24-4900,-55 41 1535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12288,'-14'-31'5583,"11"30"-3380,0 6-1611,0 9-277,2-4-112,-2 4 188,-1 26 1,3 88-45,1-83-274,2 135 275,31 281 159,29-137-576,-52-285 44,2-1 1,1 0-1,25 47 1,-13-37-1162,59 80 0,-78-119 456,1 0-1,-1-1 0,1 0 1,1-1-1,-1 1 0,1-1 1,1-1-1,10 8 1,17 6-3990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10624,'0'0'195,"-1"-1"1,1 1-1,0-1 1,0 1 0,0-1-1,0 1 1,-1-1-1,1 1 1,0-1-1,0 1 1,0-1 0,0 1-1,0-1 1,0 1-1,0-1 1,0 1-1,0 0 1,1-1 0,-1 1-1,0-1 1,0 1-1,0-1 1,0 1-1,1-1 1,-1 1 0,0-1-1,0 1 1,1 0-1,-1-1 1,0 1-1,1 0 1,-1-1 0,1 1-1,-1 0 1,0-1-1,1 1 1,-1 0-1,1-1 1,23-8 853,-19 7-851,28-9 184,1 2-1,0 1 1,1 1 0,0 2-1,0 1 1,0 2-1,0 2 1,42 4 0,-67-3-132,0 1 1,0 0 0,0 1-1,11 3 1,-19-5-207,-1 0 1,1-1-1,0 1 1,-1 0-1,1 0 1,0 0-1,-1 0 1,1 0-1,-1 0 1,1 0-1,-1 1 1,0-1-1,1 1 1,-1-1-1,0 1 1,0-1-1,0 1 1,0-1-1,0 1 1,-1 0-1,1 0 1,0-1 0,-1 1-1,0 0 1,1 0-1,-1 0 1,0 0-1,0 3 1,-1 1-9,-1 0 0,0 0 0,0 0 0,-1-1 0,1 1 1,-1-1-1,0 1 0,-1-1 0,1 0 0,-10 9 1,5-4 7,-26 27 128,26-30-192,0 1 0,1 0 0,0 0 0,0 1 0,1 0 0,-10 19 0,15-24 4,0-1-1,0 1 1,1 0-1,-1-1 0,1 1 1,0 0-1,0-1 1,1 1-1,-1 0 1,1-1-1,-1 1 1,1-1-1,0 1 1,1-1-1,-1 1 1,1-1-1,-1 0 0,1 0 1,0 1-1,3 3 1,4 4 12,0 0 0,0 0-1,1-1 1,12 9 0,113 83-97,-117-87 141,-1 1 0,25 29 0,-34-35-20,-1 0 0,0 1 1,0 0-1,-2 0 0,1 1 0,5 17 0,-8-19 129,0 0 1,-1 0-1,0 0 0,-1 0 1,0 0-1,0 17 0,-2-22-113,1 0 0,-1 0 0,0 0 0,0 0 0,-1 0 0,1 0 0,-1-1 0,0 1 0,0-1 0,-1 1 0,1-1 0,-1 0 0,0 0 0,0 0 0,-7 7 1,-1-3-28,1 0 0,-1 0 0,-1-1 0,1-1 0,-23 9 0,5-4-164,-41 9 0,62-18-45,-2 1-499,0 0 0,0-1 0,0 0 0,0-1 0,0 0 0,0-1 0,0 0 0,-14-1 0,24 0 568,-1 1 1,0 0-1,1 0 1,-1 0-1,0 0 0,1 0 1,-1-1-1,0 1 1,1 0-1,-1-1 1,1 1-1,-1 0 0,1-1 1,-1 1-1,1-1 1,-1 1-1,1 0 0,-1-1 1,1 0-1,-1 1 1,1-1-1,0 1 0,-1-1 1,1 1-1,0-1 1,0 0-1,-1 1 0,1-1 1,0 0-1,0 1 1,0-1-1,0 0 0,0 1 1,0-1-1,0 0 1,0 1-1,0-1 0,0 0 1,0-12-4419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0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10 164 10112,'-8'-83'3365,"7"78"-3123,1 0 1,0 0-1,-1 0 0,2 0 1,-1 0-1,0 0 0,1 0 1,0 0-1,3-9 0,-2 9 82,-2 4-249,0 1 1,0-1 0,0 0 0,1 0 0,-1 1 0,0-1 0,0 0 0,1 0 0,-1 1 0,0-1 0,1 1 0,-1-1 0,1 0 0,-1 1 0,1-1 0,-1 1 0,1-1 0,-1 1 0,1-1-1,0 1 1,-1-1 0,1 1 0,0 0 0,-1-1 0,1 1 0,0 0 0,-1 0 0,1-1 0,0 1 0,0 0 0,-1 0 0,1 0 0,0 0 0,0 0 0,0 0 0,-1 0 0,1 0 0,0 0 0,1 1-1,0 0 45,1 0 0,-1 0-1,0 1 1,0-1 0,0 1-1,0-1 1,0 1 0,0 0-1,2 3 1,7 8 177,-2 1-1,0 1 1,-1-1-1,10 25 1,47 114 969,50 177 1,-59-132-454,34 229 1,-44 24-74,-42-354-4399,-3 1-4009,-3-76 383,-5-1 2096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9088,'-12'-3'4298,"6"1"1706,18-5-4093,4 0-1450,1 1 1,0 1-1,0 1 1,27-4-1,72-1 16,40 7-908,-88 3-4808,-49-1-56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1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92 8448,'-9'12'3232,"9"-12"-2496,13 5 704,-13-5 192,9 0-161,0 0 65,18-12-288,-4 0-128,27-8-608,-11 4-256,15-1-96,-9 5-96,3 5 32,-8-1-832,1 4-384,-10 4-1984,5 0-767,-6 0-769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1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11008,'-19'7'3594,"18"-7"-3476,1 0-1,0 0 1,-1 0 0,1 1-1,-1-1 1,1 0-1,-1 0 1,1 1 0,0-1-1,-1 0 1,1 0-1,0 1 1,-1-1 0,1 0-1,0 1 1,-1-1-1,1 1 1,0-1-1,0 0 1,0 1 0,-1-1-1,1 1 1,0-1-1,0 1 1,0-1 0,0 1-1,0-1 1,0 1-1,0-1 1,0 1 0,0 0-1,0-1 472,0 1-502,0-1 1,0 1-1,0-1 0,0 1 0,1-1 0,-1 1 1,0-1-1,0 0 0,1 1 0,-1-1 1,0 0-1,0 1 0,1-1 0,-1 0 1,0 1-1,1-1 0,-1 0 0,1 1 0,-1-1 1,0 0-1,1 0 0,-1 0 0,1 1 1,-1-1-1,1 0 0,-1 0 0,0 0 0,1 0 1,-1 0-1,1 0 0,14 1 299,-14-1-292,104-1 1083,108 2-3506,-104 11-8908,-76-9 7184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8960,'-1'-12'1085,"1"9"-741,-1-1 1,1 1 0,0 0-1,0 0 1,1 0-1,-1 0 1,1 0 0,1-5-1,-1 1-318,-1 4 255,0 1 0,1 0 0,-1-1 0,1 1 0,-1 0 0,1-1 1,0 1-1,0 0 0,0 0 0,0 0 0,0 0 0,1 0 0,-1 0 0,0 0 0,1 0 0,0 0 0,-1 1 0,1-1 0,0 1 1,0-1-1,0 1 0,3-2 0,4 0-63,0 0 1,0 1 0,0 0-1,0 1 1,1 0-1,-1 0 1,1 1-1,-1 0 1,18 3 0,-17-1 3,1 0 0,-1 1 1,0 0-1,0 0 0,0 1 0,0 0 1,0 1-1,15 10 0,-13-5 12,0 1 0,-1 0-1,-1 1 1,0 0 0,-1 0-1,0 1 1,-1 0 0,0 0-1,-1 1 1,8 21 0,-10-21-86,-1-1 1,0 1-1,-1 0 1,0 0-1,-1 0 1,0 25-1,-2-16-6,-2 0-1,0 0 1,-7 25-1,-40 132 116,30-119-231,3-8-22,-29 109 56,44-153-47,-1 0 0,1 0 0,1 0 0,0 0 0,0 1 0,1-1 0,0 0 1,1 0-1,0 0 0,4 11 0,-4-14 17,0 0 1,1-1-1,-1 1 0,2-1 1,-1 0-1,0 0 1,1 0-1,0 0 0,0 0 1,1-1-1,-1 0 0,1 0 1,0 0-1,0 0 1,8 4-1,1-1 67,0-1 0,1 0 0,0-1 0,27 6-1,122 12 249,-44-8-1454,-42 3-2745,-42-6-2237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164 286 5760,'0'0'1898,"5"-7"689,-3 5-2168,1-1 133,1-1 1,0 0-1,-1-1 1,5-5-1,-8 9-482,0 0 1,1 1-1,-1-1 0,1 0 1,-1 1-1,0-1 0,0 0 1,1 1-1,-1-1 0,0 0 1,0 0-1,0 1 0,0-1 1,0 0-1,0 0 0,0 0 1,0 1-1,0-1 0,0 0 1,0 0-1,0 1 0,-1-1 1,1 0-1,0 1 0,0-1 1,-1 0-1,1 0 0,-1 1 1,1-1-1,-1 1 0,1-1 1,-1 0-1,1 1 0,-1-1 1,1 1-1,-1-1 0,0 1 1,1 0-1,-2-1 1,1 0 35,-1 0 0,0 1 0,0-1 0,0 0 1,1 1-1,-1 0 0,0-1 0,0 1 0,0 0 1,0 0-1,0 0 0,1 0 0,-1 1 0,0-1 1,0 0-1,-2 1 0,0 1-18,1-1-1,-1 1 1,0 0 0,1-1-1,-1 2 1,1-1 0,-6 5-1,7-5-84,-1 0 0,1 0 0,0 0 0,0 0 0,0 1 0,0-1 0,0 1 0,0-1 0,1 1 0,-1 0 0,1-1 0,0 1 0,0 0 0,0 0 0,0 0 0,0 0 0,1 0 0,-1 0 0,1 1 0,0-1 0,0 0 0,0 4 0,1-5 17,0 0-1,-1-1 1,1 1-1,0 0 1,0-1-1,1 1 1,-1-1-1,0 1 0,0-1 1,1 1-1,-1-1 1,1 0-1,-1 0 1,1 0-1,-1 0 0,1 0 1,0 0-1,-1 0 1,1-1-1,0 1 1,0 0-1,0-1 1,0 0-1,2 1 0,1 0 26,1-1 0,-1 1-1,1-1 1,-1 0-1,1-1 1,-1 1-1,7-3 1,-7 2 4,0 0 0,-1-1 0,1 1 0,0-1-1,-1 0 1,1-1 0,-1 1 0,0-1 0,0 0 0,0 0 0,0 0 0,0-1 0,0 1-1,5-8 1,-7 7 9,0 1 0,-1-1-1,1 0 1,0 1 0,-1-1-1,0 0 1,0 0 0,0 0-1,-1 0 1,1 0 0,-1 0 0,0 0-1,0-1 1,0 1 0,0 0-1,-1 0 1,0 0 0,-2-7-1,2 8-46,0 0 0,0 0 0,0 0 0,0 0 0,-1 0 0,0 0 0,1 1 0,-1-1 0,0 0 0,0 1 0,0 0 0,-1-1 0,1 1 0,0 0 0,-1 0 0,0 0 0,1 0 0,-1 1 0,0-1 0,0 1 0,0 0 0,0 0 0,0 0 0,0 0 0,0 0 0,0 0 0,-1 1 0,1 0 0,0 0 0,0-1 0,0 2 0,-1-1 0,-5 1 0,1 2-11,0 0 1,0 1-1,1 0 1,-1 0-1,1 1 1,0 0-1,0 0 1,0 0-1,1 1 1,0 0-1,0 0 1,1 1-1,-1-1 1,1 1-1,1 1 1,-1-1-1,1 1 1,0-1-1,1 1 1,-3 8-1,6-13 2,0-1-1,-1 0 0,1 0 0,0 0 1,0 0-1,0 1 0,0-1 0,1 0 1,-1 0-1,0 0 0,1 0 1,0 0-1,-1 0 0,1 0 0,0 0 1,0 0-1,0 0 0,0 0 0,1 0 1,-1-1-1,0 1 0,1 0 1,-1-1-1,1 1 0,0-1 0,-1 0 1,1 1-1,0-1 0,0 0 0,0 0 1,3 1-1,6 3 41,0-2 1,0 1-1,0-1 1,17 2 0,-27-5-46,17 3 52,0-1 0,-1-1-1,1-1 1,0 0 0,-1-1 0,19-4-1,-29 3-5,-1 1-1,0-1 1,1-1-1,-1 1 0,0-1 1,-1-1-1,1 1 1,0-1-1,-1 1 0,9-10 1,-12 11-31,0 0 0,0 0 0,0 0 0,0-1 0,0 1 0,0 0 0,-1-1 0,1 0 0,-1 1 0,0-1 0,0 0 0,0 0 0,0 0 0,-1 0 0,1 0 0,-1 0 0,1 0 0,-1 0 0,0 0 0,0 0 0,0 0 0,-1 0 0,1 0 0,-1 0 0,-1-4 0,0 2-6,0 0 0,-1 0 0,1 0 0,-1 0 0,0 1 0,-1-1 0,1 1 0,-1-1 0,0 1 0,0 1 0,0-1 0,0 0 0,-9-4 0,6 4 5,0 1-1,0 0 0,0 0 0,0 0 0,-1 1 1,1 0-1,-1 1 0,1 0 0,-10-1 1,4 2-2,1 1 0,-1-1 1,1 2-1,-1 0 1,1 0-1,0 1 1,0 1-1,0 0 1,0 1-1,1 0 0,-1 0 1,-11 9-1,16-9-34,-1 1-1,1-1 0,0 2 1,-12 12-1,18-18 23,0 1-1,0-1 0,0 0 1,0 1-1,0-1 0,0 1 1,0-1-1,0 1 0,1-1 1,-1 1-1,1 0 0,-1-1 1,1 1-1,0 0 0,0-1 1,-1 1-1,1 0 0,0 0 1,0-1-1,1 1 1,-1 0-1,0 0 0,1-1 1,-1 1-1,1-1 0,-1 1 1,1 0-1,0-1 0,-1 1 1,1-1-1,0 1 0,0-1 1,0 0-1,2 2 0,0 0 7,1 0-1,0 0 1,0-1-1,0 0 1,0 0-1,0 0 0,0 0 1,1 0-1,-1-1 1,1 0-1,6 1 1,9 1 65,22 1 0,-28-4-26,-1 1 0,0-2 1,0 0-1,0-1 0,0 0 0,0 0 1,-1-2-1,1 0 0,17-7 1,-23 7-9,-1 1 0,1-1 0,-1 0 1,0-1-1,0 1 0,0-1 1,0-1-1,-1 1 0,0-1 0,0 0 1,-1 0-1,1 0 0,-1-1 0,-1 1 1,1-1-1,-1 0 0,3-11 1,-4 10-25,0-1 0,0 1 0,-1 0 0,0-1 0,-1 1 0,0-1 0,0 1 0,-1-1 0,0 1 0,0-1 0,-1 1 0,0 0 0,-5-10 0,6 14-8,-1-1 0,0 1 0,-1 0-1,1 0 1,-1 0 0,0 0 0,0 0 0,0 0 0,0 1 0,-1 0-1,1-1 1,-1 2 0,0-1 0,0 0 0,0 1 0,0-1-1,0 1 1,-1 0 0,1 1 0,-1-1 0,0 1 0,1 0 0,-1 0-1,-8-1 1,5 2-7,1 1 0,-1-1 0,0 2 0,1-1 0,-1 1 0,1 0 0,0 0 0,-1 1 0,1 0 0,0 0 0,0 1 0,1 0 0,-1 0-1,1 1 1,0-1 0,0 1 0,-6 7 0,0 1-11,0 1-1,0 0 0,1 1 0,1 0 1,1 1-1,-9 19 0,12-23 4,1-1 0,1 1 0,0 0-1,0 0 1,1 1 0,1-1 0,-1 16-1,2-25 13,1 1-1,0-1 1,1 0-1,-1 1 1,1-1-1,-1 0 1,1 1-1,0-1 1,0 0-1,0 0 1,1 0-1,-1 0 1,1 0-1,-1 0 1,1 0-1,0 0 1,0-1-1,1 1 0,-1-1 1,0 1-1,1-1 1,-1 0-1,1 0 1,0 0-1,0-1 1,0 1-1,0 0 1,0-1-1,0 0 1,0 0-1,6 1 1,1 0 20,1 0 1,0-1 0,-1 0-1,1-1 1,0 0-1,-1-1 1,1-1 0,0 1-1,-1-1 1,0-1 0,1 0-1,-1-1 1,0 0 0,-1 0-1,1-1 1,-1 0-1,0-1 1,0 0 0,0 0-1,-1-1 1,11-11 0,-16 14-12,1-1 1,-1 1-1,0-1 1,-1 0 0,1 0-1,-1 0 1,0 0-1,0 0 1,-1-1 0,1 1-1,-1 0 1,0-1-1,-1 1 1,1-1-1,-1 1 1,0-1 0,-1 0-1,1 1 1,-1-1-1,0 1 1,-1 0 0,1-1-1,-1 1 1,0 0-1,0 0 1,-5-8 0,4 8-9,0 0 0,-1 0 1,1 0-1,-1 0 0,0 0 1,0 1-1,-1 0 0,0 0 1,1 0-1,-1 0 0,0 1 1,-1-1-1,1 1 0,-1 1 1,1-1-1,-1 1 0,0 0 1,0 0-1,0 1 0,0 0 1,0 0-1,0 0 0,-10 1 1,8 1-5,0 0 1,0 0-1,0 1 1,0 1 0,0-1-1,0 1 1,1 1 0,-1-1-1,1 1 1,0 1 0,-12 9-1,9-6 5,0 1-1,1 0 0,0 1 1,0 0-1,1 0 1,-11 20-1,16-25-10,0 0 0,1 0 0,0 0 0,0 1 0,1-1 0,-1 1 0,1-1 0,0 1-1,0-1 1,1 1 0,0-1 0,1 11 0,-1-12 4,1 0 1,0-1-1,0 1 0,0 0 1,1-1-1,-1 1 0,1-1 0,0 1 1,0-1-1,0 0 0,0 0 1,0 1-1,1-2 0,0 1 0,-1 0 1,1-1-1,0 1 0,0-1 1,5 3-1,1 0 13,0-1 0,0 0-1,0-1 1,1 0 0,-1 0 0,1-1 0,0 0-1,-1-1 1,1 0 0,0 0 0,13-2 0,-16 1 27,0-1 0,0 0 0,0 0 0,0-1 0,-1 0 0,1 0 0,0-1 0,-1 1 1,0-1-1,0-1 0,1 1 0,-2-1 0,1 0 0,0 0 0,-1-1 0,9-9 0,-12 11-24,0 0 0,0-1 0,0 1 0,0-1 0,0 1 0,-1-1 0,1 0 0,-1 0 0,0 1 0,-1-1 0,1 0 0,0 0 0,-1 0 0,0 0 0,0 0 0,0 0 0,-1 0 0,1 0 0,-1 0 0,0 1 0,0-1 0,0 0 0,-1 0 0,-1-3 0,1 3-9,0-1 1,-1 1 0,0 0 0,1 0-1,-2 0 1,1 0 0,0 0 0,-1 1-1,1-1 1,-1 1 0,0 0 0,0 0-1,-1 1 1,1-1 0,0 1 0,-1 0-1,1 0 1,-9-2 0,5 3-5,0 0 0,0 0 0,0 1 0,0 1 0,-1-1 0,1 1 0,0 1 0,0-1 0,0 1 0,0 1 0,1-1 0,-1 1 0,1 1 0,-1-1 0,-9 8 0,9-6-18,-1 1 1,1 0-1,1 0 1,-1 1-1,1 0 1,0 0-1,1 0 1,0 1-1,0 0 1,1 1-1,0-1 1,-7 15-1,12-21 19,-1 0-1,0 0 1,0 0 0,1 0-1,-1 0 1,1 0-1,0 0 1,-1 0 0,1 0-1,0 0 1,0 0-1,0 0 1,1 0-1,-1 0 1,0 0 0,1 0-1,0 0 1,-1 0-1,1 0 1,0 0 0,0 0-1,0-1 1,0 1-1,0 0 1,0 0-1,1-1 1,-1 1 0,0-1-1,1 1 1,-1-1-1,1 0 1,0 0 0,-1 1-1,1-1 1,0 0-1,0 0 1,3 0-1,4 3 14,1-1 0,0 0 0,0-1 0,-1-1 0,1 1-1,15-1 1,-7 0 43,0-2 0,0 0 0,0 0-1,24-7 1,-34 6-19,0 0 0,0-1 0,-1 0 0,1 0 0,-1-1 0,1 0 0,-1 0 0,0 0-1,-1-1 1,1 0 0,10-12 0,-15 15-25,0 0 1,0 0-1,-1-1 0,1 1 0,-1 0 0,1-1 0,-1 0 0,0 1 1,0-1-1,0 0 0,0 1 0,0-1 0,-1 0 0,1 0 1,-1 0-1,0 0 0,0 1 0,0-1 0,0 0 0,-1 0 0,1 0 1,-1 0-1,1 0 0,-1 1 0,0-1 0,0 0 0,0 1 1,-1-1-1,1 1 0,-1-1 0,1 1 0,-3-3 0,1 1-4,0 1-1,0 0 0,0 0 1,-1 0-1,1 0 1,-1 0-1,0 1 0,0-1 1,0 1-1,0 0 0,0 0 1,-1 1-1,1-1 1,0 1-1,-1 0 0,1 0 1,-1 0-1,1 1 0,-8 0 1,1 1-16,1 1 0,-1 0-1,0 1 1,1 0 0,0 0 0,0 1 0,0 1-1,0 0 1,0 0 0,1 1 0,0 0 0,0 0 0,1 1-1,0 0 1,0 1 0,0 0 0,1 0 0,0 1-1,1 0 1,0 0 0,-6 12 0,11-18-6,-1 0-1,1 0 1,0 1-1,0-1 1,0 0 0,1 0-1,-1 1 1,1-1 0,0 0-1,0 7 1,0-8 10,1 0 0,-1-1 0,1 1 0,-1-1 0,1 1 0,-1-1 0,1 1 0,0-1 0,0 1 0,0-1 0,0 0 0,0 1 0,0-1 0,0 0 0,0 0 0,0 0 0,0 0 0,1 0 0,-1 0 0,1 0 0,-1 0 0,0-1 0,1 1 0,-1 0 0,3 0 0,4 1 44,0 0 1,0-1-1,0 0 1,1 0 0,-1-1-1,0 0 1,1-1-1,-1 1 1,9-3-1,-3 0 76,-1 0 0,1-1 0,-1-1 0,21-9 0,-28 11 7,0-1 0,-1 0 0,1 0 0,9-9 0,-14 12-89,1 0 1,-1 0-1,0 0 1,0-1-1,0 1 1,0 0 0,0-1-1,0 1 1,0-1-1,0 0 1,-1 1-1,1-1 1,0 1-1,-1-1 1,0 0 0,1 0-1,-1 1 1,0-1-1,0 0 1,0 1-1,0-1 1,0 0 0,-1-2-1,1 3-21,-1 0 0,1 0-1,-1 0 1,0 0 0,1 0-1,-1 0 1,0 0 0,0 0-1,0 0 1,0 1 0,0-1-1,0 0 1,0 1 0,0-1 0,0 0-1,0 1 1,0-1 0,0 1-1,0 0 1,0-1 0,-1 1-1,1 0 1,-2 0 0,-31 0 71,32 0-74,-8 0-58,0 2 1,0-1 0,0 1-1,0 1 1,0-1 0,1 2-1,-1-1 1,1 2 0,0-1-1,0 1 1,-9 6 0,18-10 17,-1-1-1,1 0 1,0 0 0,-1 1 0,1-1-1,0 0 1,-1 0 0,1 1-1,0-1 1,0 0 0,0 1 0,-1-1-1,1 0 1,0 1 0,0-1 0,0 0-1,0 1 1,-1-1 0,1 0 0,0 1-1,0-1 1,0 1 0,0-1 0,0 0-1,0 1 1,0-1 0,0 0 0,0 2-1,1-2-68,-1 1 1,1-1-1,-1 1 0,1-1 0,-1 1 1,1-1-1,-1 1 0,1-1 0,-1 1 0,1-1 1,0 0-1,-1 1 0,1-1 0,0 1 0,26 5-3392,-5-5 143,4 3-2169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253 190 6656,'-3'-4'6874,"2"0"-6362,3 1-187,-1-1-1,0 1 1,0 0-1,0 0 1,0-1 0,0 1-1,-1-1 1,1 1-1,-1 0 1,0-1-1,-1-5 1,1 3 447,0 7-756,0 0 1,-1-1-1,1 1 1,-1-1-1,1 1 1,-1-1-1,0 1 1,1-1-1,-1 0 1,1 1-1,-1-1 0,0 0 1,1 1-1,-2-1 1,-2 2 24,-1 2-22,0-1 0,1 1 0,0 0 0,0 1 1,0-1-1,0 1 0,0 0 0,1 0 0,-4 8 0,5-10-9,1 0-1,-1 0 0,1 1 1,0-1-1,0 0 0,0 0 0,1 1 1,-1-1-1,1 0 0,0 1 0,-1-1 1,2 1-1,-1-1 0,0 0 1,1 1-1,-1-1 0,1 0 0,1 4 1,-1-5 12,0-1 0,0 0 0,0 0 0,1 1 1,-1-1-1,0 0 0,0 0 0,1 0 0,-1 0 0,0 0 1,1-1-1,-1 1 0,1 0 0,-1-1 0,1 1 0,-1-1 1,1 1-1,0-1 0,-1 0 0,1 1 0,-1-1 1,1 0-1,0 0 0,-1 0 0,3-1 0,-1 1 40,1 0 0,-1-1-1,1 1 1,-1-1 0,0 0 0,0 0-1,1 0 1,-1-1 0,0 1 0,0-1-1,3-2 1,-2 1 9,0-1 1,-1 0-1,0 0 0,0 0 0,0-1 1,0 1-1,0-1 0,-1 0 0,0 1 1,0-1-1,-1 0 0,1 0 1,-1 0-1,0-1 0,0 1 0,-1 0 1,1 0-1,-1-1 0,0 1 0,-1 0 1,1 0-1,-1-1 0,0 1 1,0 0-1,-1 0 0,0 0 0,1 0 1,-2 0-1,1 1 0,-1-1 0,1 1 1,-6-7-1,7 10-67,-1-1 1,1 1-1,0 0 0,-1 0 1,1 0-1,-1 0 1,0 0-1,1 0 0,-1 0 1,0 1-1,1-1 0,-1 1 1,0-1-1,0 1 1,0 0-1,1-1 0,-1 1 1,0 0-1,0 0 0,0 0 1,0 1-1,1-1 1,-1 0-1,0 1 0,0-1 1,1 1-1,-1-1 0,0 1 1,1 0-1,-1 0 1,0 0-1,-2 2 0,-3 2-6,0 0 1,0 1-1,0 0 0,0 0 0,-6 9 0,9-11 2,0 1-1,0 0 1,1 0-1,0 0 1,0 1-1,0-1 1,1 1-1,-1-1 1,-1 10-1,4-13 3,-1 0 0,1-1 0,0 1 0,0 0 0,0 0-1,0 0 1,0 0 0,1 0 0,-1 0 0,1 0 0,-1 0 0,1 0 0,0-1-1,-1 1 1,1 0 0,0 0 0,0-1 0,0 1 0,1-1 0,-1 1 0,0-1-1,0 1 1,1-1 0,-1 0 0,1 1 0,-1-1 0,1 0 0,0 0 0,-1 0-1,1 0 1,0-1 0,0 1 0,3 0 0,-1 1 24,1 0-1,0-1 1,0 0 0,0 0-1,0-1 1,0 0 0,0 1-1,0-1 1,0-1 0,0 1-1,0-1 1,0 0 0,0 0-1,-1-1 1,1 1 0,0-1 0,5-3-1,-6 3 17,0 0-1,-1 0 1,0-1-1,1 1 1,-1-1-1,0 0 1,0 0-1,0 0 1,-1 0 0,1 0-1,-1-1 1,0 1-1,0-1 1,0 1-1,0-1 1,-1 0-1,1 0 1,-1 0-1,0 0 1,0 0-1,0-5 1,0-2 32,-1 1 0,0 0 1,-1 0-1,-1-1 0,-2-12 0,2 17-48,1-1-1,-1 1 0,-1 0 1,1 0-1,-1 0 0,0 0 1,-1 1-1,1-1 0,-7-7 1,8 12-31,1 0 1,0-1 0,-1 1-1,1 0 1,-1-1 0,1 1 0,-1 0-1,0 0 1,0 1 0,1-1-1,-1 0 1,0 0 0,0 1-1,0-1 1,0 1 0,0 0 0,1-1-1,-1 1 1,-3 0 0,2 1 4,0-1 0,0 1 1,0 0-1,0 0 0,0 0 1,0 0-1,1 1 0,-1-1 1,0 1-1,1 0 0,-4 2 1,-3 5 2,0 0 1,0 1-1,1 0 1,-12 18 0,17-22-9,0 0 0,0 1 0,1-1 0,-1 0 0,2 1 1,-1-1-1,1 1 0,0 0 0,0-1 0,0 1 1,1 0-1,0 0 0,1-1 0,-1 1 0,1 0 1,1-1-1,-1 1 0,1-1 0,0 1 0,1-1 0,-1 0 1,1 0-1,1 0 0,-1 0 0,1 0 0,0-1 1,0 0-1,1 1 0,-1-2 0,7 7 0,-8-9 23,0 0 0,0 0-1,1 0 1,-1 0-1,0 0 1,1-1 0,-1 0-1,1 0 1,-1 0 0,1 0-1,0 0 1,-1 0 0,1-1-1,0 0 1,-1 0-1,1 0 1,0 0 0,0-1-1,-1 1 1,1-1 0,-1 0-1,1 0 1,0 0 0,-1-1-1,5-2 1,-4 2 5,0-1 1,0 1-1,0-1 0,-1 0 1,1 0-1,-1-1 0,0 1 1,0 0-1,0-1 1,0 0-1,-1 0 0,0 0 1,1 0-1,-1 0 0,-1 0 1,1-1-1,-1 1 0,1-1 1,-1 1-1,0-8 1,0 2-7,-1 0 0,0-1 0,-1 1 0,0-1-1,-5-17 1,4 20 6,0 1-1,-1 0 1,0 0-1,0 1 1,0-1-1,-1 0 1,0 1-1,-9-11 1,12 15-24,0 1 0,0 0 0,-1-1 1,1 1-1,0 0 0,-1 0 0,1-1 1,-1 1-1,1 0 0,-1 0 1,1 1-1,-1-1 0,0 0 0,1 0 1,-1 1-1,0-1 0,0 1 1,1 0-1,-1-1 0,0 1 0,0 0 1,0 0-1,0 0 0,1 0 1,-1 1-1,0-1 0,0 0 0,1 1 1,-1-1-1,0 1 0,0 0 0,1-1 1,-1 1-1,1 0 0,-1 0 1,-2 2-1,-7 5-20,0 1 1,1-1 0,0 1-1,0 1 1,1 0 0,1 0-1,-14 20 1,19-24 11,0-1 1,-1 1-1,2 0 1,-1 0-1,1 0 1,0 0-1,0 0 0,1 1 1,-1-1-1,1 0 1,1 1-1,-1-1 1,1 1-1,1-1 1,-1 1-1,1-1 1,0 1-1,2 7 1,-1-9 16,0 0 0,1-1 1,-1 1-1,1-1 1,0 0-1,0 1 1,0-1-1,0-1 1,8 7-1,-10-8 11,2 0 0,-1-1 0,0 1-1,0-1 1,0 1 0,1-1 0,-1 0 0,1 0 0,-1 0-1,1 0 1,-1-1 0,1 1 0,-1-1 0,1 1 0,0-1-1,-1 0 1,1 0 0,0 0 0,-1-1 0,4 1 0,1-3 26,0 1 0,0-1 0,0 1 0,-1-2 0,1 1 0,-1-1 0,0 0 0,0 0 1,0-1-1,-1 0 0,1 0 0,-1 0 0,0-1 0,-1 0 0,1 1 0,-1-2 0,4-6 1,-4 4-11,0 0 1,0-1 0,-1 0 0,0 0 0,0 0 0,-1 0 0,-1 0 0,0-1-1,0 1 1,-1 0 0,-1-16 0,-1 11 6,0 0 0,-5-20 0,6 32-40,0 0 1,1 0 0,-1 1 0,0-1 0,-1 0 0,1 1 0,0-1 0,-1 1 0,1-1 0,-1 1 0,0 0 0,0-1-1,0 1 1,0 0 0,0 0 0,0 1 0,-1-1 0,1 0 0,0 1 0,-4-2 0,4 3-6,1-1 1,-1 1 0,0 0-1,0 0 1,1 0 0,-1 0-1,0 0 1,0 0 0,1 0-1,-1 1 1,0-1-1,0 1 1,1-1 0,-1 1-1,0 0 1,1 0 0,-1 0-1,1-1 1,-2 3 0,-4 2-24,1 0 0,0 1 0,-5 6 0,1-2 1,-4 5 21,1-1 1,0 2-1,1 0 1,1 0-1,1 1 0,-10 21 1,17-32-7,1 0-1,0 0 1,0 0 0,1 1 0,-1-1 0,2 0-1,-1 1 1,0-1 0,2 14 0,0-16-2,0 1 0,0-1 1,0 0-1,1 1 0,-1-1 1,1 0-1,0 0 0,0 0 0,1 0 1,-1 0-1,1-1 0,0 1 0,0-1 1,0 0-1,7 6 0,-6-7 21,-1 1 0,1-1 1,-1-1-1,1 1 0,0 0 0,0-1 0,0 0 0,0 0 0,0 0 0,0 0 0,0 0 1,0-1-1,0 0 0,0 0 0,0 0 0,0-1 0,0 1 0,0-1 0,5-1 1,4-2 22,0 0 1,-1 0 0,0-2 0,19-10 0,-22 11-16,-1 0 0,0-1 1,0 1-1,0-2 0,-1 1 0,8-10 0,-12 13-7,-1 0-1,0 0 0,1-1 0,-2 1 0,1 0 0,0-1 1,-1 1-1,1-1 0,-1 1 0,0-1 0,0 0 0,-1 1 1,1-1-1,-1 0 0,0 0 0,0 0 0,0 1 0,0-1 1,-1-5-1,-1 3 0,0-1 0,0 0 0,-1 1 0,1-1 0,-1 1 0,-1 0 0,1 0 0,-1 0 0,0 0 0,-1 1 0,1 0 0,-9-8 0,10 10-5,-1 1 0,1-1 0,-1 0 0,0 1 0,1 0-1,-1 0 1,0 0 0,0 1 0,-1-1 0,1 1 0,0 0 0,0 0 0,-1 1-1,1-1 1,-1 1 0,1 0 0,0 0 0,-1 0 0,1 1 0,0-1 0,-5 2-1,-6 3-2,0 0 0,1 1-1,-26 15 1,-37 30-102,69-45 93,-3 1-22,1 1 0,-1 0 0,2 1 0,-1 0 0,-11 16 0,18-22 24,1 0-1,0 0 1,0 0 0,0 0 0,1 1-1,-1-1 1,1 0 0,0 1 0,-1 0-1,2-1 1,-1 1 0,0-1 0,1 1-1,0 0 1,0 0 0,0-1 0,0 1-1,0 0 1,1-1 0,0 1 0,-1 0 0,1-1-1,1 1 1,1 4 0,1-1 7,0 0-1,1-1 1,-1 0 0,1 1-1,0-2 1,1 1 0,0-1 0,0 1-1,0-1 1,0-1 0,1 0-1,11 6 1,-12-7 2,0 0 0,0-1 0,1 1 0,-1-1 1,1-1-1,-1 0 0,1 1 0,-1-2 0,1 1 0,0-1 0,0 0 0,-1-1 0,1 1 0,0-1 0,8-3 0,3-2 42,-1-1-1,0 0 0,31-20 0,-38 20-11,0 0 0,0 0 1,-1-1-1,0 0 0,-1 0 1,0-1-1,9-12 0,-13 14-11,-1 0 0,1 1 0,-1-1 0,-1-1 0,1 1 0,-1 0 0,-1-1-1,1 1 1,-1-1 0,-1 1 0,1-1 0,-1 1 0,-1-1 0,-1-11 0,1 10-6,-1 1-1,0 0 1,0 0 0,-1 0 0,0 0-1,0 0 1,-1 0 0,0 1-1,0 0 1,-1-1 0,0 2 0,-10-12-1,13 16-12,0 1-1,0-1 0,0 1 1,0-1-1,0 1 0,-1 0 1,1-1-1,0 1 1,-1 0-1,1 1 0,-1-1 1,1 0-1,-1 1 0,1-1 1,-1 1-1,1 0 0,-1 0 1,0 0-1,1 0 0,-1 1 1,1-1-1,-1 0 0,1 1 1,-1 0-1,1 0 0,-1 0 1,1 0-1,-5 2 0,-4 4-15,1 0 0,-1 1 0,1 0 0,-13 14 0,19-19 0,-4 5-8,-1 1 1,1 0-1,1 0 1,0 1-1,0 0 0,-7 14 1,12-20 15,1-1 1,-1 0-1,1 1 1,0-1-1,0 1 1,0-1-1,0 1 1,1-1-1,0 1 1,-1 0 0,1-1-1,0 1 1,1 0-1,-1-1 1,1 1-1,0-1 1,-1 1-1,2 0 1,-1-1-1,0 0 1,1 1-1,-1-1 1,1 0-1,4 6 1,-4-6 11,1-1 1,-1 0-1,1 0 0,0 0 1,0 0-1,-1 0 0,1 0 1,0 0-1,1-1 0,-1 0 1,0 0-1,0 0 1,0 0-1,1 0 0,-1 0 1,1-1-1,-1 0 0,0 1 1,1-1-1,3-1 0,4 0 30,-1-1-1,1 1 1,-1-2-1,1 0 1,10-5-1,-13 5 4,0-1 0,0 0 0,0 0 0,0-1 0,-1 0 0,0 0 0,11-12 0,-16 15-24,0 0-1,-1 0 1,1 0-1,-1 0 1,1-1 0,-1 1-1,0 0 1,0-1-1,0 1 1,0-1 0,0 1-1,0-1 1,0-3-1,-2 4-1,1 0 0,0 0 0,0 0 0,-1 0 0,1 0 0,-1 0 0,1 0-1,-1 0 1,0 0 0,0 1 0,0-1 0,0 0 0,0 0 0,0 1 0,0-1 0,-1 1-1,1-1 1,0 1 0,-4-3 0,3 2-4,-1 1-1,1-1 1,-1 0 0,0 1-1,0 0 1,0 0 0,0 0-1,0 0 1,0 0-1,0 0 1,0 1 0,0 0-1,0-1 1,0 1 0,0 0-1,-1 0 1,1 1 0,0-1-1,0 1 1,-6 1-1,-4 3-34,0-1 0,1 2 0,-17 9-1,20-10-1,0 0 0,1 1-1,-1 0 1,1 1 0,1 0-1,0 0 1,-7 9 0,11-13 17,1-1 1,-1 1-1,1 1 1,0-1-1,0 0 1,1 0 0,-1 1-1,1-1 1,0 1-1,-1-1 1,2 1-1,-1 0 1,0-1-1,1 1 1,-1 0-1,1 0 1,0-1 0,1 1-1,-1 0 1,0 0-1,3 6 1,-3-9-17,0 0 0,1 0 0,-1-1 0,0 1 0,1 0 0,-1 0 1,0-1-1,1 1 0,-1 0 0,1 0 0,-1-1 0,1 1 0,0-1 0,-1 1 0,1 0 1,0-1-1,-1 1 0,1-1 0,0 1 0,0-1 0,-1 0 0,1 1 0,0-1 0,0 0 0,0 0 1,-1 1-1,1-1 0,0 0 0,0 0 0,0 0 0,0 0 0,0 0 0,0 0 0,1 0 1,2-2-863,0 1 1,0-1-1,0 0 1,0 1-1,6-6 1,5-1-3378,6 0-1601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8320,'-4'8'3072,"4"-1"-2400,9 1 672,-5 1 96,5-6-384,5 1-129,8 1-191,14-2-96,3 1-320,6-4-192,0 5-32,-4-2-480,-6 1-224,1-4-1535,-5 0-673,-4 8-1440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7660 6528,'3'0'1112,"0"0"0,0 1 0,0 0-1,0-1 1,0 1 0,4 2 0,-6-2-990,1 0 0,-1 0 0,1-1-1,0 1 1,-1 0 0,1-1 0,0 0 0,0 1-1,-1-1 1,1 0 0,0 0 0,0 0-1,-1 0 1,1 0 0,0 0 0,0 0 0,-1-1-1,1 1 1,0 0 0,-1-1 0,1 0 0,0 1-1,-1-1 1,1 0 0,-1 0 0,3-2-1,5-4 269,-6 4-263,1 0 1,-1 0-1,0 0 0,1 0 0,-1-1 0,3-6 0,17-25 498,-12 16-151,18-34 1,-7 1-122,3 2 0,2 1 0,2 0 0,56-68 0,-58 82-151,-1-2 0,34-61-1,30-85-4,-31 60 201,-36 77-320,-2-1 0,24-83 1,-22 43-68,25-90 4,-9 35 19,-25 87-9,9-54 43,-9 37-8,28-154 66,-23 114-97,50-257 445,11 4-209,-77 354-252,39-252 302,-21 102-257,17-33 9,3-25 26,18-243 3,22-539-27,-56 419-181,-25 326 268,5-113-194,1-93 63,-7 290 30,10 18-147,0 3 157,-9 87 180,-1 84-232,0 1-1,-6 30 1,-23 163-101,20-122 174,-25 103 1,32-187-85,-54 191-47,24-111 160,-84 164 0,81-184-93,-12 18 30,27-57-87,20-28 38,1 0-1,-1 0 0,0 0 0,0 0 0,0 0 0,0-1 0,0 1 0,0 0 0,0 0 0,0-1 0,0 1 0,0-1 0,0 1 0,0-1 0,-1 1 0,1-1 1,0 0-1,0 0 0,0 1 0,-1-1 0,-1 0 0,2-1 0,0 1 0,0-1 1,0 1-1,0-1 0,0 0 0,0 1 1,0-1-1,0 0 0,0 0 0,0 1 1,1-1-1,-1 0 0,0 0 0,0 0 1,1 0-1,-1 0 0,1 0 0,-2-3 1,0-1 2,0-1 0,1 0 1,-3-11-1,-1-28-3,2-50 1,2 72-3,0-74 24,4 0-1,25-152 0,-16 189-45,2 2 0,3 0-1,2 0 1,3 2 0,38-71-1,-35 81-5,168-298-130,-148 274 178,-37 60-19,0 1 0,0 0 1,1 1-1,15-13 0,-23 20 2,1-1-1,-1 1 1,1 0-1,-1 0 1,1 0-1,-1 0 0,1 0 1,0 1-1,-1-1 1,1 0-1,0 1 1,0 0-1,0-1 1,-1 1-1,1 0 1,0 0-1,0 0 1,0 0-1,0 0 1,0 0-1,-1 0 0,1 1 1,0-1-1,0 1 1,-1-1-1,1 1 1,0 0-1,0 0 1,-1 0-1,1 0 1,-1 0-1,1 0 1,-1 0-1,1 0 1,-1 0-1,0 1 0,0-1 1,2 3-1,4 6 46,-1 1 0,0-1 0,-1 1 0,8 22 0,-8-20-21,196 467 1418,-105-278-1260,-2-5-111,-67-134-3,22 77-1,-47-133-62,9 39 76,-11-43-104,1 0 0,-1 1 0,0-1-1,0 0 1,0 0 0,0 1 0,0-1 0,-1 0 0,1 0 0,-1 1 0,-1 2 0,1-5-54,1-1 0,0 1 1,0-1-1,0 1 0,0-1 1,-1 1-1,1-1 0,0 1 1,-1-1-1,1 1 0,0-1 0,-1 0 1,1 1-1,0-1 0,-1 1 1,1-1-1,-1 0 0,1 1 1,0-1-1,-1 0 0,1 0 0,-1 1 1,1-1-1,-1 0 0,1 0 1,-1 0-1,0 0 0,1 0 1,-1 1-1,1-1 0,-1 0 0,1 0 1,-1 0-1,1-1 0,-1 1 1,1 0-1,-1 0 0,1 0 1,-1 0-1,0 0 0,1-1 0,-1 1 1,1 0-1,0 0 0,-1-1 1,1 1-1,-1 0 0,1-1 1,-1 1-1,1 0 0,0-1 0,-1 1 1,1-1-1,0 1 0,-1-1 1,1 0-1,-2-1-597,0-1 0,0 1 0,1-1 0,0 0 0,-1 1 0,1-1 0,0 0 0,-1-5 0,1-7-3094,1 3-864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2145 10080 6400,'0'0'2058,"0"0"-1231,0 0-320,0 0-118,0 0 6,0 0 69,0 0 37,0 0 27,0 0-155,0 0 214,0 0 202,0 0 33,0 0 20,0 0-138,0 0-96,0 0-155,0 0-69,0 0-122,0 0-28,-13-4 262,9 0-360,0 0 0,0-1-1,1 1 1,-1-1 0,1 0-1,0 0 1,-3-10 0,-9-13 160,-57-104 542,-2 0-156,57 102-517,2 0 1,0-1-1,2 0 1,-12-44-1,-22-134 233,5 17 158,-33-190-275,43 192-189,-12 4 218,11 2-113,-167-649 678,182 775-867,-31-102 10,-13-101 148,4-5 234,9-39-171,-10-20-64,-1-45-90,0-39 128,-2-38-283,4-29-11,18-52 438,33 385-225,-14-251 1,-21-116 21,15 219-155,13 113 22,-21-274-16,2 70 31,6 37 1,1 6 26,18 201-144,-6-157 156,14 232-81,0 62 101,0 3-10,-4 113 10,-41 235-16,-8-103-69,49-230 0,-31 112 46,-72 177-1,-69 129 132,110-275-263,58-137 27,5-15 10,0 0-1,-1 0 1,1 0 0,-1 0-1,-1 0 1,0-1 0,-5 8-1,9-15 48,1 0 0,0 0 0,0 0 0,0 1 0,0-1 0,0 0 0,0 0 0,-1 0 0,1 0 0,0 0 0,0 1 0,0-1 0,-1 0-1,1 0 1,0 0 0,0 0 0,0 0 0,-1 0 0,1 0 0,0 0 0,0 0 0,0 0 0,-1 0 0,1 0 0,0 0 0,0 0 0,0 0 0,-1 0 0,1 0 0,0 0 0,0 0-1,0 0 1,-1 0 0,1 0 0,0 0 0,0-1 0,-6-8-31,1-28-55,6-74 56,13-76 53,19-79-42,67-305 5,-31 309-43,-3 46-5,8 26-17,-61 162 72,2 1-1,0 0 1,2 1 0,22-26-1,-34 46 21,1-1-1,-1 1 0,1 1 1,1-1-1,-1 1 0,1 0 1,0 1-1,0-1 0,0 1 1,1 1-1,-1-1 0,1 1 1,0 1-1,0-1 0,16-1 1,-17 3 6,0 0 1,0 1-1,0 0 1,0 0-1,0 1 1,0 0 0,0 0-1,0 1 1,0 0-1,-1 0 1,1 1 0,0-1-1,-1 2 1,0-1-1,0 0 1,7 7 0,4 2 21,-2 2 0,1 0 1,-2 1-1,23 30 1,-5-2-18,-3 2 1,-1 1 0,37 86-1,-34-55 93,24 94-1,3 80 142,-42-155-288,31 138-2485,-45-226 1363,1 1 0,0-1 0,0 0 0,9 15 0,-3-6-4531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165 660 6784,'15'-117'3168,"-10"78"-1757,1 1 0,3 0 0,0 1 0,23-53 0,-31 88-1292,0-1 0,0 1 0,1-1 0,-1 1-1,1-1 1,2-2 0,-4 4-96,1 1 1,-1 0-1,0 0 1,0 0 0,0 0-1,1-1 1,-1 1-1,0 0 1,0 0-1,1 0 1,-1 0-1,0 0 1,0 0-1,1 0 1,-1 0-1,0-1 1,0 1-1,1 0 1,-1 0 0,0 0-1,1 0 1,-1 0-1,0 1 1,0-1-1,1 0 1,-1 0-1,1 0 1,-1 1 19,1-1 0,0 1-1,-1-1 1,1 1 0,-1 0 0,1-1 0,-1 1 0,1 0 0,-1 0-1,0-1 1,1 1 0,-1 0 0,0 0 0,1 1 0,0 6 143,0 1 0,0-1 0,-1 1 0,1 0 0,-2-1 0,0 1 0,-2 13 0,-89 421 2416,8-130-900,-2 19-481,82-312-1044,3-18-117,2-3-16,7-23 32,37-109-90,-18 57 23,120-369 82,-99 295-83,25-75 5,16 9-8,-75 188-1,1 0 1,1 2-1,2 0 0,20-24 1,-32 43 24,-1 1 0,1 0 0,1 0 0,-1 1 0,1 0 0,13-8 0,-18 12-15,0 0 0,-1 0 0,1 0 0,0 1 0,0-1 0,0 1 0,1-1 0,-1 1 0,0 0 0,0 0 0,0 0 0,0 0 0,0 0 0,0 0 1,0 0-1,0 1 0,0-1 0,0 1 0,0 0 0,0-1 0,0 1 0,0 0 0,0 0 0,0 0 0,-1 1 0,1-1 0,0 0 0,-1 1 0,1-1 0,-1 1 0,1-1 0,0 3 0,4 3 40,-1 1-1,-1 0 1,1 0-1,-1 0 1,6 17-1,-3-1 32,5 32 0,-3-3 23,2 98 1,-16 56 52,-66 528-374,69-717 29,-1 3-689,0-1 0,-1 1 0,-1-1 0,-15 37 0,20-55 542,-1-1-1,1 1 1,-1 0-1,0-1 1,0 1-1,0-1 1,0 1 0,0-1-1,0 0 1,-1 1-1,1-1 1,0 0-1,-1 0 1,1 0 0,0 0-1,-3 2 1,3-3 144,0 0 0,1 0 0,-1 0 1,1 0-1,-1 0 0,0 0 0,1 0 0,-1-1 1,1 1-1,-1 0 0,1 0 0,-1 0 1,0-1-1,1 1 0,-1 0 0,1 0 0,-1-1 1,0 0-1,-12-15-2576,-12-33-1701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12160,'14'-48'4575,"-10"44"-3583,10 4 512,-5 0-32,7 4-704,11 4-160,14-1-384,13-2-160,7-5-32,2 0-32,-4 0 0,-11 0-1920,-3-5-768,-5 2-2943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597 746 8960,'12'-66'2896,"-6"36"-1606,10-41 76,-12 54-633,0 1 1,1 0 0,1 0-1,0 0 1,1 1 0,16-25-1,-22 38-634,0 1-1,0-1 1,0 0-1,1 1 1,-1-1-1,0 1 1,1 0-1,-1-1 1,1 1-1,-1 0 1,4-2-1,-5 3-78,1 0 0,-1 0 0,1 0 0,-1 0 0,0 0 0,1 0-1,-1 0 1,0 0 0,1 0 0,-1 0 0,1 0 0,-1 0 0,0 0 0,1 0 0,-1 0-1,0 0 1,1 0 0,-1 0 0,0 0 0,1 1 0,-1-1 0,0 0 0,1 0 0,-1 1-1,1 0 18,0 0 0,-1 0 0,1 0 0,-1 0 0,1 0 0,-1 0 0,1 0 0,-1 0 0,1 0 0,-1 0 0,0 0 0,0 2 0,2 9 501,-2 26 0,0-10-62,-6 205 1028,4 161-347,5-338-1019,3 0-1,3 0 1,1-1 0,37 105 0,-42-147-91,0 0-1,1-1 1,1 1 0,0-1 0,16 19 0,-20-27-36,0 0-1,1 0 1,0 0-1,0-1 1,0 1-1,1-1 0,-1 0 1,1 0-1,-1-1 1,1 0-1,0 1 1,0-2-1,0 1 0,0 0 1,0-1-1,0 0 1,1 0-1,6 0 0,1-2-1,1 0-1,0-1 1,-1-1-1,1 0 0,-1 0 1,0-1-1,15-8 1,86-47 137,-114 59-146,11-7-2,-1 0 1,1-1-1,-1 0 1,-1 0-1,0-1 0,16-19 1,-11 9 5,-1-1-1,15-31 1,-21 37 4,0-1 0,-1 0 0,-1 0 0,0 0 1,-1-1-1,-1 0 0,0 1 0,0-20 0,-2 28-3,-2-1 1,1 0-1,-1 1 0,0-1 0,-1 1 0,1-1 0,-2 1 0,1 0 0,-1 0 1,0 0-1,0 0 0,-1 0 0,0 0 0,0 1 0,-1 0 0,1 0 0,-1 0 1,-1 1-1,-6-6 0,1 2-7,-1 1 0,0 1 1,0 0-1,-1 1 0,0 0 1,0 1-1,-1 0 0,1 1 0,-21-3 1,-9 0 4,-75-1 0,80 6-51,38 2 41,-1 0 0,1 0-1,-1 0 1,0-1 0,1 1-1,-1 0 1,1 0 0,-1 0-1,0 0 1,1 0 0,-1-1-1,1 1 1,-1 0 0,1 0-1,-1-1 1,1 1 0,-1 0 0,1-1-1,-1 1 1,1-1 0,0 1-1,-1-1 1,1 1 0,-1-1-1,1 1 1,0-1 0,-1 0-1,1 0-6,1 0 0,-1-1 0,0 1 0,0 0 0,1 0 0,-1 0 0,1 0 0,-1 0 0,1 0 0,0 0-1,-1 0 1,1 0 0,0 0 0,0 0 0,51-57-62,10-12 158,127-173-50,-165 212-19,31-54 1,-48 72 2,0 0 1,-1-1 0,-1 0-1,0 0 1,-1 0-1,-1-1 1,3-19-1,-5 19 8,-1 0-1,0 0 1,-1 0-1,0 0 0,-2 0 1,0 0-1,0 0 0,-1 1 1,-1 0-1,-11-23 1,10 25-11,-1 0 1,0 0-1,-1 1 0,0-1 1,-1 2-1,0 0 1,-1 0-1,0 0 1,-1 1-1,1 1 1,-2 0-1,-13-8 0,-1 4-8,-1 1 0,0 1-1,-1 1 1,0 1-1,0 2 1,0 1-1,-48-3 1,12 6-55,0 3 1,-88 12-1,-222 56-1881,280-50 332,-27 3-3206,86-16 1173,10-8-1333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711 210 8960,'5'-7'969,"1"-1"-1,-1 1 1,-1-2 0,1 1 0,-1 0 0,-1-1-1,5-12 1,-7 15-582,1 0 0,-1 0 1,0-1-1,0 1 0,-1 0 0,0 0 0,0 0 0,0 0 1,-1 0-1,0-1 0,0 1 0,-3-8 0,3 11-315,-1 0-1,1 1 0,-1-1 0,1 0 0,-1 1 0,0 0 1,0-1-1,0 1 0,0 0 0,0 0 0,0 0 0,-1 0 1,1 0-1,-1 0 0,1 1 0,-1-1 0,0 1 1,0 0-1,1 0 0,-1 0 0,0 0 0,0 0 0,0 1 1,0-1-1,0 1 0,-6 0 0,1 0 33,-1 1 1,1 0-1,0 0 1,0 1-1,0 0 0,1 1 1,-1-1-1,0 1 0,-7 5 1,-21 13-18,1 1 0,1 2 1,1 1-1,1 1 0,2 2 1,0 2-1,-43 56 0,52-59-64,-4 5 86,2 0 0,1 2 0,-20 42 0,-14 56 258,52-122-339,-20 54 215,3 1 1,-15 77-1,30-114-138,1 1 0,-1 30 0,7-37 5,0 0 0,6 28 0,-6-44-83,1 3 25,-1-1-1,1 1 1,0-1 0,0 1-1,1-1 1,1 0 0,-1 0-1,7 11 1,-5-14-14,0 1-1,0 0 1,1-1 0,0 0 0,0-1-1,0 1 1,0-1 0,0 0 0,1 0-1,8 3 1,20 7 44,0-2-1,0-1 1,1-1-1,0-2 1,0-2-1,1-1 0,41 0 1,268-18-391,-333 12 259,68-6-4867,-45 7-1755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7680,'2'-18'1725,"1"0"0,1 0 1,9-31-1,-10 46 623,0 9-1230,0 13-350,-2 38 298,-1-26-676,10 330 2526,-7-270-2269,10 197 793,-12-273-1375,21 441 1737,-12-250-1116,6 84-18,-15-272-619,-1-11-23,1 0-1,0-1 1,0 1 0,0-1-1,3 8 1,-4-13-24,0-1 0,0 0 0,0 1 0,0-1 0,0 0 0,0 1 1,0-1-1,0 0 0,0 1 0,1-1 0,-1 1 0,0-1 0,0 0 0,0 0 0,0 1 1,1-1-1,-1 0 0,0 1 0,0-1 0,1 0 0,-1 0 0,0 1 0,1-1 0,-1 0 1,0 0-1,0 0 0,1 1 0,-1-1 0,1 0 0,0-1 1,0 0 1,0 0-1,-1-1 0,1 1 1,0 0-1,-1-1 0,1 1 1,0 0-1,-1-1 0,0 1 1,1 0-1,-1-3 0,20-76 24,-6 30-43,2 0 0,25-51 0,-20 60-31,26-38 1,-39 66 43,2 0 0,0 1 1,0 0-1,1 0 0,1 1 1,22-17-1,-31 26 3,-1 0 0,1 0 0,0 1 0,0-1 0,-1 1 0,1 0 0,0 0 0,0 0 0,0 0 0,0 1 0,1-1 0,-1 1 0,0 0-1,0 0 1,0 0 0,6 1 0,-6 0 1,1 0 0,-1 0-1,0 1 1,0-1 0,0 1 0,0 0-1,0 0 1,-1 0 0,1 0-1,-1 1 1,1-1 0,-1 1 0,0-1-1,0 1 1,3 5 0,7 12 27,-1 0 1,-1 0 0,-2 1 0,0 1-1,6 24 1,20 117 129,4 141-240,-34-264-44,-4-32-2,6 35-690,-6-41 638,1 0 0,-1 1 0,1-1 0,0 0 0,-1 0 0,1 0 0,0 0-1,0 0 1,1 0 0,-1 0 0,0 0 0,1 0 0,-1 0 0,3 2 0,-3-4-1,0 0 0,-1 0 0,1 0 0,0 0 1,0 1-1,0-1 0,0 0 0,0 0 1,0-1-1,0 1 0,-1 0 0,1 0 0,0 0 1,0-1-1,0 1 0,0 0 0,0-1 1,-1 1-1,1-1 0,0 1 0,0-1 1,-1 1-1,1-1 0,0 1 0,0-2 0,18-17-3542,-17 17 3336,17-19-4695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11136,'-19'3'3674,"19"-3"-3591,-1 0 0,1 1 0,0-1 0,0 0 0,-1 0 0,1 0 0,0 0 0,0 0 0,0 0 0,-1 0 0,1 0-1,0 1 1,0-1 0,0 0 0,-1 0 0,1 0 0,0 0 0,0 1 0,0-1 0,0 0 0,0 0 0,0 0 0,-1 1 0,1-1 0,0 0 0,0 0-1,0 0 1,0 1 0,0-1 0,0 0 0,0 0 0,0 1 0,0-1 0,0 0 0,0 0 0,0 1 0,0-1 0,0 0 0,0 0 0,0 1 0,0-1-1,0 0 1,0 0 0,1 0 0,-1 1 0,5 6 2411,-3-5-2254,1 0 0,1-1 0,-1 0-1,0 1 1,0-1 0,0 0-1,1-1 1,-1 1 0,0-1 0,1 1-1,-1-1 1,4 0 0,5 0 105,191 5 756,-51-5-1626,-139 1-202,-1 0 0,24 6 0,-30-6-78,-1 1 1,0 0-1,1 0 1,-1 1-1,6 3 1,12 12-4833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10368,'-18'17'3936,"22"-14"-3040,19 1 639,-10-4 161,10 0-352,13-4-96,3-4-320,6-4-192,4 0-416,4 0-192,1 0-96,0 5-32,-6-1 64,-8 4-960,-4 1-352,-4 3-1344,-5 0-575,-2-5-1857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7936,'-1'0'213,"1"-1"1,0 1-1,0 0 0,0-1 1,0 1-1,0 0 1,0-1-1,0 1 1,0 0-1,-1 0 0,1-1 1,0 1-1,0 0 1,0-1-1,-1 1 1,1 0-1,0 0 0,0-1 1,-1 1-1,1 0 1,0 0-1,-1 0 1,1 0-1,0-1 0,-1 1 1,-1 2 2252,5 6-1388,-2-5-934,1 0-1,0 0 1,-1 0 0,1-1 0,0 1 0,0-1-1,1 1 1,-1-1 0,0 0 0,1 0 0,0 0-1,-1 0 1,1 0 0,0-1 0,0 1-1,0-1 1,0 0 0,0 0 0,0 0 0,0 0-1,0 0 1,1-1 0,-1 0 0,0 1 0,6-1-1,194 8 1511,-129-3-1305,79-7 0,-105-4 423,-31 4-571,25-1 0,-41 3-169,-1 0-192,13-4-5024,-9 0 4074,-2 3 263,-1 0-1,0 1 1,0-1-1,0 0 1,1 0-1,-1 1 1,1-1-1,-1 1 1,0-1 0,2 0-1,18-3-4309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8320,'-4'-6'734,"2"4"-260,1-1 0,-1 1-1,1 0 1,-1 0 0,1-1 0,0 1 0,-1-4-1,2 5-261,0 0 0,0 0 0,0 0-1,0-1 1,0 1 0,0 0 0,0 0 0,0 0-1,1 0 1,-1 0 0,0 0 0,1 0-1,-1-1 1,1 1 0,-1 0 0,1 0 0,-1 1-1,1-1 1,0 0 0,0 0 0,1-1-1,2-2 93,0 0-1,0 1 0,1 0 0,0-1 1,-1 2-1,1-1 0,7-3 0,41-12 502,-40 14-564,13-4 287,1 1 0,33-4-1,-46 10-269,1 0 0,0 0 0,0 1 0,0 1 0,25 5 0,-36-5-196,1 0 1,-1 0-1,0 1 1,0-1-1,0 1 1,-1 0-1,1 0 1,0 1-1,-1-1 1,1 1-1,-1 0 1,0 0-1,0 0 1,3 4-1,-2-2 4,-1 0 0,1 1 0,-1 0 0,-1 0 0,1-1 0,-1 2 0,0-1 0,2 11 0,-2-2 21,0 0-1,-1 0 1,-1 0-1,-1 0 1,0 0 0,-1 1-1,-5 19 1,-5 6 162,-2-1-1,-33 66 1,-11 28-99,52-117-163,1 1 1,0 1-1,1-1 1,1 1 0,0 32-1,3-44 20,0 0 0,1 1 0,0-1 0,0 0 0,1 0 1,0 0-1,0 0 0,0 0 0,1 0 0,0-1 0,1 1 0,-1-1 0,1 0 0,0 0 0,1 0 0,0 0 0,0-1 0,0 0 0,0 0 0,1 0 0,0-1 0,0 1 1,0-1-1,0-1 0,1 1 0,-1-1 0,1-1 0,0 1 0,0-1 0,0 0 0,0 0 0,0-1 0,10 0 0,9 0-1111,0-1-1,0-2 0,-1-1 1,52-12-1,6 0-2017,-57 11-862,-3 0-922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75 5632,'1'-3'180,"2"-2"337,0-1-1,0 0 0,1 0 1,4-6-1,-7 11-293,1-1-1,-1 1 0,-1-1 0,1 0 0,0 1 0,0-1 0,-1 0 0,1 0 0,-1 1 0,1-1 0,-1 0 0,0 0 1,0-2-1,3-6 3638,-6 20-1790,-7 13-1626,0 1 0,2 0 0,1 1 0,1-1-1,-3 30 1,6-16-355,0 0-1,6 69 0,-2-95 71,1-1-1,0 1 1,6 20 0,-6-28-108,-1 0 0,1 0-1,0 0 1,-1 0 0,2-1 0,-1 1 0,0-1 0,1 1-1,-1-1 1,1 0 0,0 0 0,0 0 0,1-1 0,5 5-1,-3-4-20,0-1 0,0 1 0,0-1 0,0 0 0,0-1 0,1 0 1,6 1-1,47-1-791,-36-1-847,-20 0 860,-1 0 0,1 0 0,-1-1 0,0 0 0,1 1-1,3-2 1,6-3-3662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8960,'-1'-3'849,"1"3"-717,0-1 0,0 1 0,0 0 0,0-1 0,0 1 0,-1-1 0,1 1 0,0-1 0,0 1 0,0 0 1,-1-1-1,1 1 0,0 0 0,0-1 0,-1 1 0,1-1 0,0 1 0,-1 0 0,1 0 0,0-1 0,-1 1 0,1 0 0,-1 0 0,1-1 0,-1 1 0,0 0 1100,1 0 91,0 8 933,0 96-490,4 252-4,2-254-2006,28 148 0,-29-226-1884,-1 1 0,2 32 0,-6-36-2085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 8704,'-5'0'2065,"4"-1"-1888,1 1 1,0 0 0,-1 0 0,1 0 0,-1 0 0,1 0 0,-1 0 0,1-1 0,0 1 0,-1 0 0,1 0-1,-1 1 1,1-1 0,-1 0 0,1 0 0,-1 0 0,1 0 0,0 0 0,-1 0 0,1 1 0,-1-1 0,1 0-1,0 0 1,-1 0 0,1 1 0,0-1 0,-1 0 0,1 1 0,0-1 0,-1 0 0,1 1 0,0 0-1,0-1-124,0 1-1,0 0 0,1-1 0,-1 1 1,1 0-1,-1-1 0,1 1 0,-1 0 0,1-1 1,-1 1-1,1-1 0,0 1 0,-1-1 1,1 1-1,0-1 0,-1 1 0,1-1 0,0 0 1,0 1-1,-1-1 0,1 0 0,0 0 1,1 1-1,17 3 376,-18-3-371,21 2 377,1-1 1,-1-1-1,1-1 1,25-3-1,-36 2-313,297-37 1808,-143 14-1335,-60 10-294,428-47-131,-424 51-86,135-10 60,-4 14-97,-230 7-81,18-1 106,51 9 0,-73-8-117,0 0 0,0 1-1,0 0 1,-1 0-1,1 1 1,0 0 0,-1 0-1,0 1 1,0-1-1,0 1 1,0 1 0,7 6-1,-5 2-1451,-8-13 1394,0 0 0,0 0-1,0 1 1,0-1 0,0 0 0,0 1-1,0-1 1,0 0 0,0 1 0,0-1 0,0 0-1,0 1 1,0-1 0,0 0 0,0 0 0,-1 1-1,1-1 1,0 0 0,0 0 0,0 1-1,0-1 1,-1 0 0,1 0 0,0 1 0,-1-1-1,0 1-516,-1 0 0,0 0 0,0-1 0,0 1 0,0-1 0,0 1 0,0-1 0,-4 1 0,-7 1-3613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7808,'0'-6'991,"0"4"-603,1 0-1,-1 0 0,0 1 1,0-1-1,0 0 0,0 0 0,-1 1 1,1-1-1,0 0 0,-1 0 1,0 1-1,-1-4 0,2 4-315,0 1 0,0 0 0,0-1 0,-1 1 0,1 0 0,0-1 0,0 1 0,0 0 0,0-1 0,0 1 0,0 0 0,0-1-1,0 1 1,0 0 0,0-1 0,0 1 0,0 0 0,0-1 0,0 1 0,0 0 0,0-1 0,1 1 0,-1 0 0,0-1 0,0 1 0,0 0 0,0 0 0,1-1 0,-1 1-1,0 0 1,0 0 0,1-1 0,-1 1 0,0 0 0,0 0 0,1-1 0,0 1 0,13-10 813,-10 8-808,9-6 135,1 2-1,-1 0 1,2 0-1,-1 1 1,1 1-1,-1 0 1,1 1 0,0 1-1,0 0 1,0 1-1,1 1 1,-1 0-1,0 1 1,16 4-1,-25-4-113,1 1 1,-1-1-1,0 2 0,0-1 0,0 1 0,0 0 0,0 0 0,-1 0 0,1 1 0,-1 0 0,8 8 0,-6-5 90,-1 0 0,0 1-1,0 0 1,-1 1 0,0-1-1,7 19 1,-9-20-118,-1 0-1,0 0 1,-1 1-1,1-1 1,-1 0-1,-1 1 1,1-1 0,-1 1-1,-1-1 1,1 1-1,-1-1 1,-4 15 0,-3 4 20,-1 0 1,-16 31-1,13-31 26,-13 39 0,23-60-127,1 0 0,0 0 0,0-1 0,0 1 0,1 0 0,0 0 1,0 0-1,0 0 0,0 0 0,1 0 0,0-1 0,1 6 0,-1-8 17,0 1-1,0-1 1,1 0-1,-1 0 0,1 0 1,-1 0-1,1 0 1,0 0-1,-1-1 1,1 1-1,0 0 1,0-1-1,0 0 0,1 1 1,-1-1-1,0 0 1,0 0-1,1 0 1,-1 0-1,0-1 1,1 1-1,-1-1 1,1 1-1,-1-1 0,5 0 1,8 1-266,0-1 1,24-3-1,7-6-6006,-32 4 1093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23 9216,'-2'-11'1834,"-1"0"3233,3 11-5011,-1 0 1,1 0-1,0-1 1,0 1-1,-1 0 1,1 0-1,0 0 1,0 0 0,-1 0-1,1 0 1,0 0-1,0 0 1,-1 0-1,1 0 1,0 0-1,0 0 1,-1 0-1,1 0 1,0 1-1,0-1 1,-1 0 0,1 0-1,0 0 1,0 0-1,0 0 1,-1 0-1,1 1 1,0-1-1,0 0 1,0 0-1,-1 0 1,1 1-1,0-1 1,0 0-1,0 0 1,0 0 0,0 1-1,-1-1 1,1 1-1,-3 2 43,0 1 1,1 0-1,-1 0 0,1 0 1,0 1-1,0-1 0,0 0 1,-1 7-1,-8 39 518,8-33-416,-7 37 560,-5 97 1,15-128-718,1-1 1,0 1-1,2 0 1,1 0-1,0-1 1,15 41 0,-12-47-35,0-1 1,1 0-1,17 25 1,-19-31-308,0-2 0,1 1 1,0-1-1,0 0 1,0 0-1,1-1 1,15 10-1,-6-10-2247,-3-2-2282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8960,'-9'3'3424,"14"5"-2656,8 4 416,-4-8-32,0 1-416,0-2-97,9 1-223,0-4-96,5 0-192,8 0-96,-1 0 0,-7 0-32,-5 0 0,0 0-576,-5-4-160,1 4-7615,8 0 3839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9216,'-2'27'5482,"-1"3"-2858,5 4-848,10 56 0,-3-34-1275,-6-34-465,1-1-1,1 1 1,1-1-1,1 0 1,13 27-1,-13-36-1115,0 0-1,14 20 0,-19-30 418,0 0-1,-1 0 1,1 0 0,0 0 0,0 0-1,0-1 1,3 2 0,-1 1-3385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8832,'2'-1'216,"-1"0"0,0 0 0,1 1 0,-1-1 0,1 0 0,-1 1 0,1-1 1,-1 1-1,1-1 0,-1 1 0,1 0 0,-1 0 0,1 0 0,-1 0 0,1 0 0,-1 0 0,1 0 1,2 1-1,-2 0-53,1 0-1,-1 0 1,0 0 0,0 0 0,0 0 0,0 1 0,0-1 0,-1 1 0,1 0 0,0-1 0,-1 1 0,4 4 0,13 18 1185,-1 2-1,0 0 1,20 46 0,-16-19 149,-1 1-1,13 66 1,-28-97-1339,0 1 0,-2-1 1,-1 1-1,-1 0 0,-1 0 1,-1 0-1,-2 0 1,-4 23-1,3-34-697,-2 8-1155,8-10-4713,3-8 2973,7-3-1126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8192,'-17'0'3818,"16"0"-2756,11 0 2585,141-10-711,-45 1-2965,-98 9-214,-1 0 0,1 0 0,12 2 1,-18-2-154,0 1 0,-1-1 0,1 1 1,0-1-1,0 1 0,0 0 0,0 0 1,-1 0-1,1 0 0,0 0 0,-1 0 1,1 0-1,-1 1 0,1-1 1,-1 1-1,0-1 0,1 1 0,0 2 1,4 15-3893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7552,'0'24'2816,"0"-24"-2208,27 12 544,-27-9 160,18-3-224,-5 0 32,19 0-448,-5 0-161,12-3-287,6-1-96,-5-1 0,-4 2-160,-15-1-32,2-1-1535,-1 2-673,-4-1-2016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49 9216,'6'-17'3035,"-5"14"-2472,1 0 0,-1 0 0,0 0 0,-1 0 0,1 0 0,0-6 0,-1 9-500,1 0 0,-1 0 0,0-1 0,0 1 0,0 0 1,0 0-1,0 0 0,0 0 0,0-1 0,0 1 1,-1 0-1,1 0 0,0 0 0,0 0 0,0-1 1,0 1-1,0 0 0,0 0 0,0 0 0,0 0 1,0 0-1,0-1 0,0 1 0,-1 0 0,1 0 1,0 0-1,0 0 0,0 0 0,0 0 0,0-1 1,-1 1-1,1 0 0,0 0 0,0 0 0,0 0 1,0 0-1,-1 0 0,1 0 0,0 0 0,-9 4 1138,-6 11-535,2 7-309,2 0 1,1 1-1,0 0 0,-11 44 0,-13 103 417,31-154-699,-4 39 33,1 0 0,3 1 0,2-1 0,3 1 1,2-1-1,22 103 0,-21-134-105,2 0 0,0-1 0,21 44-1,-23-58-503,-1-1 0,1 1-1,1-1 1,0 0 0,0 0-1,1-1 1,-1 0-1,2 0 1,-1 0 0,1-1-1,0 0 1,14 7-1,-19-11-162,0-1 1,-1 0-1,1 0 0,0 0 0,0-1 0,0 1 0,0 0 0,-1-1 0,1 0 0,0 0 0,0 0 0,0 0 0,0 0 0,0-1 0,4-1 0,19-5-3592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8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9 295 8064,'-2'-4'449,"0"-1"1,1 0 0,0 1-1,0-1 1,0 0 0,1 0-1,-1 0 1,1 0 0,0 0-1,1 1 1,-1-1 0,1 0-1,0 0 1,0 0 0,1 1-1,-1-1 1,1 1 0,4-8-1,4-5-14,1 0-1,1 1 1,0 0-1,1 1 1,1 0-1,0 1 1,1 1-1,1 1 1,27-18-1,-35 25-272,1 0-1,0 1 1,0 1-1,1-1 1,-1 1 0,1 1-1,-1 0 1,1 0 0,13 0-1,-15 2-24,0 0 0,0 1 0,0 0 0,-1 0 0,1 1 0,-1 0-1,1 1 1,-1-1 0,0 1 0,0 1 0,0-1 0,0 1 0,7 6 0,-1 0 90,0 1 0,-1 0 0,0 1 0,-1 0 0,-1 1 0,1 0 0,-2 1 0,0 0 0,-1 0 0,0 1 0,-1 0 1,-1 1-1,-1-1 0,0 1 0,0 0 0,-2 0 0,0 1 0,1 25 0,-6-11-22,0-1 0,-2 0 0,-1-1 0,-19 58-1,-53 114 79,61-164-246,13-29-30,-51 129 199,43-105-142,1 1 0,-6 42 0,15-67-57,0 0 0,0 0 0,0 0-1,1 1 1,1-1 0,-1 0 0,1 0-1,1 0 1,-1 0 0,1 0 0,1 0-1,-1 0 1,1-1 0,7 12 0,-9-17-4,1 1 0,0 0 0,-1-1 1,1 1-1,1-1 0,-1 1 0,0-1 1,1 0-1,-1 0 0,6 3 0,-1-1 2,0-1-1,0-1 1,12 4-1,27 5 65,0-2 0,71 4 0,101-7-180,-210-6-409,1 0 0,0-1 0,-1 0 0,10-3 0,16-9-8533,-25 8 3315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7040,'6'-13'3553,"-6"13"-3434,0 0 0,1 0 0,-1 0 0,0 0 0,0-1-1,0 1 1,0 0 0,0 0 0,0 0 0,1 0 0,-1 0 0,0 0 0,0 0-1,0-1 1,0 1 0,1 0 0,-1 0 0,0 0 0,0 0 0,0 0 0,1 0-1,-1 0 1,0 0 0,0 0 0,0 0 0,0 0 0,1 0 0,-1 0 0,0 0-1,0 0 1,0 0 0,1 0 0,-1 1 0,2 1 159,-1 0 0,1 0-1,-1 0 1,1 0 0,-1 0 0,0 1 0,0-1 0,1 5-1,3 5-28,-2 0 0,0 0 0,2 16-1,-2-11-96,41 258 1736,-21-86-992,-11-95-581,11 102 325,-13 277 846,-10-348-834,-3-114-489,3-11-217,0 0 0,0 0 1,-1 1-1,1-1 0,0 0 1,0 0-1,0 0 0,-1 0 0,1 0 1,0 0-1,0 0 0,0 1 1,-1-1-1,1 0 0,0 0 1,0 0-1,0 0 0,-1 0 1,1 0-1,0 0 0,0 0 1,-1 0-1,1 0 0,0 0 0,0 0 1,-1 0-1,1-1 0,-1 1-123,1 0-1,-1-1 0,0 1 0,1-1 0,-1 1 0,1-1 0,-1 0 0,1 1 0,-1-1 0,1 1 0,-1-1 1,1 0-1,0 1 0,-1-1 0,1 0 0,0 0 0,0 1 0,-1-1 0,1 0 0,0 0 0,0 1 1,0-1-1,0-1 0,0-4-1248,1 1 1,-1 0 0,3-10 0,2-2-2687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 8704,'6'-3'5117,"-4"5"-1899,-4 13-783,-14 19-1675,-1-10-129,-32 35 0,23-28-528,-59 75 41,-45 57-117,128-160-27,0 0 1,0 0-1,0 0 1,0 0-1,0 1 1,1-1-1,0 0 1,-1 1-1,1-1 1,0 1-1,1-1 1,-1 1-1,0 5 1,1-6 23,1-1 1,-1 1-1,1 0 1,-1-1-1,1 1 1,0-1-1,0 1 1,0-1-1,0 1 0,0-1 1,1 0-1,-1 0 1,1 0-1,-1 1 1,1-1-1,0-1 1,0 1-1,0 0 1,3 2-1,12 7 171,0 0 1,35 15-1,17 10 152,-54-27-282,-3-2-32,0 0 0,0 1 1,17 17-1,-10-5-25,31 42 0,-26-24-2478,-24-37 2182,1-1-1,-1 1 1,1-1-1,-1 1 0,1 0 1,-1-1-1,1 1 1,-1-1-1,1 1 1,-1-1-1,1 0 0,0 1 1,-1-1-1,1 0 1,0 1-1,-1-1 0,1 0 1,0 0-1,0 1 1,-1-1-1,1 0 1,0 0-1,0 0 0,-1 0 1,1 0-1,1 0 1,7 0-3840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9728,'12'1'9404,"12"4"-6581,51 8-3024,62-4 270,-135-9-121,3 0-214,-1 0 0,1 0 0,-1 1 0,1-1 0,6 3 0,-9-3-264,0 1 0,-1 0 0,1 0 0,0 0 0,0 0 0,0 0 0,-1 1-1,1-1 1,1 3 0,10 11-4168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9344,'-5'16'3520,"10"-13"-2752,13 2 352,-9-5-32,9 0-417,7-5 33,2-2-352,5-1-128,-1 4-128,-4-1-96,-1 2 32,-4 3-832,1 0-255,4 3-3617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8064,'0'18'3866,"0"15"-804,0-31-2949,0 0 1,1 0 0,-1 0 0,0 0 0,0 0 0,1 0 0,0-1 0,-1 1 0,1 0 0,0 0 0,0 0 0,0-1 0,0 1 0,0-1 0,0 1 0,0-1 0,0 1 0,1-1 0,-1 1-1,1-1 1,-1 0 0,1 0 0,-1 0 0,1 0 0,0 0 0,-1 0 0,1 0 0,0-1 0,0 1 0,0-1 0,-1 1 0,1-1 0,0 0 0,3 1 0,3-1 37,1 1 0,-1-2 0,0 1 0,0-1 0,0 0 0,11-3 0,-4 0-25,-1-1 0,0-1 0,0 0 1,19-12-1,47-36 220,-67 45-267,17-13-6,0-1 0,-2-1 0,43-47 0,-61 59-66,-1 0 0,0 0 0,-1 0 0,-1-1 0,0 0 0,0-1 0,-1 1 0,-1-1 0,-1-1 0,0 1 1,0 0-1,1-19 0,-3 4 9,-2 0 0,-5-41 0,-14-57 101,15 104-113,-1 0-1,-1 0 1,-2 1-1,0 0 1,-1 0-1,-1 1 1,-1 0-1,-1 1 1,-1 0 0,0 1-1,-25-26 1,34 40 0,-1 1 0,0-1 0,0 1 1,0 0-1,0 1 0,-9-5 0,12 7-7,0 0 0,0 0 0,1 1 0,-1-1 0,0 1 0,0 0 0,0-1 0,0 1 0,0 0 0,0 0 0,0 0 0,0 0 0,0 0 0,1 1 0,-1-1 0,0 1 0,0-1 1,0 1-1,0 0 0,1-1 0,-1 1 0,0 0 0,1 0 0,-1 0 0,-2 3 0,1-1 2,0 0 0,0 0 1,0 0-1,1 1 0,-1-1 1,1 1-1,0 0 1,-3 6-1,-10 37 1,15-47 0,-13 57 70,-10 110 0,11 62 292,11 16-49,1-173-242,17 203 142,-10-218-95,3 0 1,2-1-1,3-1 1,30 77-1,23 20 111,-56-129-165,1-1 0,1-1 0,1 0 0,24 26 0,-35-43-49,-1-1-1,0 0 1,1 1-1,0-1 0,0 0 1,0-1-1,0 1 1,0-1-1,0 0 1,1 0-1,-1 0 0,1-1 1,0 1-1,-1-1 1,1 0-1,9 0 1,-13-1-17,0 1 0,0-1 0,0 0 0,0 0 1,0 0-1,0 0 0,0-1 0,0 1 1,0 0-1,0 0 0,0-1 0,0 1 0,0 0 1,-1-1-1,1 1 0,0-1 0,0 1 1,0-1-1,-1 1 0,1-1 0,0 0 1,0 1-1,-1-1 0,1 0 0,-1 0 0,1 1 1,-1-1-1,1 0 0,-1 0 0,1 0 1,-1 0-1,1 0 0,-1 0 0,0 1 0,0-1 1,0 0-1,1 0 0,-1 0 0,0 0 1,0 0-1,0 0 0,-1 0 0,1 0 0,0 0 1,0 0-1,0 0 0,-1-1 0,-1-6-63,-1 0 0,0 1 0,-1-1-1,-5-9 1,3 7-19,-42-75-388,-101-132 0,148 215 459,-1 0-1,0 0 1,1-1 0,-1 1 0,1 0 0,0-1 0,0 1 0,0-1 0,0 0 0,0 1 0,0-1 0,1 0 0,-1-2 0,1 3 8,0 0 1,1 1 0,-1-1 0,1 0-1,-1 0 1,1 1 0,0-1 0,0 1-1,-1-1 1,1 0 0,0 1 0,0 0 0,1-1-1,-1 1 1,0-1 0,0 1 0,1 0-1,-1 0 1,1 0 0,2-2 0,37-21-32,1 1 1,82-32-1,-19 15-3644,-76 29 1110,3-1-2118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54 7296,'5'-9'1200,"-2"6"-730,-1 0 0,0 0-1,0 0 1,-1-1 0,1 1 0,-1-1 0,1 0 0,-1 1-1,1-6 1,-2 8-393,0 1 0,0 0 0,-1 0 0,1-1 0,0 1 0,0 0 0,0 0 0,0-1 0,0 1 0,0 0 0,0 0 0,0 0 0,-1-1 0,1 1 0,0 0 0,0 0 0,0 0 0,0 0 0,-1-1 0,1 1 0,0 0 0,0 0 1,-1 0-1,1 0 0,0 0 0,0 0 0,0 0 0,-1-1 0,1 1 0,0 0 0,0 0 0,-1 0 0,1 0 0,0 0 0,0 0 0,-1 0 0,1 0 0,0 0 0,0 0 0,-1 1 0,1-1 0,0 0 0,0 0 0,-1 0 0,1 0 0,0 0 0,0 0 0,-1 1 0,-13 7 1408,10-2-1320,0 1 1,0-1-1,0 1 1,1 0 0,0-1-1,0 1 1,0 1-1,1-1 1,-2 14-1,-1-2 62,-17 88 511,4 1-1,5 0 0,0 110 1,17-44-328,-1-138-367,1 0-1,1 0 0,13 43 1,45 93-15,-47-136-396,1-1 0,40 59 0,-52-86 9,0-2 1,0 1 0,1-1 0,0 0 0,0 0-1,1 0 1,-1-1 0,10 6 0,-12-9-119,-1 0 0,1-1 0,-1 1 0,1-1 0,-1 0 0,1 0 1,0 0-1,6 0 0,-7-1-246,0 0 0,0 0 0,0-1 0,0 1 0,0-1 0,0 0 0,0 1 0,0-1 0,0-1 0,0 1 0,4-3 0,13-11-3378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7552,'4'-16'2049,"-2"7"-650,0 0-1,1 1 1,0-1-1,6-10 1,-7 16-1232,0 0 0,0 0 1,0 0-1,0 0 0,1 1 1,0-1-1,-1 1 0,1 0 1,0 0-1,0 0 0,0 0 0,0 0 1,0 0-1,7-1 0,-5 1-34,1 0 0,0 1-1,0 0 1,0 0-1,0 0 1,0 1 0,0 0-1,0 0 1,-1 0 0,1 1-1,7 1 1,-4 1 34,0 0 0,0 0 0,0 0 1,0 2-1,-1-1 0,12 8 0,-4 0 161,0 1 1,0 0-1,-1 2 0,-1-1 0,23 32 0,-29-34-184,-1-1 0,0 1 0,-1 0-1,0 1 1,-1-1 0,0 1 0,-1 0 0,0 1 0,-1-1 0,-1 0-1,2 27 1,-5-21-82,0 0-1,0 1 1,-2-1-1,-1 0 1,0 0-1,-1-1 1,-14 33 0,-25 41-56,23-51-105,-19 55 0,38-91 89,1-1 1,-1 1 0,1 0-1,1 0 1,-1 0 0,0 0 0,1 0-1,1 9 1,-1-12 1,1 1 1,-1-1-1,1 1 0,0-1 1,0 1-1,0-1 0,1 0 1,-1 0-1,1 0 0,-1 1 1,1-1-1,-1 0 0,1-1 1,0 1-1,0 0 0,0 0 1,0-1-1,4 3 0,1 0 8,0-1-1,0 0 1,1 0 0,-1 0-1,1-1 1,0 0-1,-1 0 1,1-1 0,0 0-1,0 0 1,0-1-1,0 0 1,0 0-1,15-3 1,-10 0-1104,1 0-1,25-11 0,-21 7-3872,26-16 0,-23 8 748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8576,'-3'-21'2816,"3"21"-2755,-1 0-1,1-1 1,0 1 0,0 0 0,0-1 0,0 1 0,0 0 0,0 0 0,0-1-1,0 1 1,0 0 0,0-1 0,0 1 0,0 0 0,0-1 0,0 1 0,0 0-1,1-1 1,-1 1 0,0 0 0,0 0 0,0-1 0,0 1 0,1 0 0,-1-1-1,0 1 1,0 0 0,0 0 0,1 0 0,-1-1 0,0 1 0,0 0 0,1 0-1,-1 0 1,0 0 0,1-1 0,-1 1 0,0 0 0,1 0 0,-1 0 0,0 0-1,0 0 1,1 0 0,-1 0 0,0 0 0,1 0 0,-1 0 0,1 0 0,13 4 2182,-6 1-1791,-1-1 0,0 1 0,-1 1 0,1-1 0,-1 1 1,0 0-1,9 12 0,1 4-87,14 26 1,-8-10 171,10 11 90,3 4 444,38 80-1,-49-78-811,-3 0 0,-2 1 0,-3 1 0,-2 0 0,-3 1 0,5 80 1,-15-115-214,0 1 0,-2 0 1,-1 0-1,-5 23 0,5-37-121,0 0-1,-1 0 0,0 0 0,-1-1 0,0 1 1,0-1-1,-1 0 0,0 0 0,-1-1 1,0 1-1,-13 12 0,8-10-1658,-1 0-1,0-1 0,-23 13 1,28-19-1215,9-3-1691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7808,'-1'1'236,"0"-1"1,0 0 0,1 0-1,-1 0 1,0 0-1,1 1 1,-1-1-1,0 0 1,1 1 0,-1-1-1,1 0 1,-1 1-1,0-1 1,1 1 0,-1-1-1,1 1 1,-1 0-1,-5 4 3362,6-5-3546,0 0 1,0 0-1,0 1 1,0-1-1,0 0 1,0 0-1,-1 0 1,1 0-1,0 1 1,0-1-1,0 0 1,0 0-1,0 0 1,0 1-1,0-1 1,0 0-1,0 0 1,0 0 0,0 1-1,0-1 1,0 0-1,0 0 1,0 0-1,0 0 1,0 1-1,1-1 1,-1 0-1,0 0 1,0 0-1,0 0 1,0 1-1,0-1 1,0 0-1,0 0 1,1 0-1,-1 0 1,0 0 0,0 1-1,0-1 1,0 0-1,1 0 1,6 6 620,1-3-391,-1-1 0,1 0 0,-1 0 0,1 0-1,0-1 1,0-1 0,-1 1 0,1-1 0,11-1-1,13 1 64,81 4 279,50 3-341,-140-7-361,11 1-14,-32-1-465,0 0-1,0 1 1,0-1-1,0 1 1,-1 0-1,1 0 1,3 1-1,-4 0-2087,-1 1-1781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 9728,'7'-13'3120,"-5"11"-1739,-2 2 32,-1 5 1696,-29 84 539,8-32-3365,-47 85 0,-23 36-38,30-37-2653,52-117 400,2-6-370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7552,'-6'-5'3720,"8"12"-596,11 10-305,-9-14-2654,0 0-1,0 0 1,0-1-1,1 0 1,-1 0-1,1 0 1,0 0-1,0-1 1,-1 1-1,1-1 1,0-1-1,0 1 1,6 0-1,11-1 73,35-3-1,-46 2-148,83-10 126,21-1-332,-73 12-3514,-24 2-1039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3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242 121 7168,'15'-66'5888,"-13"59"-5372,1 1-1,0 0 1,0 0 0,4-5 0,-1 2 376,-5 1 996,-1 8-1858,0 0 0,0 0 0,0 0 0,-1 0 0,1 0-1,0 0 1,0-1 0,0 1 0,0 0 0,0 0 0,0 0 0,0 0 0,0 0 0,-1 0 0,1 0 0,0 0 0,0 0 0,0 0 0,0 0 0,0 0 0,0 0 0,0 0 0,-1 0-1,1 0 1,0 0 0,0 0 0,0 0 0,0 0 0,0 0 0,-1 0 0,1 0 0,0 0 0,0 0 0,0 0 0,0 0 0,0 0 0,0 0 0,0 0 0,-1 0 0,1 0 0,0 0-1,0 0 1,0 1 0,0-1 0,0 0 0,0 0 0,0 0 0,0 0 0,0 0 0,0 0 0,0 0 0,-1 1 0,1-1 0,0 0 0,0 0 0,0 0 0,0 0 0,0 0 0,0 0-1,0 1 1,0-1 0,-6 9 229,0 1-1,0 0 0,1 0 0,0 0 0,-5 19 0,8-25-212,-9 26 96,-38 106 1283,-38 164 0,57-148-764,1 44-69,14-81-64,1 199 0,17-257-371,3-1-1,19 79 0,-14-88-43,2 0 0,3-1 0,1 0 0,2-1 0,49 81 0,-52-100-43,1 0 1,1-2-1,1 0 0,26 25 1,-44-49-74,2 4-41,1-1 0,0 0-1,9 6 1,-13-9-45,1 1-1,0-1 0,-1 0 0,1 1 0,0-1 0,-1 0 1,1 1-1,0-1 0,0 0 0,-1 0 0,1 0 0,0 0 1,0 0-1,-1 0 0,1 0 0,0 0 0,0 0 0,-1 0 1,1 0-1,0 0 0,0 0 0,-1 0 0,1-1 0,0 1 1,0 0-1,-1-1 0,1 1 0,0-1 0,-1 1 1,1 0-1,-1-1 0,1 1 0,-1-1 0,1 0 0,0 0 1,3-7-1309,0 1 1,-1-1 0,4-11-1,-5 12-116,0 1-1,1-1 0,-1 1 1,1 0-1,1 0 1,-1 0-1,6-6 0,13-11-3183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3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12800,'23'36'5483,"-15"-21"-4521,-1 0 1,0 1-1,8 30 1,56 147 3804,-19-61-2948,75 285-400,-110-349-1350,-4 1 0,-2 1 1,-4 0-1,-1 86 0,-8-108-307,-1-1-1,-3 0 0,-2 0 1,-2 0-1,-1-1 0,-3-1 1,-25 56-1,10-42-2548,3-6-3711,21-34 2408,4 1-966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 7808,'-1'-1'322,"1"1"0,-1-1 0,0 0 0,1 1 0,-1-1 0,1 0 0,-1 0 0,1 0 0,0 1 0,-1-1 0,1 0 0,0 0 1,0 0-1,-1 0 0,1 0 0,0 1 0,0-1 0,0 0 0,0 0 0,0-1 0,0 0-103,1 1-1,-1-1 1,1 1 0,0-1 0,-1 1-1,1 0 1,0-1 0,0 1-1,-1 0 1,3-3 0,2 0-75,-1-1-1,1 1 1,0 0 0,0 1 0,7-5-1,-3 4 20,1 0 0,-1 0 0,1 1-1,0 0 1,0 0 0,11 0 0,62-4 633,-66 6-561,-1 1 0,26 4 0,-36-3-85,1 0 0,-1 0 0,1 1 0,-1 0-1,0 1 1,0-1 0,0 1 0,11 7 0,-15-9-102,-1 1 0,1-1 0,0 1 1,-1 0-1,0 0 0,1-1 0,-1 1 1,0 0-1,0 0 0,0 0 1,0 0-1,0 1 0,-1-1 0,1 0 1,-1 0-1,1 0 0,-1 1 0,0-1 1,0 0-1,0 0 0,0 1 0,0-1 1,0 0-1,-1 0 0,1 1 0,-1-1 1,1 0-1,-1 0 0,-1 3 0,-2 5 31,-1 0-1,-1 1 1,0-2-1,-8 13 1,-49 60 50,-20 30-136,79-106-25,1-1 0,0 1 0,0-1 0,0 1-1,1 0 1,0 0 0,0 0 0,-1 10 0,3-13 21,-1 0 0,1 0 0,0 0 0,1 0 0,-1 0 1,0 1-1,1-1 0,0 0 0,0 0 0,0-1 0,0 1 0,0 0 1,0 0-1,1 0 0,-1-1 0,1 1 0,0-1 0,0 1 0,3 2 1,4 3-8,0-1 0,1 0 0,-1 0 1,21 9-1,-8-4 59,7 4-36,-1 1 0,0 2 1,45 39-1,-66-51 4,1 1 0,-1 0-1,-1 1 1,0 0 0,0 0 0,8 17-1,-11-19 9,0 0-1,-1 0 0,0 0 0,-1 0 0,1 0 1,-1 1-1,-1-1 0,1 0 0,-1 1 1,-1-1-1,0 8 0,0-9-6,-1 0 0,1 0 0,-1 0 0,0 0 0,0-1 0,-1 1 0,0-1 0,0 1-1,0-1 1,0 0 0,-8 8 0,4-6 13,0-1 1,0 0-1,-1 0 0,1 0 0,-1-1 0,-17 8 0,1-4-18,0 0-1,0-2 1,-1 0-1,-42 4 1,11-5-504,49-6-5167,26-6 3063,10-1-1759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87 9472,'-8'-45'3061,"8"43"-2893,-1 0 1,1 0-1,0 0 1,0 0-1,0 0 1,0 0-1,0-1 1,1 1-1,-1 0 0,1-2 1,1-9 2015,0 9-538,2 8-796,4 11-226,-3 18-343,4 61 0,-5-26-139,37 245 55,-15-125-2090,-25-183 1537,-1-2-226,1 0-1,-1 0 0,1 0 0,0 0 0,0 0 0,0 0 0,2 4 1,2-5-3658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7936,'-18'-15'2976,"18"15"-2304,4 0 224,1 0 0,4 0-256,13 0-64,14-5-256,8 2-64,14-6-128,-4 2-32,-1-1 32,1 4-160,-9 1 32,-2 3-288,-2 0-128,-1 3-3744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 9472,'0'0'67,"1"0"-1,-1 0 1,0 0 0,0-1 0,0 1-1,0 0 1,0 0 0,0 0 0,0 0 0,0 0-1,0 0 1,0 0 0,0 0 0,0 0 0,0 0-1,0 0 1,0 0 0,0-1 0,0 1 0,0 0-1,0 0 1,0 0 0,0 0 0,0 0 0,0 0-1,0 0 1,0 0 0,0 0 0,0 0 0,-1 0-1,1 0 1,0-1 0,0 1 0,0 0 0,0 0-1,0 0 1,0 0 0,0 0 0,0 0 0,0 0-1,0 0 1,0 0 0,0 0 0,0 0 0,0 0-1,-1 0 1,1 0 0,0 0 0,0 0 0,0 0-1,0 0 1,0 0 0,0 0 0,0 0 0,0 0-1,0 0 1,0 0 0,0 0 0,-1 0 0,1 0-1,0 0 1,0 0 0,0 0 0,-5 7 2237,-8 14-758,11-18-1341,-10 20-41,1 1-1,2 0 1,0 0-1,1 1 1,2 0-1,0 0 1,2 0 0,-2 45-1,5-58-92,2-1-1,-1 1 1,2 0-1,-1-1 0,1 1 1,1-1-1,0 0 1,8 16-1,-9-20-47,2 0 1,-1-1-1,1 0 0,0 0 0,0 0 0,0 0 0,1-1 0,0 0 1,0 0-1,1 0 0,-1 0 0,1-1 0,0 0 0,11 6 0,-15-9-83,9 3 38,-1 1 0,14 2 0,-21-6-355,1 0 0,-1 0 0,0-1 0,1 0-1,-1 0 1,1 0 0,-1 0 0,1 0 0,-1-1 0,0 1 0,1-1-1,2-1 1,11-6-4161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9216,'1'-7'2864,"-1"9"460,-1 14-1033,-22 331 926,37 175-3132,-11-497-1047,8 37 0,-7-46-1385,10 24-1,-5-20-1950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 8320,'0'0'83,"0"-1"1,0 1 0,0 0 0,0 0-1,0 0 1,0 0 0,0-1 0,0 1-1,0 0 1,0 0 0,0 0 0,0-1-1,0 1 1,0 0 0,0 0-1,0 0 1,0 0 0,0-1 0,0 1-1,0 0 1,0 0 0,0 0 0,0 0-1,-1-1 1,1 1 0,0 0-1,0 0 1,0 0 0,0 0 0,0 0-1,0 0 1,-1-1 0,1 1 0,0 0-1,0 0 1,0 0 0,0 0 0,-1 0-1,1 0 1,0 0 0,0 0-1,0 0 1,-1 0 0,-8 6 1593,-8 14 428,4 4-1517,2 1 1,0 0-1,2 0 0,0 1 0,2 0 1,-5 36-1,3 9-95,1 84 0,6-34-161,6 1 1,39 236-1,-16-246-355,-21-92-396,2 1-1,0-1 1,13 22-1,-17-35-376,0 1 0,1-1 0,11 12 0,-15-17 453,1-1 0,-1 1 0,1-1-1,-1 0 1,1 0 0,0 1-1,0-1 1,-1 0 0,1 0 0,0-1-1,0 1 1,0 0 0,0-1 0,0 1-1,0-1 1,0 1 0,0-1-1,0 0 1,0 0 0,0 0 0,3 0-1,17-10-3282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0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7680,'-1'-2'231,"1"0"0,0-1 1,0 1-1,0 0 0,0-1 1,0 1-1,1 0 0,-1-1 0,1 1 1,-1 0-1,1 0 0,0-1 1,0 1-1,0 0 0,0 0 1,0 0-1,1 0 0,-1 0 0,1 0 1,-1 1-1,1-1 0,-1 0 1,1 1-1,0-1 0,0 1 1,3-2-1,-1 0-31,1 0 0,0 1 0,0 0 1,-1 0-1,2 0 0,-1 0 0,0 1 0,0 0 0,0 0 0,1 0 1,-1 1-1,0 0 0,1 0 0,-1 0 0,0 1 0,1-1 0,-1 1 1,0 1-1,0-1 0,0 1 0,0 0 0,0 0 0,0 0 1,0 0-1,-1 1 0,1 0 0,-1 0 0,0 1 0,0-1 0,0 1 1,0-1-1,0 1 0,5 8 0,-2-1 22,-1 1-1,1-1 1,-2 1-1,0 1 1,0-1 0,-1 1-1,0-1 1,2 18 0,-2 4 60,0 0 1,-2 35 0,-4-32-164,-2 0 0,-1 0 0,-17 58 0,11-47-201,9-41 64,1 0 1,0 0-1,1 0 0,0 1 0,0-1 0,0 0 0,1 0 0,0 0 0,0 1 1,1-1-1,0 0 0,0-1 0,5 11 0,-5-13 3,0-1 1,0 1-1,1 0 0,-1-1 0,1 0 1,0 0-1,-1 1 0,1-1 0,1-1 1,-1 1-1,0 0 0,1-1 0,-1 0 1,1 0-1,0 0 0,0 0 1,0-1-1,0 1 0,0-1 0,0 0 1,0 0-1,0 0 0,0-1 0,6 1 1,-1-2-836,-1 0 1,1 0 0,-1-1 0,1 0 0,13-6 0,4 0-2717,3 1-1042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10112,'5'17'6492,"9"7"-4249,18 22-776,159 192 1751,-49-92-6591,-130-135 419,2-6-2059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8960,'0'0'50,"0"0"-1,0 0 1,0 0 0,0 0 0,0 0 0,0 0 0,0 0 0,0 0 0,0 0 0,0 0-1,0 0 1,0-1 0,0 1 0,0 0 0,0 0 0,0 0 0,0 0 0,0 0-1,0 0 1,0 0 0,0 0 0,0 0 0,0 0 0,0 0 0,0-1 0,0 1-1,0 0 1,0 0 0,0 0 0,0 0 0,0 0 0,0 0 0,0 0 0,0 0 0,0 0-1,0 0 1,0 0 0,0 0 0,0 0 0,0 0 0,0-1 0,0 1 0,0 0-1,0 0 1,1 0 0,-1 0 0,0 0 0,0 0 0,0 0 0,0 0 0,0 0 0,0 0-1,0 0 1,0 0 0,0 0 0,0 0 0,0 0 0,1 0 0,-1 0 0,0 0-1,0 0 1,0 0 0,0 0 0,0 0 0,0 0 0,0 0 0,0 0 0,0 0-1,0 0 1,5 8 1086,4 11-393,1 5 1288,28 46 1,-23-43-1082,14 30 0,78 248 1088,-100-285-1954,6 25 13,-2 0 1,-2 1-1,-2 1 0,1 57 0,-7-29-580,-18 141 0,15-204 4,-2 30-2175,3-39 2148,1 0 1,1 0-1,-1 0 1,0 0 0,1 0-1,-1 0 1,1 0-1,0 0 1,0 0 0,2 5-1,9 5-3584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8576,'-2'1'440,"1"0"0,-1 0 0,0-1 1,0 1-1,0 0 0,0 0 0,1 1 0,-1-1 1,0 0-1,1 1 0,-3 2 0,3-3-364,1 0 0,-1 0 0,1 0 0,-1-1-1,1 1 1,0 0 0,-1 0 0,1 0 0,0 0 0,0 0 0,0 0 0,0 0-1,0 0 1,0 0 0,0 0 0,0 0 0,0 0 0,0 0 0,1 0-1,-1 0 1,0 0 0,1 0 0,-1 0 0,1 0 0,-1 0 0,1 0-1,-1 0 1,2 1 0,0 1-25,1 0 1,0 0-1,1 0 0,-1-1 0,0 1 0,1-1 1,-1 0-1,1 0 0,0 0 0,-1 0 0,1-1 0,0 1 1,0-1-1,7 1 0,8 1-80,34 3-1,-50-6 36,44 2-23,82 8-2851,-100-5 596,2-2-1216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243 141 7040,'0'-7'408,"0"0"0,0 0 0,-1 1 0,0-1 0,0 0 0,0 0 0,-1 1 0,0-1 0,0 1 0,-1 0 0,0-1 0,0 1 0,-5-7 0,0 2 460,6 7-575,0 1 1,-1 0-1,1-1 1,-1 1-1,0 0 1,-5-4 0,7 7-256,0-1 1,0 1-1,0-1 1,0 1-1,0-1 1,0 1 0,0 0-1,0 0 1,0-1-1,0 1 1,-1 0-1,1 0 1,0 0-1,0 0 1,0 0 0,0 1-1,0-1 1,0 0-1,-1 0 1,1 1-1,0-1 1,0 1 0,0-1-1,0 1 1,0-1-1,0 1 1,0-1-1,1 1 1,-2 1-1,-3 2 55,0 0-1,1 1 0,-1 0 0,1 0 0,0 0 0,1 1 0,-1-1 0,-3 10 0,-20 53 453,24-60-484,-15 49 115,3 0 0,-11 75 0,5 119 427,20-220-574,1 1 0,2-1 1,1 0-1,2 1 0,1-1 1,1-1-1,11 31 0,-15-53-54,1 0-1,-1-1 0,1 0 0,0 0 0,1 0 0,0 0 0,0 0 1,0-1-1,9 7 0,-10-9-359,0-1 0,1 0 0,-1-1 1,1 1-1,-1-1 0,1 0 0,0 0 0,0 0 0,0 0 1,0-1-1,0 0 0,0 0 0,1-1 0,-1 1 0,10-1 1,14-3-3531,-5-1 214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7552,'0'-1'151,"0"1"1,0-1-1,0 1 0,1-1 1,-1 0-1,0 1 0,0-1 1,0 1-1,0-1 1,1 1-1,-1-1 0,0 1 1,0-1-1,1 1 0,-1-1 1,0 1-1,1-1 1,-1 1-1,1 0 0,-1-1 1,0 1-1,1-1 0,-1 1 1,1 0-1,-1 0 1,2-1-1,0 0 66,0 1 0,0-1-1,0 1 1,0 0 0,0-1 0,0 1 0,0 0-1,2 0 1,5 1 282,1 1-1,13 3 1,-22-4-337,5 0 21,-1 1 1,1 0 0,-1 0-1,0 1 1,1-1-1,-1 1 1,-1 0 0,1 1-1,0-1 1,-1 1 0,0 0-1,6 6 1,-6-4 40,0 0 0,0 0 0,0 1 0,0 0 0,-1-1 0,0 1 0,-1 0 0,3 12 0,-2-2 51,0 0 1,-2 0 0,0 0-1,-1 0 1,-1 0-1,0 0 1,-6 25-1,-2-9 77,-1-1 0,-1 0 0,-24 46 0,32-71-322,0 0 0,0 0-1,1 1 1,0-1 0,0 0 0,-1 14-1,3-19-26,0 1 1,0-1-1,0 1 0,0-1 0,0 1 0,1-1 1,-1 0-1,1 1 0,0-1 0,0 1 0,0-1 1,0 0-1,0 0 0,0 0 0,0 1 0,1-1 1,-1 0-1,1-1 0,0 1 0,-1 0 0,1 0 1,0-1-1,0 1 0,3 1 0,2 1-446,1-1-1,-1 1 0,1-1 0,0-1 1,0 1-1,0-2 0,0 1 0,0-1 1,0 0-1,15 0 0,-5-2-1286,1-1 0,-1-1-1,33-9 1,-29 5-2467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7936,'1'-1'81,"-1"1"-1,0 0 1,0 0 0,0-1 0,1 1 0,-1 0 0,0 0-1,0 0 1,1-1 0,-1 1 0,0 0 0,0 0 0,1 0 0,-1 0-1,0-1 1,0 1 0,1 0 0,-1 0 0,0 0 0,1 0-1,-1 0 1,0 0 0,1 0 0,-1 0 0,0 0 0,0 0-1,1 0 1,-1 0 0,0 0 0,1 0 0,-1 0 0,0 0 0,1 1-1,-1-1 1,0 0 0,0 0 0,1 0 0,-1 0 0,0 0-1,0 1 1,1-1 0,-1 0 0,0 0 0,0 1 0,0-1 0,1 0-1,-1 0 1,0 1 0,0-1 0,0 0 0,0 0 0,1 1-1,-1-1 1,0 1 0,12 22 1078,-10-20-631,3 12 357,1-1-1,4 24 1,0-1 221,7 27 141,10 79-1,-1 68-187,-20-142-929,-6 119 1,-1-177-148,0-1-724,1 1 0,0-1 0,2 19 0,-2-29 615,0 1 1,0-1-1,0 1 0,0-1 1,0 1-1,0-1 0,0 1 1,1-1-1,-1 0 1,0 1-1,0-1 0,0 1 1,1-1-1,-1 0 0,0 1 1,1-1-1,-1 0 1,0 1-1,1-1 0,-1 0 1,0 0-1,1 1 0,-1-1 1,0 0-1,1 0 1,-1 1-1,1-1 0,-1 0 1,1 0-1,-1 0 0,0 0 1,1 0-1,-1 0 0,1 0 1,-1 0-1,1 0 1,-1 0-1,1 0 0,-1 0 1,0 0-1,1 0 0,-1 0 1,1 0-1,0-1 1,19-2-4019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6912,'3'-12'2195,"-3"10"-1966,0 1-1,1-1 1,-1 1 0,0-1-1,1 1 1,-1 0-1,1-1 1,-1 1 0,1 0-1,-1-1 1,1 1-1,0 0 1,0 0 0,0-1-1,0 1 1,0 0-1,0 0 1,0 0 0,0 0-1,0 1 1,0-1-1,1 0 1,-1 0 0,0 1-1,1-1 1,1 0 0,2 0 2,1 0 0,-1 1 0,1 0 1,-1 0-1,1 0 0,-1 1 0,1 0 1,-1 0-1,0 0 0,10 4 0,1 1 370,0 0 0,18 11 0,-29-13-445,1-1-1,-1 1 1,1 0 0,-1 0-1,-1 1 1,1-1 0,-1 1-1,1 0 1,-1 1-1,-1-1 1,1 0 0,-1 1-1,0 0 1,0 0 0,-1 0-1,1 0 1,-2 0 0,1 1-1,1 10 1,-1 6 227,0 1-1,-2 0 1,-1-1 0,-4 26 0,0-6 30,5-38-404,0 0 0,0 0 0,0 0 0,0 0 1,1 0-1,0 0 0,0 0 0,0 0 0,1 0 0,0-1 0,-1 1 1,2-1-1,-1 1 0,0-1 0,7 8 0,-4-6-3,1 0 0,0-1 1,0 1-1,1-1 0,0-1 0,-1 1 0,2-1 1,-1 0-1,8 3 0,8 1 65,1 0 1,28 4-1,9 4-2408,-39-13-2841,-13-3-59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9088,'0'0'3424,"0"0"-2656,9 0 608,-4 0 96,4 0-353,9 0-95,9 0-320,9 0-32,3 0-384,6 0-96,0 5-64,-5-1-160,-1 4 32,-7-1-512,-10 1-192,-4 1-2559,-4 6-1025,-14 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1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9600,'-27'20'3584,"36"-4"-2784,9 1 480,-9-10 95,9 1-191,12-1 64,11-7-384,4-3-224,4-1-352,-5-4-192,-4 1 0,-8 2-64,-5 1-32,-5 1-960,-5 3-480,-8 0-3135,4 0-2337,-4-5 2656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7936,'-9'1'1398,"0"0"1,-1 1-1,1 0 1,0 0 0,-17 7-1,9-3 536,-1 2 317,17-6-881,12-4-341,4-1-424,0 0 0,25-1 0,-11 2-276,282-11 1611,2 23-1066,-242-7-835,-21-1 84,134 13 778,-180-15-833,1 1-1,0 0 1,-1 1-1,1-1 1,8 5-1,-12-5-47,1-1 0,-1 1 0,0 0 0,1 0 0,-1 0 0,0 1-1,0-1 1,0 0 0,0 0 0,0 1 0,0-1 0,0 0 0,0 1 0,-1-1 0,1 1 0,0-1 0,-1 1-1,1 0 1,-1-1 0,0 1 0,1 2 0,-2 6 20,1 0 0,-2 0 0,1-1 0,-2 1 0,1 0 0,-1-1 0,-8 17 0,-7 14 20,-2-2-1,-30 46 1,-5 6 49,-59 150 22,16 5-56,83-205-73,-91 280-125,80-201 252,6-20-2396,16-89-324,1-9-1183,2-2 3316,1 0 0,0 0 0,0 0 0,-1 0-1,1 0 1,0 0 0,0 0 0,0 0 0,0 0 0,0 0 0,0 0 0,0-1 0,4-23-5440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3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47 175 8064,'-28'-28'2592,"26"26"-2422,1 1 0,-1-1 0,1 1 0,-1-1 0,1 0 0,0 0 0,0 0 0,0 1 0,0-1 1,0 0-1,0 0 0,0-1 0,1 1 0,-1 0 0,1 0 0,-1 0 0,1 0 0,0 0 0,0-1 0,0 1 1,0 0-1,0 0 0,1 0 0,-1-1 0,0 1 0,1 0 0,0 0 0,0 0 0,-1 0 0,1 0 0,0 0 1,1 0-1,-1 1 0,0-1 0,0 0 0,1 0 0,1-1 0,5-4 191,-1 1 0,1-1 1,1 2-1,-1-1 0,1 1 0,12-5 0,-12 5-81,1 1-1,0 1 1,0 0-1,0 0 0,1 1 1,-1 0-1,1 1 1,-1 0-1,1 1 0,-1 0 1,1 1-1,19 3 1,-17-1 12,-1 0 0,1 2 1,-1-1-1,0 1 0,0 1 1,0 0-1,-1 1 0,0 0 1,-1 1-1,11 9 0,-14-11-171,-1 1 1,-1-1-1,1 1 0,-1 0 0,-1 0 1,1 1-1,-1-1 0,0 1 0,-1 0 0,0 0 1,0 0-1,-1 1 0,3 15 0,-3-2 20,0 0-1,-1 0 1,-2 0 0,-3 26-1,0-17-38,-2 0 0,-1 0-1,-14 37 1,-42 84 26,39-98-130,2 1-1,-20 74 1,40-118-24,-1 0 0,2 0 0,0 0 0,0 0 0,1 0 0,0 1 0,3 16 0,-3-25 23,1 1 0,0-1-1,0 1 1,0-1 0,1 1 0,-1-1 0,1 0 0,0 1-1,0-1 1,0 0 0,0 0 0,0-1 0,1 1 0,-1 0 0,1-1-1,-1 1 1,1-1 0,0 0 0,0 0 0,1 0 0,-1 0 0,0-1-1,0 1 1,1-1 0,-1 0 0,7 1 0,1 0 23,1-1 0,-1 0 0,0-1 0,1 0 0,-1-1 1,17-4-1,68-19 5,-73 17-15,32-9-146,74-18-4475,-102 29 1267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11264,'2'3'7480,"2"7"-4133,8 21-2900,4 28 145,10 69 1,-15-66-535,25 177-778,-28-184-2278,-8-47-450,-4-14-85,0-4-877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9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10880,'0'0'125,"0"0"1,0-1-1,0 1 1,0 0 0,0-1-1,0 1 1,0 0-1,0 0 1,0-1-1,0 1 1,0 0-1,0 0 1,0-1 0,0 1-1,-1 0 1,1 0-1,0-1 1,0 1-1,0 0 1,0 0 0,-1 0-1,1-1 1,0 1-1,0 0 1,0 0-1,-1 0 1,1 0 0,0-1-1,0 1 1,-1 0-1,1 0 1,0 0-1,-1 0 1,1 0-48,0 0-1,0 0 1,-1 0-1,1 0 1,0 0-1,0 0 1,0 0 0,0 0-1,-1-1 1,1 1-1,0 0 1,0 0-1,0 0 1,0 0 0,0 0-1,-1 0 1,1 0-1,0-1 1,0 1 0,0 0-1,0 0 1,0 0-1,0 0 1,0-1-1,0 1 1,0 0 0,0 0-1,-1 0 1,1 0-1,0-1 1,0 1-1,0-1 1827,-3 10 1515,1 8-2555,1 0-1,0 1 1,3 21-1,0-13-552,7 138 819,3 108-580,-12-267-606,2 42-123,-1-44-52,-1 0 1,1 0 0,-1-1-1,1 1 1,0 0-1,0-1 1,0 1-1,0 0 1,0-1 0,1 1-1,-1-1 1,1 0-1,1 3 1,-2-4 43,-1-1-1,1 0 1,0 1-1,-1-1 1,1 0 0,0 1-1,-1-1 1,1 0-1,0 1 1,-1-1 0,1 0-1,0 0 1,-1 0 0,1 0-1,0 0 1,-1 0-1,1 0 1,0 0 0,0 0-1,-1 0 1,1 0-1,0 0 1,-1-1 0,1 1-1,0 0 1,0-1-1,19-12-5266,-17 11 4384,26-25-5596,2-14 2314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8320,'-1'-1'329,"0"0"1,0 0 0,0 0-1,0 0 1,0 1 0,-1-1-1,1 0 1,0 0-1,-1 1 1,1-1 0,-1 1-1,1-1 1,0 1 0,-4-1-1,4 1-124,0 0-1,1 0 1,-1 0-1,0 0 1,0 0-1,0 0 1,0 0 0,1 0-1,-1 0 1,0 0-1,0 0 1,0 1-1,1-1 1,-1 0-1,0 1 1,0-1-1,1 1 1,-1-1-1,0 1 1,1-1-1,-1 1 1,0-1-1,1 1 1,-1 0 0,1-1-1,-1 1 1,1 0-1,-1-1 1,1 1-1,-1 1 1,1-1-110,0 0 0,0 0 0,0 0-1,-1 0 1,1-1 0,0 1 0,0 0 0,1 0 0,-1 0 0,0 0 0,0 0 0,0 0 0,1 0 0,-1 0 0,0-1 0,1 1-1,-1 0 1,1 0 0,-1 0 0,1-1 0,-1 1 0,1 0 0,0 0 0,-1-1 0,1 1 0,0-1 0,-1 1 0,1 0 0,0-1-1,0 0 1,0 1 0,-1-1 0,1 1 0,0-1 0,1 1 0,6 1 174,-1 1-1,1-1 1,8 2-1,-12-4-71,48 8 802,0-2 0,98-3 1,15 1-281,-139-1-566,-1 1-1,1 0 1,-1 2-1,34 12 0,-52-15-94,-1 0 1,1 0-1,-1 0 0,0 0 0,0 1 0,-1 0 0,11 10 0,-12-10-23,-1-1 1,0 2-1,0-1 1,0 0-1,-1 0 1,1 1-1,-1 0 1,0-1 0,0 1-1,-1 0 1,2 7-1,0 5 20,-1-1 0,-1 0 0,-1 1 0,0-1 0,-1 1-1,-1-1 1,-1 0 0,0 0 0,-7 20 0,-8 17 43,-36 71 1,12-30-72,-45 174 83,26-70-321,48-171-676,5-9-1737,7-16-1126,6-5-2493,8-12 420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1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214 163 6272,'0'0'2058,"0"0"-1210,0 0-208,0 0 22,14-4 2602,34-25 1807,-46 28-4902,0 0 0,0 0 0,0 0-1,0 0 1,-1 0 0,1 0-1,0-1 1,-1 1 0,1-1-1,-1 1 1,0-1 0,0 0-1,1 0 1,-1 1 0,0-1 0,0 0-1,-1 0 1,2-3 0,-2 4-152,0 1 0,0 0 0,-1 0 0,1-1 1,0 1-1,0 0 0,0 0 0,-1-1 0,1 1 1,0 0-1,0 0 0,-1 0 0,1 0 0,0-1 1,-1 1-1,1 0 0,0 0 0,-1 0 0,1 0 1,0 0-1,-1 0 0,1 0 0,0 0 0,-1 0 0,1 0 1,0 0-1,0 0 0,-1 0 0,1 0 0,0 0 1,-1 0-1,1 0 0,0 0 0,-1 1 0,1-1 1,0 0-1,-1 0 0,1 0 0,0 1 0,-17 5 213,7 1-220,0 0 0,0 0 0,1 1 1,0 0-1,0 1 0,1 0 0,0 0 0,1 1 0,-10 15 0,16-23 11,0 1 0,0 0 1,0-1-1,0 1 0,0 0 0,0-1 0,1 1 0,-1 0 0,1 0 0,0-1 0,0 1 0,0 0 1,0 0-1,1-1 0,-1 1 0,1 3 0,0-4-2,0 0 0,-1-1 0,1 1 1,0 0-1,0-1 0,0 1 0,0-1 0,1 1 0,-1-1 0,0 0 1,0 1-1,1-1 0,-1 0 0,1 0 0,-1 0 0,1 0 0,0 0 1,-1 0-1,1 0 0,0-1 0,0 1 0,-1 0 0,1-1 0,3 1 1,0-1 33,0 1 1,0-1-1,-1-1 1,1 1 0,0 0-1,0-1 1,-1 0-1,1 0 1,-1-1 0,1 1-1,-1-1 1,1 0 0,-1 0-1,0 0 1,0-1-1,0 0 1,0 0 0,0 0-1,-1 0 1,4-4-1,-3 3 30,-1 0-1,0 0 0,0 0 0,0-1 1,0 1-1,-1-1 0,1 0 0,-1 0 0,-1 0 1,1 0-1,-1 0 0,1 0 0,-2 0 0,1-1 1,0 1-1,-1 0 0,0 0 0,-1-7 1,1 10-65,0 0 1,-1 1-1,1-1 1,-1 1-1,1-1 1,-1 0-1,0 1 1,1 0 0,-1-1-1,0 1 1,0-1-1,0 1 1,0 0-1,0 0 1,0-1 0,0 1-1,0 0 1,-3-1-1,2 0 3,-1 1 0,1 0-1,-1 0 1,0 0 0,1 0-1,-1 0 1,0 1 0,0-1-1,-5 1 1,-2 0 1,1 0 1,-1 1-1,0 1 0,1-1 1,-14 5-1,15-3-28,1 0 1,0 0 0,0 0-1,0 1 1,0-1 0,0 2-1,1-1 1,0 1-1,-10 9 1,14-12 5,1 0 0,-1 0 0,0 0 0,0 0 0,1 1 0,-1-1 0,1 0 0,0 1 0,0-1 0,0 1 0,0 0 0,0-1 0,1 1 0,-1 0 0,1 0 0,0-1 0,-1 1 0,1 0 0,0 0 0,1 0 0,-1-1 0,1 1 0,-1 0 0,1-1 0,0 1 0,0 0 0,0-1 0,0 1 0,0-1 0,3 4 0,0 0 23,1 0-1,1 0 0,-1-1 0,1 0 0,0 0 0,0 0 1,0-1-1,1 0 0,-1 0 0,1 0 0,0-1 0,12 4 0,-15-6-5,0 0-1,0 0 0,-1 0 1,1-1-1,0 0 0,0 0 1,0 0-1,0 0 0,-1 0 1,1-1-1,0 1 0,0-1 1,0 0-1,-1-1 0,1 1 1,-1 0-1,1-1 0,-1 0 0,1 0 1,-1 0-1,0 0 0,4-4 1,1-1 39,0 0 1,-1-1-1,0 0 0,-1 0 1,0 0-1,0-1 1,5-11-1,-8 14-16,-1 0 0,1 1 0,-2-1 0,1 0 0,-1 0-1,0 0 1,0 0 0,0 0 0,-1-11 0,0 13-21,-1-1 1,1 0-1,-1 1 0,0-1 1,0 1-1,0-1 1,-1 1-1,0 0 0,0-1 1,0 1-1,0 0 0,-6-7 1,6 9-27,0 0 1,0 0 0,0 0-1,-1 1 1,1-1 0,-1 1-1,1 0 1,-1 0-1,1-1 1,-1 2 0,0-1-1,1 0 1,-1 0 0,0 1-1,-4-1 1,-2 1-10,-1 0 0,1 0 0,-11 2 0,13-1 8,1 1 0,0-1-1,0 1 1,-1 0-1,1 1 1,0-1 0,0 1-1,1 0 1,-1 1-1,1-1 1,0 1-1,-1 0 1,-6 8 0,10-9 11,-1-1 0,1 1 0,0 0 0,0 0 0,1 0 0,-1 0 0,0 0 0,1 0 0,0 0 0,0 0 0,0 1 0,0-1 0,0 0 1,1 1-1,0-1 0,-1 0 0,1 1 0,1-1 0,-1 1 0,0-1 0,1 0 0,-1 1 0,1-1 0,0 0 0,0 1 0,1-1 0,2 6 0,1-1 13,0 0-1,0 0 1,1 0-1,0-1 0,0 1 1,14 10-1,-18-16-5,0 0 0,0 0 0,1 0 0,-1-1 0,1 1 0,-1-1 0,1 0 0,-1 0 1,1 0-1,0 0 0,0 0 0,0 0 0,0-1 0,-1 1 0,1-1 0,0 0 0,0 0 0,0 0 0,0 0 0,0-1 0,0 1 0,0-1 0,-1 0 1,1 1-1,0-1 0,0-1 0,3-1 0,2-2 15,0-1 1,-1 0 0,0-1-1,0 0 1,-1 0-1,0 0 1,0 0 0,-1-1-1,8-14 1,-11 17-16,0-1 1,0 1 0,-1-1-1,0 1 1,0-1 0,0 1-1,-1-1 1,0 1 0,0-10-1,0 13-17,-1-1 0,1 0 0,-1 1 0,1-1 0,-1 1 1,0-1-1,0 1 0,0-1 0,0 1 0,0-1 0,-1 1 0,1 0 0,-1 0 0,1 0 0,-1 0 0,0 0 0,0 0 0,0 0 0,0 0 0,0 1 0,0-1 0,-4-1 0,-3 1-7,0 0 0,0 0 0,0 1 0,-1 0-1,1 1 1,-1 0 0,1 0 0,-10 2-1,6 0-17,1 1 0,-1 0 0,1 0 0,0 2 0,0-1 0,0 2 0,1-1 0,-21 14 0,27-15 23,0 0-1,1-1 0,-1 1 0,1 1 0,0-1 1,0 1-1,0-1 0,1 1 0,0 0 0,0 0 0,0 1 1,-3 7-1,5-9 14,-1 0 1,1 0-1,1-1 1,-1 1-1,0 0 1,1 0-1,0 0 1,0 0-1,0 0 1,0 0-1,1 0 1,0-1-1,0 1 1,0 0 0,0 0-1,0 0 1,1-1-1,-1 1 1,4 4-1,-1-2 14,0-1 1,0 0-1,1 0 1,0 0-1,0-1 0,0 1 1,0-1-1,1-1 1,-1 1-1,1-1 0,8 4 1,-10-5-8,0-1 1,0 1 0,0-1-1,0 0 1,1 0 0,-1-1-1,0 1 1,0-1-1,1 0 1,-1 0 0,0 0-1,1-1 1,-1 1 0,0-1-1,0 0 1,0 0 0,0-1-1,0 1 1,5-3-1,4-4 26,0 0-1,-1 0 0,-1-2 1,18-16-1,-25 22-21,0-1-1,0 1 1,-1-1 0,1 0 0,-1-1 0,3-6-1,-5 9-10,0 0-1,0 0 1,0-1-1,0 1 1,-1 0 0,0 0-1,1-1 1,-1 1-1,0 0 1,0 0-1,-1-1 1,0-4-1,0 5-9,0 0 1,0 1-1,-1-1 0,1 1 0,-1-1 1,1 1-1,-1-1 0,0 1 0,0 0 1,0-1-1,0 1 0,0 0 1,0 1-1,0-1 0,-1 0 0,1 1 1,-1-1-1,0 1 0,1 0 0,-1-1 1,0 1-1,-5-1 0,-4-1-37,-1 1 0,0 0 0,-22 0 0,20 2 15,0 1-1,0 0 0,0 0 1,-26 7-1,31-5 9,1 0 0,0 0-1,0 1 1,0 1 0,0-1 0,1 1-1,-1 1 1,-10 9 0,16-13 18,0 1 1,0 0 0,1 0-1,-1 1 1,1-1 0,0 0-1,0 1 1,0-1 0,-2 7-1,3-8 3,0 1-1,0-1 0,1 1 0,0-1 0,-1 1 0,1-1 0,0 1 1,0-1-1,0 1 0,0-1 0,1 0 0,-1 1 0,1-1 1,-1 1-1,1-1 0,0 0 0,2 4 0,1 0 14,0 0 0,0 0-1,1 0 1,0 0 0,0-1 0,1 1-1,0-2 1,0 1 0,0 0 0,0-1-1,0 0 1,13 5 0,-13-7 1,0 1 0,1-1 0,-1 0 0,1 0 0,0-1 0,-1 0 1,1 0-1,0-1 0,0 1 0,-1-2 0,1 1 0,0-1 0,-1 0 0,13-3 0,-9 0 2,0 0 0,0 0 0,0-1 0,-1-1 0,0 0 0,0 0 0,0 0 0,-1-1 0,0-1 0,0 1 0,-1-1 0,0-1 0,0 1 0,-1-1 0,0 0-1,8-17 1,-12 22-21,-1-1-1,1 0 0,-1 1 0,0-1 0,0 0 0,0 1 0,-1-1 0,0 0 0,0 0 0,0 0 0,0 1 0,-1-1 1,0 0-1,0 0 0,0 1 0,0-1 0,-1 1 0,0-1 0,0 1 0,0-1 0,0 1 0,-1 0 0,0 0 1,1 0-1,-2 1 0,1-1 0,0 1 0,-1-1 0,1 1 0,-1 0 0,0 1 0,0-1 0,0 1 0,-1-1 1,1 1-1,0 0 0,-6-1 0,0 1-6,0 1-1,0 0 1,0 1 0,0 0 0,0 1 0,0 0-1,0 0 1,0 1 0,0 1 0,-10 3 0,15-5 11,-1 1-8,0 0 0,0 1 0,0-1-1,1 1 1,-1 0 0,1 1 0,0-1 0,-1 1 0,2 0-1,-1 1 1,0-1 0,1 1 0,0 0 0,-4 5-1,7-8 10,0 0 0,0 0 0,0 0-1,0 0 1,1 0 0,-1 0-1,0 0 1,1 1 0,0-1-1,-1 0 1,1 0 0,0 0-1,0 1 1,0-1 0,0 0 0,1 0-1,-1 1 1,1-1 0,-1 0-1,1 0 1,0 0 0,-1 0-1,1 0 1,0 0 0,1 0-1,-1 0 1,0 0 0,0-1 0,3 4-1,2 0 22,-1 1-1,1-1 0,0 0 1,1 0-1,-1-1 1,13 7-1,-11-7-15,0 0 0,0-1 0,0 0 0,1 0 0,-1-1 0,1-1 0,-1 1 0,1-1 0,-1 0 0,1-1 0,0 0 0,0-1 0,-1 1 0,1-2 0,-1 1 0,1-1 0,-1-1 0,0 1 0,1-1 0,-1-1 0,-1 1 0,1-2-1,0 1 1,8-7 0,-9 6 32,-1 0-1,1-1 0,-1 1 0,-1-1 0,1 0 0,-1 0 0,8-13 0,-11 16-33,-1-1 0,1 0 0,-1 0 0,1 0-1,-1 0 1,-1 0 0,1 0 0,0 0 0,-1 0 0,0 0 0,0 0 0,0 0 0,-1-1-1,1 1 1,-1 0 0,-2-6 0,3 7-7,-1 0 0,-1 1 0,1-1 0,0 0 0,-1 0 0,1 0 0,-1 1 0,0-1 0,0 1 0,0-1 0,0 1 0,-1 0 0,1 0 1,0 0-1,-4-2 0,1 1-17,1 1 0,-1 0 1,0 0-1,0 0 1,0 0-1,-1 1 0,1 0 1,-8-1-1,1 1-18,0 1 0,0 0 0,0 1 0,-1 0 0,1 1 0,0 0 0,-16 6 0,19-5 32,-1 1-1,1 0 0,0 1 1,0 0-1,-16 12 1,22-15 0,0 0 0,0 1-1,0 0 1,0 0 0,1 0 0,-1 0 0,1 0 0,0 0 0,0 0 0,0 1 0,0-1 0,0 1 0,1 0 0,0-1 0,0 1 0,0 0 0,0 0 0,0 7-1,1-4 18,1 0 0,0 0 0,1 1-1,-1-1 1,1 0 0,1 0-1,-1 0 1,1-1 0,1 1-1,-1-1 1,1 1 0,0-1 0,1 0-1,-1-1 1,1 1 0,10 8-1,-11-11-2,-1 1-1,1-2 1,0 1-1,0 0 0,0-1 1,0 0-1,1 0 1,-1 0-1,1 0 0,-1-1 1,1 0-1,0 0 1,-1 0-1,1 0 0,0-1 1,0 1-1,0-1 1,-1-1-1,1 1 0,0-1 1,0 0-1,-1 0 1,1 0-1,0 0 1,-1-1-1,1 0 0,7-4 1,0-2 14,0-1-1,-1 0 1,0 0 0,0-1 0,-1 0 0,0-1-1,-1 0 1,-1-1 0,1 0 0,11-23 0,-17 29-19,-1-1 0,1 1 0,-1 0 0,0-1 0,0 0 0,-1 1 0,0-1 0,0 0 0,-1 0 0,0 1 0,0-1 0,-1-7 0,0 11-5,1 0 0,-1 0 0,0 0 0,0 0 0,0 1 0,0-1 0,0 0 0,-1 0 0,1 1 0,-1-1 0,1 1 0,-1-1 0,0 1 0,0 0 0,0 0 0,-1 0 0,1 0 0,0 0 0,-1 0 0,0 1 0,1-1 0,-1 1 0,0-1 0,1 1 0,-1 0 0,0 0-1,0 1 1,0-1 0,-5 0 0,-2 0-36,-1 1-1,1 0 1,-1 1-1,1 0 1,-1 1-1,1 0 1,0 1-1,0 0 1,-11 4-1,1 2 26,0 0 0,1 1 0,-27 19 0,38-24 1,1 1 0,-1 0 0,1 1 1,0 0-1,1 0 0,0 0 0,0 1 0,0 0 0,-7 15 0,10-18 5,1 1 1,0-1-1,1 1 0,-1-1 1,1 1-1,0-1 0,0 1 0,1 0 1,0 0-1,0-1 0,0 1 0,1 0 1,-1-1-1,1 1 0,1 0 1,-1-1-1,4 9 0,-4-12 19,1 1 0,-1-1 0,0 1-1,1-1 1,0 0 0,-1 1 0,1-1 0,0 0 0,0 0 0,0 0-1,1-1 1,-1 1 0,0 0 0,1-1 0,-1 0 0,1 1 0,-1-1-1,1 0 1,-1 0 0,1-1 0,0 1 0,0 0 0,-1-1-1,1 0 1,5 1 0,0-2 18,0 1-1,0-1 1,0 0-1,0-1 1,0 1-1,-1-2 1,12-4-1,-3 0-23,-1 0 0,0-2 0,23-15 0,-30 18-26,0-1-1,0 0 1,-1 0 0,0-1-1,0 0 1,-1 0 0,7-10-1,-11 14 40,0 0-1,-1 0 1,1 0-1,-1 0 1,0 0-1,0 0 1,0 0-1,0-1 1,-1 1-1,0 0 1,0 0-1,0-1 1,-1-7-1,1 10-26,-1 0-1,1 0 0,-1 0 0,0 0 0,0 0 1,0 0-1,0 0 0,0 0 0,0 0 0,0 0 1,0 1-1,-1-1 0,1 0 0,-1 1 0,1-1 0,-1 1 1,0 0-1,0 0 0,1-1 0,-1 1 0,0 0 1,0 0-1,0 1 0,0-1 0,0 0 0,0 1 1,-1-1-1,1 1 0,-4-1 0,-4 2 12,-1 0-1,0 1 1,1 0 0,-1 0-1,1 1 1,-1 1 0,-14 6-1,13-4-2,0-1 1,1 2-1,0-1 0,0 2 0,1-1 0,0 1 0,0 1 0,1 0 0,0 0 0,-8 12 0,13-15-7,0 0 0,0 0 1,0 1-1,1-1 0,0 1 0,0 0 0,1 0 1,-2 9-1,3-10 12,0-1 1,1 0-1,0 1 1,0-1-1,0 1 1,1-1-1,0 0 1,0 0-1,0 1 1,0-1-1,1 0 1,3 7-1,-4-10 0,0 0 0,0 0 1,0 0-1,0 0 0,1 0 0,-1-1 0,1 1 0,-1 0 1,1-1-1,0 1 0,-1-1 0,1 1 0,0-1 0,0 0 1,0 0-1,0 0 0,0 0 0,1 0 0,-1 0 0,0-1 1,0 1-1,0-1 0,1 1 0,-1-1 0,0 0 0,1 0 1,-1 0-1,0 0 0,4-1 0,2 0-5,-1-1 0,0 0 0,1-1 0,-1 1 0,-1-1 0,1-1 0,12-7 0,-4 1 45,-1 0 1,0-1 0,0-1-1,-1 0 1,-1 0 0,0-1-1,-1-1 1,14-21-1,-23 31-39,0 0 0,0 0 0,0-1 0,-1 1 0,0-1 0,0 1 0,0-1 0,0 1 0,0-10 0,-1 12-12,-1 0 0,1 0-1,0 0 1,0 0 0,-1 0 0,1 0 0,-1 0 0,0 0-1,1 0 1,-1 0 0,0 1 0,0-1 0,0 0-1,0 0 1,-1 1 0,1-1 0,0 1 0,-1-1-1,1 1 1,-1-1 0,0 1 0,1 0 0,-1 0-1,0 0 1,-3-2 0,-2 1-8,1 1 1,-1-1-1,1 1 0,-1 0 1,0 1-1,1-1 0,-1 1 1,0 1-1,0-1 0,1 1 0,-1 1 1,-11 3-1,0 0-33,1 2-1,0 0 1,-24 14-1,34-18 43,1 1-1,0 0 1,1 0 0,-1 1-1,1-1 1,0 1 0,0 0-1,0 1 1,1-1 0,0 1-1,0 0 1,0 0 0,0 0-1,-4 12 1,8-16 7,-1-1 0,1 1 0,0 0 0,0-1-1,-1 1 1,1-1 0,0 1 0,0 0 0,1-1 0,-1 1 0,0-1 0,0 1-1,1 0 1,-1-1 0,1 1 0,0-1 0,-1 1 0,1-1 0,0 1-1,0-1 1,0 0 0,0 1 0,0-1 0,1 1 0,0 0 1,0 0 1,0-1-1,0 1 0,1-1 1,-1 0-1,0 1 1,1-1-1,-1-1 1,1 1-1,-1 0 0,1 0 1,-1-1-1,1 1 1,-1-1-1,4 0 0,5-1 26,0 0 0,-1-1 0,1 0 0,-1-1-1,1 0 1,-1-1 0,0 0 0,-1-1 0,1 0-1,-1 0 1,0-1 0,0 0 0,0 0 0,10-11-1,-17 15-26,-1 1 0,1-1 0,-1 0 0,1 0-1,-1 0 1,1 0 0,-1 0 0,0 0-1,0 0 1,0 0 0,0 0 0,-1 0 0,1-1-1,0 1 1,-1 0 0,1-3 0,-1 4-10,-1 1 0,1-1 0,0 1 0,0-1 1,0 1-1,0-1 0,-1 0 0,1 1 1,0-1-1,0 1 0,-1-1 0,1 1 0,0-1 1,-1 1-1,1-1 0,-1 1 0,1-1 0,0 1 1,-1 0-1,1-1 0,-1 1 0,1 0 0,-2-1 1,0 0-23,1 1 0,-1 0 1,0-1-1,0 1 1,0 0-1,0 0 0,1 0 1,-1 0-1,0 0 1,0 0-1,-2 1 0,-3 0 45,0 1-1,1-1 0,-1 1 0,1 1 0,-1 0 0,1 0 0,0 0 0,0 0 0,0 1 0,0 0 0,-5 5 0,9-7-17,0 1-1,-1-1 0,1 0 0,0 1 0,1-1 0,-1 1 0,0 0 0,1-1 0,-1 1 1,1 0-1,0 0 0,0 0 0,0 0 0,1 0 0,-1 0 0,1 0 0,-1 0 0,1 1 1,0-1-1,0 0 0,1 0 0,-1 0 0,0 0 0,1 0 0,0 0 0,2 6 0,-2-6 16,1 1-1,0-1 0,0 1 1,0-1-1,0 0 0,1 0 0,-1 0 1,1 0-1,0 0 0,0 0 1,5 3-1,-7-5-36,1 0 1,-1-1-1,0 1 0,0-1 1,0 1-1,0-1 0,1 1 1,-1-1-1,0 0 1,1 1-1,-1-1 0,0 0 1,0 0-1,1 0 1,-1 0-1,0 0 0,1 0 1,-1 0-1,0-1 1,1 1-1,-1 0 0,0-1 1,0 1-1,1-1 0,-1 0 1,0 1-1,0-1 1,0 0-1,0 1 0,0-1 1,0 0-1,0 0 1,0 0-1,0 0 0,0 0 1,-1 0-1,2-2 0,-1 1-61,0 1 0,0-1 0,-1 0-1,1 0 1,-1 0 0,1 0 0,-1-1 0,0 1-1,1 0 1,-1 0 0,0 0 0,-1-3-1,1 3-134,0 1-1,0 0 0,-1-1 0,1 1 1,0 0-1,-1 0 0,1 0 1,-1-1-1,0 1 0,0-1 1,1 2-156,-1-1 0,1 1 0,-1-1 0,1 1 0,-1-1 0,1 1 0,-1 0 0,0-1 0,1 1 0,-1 0 0,1-1 1,-1 1-1,0 0 0,1 0 0,-1-1 0,0 1 0,1 0 0,-1 0 0,-1 0 0,-2 0-5121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1527 7808,'-30'41'6629,"29"-39"-6395,0 1-1,0-1 1,0 1-1,0 0 1,1-1 0,-1 1-1,1 0 1,0-1 0,0 1-1,0 5 1,4 28 1102,-3-32-1088,-1-2-175,1 0 0,-1-1 0,1 1-1,-1 0 1,1 0 0,0-1-1,-1 1 1,1 0 0,0-1 0,0 1-1,0-1 1,0 1 0,1-1-1,-1 0 1,0 1 0,1-1 0,-1 0-1,0 0 1,1 0 0,0 0-1,-1 0 1,1 0 0,-1 0 0,1-1-1,0 1 1,0-1 0,-1 1-1,1-1 1,0 1 0,0-1 0,2 0-1,4 0 33,0 0-1,-1-1 1,1 1 0,0-2-1,12-2 1,12-5 97,-1-1 0,0-1 1,44-23-1,-58 24-154,-1 0 0,0 0 1,0-2-1,-1 0 0,-1 0 0,0-1 0,19-25 1,-10 6-36,-1-1 0,-2-1 1,24-58-1,-19 26 59,-3 0-1,-3-2 1,-3-1-1,7-73 1,-14 47-108,-4-1 0,-11-135 1,2 170-9,-4 0 0,-2 1 0,-2 0 1,-25-70-1,33 118 26,0 1-1,-1 0 1,-1 1-1,-11-19 1,15 27 9,1 0-1,-1 0 1,0 1 0,1-1 0,-1 0 0,0 1 0,0-1 0,0 1 0,0 0-1,0-1 1,-1 1 0,1 0 0,-3 0 0,4 0 5,-1 1-1,0 0 1,0 0 0,1 0 0,-1 0-1,0 0 1,0 1 0,1-1 0,-1 0-1,0 1 1,1-1 0,-1 1 0,0 0-1,1 0 1,-1-1 0,1 1 0,-1 0-1,1 0 1,-1 0 0,-1 3 0,-5 3-26,1 1 0,0 0 0,0 0 0,1 1 0,0 0 0,1 0 0,-8 18 1,-22 69-42,24-58 164,1 0-1,2 1 0,-2 39 1,5-38-41,-39 432 262,37-13-73,8-426-226,8 200 193,44 263 0,-18-291-117,18 55 29,-33-184-33,36 93-1,-51-157-67,-2-5 0,-1 0 1,1 0-1,1 0 1,-1-1-1,1 1 1,0-1-1,0 0 1,1 0-1,8 8 1,-13-13-16,1 0 0,0-1 0,-1 1 0,1 0 0,0-1 0,-1 1 0,1 0 0,0-1 0,0 1 0,0-1 0,0 1 0,-1-1 0,1 1 0,0-1 0,0 0 0,0 1 1,0-1-1,0 0 0,0 0 0,2 0 0,-2 0 2,0-1 0,0 0 0,0 0 0,0 0 0,0 0 0,0-1 1,0 1-1,0 0 0,0 0 0,0-1 0,-1 1 0,1 0 0,0-2 0,2-3 12,0 0 0,-1 0 1,0 0-1,0-1 0,-1 1 0,1-1 0,-1 1 0,0-1 0,-1-11 0,0 10-12,1-21-67,-2 1 1,-6-43 0,2 32-42,-2-26-395,-4-1-1,-37-126 0,33 145 361,-23-50 0,32 83 98,-1 0 0,-1 1 0,0 0 0,0 0 0,-1 0 0,-1 1-1,-21-20 1,27 29 2,0 0 1,-1 0-1,1 0 0,-1 0 0,0 1 0,0 0 0,0 0 0,0 0 0,0 0 0,0 1 1,-9-1-1,14 2 38,-3 0 37,5-1 8,34-4 258,49-27 3,-84 31-305,210-86 174,-74 33-351,-46 21-4194,-58 21-894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79 7296,'2'-7'895,"0"-1"0,-1 1 1,-1 0-1,1 0 0,-1 0 1,0-1-1,-2-12 0,2 19-847,0 1 0,0-1 0,0 1 0,-1 0 0,1-1 0,0 1 0,0 0 0,0-1 0,-1 1 0,1 0 0,0-1-1,0 1 1,-1 0 0,1 0 0,0-1 0,0 1 0,-1 0 0,1 0 0,0 0 0,-1-1 0,1 1 0,-1 0 0,1 0 0,0 0 0,-1 0 0,1 0 0,0 0 0,-1 0-1,1-1 1,-1 1 0,1 0 0,0 1 0,-1-1 0,1 0 0,-1 0 0,1 0 0,0 0 0,-1 0 0,1 0 0,0 0 0,-1 0 0,1 1 0,0-1 0,-1 0-1,1 1 1,-17 12 474,16-12-454,-7 8 109,0 1-1,1-1 1,0 1 0,1 0 0,0 1-1,0 0 1,-8 22 0,2 6 173,-7 40 0,16-69-283,-20 102 863,4 2 0,-6 172-1,28 179-91,2-400-774,3-1 0,2 0 0,38 124 0,-17-99 99,4-2 1,83 149-1,-113-227-245,3 5-363,0-1-1,1 0 1,0 0-1,18 19 1,-26-32 213,-1 1-1,1 0 1,0 0-1,-1-1 1,1 1 0,0-1-1,0 1 1,-1-1-1,1 1 1,0-1-1,0 1 1,0-1 0,-1 0-1,1 1 1,0-1-1,0 0 1,0 0 0,0 1-1,0-1 1,0 0-1,0 0 1,0 0-1,0 0 1,-1 0 0,1-1-1,0 1 1,0 0-1,0 0 1,0-1 0,0 1-1,0 0 1,0-1-1,-1 1 1,1-1 0,0 1-1,0-1 1,0 0-1,8-7-4081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2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71 6400,'0'-2'640,"0"-1"0,-1 0 1,1 1-1,-1-1 0,0 1 1,0-1-1,0 1 0,0-1 1,0 1-1,0-1 0,0 1 1,-3-3-1,-1-3 892,4 6-1276,0 1 1,0-1 0,0 0 0,0 0 0,0 1-1,0-1 1,1 0 0,-1 0 0,1 0 0,0 0-1,-1 0 1,1-3 0,3 26 1418,8 26 0,-7-30-1393,36 184 547,8 32 1,11 0-244,12 80-319,-68-295-166,2 22 0,-4-15-2415,-2-25 2212,1 0 0,0 0 1,0 0-1,0 0 0,0 0 0,0 0 0,0 0 1,0-1-1,0 1 0,0 0 0,0 0 0,0 0 0,0 0 1,0 0-1,-1 0 0,1 0 0,0 0 0,0 0 1,0 0-1,0 0 0,0 0 0,0 0 0,0 0 1,0 0-1,0 0 0,-1 0 0,1 0 0,0 0 1,0 0-1,0 0 0,0 0 0,0 0 0,0 0 1,0 0-1,0 0 0,0 0 0,0 0 0,0 0 1,-1 1-1,1-1 0,0 0 0,0 0 0,0 0 1,0 0-1,0 0 0,0 0 0,0 0 0,0 0 0,0 0 1,0 0-1,0 0 0,0 0 0,0 1 0,0-1 1,0 0-1,-1-4-5215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7936,'-2'-8'3187,"1"-1"1,1-14-1,0 23-3143,0 0-1,-1 0 1,1-1-1,0 1 1,0 0-1,0 0 1,1 0 0,-1 0-1,0 0 1,0 0-1,0 0 1,0-1-1,0 1 1,0 0 0,0 0-1,0 0 1,0 0-1,0 0 1,0 0-1,0 0 1,0 0-1,0-1 1,0 1 0,0 0-1,0 0 1,1 0-1,-1 0 1,0 0-1,0 0 1,0 0-1,0 0 1,0 0 0,0 0-1,0 0 1,1 0-1,-1 0 1,0 0-1,0 0 1,0 0 0,0 0-1,0 0 1,0 0-1,0 0 1,1 0-1,-1 0 1,8 3 834,8 12 107,-11-10-828,2 3 64,0 1 1,-1-1-1,0 1 0,5 11 1,67 139 1109,-41-78-796,-9-21 39,30 101-1,-24-54 94,24 135-1,-47-161-271,3 152-1,-16-192-372,-1 0 0,-1 0 0,-3 0 0,-1-1 0,-2 0 0,-2 0 0,-2-1-1,-1-1 1,-39 70 0,47-96-205,-12 25-698,17-34 402,2-1 0,-1 1 0,0 0 1,0-1-1,1 1 0,-1 4 0,1-6 333,0-1 1,0 0-1,0 1 0,0-1 0,0 0 0,0 0 0,0 1 0,0-1 0,0 0 1,0 1-1,0-1 0,0 0 0,0 0 0,0 1 0,0-1 0,0 0 0,1 0 0,-1 1 1,0-1-1,0 0 0,0 0 0,0 1 0,1-1 0,-1 0 0,0 0 0,0 1 1,0-1-1,1 0 0,-1 0 0,0 0 0,0 0 0,1 1 0,-1-1 0,0 0 1,0 0-1,1 0 0,-1 0 0,0 0 0,1 0 0,-1 0 0,0 0 0,0 0 1,1 0-1,-1 0 0,0 0 0,1 0 0,-1 0 0,0 0 0,1 0 0,-1 0 1,9 0-5135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2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1264 7808,'-2'1'401,"0"0"1,0 0-1,0-1 0,0 1 1,0 0-1,1 1 0,-1-1 1,0 0-1,0 0 1,1 1-1,-1-1 0,1 1 1,0-1-1,-1 1 1,1 0-1,-2 3 0,3-3-166,-1 1 0,1-1 0,-1 1 0,1-1 0,0 1 0,0-1-1,0 1 1,1-1 0,-1 1 0,1-1 0,-1 1 0,1-1 0,1 4-1,0-1-72,0 1-1,0 0 0,1 0 1,0-1-1,0 0 0,0 0 1,1 0-1,0 0 0,0 0 1,0 0-1,6 4 0,-6-6-92,-1-1 0,1 1 0,0-1 0,0 0 0,0 0 0,0-1 0,0 1 0,0-1 0,1 0 0,-1 0 0,0 0 0,1 0 0,-1-1 0,8 0 0,-3 0 31,0-1-1,0-1 1,0 1-1,0-1 1,14-6-1,-6 2 3,-1-2 1,0 0-1,-1-1 0,0 0 0,-1-1 0,20-18 0,-19 16-38,7-5-5,-1-1-1,-1-2 1,23-27 0,-9 2 10,-3-2 0,48-97 1,-57 94-46,20-67 0,-35 91-19,0-1 0,-2 0 1,-1 0-1,0-29 0,-9-96 5,5 146-9,-6-61 8,-19-90 0,15 115-5,-2 0 1,-2 0 0,-20-43 0,32 82-5,-1-4-5,0 1 0,-1-1 0,-6-9-1,9 15 4,0 0-1,1 1 0,-1-1 0,0 0 1,1 0-1,-1 1 0,0-1 0,0 0 1,0 1-1,1-1 0,-1 0 0,0 1 1,0-1-1,0 1 0,0 0 0,0-1 0,0 1 1,0 0-1,0 0 0,0-1 0,0 1 1,0 0-1,0 0 0,0 0 0,-1 0 1,1 0-1,0 1 0,0-1 0,0 0 1,0 0-1,0 1 0,-1 0 0,-1 1-5,1-1-1,-1 1 1,0 0-1,1 1 1,0-1-1,0 0 1,-1 1-1,1-1 1,1 1-1,-1 0 0,0 0 1,1-1-1,-1 1 1,0 4-1,-34 100-44,20-47 101,-9 64 0,22-99-35,-31 247 102,22 127-3,22-175-101,25 133 95,-26-302 42,32 104-1,-32-133-42,1-1 1,1 0 0,2 0-1,0-1 1,28 37-1,-36-54-72,0-1-1,0 1 1,0-1-1,0-1 0,1 1 1,0-1-1,1 0 1,-1 0-1,1-1 1,0 1-1,10 3 1,-15-7-26,0 0 1,1 0-1,-1 0 1,1 0-1,-1-1 0,1 1 1,-1-1-1,1 0 1,-1 0-1,1 0 1,-1 0-1,1 0 1,-1 0-1,1-1 1,-1 1-1,1-1 1,-1 0-1,0 0 1,3-1-1,-2 0-1,0 0 0,0-1-1,0 1 1,0-1 0,-1 1-1,1-1 1,-1 0 0,1 0-1,-1 0 1,0-1 0,-1 1 0,1 0-1,2-7 1,-1 1 6,0 1-1,-1 0 1,0-1 0,-1 0 0,0 1-1,0-1 1,-1 0 0,0 1 0,0-1-1,-1 0 1,0 1 0,-1-1-1,0 1 1,-3-9 0,-1 0-23,-1 0 1,0 1-1,-1 1 0,-1-1 1,-1 1-1,0 1 0,-18-20 1,20 24-36,-1 1 1,-1 0-1,1 1 1,-18-12-1,23 18 22,1 0 1,-1-1-1,0 1 1,-1 0-1,1 1 0,0-1 1,0 1-1,-1 0 0,1 0 1,0 0-1,-1 1 0,1-1 1,-1 1-1,1 0 1,-1 1-1,-5 0 0,-5 3-104,12-4 0,9-2 0,1 0 90,2-1 13,0 0 1,-1 0 0,1-1 0,13-9-1,168-121 4,-109 71-348,40-30-5449,-84 64 603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 9600,'-8'-26'3120,"8"25"-2942,0 0 1,0 0-1,0 1 1,-1-1-1,1 0 1,0 0 0,-1 1-1,1-1 1,-1 0-1,1 1 1,-1-1-1,1 0 1,-1 1 0,1-1-1,-2 0 1,2 1-69,0 0-1,-1 0 1,1-1 0,0 1 0,-1 0 0,1 0 0,-1 0 0,1 0 0,0 0 0,-1 0 0,1 0-1,0 0 1,-1 0 0,1 0 0,0 0 0,-1 0 0,1 1 0,0-1 0,-1 0 0,1 0-1,0 0 1,-1 1 0,-1 0 142,1 0-1,-1 0 1,1 1-1,0-1 1,0 0-1,-1 1 0,1-1 1,-1 3-1,-3 6 47,1 0-1,0 0 1,1 1-1,0-1 1,0 1-1,-1 15 1,-1 65 38,5-70-173,0-16-141,1 156 862,28 255 199,36 48-928,-51-397-165,2-1 1,4-1 0,29 69-1,-16-69-599,-28-56 396,1-1 0,0 1 0,1-1 0,0-1-1,8 8 1,-2-4-1084,1 0 0,1 0-1,26 13 1,-14-9-3945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63 118 6784,'-29'2'2722,"0"-1"3244,29-1-5932,0 0 1,-1 0-1,1 0 1,0 0-1,0 0 1,0 0 0,0 0-1,0 0 1,-1 0-1,1 0 1,0 0 0,0 0-1,0 0 1,0 0-1,0 0 1,-1 0 0,1 0-1,0 0 1,0 0-1,0 0 1,0 0 0,0-1-1,0 1 1,0 0-1,-1 0 1,1 0 0,0 0-1,0 0 1,0 0-1,0 0 1,0-1-1,0 1 1,0 0 0,0 0-1,0 0 1,0 0-1,0 0 1,0-1 0,0 1-1,0 0 1,0 0-1,0 0 1,3-8 643,14-10 271,1 6-582,-1 0 1,1 1-1,1 1 0,0 0 0,25-8 1,-29 13-125,-1 1 0,1 1 1,-1 0-1,1 1 1,0 1-1,0 0 1,0 1-1,23 3 1,-33-3-134,-1 1 0,1 0 0,0 1 1,-1-1-1,1 1 0,-1-1 0,1 1 0,-1 1 1,0-1-1,0 1 0,0-1 0,0 1 1,0 0-1,3 5 0,-3-3-4,0 0-1,0 0 1,-1 0 0,1 1-1,-1 0 1,-1-1 0,1 1-1,-1 0 1,3 11 0,-3-5-67,0 0-1,-1 0 1,0 0 0,-1 0-1,-1 0 1,1 1 0,-2-1-1,0 0 1,0-1 0,-8 22 0,5-20-25,2-5-62,-1 0 0,2 1 1,-1-1-1,1 1 0,-2 16 1,4-23 44,1 1 0,-1-1 0,1 1 0,-1-1 0,1 1 0,0-1 0,0 1 0,0-1 0,0 0 0,1 0 0,-1 1 0,0-1 0,1 0 0,0 0 0,2 2 0,5 4 34,-1 0 0,12 7 0,-12-10-60,34 25 28,109 86 66,-139-106-34,-2 0 1,0 1 0,0 0-1,0 1 1,-2 0 0,1 0-1,9 21 1,-16-28-17,0-1 0,0 1 1,0 0-1,0 0 0,-1 0 0,0 0 1,0 0-1,0 1 0,-1-1 0,0 0 1,0 0-1,0 1 0,-1-1 0,1 0 1,-1 0-1,0 0 0,-1 0 0,1 0 1,-1 0-1,0 0 0,-1 0 0,1-1 1,-1 1-1,-5 6 0,-1 0 103,-1-1 0,0-1 1,0 1-1,-21 12 0,-53 28-229,2-8-1533,28-14-4877,48-27 3193,2-1-1466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8960,'0'0'67,"0"0"1,0 0-1,0 0 0,0 0 1,0 0-1,0 0 1,0 0-1,-1 0 0,1 0 1,0 0-1,0 0 1,0 0-1,0 0 0,0 0 1,0 0-1,0 0 1,0 0-1,-1 0 0,1 0 1,0 0-1,0 0 1,0 0-1,0 0 0,0 0 1,0 0-1,0 0 1,0 0-1,0 0 0,0 0 1,-1 0-1,1 0 1,0 0-1,0 1 0,0-1 1,0 0-1,0 0 1,0 0-1,0 0 0,0 0 1,0 0-1,0 0 1,0 0-1,0 0 0,0 0 1,0 1-1,0-1 1,0 0-1,0 0 0,0 0 1,0 0-1,0 0 1,0 0-1,0 0 0,0 0 1,0 1-1,5 4 1756,12 4 233,-8-7-1777,0 0 0,0 0 0,1-1 1,-1 0-1,0 0 0,1-1 0,9-1 1,5 0-93,43 2 165,132-5-1541,-175-1-1648,11-6-6609,-19 3 5708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11904,'25'-44'3898,"-23"43"-3794,-1 0 1,0-1-1,0 1 0,1 0 0,-1-1 0,1 1 1,-1 0-1,1 0 0,-1 0 0,1 0 1,0 1-1,0-1 0,-1 0 0,1 1 0,0-1 1,0 1-1,0 0 0,-1-1 0,1 1 0,0 0 1,0 0-1,0 0 0,0 1 0,0-1 1,-1 0-1,1 1 0,3 0 0,-3-1 45,1 1 9,0 1 1,0-1-1,0 1 1,0-1-1,0 1 0,0 0 1,0 0-1,-1 0 1,1 0-1,-1 1 1,1-1-1,-1 1 1,0-1-1,3 5 0,0 0 116,19 25 555,-1 1-1,-2 1 1,28 63-1,34 114-35,-47-105-547,-5 2 0,-5 2 1,-4 0-1,-6 1 0,4 133 0,-46 415-1563,26-655 1177,-1 6-946,0 1-1,1 0 1,2 18 0,-1-20-873,1-8 309,3-18-1198,-3 7 1913,11-48-3790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8704,'-1'0'367,"0"0"0,1 0 0,-1 0 0,0 0-1,0 1 1,0-1 0,0 0 0,0 0 0,0 1 0,0-1 0,0 0 0,0 1 0,1-1 0,-1 1 0,0-1 0,0 1 0,1-1 0,-2 2 0,1-1-223,1 0 0,0-1 0,0 1 0,-1 0 0,1 0 1,0-1-1,0 1 0,0 0 0,0-1 0,0 1 0,0 0 0,0 0 0,0-1 0,0 1 1,1 0-1,-1-1 0,0 1 0,0 0 0,1-1 0,-1 1 0,0 0 0,1-1 0,-1 1 1,0-1-1,1 1 0,-1-1 0,1 1 0,-1 0 0,1-1 0,0 1 0,4 3 23,-1-1-1,1 1 0,-1-1 0,1 0 1,0 0-1,0-1 0,1 1 0,-1-1 0,0 0 1,1-1-1,7 2 0,6 1-82,1-2-1,19 1 1,-18-2-89,85 8-1756,-104-9 1383,0 0 0,0 0-1,0 0 1,-1 1-1,1-1 1,0 1 0,0-1-1,-1 1 1,1 0 0,0 0-1,-1 0 1,1 0-1,-1 0 1,1 0 0,-1 0-1,0 0 1,1 0 0,1 3-1,6 14-4383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10368,'21'27'3872,"-3"-15"-3040,18 0 512,-18-7 31,9 2-287,17-2 96,10 2-544,4 5-128,-5 0-320,-4 0-192,-8 0-32,-5 0-1024,-10-4-416,-4-8-3711,-4-8-2049,-13 1 3360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739 395 6400,'1'-20'1548,"1"0"1,1 1-1,1-1 1,8-21-1,6-41 1189,-16 68-2359,1-4 342,0 0 0,-2 0 0,-1-22 0,0 36-583,0 0-1,-1 0 0,1 0 1,-1 0-1,0 0 1,0 0-1,0 0 1,-1 1-1,1-1 0,-1 0 1,0 1-1,0-1 1,0 1-1,-1 0 0,1 0 1,-1 0-1,0 0 1,0 0-1,0 0 1,-5-3-1,6 5-87,0 0 1,-1 0-1,1 0 1,0 0-1,-1 1 1,1-1-1,-1 1 0,1-1 1,-1 1-1,1 0 1,-1 0-1,1 0 1,-1 0-1,1 1 0,-1-1 1,1 1-1,-1-1 1,-2 2-1,-5 2 35,1 0-1,-1 1 0,-9 6 1,12-7-34,-39 24 86,-59 46 1,80-54-136,2 2 0,0 0 0,-37 49 0,15-7 167,-64 124 1,-8 81 433,93-197-458,-23 109 0,40-143-106,1 0 0,3 1 1,1 0-1,4 56 1,-1-66 10,2-1 1,1 1 0,1-1 0,2 0-1,13 38 1,-15-54-38,0 0 0,1-1 0,0 1 0,1-1 0,0 0 0,1-1-1,0 0 1,1 0 0,0-1 0,0 0 0,1 0 0,15 10 0,-10-8 14,0-1 0,0 0 0,1-1 0,0-1 0,1-1 0,0 0 0,28 7 0,-34-10 21,0-2-1,1 1 1,-1-1 0,0-1-1,1 0 1,-1-1 0,1 0-1,0-1 1,-1 0 0,0-1-1,22-5 1,2-3 36,0-1 1,0-1-1,-2-2 1,0-1 0,56-36-1,-82 46-55,1-1 0,-1 1 0,-1-2 0,1 1 0,-1-1 0,0 0 0,0 0 0,8-15 0,-12 16 14,1 0 0,-1 0 0,1 0 0,-2 0 1,1 0-1,-1-1 0,0 1 0,0-1 0,-1 1 1,0-1-1,0 1 0,-2-12 0,1 10-30,0 0 0,-1 0-1,0 0 1,-1 0 0,1 0-1,-1 1 1,-1-1 0,0 1-1,0 0 1,0 0 0,-1 0 0,0 1-1,0 0 1,-1 0 0,0 0-1,0 0 1,0 1 0,-1 0-1,1 0 1,-1 1 0,0 0 0,-1 0-1,1 1 1,-1 0 0,1 0-1,-1 0 1,0 1 0,0 1-1,0-1 1,-16 0 0,6 2-42,1 1 0,-1 1 0,0 1 0,0 0 0,1 1 0,0 1 1,-23 10-1,8-1-84,1 1 0,-56 38-1,76-46-146,1 1 0,-1 1-1,1 0 1,1 0 0,-1 1-1,2 1 1,-10 13 0,9-9-716,0 1 0,2 0 0,0 0 0,-9 30 0,14-41 511,1 0 0,0 0 0,-1 0-1,2 0 1,-1 0 0,0 0 0,1 0 0,0 0 0,0 0 0,1 0 0,-1 1 0,1-1 0,0 0 0,1 0 0,-1-1 0,1 1 0,2 5 0,28 52-4270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11008,'-9'-12'4128,"9"12"-3200,0 0 575,0 0 1,0 0-320,0 0-64,9 3-352,0-3-64,19 5-416,-7-5-160,19-5-32,-8 5-64,13-3 64,-6-1-928,1 4-288,-8 0-2432,-10 12-1023,1 0-321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9472,'5'12'3584,"-5"-12"-2784,43 5 416,-38-5 32,22 0-321,-5 0-63,19-5-352,-10 2-160,22-1-192,-8-1-128,18-2 0,-15 2-896,15-2-288,-14 2-1119,13-2-481,-13 4-1280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762 311 9984,'0'-14'1225,"-1"-25"2136,1 28-2963,0 4-36,-1 0 0,0 0 0,0 0 0,0 0 1,-3-7-1,-6-36 2345,7 30-1598,-9-30 0,11 45-952,-1-1 0,-1 1-1,1 0 1,-1 0 0,1 0 0,-1 0 0,-1 1 0,1-1 0,-1 1-1,-4-5 1,5 7-79,1 0-1,-1 0 0,0 0 1,0 0-1,0 1 0,0-1 1,0 1-1,0 0 0,-1 0 1,1 0-1,0 0 1,-1 0-1,1 1 0,0 0 1,-1-1-1,1 1 0,-1 1 1,1-1-1,0 0 0,-1 1 1,1 0-1,0-1 0,-1 1 1,-4 3-1,-4 1 16,0 2 0,0-1 0,0 1-1,1 1 1,-11 9 0,-12 12 28,2 0 0,0 3 0,2 0-1,2 2 1,-46 69 0,24-16 98,4 1-1,3 2 1,5 2 0,-37 131-1,62-175-143,2 1 0,-7 90-1,18-139-73,-2 21 43,1 0 1,3 38-1,2-41-1,0-1 1,1 1-1,8 17 0,-13-34-40,4 7 20,-1 1 0,1-1 0,0 0 0,1 0 0,0 0 0,0-1 0,1 1 0,10 10 0,-5-9 4,-1-1 0,1 0-1,1-1 1,0 0 0,14 5 0,17 7 35,1-3 0,0-1 0,1-3 0,1-1 0,0-3 0,1-1 0,-1-2 0,1-3 0,0-2 0,67-7 0,-85 3-2,-1-2 0,0 0-1,0-2 1,-1-1 0,0-1-1,50-28 1,-58 28-4,0-2 0,-1-1 0,-1 0-1,0-1 1,0-1 0,-2 0 0,0-2 0,-1 1 0,19-30-1,-30 42-32,0-1 0,-1 0 0,1 0 1,-1 0-1,0 0 0,0-1 0,-1 1 0,0 0 0,0-1 0,0 1 0,0-1 0,-1-5 0,0 8-16,-1-1 1,0 1 0,0 0-1,0-1 1,0 1-1,0 0 1,0 0-1,-1 0 1,0 0 0,1 0-1,-1 0 1,0 1-1,-1-1 1,1 0 0,0 1-1,-1 0 1,1-1-1,-1 1 1,0 0-1,-5-3 1,-3-1-9,1 1 1,-1 0-1,-1 0 1,1 1-1,-1 1 1,1 0-1,-1 0 1,-18-1-1,11 3 0,1 1-1,-1 1 1,1 0 0,-36 8-1,20 0-13,2 1 0,-1 2 0,2 0 1,-1 3-1,-38 23 0,11-1-908,2 2 0,1 2 1,-55 53-1,104-87 134,-1 1 0,2 0 0,-10 12 0,14-16 85,0-1-1,1 0 1,-1 1 0,1 0 0,-1-1 0,0 6 0,2-9 517,-1 1 0,1-1 1,0 0-1,0 1 0,0-1 0,0 0 0,0 1 1,0-1-1,0 0 0,0 1 0,-1-1 0,1 0 0,0 1 1,0-1-1,1 0 0,-1 1 0,0-1 0,0 0 1,0 1-1,0-1 0,0 1 0,0-1 0,0 0 0,0 0 1,1 1-1,-1-1 0,0 0 0,0 1 0,1-1 1,-1 0-1,0 0 0,0 1 0,1-1 0,7-7-5375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4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7680,'0'-1'181,"0"1"-1,-1 0 1,1 0 0,0 0 0,0-1 0,-1 1 0,1 0 0,0 0-1,0 0 1,-1-1 0,1 1 0,0 0 0,-1 0 0,1 0 0,0 0-1,-1 0 1,1 0 0,0 0 0,-1 0 0,1 0 0,0 0 0,-1 0-1,1 0 1,0 0 0,-1 0 0,1 0 0,0 0 0,-1 0 0,1 0-1,0 0 1,0 0 0,-1 1 0,1-1 0,0 0 0,-1 1 0,-8 12 1598,-2 22-1893,10-34 359,0 6-96,-1 0 0,1 0-1,0-1 1,0 1 0,1 11 0,0-17-101,0 0-1,0 1 1,0-1-1,1 0 1,-1 1-1,0-1 1,1 0-1,-1 0 1,1 1-1,-1-1 1,1 0-1,0 0 0,-1 0 1,1 0-1,0 0 1,0 0-1,0 0 1,0 0-1,0 0 1,0 0-1,0 0 1,0 0-1,0-1 1,0 1-1,1 0 1,-1-1-1,0 1 1,0-1-1,1 0 1,-1 1-1,0-1 1,1 0-1,-1 0 1,0 0-1,1 0 1,1 0-1,3 0 68,-1 0 0,1-1-1,-1 0 1,1 0 0,-1-1-1,0 1 1,0-1-1,0 0 1,0-1 0,0 1-1,0-1 1,0 0 0,-1 0-1,1 0 1,4-6-1,-6 6-3,0 0-1,0 0 0,0-1 0,0 1 0,-1-1 0,1 0 1,-1 0-1,0 0 0,-1 0 0,1 0 0,0 0 0,-1 0 1,0-1-1,0 1 0,-1-1 0,1 1 0,-1 0 0,0-1 0,0-6 1,0 9-65,-1 0 0,1 0 1,0-1-1,-1 1 0,1 0 0,-1 0 1,0 0-1,0 0 0,1 0 1,-2 0-1,1 0 0,0 0 1,0 0-1,0 1 0,-1-1 1,1 0-1,-1 1 0,0-1 1,1 1-1,-1-1 0,0 1 0,0 0 1,0 0-1,0 0 0,0 0 1,0 0-1,0 0 0,0 1 1,0-1-1,0 1 0,-4-1 1,0 1 14,1 0 0,-1 0 1,1 1-1,-1-1 0,1 1 1,0 1-1,-1-1 1,1 1-1,0 0 0,0 0 1,-9 5-1,6-2-70,-1 1 1,1 0-1,1 1 0,-1 0 0,1 0 1,0 0-1,0 1 0,-8 13 0,13-17 22,-1 0 0,1 1-1,0-1 1,0 1-1,0 0 1,1 0 0,0-1-1,-2 9 1,3-10 18,0 1 0,0-1 0,0 0 0,1 0 0,-1 0 0,1 0 1,0 1-1,-1-1 0,1 0 0,1 0 0,-1-1 0,0 1 0,1 0 0,2 4 1,-2-4-19,0-1 1,1 0-1,-1 1 1,1-1 0,-1 0-1,1 0 1,0 0 0,-1 0-1,1-1 1,0 1-1,0-1 1,0 0 0,0 0-1,1 0 1,-1 0 0,0 0-1,0-1 1,1 1 0,-1-1-1,0 0 1,1 0-1,-1 0 1,0-1 0,0 1-1,1-1 1,2-1 0,4 0 11,-1-1 1,0 0-1,-1-1 0,1 0 1,-1 0-1,1-1 1,-1 0-1,8-7 1,-10 6 37,1 1 1,-1-2 0,-1 1-1,1 0 1,-1-1-1,-1 0 1,1-1-1,-1 1 1,0-1-1,-1 1 1,5-16-1,-7 20-33,0 0-1,0 0 1,-1-1-1,1 1 1,-1 0-1,0-1 0,0 1 1,0-1-1,0 1 1,-1 0-1,1-1 0,-1 1 1,0 0-1,0-1 1,0 1-1,0 0 0,-1 0 1,1 0-1,-1 0 1,0 0-1,1 0 1,-2 1-1,1-1 0,0 0 1,0 1-1,-1 0 1,1-1-1,-1 1 0,0 0 1,0 1-1,0-1 1,-3-1-1,-1 0-25,0 0 0,-1 1 0,1 0 0,0 0 0,-1 1 0,1 0 0,-1 0 0,0 1 0,1 0 0,-1 0 0,0 1-1,1 0 1,-1 0 0,1 1 0,0 0 0,-1 0 0,1 1 0,0 0 0,-10 6 0,9-5-12,0 0 0,0 1 0,1 0 0,-1 1 0,1 0-1,1 0 1,-1 0 0,1 1 0,0 0 0,1 0 0,0 1 0,0-1 0,0 1 0,1 0 0,0 1 0,-3 9-1,6-13 12,-1 0 1,2 0-1,-1 0 0,0 0 0,1 0 0,0 0 0,0 0 0,1 0 0,-1 0 0,1-1 0,0 1 0,0 0 0,1 0 0,-1-1 0,4 6 0,-2-4 10,0-1 1,1 1 0,0-1-1,0 0 1,0 0 0,1 0-1,0 0 1,-1-1 0,2 0-1,7 5 1,-5-4 17,0 0 1,1-1-1,0 0 0,-1 0 0,1-1 1,1-1-1,-1 1 0,0-1 0,0-1 1,1 0-1,-1 0 0,1-1 0,-1 0 1,1-1-1,16-2 0,-19 0 4,0 0 0,0 0 0,0 0 1,-1-1-1,0 0 0,1 0 0,-2 0 0,1-1 0,0 0 0,-1 0 0,0 0 0,0-1 0,0 0 1,-1 0-1,0 0 0,0 0 0,4-11 0,-4 8 12,0 0 0,0-1 0,-1 0 0,0 1 0,-1-1 0,0 0 0,-1 0 0,0 0 0,0 0 0,-1 0 0,0 0 0,-3-14 0,2 18-37,0 0 0,-1-1 0,0 1 0,-1 1 0,1-1 0,-1 0 0,-5-8 0,6 11-9,-1 0-1,1 1 0,0-1 1,-1 1-1,1-1 0,-1 1 1,0 0-1,1 0 0,-1 1 0,0-1 1,0 0-1,0 1 0,-1 0 1,1 0-1,-7-2 0,4 2-17,-1 1 0,0 0-1,1 0 1,-1 0 0,0 1-1,0 0 1,1 0 0,-1 0 0,1 1-1,-1 0 1,1 1 0,0-1 0,0 1-1,0 0 1,0 1 0,0-1 0,1 1-1,0 0 1,-1 1 0,-4 5-1,0 0-6,1 0 0,0 1 0,0 1-1,1-1 1,1 2 0,0-1-1,0 1 1,-8 22 0,13-28 14,0 0 0,0 0 1,1 0-1,0 0 0,0-1 1,0 2-1,1-1 0,0 0 1,1 0-1,-1 0 0,3 9 1,-2-12 20,1-1 0,-1 0 0,0 1 0,1-1 0,0 0 0,0 0 0,0 0 0,0 0 0,0 0 0,0 0 0,1 0 0,-1-1 0,1 1 0,0-1 1,0 0-1,0 0 0,0 0 0,0 0 0,1-1 0,-1 1 0,0-1 0,1 1 0,4 0 0,-3-1 8,1-1 1,-1 1-1,0-1 0,1 0 0,-1 0 1,0 0-1,1-1 0,-1 0 0,0 0 1,0 0-1,0-1 0,0 0 1,0 0-1,0 0 0,0 0 0,0-1 1,-1 0-1,0 0 0,1 0 0,-1 0 1,0-1-1,5-5 0,-3 2 3,0 0 0,0 0 1,-1-1-1,1 0 0,-2 0 0,1 0 0,-1 0 0,0-1 0,-1 0 0,0 1 1,-1-1-1,3-11 0,-5 16-22,1 0 0,-1 1 0,0-1 0,0 0 0,0 0 1,0 0-1,0 1 0,-1-1 0,0 0 0,0 0 0,0 1 0,0-1 0,0 0 1,-1 1-1,0 0 0,1-1 0,-1 1 0,-1 0 0,1 0 0,0 0 0,-1 0 1,1 0-1,-1 0 0,0 1 0,0 0 0,0-1 0,0 1 0,-1 0 0,1 0 1,-1 1-1,1-1 0,-1 1 0,1 0 0,-1 0 0,0 0 0,1 0 0,-1 0 1,0 1-1,0 0 0,0 0 0,-7 0 0,2 1-20,0 1 0,-1 0 0,1 0 1,0 1-1,0 0 0,0 0 0,1 1 0,-1 0 0,1 1 0,0 0 1,-11 8-1,7-3-3,-1 1 1,2 0-1,-1 1 1,2 0-1,-19 26 1,27-34 9,0 0 0,0 0 1,0 0-1,0 1 0,0-1 1,1 0-1,0 1 0,0 0 1,0-1-1,0 9 0,1-11 15,0 0 0,0 0 1,0 0-1,0 0 0,1 0 0,-1-1 0,1 1 0,-1 0 0,1 0 0,0 0 1,0 0-1,0-1 0,0 1 0,0 0 0,0-1 0,0 1 0,0-1 0,1 1 1,-1-1-1,1 1 0,-1-1 0,1 0 0,-1 0 0,1 0 0,0 0 1,0 0-1,3 1 0,1-1 13,0 0 0,0 0 0,1-1 0,-1 0 0,0 0 0,0 0 1,1-1-1,-1 0 0,0 0 0,0-1 0,0 1 0,0-1 0,0-1 0,-1 1 0,1-1 1,-1 0-1,10-7 0,-13 8-208,0 0 0,-1 0 0,1 0 0,-1 0 0,1-1 0,-1 1 0,0 0 0,0-1 0,0 1 0,1-5 0,8-16-4745,6 8 196,2 3-1225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87 216 7296,'-4'-36'10197,"4"35"-9982,0 0 0,0 0 0,0-1 0,0 1 0,-1 0 0,1-1 0,0 1 0,-1 0 0,1-1 0,-1 1 0,1 0 0,-2-2 0,2 3-152,-1-1-1,1 1 1,-1-1-1,1 1 1,-1 0-1,1-1 1,-1 1-1,0 0 1,1-1-1,-1 1 1,1 0-1,-1 0 1,0-1-1,1 1 1,-1 0-1,0 0 1,1 0-1,-1 0 1,0 0-1,1 0 1,-1 0-1,0 0 1,1 1-1,-1-1 1,0 0-1,1 0 1,-1 0-1,0 1 1,-3 0 39,1 1 1,-1 0-1,1 0 1,0 0-1,-1 0 1,1 0-1,0 1 1,0-1-1,1 1 1,-1 0 0,1 0-1,-1 0 1,1 0-1,0 0 1,0 1-1,0-1 1,1 1-1,-1-1 1,-1 7-1,2-6-58,-1 0-1,1 1 1,1-1-1,-1 1 1,1-1-1,-1 1 0,1-1 1,1 1-1,-1-1 1,1 1-1,-1-1 1,1 0-1,1 1 1,-1-1-1,1 0 0,2 7 1,-3-10-24,0 1 0,1-1 0,-1 1 1,0-1-1,1 1 0,-1-1 0,1 0 0,-1 0 0,1 0 1,0 0-1,-1 0 0,1 0 0,0 0 0,0 0 0,0-1 1,0 1-1,-1-1 0,1 1 0,0-1 0,0 0 0,0 0 1,0 0-1,0 0 0,0 0 0,0 0 0,2-1 0,0 1 19,-1-1-1,0 0 1,1 0-1,-1 0 0,0 0 1,1 0-1,-1-1 0,0 0 1,0 0-1,0 0 0,0 0 1,-1 0-1,1 0 1,2-3-1,-1 0 62,-1 0 0,0 0 1,-1 0-1,1 0 0,-1 0 0,0-1 1,0 1-1,0-1 0,-1 0 1,0 1-1,0-1 0,0-9 0,-1 0-3,-1 0 0,0 0 0,-5-25-1,5 37-90,1 1 0,-1-1-1,0 0 1,0 1-1,0-1 1,0 1 0,0 0-1,0-1 1,-1 1-1,1 0 1,-4-4 0,4 6-5,0-1 0,0 0 1,0 0-1,0 1 1,0-1-1,0 1 0,0-1 1,0 1-1,-1-1 1,1 1-1,0 0 0,0 0 1,-1-1-1,1 1 1,0 0-1,0 0 1,-1 0-1,1 0 0,0 0 1,0 1-1,-1-1 1,1 0-1,0 1 0,0-1 1,0 1-1,0-1 1,-2 2-1,-2 1 1,0 0 0,0 0 0,1 1 0,0 0-1,-1 0 1,1 0 0,1 0 0,-1 1 0,1 0 0,-1-1 0,1 1-1,1 0 1,-1 1 0,-1 5 0,1-5 9,1 0-1,0 1 1,0-1-1,0 1 1,1-1-1,0 1 1,0 0 0,1-1-1,0 1 1,0 0-1,2 11 1,-1-15-1,0 1 1,0-1 0,1 0-1,-1 0 1,1 0-1,-1 0 1,1 0-1,0-1 1,0 1-1,0 0 1,1-1 0,-1 0-1,1 1 1,-1-1-1,1 0 1,0 0-1,-1-1 1,1 1 0,0 0-1,0-1 1,0 0-1,1 0 1,-1 0-1,0 0 1,0 0 0,1 0-1,-1-1 1,0 0-1,1 0 1,-1 0-1,0 0 1,1 0-1,-1-1 1,0 1 0,0-1-1,1 0 1,-1 0-1,0 0 1,0 0-1,0-1 1,0 1 0,0-1-1,0 0 1,-1 0-1,1 0 1,0 0-1,-1 0 1,0-1 0,1 1-1,-1-1 1,0 1-1,3-6 1,1-3 16,0-1 0,-1 0 0,0-1 0,0 1 0,-2-1 0,1 0 0,1-20 0,-4 23-14,0-1 0,0 0 0,-1 0 0,-1 1 0,0-1 0,0 0 0,-1 1 0,0-1 0,-7-16 0,9 25-8,-1 0 0,0 0 0,0 0 0,0 1-1,0-1 1,0 0 0,0 1 0,-1-1 0,1 1-1,0-1 1,-1 1 0,1 0 0,-1 0-1,1-1 1,-1 1 0,0 0 0,1 0 0,-1 0-1,0 1 1,0-1 0,0 0 0,0 1 0,0-1-1,0 1 1,0 0 0,1 0 0,-1-1-1,0 1 1,0 1 0,0-1 0,0 0 0,0 0-1,0 1 1,0-1 0,0 1 0,-2 0-1,-2 2-16,0-1 0,0 1-1,1 0 1,-1 0 0,1 1-1,-1 0 1,1 0 0,1 0-1,-10 10 1,9-8-3,1 1 0,-1 0 0,1 0 0,1 0 0,-1 0 0,1 1 0,0-1 0,1 1 0,0 0 0,0 0 0,1 0 0,-1 9 0,1-9 27,1-1 1,0 1-1,1-1 1,-1 1-1,2-1 0,-1 0 1,1 0-1,0 1 1,0-1-1,1 0 0,0-1 1,0 1-1,6 8 0,-7-12 2,0 0-1,0 0 1,0-1-1,1 1 0,-1-1 1,1 0-1,0 1 0,-1-1 1,1-1-1,0 1 0,0 0 1,1-1-1,-1 1 0,0-1 1,0 0-1,1 0 1,4 1-1,-6-2-2,1 0 1,0 0-1,-1 0 0,1 0 0,-1-1 1,1 1-1,0-1 0,-1 0 1,1 1-1,-1-1 0,0 0 1,1-1-1,-1 1 0,0 0 1,1-1-1,-1 1 0,0-1 1,0 1-1,0-1 0,-1 0 1,1 0-1,0 0 0,1-3 0,4-6 26,-1-1-1,0 1 1,-1-1-1,0 0 1,-1 0-1,0-1 1,-1 1-1,-1-1 0,0 0 1,0 1-1,-1-15 1,-1 22-55,0 0 0,-1 0 0,0-1-1,0 1 1,0 0 0,0 0 0,-1 0 0,1 0 0,-1 1 0,-6-10 0,7 13 15,0-1 0,0 0 0,0 1 0,0-1 1,-1 1-1,1 0 0,-1-1 0,1 1 0,-1 0 0,0 0 0,1 0 0,-1 0 1,0 0-1,0 0 0,0 1 0,1-1 0,-1 0 0,0 1 0,0 0 0,0-1 1,0 1-1,0 0 0,0 0 0,0 0 0,0 0 0,0 0 0,0 1 0,0-1 1,0 1-1,-3 0 0,-1 2-12,-1 0 0,1 0 0,0 1 0,0 0 0,0 0 0,1 0-1,-1 1 1,1 0 0,0 0 0,1 0 0,-1 1 0,1-1 0,-6 10 0,4-5-4,1 0-1,0 0 0,1 1 0,0-1 1,0 1-1,1 0 0,-3 18 1,5-20 26,0 0 1,1 0-1,0 1 0,1-1 1,0 0-1,2 9 1,-2-15 1,0 1 1,0 0-1,0-1 1,1 0-1,-1 1 1,1-1 0,0 0-1,0 1 1,0-1-1,0 0 1,0-1-1,1 1 1,-1 0 0,1-1-1,0 1 1,-1-1-1,5 3 1,-5-5 2,0 1 1,0 0-1,0 0 1,1-1-1,-1 1 0,0-1 1,0 0-1,1 0 1,-1 0-1,0 0 1,1 0-1,-1 0 0,0 0 1,0-1-1,1 1 1,-1-1-1,0 0 1,0 0-1,0 0 1,0 0-1,0 0 0,0 0 1,0 0-1,0 0 1,0-1-1,-1 1 1,3-3-1,3-3 45,-1 1-1,0-1 1,0-1 0,0 1-1,5-12 1,-6 11-12,-1 0-1,-1 0 1,1 0 0,-2 0 0,1 0 0,-1-1-1,0 1 1,1-16 0,-3 21-51,0 1-1,0-1 1,0 0-1,0 0 1,0 0-1,-1 1 1,0-1 0,1 0-1,-1 1 1,0-1-1,0 0 1,-1 1-1,1 0 1,0-1-1,-1 1 1,1 0 0,-1-1-1,0 1 1,0 0-1,0 0 1,0 0-1,0 1 1,0-1 0,-1 0-1,1 1 1,0 0-1,-1-1 1,1 1-1,-1 0 1,0 0-1,-3-1 1,-1 1-934,0 0-1,1 0 1,-12-1-1,14 2-581,1 0 0,-1 1-1,1-1 1,-1 1 0,-4 0-1,-5 6-3980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5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3144 17 4864,'3'-2'625,"-2"2"-532,-1 0-1,1 0 0,-1 0 1,1 0-1,-1-1 1,1 1-1,-1 0 0,1 0 1,-1-1-1,1 1 0,-1 0 1,0-1-1,1 1 1,-1 0-1,1-1 0,-1 1 1,0 0-1,0-1 1,1 1-1,-1-1 0,0 1 1,0-1-1,1 1 1,-1-1-1,0 1 0,0-1 1,0 0 819,0 1-112,0 0-54,0 0-90,0 0-96,0 0-213,0 0-16,0 0 63,0 0 1,0 0 21,0 0 48,0 0 107,0 0 95,0 0 65,0 0 31,0 0-20,-18-4 2351,-1 5-2777,1 1 0,-1 1 0,1 0 0,0 2 1,0 0-1,0 1 0,0 1 0,1 0 0,0 2 0,-30 20 0,26-14-92,0 0 0,2 2-1,-22 23 1,-46 63-51,53-62-99,-140 136 376,129-134-479,20-17 165,2 0 0,1 2 1,-36 56-1,-41 100 76,95-178-217,-46 91 187,-65 138 335,71-143-491,-3-2 1,-77 108 0,93-148 7,-38 83 1,-13 61 255,67-155-244,-79 210 98,-19 50-118,33-95-31,-43 134 64,2 25 26,3 40 406,-32 87-321,64-239-109,8-23-4,-62 238-36,36-37-75,99-407 65,-87 453 48,15-56 32,57-315-83,-32 184-64,8-24 72,-41 165 192,83-420-215,1-3-20,-1-1-1,1 1 0,-1 0 1,0 0-1,0-1 0,-1 1 0,0-1 1,-6 9-1,9-13-94,-1 0-1,1-1 1,-1 1 0,0-1 0,1 0-1,-1 1 1,1-1 0,-1 1 0,0-1-1,1 0 1,-1 1 0,0-1 0,0 0-1,1 0 1,-1 0 0,0 1 0,1-1-1,-1 0 1,0 0 0,0 0 0,1 0-1,-1 0 1,0 0 0,0-1 0,1 1-1,-1 0 1,0 0 0,0 0 0,1-1-1,-1 1 1,0 0 0,1-1 0,-2 0-1,0 0-734,-1-1 0,1 0 0,0 0 0,0 0 0,0 0 0,0 0 0,-2-3 0,-6-10-5004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9728,'0'-10'1801,"0"7"-219,0 5 3504,1 17-3277,7 37 1,-3-25-1435,5 32 129,4 0 0,1-1 0,38 94 0,-43-132-663,26 58-1544,-28-67-841,14 21 1,-21-35 1792,0 1 0,1 0 0,-1-1 0,0 1 0,1-1 0,-1 1 0,1-1 0,-1 0 0,1 0 0,3 2 0,4 2-3094</inkml:trace>
  <inkml:trace contextRef="#ctx0" brushRef="#br0" timeOffset="1">232 1 9472,'29'3'4431,"-20"-1"-3541,0 1-1,0 0 1,0 1 0,15 8-1,-20-10-693,0 1-1,0 0 0,0 0 0,-1 0 0,1 0 0,-1 0 0,0 1 0,0 0 0,0-1 1,0 1-1,-1 0 0,2 5 0,3 2 122,20 35 283,-2 2 1,-2 1 0,-2 1 0,-2 1-1,14 66 1,-22-69-585,-3 1 0,-2 0 0,-2 0 1,-2 0-1,-2 0 0,-7 49 0,3-53-1538,4-35-1409,0-8-3549,4-14 2187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8704,'0'-13'1076,"6"-21"1896,6-25 2345,-12 58-5283,0 1 1,0 0-1,0 0 1,1 0-1,-1 0 1,0-1-1,0 1 1,0 0-1,0 0 0,0 0 1,0 0-1,0-1 1,0 1-1,0 0 1,0 0-1,0 0 1,1 0-1,-1 0 1,0-1-1,0 1 1,0 0-1,0 0 0,0 0 1,1 0-1,-1 0 1,0 0-1,0 0 1,0 0-1,0 0 1,1 0-1,-1-1 1,0 1-1,0 0 1,0 0-1,1 0 1,-1 0-1,0 0 0,0 0 1,0 0-1,0 1 1,1-1-1,-1 0 1,0 0-1,0 0 1,0 0-1,0 0 1,1 0-1,-1 0 1,0 0-1,0 0 1,0 0-1,0 0 0,0 1 1,1-1-1,-1 0 1,0 0-1,0 0 1,0 0-1,0 0 1,0 1-1,0-1 1,0 0-1,0 0 1,1 0-1,-1 0 1,0 1-1,3 10 265,-1 1 0,0-1 0,-1 1 0,0 0 0,-1 18 0,0-22-200,0 432 2499,0-74-1580,0 215 284,8-11-828,14-268-485,-21-299 11,17 116 6,-10-92 22,16 38-1,-23-61-24,0-3-1,2 7 10,-1-1-1,1 0 1,1 0 0,-1 0-1,1 0 1,0-1 0,1 0-1,7 9 1,-8-12 4,1 0-1,0-1 1,0 1-1,0-1 1,1 0-1,-1 0 1,0-1-1,1 0 1,-1 1-1,9-1 1,-5 0 8,-1 0 0,0-1 0,1 1 0,-1-2 0,0 1 0,1-1 0,14-4-1,-9 0 15,0-1-1,22-11 0,-22 10-10,29-16 89,-2-1-1,67-52 1,-70 48-57,60-47 146,166-161 0,42-91-2376,-285 304 1772,30-37-2913,79-118 0,-22 19-2714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5632,'0'-1'371,"0"-2"1643,0-1 0,0 1 0,0 0 0,1 0 0,-1 0 0,2-4-1,4-2 2160,6 1-4479,-3 4 918,-7 3-541,-1 0-1,1 0 0,-1 0 0,1 1 1,-1-1-1,1 0 0,-1 1 1,1-1-1,0 1 0,-1 0 0,1 0 1,-1-1-1,1 1 0,0 0 0,-1 0 1,1 0-1,0 1 0,-1-1 1,1 0-1,0 1 0,-1-1 0,1 1 1,2 1-1,56 22 367,-48-21-370,0 2-1,0 0 0,0 0 0,-1 1 1,0 0-1,19 15 0,-2 6 25,-2 1-1,-1 1 1,22 36 0,-17-24 37,62 68 288,17 24-304,-92-105-20,-1 0 0,-1 1 0,-1 0 0,19 60 1,19 127 123,-18-33-40,43 177 80,-38-215-111,93 286-199,73 160 507,-116-267-548,-31-101 137,111 381 86,-81-275-99,-42-152-21,45 223 61,-58-247-47,77 419 12,-40-191 28,102 309 8,-123-513-60,-5-22 25,32 128-76,17 230 47,-70-368 74,-5-45-336,-18-100 193,0 0 0,1 0 0,-1 1 0,0-1 0,0 0 0,0 0 0,0 1 0,0-1 0,0 0 0,0 0 0,0 1 0,0-1 0,0 0 0,0 1 0,0-1 0,0 0 0,0 0 0,0 1 0,0-1 0,-1 0 0,1 0 0,0 1 0,0-1 0,0 0 0,0 0 0,0 0 0,-1 1 0,1-1 0,0 0 0,0 0 0,0 0 0,0 1 0,-1-1 0,-8-3-2438,-11-11-3155,7 0-359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5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11136,'-2'-11'1832,"-1"-6"3994,24 96-1050,7 31-3813,-24-96-808,69 270 2047,-73-283-2196,73 225 799,-52-171-652,2-1-1,33 55 1,-30-66 28,60 75-1,-69-99-55,0 0 0,1-2-1,1 0 1,1-1 0,34 23-1,-43-34-85,-1 1 0,1-1-1,1-1 1,-1 0-1,1 0 1,-1-2-1,1 1 1,0-1-1,0-1 1,0 0-1,0-1 1,0 0-1,0-1 1,17-2-1,-14-1-23,1 0 0,-1 0 0,0-2 0,-1 0 0,1 0-1,-1-1 1,0-1 0,-1-1 0,0 0 0,19-16 0,-1-6-13,-1-1 0,-1-1 0,-2-2 0,-1-1 0,-2-1 0,-2 0 0,34-80 0,171-516-40,-173 465-362,-53 162 201,2 0-1,-1 0 0,1 0 1,-1 0-1,8-10 0,-8 13-118,0 1-1,0 0 1,1-1-1,-1 1 0,1 0 1,-1 0-1,1 0 1,0 1-1,-1-1 0,1 1 1,0-1-1,0 1 1,5-1-1,1-1-1206,22-7-5942,-21 3 2673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5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59 203 9088,'5'-135'6837,"-6"121"-5938,1 9-377,-1 0 0,1 0 0,0 0 0,0 0 1,2-9-1,-1 15-435,0 0 1,0 0 0,-1 0 0,1 1 0,0-1-1,-1 0 1,0 1 0,1-1 0,-1 0-1,1 3 1,-1 59 1107,-4 108 826,-5-85-1000,-23 100 1,25-149-793,-10 30 342,16-61-358,1-8-207,0 1 0,0-1 0,1 1 0,-1-1 0,1 1 0,-1 0 1,1-1-1,-1 1 0,1 0 0,1-3 0,1-2-4,19-41-6,7-21-77,88-211 97,-98 237 16,-6 13-44,29-47 0,-37 68 7,0 1 0,0 0 1,1 1-1,0-1 0,0 1 1,0 0-1,1 1 0,0-1 1,0 1-1,1 1 0,8-5 1,-14 8 7,0 0 1,0 0 0,1 0-1,-1 1 1,1-1-1,-1 1 1,1 0 0,-1-1-1,1 1 1,-1 0 0,1 0-1,-1 1 1,1-1-1,-1 0 1,0 1 0,1 0-1,2 0 1,-1 1 2,-1 0 0,1 0 0,-1 1 0,1-1 0,-1 1 0,0-1 0,0 1 0,0 0 0,4 5 0,2 6 30,0 0 0,0 0 0,-2 1 1,7 15-1,-13-26-22,43 110 145,-37-92-361,-2-1-1,-1 1 1,4 37-1,-7-33-1443,-3 36-1,1-54 477,0 1 0,0 0 0,-1-1 0,0 0 0,-1 1 0,0-1 0,0 0 0,-6 9 0,0 0-3470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5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11264,'-13'-24'4224,"17"19"-3296,10 1 863,-5 4 225,9-3-864,17-2-320,1 2-512,4-6-224,5 2-64,-1-1-320,5 4-64,1-4-2496,7-4-1055,-3-4-1345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2:5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44 294 8960,'17'-100'5765,"-17"92"-3196,-4 7-710,-5 9-506,5 0-1121,0 1 1,1-1-1,0 1 0,1 0 0,0 0 0,0 0 1,0 14-1,-1 0 123,-18 135 1505,20-131-1568,0 0 1,2 0-1,9 53 1,-8-70-264,0 0 0,1-1 1,1 1-1,0-1 1,0 1-1,1-1 0,0-1 1,0 1-1,12 14 1,-13-19-15,0 1 1,0-1 0,1 0-1,-1 0 1,1-1 0,0 1-1,0-1 1,1 0 0,-1 0-1,0-1 1,1 0 0,0 0-1,-1 0 1,1 0 0,0-1-1,0 0 1,11 0 0,-5-1-7,0-2 1,0 1 0,-1-1 0,1-1 0,0 0 0,-1-1 0,18-8 0,-15 5 14,1 0 0,-1-1 0,-1-1 0,0-1 0,13-11 1,-21 17-14,0-1 0,-1 0 0,0 0 0,0 0 0,0 0 0,0 0 0,3-9 0,-5 9 2,0 1 0,-1 0-1,0 0 1,0-1-1,0 1 1,-1-1 0,1 1-1,-1-1 1,0 1-1,0-1 1,-2-6 0,1 2-15,-1 1 1,-1-1-1,0 1 1,0 0-1,0 0 1,-1 1-1,0-1 1,-1 1 0,0-1-1,0 1 1,0 1-1,-1-1 1,0 1-1,-1 0 1,1 0 0,-1 1-1,0 0 1,0 0-1,-1 1 1,1-1-1,-1 2 1,0-1-1,0 1 1,0 0 0,-15-2-1,6 2-37,0 2-1,0 0 0,-28 2 1,34 0-2,-1 0-1,1 1 1,0 0-1,-1 1 1,1 1 0,-14 5-1,23-8 30,1 0 0,-1 0 0,0 0-1,1 0 1,-1 0 0,0 1 0,1-1 0,0 0 0,-1 1-1,1-1 1,0 1 0,-2 2 0,3-4 8,0 1 1,-1-1 0,1 0-1,0 1 1,0-1 0,0 0-1,0 1 1,0-1 0,0 0-1,0 1 1,0-1 0,0 0-1,0 1 1,0-1-1,0 0 1,0 1 0,0-1-1,0 0 1,1 1 0,-1-1-1,0 0 1,0 1 0,0-1-1,0 0 1,1 1 0,-1-1-1,1 1 1,0 0 0,0-1 0,0 1 0,0-1 0,0 1 0,0-1 0,0 1 0,1-1 0,-1 1 0,0-1 0,0 0 0,2 0 0,4 1 9,1-1 0,-1 0 0,1-1-1,-1 0 1,1 0 0,-1-1 0,0 1-1,1-2 1,-1 1 0,8-5 0,6-2 38,-1-2 1,20-14 0,21-16 283,73-64 0,-125 98-234,-1-1 1,-1 0 0,1-1 0,-1 0 0,-1 0 0,11-18 0,-16 24-72,1-1-1,-1 1 1,0-1 0,0 1 0,0-1-1,0 0 1,0 1 0,-1-1 0,0 0-1,0 0 1,0 1 0,0-1 0,-1 0-1,1 0 1,-1 1 0,0-1 0,0 0 0,0 1-1,0-1 1,-1 1 0,0-1 0,1 1-1,-4-4 1,-1-1-17,0 1 0,-1 0 0,0 0 0,0 1-1,0-1 1,-1 2 0,0-1 0,0 1 0,0 0 0,-1 1 0,1 0-1,-1 0 1,0 1 0,-16-4 0,8 3-98,0 2-1,0-1 1,0 2 0,0 0-1,0 1 1,0 1 0,-22 4-1,34-4-156,0-1 0,0 1 0,1 1 0,-1-1-1,0 1 1,1 0 0,-1 0 0,1 0 0,-1 1-1,-5 3 1,10-5 175,0-1 1,0 0-1,-1 0 0,1 1 0,0-1 0,0 0 0,-1 0 1,1 1-1,0-1 0,0 0 0,0 0 0,0 1 1,0-1-1,-1 0 0,1 1 0,0-1 0,0 0 0,0 1 1,0-1-1,0 0 0,0 1 0,0-1 0,0 0 0,0 0 1,0 1-1,0-1 0,0 0 0,0 1 0,1-1 0,-1 0 1,0 1-1,0-1 0,0 0 0,0 1 0,0-1 1,1 0-1,-1 0 0,0 1 0,0-1 0,0 0 0,1 0 1,-1 0-1,0 1 0,0-1 0,1 0 0,16 7-3724,23 2-1578,19-2 427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467 160 8960,'17'-41'3249,"6"-18"1656,-22 57-4599,0-1 0,-1 1 0,1 0 0,-1 0 0,0-1 0,0 1 0,0 0 0,0-1 0,0 1 0,0 0 0,-1-1 0,1 1 0,-1 0 0,1 0 0,-1 0 0,-2-5 0,2 6-212,0 0 0,0 0 0,0-1-1,0 1 1,0 0 0,0 0 0,0 0-1,-1 0 1,1 0 0,0 1-1,-1-1 1,1 0 0,-1 0 0,1 1-1,-1-1 1,1 1 0,-1 0 0,1-1-1,-1 1 1,1 0 0,-1 0 0,0 0-1,1 0 1,-1 0 0,1 0-1,-4 1 1,-2 1 7,-1 0 0,0 0 0,0 1-1,1 0 1,-1 0 0,1 1 0,0 0 0,0 0-1,-11 9 1,-29 27 129,2 1-1,2 3 0,-40 51 1,-9 26 363,81-104-490,1 0 0,1 1 0,0 0 0,2 1-1,-8 26 1,12-37-63,2 0-1,-1 1 1,1-1-1,1 1 1,-1-1 0,1 1-1,1-1 1,0 1-1,0-1 1,0 1-1,1-1 1,5 15-1,-2-14 4,-1 1 0,2-1 0,-1-1 0,1 1 0,0-1 0,1 0 0,0 0 0,0 0 0,1-1 0,9 7 0,-3-4 7,0-1-1,0 0 1,1-2 0,0 1-1,0-2 1,1 0 0,0-1 0,26 6-1,2-4 13,86 2-1,-74-9-15,1-2 0,76-14 0,108-33-1992,-166 33-2064,-51 12 223,26 0 1,1 3-2731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6272,'0'-13'1850,"1"-1"1,0 1 0,0-1-1,7-22 1,-1 20-213,-6 16-1590,-1-1-1,0 1 1,1 0-1,-1-1 1,1 1-1,-1 0 0,1 0 1,-1 0-1,0-1 1,1 1-1,-1 0 0,1 0 1,-1 0-1,1 0 1,-1 0-1,1 0 1,-1 0-1,1 0 0,-1 0 1,1 0-1,-1 0 1,1 0-1,-1 0 1,0 0-1,1 0 0,-1 1 1,1-1-1,-1 0 1,1 0-1,-1 1 0,0-1 1,1 0-1,-1 0 1,1 1-1,-1-1 1,0 0-1,1 1 0,-1 0 1,4 3 82,-1 0 1,0 0 0,0 0-1,-1 0 1,1 0 0,-1 1-1,0-1 1,0 1 0,1 7-1,11 32 439,14 87 1,-4 50-49,-19-136-383,22 325 1392,-24 11-154,-10 64-53,7-444-1322,1 13 82,-1-14-82,0 0 0,0 0 0,0 0 0,0 0 0,0 0-1,0 1 1,0-1 0,0 0 0,0 0 0,0 0 0,0 0 0,0 0 0,0 0 0,0 0 0,0 0-1,0 0 1,0 0 0,0 0 0,0 0 0,1 0 0,-1 0 0,0 1 0,0-1 0,0 0 0,0 0-1,0 0 1,0 0 0,0 0 0,0 0 0,0 0 0,0 0 0,0 0 0,0 0 0,0 0 0,0 0-1,1 0 1,-1 0 0,0 0 0,0 0 0,0 0 0,0 0 0,0 0 0,0 0 0,0 0 0,0 0-1,0 0 1,0 0 0,0 0 0,0 0 0,0 0 0,1 0 0,-1 0 0,0 0 0,0-1 0,5-9 20,23-66-25,-17 39-38,3 2 1,19-40 0,-32 75 40,13-27 13,1 2-1,25-31 0,-36 50-24,1 0-1,0 1 1,0-1-1,1 1 1,0 0-1,0 0 1,0 1 0,0 0-1,1 0 1,0 0-1,0 1 1,0 0-1,0 0 1,0 1 0,8-2-1,-13 4 18,1-1 0,-1 1 0,1 0 0,-1 0 1,1 1-1,-1-1 0,1 0 0,-1 1 0,1 0 0,-1-1 0,0 1 0,1 0 0,-1 0 0,0 0 0,0 1 0,0-1 0,0 0 0,0 1 0,0-1 0,0 1 0,0 0 1,-1 0-1,1 0 0,0 0 0,-1 0 0,0 0 0,1 0 0,0 3 0,3 6 29,-1 0 1,0 0-1,-1 0 0,3 19 1,-5-23-47,21 147 77,-2-14-96,-16-119 142,9 27 0,-10-41-401,-1 1 0,1-1 0,1 0-1,0 0 1,0 0 0,9 11 0,-13-17-50,1-1 1,0 1-1,-1 0 1,1-1 0,0 1-1,0-1 1,-1 1 0,1-1-1,0 0 1,0 1 0,0-1-1,0 0 1,0 1-1,0-1 1,0 0 0,0 0-1,0 0 1,-1 0 0,1 0-1,0 0 1,0 0-1,0 0 1,0-1 0,0 1-1,0 0 1,0 0 0,1-1-1,6-2-4693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11136,'-3'2'1651,"-6"10"4761,11-8-4818,9-3-862,17-2-177,1-2-1,33-8 1,5 0-347,-63 10-234,93-7 142,-85 8-273,-1 0 0,1 1 0,-1 0 0,1 0 0,-1 2 1,14 4-1,-22-7-182,-1 1 1,0 0 0,0-1 0,0 1 0,1 0 0,-1 1-1,0-1 1,-1 0 0,1 1 0,0-1 0,0 1 0,0-1-1,-1 1 1,1 0 0,-1-1 0,0 1 0,1 0 0,-1 0-1,0 0 1,0 0 0,1 5 0,0 15-4339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8704,'-4'7'3232,"4"-4"-2496,4 2 704,1-1 128,2-4-289,11 0 1,9-4-384,5-1-96,8 2-448,1-1-288,-2 1-64,-3 3 64,-5 0 32,-8 3-1536,-1 1-608,-5-1-3199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4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10368,'-5'-9'2857,"5"8"-2710,0 1 0,0 0 1,-1 0-1,1 0 0,0-1 1,0 1-1,0 0 0,0 0 1,0 0-1,0-1 0,-1 1 1,1 0-1,0 0 0,0 0 1,0 0-1,0-1 0,-1 1 1,1 0-1,0 0 0,0 0 1,0 0-1,-1 0 0,1 0 1,0 0-1,0 0 0,-1 0 1,1 0-1,0 0 0,0 0 1,0 0-1,-1 0 0,1 0 1,0 0-1,0 0 0,-1 0 1,1 0-1,0 0 0,0 0 1,-1 0-1,1 0 0,0 0 1,3-2 45,1-1 1,0 1-1,-1 0 1,1 0-1,0 0 0,0 0 1,0 1-1,1 0 1,-1-1-1,9 0 1,-2 0 72,5-2-14,1 1-1,-1 1 0,0 0 1,1 1-1,-1 1 1,1 0-1,21 4 0,-31-2-159,0-1 0,0 1-1,-1 0 1,1 0 0,0 1 0,-1 0-1,1 0 1,-1 1 0,0 0-1,0 0 1,0 0 0,-1 1 0,1-1-1,-1 1 1,0 1 0,-1-1-1,1 1 1,-1 0 0,4 7 0,-5-8-61,-1 0 1,0 1 0,0 0 0,0-1 0,-1 1 0,1 0 0,-1 0 0,-1 0 0,1 0 0,-1 0 0,0 0-1,-1 0 1,0 6 0,-3 7 163,-1 0 0,-12 31 1,10-32-57,1 0 1,-6 31-1,12-47-127,-1 1 0,1 0 0,0 0 0,0 0 0,1 0 0,-1 0-1,1-1 1,-1 1 0,1 0 0,0 0 0,0-1 0,0 1 0,0 0 0,0-1 0,3 5 0,0-3 7,-1 0 0,1 0 0,0 0 0,0 0 0,0 0 1,1-1-1,7 5 0,3 0 28,0-1 1,0 0-1,1-1 1,21 5-1,6-1 38,77 9 0,-50-15-2958,-43-7-3410,-14 3 673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6656,'-11'0'5458,"17"0"902,34 8-3917,62-16-1063,1 1-499,138 18-342,-202-10-72,-17-1-145,-21 0-498,-1 0-304,0 0-832,10 0-6197,-2 0 2944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29 8960,'-1'-2'182,"1"0"222,-1-1-1,0 1 1,0 0-1,0-1 1,-1 1-1,1 0 1,-3-4-1,3 6-294,0-1 0,1 1 0,-1-1 0,0 1 0,1 0 0,-1-1 1,0 1-1,0 0 0,0-1 0,1 1 0,-1 0 0,0 0 0,0 0 0,0 0 0,0 0 0,1 0 0,-1 0 0,0 0 0,0 0 0,0 0 1,0 0-1,1 1 0,-1-1 0,0 0 0,0 1 0,0-1 0,1 0 0,-1 1 0,-1 0 0,-3 3 177,-1-1 0,1 2 0,0-1 0,0 0 0,0 1 0,0 0 0,1 0 0,0 0 0,0 1 0,-4 8 0,-4 9 57,-12 31 0,15-32-127,-8 21 237,2 1 1,-12 60-1,-3 89 736,22-121-753,3 1-1,9 124 1,-3-182-401,1 0 0,1-1 0,1 1 0,0-1 0,1 1 0,0-1 0,8 14 0,-7-18 8,0 0 0,0-1 0,1 0 0,0 0 0,1-1-1,-1 0 1,2 0 0,-1-1 0,18 12 0,-18-14-158,28 15-615,-34-19 174,1 1 0,0-1 0,0 0-1,-1-1 1,1 1 0,0-1 0,0 1-1,0-1 1,0 0 0,0 0 0,4 0-1,2-3-4370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 10112,'-9'-1'1290,"6"1"-956,1-1 0,0 1 0,-1 0 0,1 0 1,0 0-1,-1 0 0,1 0 0,0 1 0,-1-1 0,1 1 0,0 0 0,0-1 0,-3 2 1,5-1-233,0-1 1,0 1 0,0-1 0,0 1 0,0-1 0,0 1-1,1-1 1,-1 0 0,0 1 0,0-1 0,1 1 0,-1-1 0,0 0-1,0 1 1,1-1 0,-1 0 0,0 1 0,1-1 0,-1 0 0,1 1-1,2 1 60,0-1 0,0 1 0,0 0 0,0-1-1,0 0 1,0 0 0,0 0 0,1 0 0,4 1-1,37 2 311,-24-3-306,182 15 26,-189-15-2124,-1-1-1,1 0 0,-1-1 0,20-3 1,-11 0-1924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204 258 7296,'8'-39'4704,"-8"38"-4539,0 1 0,0-1 1,0 0-1,0 1 0,0-1 1,0 0-1,-1 0 0,1 1 1,0-1-1,0 0 0,0 1 1,-1-1-1,1 1 0,0-1 1,-1 0-1,1 1 0,-1-1 1,1 1-1,-1-1 0,1 1 0,-1-1 1,1 1-1,-1-1 0,1 1 1,-1-1-1,0 1 0,-17-9 1915,15 9-1964,1 0-1,-1 0 1,0 0-1,1 1 1,-1-1-1,0 1 1,1-1-1,-1 1 1,1 0-1,-4 1 1,-28 15 640,26-12-596,-2 0-120,1 1 0,1 0 1,-1 0-1,1 1 0,0 0 0,0 1 0,1 0 1,0 0-1,1 0 0,-1 1 0,2 0 0,-6 10 1,10-17-45,0 0 0,0 0 0,0 0 0,0 0 0,1 0 0,-1 0 0,1 0 0,-1 0 0,1 0 0,0 0 0,0 0 0,0 0 0,0 0 0,0 0 0,0 0 0,1 0 0,-1 0 0,1 0 0,-1 0 0,1 0 0,0 0 0,-1 0 0,1 0 0,0 0 0,1 0 0,-1-1 0,0 1 0,0 0 0,1-1 0,-1 1 0,1-1 0,-1 0 0,1 1 0,0-1 0,3 2 0,5 3 19,2-1 1,-1 0-1,1 0 1,22 5-1,-15-4 110,7 3-77,-1 1 0,1 1 0,-2 1-1,1 1 1,26 20 0,-35-21 12,0 1 0,-1 1 0,0 0 1,-1 1-1,-1 0 0,0 1 0,18 30 0,-29-42-37,0 1 0,1-1 0,-2 1 0,1-1 0,0 1 0,-1 0 0,0 0 0,0-1 0,0 1 0,-1 0 0,0 0 0,0 8 0,0-10 14,-1 0 1,0 0 0,0 0-1,0 0 1,0 0-1,0 0 1,-1 0 0,1 0-1,-1 0 1,0 0-1,0-1 1,0 1 0,0-1-1,0 1 1,0-1 0,-1 0-1,1 0 1,-1 0-1,-5 3 1,-10 3 118,0 0 1,0-1-1,-1-2 0,0 1 0,-24 2 1,28-5-76,1 0-17,1 0 1,-1-1 0,0 0 0,0-1-1,0-1 1,-27-2 0,40 1-71,0 1 1,-1 0-1,1 0 0,0-1 1,-1 1-1,1-1 1,0 1-1,0-1 0,0 1 1,0-1-1,0 0 0,-1 1 1,1-1-1,0 0 1,0 0-1,1 0 0,-1 0 1,0 0-1,0 0 1,0 0-1,1 0 0,-1 0 1,0 0-1,1-1 0,-1 1 1,1 0-1,0 0 1,-1 0-1,1-1 0,0 1 1,0 0-1,0-1 0,0 1 1,0 0-1,0-1 1,0 1-1,0 0 0,0 0 1,1-2-1,1-6 2,1 0 0,0 0 0,0 1 0,8-14 0,-6 12-12,86-146-54,-19 36 282,-57 93-131,-2-2-1,15-43 1,-19 43-54,-2-1 1,-2 1 0,0-1 0,1-54-1,-6 74-36,-1 1-1,0 0 1,0 0 0,-1 0-1,0 0 1,-6-15-1,6 20-37,1 1 0,0 0 0,-1 0 0,0-1 0,0 1-1,0 1 1,0-1 0,0 0 0,-1 0 0,1 1 0,-1 0 0,1-1-1,-1 1 1,0 0 0,0 0 0,0 0 0,0 1 0,-1-1 0,1 1-1,-5-2 1,6 3-105,0 0-1,0-1 1,0 1-1,0 0 1,0 0-1,0 1 1,0-1-1,0 0 1,0 1-1,0-1 1,0 1-1,-4 1 1,5-1-118,0-1 0,0 1 0,1-1 0,-1 1 0,0 0 0,0-1 1,0 1-1,1 0 0,-1 0 0,0-1 0,1 1 0,-1 0 0,0 0 0,1 0 1,-1 0-1,0 2 0,1-3-87,0 1 0,0-1-1,0 1 1,0 0 0,0-1 0,0 1 0,0 0 0,1-1 0,-1 1-1,0-1 1,0 1 0,0 0 0,1-1 0,-1 1 0,0-1 0,1 1 0,-1-1-1,0 1 1,1-1 0,-1 1 0,1-1 0,-1 1 0,1-1 0,-1 1 0,1-1-1,-1 0 1,2 1 0,7 3-4032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8064,'10'-19'2490,"15"-23"1,-24 41-2302,-1 0 0,1 0 0,0 0 0,0 0 1,1 0-1,-1 1 0,0-1 0,0 0 0,0 1 0,0-1 0,1 0 0,-1 1 0,0 0 1,0-1-1,1 1 0,-1 0 0,0 0 0,1-1 0,-1 1 0,1 0 0,-1 0 1,0 0-1,1 1 0,-1-1 0,0 0 0,3 1 0,2 1 298,1 1 0,-1 0-1,12 6 1,-11-5-180,5 3-57,0 1 1,-1 0-1,0 1 0,0 0 1,-1 1-1,0 0 1,-1 1-1,15 21 1,-6-4 236,-1 2 1,21 49 0,-26-46-256,0 0 0,-2 0 0,-2 2 0,-1-1 0,5 57 0,-10-45-58,-2 0 1,-2 0 0,-14 80 0,8-88-171,-1 0 1,-3-1 0,0 0-1,-3-1 1,-1-1 0,-21 35 0,18-41-3131,-38 49 0,40-56-596,6-3-1414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26 122 8960,'-3'1'1358,"-16"5"1014,16-2-65,12-3 3143,21-3-4526,47-7-1,-19 0-204,164-17-204,314-34 1780,-4 32-876,-175 51-1415,-8 32 40,-330-51-60,115 16-715,-131-20 449,0 0 0,1 0-1,-1 0 1,1 0 0,-1 0 0,7-2-1,-9 1 101,0 1 0,0 0 0,0-1 0,0 1 0,-1-1-1,1 1 1,0-1 0,0 1 0,-1-1 0,1 1 0,0-1 0,-1 0 0,1 1-1,-1-1 1,1 0 0,-1 0 0,1 1 0,-1-1 0,1 0 0,-1 0 0,0 0-1,1 0 1,-1 0 0,0 1 0,0-1 0,0 0 0,0 0 0,0 0 0,0-1-1,-2-13-3208,1-1-1473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0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8960,'0'-1'228,"-1"0"1,1 0 0,0 0-1,0 0 1,-1 0 0,1 0-1,0 0 1,0 0 0,0 0-1,0-1 1,0 1-1,0 0 1,0 0 0,1 0-1,-1 0 1,0 0 0,1 0-1,-1 0 1,1-1 0,1 0 19,-1 1 1,0 0-1,1-1 1,0 1-1,-1 0 1,1 0-1,0 0 1,-1 0-1,1 0 1,3-1-1,7-2 322,0 1 0,0 0 0,0 1 0,0 0 0,24-1-1,-12 3 41,0 1-1,27 5 1,-44-5-409,-1 0-1,1 1 1,0 0 0,-1 0-1,0 0 1,1 1 0,-1 0-1,0 0 1,0 0 0,-1 1-1,7 5 1,-8-6-88,-1 1 1,1 0-1,-1 0 0,1 1 0,-1-1 0,-1 1 1,1 0-1,-1-1 0,1 1 0,-1 0 1,-1 1-1,1-1 0,-1 0 0,1 8 1,0-1-31,-1 1 1,-1 0 0,0-1 0,-1 1-1,0 0 1,-1-1 0,0 1 0,-6 15-1,-4 7-12,-25 49-1,1-5-95,30-64-2,1 0-1,0 0 1,-4 22 0,8-34 26,1 0 1,-1 1-1,1-1 1,0 1-1,0-1 0,0 1 1,0-1-1,1 1 0,-1-1 1,1 1-1,0-1 0,0 1 1,0-1-1,1 0 1,-1 0-1,1 0 0,-1 0 1,1 0-1,0 0 0,0 0 1,4 4-1,0-3 18,1 1 0,-1-1 0,1 0 0,0-1 0,0 0 0,0 0 0,1 0 0,-1-1 0,1 0 0,-1-1 0,9 2 0,2-2 49,-1 0 1,0-1-1,33-3 1,59-17-2760,-92 15-1238,0 0 0,19-9 1,-14 3-2134,-1 3 2016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 8192,'1'-2'247,"4"-18"4840,-5 20-5002,0 0 1,0 0-1,0-1 0,0 1 0,0 0 0,0 0 1,0 0-1,0 0 0,0-1 0,0 1 1,0 0-1,0 0 0,0 0 0,-1 0 1,1-1-1,0 1 0,0 0 0,0 0 0,0 0 1,0 0-1,0 0 0,-1-1 0,1 1 1,0 0-1,0 0 0,0 0 0,0 0 1,-1 0-1,1 0 0,0 0 0,0 0 0,0 0 1,-1 0-1,-11 3 1858,8 0-1775,0 0-1,0 0 0,0 0 0,0 0 0,1 1 0,-1 0 0,1-1 0,-4 8 0,-2 2 319,-10 24-1,6-9-26,2 2 1,-14 55-1,-2 65 328,23-120-599,1 1 0,1-1 0,2 1 0,5 46 0,-3-63-133,0-1 1,1 1-1,1-1 0,0 0 0,1 0 1,0 0-1,1 0 0,1-1 1,0 0-1,0 0 0,1-1 1,12 13-1,-13-16-45,0-1 0,1 0 0,0 0 0,0-1 0,1 0 0,-1 0 0,1-1 1,15 7-1,-23-12-185,1 1 1,-1-1-1,1 1 1,-1-1-1,1 0 1,-1 0-1,1 0 1,-1 1-1,1-1 1,0-1-1,-1 1 1,1 0-1,-1 0 1,3-1-1,-1 0-870,0-1-1,0 1 1,0-1-1,0 0 1,3-3-1,7-2-3844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9088,'0'-3'769,"0"2"-638,0 1 0,0-1 0,-1 1 0,1-1 0,0 1 0,0-1-1,0 1 1,0-1 0,0 1 0,0-1 0,0 0 0,0 1 0,1-1 0,-1 1 0,0-1 0,0 1 0,0-1-1,1 1 1,-1-1 0,0 1 0,0 0 0,1-1 0,-1 1 0,0-1 0,1 1 0,0-1 0,0 8 2743,10 131 1993,-4-73-4507,17 169-616,-23-175-5168,-1-57 4798,0-2 467,0 0-1,0 0 0,0 0 0,0 0 1,0 1-1,-1-1 0,1 0 0,0 0 0,0 0 1,0 1-1,0-1 0,0 0 0,0 0 1,0 0-1,0 1 0,0-1 0,0 0 0,0 0 1,1 0-1,-1 1 0,0-1 0,0 0 1,0 0-1,0 0 0,0 0 0,0 1 0,0-1 1,0 0-1,0 0 0,1 0 0,-1 0 1,0 0-1,0 1 0,0-1 0,0 0 0,1 0 1,-1 0-1,0 0 0,0 0 0,0 0 0,0 0 1,1 0-1,-1 0 0,0 0 0,0 0 1,0 0-1,1 0 0,-1 0 0,0 0 0,0 0 1,0 0-1,0 0 0,1 0 0,-1 0 1,0 0-1,9-2-3712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7808,'1'-4'712,"-1"0"-334,1 1 1,0 0-1,-1 0 1,1 0-1,0 0 1,3-4-1,-4 6-244,1 1-1,-1-1 0,1 0 0,0 0 1,-1 1-1,1-1 0,0 0 0,-1 1 1,1-1-1,0 1 0,0-1 1,0 1-1,0 0 0,-1-1 0,1 1 1,0 0-1,0-1 0,0 1 0,0 0 1,0 0-1,0 0 0,0 0 1,0 0-1,0 0 0,0 0 0,0 0 1,1 1-1,8 1 239,-1 0 0,1 1-1,-1 0 1,0 1 0,0 0 0,0 1 0,0 0 0,-1 0 0,0 1 0,0 0-1,0 0 1,-1 0 0,0 1 0,0 1 0,0-1 0,9 16 0,-1 1 173,-1 1 1,-1 1 0,-2 0 0,14 44-1,-18-48-432,-1-1-1,0 1 0,-2 0 1,-1 0-1,-1 0 1,-1 0-1,0 1 0,-2-1 1,-1 0-1,0 0 0,-2 0 1,-1 0-1,-13 39 1,11-43-290,3-9-1124,1 0 0,-4 15 0,7-23 1041,0-1 0,-1 1-1,1-1 1,0 1 0,0-1 0,0 1 0,0 0 0,0-1 0,0 1 0,0-1 0,0 1 0,1-1 0,-1 1 0,0-1 0,0 1 0,0 0 0,1-1-1,-1 1 1,0-1 0,0 0 0,1 1 0,-1-1 0,1 1 0,0 0-245,3 6-4241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7808,'-18'0'4794,"18"0"-3466,0 0-186,0 0-65,0 0-966,0 0 0,0 1 1,1-1-1,-1 0 0,0 1 1,1-1-1,-1 0 0,0 0 1,1 1-1,-1-1 0,1 0 0,-1 0 1,0 1-1,1-1 0,-1 0 1,1 0-1,-1 0 0,1 0 1,-1 0-1,1 0 0,-1 0 0,1 0 1,187 0 3969,95 0-3058,-276 0-1272,-1 0-1,1 1 1,-1-1 0,1 1 0,-1 1 0,0-1 0,1 1 0,-1 0 0,8 4 0,-13-5-49,0-1 0,-1 1 0,1 0 0,-1-1 0,1 1 0,-1-1 0,0 1 0,1 0 0,-1-1 0,0 1 0,1 0 0,-1-1 0,0 1 0,0 0 0,0 0 0,1-1 0,-1 1 0,0 0 0,0 0 0,0-1 0,0 1 0,0 0 0,-1 0 0,1 0 0,-5 21-6421,4-21 6190,-7 23-3759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47 5888,'1'-4'718,"-1"-1"0,1 1 0,0-1 1,0 1-1,1-1 0,-1 1 0,1 0 0,2-4 1,-3 4 3388,-5 10-2703,-6 11-430,-9 20-228,1 1 0,2 0 0,-17 66 0,-13 123-472,30-108 361,5-1 0,5 2-1,15 176 1,-6-262-334,2 0 0,1-1-1,1 0 1,18 48 0,-18-67-181,0 0 0,0-1 0,2 0 0,-1 0 0,2-1 0,-1 0 0,14 12 0,-21-22-77,0 0 0,0 0 0,1 0 0,-1 0 0,0 0 0,1-1 0,-1 1 0,1-1-1,0 1 1,3 0 0,0 0 26,-1-1 0,1-1-1,0 1 1,11-1 0,-16 0-32,-1 0-53,0 0 0,0 0 21,0 0-170,0 0-235,0 0-576,0 0-464,0 0-672,0 0-432,0 0-1469,1-5 1573,7-2-2018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7168,'0'0'2368,"0"0"-1334,0 0-42,0 0 139,0 16 2693,0-13-3632,0 1 0,1-1 0,-1 0 0,1 0 0,-1 1 0,1-1 0,0 0 0,0 0 0,0 0 0,1 0 1,-1 0-1,1 0 0,-1 0 0,1 0 0,0-1 0,0 1 0,0-1 0,4 4 0,-2-4-97,-1 1-1,0-1 1,0-1-1,1 1 1,-1 0 0,1-1-1,0 0 1,-1 1-1,1-2 1,0 1-1,0 0 1,-1-1 0,1 1-1,0-1 1,7-1-1,112-14 287,-70 4-4554,-49 12 712,-3 5-1173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11136,'14'8'4128,"-5"-4"-3200,7 1 415,-7-2 65,5 1-672,4 1-64,4-2-352,5 1-128,0-4-96,0 0 0,-1 0 0,1 0-1184,0 0-448,-5-4-1279,5-4-545,-8 1-896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8320,'-4'-31'3834,"4"30"-2703,0 1 117,0 2 43,-1 26 1437,-6 40 1,-1-23-1959,-17 52 0,18-74-519,2 1-1,0 0 1,1 1 0,2-1 0,0 1 0,2-1 0,4 45 0,-2-58-142,0 0 0,1 0 1,0-1-1,1 1 0,0-1 0,1 1 0,0-1 0,9 13 0,-9-16-63,0 0 0,1-1 0,0 0-1,0 0 1,1 0 0,0-1-1,0 0 1,0 0 0,0-1-1,1 0 1,-1 0 0,11 3 0,4 0-1,-1-1 0,1-2 1,0 0-1,0-1 0,1-1 1,-1-1-1,0-1 0,0-1 1,24-5-1,-42 6-127,0-1 0,0 0 0,0 0 0,0-1-1,0 1 1,-1-1 0,1 0 0,0 0 0,-1 0 0,1 0 0,3-4 0,-2 1-861,-1 0 0,0 0 1,0 0-1,0-1 0,-1 0 1,4-8-1,2-4-2598,0 1-1376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8448,'-1'-7'936,"1"0"0,1 0 0,-1 1 0,1-1 1,0 0-1,0 1 0,1-1 0,0 0 0,0 1 1,1 0-1,-1 0 0,6-9 0,-8 15-903,1-1 0,-1 1-1,0 0 1,0 0 0,0 0 0,0-1 0,1 1 0,-1 0-1,0 0 1,0 0 0,0 0 0,1 0 0,-1-1-1,0 1 1,0 0 0,1 0 0,-1 0 0,0 0-1,0 0 1,1 0 0,-1 0 0,0 0 0,0 0-1,1 0 1,-1 0 0,0 0 0,0 0 0,1 0 0,-1 0-1,0 0 1,0 0 0,0 0 0,1 1 0,-1-1-1,0 0 1,0 0 0,1 0 0,-1 0 0,0 0-1,0 1 1,0-1 0,0 0 0,1 0 0,-1 0-1,0 1 1,0-1 0,0 0 0,8 14 925,-3-3-624,-1 0-1,-1 0 1,0 0 0,-1 1-1,2 12 1,1 66 712,-4-84-990,4 311 867,0-160-570,9 178-8,16-58-206,4-26 229,-31-229-350,-1 28-1,-2-20-2379,0-21 977,0-8-1169,0-1-2090,0-3 1773,0-1-2003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9984,'8'12'9337,"12"9"-6939,-6-6-2149,15 19 1,-18-14 74,0 0 1,-2 1-1,0 0 1,-1 0-1,6 27 1,-5-9 115,7 59 0,-14-86-376,18 245 958,-18-213-924,2 72 107,28 456 379,-29-544-495,-2 0 1,0 0-1,-6 47 0,5-74-147,0-1 0,0 1 0,0-1 1,0 1-1,0 0 0,0-1 0,0 1 0,0-1 0,-1 1 0,1-1 0,0 1 0,-1 0 1,1-1-1,0 1 0,-1-1 0,1 0 0,0 1 0,-1-1 0,1 1 0,-1-1 0,0 1 0,1-1-84,-1 0-1,0 0 0,1 0 0,-1 0 0,1 0 0,-1 0 0,1-1 0,-1 1 0,1 0 0,-1 0 0,1 0 0,-1-1 0,1 1 1,-1 0-1,1-1 0,-1 1 0,1 0 0,0-1 0,-1 1 0,1-1 0,-1 1 0,1-1 0,-1 0 0,0-1-437,0 1 0,0-1 0,0 0 0,0 0 0,0 0 0,1 0 0,-2-3 0,1 0-774,-4-8-3675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8576,'8'-1'2860,"-7"1"-2497,0 0 0,0 0 0,0-1 0,1 1-1,-1 0 1,0 0 0,0 0 0,0 0 0,0 1-1,0-1 1,0 0 0,0 0 0,0 1-1,0-1 1,0 0 0,0 1 0,0-1 0,0 1-1,0 0 1,0-1 0,0 1 0,0 0 0,1 1-1,-2-2-300,0 1-1,0-1 0,0 1 1,0-1-1,0 1 1,0-1-1,0 1 0,0-1 1,0 1-1,0-1 0,0 1 1,0-1-1,0 1 0,-1-1 1,1 1-1,0-1 0,0 1 1,0-1-1,-1 0 1,1 1-1,0-1 0,-1 1 1,1-1-1,0 0 0,-1 1 1,1-1-1,-1 1 0,-13 9 112,12-9-32,-32 23 732,-35 32 0,58-46-852,0 2 0,0 0 0,1 0 0,1 0 0,0 2 1,-9 15-1,15-21-28,0 0 0,0 0 0,0 0 0,1 0 0,0 0 0,0 1 0,1-1 0,1 1 0,-1-1 0,2 14 0,-1-16 96,1 1-1,0-1 0,0 0 1,1 0-1,0 0 0,0 0 0,0 0 1,1-1-1,-1 1 0,1 0 0,1-1 1,-1 0-1,1 0 0,8 9 1,1-4 14,-1-1 1,1 0 0,1-1 0,0-1 0,22 9 0,22 12-55,-26-10-14,-1 0-1040,34 14 1,2-8-10339,-54-20 7119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11392,'0'0'4224,"5"3"-3297,4 6 449,-5-2-32,5 1-416,5 1 0,4 1-384,9-1-160,7-1-224,2-4-128,5-1 0,-1-3-32,-5 0 64,-4 0-1312,-8 0-576,-5 5-1407,-5 2-545,-8 5-608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9216,'4'9'3424,"1"-6"-2656,8 2 192,-4-1-96,5-1-192,4 2 63,4-2-287,1 6-96,-2-2-192,1 1-128,1 1 0,-5-6-32,0 1 64,0-4-1503,0-4-641,4 1-2400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1011 7552,'-19'11'2321,"-16"15"1,28-21-1751,2 0 1,-1 1 0,1-1 0,0 1-1,0 0 1,-7 11 0,11-15-492,0 0 0,1 0 0,-1-1 0,0 1 0,0 0 0,1 0 0,-1 0 0,1 0 0,0 0 0,0 0 0,0 0 0,0 0 0,0 0 0,0 0 0,0 0 0,0 0 0,1 0 0,-1 0 0,1 0 0,0 0 1,0 0-1,-1 0 0,1 0 0,0-1 0,0 1 0,1 0 0,0 1 0,0-1-14,0 0 0,0 0-1,1 0 1,-1 0 0,0 0 0,1-1 0,-1 1 0,1-1 0,0 0 0,-1 0 0,1 0 0,0 0 0,0 0 0,0 0-1,-1-1 1,1 0 0,0 1 0,6-1 0,0-1 59,0-1 0,1 0-1,-1 0 1,0-1 0,0 0-1,0-1 1,13-7 0,-3 0 81,0-1 0,19-16 0,11-12 213,63-70-1,-98 95-388,-1-2-1,0 0 1,-1-1-1,-1 0 1,-1 0 0,13-33-1,-14 25-12,-1 0 1,-1-1-1,-1 1 1,4-46-1,-8 30-47,-2-1-1,-2 0 1,-1 0-1,-3 1 0,-1-1 1,-20-62-1,16 68 8,-5-19-67,-31-68 1,46 120 91,-1 0 1,0 0 0,-1 0-1,1 0 1,-1 0 0,-3-3 0,5 6-2,0 0 1,1 1 0,-1-1 0,0 1 0,0-1 0,1 1 0,-1-1 0,0 1 0,0 0 0,0-1-1,0 1 1,0 0 0,0 0 0,1-1 0,-1 1 0,0 0 0,0 0 0,0 0 0,0 0 0,0 0-1,0 0 1,0 1 0,0-1 0,0 0 0,0 0 0,0 1 0,1-1 0,-1 0 0,0 1 0,0-1-1,0 1 1,1-1 0,-1 1 0,-1 0 0,-2 3-7,1-1 1,-1 1-1,1-1 0,0 1 0,0 0 1,0 0-1,-5 9 0,-13 36-56,15-33 75,-7 21 207,2-1 1,-7 42 0,15-65-173,-25 132 538,7 2 0,-4 206-1,28 5-100,0-281-355,3 1 1,32 147-1,-37-222-127,12 50 118,25 70 0,-32-108-92,0-1-1,1 1 1,1-1 0,0 0-1,1-1 1,0 0-1,1-1 1,0 0 0,18 16-1,-23-24 6,1 1-1,0-1 0,0 0 0,0-1 1,10 5-1,-15-8-30,0 1 0,0-1 0,0 0 1,0 0-1,0 1 0,0-1 0,0 0 0,0 0 0,0 0 1,0 0-1,0 0 0,0 0 0,0 0 0,0 0 0,0-1 0,0 1 1,0 0-1,0-1 0,0 1 0,1-1 0,-1 0-9,0 0-1,-1 0 1,1 0-1,0 0 0,0-1 1,-1 1-1,1 0 1,-1 0-1,1 0 1,-1-1-1,0 1 0,0 0 1,1-1-1,-1 1 1,0 0-1,0-1 0,0 1 1,0 0-1,0-1 1,-1-1-1,-3-22-217,-2-1 1,0 1-1,-2 1 0,-17-39 0,23 57 175,-22-47-672,-59-98 0,82 150 700,1-1-1,-1 1 1,0 0 0,0-1 0,0 1 0,1-1 0,-1 1 0,1-1 0,-1 1 0,1-1-1,-1-1 1,2 2 13,-1 0-1,0 0 0,1 0 1,-1 1-1,0-1 0,1 0 0,-1 0 1,1 1-1,-1-1 0,1 0 1,-1 1-1,1-1 0,0 0 1,-1 1-1,1-1 0,0 1 0,0-1 1,-1 1-1,1-1 0,0 1 1,1-1-1,189-92-1690,9-4-1601,-173 79-130,-1-8-1243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9600,'0'-9'1292,"0"5"-613,1 0 1,-1 0-1,-1 0 0,1 0 1,-1 0-1,-1-5 1,-3 17 2573,-6 15-2466,2 0 0,1 1 0,1 0 0,-8 47 0,-1 101-173,16-19-41,23 190 1,46 66-249,-60-374-579,14 36 0,-18-58-305,0 0-1,2 0 0,0-1 0,0 1 0,15 18 0,-19-28-6,-1 0-1,1-1 0,0 1 0,0 0 1,0-1-1,0 1 0,1-1 0,-1 0 0,0 0 1,8 2-1,5 1-4142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8064,'0'-12'3786,"0"12"-3723,0 1 0,0-1 0,0 0 0,0 0 0,0 0 0,0 0 1,0 0-1,0 0 0,0 0 0,0 0 0,0 0 0,0 0 0,0 0 0,0 0 0,0 0 1,1 0-1,-1 0 0,0 0 0,0 0 0,0 0 0,0 0 0,0 0 0,0 0 0,0 0 1,0 0-1,0 0 0,0 0 0,0 0 0,0 0 0,0 0 0,0 0 0,0 0 1,0 0-1,0 0 0,0 0 0,0 0 0,0 0 0,0 0 0,0 0 0,0 0 0,0 0 1,1 0-1,-1 0 0,0 0 0,0 0 0,0 0 0,0 0 0,0 0 0,0 0 0,0 0 1,0 0-1,0 0 0,0 0 0,0 0 0,0 0 0,0 0 0,5 18 3917,-3-10-4586,2 13 1004,-1 0 1,-1 0-1,0 26 0,0-6-71,3 51 206,22 219 587,-26-298-1023,-1-9-1,1 1-1,-1-1 1,1 1 0,0-1 0,0 0 0,0 1 0,1-1 0,3 7 0,-5-11-83,0 0 1,0 0-1,0 1 0,0-1 1,0 0-1,0 0 0,1 0 0,-1 0 1,0 0-1,0 0 0,0 0 1,0 0-1,0 0 0,0 0 1,0 0-1,0 0 0,0 0 1,1 0-1,-1 0 0,0 0 0,0 0 1,0 0-1,0 0 0,0 0 1,0 0-1,0 0 0,1 0 1,-1 0-1,0 0 0,0 0 1,0 0-1,0 0 0,0 0 1,0 0-1,0 0 0,0 0 0,0 0 1,1 0-1,-1 0 0,0 0 1,0 0-1,0 0 0,0 0 1,0-1-1,0 1 0,4-7 261,1-8-33,-4 15-227,1-10 18,2 0-1,0 1 1,0-1-1,0 1 1,1 0-1,1 0 1,0 1-1,0-1 1,0 1-1,13-11 1,-15 15-40,1 0 0,-1 1 0,1 0 0,-1 0 0,1 0 0,0 0 0,0 1 0,0 0 0,0 0 0,1 0 0,-1 1 0,1 0 0,-1 0 0,1 0 0,-1 1 0,1-1 0,-1 1 0,1 1 0,-1-1 0,1 1 0,5 1 0,2 2 59,1 1 1,-1 0 0,0 0-1,-1 2 1,0-1-1,0 2 1,0-1-1,17 17 1,-26-21-12,0 0 0,0 0-1,-1 0 1,1 0 0,-1 1 0,0-1 0,0 1 0,0 0-1,-1 0 1,1-1 0,-1 1 0,0 0 0,1 6 0,0 4 15,-1 1 1,-2 21 0,1-15-141,0-19 66,0-1-1,0 0 1,0 1 0,0-1 0,0 0-1,1 1 1,-1-1 0,0 0 0,1 0-1,0 3 1,0-4-10,-1 0-1,0 1 0,0-1 1,0 0-1,1 0 0,-1 0 1,0 1-1,0-1 1,1 0-1,-1 0 0,0 0 1,0 0-1,1 1 0,-1-1 1,0 0-1,1 0 0,-1 0 1,0 0-1,1 0 1,-1 0-1,0 0 0,1 0 1,-1 0-1,0 0 0,1 0 1,-1 0-1,1 0 1,1-1-485,1-1 0,0 1 0,-1 0 0,1-1 0,0 0 0,-1 0 0,3-2 0,10-7-4994,-6 10 639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8832,'-11'37'8307,"-10"33"-5975,17-52-1966,-6 23 290,-5 47 1,13-75-631,2 0 0,-1 0 0,2 0 0,0 0 1,0 0-1,1 0 0,7 25 0,-6-33-28,-1 1 0,1-1-1,0 0 1,0 0-1,1 0 1,-1 0 0,1-1-1,0 1 1,1-1-1,-1 0 1,1-1 0,-1 1-1,1-1 1,0 1-1,0-1 1,1-1 0,10 5-1,1-1-30,-1-1 0,1-1 0,0-1 0,33 3 0,-44-5-594,1-1 0,0 0 0,-1-1 0,1 0 0,9-2 0,-11 2-888,1-1 0,-1 0 0,1 0 0,-1-1 0,0 0 0,7-4 0,7-8-2741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9344,'-4'-13'3061,"4"13"-2993,0 0-1,0 0 1,0 0 0,0 0-1,0 0 1,0 0 0,0 1-1,0-1 1,0 0 0,0 0 0,0 0-1,-1 0 1,1 0 0,0 0-1,0 0 1,0 0 0,0 0-1,0 0 1,0 0 0,0 0-1,0 0 1,0 0 0,0 0-1,-1 0 1,1 0 0,0 0 0,0 0-1,0 0 1,0 0 0,0 0-1,0 0 1,0 0 0,0 0-1,0 0 1,0 0 0,0-1-1,0 1 1,-1 0 0,1 0 0,0 0-1,0 0 1,0 0 0,0 0-1,0 0 1,0 0 0,0 0-1,0 0 1,0 0 0,0 0-1,0 0 1,0-1 0,0 1-1,0 0 1,0 0 0,0 0 0,0 0-1,0 0 1,-1 8 1232,31 281 3208,-16-116-3805,-4-78-426,33 133 1,-37-207-486,-2-4 19,8 21-1,-10-32-1338,1-1 0,0 1 0,7 9 0,-5-11-2072,-1-7-794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8832,'1'-12'2060,"-1"12"-2028,0 0 1,0 0-1,0 0 1,0 0-1,0 0 0,0 0 1,0 0-1,0 0 1,0 0-1,0-1 1,0 1-1,0 0 0,0 0 1,0 0-1,0 0 1,0 0-1,0 0 0,0 0 1,0 0-1,1 0 1,-1 0-1,0 0 0,0 0 1,0 0-1,0 0 1,0 0-1,0 0 1,0 0-1,0 0 0,0 0 1,0 0-1,0-1 1,1 1-1,-1 0 0,0 0 1,0 0-1,0 0 1,0 1-1,0-1 0,0 0 1,0 0-1,0 0 1,0 0-1,0 0 1,1 0-1,-1 0 0,0 0 1,0 0-1,0 0 1,0 0-1,0 0 0,12 18 2807,-9-12-2197,30 45 2463,14 26-935,-6 14-655,34 108 1,-54-140-894,59 214 1091,-67-208-1618,-3 1 1,2 83 0,-11-125-233,-2-1 0,0 1 0,-9 41 1,7-53-475,-1 1 0,0-1 0,-7 15 0,7-19-403,0-1-1,-1 1 1,0-1 0,0 0-1,-10 10 1,-3-4-3029,2-8-671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8448,'-3'0'477,"0"1"0,0-1-1,0 1 1,0-1 0,0 1 0,0 0 0,0 0 0,1 0 0,-1 1 0,0-1-1,1 1 1,-1-1 0,-3 4 0,-3 2 1998,9-7-2418,0 0 0,0 0 0,-1 1-1,1-1 1,0 0 0,0 1 0,0-1-1,0 1 1,0-1 0,0 0 0,0 1-1,0-1 1,0 0 0,0 1 0,0-1-1,0 0 1,0 1 0,0-1 0,0 0-1,0 1 1,1-1 0,-1 0 0,0 1-1,0-1 1,0 0 0,1 1 0,-1-1-1,0 0 1,0 0 0,0 1 0,1-1-1,-1 0 1,0 0 0,1 1 0,-1-1-1,0 0 1,1 0 0,0 1 0,7-1 257,0 1 1,0-1-1,1-1 1,-1 1-1,0-1 1,15-4-1,10-1 66,14 1-70,-10 0-229,1 1 0,0 3 1,60 4-1,-98-4-197,1 1 0,0 0 1,-1 0-1,1 1 1,0-1-1,0 0 0,-1 0 1,1 0-1,0 0 1,-1 1-1,1-1 0,-1 0 1,1 1-1,0-1 1,-1 0-1,1 1 0,-1-1 1,1 1-1,-1-1 1,1 1-1,-1-1 0,1 1 1,-1-1-1,1 1 1,-1-1-1,0 1 0,1 0 1,-1-1-1,0 1 1,0 0-1,1-1 0,-1 1 1,0 0-1,0-1 1,0 2-1,0 1-1341,-1 0 0,1-1 0,-1 1 0,0 0 0,0-1 0,0 1 0,-2 4-1,-6 8-2936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9344,'4'10'3520,"-4"-10"-2752,18 5 640,-18-5 159,14 0-383,-1 0-32,10-5-288,-2 5-160,6-3-384,-5-1-128,5 1 0,-4-2-96,-1 1-64,-4 1-576,-1 3-192,-4 0-1408,1-5-607,-5 1-2177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8064,'5'2'4202,"-8"4"381,-4 6-3406,1 7-699,1 1-1,1-1 0,0 1 1,0 21-1,0-2-112,1 1-50,1 44-1,3-55-100,-1-18-132,0 0 1,1-1 0,0 1-1,1 0 1,0-1 0,5 13 0,-6-19-32,1 0 1,0 0-1,0 1 1,1-1-1,-1 0 0,1 0 1,0-1-1,0 1 1,0-1-1,0 1 1,1-1-1,-1 0 1,1 0-1,0-1 1,7 5-1,6 0 49,1-1 0,0-1 0,-1-1 0,1 0 0,27 1 0,31 8-81,-45-8-3841,-29-5 3383,-1 0 0,1 0 0,0 0-1,-1 0 1,1-1 0,0 1 0,0 0 0,-1-1 0,1 1 0,-1-1 0,1 1 0,-1-1 0,1 0-1,-1 0 1,2-1 0,3-3-3427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8320,'-4'-5'2109,"-1"-4"747,5 8-1656,0 1-155,0 1-10,4 27 1101,1-2-1670,17 201 1685,-6-40-1555,-6-70-509,-6-53-331,14 70 1,-14-115-381,4 23-1752,-6-16-2122,-2-18 242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28 7168,'0'-1'238,"0"0"0,0-1 0,1 1 0,-1 0 1,0-1-1,0 1 0,0 0 0,-1-1 0,1 1 0,0-1 0,0 1 1,-1 0-1,1 0 0,-1-2 0,1 2-170,-1 1 0,1-1 0,0 1 1,-1 0-1,1-1 0,0 1 0,-1 0 0,1-1 0,-1 1 0,1 0 1,0-1-1,-1 1 0,1 0 0,-1 0 0,1 0 0,-1-1 0,1 1 1,-1 0-1,1 0 0,-1 0 0,1 0 0,-1 0 0,1 0 0,-1 0 1,1 0-1,-1 0 0,1 0 0,-1 0 0,1 0 0,-1 0 0,1 0 1,-1 1-1,1-1 0,-1 0 0,1 0 0,0 0 0,-1 1 0,1-1 1,-1 0-1,1 1 0,0-1 0,-1 0 0,0 1 0,-3 3 203,0-1 1,1 1-1,-1 0 0,1 0 1,-1 0-1,1 0 0,0 1 0,1-1 1,-4 8-1,-2 7 28,-6 22-1,5-13-29,-1 3-16,2 0 0,1 1 1,-3 35-1,1 93 355,13 128 123,0-195-486,25 135 0,22-5 126,-36-177-1154,1 0 0,37 74 0,-50-115 22,0 0 0,1 0-1,-1 0 1,1 0 0,0 0 0,7 5 0,3 3-3356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8448,'0'0'118,"-1"0"0,1-1 1,0 1-1,0-1 0,0 1 0,0-1 1,0 1-1,0-1 0,0 1 0,0-1 1,0 1-1,0 0 0,1-1 1,-1 1-1,0-1 0,0 1 0,0-1 1,0 1-1,1 0 0,-1-1 1,0 1-1,0-1 0,1 1 0,-1 0 1,0-1-1,1 1 0,-1 0 0,0 0 1,1-1-1,0 1 0,0 0 66,0 0 0,0 1 0,0 0 0,0-1 0,-1 1-1,1-1 1,0 1 0,0 0 0,-1-1 0,1 1 0,0 0-1,-1 0 1,1 0 0,-1 0 0,1-1 0,-1 1 0,2 2 0,11 20 1525,-4-9-1118,-2 0 1,0 0-1,0 1 1,4 16-1,48 212 880,-54-217-1337,12 70 451,7 154-1,-19-41-889,-5-69-3159,0-41-1418,0-94 269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8448,'-1'-1'218,"0"0"1,1 0-1,-1 0 1,1 0 0,-1 0-1,1 0 1,-1-1-1,1 1 1,0 0-1,-1 0 1,1 0 0,0-1-1,0 1 1,0 0-1,0 0 1,0 0-1,0-1 1,0 1-1,1 0 1,-1-2 0,1 2 74,0-1 1,0 1-1,0 0 0,0-1 1,1 1-1,-1 0 1,0 0-1,1 0 1,-1 0-1,0 0 1,1 0-1,-1 0 0,1 0 1,0 1-1,2-2 1,-1 1-146,1 0-1,0 0 1,-1 0 0,1 0-1,0 1 1,0-1 0,0 1 0,-1 0-1,1 0 1,0 1 0,0-1-1,0 1 1,0 0 0,-1 0 0,1 0-1,0 0 1,-1 1 0,1-1-1,-1 1 1,0 0 0,1 0 0,-1 0-1,5 5 1,-2-2 9,-1 1-1,0-1 1,0 1 0,0 0 0,-1 0-1,1 1 1,-2-1 0,1 1 0,-1 0-1,5 14 1,-4-7 11,-1 0-1,0 1 1,-2-1 0,1 1 0,-2-1 0,-1 18-1,-15 85 232,13-100-393,1-9-13,1-1 1,0 1-1,1-1 1,0 1-1,0-1 1,0 1-1,1-1 1,0 1-1,1-1 1,2 9 0,-2-12 10,0 1 0,0-1 0,1 1 0,-1-1 0,1 0 1,0 0-1,0 0 0,1 0 0,-1-1 0,1 0 1,0 1-1,0-1 0,0 0 0,0-1 0,0 1 0,7 2 1,-1 0-107,0-1 1,0 0 0,1-1-1,-1 0 1,1-1 0,0 0-1,0-1 1,0 0 0,0 0-1,0-1 1,14-2 0,-22 1-1167,1 0 1,-1-1-1,0 1 1,0-1-1,0 1 1,4-4-1,-2 2-323,8-5-3182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8192,'24'-10'4813,"-7"4"-192,-17 6-4554,1 0 0,-1-1 0,0 1 0,1 0 0,-1 0 0,1 0 1,-1 0-1,0 0 0,1 0 0,-1 0 0,1 0 0,-1 0 0,1 0 0,-1 0 0,0 0 0,1 0 0,-1 0 0,1 0 0,-1 0 0,0 0 0,1 0 0,-1 1 0,1-1 0,-1 0 1,0 0-1,1 1 0,-1-1 0,0 0 0,1 0 0,-1 1 0,0-1 0,0 0 0,1 1 0,-1-1 0,0 0 0,0 1 0,1-1 0,-1 1 0,0-1 0,0 0 0,0 1 1,0-1-1,0 1 0,0-1 0,0 0 0,1 1 0,-2 0 0,3 24 192,-2-23-89,-3 69 105,-19 117-1,17-160-413,2-15-417,0 0-1,0 21 1,3-34 344,0 0 0,-1 0 0,1 0 0,0 0 0,-1 0 0,1 0-1,0 0 1,-1 0 0,1 0 0,0 0 0,0 0 0,-1 0 0,1-1-1,0 1 1,-1 0 0,1 0 0,0 0 0,0 0 0,-1-1 0,1 1-1,0 0 1,0 0 0,0-1 0,-1 1 0,1 0 0,0-1 0,3-8-2679,1-5-794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8960,'-7'4'3269,"7"-1"885,15-2-146,-13-1-4218,199 15 2812,-77-3-4884,-117-11 1571,-1-1 0,1-1 1,-1 1-1,1-1 0,-1 0 1,1 0-1,9-4 1,12-7-3962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224 173 8704,'13'-46'5317,"-13"46"-5237,0-1 0,0 1 1,0-1-1,0 1 0,0 0 0,0-1 1,0 1-1,0 0 0,0-1 0,0 1 0,0-1 1,0 1-1,0 0 0,0-1 0,0 1 1,0 0-1,0-1 0,-1 1 0,1 0 1,0-1-1,0 1 0,0 0 0,-1-1 0,1 1 1,0 0-1,0-1 0,-1 1 0,1 0 1,0 0-1,-1 0 0,1-1 0,0 1 1,-1 0-1,1 0 0,0 0 0,-1 0 0,1 0 1,-1-1-1,1 1 0,-16 0 977,3 5-794,1 0 1,0 1-1,0 0 0,1 1 0,0 1 0,-18 14 0,19-14-105,1-1-99,0 1 0,1 1 0,-1 0 0,2 0 0,-1 0 0,2 1 0,-1 0 0,1 0 0,0 1 0,1 0 0,1 0 0,-7 23 0,9-25-62,0 0 0,0 0 0,1 0 0,0 1-1,1-1 1,0 0 0,0 1 0,1-1 0,0 0-1,1 1 1,0-1 0,1 0 0,-1 0 0,2-1-1,-1 1 1,1-1 0,7 11 0,2-1 37,0-1 0,2 0 0,27 25 0,57 38 77,11 11-38,-87-70-17,-1 2 0,24 32 1,-41-48 36,1 1 0,-1-1 0,-1 1 1,0 1-1,0-1 0,0 1 0,-1-1 1,0 1-1,-1 0 0,0 0 0,0 0 1,0 13-1,-2-19-26,0 0 0,-1 0-1,1 0 1,0 0 0,-1 0 0,0-1 0,1 1 0,-1 0-1,0 0 1,-1-1 0,1 1 0,0-1 0,-1 1 0,0-1 0,1 1-1,-4 2 1,1-2-20,1 0 0,-1 0 0,0-1 0,1 1-1,-1-1 1,0 0 0,-1 0 0,1 0 0,-7 1 0,-7 1-19,0-1 0,-1-1 0,1-1 1,-21 0-1,35-1-19,-29 1 49,12 0-51,-33-3-1,49 2-16,0-1-1,0 0 0,0 0 0,1 0 0,-1 0 0,0-1 0,1 0 1,-1 0-1,1 0 0,-1-1 0,1 1 0,-4-4 0,7 4 3,-1 1 1,1-1-1,0 1 0,0-1 0,0 1 0,-1-1 1,2 0-1,-1 0 0,0 1 0,0-1 0,0 0 1,1 0-1,-1 0 0,1 0 0,0 0 0,0 0 1,-1 0-1,1 0 0,0 0 0,1 0 0,-1 0 1,0 0-1,0 0 0,1 0 0,0 0 0,-1 1 1,1-1-1,1-3 0,3-5-12,0 1-1,1-1 1,0 1-1,8-9 1,-6 8 7,38-58 26,-2-2 1,-4-2-1,37-92 0,-56 116 26,-3-1 0,-2 0 0,-3-1 0,-1-1 0,-3 0-1,4-77 1,-12 118-41,0-6-7,-3-27-1,2 40 3,-1-1-1,1 1 1,-1-1 0,0 0 0,0 1-1,0 0 1,-1-1 0,1 1 0,-1 0 0,0 0-1,0 0 1,0 0 0,-3-3 0,4 5-2,0 0 0,-1 0 0,1 0 0,-1 0 0,1 0 0,-1 1 0,1-1 0,-1 0 0,0 1 0,1 0 0,-1-1 0,0 1 0,1 0 0,-1 0 0,0 0 0,1 0 0,-1 0 0,0 0 0,0 0 0,1 1 0,-1-1 0,1 1 0,-1-1 0,0 1 0,1 0 0,-1-1 0,1 1 0,-1 0 0,-1 1 0,-1 1-287,0 0 0,0 0 0,0 0 0,0 0 0,0 1 0,1-1 0,-1 1 0,-4 7 0,7-10-26,1 1-1,-1-1 0,0 0 1,1 1-1,-1-1 0,1 0 1,0 1-1,-1-1 0,1 1 1,0-1-1,0 1 0,0-1 1,0 1-1,0-1 1,0 0-1,1 1 0,-1-1 1,0 1-1,1-1 0,-1 0 1,1 1-1,-1-1 0,2 2 1,6 5-3966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50 10752,'0'-4'541,"1"0"-4,-1 0 0,0 1 0,0-1 0,-1 0 0,1 1 0,-1-1 0,0 0 0,0 1 0,0-1 0,-3-5-1,4 9-404,-1 0-1,1 0 1,-1 0-1,1 0 1,-1 0-1,1 0 1,-1 0-1,1 1 1,-1-1-1,1 0 1,-1 0-1,1 0 1,-1 1-1,1-1 1,-1 0-1,1 1 1,0-1-1,-1 1 1,1-1-12,-3 2 19,1 0 0,0 0 0,0 0-1,0 0 1,0 1 0,1-1 0,-1 0 0,1 1 0,-1 0-1,0 2 1,-10 31 243,10-27-243,-18 70 362,-12 97 0,4 86 140,15-112-535,12 259 1,4-371-872,2 0-1,1 0 1,15 51 0,-18-82 4,-1 1 0,1-1 1,6 11-1,-9-17 440,1 1 0,0-1 0,0 0-1,0 1 1,-1-1 0,1 0 0,0 0 0,0 0 0,1 0 0,-1 0 0,0 0 0,0 0-1,0-1 1,1 1 0,-1 0 0,0-1 0,1 1 0,-1-1 0,1 1 0,-1-1 0,0 0-1,1 1 1,-1-1 0,1 0 0,2 0 0,14-7-3700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10368,'-13'21'4139,"-9"9"-2162,-2 2-339,18-23-1241,-6 9 97,0 0 0,1 0 0,-12 29 0,21-42-470,0 0 0,1 1-1,-1-1 1,1 1-1,1-1 1,-1 1 0,1-1-1,0 1 1,0 0-1,1-1 1,-1 1 0,1-1-1,1 1 1,-1-1-1,1 0 1,0 1 0,3 6-1,-1-5 17,0 0 1,1 0-1,0 0 0,0-1 0,0 0 0,1 0 0,0 0 0,0-1 1,0 0-1,1 0 0,8 5 0,-6-5 52,1 1 0,0-2 1,0 1-1,0-1 0,15 3 0,-21-6-209,0 0 1,0-1-1,-1 0 0,1 0 0,0 0 1,0 0-1,-1 0 0,7-2 0,-8 1-242,1 0-1,-1 0 1,1 0-1,-1 0 1,1 0-1,-1-1 1,0 1-1,1-1 1,-1 0-1,0 0 1,0 1-1,0-1 1,1-3 0,9-10-2964,-2 0-810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10368,'1'10'6599,"0"5"-3511,2 63-2162,-4 70-283,3 173-33,15-164-3709,-12-133 188,3-7-1889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9984,'10'7'3444,"-3"11"-2683,-5-12-390,4 15 223,9 32 2340,40 93 1,59 101-79,-88-182-2252,32 128 0,-53-166-533,-1 0 0,-1 1 0,-2 0 0,-1 0 1,-1 0-1,-1-1 0,-8 36 0,-20 63-1868,-10-5-5337,37-106 3859,6-9-1023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8960,'-1'-7'1103,"1"6"-792,0-1 0,0 0-1,0 0 1,0 0 0,0 0 0,0 1 0,0-1 0,0 0 0,1 0 0,-1 0 0,1 1 0,-1-1 0,2-3 0,4 18 3742,-1 7-3551,0 0-1,-1 0 1,-2 1 0,2 38 0,-1-3-211,19 120 345,-9-85-531,2-13-848,0-28-2802,-10-38 217,-1-6-1274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10112,'4'-12'3776,"5"16"-2944,18 8 192,-13-4-65,13 1-479,4-2-32,13 1 160,14-1 160,5-2-416,-1-1-256,-8-1-96,-5 2 0,-10-5 0,-3 0-1504,-9 0-639,0-5-2785</inkml:trace>
  <inkml:trace contextRef="#ctx0" brushRef="#br0" timeOffset="1">674 1 10752,'1'-1'4184,"3"5"-3350,-2 1-124,0 1 0,-1-1-1,1 1 1,-1 6 0,5 15 1170,60 250 2133,-13-44-3727,-49-218-358,29 131-866,-29-125-322,-2 0 0,-1 0 0,0 0 0,-1 0 0,-4 22-1,0-15-2328,3-4-853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9984,'2'-2'504,"0"1"0,0 0 1,0 0-1,0 0 0,0 0 1,0 0-1,0 0 0,0 1 1,0-1-1,0 1 0,0-1 1,1 1-1,2 0 0,35 1 2735,-22 0-2173,65 6 535,-43-2-1229,10-1-367,37 4 284,-31 4-5239,-54-12 4489,8 5-4485,-8 2-1332,-2 0 1857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3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10112,'13'24'3872,"-13"-24"-3040,27 12 512,-27-9 31,18-3-127,-4 0 128,25 0-416,-3 0-96,18 4-512,-14-4-128,4 8-96,-8-4-64,-5 4 32,-4-1-1408,-4-2-608,-6-1-3967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9216,'1'3'7611,"0"4"-4272,6 29-2967,0 68 350,18 216 257,-5-193-1015,-9-67-962,-11-44-908,0-16-4044,0-7 1913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10112,'-10'2'6549,"10"-2"-6363,0 0 0,0 1 0,0-1-1,0 0 1,0 0 0,0 0 0,-1 0 0,1 1-1,0-1 1,0 0 0,0 0 0,0 0 0,0 1 0,0-1-1,0 0 1,0 0 0,0 0 0,0 1 0,0-1-1,0 0 1,0 0 0,0 0 0,0 1 0,0-1-1,0 0 1,0 0 0,0 0 0,0 1 0,1 0-29,0 0 0,-1-1 0,1 1 1,0 0-1,-1 0 0,1-1 0,0 1 0,0-1 1,0 1-1,-1-1 0,1 1 0,0-1 0,0 1 1,0-1-1,0 0 0,0 1 0,0-1 0,0 0 1,1 0-1,14 1 225,0-1 1,-1-1 0,1-1-1,-1 0 1,30-9-1,-11 4-128,309-45 141,-258 44-960,-67 7-3327,1 1-3603,-15 0 2573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10368,'0'-35'6346,"0"34"-4719,0 1-219,0 0-112,0 6 458,-5 176 1249,2 23-2166,-6 17-634,8-2-655,1-124-6563,0-88 1368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11776,'0'0'3898,"-2"1"-2207,-33 36 5820,-1 0-6441,3-8-1034,-38 36 6,64-58-55,1 0-1,0 1 0,0 0 0,1 1 0,0-1 1,0 1-1,-5 14 0,9-21 6,0 0-1,1 0 1,-1 0 0,1 0 0,-1 1 0,1-1-1,0 0 1,0 0 0,0 0 0,0 0 0,0 0-1,0 0 1,0 1 0,1-1 0,-1 0-1,1 0 1,0 0 0,-1 0 0,1 0 0,0 0-1,0-1 1,0 1 0,1 0 0,-1 0 0,0-1-1,1 1 1,-1 0 0,1-1 0,-1 0 0,1 1-1,2 0 1,5 3-19,0 0-1,1-1 1,-1 0-1,1 0 1,14 2-1,9 4 13,9 7 15,-1 3 0,43 26 0,70 57 0,-148-99-5,81 63 206,-77-58 55,0 0 0,-1 0 1,0 1-1,0 0 0,-1 1 0,8 14 1,-15-23-178,0 0 0,0 0 0,0 1 1,0-1-1,0 0 0,-1 0 1,1 1-1,-1-1 0,1 0 1,-1 1-1,0-1 0,0 0 1,0 1-1,0-1 0,-1 0 1,1 1-1,0-1 0,-2 4 1,0-2-23,0-1 0,0 1 1,0-1-1,-1 1 1,1-1-1,-1 0 0,0 0 1,0-1-1,0 1 1,-4 2-1,-29 20 66,-1-2-1,-2-1 1,-48 19 0,77-37-144,-1 1 0,0-1 1,0-1-1,-17 3 0,22-5-214,-1 0-1,1-1 1,0 0 0,0 0-1,0-1 1,0 0-1,-1 0 1,1 0-1,0-1 1,-7-2 0,9 2-375,-1 0 0,1-1 0,0 1 1,0-1-1,0 0 0,0 0 1,0 0-1,1-1 0,-1 1 1,-5-8-1,6 6-927,0-1 0,0 1 1,0 0-1,1-1 0,-1 1 0,1-1 0,1 0 0,-2-8 0,-2-10-2889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13056,'18'-5'4831,"-5"1"-3775,13 1 352,-8 3-64,18-5-416,13-2-64,8-2-480,11 1-160,-10-4-160,-5 5-128,-4-1 32,-8-1 160,-7 6 64,-7-1-1472,-4-1-736,-5 2-608,-5-1-255,1 4-2145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65 392 7552,'-1'-10'812,"-5"-27"1284,6 35-1945,-1 0 0,1 0 0,-1 1 0,0-1-1,0 0 1,0 0 0,0 1 0,0-1-1,0 0 1,0 1 0,0-1 0,-1 1-1,1-1 1,-1 1 0,1 0 0,-3-2 0,0 1 495,-1-1 1,1 0 0,-1-1 0,1 1 0,-4-5 0,7 7-597,1 1 0,-1 0 0,1-1 0,-1 1 1,1-1-1,-1 1 0,1-1 0,-1 0 0,1 1 0,-1-1 0,1 1 0,0-1 1,0 0-1,-1 1 0,1-1 0,0 0 0,0 1 0,0-1 0,-1 0 1,1 1-1,0-1 0,0 0 0,0 0 0,0 1 0,0-1 0,1 0 1,-1 1-1,0-1 0,0 0 0,0 1 0,1-1 0,-1 0 0,0 1 1,1-1-1,-1 0 0,0 1 0,1-1 0,-1 1 0,1-1 0,-1 1 0,1-1 1,-1 1-1,1-1 0,-1 1 0,1-1 0,0 1 0,0-1 0,0 1 3,-1 0 0,1 0 0,0 0 0,0 0 0,-1 0-1,1 0 1,0 0 0,0 0 0,-1 0 0,1 0 0,0 0 0,0 0-1,0 0 1,-1 1 0,1-1 0,0 0 0,-1 0 0,1 1 0,0-1-1,-1 1 1,1-1 0,0 1 0,-1-1 0,1 1 0,-1-1-1,2 2 1,0 0 168,0 0-150,0-1-1,0 1 1,-1-1-1,1 1 0,-1 0 1,1 0-1,-1 0 1,0 0-1,2 3 0,46 106 1018,59 153-336,-63-128-209,9 25 66,30 47-230,-80-198-318,1-1 0,-1 1 0,2-1 0,-1-1 0,1 1 0,13 13 0,-18-21-46,0 1 0,0-1 0,1 0 1,-1 1-1,1-1 0,-1 0 0,1 0 0,-1 0 1,1 0-1,0 0 0,0-1 0,-1 1 1,1 0-1,0-1 0,0 1 0,0-1 1,0 0-1,3 1 0,-2-2 9,-1 0 1,1 0-1,-1 0 1,1 0-1,-1 0 0,1 0 1,-1-1-1,1 1 1,-1-1-1,0 0 0,0 0 1,0 1-1,0-1 0,0-1 1,0 1-1,2-4 1,7-9 91,-1-1 0,-1-1 0,0 0 1,13-33-1,50-188 216,-18-12-189,-11-92-178,-21 142-1696,-22 193 1340,2-1-1,-1 0 0,1 1 0,0-1 1,1 1-1,4-11 0,-6 16 192,0 0-1,1 0 0,-1 0 0,0 0 1,1 0-1,0 1 0,-1-1 1,1 0-1,0 1 0,0-1 0,0 1 1,0 0-1,0 0 0,0 0 1,0 0-1,0 0 0,0 0 0,1 0 1,-1 1-1,0-1 0,1 1 1,-1-1-1,0 1 0,3 0 0,2 1-633,-1-1 0,1 2 0,-1-1-1,1 1 1,-1 0 0,11 4 0,6 3-3054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7 327 9600,'0'1'243,"-1"0"1,0 0 0,1 0 0,-1 0-1,1 0 1,-1 0 0,1 0-1,-1 0 1,1 0 0,0 0-1,-1 0 1,1 0 0,0 0 0,0 0-1,0 0 1,0 0 0,0 1-1,0-1 1,0 0 0,0 0-1,0 0 1,1 2 0,-1-2-100,1-1-1,-1 1 1,1 0 0,-1-1-1,0 1 1,1-1 0,-1 1-1,1-1 1,-1 1 0,1-1-1,0 1 1,-1-1 0,1 0-1,-1 1 1,1-1 0,0 0-1,-1 1 1,1-1 0,0 0-1,-1 0 1,1 1 0,0-1-1,1 0 1,16 0 965,-16 0-930,11-1 99,-1-1 0,1 0-1,-1-1 1,0 0 0,0-1 0,0-1 0,0 0 0,15-9 0,-12 6-143,0-2 1,0 0-1,-1-1 1,0 0-1,-1-1 1,0 0-1,16-22 1,-22 26-98,-1-1 1,0-1-1,-1 1 0,0-1 1,0 0-1,-1 0 1,0 0-1,-1-1 0,-1 1 1,1-1-1,-2 0 0,1 0 1,-1-11-1,-1 17-37,0 1-1,0-1 1,-1 1-1,1-1 1,-1 1-1,0 0 1,-1-1-1,-1-4 1,2 8-1,1-1 0,-1 1-1,0 0 1,1 0 0,-1 0 0,0 0 0,0 0 0,0 0 0,0 0-1,0 0 1,0 1 0,0-1 0,0 0 0,0 0 0,-1 1-1,1-1 1,0 1 0,0-1 0,-1 1 0,1 0 0,0-1 0,-1 1-1,1 0 1,0 0 0,-1 0 0,1 0 0,0 0 0,0 0-1,-3 0 1,-1 2-19,-1-1-1,1 1 1,-1 0-1,1 0 1,-1 1-1,1-1 1,0 1-1,0 0 1,0 1-1,-4 4 1,-7 6-18,-21 24 0,24-24 89,1 0 1,1 1-1,0 1 0,-13 26 0,21-35-65,-1-1 0,2 1 0,-1 1 0,1-1 0,0 0-1,0 0 1,1 1 0,0-1 0,1 1 0,-1-1 0,1 1 0,1 0 0,-1-1-1,4 13 1,-2-16 6,0 1-1,0-1 0,0 1 1,1-1-1,0 0 1,0 0-1,0 0 0,0 0 1,0-1-1,1 1 0,0-1 1,0 0-1,0 0 1,7 4-1,1 0-19,1-1-1,0 0 1,26 8-1,-18-9-571,0-2 1,0 0-1,1-1 0,39-2 0,-29-1-2657,-8 1-1885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246 476 10624,'-7'-6'1046,"1"1"1,-1 0 0,0-1-1,0 2 1,-1-1 0,1 1-1,-1 1 1,0-1 0,-14-3-1,-25-12 845,38 14-1778,0-1 1,0 0 0,1 0-1,0 0 1,0-1-1,0 0 1,1-1 0,0 0-1,1 0 1,-1 0 0,2-1-1,-10-18 1,13 24-108,1 0 0,1 0-1,-1 0 1,0 0 0,1 0 0,-1 0 0,1 0-1,0 0 1,0 0 0,0 0 0,1 0-1,-1 0 1,2-6 0,0 4-10,0 0-1,0 0 1,0 1-1,1-1 1,0 0-1,0 1 1,5-6-1,3-2-46,1 0 0,1 1-1,27-19 1,-6 7-115,1 2-1,71-31 1,-79 41-1732,0 2 1,46-10-1,-29 14-3408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 11264,'-2'-2'301,"0"1"104,0-1 0,0 1 1,0-1-1,0 1 0,0 0 0,0 0 0,-1 0 0,1 0 0,0 0 0,-1 0 1,1 0-1,-1 1 0,1-1 0,-3 1 0,4 9 1579,1 1-1666,1 0 1,1 0-1,0 0 0,0 0 1,5 12-1,0 0-89,114 460 1035,-55-148-948,-16 1-1656,-46-277-2303,-6-58-221,-10-9 726,-6-11-2078,-4-7 1408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44 9984,'-35'-37'3285,"35"37"-3184,-1-1 0,0 0 1,0 1-1,1-1 0,-1 1 0,0-1 0,0 1 1,0-1-1,0 1 0,1-1 0,-1 1 0,0 0 1,0 0-1,-2-1 0,3 1-50,-1 0-1,1 0 1,0 0-1,-1 1 1,1-1 0,-1 0-1,1 0 1,0 0-1,-1 0 1,1 0 0,0 1-1,-1-1 1,1 0-1,0 0 1,-1 1 0,1-1-1,0 0 1,-1 1-1,1-1 1,0 0 0,0 1-1,-1-1 1,1 2 58,-1-1 1,0 1-1,1-1 0,-1 1 1,1-1-1,0 1 1,0-1-1,-1 1 0,1-1 1,0 1-1,0 1 0,1 2-16,0-1-1,0 0 0,0-1 0,1 1 0,0 0 1,-1 0-1,1 0 0,0-1 0,1 1 0,-1-1 1,4 4-1,-1-1 33,1 0 1,0-1 0,1 1 0,-1-1-1,9 4 1,8 3 454,0 0 0,37 12-1,-58-24-531,75 27 2272,85 19 0,-128-39-2007,1-1-1,1-1 1,-1-3-1,71-2 1,-92-2-293,1 0 0,0-1 1,-1 0-1,1-1 0,-1-1 1,0 0-1,15-9 0,-21 10-3,-1-1-1,1 0 1,-1 0 0,0 0-1,0-1 1,0-1 0,-1 1-1,0-1 1,0 0 0,0 0-1,-1-1 1,7-14-1,-10 20-9,-1-1 0,0 0 0,0 1 0,-1-1-1,1 0 1,0 0 0,-1 0 0,0 0-1,1 0 1,-1 0 0,0 0 0,-1 0 0,1 0-1,-1 1 1,1-1 0,-1 0 0,0 0-1,0 0 1,0 0 0,0 1 0,0-1 0,-1 1-1,1-1 1,-1 1 0,0-1 0,-3-3-1,2 3-3,0 1 0,0-1 0,-1 1 0,1-1 0,-1 1 0,1 0-1,-1 0 1,1 1 0,-1-1 0,0 1 0,0 0 0,0 0 0,0 0-1,0 1 1,0-1 0,0 1 0,0 0 0,0 0 0,-6 1-1,3 0-7,-1 1 0,0 1 0,1 0 0,-1 0 0,1 0 0,0 1 0,0 0 0,0 0 0,1 1-1,0-1 1,-1 2 0,1-1 0,1 1 0,-1 0 0,-7 11 0,-1 3-13,1 0 0,2 0 0,0 1 1,-10 25-1,21-44 17,-8 17-34,1 0 1,-8 36-1,14-51 23,0 1 0,0-1 0,1 0 0,-1 0 0,1 1 0,0-1 0,1 0 0,-1 1-1,1-1 1,0 0 0,0 0 0,0 1 0,0-1 0,1 0 0,0 0 0,-1 0 0,2-1-1,-1 1 1,5 6 0,-2-5 6,1-1 0,-1 0-1,1 0 1,0-1 0,0 1 0,0-1 0,0-1-1,1 1 1,-1-1 0,8 2 0,12 1 0,30 4 0,-54-9 6,38 4-129,73-3 0,41-13-3517,-70 4-1308,-39 5 1247,-4-2-1039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23 9600,'16'-22'3120,"-17"29"2595,-7 14-4647,5-12-305,-7 19 286,-48 123 1804,44-119-2476,-1-1 1,-34 50 0,-72 111 171,116-183-631,-35 63-1377,9-29-4525,24-37 3805,7-6 2064,0 0 1,0 0-1,0 0 0,0 1 0,0-1 0,0 0 0,0 0 0,0 0 0,0 0 0,0 0 0,0 0 0,0 0 0,-1 1 0,1-1 0,0 0 0,0 0 0,0 0 0,0 0 0,0 0 1,0 0-1,0 0 0,-1 0 0,1 0 0,0 0 0,0 0 0,0 0 0,0 0 0,0 0 0,-1 0 0,1 0 0,0 0 0,0 0 0,0 0 0,0 0 0,0 0 0,0 0 0,-1 0 0,1 0 1,0 0-1,0 0 0,0 0 0,0 0 0,0 0 0,0 0 0,-1 0 0,1 0 0,0-1 0,3-9-3890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7296,'1'1'387,"0"-1"0,0 1 1,0 0-1,0 0 0,-1-1 0,1 1 1,0 0-1,-1 0 0,1 0 0,-1 0 1,1 0-1,-1 0 0,1 0 0,-1 2 1,8 17 3114,-8-16-3269,0 0-1,1-1 0,-2 1 1,1 0-1,0-1 0,-1 1 1,1 0-1,-1-1 0,0 1 0,0-1 1,-1 1-1,1-1 0,-1 0 1,0 1-1,1-1 0,-1 0 0,-1 0 1,1 0-1,0 0 0,-6 4 1,-5 5-73,0-1 1,-29 20-1,21-18-144,7-4-49,0 0 0,0 1 0,1 1 0,-14 14 0,27-25 29,-1 1 0,0 0 0,0-1 0,1 1 0,-1 0 0,1 0 0,-1 0 0,0-1 0,1 1 0,-1 0 0,1 0 0,0 0 0,-1 0 0,1 0 0,0 0 1,0 0-1,-1 0 0,1 0 0,0 0 0,0 0 0,0 0 0,0 0 0,0 0 0,1 0 0,-1 0 0,0 0 0,0 0 0,1 0 0,-1 0 0,0 0 0,1 0 0,-1 0 0,1 0 0,-1-1 0,1 1 0,0 0 0,-1 0 0,1-1 0,0 1 0,-1 0 0,1 0 0,0-1 0,0 1 0,1 0 0,5 3 41,-1-1 0,1 0 0,0-1-1,13 5 1,-17-7-15,25 7 122,45 4-1,-52-9-644,-1 0 0,0 2 0,-1 0-1,1 1 1,29 12 0,-49-16 449,11 4-2041,0 0 0,15 4 0,-12-6-1773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9856,'0'-27'3205,"0"26"-3061,0 1 1,0-1-1,0 1 1,0-1-1,0 0 1,0 1-1,0-1 1,0 1-1,0-1 1,0 1-1,1-1 1,-1 1-1,0-1 1,0 1-1,0-1 1,1 1-1,-1-1 1,1 0-1,-1 1-50,0 0 1,1 0-1,-1 0 0,0 0 0,0 0 0,1 0 0,-1 0 1,0 0-1,0 0 0,1 0 0,-1 0 0,0 0 1,0 0-1,1 0 0,-1 1 0,0-1 0,0 0 0,0 0 1,1 0-1,-1 0 0,0 0 0,0 0 0,1 1 1,-1-1-1,0 0 0,13 16 2846,-12-15-2829,28 43 2035,37 81 0,-5-9-1526,87 112-445,-128-197-265,-16-25-73,10 14-1467,22 27-1,-30-41 297,0 0 0,1 0-1,-1 0 1,11 5 0,8 1-3770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72 9728,'-2'1'561,"0"0"0,0 0-1,0 0 1,0 0 0,0 0 0,0 0 0,0 1 0,0-1 0,0 1 0,1-1 0,-1 1 0,0 0-1,-1 3 1,2-4-484,1 0-1,-1 0 0,1 0 1,-1 0-1,1 0 1,0 0-1,0 0 0,-1 0 1,1 0-1,0 0 0,0 0 1,0 0-1,0 0 1,0 0-1,0 0 0,1 0 1,-1 0-1,0 0 0,0 0 1,1 0-1,-1 0 1,1 0-1,-1 0 0,1 0 1,-1 0-1,1 0 0,0 0 1,-1 0-1,1-1 1,0 1-1,-1 0 0,3 1 1,-1-1 50,1 0 1,0 0-1,0-1 1,0 1-1,0 0 1,0-1-1,0 0 1,-1 0-1,1 0 1,0 0-1,0 0 1,3-1-1,5 1 402,-9 0-468,0-1 0,1 1 0,-1 0 0,0-1 0,0 0 0,0 1-1,0-1 1,0 0 0,0 0 0,0 0 0,0 0 0,0 0 0,0-1-1,0 1 1,0 0 0,-1-1 0,1 1 0,-1-1 0,1 0 0,-1 0-1,0 0 1,1 1 0,-1-1 0,0 0 0,1-4 0,0 0-2,0 0 0,0 0-1,0-1 1,-1 1 0,0 0 0,0-1 0,0-8 0,-1 12-9,0 0 1,0 1 0,-1-1 0,1 0-1,-1 1 1,1-1 0,-1 1 0,-1-4 0,1 5-41,1 1 0,0-1 0,-1 1 0,1-1 0,-1 0 0,1 1 0,0-1 0,-1 1 0,1-1 1,-1 1-1,0-1 0,1 1 0,-1 0 0,1-1 0,-1 1 0,0 0 0,1-1 0,-1 1 1,0 0-1,1 0 0,-1 0 0,0-1 0,1 1 0,-1 0 0,0 0 0,0 0 0,1 0 0,-1 0 1,0 0-1,1 0 0,-1 1 0,0-1 0,1 0 0,-2 1 0,-3 1 24,0 0 0,1 1 0,-1-1 0,1 1 0,0 1 0,0-1-1,0 0 1,0 1 0,-6 7 0,8-8-23,0-1 0,0 1 0,0 0 1,0-1-1,0 1 0,1 0 0,-1 0 0,1 0 0,0 0 0,0 1 0,0-1 1,0 0-1,1 0 0,-1 1 0,1-1 0,0 6 0,0-8 0,1 0 0,-1 1-1,0-1 1,0 0 0,1 0-1,-1 0 1,1 0 0,-1 0 0,1 0-1,0 0 1,-1 0 0,1 0-1,0 0 1,0 0 0,0-1-1,-1 1 1,1 0 0,0 0 0,0-1-1,0 1 1,0-1 0,2 1-1,0 1 139,1-1 0,1 0 0,-1 0 0,0-1 0,4 1 0,19 3-1524,-25-4 1028,-1 1 1,0 0-1,1-1 1,-1 1-1,0-1 0,1 1 1,-1 0-1,0 0 0,0 0 1,0 0-1,0 0 1,0 0-1,0 0 0,0 0 1,0 0-1,0 2 0,4 6-5476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11008,'-9'-2'5017,"7"1"521,5 7-4030,-2-4-1461,1-1 1,-1 1-1,1-1 0,-1 0 0,1 1 0,-1-1 0,1 0 0,0 0 0,-1 0 1,1 0-1,0 0 0,0-1 0,0 1 0,0 0 0,0-1 0,0 0 0,0 1 1,0-1-1,0 0 0,0 0 0,0 0 0,0 0 0,0 0 0,0-1 0,0 1 1,0 0-1,0-1 0,2-1 0,-2 2 16,0-1 0,0 1 0,0-1 0,0 0 0,0 0 0,0 0 0,0 0 0,0 0 0,-1 0-1,1-1 1,0 1 0,-1 0 0,1-1 0,-1 1 0,1-1 0,-1 0 0,0 0 0,0 1 0,0-1 0,0 0 0,0 0 0,0 0 0,0 0 0,-1 0 0,1 0 0,0-3 0,-1 4-45,0 1 1,0-1-1,0 0 1,0 1-1,0-1 1,0 0-1,0 1 1,0-1-1,0 0 1,0 1 0,0-1-1,0 0 1,0 1-1,-1-1 1,1 0-1,0 1 1,0-1-1,-1 1 1,1-1-1,-1 0 1,1 1-1,0-1 1,-1 1-1,1-1 1,-1 1-1,1 0 1,-1-1-1,1 1 1,-2-1-1,1 1-13,0 0 0,0 1 0,0-1 0,0 0 0,0 0 0,0 1 0,0-1 0,0 1 0,0-1 0,0 1 0,0-1 0,0 1 0,1 0 0,-1-1 0,0 1 0,0 0 0,1 0 1,-2 1-1,0 0 3,1 0 1,-1 0-1,1 0 1,0-1-1,-1 1 1,1 1-1,0-1 1,0 0-1,1 0 1,-1 0-1,0 0 1,1 1 0,-1-1-1,1 0 1,0 1-1,0-1 1,0 0-1,0 1 1,0-1-1,1 3 1,0-3-300,-1 1 0,1 0 0,0 0-1,0-1 1,1 1 0,1 3 0,14 14-7797,-12-16 2958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40 8320,'0'-7'1252,"0"-12"1076,0 18-2207,-1 1-1,1-1 1,0 1-1,0-1 1,0 1-1,-1-1 0,1 1 1,0-1-1,-1 1 1,1-1-1,0 1 1,-1 0-1,1-1 0,0 1 1,-1 0-1,1-1 1,-1 1-1,1 0 1,-1-1-1,1 1 0,0 0 1,-1 0-1,1 0 1,-1-1-1,1 1 1,-1 0-1,0 0 0,1 0 1,-1 0-1,1 0 1,-1 0-1,-10-2 2665,10 2-2705,1 0 0,-1-1 0,0 1 0,1 0 0,-1 0 0,0 0 1,0 0-1,1 0 0,-1 0 0,0 0 0,0 0 0,1 0 1,-1 0-1,0 0 0,1 0 0,-1 0 0,0 1 0,0-1 1,1 0-1,-1 0 0,1 1 0,-1-1 0,0 1 0,1-1 0,-1 0 1,1 1-1,-1-1 0,1 1 0,-1 0 0,0 0 0,-4 6 134,1 0-1,-1 0 1,1 0-1,0 1 0,1-1 1,0 1-1,0 0 0,1 0 1,-2 9-1,0-1-11,-30 119 947,7 1-1,-17 213 1,42-302-1080,3-1 0,2 1 1,1-1-1,3 0 0,20 72 1,-12-62-49,32 72 1,-37-104-38,2 0 0,1-1 0,1-1-1,1 0 1,20 23 0,-23-32-177,-2 0-366,0-2-1,1 1 0,0-2 0,1 1 0,14 8 0,-23-17 96,-1-1-1,1 0 0,-1 0 0,1 0 1,0 0-1,3 1 0,13-1-5401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7808,'-2'-22'2773,"-1"13"1696,-1 19-2229,-32 198 2197,32-170-4020,-1 38 0,5-61-278,0 1 0,1 0 1,1-1-1,1 0 0,5 18 1,-7-29-100,0 0 0,0-1 0,1 1 0,-1-1 0,1 0 0,0 1 0,0-1 0,0 0 0,0 0 0,0 0 0,1-1 0,0 1 0,-1 0 0,1-1 0,0 0 0,0 1 0,0-1 0,0 0 0,1-1 0,-1 1 0,1-1 0,-1 1 0,6 0 0,3 1 3,1 0 0,0-1 0,0-1 0,0 0 0,15-1 0,66-9 96,-60 5-83,-16 2-542,35-9 0,-24 1-6915,-22 11 3236,-6 5-299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11648,'0'-20'3818,"0"16"-2218,1 8 784,24 71 1478,17 66-2535,31 362-480,-67-457-830,-1 8-148,4 31 224,-7-75-638,0 1-1,1-1 0,1 0 1,-1 0-1,9 15 0,-12-24 331,0-1 0,0 1 0,0-1-1,1 0 1,-1 1 0,0-1-1,0 1 1,0-1 0,0 0 0,1 1-1,-1-1 1,0 0 0,0 1 0,1-1-1,-1 0 1,0 1 0,1-1-1,-1 0 1,0 0 0,1 1 0,-1-1-1,0 0 1,1 0 0,-1 0 0,0 0-1,1 1 1,-1-1 0,1 0 0,-1 0-1,0 0 1,1 0 0,-1 0-1,1 0 1,-1 0 0,0 0 0,1 0-1,-1 0 1,1 0 0,-1 0 0,0 0-1,1-1 1,0 1 0,5-1-2059,6 0-2051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11648,'0'24'4288,"0"3"-3329,0 16 449,0-22-64,4 6-416,5 5-64,0-1-352,5 5-96,-1 3-224,1 2-128,0 2 32,-5-4-64,0-3 64,-5-4-416,1-8-192,-1-5-1408,4-7-608,1-7-2975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12288,'-23'0'4410,"11"0"-2042,12 1-2176,0 0 1,0 0-1,0-1 1,1 1-1,-1 0 0,0 0 1,0 0-1,1-1 0,-1 1 1,1 0-1,-1 0 1,1-1-1,0 2 0,3 1-36,1 0-1,-1-1 1,1 1-1,0-1 1,-1 0-1,1-1 1,0 1-1,7 1 1,0 0-36,4 1-29,-1-1 0,1-1-1,24 1 1,51-3-54,-38-1-26,17 1 50,78 0-3354,-145 0 2712,-1 0 1,1 0-1,0 0 1,-1 0-1,1 1 1,4 0-1,15 13-5957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13312,'4'-27'4287,"-3"22"-2166,1 5-1347,1 5 257,6 31-19,-1 1 0,4 40 0,0 79-766,-9-101-40,4 48-189,8 227-461,-15-326 197,0 1-498,0 0-1,0 0 0,1 0 1,-1 0-1,1 0 0,2 5 0,1 2-4997</inkml:trace>
  <inkml:trace contextRef="#ctx0" brushRef="#br0" timeOffset="1">419 226 10368,'23'-27'3872,"-19"20"-3040,1 2 991,-5 5 193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21343,'-35'12'631,"1"2"0,0 1-1,-44 27 1,72-37-657,-1-1 0,2 1 0,-1 0 0,0 0 0,1 0 1,-9 13-1,14-18 22,-1 1 1,1 0 0,-1 0-1,1-1 1,0 1-1,-1 0 1,1 0 0,0 0-1,-1 0 1,1-1 0,0 1-1,0 0 1,0 0 0,0 0-1,0 0 1,0 0-1,0 0 1,0 0 0,0-1-1,0 1 1,1 0 0,-1 0-1,1 1 1,0 0-3,0-1 0,0 1-1,0-1 1,0 1 0,1-1 0,-1 0 0,1 1 0,-1-1-1,1 0 1,2 2 0,4 1-31,0-1-1,0 1 0,14 3 1,8 1 60,18 6-14,50 21 1,-83-29-26,-1 1 0,0 1 0,0 0 0,-1 1 0,0 1 0,0 0 1,18 19-1,-7-3 330,-2 2 1,0 1 0,-2 1-1,-2 0 1,19 39 0,-36-67-262,0 0 1,0 1-1,0-1 1,0 0 0,0 0-1,-1 1 1,1-1 0,-1 0-1,1 1 1,-1-1 0,0 0-1,0 1 1,0-1-1,0 0 1,-1 1 0,1-1-1,0 1 1,-1-1 0,0 0-1,1 0 1,-1 1 0,0-1-1,0 0 1,-1 0-1,1 0 1,0 0 0,-1 0-1,1 0 1,-1 0 0,1-1-1,-1 1 1,0-1 0,0 1-1,-2 1 1,-11 7-37,0 0 1,0-1 0,-1-1-1,0 0 1,-1-2 0,0 1-1,0-2 1,0 0 0,0-2-1,-1 1 1,0-2 0,-24 0-1,36-2-256,0 0-1,1 0 1,-1-1 0,1 0-1,-1 0 1,1 0-1,-1-1 1,1 0-1,0 0 1,-6-3 0,7 3-219,1-1 1,0 1-1,0 0 1,0-1 0,0 0-1,1 0 1,-1 0 0,1 0-1,0 0 1,-1 0-1,1-1 1,1 1 0,-1-1-1,0 1 1,0-5-1,-4-19-4789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8704,'-1'-8'1339,"2"-19"3828,-1 26-5042,0 1 1,0-1 0,0 1-1,0-1 1,1 1-1,-1-1 1,0 1-1,0-1 1,1 0-1,-1 1 1,0-1-1,0 1 1,1 0 0,-1-1-1,1 1 1,-1-1-1,0 1 1,1-1-1,-1 1 1,1 0-1,-1-1 1,1 1-1,-1 0 1,1 0-1,-1-1 1,1 1 0,-1 0-1,1 0 1,0 0-1,-1 0 1,1 0-1,-1 0 1,1 0-1,-1 0 1,1 0-1,0 0 1,-1 0 0,2 0-1,4 2 148,0 0 0,0 1 0,-1-1 0,1 1 0,0 0 0,-1 1 0,0-1 0,0 1 0,0 0 0,0 1 0,-1-1 0,7 10 0,4 4 338,-1 1 0,11 23-1,5 16 119,-3 1 0,36 119 0,-50-135-546,-1 0 1,-3 2-1,-1-1 1,3 79-1,-11-47-99,-4 0 0,-2-1 0,-18 81 0,17-130-84,-18 46 0,17-50 0,3 5-2485,9-32-4269,1-1 3044,-1-6-1479,1-4 672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 10496,'-15'-6'1758,"3"1"35,8 4 2245,19 0-2926,1-1 0,26-6 1,14-1-456,41 1-283,1 5-1,107 10 0,-84 1-5141,-90-4 1361,-7 3-1313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11520,'0'0'158,"0"-1"0,0 1 0,0 0 1,0 0-1,0-1 0,1 1 0,-1 0 1,0 0-1,0-1 0,1 1 0,-1 0 1,0 0-1,0 0 0,1 0 0,-1-1 1,0 1-1,0 0 0,1 0 0,-1 0 1,0 0-1,0 0 0,1 0 0,-1 0 1,0 0-1,1 0 0,-1 0 0,0 0 1,1 0-1,10 5 2041,13 17-658,-18-17-761,20 22 640,-1 1 0,20 31 0,40 67 110,-15-22-435,-7-17-445,-9-14-159,53 94 0,-82-121-382,-3 1 0,-1 1 0,-2 1 0,-3 1 0,12 58 1,-23-80-97,-1 0 0,-2 0 0,-1 0 0,-4 44 0,0-50-88,0-1 1,-1 0-1,-2-1 0,0 1 1,-1-1-1,-18 34 0,-6 0-1454,-45 57 0,11-18-3733,33-42-753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72 6784,'2'-7'1412,"-1"1"0,0-1 1,1-9-1,-2 14-1191,0 0 0,0 0 0,0 0 0,0 0 0,0 0 0,0-1 0,-1 1 0,1 0 0,-1 0 0,0 0 0,1 0 0,-3-4 0,2 6-178,1-1 0,-1 1 0,1-1-1,-1 1 1,1 0 0,-1-1 0,1 1-1,-1 0 1,0-1 0,1 1 0,-1 0 0,1 0-1,-1 0 1,0-1 0,1 1 0,-1 0-1,0 0 1,1 0 0,-1 0 0,0 0-1,1 0 1,-1 0 0,0 0 0,1 1 0,-1-1-1,-1 0 1,-16 9 615,15-7-617,-10 6 145,0 1-1,1 0 0,1 0 1,-1 2-1,1-1 1,-13 17-1,13-10-130,1 1 0,0 0 1,1 0-1,-9 26 0,7-11-36,-11 56 1,16-57-93,-5 62-1,11-85 94,0 0 1,1 0-1,-1-1 0,2 1 0,-1 0 1,1-1-1,0 1 0,1-1 0,0 1 0,1-1 1,7 13-1,-9-17-2,1-1 0,-1 0 0,1-1 1,-1 1-1,1 0 0,0-1 0,0 0 0,0 1 1,1-1-1,-1 0 0,0-1 0,1 1 0,0-1 0,-1 1 1,1-1-1,0 0 0,-1-1 0,1 1 0,0 0 1,0-1-1,0 0 0,-1 0 0,1 0 0,0-1 1,0 1-1,0-1 0,-1 0 0,1 0 0,0 0 1,-1 0-1,1-1 0,-1 1 0,6-5 0,-2 1 18,0 0-1,0 0 1,-1-1-1,0 0 0,9-12 1,-4 2 79,14-23 0,-13 18-34,-2-1 0,-1-1-1,0 0 1,-2 0 0,0-1 0,6-48 0,-7 0 881,-3-73 1,-5 130-715,0 13-134,2 9 20,2 23-24,1 1 1,1-1 0,2 0-1,1 0 1,1-1 0,2 0-1,22 46 1,-27-64-250,22 45-941,65 102 0,-74-131-4743,-9-19 959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12 9728,'2'-12'3561,"-6"20"437,-7 19-1072,3-9-2555,-1-1 0,0 0 1,-1-1-1,-1 0 0,-17 20 1,-24 34-200,-102 203-604,134-227-1131,9-18-3727,10-26 1994,1-2-704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8320,'-7'-6'2672,"5"4"-1499,2 2 27,0 0 171,0 0-33,2 1 11,8 3-910,0 0-1,-1 0 0,1 1 0,-1 1 0,0-1 0,0 2 0,-1-1 0,0 1 0,0 0 0,10 13 0,3 6-467,-2 1-1,17 31 1,16 24-478,-44-70-761,1-1 0,0 0 0,0-1-1,16 14 1,-6-8-3414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10624,'0'9'4032,"0"-9"-3136,-4 22-32,4-17-193,0 11-479,0 7-32,4-2-96,-4-6-64,9 4 32,0-2-896,0-1-351,0-1-3361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7680,'13'-35'2506,"-12"34"-2443,0 0 0,0-1 0,0 1 0,0 0 0,0 0 0,1 0 0,-1 0-1,0 0 1,1 0 0,-1 0 0,0 1 0,1-1 0,-1 0 0,1 1 0,-1-1-1,1 1 1,0-1 0,-1 1 0,1 0 0,-1 0 0,1 0 0,2 0 0,0-1 96,4 1 93,0 1 1,0-1 0,-1 1 0,1 0 0,-1 1-1,1 0 1,-1 0 0,9 4 0,3 0 464,-2-1 123,-1 0 1,1 1-1,-1 1 1,27 16-1,-41-21-716,0-1-1,0 0 1,-1 1 0,1 0 0,0-1-1,-1 1 1,0 0 0,1 0-1,-1 0 1,0-1 0,0 1-1,0 1 1,0-1 0,0 0-1,-1 0 1,1 0 0,-1 0-1,1 1 1,-1-1 0,0 0-1,0 0 1,0 1 0,0-1-1,0 0 1,0 0 0,-1 1 0,1-1-1,-1 0 1,0 0 0,-1 3-1,-2 6-11,-1-1 0,-1 0 0,1 0-1,-12 14 1,16-24-110,-11 15 11,-18 17 1,21-23-50,0 1 1,1-1 0,0 1 0,-13 21-1,20-30 32,0 1-1,1-1 1,-1 0-1,0 1 1,1-1-1,-1 1 0,1 0 1,0-1-1,-1 1 1,1-1-1,0 1 1,0-1-1,0 1 1,0 0-1,0-1 1,1 1-1,-1-1 0,0 1 1,1 0-1,-1-1 1,1 1-1,-1-1 1,1 1-1,0-1 1,0 0-1,-1 1 0,1-1 1,0 0-1,0 0 1,0 1-1,1-1 1,0 1-1,5 3-24,-1-1 0,1 0 1,0-1-1,0 1 0,12 3 0,9 4 43,-17-5 70,0 1 0,0-1 0,0 2 0,15 13 0,-24-19-12,0-1 0,0 1 1,0 0-1,-1 0 0,1 0 1,0 1-1,-1-1 0,0 0 1,1 1-1,-1-1 0,0 1 1,0-1-1,-1 1 0,1-1 1,0 1-1,-1-1 0,1 1 1,-1 0-1,0-1 0,0 1 1,0 0-1,0-1 0,-1 1 1,1 0-1,-1-1 0,1 1 1,-1-1-1,-2 6 0,0-4-8,1 0 0,-1 0-1,0 0 1,0-1 0,0 1-1,-1-1 1,1 0 0,-1 1-1,0-2 1,0 1 0,0 0-1,-7 3 1,-6 1-598,0 0 1,-18 4-1,10-3-2197,17-4-559,6 4-2171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150 795 9728,'-19'-13'3120,"18"12"-3012,1 0 0,-1 1 0,0-1 0,0 1 0,0-1 0,0 1 0,0-1 0,0 1 0,1 0 0,-1-1 1,0 1-1,0 0 0,0 0 0,0 0 0,0 0 0,0 0 0,0 0 0,-2 0 0,-1 0 255,1 0-196,0 1 1,0-1 0,1 0 0,-1 1 0,0 0 0,0 0 0,1 0 0,-1 0 0,1 0 0,-1 0 0,1 0 0,-1 1 0,1 0 0,0-1 0,0 1 0,-1 0-1,1 0 1,-3 4 0,0 0 11,-1 1 0,1 0 0,1 1 0,-8 13 0,7-9-167,1 1 1,0-1 0,1 1-1,0 0 1,1 1-1,0-1 1,1 0 0,1 0-1,0 1 1,3 22-1,-2-30-9,0 0 0,1 0 0,-1 0-1,1 0 1,0 0 0,5 9-1,-5-13 10,-1 0-1,0 0 0,1 0 1,-1-1-1,1 1 0,-1 0 0,1 0 1,0-1-1,0 1 0,0-1 1,0 0-1,0 1 0,0-1 0,0 0 1,0 0-1,0 0 0,1-1 1,-1 1-1,0 0 0,4 0 0,-2-1 4,0-1-1,-1 1 1,1 0-1,0-1 0,0 0 1,-1 0-1,1 0 1,-1 0-1,1-1 0,-1 1 1,1-1-1,-1 0 1,0 0-1,0 0 0,0 0 1,0-1-1,5-5 0,1-1 3,0-1 0,-1 0-1,13-22 1,-15 21-3,0-1 0,-1 1 0,0-1 0,-1 0 0,0 0 0,2-15 1,-5 22-12,0 0 0,-1 0 0,1 0 0,-1 0 0,0 0 0,0 0 0,0 0 0,-1 0 0,0 0 1,0 0-1,0 0 0,-1 0 0,1 0 0,-1 0 0,-1 1 0,1-1 0,-5-6 0,7 10-5,0 1 0,-1 0-1,1 0 1,0-1 0,-1 1-1,1 0 1,0 0 0,0 0-1,-1-1 1,1 1 0,0 0-1,-1 0 1,1 0 0,0 0 0,-1 0-1,1 0 1,0 0 0,-1-1-1,1 1 1,-1 0 0,1 0-1,0 0 1,-1 0 0,1 1-1,0-1 1,-1 0 0,1 0-1,0 0 1,-1 0 0,1 0-1,0 0 1,-1 0 0,1 1-1,0-1 1,-1 0 0,1 0-1,0 1 1,0-1 0,-1 0-1,1 0 1,0 1 0,0-1-1,-1 0 1,1 0 0,0 1-1,0-1 1,0 0 0,0 1 0,-1 0-1,0 0-17,0 1 0,1 0 0,-1 0 0,0-1-1,1 1 1,-1 0 0,0 4 0,1-4 11,1 1 0,-1 0 0,1-1-1,0 1 1,0 0 0,0-1 0,0 1 0,0-1-1,0 1 1,1-1 0,-1 0 0,1 1 0,0-1 0,0 0-1,3 3 1,0 0-6,0-1-1,1 0 1,-1 0-1,1 0 1,7 4-1,-2-4 27,0 0 1,0-1-1,0 0 0,0-1 0,1 0 1,-1-1-1,1 0 0,21-1 0,-26-1 89,-1 1-1,1-1 0,-1-1 0,1 1 0,-1-1 0,0 0 0,0-1 0,0 1 0,0-1 1,0-1-1,-1 1 0,7-5 0,-1-1 24,-1 0 0,1 0 0,-2-1 0,15-18 0,-9 7-46,-1-1 1,-1 0-1,-2-1 0,0-1 0,-1 0 0,-1 0 0,-1-1 0,-2 0 0,5-29 1,-6 14-62,-2 0 0,-1 0 1,-2 0-1,-1 0 0,-9-48 1,-18-44 87,23 115-95,-1 1 1,-1-1-1,0 1 0,-1 0 0,-14-22 1,20 36-15,1-1 0,-1 1 0,0 0 0,0-1 0,0 1 0,-1 0 1,1 1-1,-4-3 0,6 3 3,-1 1 1,0 0 0,0-1-1,0 1 1,0 0 0,0-1-1,0 1 1,0 0 0,0 0-1,0 0 1,0 0 0,0 0-1,0 0 1,0 0 0,0 0-1,0 0 1,0 1 0,0-1-1,0 0 1,0 1 0,0-1-1,0 1 1,0-1 0,0 1-1,0-1 1,-1 2 0,-1 1 0,0 0 0,0 1 1,0-1-1,0 1 0,1 0 1,-1 0-1,1-1 0,-3 8 1,-12 40 11,5-5 57,-10 72 0,8 50 143,7 7-67,19 192 0,23-93-37,-26-231-100,2 0 1,2 0-1,2-1 0,23 44 1,-32-73 34,1-1 1,15 22-1,-18-30-17,0 1 0,0-1 0,0 0 1,1-1-1,-1 1 0,1-1 0,0 0 0,0 0 0,8 3 0,-5-2 6,0-1-1,0-1 0,1 0 0,-1 0 1,1-1-1,-1 0 0,1 0 0,-1-1 0,1 0 1,11-2-1,-14 1-12,0 0 1,0 0-1,0-1 1,-1 0-1,1 0 0,-1 0 1,1-1-1,-1 0 0,0 0 1,0 0-1,0-1 1,0 1-1,-1-1 0,0 0 1,1-1-1,3-5 1,-3 3-11,0-1-1,-1 1 1,-1-1 0,1 1 0,-1-1 0,0 0 0,-1-1 0,0 1 0,2-14 0,-3 7-4,0 1 1,-1-1-1,-1 1 0,-4-27 1,2 26-1,-1 1 1,0-1-1,-1 1 1,-1 0-1,0 0 1,-1 1-1,0-1 1,-1 2-1,-1-1 1,-16-18-1,6 10-53,-2 2-1,0 0 1,-1 2 0,-43-27 0,58 37-103,9 2 26,15-2 3,-11 5 134,133-37-1156,-34 11-1256,-103 27 2331,103-25-4415,-51 17-101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 9728,'6'-13'1914,"-5"10"-1299,1 0 0,-1 0 1,0 0-1,1 0 0,3-4 0,-32 6 3070,18 2-3611,0 0-1,0 0 0,0 1 1,0 0-1,0 0 1,0 1-1,1 0 1,0 1-1,-1 0 0,1 0 1,1 1-1,-1 0 1,1 0-1,0 1 1,-12 11-1,12-9-97,-1 0-1,1 0 1,1 1 0,-1 0-1,2 0 1,-1 1 0,1 0-1,0-1 1,1 2 0,1-1-1,-1 0 1,-2 19 0,5-22 23,1 0 0,-1 0 0,1 0 0,1-1 0,0 1 0,0 0 0,0-1 0,0 1 0,1-1 0,0 1 0,5 9 0,-2-7-8,0 0 0,1-1 0,0 1 0,0-1-1,1-1 1,14 14 0,3-2 121,1-1 1,0-1-1,56 26 0,-81-42-112,5 0 158,-1 2-1,0-1 1,0 0-1,0 1 1,6 5 0,-10-7-120,1-1 1,-1 1 0,1 0 0,-1-1 0,1 1 0,-1 0 0,1-1-1,-1 1 1,0 0 0,0-1 0,1 1 0,-1 0 0,0 0 0,0-1-1,0 1 1,0 0 0,0 0 0,0 0 0,0-1 0,0 1 0,0 0-1,0 0 1,0-1 0,0 1 0,-1 0 0,1 0 0,0-1 0,-1 1-1,1 0 1,0-1 0,-1 1 0,1 0 0,-1-1 0,1 1 0,-1 0-1,1-1 1,-1 1 0,1-1 0,-1 1 0,-1 0 0,-7 5 90,0 1 0,-1-1 1,0-1-1,-19 8 0,-1 1-114,-12 6-28,-40 23-2038,75-37-1917,16-9-2342,-1 1 5292,17-2-2832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12288,'-2'-9'1541,"2"8"-1253,-1-1 0,1 0 0,0 1 0,-1-1 0,1 0 0,-1 1 0,1-1 0,-1 1 0,0-1 0,0 1 0,1-1 0,-1 1 0,-2-2 0,3 2 682,5 8 406,34 71-159,10 16-1154,-28-61-205,2 0-1,1-2 1,1 0-1,2-2 1,1-1 0,46 37-1,-24-26-5003,-24-22 426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8192,'-10'2'5973,"10"0"-2081,7-2-1742,95 0 2077,138 0-2902,-200 8-983,-39-12-2312,-1 2-300,1 0-3895,3-2 1381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3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10240,'0'0'126,"0"-1"0,0 1 0,1 0 0,-1 0 1,0 0-1,0 0 0,1 0 0,-1 0 0,0 0 1,0 0-1,1 0 0,-1 0 0,0 0 0,0 0 0,1 0 1,-1 0-1,0 0 0,0 0 0,0 0 0,1 1 1,-1-1-1,0 0 0,0 0 0,1 0 0,-1 0 0,0 0 1,0 1-1,0-1 0,0 0 0,1 0 0,1 10 1413,-5 21-901,1-21 175,-29 215 2905,-8 120-2434,-15 370-3182,45-602-2385,4-72 1633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10 254 7808,'0'0'130,"-1"0"0,1 0 1,0 0-1,-1 0 0,1 0 1,-1 0-1,1 1 0,-1-1 1,1 0-1,0 0 0,-1 0 1,1 1-1,0-1 0,-1 0 1,1 0-1,0 1 0,-1-1 1,1 0-1,0 1 0,-1-1 1,1 0-1,0 1 0,0-1 1,0 0-1,-1 1 0,1-1 0,0 0 1,0 1-1,0-1 0,0 1 1,0-1-1,0 1 0,0-1 1,0 0-1,0 1 0,0-1 1,0 1-1,0-1 0,0 0 1,0 1-1,0-1 0,0 1 1,0-1-1,1 1 0,-1 0-15,0 0 0,0 0 0,1 0 0,-1 0 0,1 0 0,-1 0 0,1 0 0,-1 0 0,1-1 0,-1 1 0,1 0 0,0 0 0,-1-1 0,1 1 0,0 0 0,0-1 0,0 1 0,-1-1 0,1 1 0,0-1 0,1 1 0,11 1 307,0 0-1,1-1 1,-1 0 0,0-2-1,23-2 1,-13 1 24,292-21 2444,315-20-1076,-561 39-1706,487-29 600,118-35 631,-430 32-1097,286-32 28,-451 61-198,0 4 0,1 4 0,113 14 0,-184-14-67,-1 0 0,1 1 1,-1 0-1,0 0 0,1 1 1,-1 0-1,11 6 0,-8 1-379,-11-9 336,0-1 0,0 0 1,0 1-1,0-1 0,0 0 0,0 1 0,0-1 0,0 0 0,0 0 1,0 1-1,0-1 0,0 0 0,0 1 0,0-1 0,0 0 1,0 1-1,0-1 0,0 0 0,0 0 0,0 1 0,0-1 0,-1 0 1,1 0-1,0 1 0,-2 1-358,0-1 0,1 0 0,-1 1 0,0-1 1,0 0-1,0 0 0,0 0 0,-3 0 0,3 0-253,0 0-1,1 0 0,-1-1 1,0 1-1,0 0 1,1 1-1,-4 1 0,4 2-4437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8192,'0'0'2672,"0"-19"2522,1-25-3986,2 0-1,2 0 1,11-44-1,47-124-688,-49 173-529,-14 39 13,0-1 1,0 1-1,0 0 1,0 0 0,0 0-1,0-1 1,1 1-1,-1 0 1,0 0-1,0 0 1,0-1 0,0 1-1,0 0 1,1 0-1,-1 0 1,0 0-1,0 0 1,0-1 0,1 1-1,-1 0 1,0 0-1,0 0 1,0 0-1,1 0 1,-1 0 0,0 0-1,0 0 1,1 0-1,-1 0 1,0 0-1,0 0 1,1 0 0,-1 0-1,0 0 1,0 0-1,0 0 1,1 0-1,-1 0 1,0 0 0,0 0-1,1 0 1,-1 1-1,0-1 1,0 0-1,0 0 1,1 0 0,-1 0-1,0 0 1,0 1-1,0-1 1,0 0-1,0 0 1,1 0 0,-1 1-1,0-1 1,0 0-1,0 0 1,0 0-1,0 1 1,0-1 0,0 0-1,0 0 1,0 1-1,8 15 2,-8-16-4,8 25-15,-6-17-30,1 1-1,1 0 1,6 12-1,-10-20 49,1 0 0,0 0 0,0-1 0,0 1 0,0 0 0,0-1 0,0 1 0,0-1 0,0 1 0,0-1 0,0 1 0,0-1 0,0 0 0,0 1 0,0-1 0,0 0 0,0 0-1,0 0 1,0 0 0,1 0 0,-1 0 0,0 0 0,0 0 0,0 0 0,1-1 0,33-9-12,-29 8 47,9-4-25,4 0-27,19-5 0,-33 10 9,-1 0 1,0 0 0,1 0 0,-1 1-1,1 0 1,-1 0 0,0 0 0,1 1-1,-1 0 1,8 1 0,-9 0 19,0-1 0,0 1 0,0 0 1,-1 0-1,1 0 0,0 1 1,-1-1-1,0 1 0,1-1 0,-1 1 1,0 0-1,0 0 0,0 0 0,-1 0 1,1 0-1,-1 0 0,0 0 0,1 1 1,-1 3-1,4 9 130,-2 1 0,2 27 1,-4-31-117,4 20-31,1 1 0,1-1 0,2-1 0,13 33 0,-19-57-696,0-1 1,-1 1-1,2 15 0,-3-19-615,-1 0-1,0 0 1,0 0 0,-1 0-1,0 7 1,1-1-3611,3-5 881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28 401 10880,'-9'-20'5707,"6"15"-5194,0 0-1,1 0 1,0 0 0,0-1-1,1 1 1,-3-11-1,3-3-267,1 1 0,1-1-1,0 1 1,1-1-1,1 1 1,10-32 0,-4 20-28,2 1 0,1 0 0,20-34 1,-31 62-216,0-1 0,0 1 1,0-1-1,0 1 0,0-1 0,0 1 1,1-1-1,-1 1 0,0 0 1,1 0-1,-1 0 0,1 0 0,-1 0 1,1 0-1,2-1 0,-3 2 3,0 0 0,0 0 0,0 0 0,0 0 0,0 0 0,-1 0 0,1 0 1,0 1-1,0-1 0,0 0 0,0 1 0,0-1 0,-1 0 0,1 1 0,0-1 0,0 1 0,-1 0 0,1-1 0,0 1 0,-1-1 0,1 1 0,0 0 0,-1 0 0,1-1 0,-1 1 0,0 0 0,1 0 0,-1 0 0,1-1 0,-1 1 0,0 1 0,8 19-50,-6-16 51,0-1 0,0 1 1,0 0-1,5 8 0,-6-12-8,1 1 0,-1-1 0,0 1 0,1-1 0,-1 0 0,1 1 0,0-1 0,-1 0 0,1 0 0,0 0 0,0-1 0,0 1 0,-1 0 0,1-1 0,0 1 0,4 0 0,25 1-92,-26-3 89,1 1-1,-1 1 1,0-1-1,1 1 1,6 2-1,-10-3 10,0 1-1,0 0 0,0 1 0,0-1 1,0 0-1,0 1 0,0-1 0,0 1 1,0-1-1,0 1 0,-1 0 0,1 0 1,-1 0-1,0 0 0,3 3 0,-1 3 7,0-1-1,-1 1 0,0 0 0,0 0 0,0 0 1,-1 0-1,0 0 0,-1 14 0,0-14-168,0-1 0,0 1 0,1 0 0,0 0 0,1 0-1,0-1 1,0 1 0,6 13 0,-7-19-130,0-1 0,-1 0-1,1 0 1,0 0 0,0 1 0,0-1 0,0 0 0,1 0-1,-1-1 1,0 1 0,0 0 0,1 0 0,-1-1 0,0 1-1,1 0 1,-1-1 0,0 0 0,1 1 0,-1-1-1,1 0 1,-1 1 0,1-1 0,-1 0 0,1 0 0,-1 0-1,3-1 1,13 1-4073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7936,'0'4'486,"0"1"0,0-1 0,1 0 0,-1 1 0,1-1 0,0 0 0,0 1 0,1-1 1,1 4-1,-2-7-410,-1 0 0,1 0-1,0 0 1,0 0 0,0 0 0,0 0 0,0 0 0,-1 0 0,2 0 0,-1-1 0,0 1 0,0 0 0,0-1 0,0 1 0,0-1 0,0 0-1,1 1 1,-1-1 0,0 0 0,0 1 0,1-1 0,-1 0 0,0 0 0,0 0 0,1 0 0,-1 0 0,0-1 0,1 1 0,-1 0 0,0-1 0,0 1-1,0 0 1,1-1 0,-1 1 0,1-2 0,7-3 268,0 1 0,-1-2-1,1 1 1,-1-1 0,13-13-1,-1 1 80,-2 4-63,1-1 18,17-19-1,-31 30-313,-1 0 0,0-1 0,-1 0 0,1 0 0,-1 0 0,0 0 0,0 0 0,-1-1 0,4-9 0,-6 12-31,1 1-1,-1-1 1,0 0-1,1 1 1,-2-1-1,1 0 1,0 0 0,0 1-1,-1-1 1,1 0-1,-1 1 1,0-1-1,-2-3 1,3 4-18,-1 1 1,0 0-1,1 0 0,-1-1 1,0 1-1,0 0 0,0 0 1,0 0-1,0 0 0,0 0 1,0 0-1,0 0 0,-1 1 1,1-1-1,0 0 0,0 1 1,-1-1-1,1 0 0,-1 1 1,1 0-1,0-1 0,-1 1 1,1 0-1,-1 0 0,1 0 1,0 0-1,-3 0 0,-1 1-8,0 0-1,1 1 0,-1-1 1,0 1-1,1 0 0,0 0 1,-1 1-1,1-1 0,0 1 0,0 0 1,0 0-1,1 0 0,-1 1 1,1 0-1,0-1 0,0 1 1,0 0-1,-3 6 0,-2 4-24,0 0-1,1 1 0,1 0 1,-6 18-1,9-23 24,1 0 0,-1 0 0,2 1 0,-1-1 0,1 0 0,1 1 0,0-1 0,0 1 0,4 18 0,-3-24 16,0-1 0,1 0 0,-1 0 0,1 0 0,0 0-1,0 0 1,0 0 0,0-1 0,1 1 0,-1-1 0,1 0 0,0 1-1,0-1 1,0 0 0,1-1 0,-1 1 0,1 0 0,-1-1 0,1 0-1,0 0 1,0 0 0,0 0 0,0-1 0,0 0 0,0 0 0,6 1-1,6 1 44,0-2-1,1 0 1,-1-1 0,26-2-1,65-16-1296,-51 7-2555,-20 7-1124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12032,'-4'-31'5471,"4"30"-4511,0 3-160,3 3-599,-1-1-1,-1 1 1,1 1-1,-1-1 1,0 0-1,0 0 1,1 11-1,-2-9-108,66 465 1370,-2-166-1416,-34-176-5495,-30-128 2473,-4-8-1338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 9856,'-20'-13'1633,"-11"-10"1262,57 31-352,-3-1-2520,25 3-1,1 1-56,2 4-287,77 31-1,-83-26-1663,76 49 0,-78-40 1185,-19-12 1068,0-2 1,28 14-1,-51-28-124,1-1-1,-1 1 0,1-1 1,-1 1-1,1-1 1,-1 1-1,1-1 0,0 0 1,-1 0-1,1 0 1,-1 0-1,1 0 1,2 0-1,-4 0-19,1-1 0,0 1-1,0 0 1,-1-1 0,1 1 0,0-1 0,-1 1-1,1 0 1,0-1 0,-1 0 0,1 1 0,-1-1 0,1 1-1,-1-1 1,1 0 0,-1 1 0,1-1 0,0-1-1,0 0 75,-1-1-1,1 1 0,-1-1 0,1 1 0,-1-1 0,0 1 0,0-1 0,0 1 1,0-1-1,0 1 0,-1-1 0,1 1 0,-2-5 0,-2-2-51,-1 0-1,0 0 1,0 0 0,0 1-1,-1 0 1,-1 0-1,1 0 1,-11-8 0,-10-14-17,26 29-139,0 0-1,0 0 1,0 1-1,0-1 1,1-1-1,-1 1 1,0 0-1,1 0 1,-1 0-1,1 0 1,-1 0-1,1-1 1,-1 1-1,1 0 1,0 0-1,0 0 1,0-1-1,0 1 1,0 0-1,0-1 1,0 1-1,0 0 1,0 0-1,1-2 1,0 2-15,0-1 0,0 1-1,0 0 1,0-1 0,0 1 0,1 0 0,-1 0 0,0 0 0,1 0-1,-1 0 1,1 0 0,-1 1 0,1-1 0,-1 0 0,1 1 0,-1-1 0,4 0-1,28-5-1685,0 1 0,0 2-1,56 2 1,-83 1 1485,-1-1 56,0 2 1,0-1 0,1 0 0,-1 1-1,0 0 1,0 0 0,0 1 0,0-1-1,5 3 1,-6-1 443,0-1-1,-1 0 1,0 1-1,0 0 1,0 0-1,0 0 1,0 0-1,0 0 0,-1 0 1,1 1-1,2 6 1,15 26 1761,-6-9 65,34 48 1,-42-66-1918,1-1 1,1 0-1,0 0 0,0-1 1,0 0-1,1 0 0,0-1 0,0 0 1,12 5-1,-6-4-57,1-2 0,0 1 0,31 5 0,51 1 274,-93-12-376,-3 0 0,0 1 0,-1-1 0,1 0 0,0 0 0,0 1 0,0-1 0,-1 1 0,1-1 0,0 1 0,-1 0 1,1 0-1,0-1 0,-1 1 0,1 0 0,1 2 0,-2-1 17,0-1 0,0 1 0,-1-1 0,1 1 0,-1 0 0,1-1 0,-1 1 0,1-1 0,-1 1 0,0 0 0,0-1 0,0 1 0,0 0 0,0-1 0,0 1 1,-1 2-1,-2 10 120,-1 1 0,0-1 0,-1-1 0,0 1 0,-1-1 0,-8 14 0,-8 17 34,1 3-129,2 1 0,-12 50 0,23-68-218,-15 69-1117,13-33-3609,6-30-940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7424,'25'-1'1602,"-10"1"-923,0-1 0,0 2 0,1 0 0,28 7 0,14 8 3,0-3 0,0-3 0,2-2-1,-1-3 1,0-2 0,92-7 0,255-36 865,1468-82-130,-1727 113-1378,1212-32 126,-167 8-250,-173 1 165,-832 31-16,563-15 757,-25-43-230,-566 44-563,-43 7 23,0 5 1,126 13-1,-205-6-39,109 4 168,-144-8-203,-1 1-36,-1-1-1,1 0 0,0 0 1,-1 0-1,1 0 0,0 0 1,-1 0-1,1 0 0,0 0 1,-1 0-1,1 0 0,0 0 1,-1-1-1,1 1 0,-1 0 1,1 0-1,0-1 0,-1 1 1,1 0-1,-1-1 0,1 1 1,-1 0-1,1-1 0,0 0 1,-4-1-2576,-2 4-2495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65 7296,'48'-56'4405,"-48"55"-4256,0 0-1,1 1 1,-1-1-1,0 1 1,1-1-1,-1 1 1,1-1 0,-1 1-1,1-1 1,-1 1-1,1 0 1,-1-1-1,1 1 1,0 0 0,-1-1-1,1 1 1,0 0-1,-1 0 1,1 0-1,-1-1 1,1 1 0,0 0-1,-1 0 1,1 0-1,0 0 1,-1 0-1,1 0 1,0 0 0,-1 1-1,2-1 1,-1 1-44,-1-1-1,1 1 1,-1 0 0,1-1 0,-1 1 0,1 0-1,-1 0 1,0 0 0,1-1 0,-1 1 0,0 0 0,0 0-1,0 0 1,1 0 0,-1-1 0,0 1 0,0 0-1,0 0 1,0 0 0,-1 0 0,1 1 0,-2 7 257,0 0 0,0 0 0,-1 0-1,-1-1 1,-6 14 0,-29 42 766,7-11-795,-6 24-258,-31 93 0,20-47-71,14-39-4,-68 168 0,41-86-288,61-162-11,0-1 0,-1 1-1,1-1 1,-1 1 0,0-1-1,0 0 1,-4 4 0,6-7 246,0 0 0,0 0 0,0 0 0,0 1 0,0-1-1,0 0 1,0 0 0,0 0 0,0 0 0,0 0 0,0 0 0,-1 0 0,1 0 0,0 0 0,0 0 0,0 1 0,0-1 0,0 0 0,0 0 0,0 0 0,0 0 0,-1 0 0,1 0 0,0 0 0,0 0 0,0 0 0,0 0-1,0 0 1,0 0 0,0 0 0,-1 0 0,1 0 0,0 0 0,0 0 0,0 0 0,0 0 0,0 0 0,0 0 0,0 0 0,0 0 0,-1-1 0,1 1 0,0 0 0,0 0 0,0 0 0,0 0 0,0 0 0,0 0 0,0 0-1,0 0 1,-1-6-2409,1 5 2025,0-10-4011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8832,'2'-5'748,"0"0"-1,1 0 1,-1 0 0,1 0 0,5-7 0,-7 11-583,0 0 0,0 0 0,0 0 1,0 0-1,-1 0 0,1 0 1,0 0-1,1 1 0,-1-1 0,0 0 1,0 1-1,0-1 0,0 1 0,0-1 1,1 1-1,-1 0 0,0-1 1,0 1-1,1 0 0,-1 0 0,0 0 1,0 0-1,1 0 0,-1 0 1,0 0-1,0 1 0,1-1 0,-1 0 1,0 1-1,0-1 0,3 2 0,0 0 71,0 1 0,0 0 0,0 0 0,0 1-1,-1-1 1,1 1 0,-1 0 0,0 0 0,0 0-1,4 6 1,23 51 470,-23-46-512,58 136 499,31 63-346,26 7-90,-6-11-162,-108-195-88,22 43-64,67 98 0,-94-152-42,3 3-105,0 1 0,0-1 1,0 0-1,9 7 0,-13-13 28,0 1 0,0-1-1,0 0 1,0 0 0,-1 0-1,1 0 1,1 0 0,-1 0-1,0-1 1,0 1 0,0-1 0,0 1-1,0-1 1,1 0 0,-1 0-1,0 0 1,0 0 0,0 0-1,1 0 1,-1-1 0,0 1-1,0-1 1,3 0 0,27-18-3563,7-6-1023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8832,'0'-3'1282,"0"3"-1182,0-1 1,0 1-1,0 0 0,0 0 1,0-1-1,-1 1 0,1 0 0,0 0 1,0-1-1,0 1 0,0 0 1,0-1-1,0 1 0,1 0 0,-1 0 1,0-1-1,0 1 0,0 0 1,0-1-1,0 1 0,0 0 0,0 0 1,0-1-1,1 1 0,-1 0 1,0 0-1,0 0 0,0-1 0,1 1 1,-1 0-1,0 0 0,0 0 1,1-1-1,-1 1 0,0 0 0,0 0 1,1 0-1,0 0 929,-1 0-63,12-5 3524,-11 6-4399,0-1-1,0 0 1,0 0 0,-1 1-1,1-1 1,0 0-1,-1 1 1,1-1 0,0 1-1,-1-1 1,1 1 0,0-1-1,-1 1 1,1-1-1,-1 1 1,1 0 0,-1-1-1,1 1 1,-1 0-1,1-1 1,-1 1 0,0 0-1,0 0 1,1-1 0,-1 1-1,0 0 1,0 0-1,0 0 1,0-1 0,1 2-1,1 28 596,-2-29-645,45 694 2930,-41-660-2915,1 2-332,-1 45 0,-4-87-1189,1 0 1,-1-1 0,1 1-1,0 0 1,1 0 0,3-10-1,3 0-3601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9344,'-39'0'5781,"38"0"-4288,2 4 566,0-3-1978,0 1 1,0-1 0,0 1-1,0-1 1,0 0 0,1 1-1,-1-1 1,1 0-1,-1 0 1,1 0 0,-1 0-1,1 0 1,0 0 0,-1 0-1,1-1 1,0 1-1,3 0 1,34 6 224,-35-7-236,60 4-70,1-3 0,0-2 0,70-11 0,-124 10-379,-4 1-319,0 0 0,-1 1 0,1-1 0,-1 1 0,1 1 0,0-1 0,-1 1 0,9 2 0,3 5-3659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10112,'14'8'3776,"-1"-4"-2944,19-4 480,-16 0-1,11-4-383,9-4-64,0 1-288,5-2-32,2 6-320,2-2-128,-4 2 0,-7 3-64,2 0-32,-4-4-1600,-1-1-672,1 2-2975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71 7552,'-4'-29'2180,"-1"-12"4349,1 117-5317,-13 79 0,2-24-298,12-108-723,2 0 0,0 0-1,2 1 1,4 29 0,-4-47-151,0 1 1,1-1 0,0 1-1,0-1 1,0 0-1,1 1 1,0-2 0,0 1-1,1 0 1,0 0-1,-1-1 1,2 0 0,-1 0-1,1 0 1,0 0-1,0-1 1,0 0-1,0 0 1,11 6 0,-5-5 0,0-1 0,1 0 0,-1-1 0,1 0 1,0 0-1,0-2 0,0 1 0,0-1 0,0-1 1,15-2-1,17-2-280,62-16 0,-94 17 136,-6 1-611,0 1 1,-1-2-1,10-4 0,-2 1-1871,0 1-2044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0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10496,'0'-23'5946,"0"22"-4901,0 1-197,0 2-48,12 145 1874,-1-40-2068,1 128-278,5 89-268,20-3 22,-8-185-192,-22-114-1486,1-1 1,11 23 0,-9-29-1717,2-10-1285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5 882 5632,'0'0'1898,"-3"4"-1029,2-4 2605,1 0 3858,0-30-7322,0 29 22,0 1-48,0-4-10,6-6-25,-6 9 61,0 1 0,1-1 0,-1 0-1,1 0 1,-1 1 0,0-1 0,0 0 0,0 0 0,1 0-1,-1 1 1,0-1 0,0 0 0,0 0 0,0 0 0,0-1-1,0-25-9,0-124 1728,1 136-1698,0-1-1,1 1 0,9-27 0,1-17 276,-6 35-276,0 0 1,1 0 0,17-36 0,-6 14 363,-15 40-365,-1 0 0,1 1 1,1-1-1,-1 1 1,1-1-1,0 1 0,5-5 1,34-29-89,-11 12 122,62-53-121,-5 5-5,-84 71 65,0 1 0,-1 0 0,1 0 0,1 0 0,-1 0 0,0 1 0,1 0-1,7-3 1,-11 5 8,1 0 0,-1 0 0,1-1 0,-1 1 0,0 1 0,1-1 0,-1 0 0,0 1 0,1-1 0,-1 1 0,0 0 0,0-1 0,1 1 0,-1 0 0,0 1 0,0-1 0,0 0 0,0 1 0,0-1 0,-1 1 0,1-1 0,0 1 0,1 2 0,22 30-42,-10-13 34,-11-13 34,0-1 0,0 1-1,-1 0 1,0 1 0,0-1-1,-1 1 1,0-1 0,0 11-1,2 1 1,0 5-26,-2 0 0,-1 0 1,-2 32-1,0-9-9,1 281 283,0-328-219,0-1-21,0 0-1,0 0-68,0 0-49,0 0 32,0 0 27,0 0 80,0 0 59,0 0-64,0 0-17,0 0-58,0 0 0,0 0 48,0 0-48,0 0 0,0 0 48,0 0-48,0 0 0,0 0 59,0 0-22,-1 1-63,-1 0 41,1 1 1,-1 0 0,1 0 0,-1 0 0,1 0 0,0 0 0,0 0-1,-1 0 1,2 0 0,-1 0 0,-1 3 0,-3 8-30,5-8 47,0-5-17,0 1 0,0-1 0,0 0 0,0 1-1,0-1 1,0 0 0,0 1 0,0-1-1,0 0 1,0 1 0,0-1 0,0 0 0,0 1-1,0-1 1,0 0 0,0 1 0,-1-1-1,1 0 1,0 1 0,0-1 0,0 0-1,-1 0 1,1 1 0,0-1 0,0 0 0,-1 0-1,1 1 1,0-1 0,0 0 0,-1 0-1,0 1 1,1-1 54,0 0 42,0 0 37,0-15 822,0 6-835,-1-16-22,2 1 0,1 0 0,5-31 0,0 24-80,1 1 1,1 0 0,27-57-1,-14 50-63,1 2 1,2 0-1,1 2 0,32-31 0,-13 16 2,1-2 64,72-60 1,-113 106-1,-1 1 0,0 0 0,1 0-1,0 0 1,0 1 0,0 0 0,0 0-1,0 0 1,6-1 0,-9 2-17,1 1 1,-1 0-1,0 0 1,1 0-1,-1 0 0,1 0 1,-1 0-1,1 1 1,-1-1-1,0 1 1,1 0-1,-1 0 0,0 0 1,0 0-1,1 0 1,-1 0-1,0 0 0,0 1 1,0-1-1,0 1 1,-1-1-1,3 3 1,4 6 82,-1-1 1,0 1 0,0 1-1,-1-1 1,7 18 0,19 59 1071,-21-49-780,-2 1 0,-1-1-1,4 72 1,-10 121 142,-3-125-477,1 5 196,0-111-238,0 1 0,0 0 0,0-1 0,0 1 0,0-1 0,0 1 0,0-1 0,0 1 0,0 0 0,1-1 0,-1 1 0,0-1 0,0 1 0,0-1 1,1 1-1,-1-1 0,1 2 0,-1-2-35,1 0 1,-1 0 0,0 0-1,0 0 1,1 0 0,-1 0 0,0 1-1,1-1 1,-1 0 0,0 0-1,1 0 1,-1 0 0,0 0-1,1 0 1,-1 0 0,0 0-1,1-1 1,-1 1 0,0 0-1,0 0 1,1 0 0,0 0-1,15-13-6034,-15 12 5033,11-8-5248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10496,'2'-6'2679,"0"0"0,0 0 1,-1 0-1,1-11 1,-11 174-1611,0 4-1264,9-86-254,0-43-7672,1-33 3977,3-1-261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1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43 155 10112,'-6'-33'1440,"3"14"-354,-1 0 0,-8-25 0,-6 5 2583,25 44 210,-1-1-3623,-1 1 0,0-1-1,-1 1 1,8 8 0,30 48-2312,21 33-12517,-42-60 10381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92 556 9088,'0'1'443,"0"0"0,0 0 1,0-1-1,0 1 0,0 0 0,0 0 1,0 0-1,-1 0 0,1 0 0,0 0 1,0 0-1,-1 0 0,1-1 1,0 1-1,-1 0 0,1 0 0,-1 0 1,1-1-1,-1 1 0,-1 1 1,2-2-216,-1 0 1,0 0-1,1 1 1,-1-1 0,0 0-1,1 0 1,-1 0-1,0 0 1,1 0 0,-1 0-1,0 0 1,1 0-1,-1 0 1,0 0-1,0-1 1,1 1 0,-1 0-1,1 0 1,-1-1-1,-1 0 1,-4-2 399,0-1 0,1 0-1,-1-1 1,-5-5 0,8 7-234,0-1-303,-1 0-1,1-1 1,0 1 0,0-1 0,0 0 0,1 0-1,0 0 1,0 0 0,0 0 0,1 0 0,-1-1 0,1 1-1,1 0 1,-1-1 0,1 1 0,0-7 0,0-6-9,1 0 0,1 0 0,6-26 0,-2 23-79,0 0 0,2 1-1,0 0 1,1 0 0,1 1 0,18-26 0,-12 23-10,1 0-1,0 2 1,2 0 0,37-31 0,-47 44 29,0 0-1,1 0 1,0 1 0,0 0-1,1 1 1,12-5 0,-19 9-10,0 0 1,0 0 0,0 0-1,1 0 1,-1 1-1,0-1 1,0 1-1,0 0 1,0 0-1,1 1 1,-1 0 0,0-1-1,0 1 1,0 0-1,0 1 1,0-1-1,0 1 1,-1 0 0,1 0-1,6 4 1,-5-1 35,0-1 1,0 1 0,-1-1-1,0 1 1,0 0 0,0 1-1,0-1 1,4 10-1,1 5 107,8 25-1,-13-34-122,28 85 189,33 87 118,-57-165-410,1 0-1,1-1 1,0 0 0,24 29-1,-33-45-97,0 0 0,0 0-1,0 0 1,1 0 0,-1 0 0,0 0 0,0-1-1,1 1 1,-1 0 0,1-1 0,-1 1-1,0-1 1,1 1 0,-1-1 0,1 0 0,-1 1-1,1-1 1,-1 0 0,4 0 0,0-1-2147,1 0 0,0 0 0,10-3 0,2-1-2731,0 2 247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1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10368,'-1'0'3738,"-1"0"-2917,0 0 1,0 0 0,1 0 0,-1 0 0,0 0-1,0 0 1,0 1 0,0-1 0,0 1 0,1-1-1,-4 2 1,5-1-785,0-1 0,-1 1-1,1-1 1,0 1 0,-1-1 0,1 1-1,0-1 1,0 1 0,0 0-1,0-1 1,0 1 0,0-1 0,0 1-1,0 0 1,0-1 0,0 1-1,0-1 1,0 1 0,0 0 0,0-1-1,0 1 1,1-1 0,-1 1-1,0 0 1,1 0 0,-1-1-21,0 1 1,0-1-1,0 0 0,1 0 1,-1 1-1,0-1 1,0 0-1,0 0 0,1 1 1,-1-1-1,0 0 1,0 0-1,1 0 0,-1 1 1,0-1-1,0 0 1,1 0-1,-1 0 0,0 0 1,1 0-1,-1 0 1,0 0-1,0 0 0,1 0 1,-1 1-1,0-1 1,1 0-1,-1 0 0,0-1 1,1 1-1,-1 0 1,0 0-1,0 0 1,1 0-1,-1 0 0,0 0 1,1 0-1,-1 0 1,0 0-1,0-1 0,1 1 1,-1 0-1,0 0 1,0 0-1,1-1 0,-1 1 1,0 0-1,0 0 1,0-1-1,0 1 0,1 0 1,-1-1-1,1-1 80,0-1 0,0 1 0,0-1-1,-1 1 1,1-1 0,-1 0 0,1 1-1,-1-1 1,0 0 0,0 1 0,0-1 0,-1 0-1,1 1 1,0-1 0,-1 0 0,0 1 0,0-1-1,0 1 1,0-1 0,0 1 0,0-1-1,0 1 1,-1 0 0,-2-3 0,3 4-89,0 1 0,1 0 0,-1-1-1,0 1 1,0 0 0,0 0 0,1 0 0,-1 0 0,0 0 0,0 0 0,0 0 0,1 0 0,-1 0 0,0 0-1,0 1 1,1-1 0,-1 0 0,0 0 0,0 1 0,1-1 0,-1 1 0,0-1 0,1 0 0,-1 1 0,0-1-1,1 1 1,-1 0 0,1-1 0,-1 1 0,1-1 0,-1 1 0,0 1 0,-1 0 4,0 1 1,0-1-1,0 1 1,1-1-1,-1 1 1,1 0-1,-3 5 1,4-5-3,-1-1 1,1 1-1,0-1 1,0 1-1,0 0 1,0-1 0,0 1-1,1-1 1,-1 1-1,1-1 1,-1 1-1,3 3 1,-3-5 9,1 0-1,-1 0 1,1 0 0,-1 1 0,1-1 0,0 0 0,0 0-1,0 0 1,0-1 0,-1 1 0,1 0 0,0 0-1,1 0 1,-1-1 0,0 1 0,0 0 0,0-1 0,0 1-1,0-1 1,1 1 0,-1-1 0,0 0 0,0 0-1,1 1 1,1-1 0,-1 0 17,0 0 1,0 0-1,0 0 0,0 0 1,0-1-1,0 1 0,0 0 0,0-1 1,0 0-1,0 1 0,0-1 1,0 0-1,-1 0 0,1 0 0,0 0 1,2-2-1,-3 2-11,-1 0-1,1-1 1,0 1 0,-1 0-1,1 0 1,-1-1 0,1 1 0,-1 0-1,0-1 1,0 1 0,1 0-1,-1-1 1,0 1 0,0 0-1,0-1 1,0 1 0,-1-1-1,1 1 1,0 0 0,-1-1-1,1 1 1,0 0 0,-1 0-1,0-1 1,0 0 0,1 1-12,-1 0 0,1 0 1,-1 0-1,1 0 0,-1 0 0,1 0 1,-1 0-1,1 0 0,-1 0 0,0 0 1,0 1-1,1-1 0,-1 0 0,0 0 1,0 1-1,0-1 0,0 1 1,0-1-1,0 1 0,0-1 0,0 1 1,0-1-1,0 1 0,0 0 0,-1-1 1,0 2 0,0-1 1,1 0-1,-1 0 1,0 1-1,1-1 1,-1 1-1,1-1 1,-1 1-1,1 0 1,-1 0-1,1 0 0,-1 0 1,1 0-1,-3 2 1,2-1-18,-1 1 1,0 0-1,1 0 0,-1 0 1,1 0-1,0 0 0,0 0 1,0 1-1,0-1 1,1 1-1,-1-1 0,1 1 1,0 0-1,-1 4 0,2-6-16,1 0 0,-1 0-1,0 0 1,1 0 0,-1-1-1,1 1 1,-1 0-1,2 2 1,-2-3-4,1-1 1,-1 1-1,0-1 1,0 0-1,0 1 0,1-1 1,-1 1-1,0-1 1,1 0-1,-1 1 0,0-1 1,1 0-1,-1 0 0,1 1 1,-1-1-1,0 0 1,1 0-1,-1 0 0,1 1 1,-1-1-1,1 0 1,-1 0-1,0 0 0,1 0 1,-1 0-1,1 0 1,-1 0-1,1 0 0,-1 0 1,1 0-1,-1 0 0,1 0 1,-1 0-1,0 0 1,1-1-1,-1 1 0,1 0 1,-1 0-1,1 0 1,-1-1-1,0 1 0,1-1 1,5-4-5824,3-1-2462,4 3 2660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6912,'19'-108'3269,"-12"63"454,3-68-1,-10 112-3627,1-21 1008,0 16-19,1 12 623,0 33 123,19 537 756,9-130-975,-30-436-1615,1-5 17,-1 1 0,1-1 0,0 0 0,0 0 0,0 0-1,3 8 1,-3-12-11,0 0 0,0 1 0,-1-1 0,1 0 0,0 0 0,0 0 0,0 0 0,0 0 0,1 0-1,-1 0 1,0 0 0,0 0 0,1 0 0,-1-1 0,0 1 0,1-1 0,-1 1 0,0-1 0,1 1 0,-1-1 0,1 0-1,-1 0 1,1 1 0,-1-1 0,1 0 0,-1 0 0,1-1 0,-1 1 0,2 0 0,93-17 90,-82 13-87,0 0 0,0-1 0,-1-1 0,25-13 0,-32 15 1,0 0 1,0-1-1,0 0 0,-1-1 0,0 1 1,0-1-1,0 0 0,6-10 0,-9 14-3,4-8 18,1 1 0,-2-1 1,1 0-1,-1 0 0,-1 0 1,0-1-1,0 0 0,-1 0 1,-1 0-1,3-15 0,-5 20-6,-1 1 0,1 0 0,-1-1 0,0 1 0,0 0 0,-1-1 0,1 1 0,-1 0 0,0 0-1,-1 0 1,1 0 0,-1 1 0,-3-6 0,-3-1 21,0 0 0,0 1 0,-21-18-1,12 14-30,-2-1 0,0 2 0,0 1 0,-1 0-1,-1 2 1,0 0 0,0 2 0,-1 0 0,-33-6-1,32 11-871,22 3-607,6 0-135,11 0-40,-9 0 1113,9-1-1040,0 1 0,0 1 0,0 0 0,0 1 0,0 1 0,14 4 0,17 14-2941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8704,'2'27'10723,"5"32"-7856,2 19-2820,0 257 1993,-9-299-1952,2-21-270,-2-15 110,0 1-1,1-1 1,-1 0-1,0 1 1,0-1-1,0 0 1,0 1-1,0-1 1,1 0-1,-1 0 1,0 1-1,0-1 1,1 0-1,-1 0 1,0 0-1,0 1 1,1-1-1,-1 0 1,0 0 0,0 0-1,1 0 1,-1 0-1,0 1 1,1-1-1,-1 0 1,0 0-1,0 0 1,1 0-1,-1 0 1,0 0-1,1 0 1,-1 0-1,0 0 1,1 0-1,-1 0 1,0 0-1,1 0 1,-1-1-1,0 1 1,0 0-1,1 0 1,-1 0-1,1-1 1,0 0-647,0 0 1,-1 0-1,1-1 1,0 1-1,0 0 1,-1-1-1,1 1 0,-1 0 1,1-1-1,-1 1 1,0-1-1,0 1 1,1-3-1,-1 2-101,1-13-3318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62 8064,'8'-3'1808,"0"0"0,12-7 1,-18 9-1372,0 0 0,0-1 0,0 1 1,0-1-1,0 1 0,0-1 0,0 0 1,0 0-1,-1 0 0,1 0 0,-1 0 1,0 0-1,2-3 0,-3 4-357,0 1 1,0-1-1,0 1 1,0-1-1,0 1 0,0-1 1,0 1-1,-1-1 1,1 1-1,0-1 1,0 1-1,-1-1 0,1 1 1,0-1-1,-1 1 1,1-1-1,0 1 0,-1 0 1,1-1-1,0 1 1,-1 0-1,1-1 0,-1 1 1,1 0-1,-1 0 1,1-1-1,-1 1 0,1 0 1,-1 0-1,1 0 1,-1 0-1,1 0 0,-2 0 1,-16-5 1041,-12 3 265,-48 3 1,31 0-1166,35-1-215,0 0 1,-1 1-1,1 1 0,0 0 1,0 1-1,0 0 0,0 0 0,1 2 1,0-1-1,-13 8 0,-8 8 639,31-20-593,1 2-49,-1 1 1,1-1-1,-1 0 1,0 0-1,0 0 1,0 0-1,-2 2 1,-2 6 65,2-3-61,1 0-1,0 1 0,0-1 1,1 1-1,0 0 0,0 0 0,1-1 1,0 11-1,1-13-24,-1 0 0,1 0 0,0 0 0,1 0 0,0 0 0,-1 0 0,2 0 0,-1 0 0,0 0 0,1-1 0,0 0 0,0 1 0,5 4 0,4 4 36,0-2 0,1 0 0,0 0-1,0-1 1,1-1 0,26 13 0,-30-17-6,0-1 1,0 0 0,1-1-1,0 0 1,0-1 0,-1 0-1,1-1 1,1 0 0,-1 0-1,0-1 1,15-2 0,-16 0-147,4 1-360,1-2-1,-1 0 1,23-8 0,-19 7-4008,-17 4 3959,-1 0 1,1 0-1,0 0 1,-1 0-1,1 0 0,-1 0 1,1 0-1,0 1 0,-1-1 1,1 0-1,-1 0 0,1 1 1,0-1-1,-1 0 1,1 0-1,0 2 0,0-2-3981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52 11648,'7'-30'3733,"-6"29"-3569,-1 0 0,0 0 0,0 0 0,0 0 0,1 0 0,-1 0 0,0 0 0,1 0 0,-1 0 0,1 0 0,-1 0 0,1 0 0,-1 0 0,2-1 0,0-1 298,0 1 909,-2 2-139,4 9 987,-2-2-2030,-1-1 0,0 0 0,0 1 0,0-1 0,-1 0 0,0 1 0,-2 9 0,-9 48 239,5-34-155,-60 281 221,50-241-423,-34 125 142,-39 197 134,77-292-1269,0 133-1,12-225 151,0 0 0,1 1 1,0-1-1,0 0 0,0 0 0,4 11 0,4 5-4843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107 230 7424,'39'-115'4458,"-34"98"-3559,1 0-1,1 1 1,8-17-1,-11 26-465,-2 4-247,9-16 803,-11 18-975,0 1 1,0 0 0,0 0 0,1 0 0,-1 0-1,0-1 1,0 1 0,0 0 0,0 0-1,1 0 1,-1 0 0,0 0 0,0 0 0,0 0-1,0-1 1,1 1 0,-1 0 0,0 0-1,0 0 1,0 0 0,1 0 0,-1 0 0,0 0-1,0 0 1,0 0 0,1 0 0,-1 0-1,0 0 1,0 0 0,1 0 0,2 11 554,-2 12-64,-1 0-1,-1 0 0,-9 46 0,7-48-291,-8 35 160,-1-1 0,-22 56 1,-24 80 310,5-12 717,50-170-1299,2-6-75,1-1-1,-1 0 1,1 0-1,-1 1 1,0-1 0,0 0-1,0 0 1,0 0-1,0 0 1,-1 0 0,1 0-1,-3 2 1,3-3-25,1-1 1,0 0-1,0 0 1,0 0-1,-1 0 1,1 0-1,0 0 1,0-1-1,0 1 0,0 0 1,-1 0-1,1 0 1,0 0-1,0 0 1,0 0-1,0 0 1,-1 0-1,1 0 1,0 0-1,0 0 0,0-1 1,0 1-1,0 0 1,-1 0-1,1 0 1,0 0-1,0 0 1,0-1-1,0 1 1,0 0-1,0 0 0,0 0 1,0-1-1,0 1 1,0 0-1,-1 0 1,1 0-1,0 0 1,0-1-1,0 1 1,0 0-1,0 0 1,0 0-1,1-1 0,-1 1 1,0 0-1,0 0 1,0-1-1,0-12 49,3-3-16,0-1-1,1 0 1,12-31 0,28-51-16,-3 6 36,87-215-2,-125 302-59,38-75-134,-36 74 112,-1 0-1,1 0 0,0 1 0,1 0 0,-1 0 0,1 0 1,1 0-1,10-6 0,-16 11 34,1 0 0,-1 0 1,1 0-1,-1 0 0,1 0 0,-1 1 1,1-1-1,0 1 0,-1-1 0,1 1 0,0 0 1,-1 0-1,1-1 0,0 1 0,-1 0 1,1 1-1,0-1 0,-1 0 0,1 0 0,0 1 1,-1-1-1,1 1 0,0-1 0,-1 1 1,1 0-1,-1 0 0,1-1 0,-1 1 0,0 0 1,1 0-1,-1 1 0,0-1 0,0 0 1,3 3-1,0 2 49,0 1-1,0 0 1,0 0 0,-1 1 0,0-1 0,3 11 0,7 31 255,-1 1 0,6 67 0,-2 107 42,-3-31-237,-9-134-781,-3-58 577,-1-1 0,0 0 1,0 0-1,0 1 0,0-1 0,0 0 0,0 0 0,0 1 0,0-1 0,0 0 0,0 0 0,0 0 1,0 1-1,0-1 0,0 0 0,0 0 0,0 1 0,0-1 0,0 0 0,0 0 0,0 1 0,0-1 0,0 0 1,-1 0-1,1 0 0,0 1 0,0-1 0,0 0 0,0 0 0,-1 0 0,1 0 0,0 1 0,0-1 1,0 0-1,-1 0 0,1 0 0,0 0 0,0 0 0,0 0 0,-1 1 0,1-1 0,0 0 0,0 0 1,-1 0-1,1 0 0,0 0 0,0 0 0,-1 0 0,1 0 0,0 0 0,0 0 0,0 0 0,-1 0 1,1 0-1,0-1 0,0 1 0,-1 0 0,1 0 0,0 0 0,0 0 0,0 0 0,-1-1 0,-14-11-4926,11 8 3553,-9-8-3193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11264,'27'0'4224,"-5"4"-3296,41 1 31,-37-5-191,10 0-384,4 0-64,1 0-160,-2 0-128,1 0 0,-4 3-256,-4 1 0,0 1-2591,2 2-1121,2 5-416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8704,'-14'5'3328,"10"-2"-2592,-1 1 512,5-4 96,0 0-33,5 5 97,-1-2-288,10-3-64,-1 0-576,5 0-160,5 0-64,-1 4-224,-1 1 0,2-2-32,-5 1 64,-5 1-1856,-4 2-800,0 5-2783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10496,'4'9'3936,"5"-6"-3040,9 1 223,-9-4-127,9-4-192,-1 1 0,5-2-320,1 1-64,-1 1-224,-4-2-128,0 5 32,-4 0-992,-1 0-352,-1 0-3039,11 5-2337,4 2 2400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10112,'-4'-67'7999,"4"66"-6361,1 4 292,4 20-1229,-1 1 0,-1 0 0,-2 0 0,-1 47 0,-1-29-424,9 206 116,-1-175-1179,22 99 0,-26-153-160,-2-13 134,0-1-1,0 1 1,0-1-1,1 1 0,-1-1 1,1 0-1,1 0 0,-1 0 1,5 7-1,9 2-4157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60 6912,'-4'-28'4745,"2"23"-3539,1-1-1,0 1 1,0-10 0,1 15-1167,0 0 0,0 0 0,0 0 0,0 0 0,0 0 0,0 0 0,0 0 0,0 0 0,0 0 0,0 0 0,0 0 0,0 0 0,0 0 0,0 0 0,0 0 1,0 0-1,0 0 0,0 0 0,1 0 0,-1 0 0,0 0 0,0 0 0,0 0 0,0 0 0,0 0 0,0 0 0,0 0 0,0 0 0,0 0 0,0 0 0,0 0 1,0 0-1,0 0 0,0 0 0,0 0 0,0 0 0,0 0 0,0 0 0,0 0 0,0 0 0,3 7 631,3 11-46,-1-1-245,0-1-1,2 0 0,0 0 0,1-1 1,0 1-1,18 22 0,-10-18-133,1-2 0,0 0 0,1 0-1,22 14 1,37 25 224,41 33 294,-96-71-489,0 1-1,-2 1 0,22 29 1,-35-42-148,-2 0-44,1 0 1,8 15-1,-13-20-40,0-1 0,0 1 0,0 0 0,-1-1 0,1 1 0,0 0 0,-1 0 0,0 0 0,0-1-1,0 1 1,0 0 0,0 0 0,0 0 0,-2 3 0,2-5-18,0-1 0,0 1 0,-1 0 1,1-1-1,0 1 0,-1 0 0,1-1 0,-1 1 0,1-1 0,-1 1 0,1-1 0,-1 1 0,1-1 0,-1 1 1,0-1-1,1 0 0,-1 1 0,1-1 0,-1 0 0,0 1 0,0-1 0,1 0 0,-1 0 0,0 1 1,1-1-1,-1 0 0,-1 0 0,-25-2 364,20 0-315,-83-5 249,-115 5 0,111 3-385,-98-1-225,170-3-177,22 3 378,-1 0-1,1 0 0,0 0 0,0 0 0,-1 0 0,1 0 0,0 0 0,0 0 0,-1 0 0,1 0 0,0 0 0,-1 0 0,1-1 0,0 1 0,0 0 0,0 0 0,-1 0 1,1 0-1,0-1 0,0 1 0,0 0 0,-1 0 0,1-1 0,0 1 0,0 0 0,0 0 0,0-1 0,0 1 0,-1 0 0,1 0 0,0-1 0,0 1 0,0 0 0,0-1 1,0 1-1,0 0 0,0 0 0,0-1 0,0 1 0,0 0 0,0-1 0,0 1 0,0 0 0,1 0 0,-1-1 0,0 1 0,0 0 0,0 0 0,0-1 0,0 1 0,1 0 0,-1 0 1,0-1-1,0 1 0,0 0 0,1 0 0,-1 0 0,0 0 0,0-1 0,0 1 0,1 0 0,-1 0 0,0 0 0,1 0 0,-1 0 0,0-1 0,1 1-160,-1 0-1,1-1 1,-1 1-1,1 0 0,-1-1 1,1 1-1,-1 0 0,1-1 1,-1 1-1,1 0 1,-1 0-1,1 0 0,0 0 1,-1-1-1,1 1 1,-1 0-1,1 0 0,-1 0 1,1 0-1,0 0 1,-1 0-1,1 1 0,-1-1 1,1 0-1,0 0 1,16 7-4600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60 10240,'4'-41'6255,"-4"40"-6026,0 1-1,0-1 0,-1 0 0,1 0 0,-1 1 0,1-1 0,0 0 0,-1 1 0,1-1 0,-1 1 0,1-1 0,-1 0 0,1 1 0,-1-1 0,0 1 0,1 0 1,-1-1-1,0 1 0,1-1 0,-1 1 0,-1 0 0,-13-6 1208,12 6-1359,0-1 0,0 1 0,1 0 0,-1 1 1,0-1-1,1 0 0,-1 1 0,0 0 0,1 0 1,-1-1-1,1 1 0,-1 1 0,1-1 0,-1 0 0,1 1 1,0-1-1,-4 4 0,-3 3 113,-1 1 0,-11 14 1,14-15-109,-12 13-35,1 1 0,-16 26 0,29-41-32,1 1 1,-1 0-1,1 1 0,1-1 1,0 1-1,0-1 0,0 1 1,1 0-1,1 0 0,-2 14 1,3-19-2,1 0 0,0 1 0,-1-1 1,1 0-1,1 0 0,-1 0 0,1 0 1,-1 0-1,1 0 0,0 0 0,1 0 1,-1-1-1,1 1 0,-1-1 0,1 0 1,0 1-1,0-1 0,0-1 1,1 1-1,-1 0 0,7 2 0,7 5 35,0-1-1,1 0 0,27 7 0,-25-9-26,-15-5-14,38 15 110,55 12 1,-84-26-14,1 0 0,0-1 1,-1-1-1,1 0 0,0-1 1,0-1-1,29-5 1,-27 2 98,1 0 0,-1-1 0,0-1 0,0-1 0,-1 0 1,23-15-1,-36 21-171,-1-2 1,1 1-1,-1 0 0,0 0 1,0-1-1,0 1 0,0-1 1,0 1-1,0-1 1,-1 0-1,1 0 0,-1 0 1,0 0-1,0 0 1,0 0-1,0 0 0,-1 0 1,1-1-1,-1 1 0,0 0 1,1 0-1,-2-1 1,1 1-1,0 0 0,-1 0 1,-1-6-1,-1-1 22,0 0 0,-1 0 0,0 0 0,-1 0-1,0 1 1,-11-15 0,9 13-57,-1 1 0,0 0 0,-1 1 0,0 0-1,0 0 1,-1 1 0,0 0 0,0 1 0,-20-11 0,-6 3-265,-1 0 0,-58-14 1,78 25-1263,0 1-1,0 0 1,-30 0 0,32 3-1645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500 117 7808,'2'-2'981,"1"-1"0,-1 0 0,0 0 0,0 0 0,0 0 0,0 0 1,-1 0-1,2-5 0,5-8 199,-7 15-1060,-1-1 0,1 1 0,0-1 0,-1 1 0,0-1 0,1 1 0,-1-1 0,0 0 0,0 1 0,1-1 0,-1 0-1,-1 1 1,1-1 0,0 0 0,0 1 0,-1-1 0,1 1 0,0-1 0,-1 1 0,0-1 0,1 1 0,-1-1 0,0 1 0,0-1 0,0 1 0,0 0 0,0-1 0,0 1-1,0 0 1,0 0 0,-1 0 0,-1-2 0,-1 1-4,1-1 0,-1 1 0,1 0 0,-1 0 0,0 1 0,0-1 0,0 1 0,0-1 1,0 1-1,0 1 0,0-1 0,-6 0 0,-1 2 17,-1 0 1,1 0-1,-1 1 1,-21 8-1,-44 20 148,69-27-264,-34 15 28,-51 31 1,75-38-76,0 1 0,0 1 0,2 0 0,-31 32 0,41-39 13,1 1 0,-1 0 0,1 1 0,1-1 0,-6 13 0,9-19 19,0 1-1,0-1 1,1 1-1,-1 0 1,1-1-1,-1 1 1,1 0 0,0-1-1,0 1 1,0 0-1,0 0 1,0-1-1,0 1 1,0 0-1,0 0 1,1-1-1,-1 1 1,0 0 0,1-1-1,0 1 1,-1 0-1,1-1 1,0 1-1,0-1 1,0 1-1,0-1 1,0 0-1,0 1 1,0-1 0,1 0-1,-1 0 1,0 0-1,1 0 1,1 1-1,3 1 32,1 0 0,-1 0 0,1-1 0,-1 0 0,1-1-1,0 1 1,-1-1 0,10 0 0,5 0 102,29-3 0,-29-1 26,0 0 0,-1-1 0,0-1 0,0 0 1,0-2-1,0-1 0,-1 0 0,-1-1 1,1-1-1,-2-1 0,1 0 0,29-27 1,-39 31-5,0-1 0,-1 0 0,0-1 0,0 1 0,-1-1 0,0 0 0,-1-1 0,1 0 0,-2 1 0,5-14 0,-10 28-146,0 0 0,0-1 0,1 1 0,0 0 1,0-1-1,0 1 0,0 0 0,1-1 0,1 6 0,1 0-24,0 0 1,0 0-1,10 16 1,-2-7-1,0 0 1,2-1 0,24 27-1,-29-35 49,0-1 0,1-1 0,1 0-1,-1 0 1,1 0 0,21 10 0,-29-17-99,-1 0 0,1-1 0,0 1 0,0-1 0,0 0 0,0 1 0,-1-1 0,1 0 0,0 0 0,0 0 0,0 0 0,0-1 0,0 1 0,-1 0 0,1-1 0,0 0 0,0 1 0,-1-1 0,1 0 1,0 0-1,-1 0 0,1 0 0,1-1 0,-1 1-447,-1-1 1,1 1 0,-1 0-1,0-1 1,1 1-1,-1-1 1,0 0 0,0 1-1,0-1 1,0 0 0,-1 0-1,1 0 1,0 1-1,0-4 1,-1-7-5309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7040,'-1'0'466,"-1"0"0,1 0 0,0 0 0,0 0 1,0 0-1,0 1 0,-1-1 0,1 0 0,0 1 0,0-1 0,0 1 1,0-1-1,0 1 0,0 0 0,0-1 0,0 1 0,-1 1 0,2-2-233,-1 1 0,1-1 0,0 0-1,0 1 1,0-1 0,-1 0-1,1 1 1,0-1 0,0 0-1,0 1 1,0-1 0,0 0-1,0 1 1,0-1 0,0 1-1,0-1 1,0 0 0,0 1-1,0-1 1,0 0 0,0 1-1,0 0 1,1 0-84,-1-1-1,1 1 1,0 0-1,-1 0 1,1 0 0,-1 0-1,1-1 1,0 1 0,0 0-1,0-1 1,-1 1-1,2 0 1,3 1 31,-1 0 1,1 0-1,0-1 0,0 1 1,0-1-1,0 0 1,0 0-1,0-1 0,0 0 1,7 0-1,4 1 65,143 14 461,-40-3-180,-111-11-494,0-1-1,-1 0 0,1 0 1,0 0-1,8-2 1,-13 1-352,-1 0 1,0 0 0,1 0 0,-1 0 0,1 0 0,-1 0-1,3-2 1,-3 1-678,0 0-1,0 0 0,0 0 1,0 0-1,0 0 0,-1 0 1,4-5-1,-1-1-2954,1 0-277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9600,'0'-23'1213,"0"13"-394,0 1 1,1 0-1,3-14 0,-1 7 520,-2 12 90,3 8 1136,-2 3-2196,0-1 0,0 1-1,0 0 1,-1 0 0,0-1-1,0 13 1,0-2-134,16 388 2576,-2-8-2331,-9-345-450,2-1 0,22 79 1,-25-106-1509,-5-24 1370,0 0 0,0 0 0,0 0 0,0 0 0,-1 1 0,1-1 0,0 0 0,0 0 0,0 0 0,0 0 0,0 0-1,-1 0 1,1 0 0,0 0 0,0 0 0,0 0 0,0 0 0,0 0 0,-1 0 0,1 0 0,0 0 0,0 0 0,0 0 0,0 0 0,0 0 0,-1 0-1,1 0 1,0 0 0,0 0 0,0 0 0,0 0 0,0 0 0,-1-1 0,1 1 0,0 0 0,0 0 0,0 0 0,-3-1-1048,0-1 1,1 1-1,-1-1 1,1 0-1,0 0 1,-1 0-1,1 0 1,0 0-1,0 0 1,0 0-1,-2-5 0,-1-8-2806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10368,'-49'0'5802,"63"8"-2538,5-4-2625,0-1 0,0-1-1,21-1 1,1 1-250,9 2 50,92 4 157,333 16-223,-455-22-680,28 3-1976,-17 1-2689,-19 1 1366,-2 5-660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8960,'0'-2'619,"0"0"0,0 0 0,0 0 0,-1 0 0,1 0 0,-1 0 0,0 0 0,1 0 0,-1 0 0,-2-3 0,1 2 1654,12 33-358,40 106 779,14 31-1120,-55-148-1355,1 0 0,1-1 0,1-1 1,0 0-1,2 0 0,23 23 0,0-9 306,0-1-1,79 47 1,-88-58-378,-22-14-93,1 0 1,0 0 0,1-1 0,12 5 0,-21-13-190,0 4-209,0-1 0,1 0 1,-1 0-1,0 0 1,1 0-1,-1 0 1,1-1-1,0 1 1,-1 0-1,1 0 1,0 0-1,-1 0 1,1 0-1,0 0 1,0-3-1,8-12-5352,-7 8 822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32 11776,'0'-2'658,"0"-1"1,0 0 0,1 1-1,-1-1 1,1 0 0,0 1-1,0-1 1,0 1-1,2-5 1,-2 6 274,-1 7 651,-1 12-957,-1 0-1,-7 31 0,2-14-355,-10 46 446,-43 123 1,-45 73 317,97-257-961,-59 140 411,-38 101 16,52-88-423,43-129-56,-9 85 1,19-91 273,0-22-3995,1-19 3124,0 0 0,0 1-1,1-1 1,-1 0-1,1 0 1,0 1 0,0-1-1,0 1 1,0 0-1,0 0 1,0-1 0,1 1-1,-1 1 1,1-1-1,-1 0 1,1 1 0,4-3-1,24-15-4026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9472,'-10'-1'1170,"6"1"-596,-1 0 0,1-1 1,-1 2-1,1-1 0,-1 0 0,1 1 0,-1 0 0,1 0 0,-9 4 1,13-5 416,6 4 833,3-3-1447,0 0-1,-1-1 0,1 1 0,11-3 1,6 2-67,195 12 453,-184-10-721,-25-1-339,-1-1-1,1 2 1,22 5 0,-33-7-166,0 1-1,0-1 0,0 1 1,0 0-1,1-1 0,-1 1 0,0 0 1,-1 0-1,1 0 0,0 0 1,0 0-1,0 0 0,0 0 1,-1 0-1,1 1 0,-1-1 0,1 0 1,-1 0-1,1 0 0,-1 1 1,0-1-1,1 0 0,-1 0 0,0 2 1,1 3-1299,4 13-2979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9856,'-18'16'3680,"18"-8"-2848,14-1 384,-14-2-33,13-1-223,1-1 64,13-3-160,-5 0 32,13 0-512,10 0-224,0 0-32,-14 0-96,-4 0-32,-6 0-480,-3-3-160,0-1-1664,-9 4-703,0 0-1857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7552,'0'0'2506,"0"0"-1412,0 0-54,0 0 101,-10 0 3728,8-1-4634,0 1 0,1 0 0,-1 0-1,0 1 1,0-1 0,0 0 0,1 1 0,-1-1 0,0 1-1,-2 0 1,4 0-173,0-1 0,-1 1-1,1-1 1,-1 1 0,1-1 0,0 1-1,0-1 1,-1 1 0,1-1-1,0 1 1,0-1 0,0 1 0,-1 0-1,1-1 1,0 1 0,0-1 0,0 1-1,0 0 1,0-1 0,0 1-1,0-1 1,0 1 0,1 0 0,-1-1-1,0 1 1,0-1 0,0 1 0,1-1-1,-1 1 1,0-1 0,0 1-1,1-1 1,-1 1 0,1-1 0,-1 1-1,1 1 31,0-1 0,0 0 0,0 0 0,0 0 0,0 0 0,0 0 0,1 0 0,-1 0 0,0 0 0,0-1 0,1 1 0,-1 0 0,0-1 0,1 1 0,-1-1 0,3 1 0,25 3 571,-25-4-554,198 5 2184,27 18-1423,-185-19-1278,-13-3-3109,-31-1 3275,1 0 1,0 0-1,-1 0 1,1 0-1,0 0 1,-1 0-1,1 0 1,-1 1-1,1-1 1,0 0-1,-1 0 1,1 1-1,-1-1 0,1 0 1,-1 1-1,1-1 1,0 1-1,-1-1 1,0 1-1,1-1 1,-1 1-1,1-1 1,-1 1-1,0-1 1,1 1-1,-1 0 1,1 0-1,2 20-7331,-3-4 3312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73 9344,'0'-30'3061,"2"20"-1690,7-6 154,-8 14-1072,0 1 0,0-1-1,0 1 1,0-1 0,0 1 0,0 0 0,1-1 0,-1 1 0,2-1 0,-3 1-380,0 1 0,1 0 0,-1 0 0,0 0 0,1 0 0,-1 0 0,0-1 1,1 1-1,-1 0 0,0 0 0,1 0 0,-1 0 0,0 0 0,0 0 1,1 0-1,-1 0 0,0 0 0,1 0 0,-1 0 0,0 0 0,1 1 1,-1-1-1,0 0 0,1 0 0,-1 0 0,0 0 0,0 0 0,1 1 1,0 0 1,0 0 1,0 0 0,-1 0-1,1 1 1,0-1 0,-1 0 0,1 0-1,-1 1 1,1-1 0,-1 0-1,0 1 1,0-1 0,1 1 0,-1-1-1,0 2 1,0 3 61,-1 0 1,0 0-1,1-1 0,-3 8 1,-1 4 39,-32 238 876,18-95-863,-2-2-156,4-31-5386,15-123 4934,-2 25-4420,4-10-3047,2-7 3699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 9984,'0'-10'705,"0"11"-505,0-1 0,0 0-1,0 0 1,0 0 0,0 0 0,0 0-1,0 0 1,0 0 0,0 0-1,0 0 1,0 0 0,0 0-1,-1 0 1,1 0 0,0 0-1,0 0 1,0-1 0,0 1 0,0 0-1,0 0 1,0 0 0,0 0-1,0 0 1,0 0 0,0 0-1,0 0 1,0 0 0,0 0-1,0 0 1,0 0 0,0 0 0,0 0-1,0 0 1,0 0 0,0 0-1,-1 0 1,1 0 0,0 0-1,0 0 1,0-1 0,0 1-1,-9 7 3972,-6 2-3668,-1 0 1,-20 6-1,-21 11-576,51-22 62,0 0 0,0 0 0,0 0 0,0 1 0,1 0 0,-7 6 0,11-10 3,1 0 0,-1 0-1,0 0 1,1-1 0,-1 1-1,0 0 1,1 1 0,-1-1 0,1 0-1,0 0 1,-1 0 0,1 0-1,0 0 1,-1 0 0,1 0 0,0 1-1,0-1 1,0 0 0,0 0-1,0 0 1,1 0 0,-1 3-1,1-2 4,0 0 0,0 0-1,0-1 1,0 1-1,1 0 1,-1 0 0,1-1-1,-1 1 1,1 0-1,-1-1 1,3 2-1,5 3 0,0-1-1,0 1 0,19 6 1,-14-6 9,0 1 0,0 1 1,0 1-1,-1 0 0,19 16 1,51 59 43,-28-27 3,-33-35 16,21 18 847,-3 1 0,53 70 0,-90-106-766,0-1 0,0 1 0,0 0 0,-1 0 0,0 0 0,0 0 0,3 10 0,-5-13-104,1 0 1,-1 0-1,0 0 0,0 0 1,0 0-1,0 0 1,-1-1-1,1 1 0,0 0 1,-1 0-1,0 0 0,1 0 1,-1 0-1,0-1 0,0 1 1,0 0-1,0 0 1,0-1-1,0 1 0,0-1 1,0 1-1,-1-1 0,1 0 1,-1 1-1,1-1 0,-4 2 1,-4 1 78,-1 1 1,0-1-1,0-1 0,-18 5 1,15-5-58,-11 2-32,0 0 0,0-2 0,0 0 0,-1-2 0,-46-3 0,-116-29-3793,186 31 3543,-17-5-1854,17 5 1864,1 0 1,-1 0-1,1-1 0,-1 1 0,1 0 0,-1 0 1,1-1-1,-1 1 0,1 0 0,0-1 1,-1 1-1,1 0 0,0-1 0,-1 1 0,1 0 1,0-1-1,-1 1 0,1-1 0,0 1 0,0-1 1,-1 1-1,1-1 0,0 1 0,0-1 1,0 0-1,0-3-5430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4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9216,'-1'-10'1437,"0"2"353,-1-1 2908,15 14-869,-4 0-3174,-1 0 1,1-1-1,0 0 1,0-1-1,1 1 1,12 1-1,-21-5-640,38 9 231,64 4 1,-77-11-244,233 18 141,-218-18-984,74-7 0,-84 4-3562,-21 1-583,-6 0 271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9856,'0'2'298,"0"-1"1,0 1-1,1-1 1,-1 1-1,1-1 1,-1 1-1,1-1 1,0 0-1,-1 1 1,1-1-1,0 0 1,0 0-1,0 0 1,0 1-1,0-1 1,0 0-1,0 0 1,1 0-1,-1-1 1,0 1-1,0 0 1,1 0 0,-1-1-1,1 1 1,-1 0-1,1-1 1,-1 0-1,3 1 1,6 1 325,0 0 0,0 0 1,11-1-1,-17 0-461,244 1 2664,-131-4-2753,-86 2-115,36 0-1721,1-4-3875,-30 1 587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5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235 194 8064,'2'-6'925,"0"1"1,0-1 0,0 0-1,-1 0 1,0 0 0,0 0-1,-1 0 1,1 0-1,-2 0 1,0-11 0,0-7-629,1 18-136,0 0-1,-1 1 1,0-1-1,0 0 1,0 0-1,-1 0 1,-4-9-1,5 13-85,0-1-1,0 1 1,-1-1-1,1 1 1,-1 0-1,0 0 1,1 0-1,-1 0 0,0 0 1,0 0-1,0 0 1,0 0-1,-1 1 1,1-1-1,0 1 1,-1 0-1,1 0 1,-5-2-1,5 3-48,0 0-1,0 0 1,0 0 0,0 0 0,0 0-1,1 0 1,-1 0 0,0 1 0,0-1-1,0 1 1,1-1 0,-1 1 0,0 0-1,1 0 1,-1 0 0,0 0 0,1 0-1,-1 0 1,-1 2 0,-1 1 49,0 0 0,0 0 0,0 0 0,1 1 0,-4 6 0,-8 18 111,3 1-1,0 0 0,-10 41 1,13-38 43,-7 21 103,3 1 1,2 0-1,2 0 1,3 1-1,2 92 1,5-139-323,0 1 0,0 0 0,1-1 0,0 0 1,1 1-1,-1-1 0,2 0 0,0 0 1,0-1-1,0 1 0,10 12 0,-11-16-7,1 0 0,1 0 0,-1-1 0,1 0-1,0 0 1,0 0 0,0 0 0,0-1 0,1 1-1,-1-1 1,1-1 0,0 1 0,0-1 0,0 0-1,0 0 1,0-1 0,0 0 0,10 1 0,-8-2 9,0-1 0,1 1 0,-1-1 0,0-1 1,0 0-1,0 0 0,0 0 0,0-1 0,-1 0 1,1-1-1,-1 0 0,0 0 0,0 0 0,0-1 0,0 0 1,-1-1-1,7-6 0,-4 2 12,0 1 0,-1-1 1,0-1-1,-1 0 0,0 0 0,-1 0 0,0-1 0,0 0 1,-2 0-1,5-15 0,-8 24-15,0-1-1,-1 1 1,1-1 0,-1 1 0,0-1-1,0 1 1,0 0 0,0-1 0,-1 1-1,0-1 1,1 1 0,-1-1 0,0 1 0,-1 0-1,1 0 1,0 0 0,-1 0 0,-3-5-1,3 6-5,1 0 1,-1 0-1,0 1 0,0-1 0,0 0 0,0 1 0,0 0 0,0-1 0,0 1 1,-1 0-1,1 0 0,0 0 0,-1 1 0,1-1 0,0 1 0,-1-1 0,1 1 0,-1 0 1,1-1-1,-1 1 0,1 1 0,-1-1 0,1 0 0,0 1 0,-1-1 0,-3 2 1,-3 1 11,-1 1 1,1 1 0,0-1 0,0 1 0,0 1-1,1 0 1,0 0 0,0 1 0,1 0 0,-14 15 0,5-3-652,2 1 1,0 1-1,-16 31 1,28-49 450,-5 15-2626,7-18 2653,0 0-1,0 0 0,0 1 0,0-1 0,0 0 0,-1 1 0,1-1 1,0 0-1,0 0 0,1 1 0,-1-1 0,0 0 0,0 1 0,0-1 0,0 0 1,0 0-1,0 1 0,0-1 0,0 0 0,0 1 0,1-1 0,-1 0 0,0 0 1,0 0-1,0 1 0,1-1 0,-1 0 0,0 0 0,0 0 0,0 1 0,1-1 1,-1 0-1,0 0 0,0 0 0,1 0 0,-1 0 0,0 0 0,1 1 1,-1-1-1,0 0 0,0 0 0,1 0 0,-1 0 0,0 0 0,1 0 0,-1 0 1,0 0-1,0 0 0,1 0 0,-1-1 0,0 1 0,1 0 0,-1 0 0,1 0 1,15-4-4626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3242 6912,'0'0'128,"-1"-1"1,1 1-1,0-1 1,0 1-1,0-1 1,0 1 0,-1-1-1,1 1 1,0-1-1,0 1 1,0-1-1,0 1 1,0-1-1,0 1 1,0-1-1,1 1 1,-1-1-1,0 1 1,0-1 0,0 1-1,0-1 1,1 1-1,-1-1 1,0 1-1,1-1 1,-1 1-1,1-1 1,13-6 459,2-1-125,16-11-156,0 1-1,1 2 0,1 1 0,0 2 0,1 1 0,0 1 1,64-9-1,18 6 80,128 0 0,-187 12-226,368-2 796,-3 1-408,-228-3-406,199-8 121,582 6-210,-581 3 31,-259 2-93,729-35-73,-530 20 126,1491-65 324,-1341 57-118,-223 12-116,2687-111 1040,-2031 99-957,-2 27-194,-226 15 9,-15-4 394,-438-10-157,618 11 38,-612-7-327,139 5-72,775 28 188,-757-32-218,-34-2 143,-5 0 206,-332-6-225,-5 2 42,-1-2-1,29-5 1,-46 5 21,1-1 1,-1 1-1,1-1 1,-1 0-1,0-1 1,1 1-1,-2-1 0,1-1 1,0 1-1,0-1 1,-1 0-1,7-7 1,-9 9-52,-1-1 0,0 0 1,0 0-1,0-1 1,-1 1-1,1 0 0,-1-1 1,0 1-1,0-1 0,0 1 1,0-1-1,0-6 0,0-5 54,-2-28 0,0 15 52,18-227 370,23 1-457,37-91 42,-52 260-78,15-107 0,-30 114 3,1-112 0,-12 138 27,-2 0 0,-3 1-1,-14-63 1,-1 33-31,-52-125-1,-54-69-55,96 206 42,-27-92 0,31 82 16,26 76 10,-2-6-16,0 1-1,0 0 1,-1 0-1,0 0 1,-6-8-1,9 15 6,0-1 1,0 1-1,-1-1 0,1 1 1,0 0-1,-1-1 0,1 1 0,-1 0 1,1 0-1,-1 0 0,0 0 0,1 1 1,-1-1-1,0 0 0,0 1 0,0-1 1,1 1-1,-1-1 0,0 1 0,0 0 1,0 0-1,0 0 0,0 0 1,0 0-1,1 0 0,-1 1 0,0-1 1,0 1-1,0-1 0,-2 2 0,-83 36-119,-5 3 164,-19-1-52,-2-5-1,-169 31 0,-368 3 138,-11-38-143,653-31 17,-732 13 90,-1261-12-80,961-3-81,5 2 86,-23 1 6,912-1 17,-767 7-20,-135 5-19,2 3-122,36 6 186,28 10-64,702-22-26,-351 9 89,-198-9 60,204-15-98,-137 1 24,-126-12-219,806 14 175,12 0 34,0-2 0,-70-15 0,122 16-37,11 3-33,1 0 1,0 0-1,0-1 1,0 0-1,-8-4 1,13 6 26,1-1-1,-1 1 1,1-1-1,0 1 1,-1-1-1,1 1 1,0-1-1,-1 0 1,1 1-1,0-1 1,0 1-1,-1-1 1,1 0-1,0 1 1,0-1-1,0 1 1,0-1-1,0 0 1,0 1-1,0-1 1,0 0-1,0 1 1,0-1 0,0 0-1,1 1 1,-1-1-1,0 1 1,0-1-1,1 0 1,-1 1-1,0-1 1,1 1-1,-1-1 1,1 0 4,-1 1 0,0 0 0,0 0 1,0 0-1,0-1 0,0 1 0,0 0 1,1 0-1,-1 0 0,0 0 0,0-1 1,0 1-1,0 0 0,1 0 0,-1 0 1,0 0-1,0 0 0,0-1 0,1 1 1,-1 0-1,0 0 0,0 0 0,1 0 1,-1 0-1,0 0 0,0 0 0,1 0 1,-1 0-1,0 0 0,1 0 0,-1 1 3,0-1 1,1 1-1,-1-1 0,0 1 0,1-1 1,-1 1-1,0-1 0,0 1 0,1 0 1,-1-1-1,0 1 0,0-1 0,0 1 1,0 0-1,0-1 0,0 1 0,0 0 1,0-1-1,0 2 0,-2 59-33,-12 80 0,-21 59 83,14-89 45,-68 299-8,2 24-132,82-408 47,-10 59 34,4 1 0,0 150-1,13-187-159,2-1-1,2 0 0,2-1 0,3 0 1,1 0-1,25 61 0,-19-65-1176,20 54-3804,-22-35 36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55 375 5632,'4'-21'1629,"1"-40"0,-5 53-967,-1 1-1,2-1 0,-1 1 1,1-1-1,0 1 0,1-1 1,-1 1-1,1 0 0,5-10 1,-6 14-258,1 0 0,-1 0 0,1 0 0,0 0 0,0 0 0,3-3 0,-5 6-365,0 0 1,0 0-1,0 0 0,1-1 1,-1 1-1,0 0 0,0 0 1,0 0-1,1 0 0,-1 0 1,0-1-1,0 1 0,1 0 0,-1 0 1,0 0-1,1 0 0,-1 0 1,0 0-1,0 0 0,1 0 1,-1 0-1,0 0 0,0 0 1,1 0-1,-1 0 0,0 0 0,1 0 1,-1 0-1,0 1 0,0-1 1,1 0-1,0 1 31,-1 0 0,1 0 0,0 0 0,-1 0 0,1 0 0,-1 0 0,1 0 0,-1 0 1,1 0-1,-1 0 0,0 0 0,1 3 0,9 61 1150,1 81 0,-10-130-1079,62 639 2171,-46-508-1419,-14-129-810,3 33 188,-2 0 0,-3 83 0,-2-127-211,1 0 0,-2 0 0,1 0 0,-1 0 0,0 0 0,0-1-1,-1 1 1,0-1 0,0 0 0,0 1 0,-1-1 0,-5 5 0,9-10-12,0-1 26,0 0-31,0 0-32,0 0-75,0 0 16,0 0-22,6 0-159,6-1 209,0-1 0,0 0 0,0 0 0,-1-2 0,21-7 0,-2 0-25,33-8 34,192-73 267,-225 78-194,0-1 0,-1-2-1,0-1 1,-2-1 0,0-1-1,29-29 1,-18 10 5,-2 0 1,-2-3-1,-2-1 0,43-74 0,-63 94-47,-1-1-1,-1 0 0,-1-1 1,-1 0-1,-1 0 1,-2-1-1,0 0 1,-2 0-1,-1 0 1,-1 0-1,-1 0 1,-1 0-1,-1-1 0,-2 1 1,0 1-1,-14-42 1,2 20-7,-3 2 0,-1 0 1,-35-55-1,43 79-16,-1 1-1,-2 0 0,0 1 1,0 1-1,-2 0 1,-1 1-1,0 1 1,-38-26-1,31 27-8,-1 2 0,0 0 0,-1 2 0,0 1 0,-1 1-1,0 2 1,-1 1 0,1 0 0,-1 3 0,-52-1 0,24 5-13,1 2 0,0 3 0,0 2 0,1 3 0,-75 24 0,82-15-396,46-20 353,0 1-1,0 1 1,0-1-1,1 0 1,-1 0 0,0 1-1,1-1 1,-3 3-1,4-4 35,0 1 0,-1-1 0,1 0 0,0 1-1,0-1 1,0 0 0,0 1 0,0-1 0,0 1 0,0-1-1,0 0 1,0 1 0,0-1 0,0 0 0,0 1 0,0-1-1,0 1 1,0-1 0,0 0 0,0 1 0,1-1 0,-1 0-1,0 1 1,0-1 0,0 0 0,1 1 0,-1-1 0,0 0-1,0 1 1,1-1 0,-1 0 0,0 0 0,0 1 0,1-1-1,-1 0 1,0 0 0,1 0 0,-1 0 0,1 1 0,-1-1-1,0 0 1,1 0 0,-1 0 0,0 0 0,1 0 0,-1 0-1,1 0 1,9 2-705,0 0 0,1-1 0,-1 0 0,0 0 1,20-3-1,-23 2 314,66-3-3314,20 2-1631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99 10368,'-3'-1'352,"0"1"1,0-1-1,0 1 1,-1-1-1,1 1 1,0 0-1,0 1 1,0-1-1,0 0 1,-1 1-1,1 0 1,0 0-1,0 0 1,0 0-1,0 0 1,1 0-1,-1 1 1,0 0-1,0-1 1,-4 5-1,0-1-71,1 0 1,0 1-1,0 0 0,0 0 1,1 0-1,0 1 0,-5 8 1,9-14-245,1-1 0,-1 1 1,1-1-1,0 1 0,-1 0 0,1 0 1,-1-1-1,1 1 0,0 0 0,0 0 1,0-1-1,-1 1 0,1 0 0,0 0 1,0 0-1,0-1 0,0 1 0,0 0 1,0 0-1,0 0 0,1-1 1,-1 1-1,1 1 0,-1-1 9,1-1-1,-1 1 1,1-1 0,0 0-1,-1 1 1,1-1 0,0 0-1,-1 0 1,1 1 0,0-1-1,-1 0 1,1 0 0,0 0-1,0 0 1,-1 0 0,1 0-1,0 0 1,0 0 0,1 0-1,4-1 171,0-1-1,1 1 1,-1-1-1,9-4 1,-6 2-81,-1-1 0,0 0 0,1 0 0,-2-1 0,1 0 0,-1 0 0,0 0 0,11-14 1,-15 16-29,1 0 0,-1-1 0,0 0 1,0 1-1,-1-1 0,0 0 1,0-1-1,0 1 0,0 0 1,-1-1-1,1 1 0,-1 0 1,-1-1-1,1 0 0,-1 1 1,-1-8-1,1 12-75,0 0 1,0-1-1,0 1 0,0 0 1,0 0-1,0 0 0,-1 0 1,1 0-1,0 0 0,-1 0 1,1 0-1,-1 1 0,1-1 1,-1 0-1,0 0 0,1 0 1,-1 0-1,0 1 0,0-1 1,1 0-1,-1 0 0,0 1 1,0-1-1,0 1 0,0-1 1,-1 0-1,1 1 0,-1 0 0,0 0-1,0 0 1,0 0 0,1 0 0,-1 0 0,0 0-1,0 1 1,1-1 0,-1 1 0,0-1-1,1 1 1,-4 1 0,-3 3 22,0 0 0,0 0 1,1 1-1,-13 11 0,15-12-56,1 0 0,-1 1 0,1 0 0,0 0 0,-4 7-1,7-11 3,1-1 0,-1 1 0,0-1-1,1 1 1,0 0 0,-1-1-1,1 1 1,0 0 0,-1-1-1,1 1 1,0 0 0,1 2-1,-1-4 4,0 1 0,1 0-1,-1 0 1,0 0 0,1-1 0,-1 1-1,1 0 1,-1 0 0,1-1-1,-1 1 1,1-1 0,0 1-1,-1 0 1,1-1 0,0 1 0,-1-1-1,1 1 1,0-1 0,0 0-1,-1 1 1,1-1 0,0 0-1,0 1 1,0-1 0,1 0-1,7 2 27,1-1-1,-1-1 1,1 0-1,-1 0 0,1-1 1,-1 0-1,1 0 1,15-6-1,16-1-1163,-41 8 985,0 0 0,1 0 1,-1 0-1,1 0 1,-1 0-1,0 0 1,1 0-1,-1 0 1,1 0-1,-1 0 1,1 0-1,-1 0 1,0 0-1,1 0 1,-1 0-1,1 0 0,-1 0 1,0 0-1,1 1 1,-1-1-1,0 0 1,1 0-1,-1 0 1,1 1-1,-1-1 1,0 0-1,0 0 1,1 1-1,-1-1 0,0 0 1,1 1-1,-1-1 1,0 0-1,0 1 1,0-1-1,0 1 1,1-1-1,-1 0 1,0 1-1,0-1 1,0 1-1,0-1 1,0 0-1,0 1 0,0-1 1,0 1-1,0-1 1,0 0-1,0 1 1,0-1-1,0 1 1,0 9-5536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57 9728,'-34'-3'4238,"5"1"3278,28 3-7437,0 0-1,1 0 1,-1 0-1,1 0 1,0 0-1,-1 0 1,1 0 0,0 0-1,-1 0 1,1 0-1,0 0 1,0 0 0,0 0-1,0 1 1,0 0-41,0-1 0,0 1 0,0-1 0,0 1 0,1-1 0,-1 1 0,0-1 0,1 0 0,-1 1 0,1-1 0,-1 0 0,1 1 0,0-1 0,0 0 0,-1 0 0,1 1 0,0-1 0,0 0 0,0 0 0,2 1 0,-1-1 21,0 1 1,0-1 0,0 0 0,0 0 0,1-1-1,-1 1 1,0 0 0,0-1 0,1 1-1,-1-1 1,4 0 0,2 0 75,0 0 0,0-1-1,-1 0 1,1-1 0,0 0 0,10-3-1,-12 3-58,1-1 0,-1 1 1,0-1-1,0 0 0,0-1 0,0 0 0,-1 1 0,1-2 0,-1 1 0,0-1 0,0 0 0,-1 0 0,1 0 0,4-8 1,-8 12-46,-1 0 0,1 0 1,-1-1-1,1 1 1,-1 0-1,1 0 1,-1 0-1,0-1 0,0 1 1,1 0-1,-1 0 1,0-1-1,0 0 1,-1 1-14,1 1 1,0-1-1,0 1 1,0-1-1,0 1 1,-1-1-1,1 1 1,0 0-1,-1-1 1,1 1-1,0-1 1,0 1-1,-1 0 1,1-1-1,-1 1 1,1 0-1,0-1 1,-1 1 0,1 0-1,-1 0 1,1-1-1,-1 1 1,-1-1 15,-1 1 0,1 0 0,0 0 0,0 0 0,0 0 0,0 0 1,0 0-1,0 0 0,-1 0 0,1 1 0,0-1 0,0 1 0,-2 1 0,-8 3-26,0 1-1,0 0 0,1 1 1,0 0-1,0 1 0,1 0 1,-15 15-1,24-22-38,1-1 0,0 0-1,-1 0 1,1 0 0,0 0 0,0 1-1,-1-1 1,1 0 0,0 0 0,0 1-1,0-1 1,-1 0 0,1 0-1,0 1 1,0-1 0,0 0 0,0 1-1,0-1 1,0 0 0,-1 0 0,1 1-1,0-1 1,0 0 0,0 1 0,0-1-1,0 0 1,0 1 0,0-1-1,0 0 1,0 1 0,0-1 0,1 0-1,-1 1 1,0-1 0,0 0 0,0 0-1,0 1 1,0-1 0,1 0 0,-1 1-1,0-1 1,0 0 0,0 0 0,1 1-1,-1-1 1,0 0 0,0 0-1,1 0 1,-1 1 0,0-1 0,0 0-1,1 0 1,-1 0 0,0 0 0,1 0-1,-1 0 1,0 0 0,1 0 0,-1 1-1,0-1 1,1 0 0,-1 0-1,0 0 1,1 0 0,-1-1 0,0 1-1,0 0 1,1 0 0,25-1-2969,34-10-4360,-28-2 2326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51 8320,'15'-29'4928,"-14"27"-3878,-1 2 1,0 0 90,0 0 80,-4-6 2180,3 6-3290,1-1 0,-1 0 1,1 0-1,-1 1 0,0-1 0,1 0 0,-1 1 0,0-1 1,0 1-1,1-1 0,-1 1 0,0-1 0,0 1 0,0 0 1,1-1-1,-3 0 0,-7 0 250,0 0 0,0 0 0,0 1 0,0 0 0,0 1 1,-12 1-1,22-2-361,-23 4 133,1 1 0,0 0 0,-34 15 0,26-10-57,-31 12-25,-114 58-1,140-61-103,0 2 0,1 2-1,-62 53 1,94-73 41,-1-1 1,0 1 0,1 0-1,0 0 1,0 0-1,0 0 1,-2 4-1,3-6 8,1 0-1,-1 0 0,1 0 0,0 0 0,0 0 0,0 0 0,-1 0 0,1 0 0,0 0 0,0 1 0,1-1 0,-1 0 0,0 0 0,0 0 0,0 0 0,1 0 0,-1 0 1,0 0-1,1 0 0,-1-1 0,1 1 0,-1 0 0,1 0 0,-1 0 0,1 0 0,0 0 0,0-1 0,1 2 0,3 3-3,1-1-1,-1-1 1,1 1-1,0-1 0,0 0 1,0 0-1,12 3 1,50 9 50,-17-5-58,-33-5-2,1 1 1,-1 0 0,-1 1 0,24 13 0,-38-18 31,0 0-1,0 0 0,-1 0 0,1 0 1,-1 0-1,0 1 0,1-1 1,-1 1-1,0 0 0,-1-1 1,1 1-1,0 0 0,-1 0 1,0 0-1,1 1 0,-1-1 0,0 0 1,-1 0-1,1 1 0,-1-1 1,1 0-1,-1 1 0,0-1 1,0 0-1,0 1 0,-1-1 0,1 0 1,-1 1-1,0-1 0,-1 4 1,-2 4 65,0 0 1,-1 0 0,0 0 0,-1-1 0,0 0-1,-1 0 1,-10 12 0,-13 13 197,-64 84 118,90-112-413,0 0 0,0 0 0,1 0 0,0 1 0,0-1 0,1 1 0,0 0 0,0-1 0,0 1 0,1 0 0,1 0 0,-1 0 0,1 0 0,1 9 0,2-2-8,-1 0 1,2 0-1,0 0 1,1 0 0,1-1-1,9 20 1,-11-25 44,0 0-1,-2 0 1,1 0 0,-1 1-1,0-1 1,-1 1 0,0-1-1,0 1 1,-1 0 0,-1-1 0,1 1-1,-3 10 1,-3 7 30,0-1-1,-2 1 1,-11 25-1,-21 34-124,25-58 77,1 1-1,2 0 1,-12 42-1,22-63 14,0 0-1,0 0 1,1 0 0,1 1-1,-1-1 1,1 0-1,1 0 1,0 1 0,0-1-1,0 0 1,1 0-1,0 0 1,1 0-1,-1 0 1,2-1 0,-1 1-1,8 11 1,-6-13-3,0 0 1,0-1-1,1 1 1,0-1 0,0-1-1,0 1 1,0-1-1,1 0 1,-1 0-1,1-1 1,0 0-1,1 0 1,-1 0-1,0-1 1,10 1-1,13 3 4,-1-2 0,44 0 0,-65-4-10,107-2 116,-33 0-1692,-50 4-916,-28-2 1507,1 1-1,-1 0 1,0 0-1,0 0 0,0 1 1,0 0-1,0-1 1,6 5-1,5 6-4469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125 371 6912,'49'-162'6885,"-47"153"-6126,3-10 880,-3 16-795,-2 9-92,-1 32-135,-2 0-1,-2 0 1,-10 39-1,-37 113 229,13-52-657,14-43 140,-16 66 1456,39-148-930,7-30-449,94-440-112,-81 393-341,4 1 0,2 1 0,3 1 0,45-75 0,-64 122 35,1 1 0,1 0 0,0 1 0,17-16 0,-24 25 15,0 0 1,0 0-1,1 0 1,-1 1-1,1-1 1,0 1-1,0 0 1,0 0-1,0 0 1,0 1-1,0-1 1,0 1-1,0 0 1,1 0-1,-1 1 0,0-1 1,1 1-1,-1 0 1,0 0-1,1 1 1,4 0-1,-5 0 42,-1 1-1,1 0 1,-1-1-1,1 2 1,-1-1-1,1 0 1,-1 1-1,0-1 1,0 1-1,0 0 1,-1 0-1,1 0 1,-1 0-1,0 0 1,1 1-1,-1-1 1,-1 1-1,1 0 1,2 7-1,2 7 136,-1 0-1,5 36 1,-8-46-139,9 82 157,-4 0 0,-4 0 1,-10 107-1,-7-74-355,11-111-460,0 1 1,0-1-1,-1 1 1,-1-1-1,0 0 0,-1-1 1,-10 17-1,-2-7-2832,-4-4-2043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9472,'-9'-19'3584,"9"19"-2784,5 0 352,-5 0-64,9 3-257,13 1-31,14 1-160,5-2 0,-7 1-352,-2 1-32,26-5-32,26 3-96,-3 1-96,-10 1-704,-8 2-288,-9 1-2623,-20-1-1153,-2 2 736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8320,'22'-54'5045,"-22"52"-3664,0 2 11,0 0 5,0 0-122,1 3-1064,0-1 1,-1 0-1,0 0 0,0 1 1,0-1-1,0 0 0,0 0 1,0 1-1,-1 1 0,0 8 156,0 44 734,-16 108 1,-10 87-879,23-84-4137,5-138 1002,2-8-2010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9216,'8'-79'3061,"-8"76"-2860,0-1 1,0 1-1,1 0 1,0 0-1,-1 0 0,1 0 1,0 0-1,0 0 1,1 0-1,1-4 1,0 3 243,-3 4-360,0 0-1,0 0 1,0 0-1,0-1 1,0 1-1,1 0 1,-1 0-1,0 0 1,0 0-1,0-1 1,1 1-1,-1 0 1,0 0-1,0 0 1,1 0-1,-1 0 1,0 0-1,0 0 1,1 0-1,-1 0 1,0 0-1,0 0 1,1 0-1,-1 0 1,0 0-1,0 0 1,1 0 0,-1 0-1,0 0 1,0 0-1,0 0 1,1 0-1,-1 0 1,0 0-1,0 0 1,1 1-1,-1-1 1,7 5 650,-5-2-541,0-1 1,-1 1-1,1 0 1,0 0-1,-1 0 1,1 0-1,-1 0 1,0 0-1,0 1 1,0 3-1,4 36 555,-4-29-533,2 70 1169,-9 111 0,1-119-1661,9 149 0,-4-224 248,3 19-700,5 24-1,-7-38 186,1 0-1,0-1 0,0 1 0,1-1 1,-1 0-1,1 1 0,0-1 1,8 8-1,10 6-4709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8832,'0'-30'2896,"1"18"-1177,-1 12-1644,0 0 0,1-1 0,-1 1 0,0 0 0,0 0 0,0 0 0,0 0 0,0 0 0,0 0 0,0 0 0,0 0 0,0-1 0,0 1 0,0 0 0,0 0 0,0 0 0,0 0 0,1 0 0,-1 0 0,0 0 0,0 0 0,0 0-1,0 0 1,0 0 0,0 0 0,0 0 0,1 0 0,-1 0 0,0 0 0,0 0 0,0 0 0,0 0 0,0 0 0,0 0 0,0 0 0,1 0 0,-1 0 0,0 0 0,0 0 0,0 0 0,0 0 0,1 1 142,0 0-1,0 0 1,-1-1 0,1 1-1,0 0 1,-1 0 0,1 0-1,-1 0 1,1 0 0,-1 0-1,1 1 1,-1 1 0,7 29 432,-1 1 0,-3-1 0,1 55 0,-14 102-254,0-6-352,9-150-86,1 22 30,0-49-174,1 0-1,-1 0 0,1 0 0,1 0 0,-1 0 1,4 8-1,-5-14 109,0 0 1,0 0-1,1 1 0,-1-1 1,0 0-1,0 0 1,0 0-1,0 1 1,0-1-1,0 0 1,0 0-1,1 0 0,-1 0 1,0 1-1,0-1 1,0 0-1,0 0 1,1 0-1,-1 0 1,0 0-1,0 0 0,0 0 1,0 0-1,1 1 1,-1-1-1,0 0 1,0 0-1,0 0 1,1 0-1,-1 0 1,0 0-1,0 0 0,1 0 1,-1 0-1,0 0 1,0 0-1,0 0 1,1 0-1,-1-1 1,0 1-1,0 0 0,0 0 1,1 0-1,-1 0 1,0 0-1,0 0 1,0 0-1,0-1 1,1 1-1,-1 0 0,0 0 1,0 0-1,0 0 1,0-1-1,0 1 1,0 0-1,0 0 1,1 0-1,-1 0 0,0-1 1,0 1-1,0 0 1,0 0-1,0 0 1,0-1-1,0 1 1,7-18-7217,-6 15 5176,4-9-1945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1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455 101 4608,'1'-1'866,"0"0"0,1-1 1,-1 1-1,0-1 0,0 1 1,0-1-1,0 1 0,0-1 1,-1 0-1,2-3 0,-1-17 2878,-1 12-3439,-1 7-182,0 0-1,-1-1 1,1 1 0,-1 0-1,0 0 1,0 1 0,0-1-1,0 0 1,0 1 0,-1-1-1,-4-3 1,5 5-59,0-1-1,0 1 1,0 0-1,0 0 1,0 0 0,-1 0-1,1 1 1,0-1-1,-1 1 1,1-1-1,-1 1 1,1 0 0,0 0-1,-4 0 1,-2 0 72,0 1 0,0 0 0,-8 2 1,-3 4-98,-1 1 0,1 0 0,1 1 0,0 1 0,-22 16 0,23-14-13,1 1-1,0 0 1,0 1 0,2 1-1,0 1 1,0 0-1,-20 32 1,20-25-20,1 2 0,1-1 0,1 1-1,1 1 1,-9 40 0,16-54-6,1 0 0,0-1 1,1 1-1,0 0 0,1 0 0,0 0 0,3 22 0,-1-28 5,-1 0 0,1 1 1,0-1-1,1 0 0,-1-1 1,1 1-1,0 0 0,1-1 1,-1 0-1,1 1 0,0-2 1,0 1-1,1 0 0,0-1 0,-1 0 1,9 6-1,0-2 24,-1-1 0,1-1 1,1 0-1,-1-1 0,1 0 0,0-1 0,0 0 1,0-1-1,1-1 0,22 1 0,-28-3-10,0 0-1,-1 0 0,1-1 1,-1 0-1,1 0 0,-1-1 1,0 0-1,0-1 0,0 0 1,0 0-1,0-1 0,0 0 1,-1 0-1,0-1 0,1 1 1,-2-2-1,1 1 0,-1-1 1,9-9-1,-6 2-2,0-1-1,-1 0 1,-1 0-1,0-1 1,0 0-1,-2 0 1,0 0 0,-1-1-1,3-18 1,-2 1-15,-2 0 0,-1 0 0,-4-50 0,0 65 301,-1 0-1,-8-27 1,11 44-284,0 75-24,2-45 40,1 0 1,2 0-1,15 51 0,-15-64 22,2 0 0,0 0 1,0 0-1,2-1 0,0-1 0,1 1 1,20 23-1,24 16-152,-54-53-69,0-1 0,1 1 0,-1-1 0,1 0 0,-1 1 0,0-1 1,1 0-1,-1 0 0,1 1 0,-1-1 0,1 0 0,-1 0 0,1 0 0,-1 1 0,1-1 0,0 0 1,-1 0-1,1 0 0,-1 0 0,1 0 0,-1 0 0,1 0 0,-1 0 0,1-1 0,-1 1 0,1 0 0,-1 0 1,1 0-1,-1 0 0,1-1 0,-1 1 0,1 0 0,-1-1 0,1 1 0,-1 0 0,0-1 0,1 0 0,4-7-3818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4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9472,'0'-2'288,"0"1"0,1-1 0,-1 0 0,1 0 0,-1 1 0,1-1 0,-1 0 1,1 0-1,0 1 0,0-1 0,0 1 0,2-3 0,-2 3-81,1 0 0,0 0 0,0 0 0,0 0 0,-1 0 0,1 0 1,0 1-1,0-1 0,0 1 0,0-1 0,0 1 0,3 0 0,12-4 1080,1 0-1,29-11 1,18-5-321,-38 14-524,1 1 0,-1 1 0,1 2 0,45 1 0,-62 2-265,0 0 1,0 0-1,-1 1 0,1 1 1,0 0-1,-1 0 0,0 1 0,0 0 1,0 1-1,0 0 0,-1 1 1,0 0-1,0 0 0,15 15 1,-21-18-116,0 0 1,-1 0-1,1 0 1,-1 0 0,0 0-1,0 1 1,0-1-1,0 1 1,-1 0 0,0 0-1,1-1 1,-1 1 0,-1 0-1,1 0 1,0 0-1,-1 0 1,0 0 0,0 0-1,0 0 1,-1 4-1,0-1-37,-1 0-1,0-1 1,-1 0-1,1 1 1,-1-1-1,0 0 1,0 0-1,-1-1 1,0 1-1,-9 9 1,-18 17 32,-2-2 0,-41 29 1,6-5-33,58-45-52,0 0 0,1 1 0,0 0 0,0 1 0,1 0 0,0 0 0,1 0 0,-8 18 0,12-22 14,0 1-1,0 0 0,1 0 1,0 0-1,0 0 0,1 0 1,0 0-1,1 0 0,0 1 0,0-1 1,0 0-1,1 0 0,0 0 1,5 14-1,8 15-21,1-1 0,36 59 0,-20-41 135,-20-32-93,-3-6-28,0-1 0,1 0 0,1 0 1,0-1-1,13 14 0,-21-26-138,0-1-1,0 1 1,0 0-1,1-1 1,-1 0-1,0 1 1,1-1-1,-1 0 1,1 0 0,0-1-1,-1 1 1,1 0-1,0-1 1,-1 0-1,1 1 1,4-1-1,0-1-805,0 0 0,0 0 0,0-1 0,-1 1 0,9-5 0,15-4-4485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93 105 9472,'7'2'875,"0"-1"-1,0-1 1,0 0 0,0 0 0,0 0 0,8-2-1,-3 0-145,0 0 0,0-2-1,-1 1 1,1-1 0,11-6-1,-21 8-636,1 1-1,-1-1 1,1 1-1,-1-1 0,0 0 1,0 0-1,1 0 1,-1 0-1,-1 0 0,1 0 1,0-1-1,0 1 0,1-4 1,-3 5-74,1 0 1,-1 0-1,0 0 1,1 0 0,-1 0-1,0-1 1,0 1-1,0 0 1,0 0-1,0 0 1,0 0-1,0 0 1,0-1-1,-1 1 1,1 0-1,0 0 1,-1 0-1,1 0 1,-1 0 0,1 0-1,-1 0 1,1 0-1,-1 0 1,0 0-1,1 0 1,-1 0-1,0 0 1,0 1-1,0-1 1,0 0-1,0 1 1,0-1-1,0 0 1,0 1-1,-1-1 1,-2-2 2,-1 1-1,1 1 1,-1-1-1,1 0 1,-1 1 0,0 0-1,1 0 1,-1 0-1,0 1 1,0 0 0,-9 0-1,6 1 25,1 0 1,0 1-1,-1 0 0,1 0 0,0 1 0,0 0 1,-8 4-1,6-1 16,-1-1 0,1 2 0,1-1 0,-1 1 0,1 0 0,1 1 0,-1 0 0,1 0 0,1 1 0,-11 16 0,14-19-51,0 1-1,1 0 1,-1 0-1,1 0 1,1 0-1,-1 0 1,1 0-1,0 13 1,1-17-12,0 0 0,0 0 0,0 0-1,0 1 1,1-1 0,-1 0 0,1 0 0,0 0 0,0 0 0,0 0 0,1 0 0,-1-1-1,1 1 1,-1 0 0,1 0 0,0-1 0,0 1 0,0-1 0,0 0 0,1 0 0,-1 0-1,5 3 1,0-1 0,0-1-1,0-1 1,1 0-1,-1 0 0,1 0 1,0-1-1,0 0 1,-1 0-1,1-1 0,12 0 1,8-3-1040,42-8 0,45-8-9997,-86 14 6815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28 10624,'-2'-3'980,"-1"0"-1,1-1 1,-1 2 0,0-1 0,-6-5 0,6 5-284,2 3-506,-1 0 0,1-1 0,0 1 0,0 0-1,0 0 1,0 0 0,-1 0 0,1 0-1,0 0 1,0 0 0,0 0 0,0 0 0,-1 0-1,1 1 1,0-1 0,0 1 0,0-1-1,-2 1 1,2 0 44,-13 5 144,1 0 0,-1 1-1,1 1 1,-12 9 0,20-14-374,1 1 1,-1-1-1,1 1 1,0 0 0,0 1-1,0-1 1,1 1-1,0-1 1,0 1-1,0 0 1,0 0-1,1 1 1,-3 8-1,4-13 1,1 1 0,-1 0 0,1 0 0,0 0 0,0 0 0,0 0 0,0 0 0,1 0 0,-1 0 0,0 0 0,2 3 0,-2-4 1,1 0 0,-1-1 0,0 1 0,1 0 0,-1 0 0,1-1 0,-1 1 0,1-1 0,0 1 0,-1 0 0,1-1 0,0 1 0,-1-1 0,1 1 0,0-1 0,-1 0 0,1 1 0,0-1 0,0 0 0,0 1 0,-1-1 0,1 0 0,0 0 0,0 0 0,0 0 0,0 0 0,-1 0 0,1 0 0,1 0 0,8-1 64,-1-1 0,1-1 0,8-2-1,-10 2 87,0 0-1,1 1 0,-1 1 1,17-2-1,-23 3-115,0 0-1,0 1 1,0-1-1,-1 1 1,1 0-1,0-1 1,0 1-1,0 0 1,0 0-1,-1 0 1,1 1-1,-1-1 1,1 0-1,-1 1 1,1-1-1,-1 1 1,2 1-1,-2-1-166,0 0 1,0-1-1,1 0 0,-1 1 1,0-1-1,1 0 0,-1 0 0,1 1 1,-1-1-1,1 0 0,-1 0 0,1-1 1,0 1-1,-1 0 0,1-1 1,0 1-1,0-1 0,0 1 0,0-1 1,-1 0-1,1 0 0,0 1 0,3-2 1,22-6-5399,-10 3 581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11520,'4'-36'3733,"-1"21"-1142,-2 13-2057,-1 2-437,0-1 0,1 1 0,-1 0 0,0 0 0,0 0 0,0-1 0,1 1 0,-1 0 0,0 0 0,0 0 0,1 0 0,-1 0 0,0 0 0,0 0 0,1 0 0,-1-1 0,0 1 0,1 0 0,-1 0 0,0 0 0,0 0 0,1 0 0,-1 0 0,0 1 0,1-1 0,-1 0 0,0 0 0,0 0 0,1 0 0,-1 0 0,0 0 0,0 0 0,1 0 0,-1 1 0,0-1 0,0 0 0,0 0 0,1 0 0,-1 1 0,0-1 0,0 0 0,1 1 0,2 4 228,1 1-1,-1 0 1,1 0 0,-2 0 0,1 0 0,-1 1 0,0-1 0,3 12 0,5 62 44,-9-71-222,5 281 378,-3-54-618,-1-193-129,5 59-605,-5-86 87,1 0 1,0 0-1,1 0 1,7 16-1,-10-29 231,0 0 0,0 0 0,0 0 0,1 0 0,0-1 0,-1 1 0,1 0 1,0-1-1,0 1 0,1-1 0,-1 1 0,0-1 0,6 3 0,10 1-4344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8960,'3'-8'1197,"0"-1"1,3-13-1,-5 4 6714,3 61-6184,1-6-1080,-4 147 497,-3-104-1095,12 117 0,-5-140-214,-5-20-4838,0-36 1996,0-1-1697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9728,'1'-5'3049,"0"6"-789,5 14 478,4 27-295,14 205 307,-16-127-2039,-2-51-981,6 96-1721,-12-164 1553,0 1 0,0 0 1,-1-1-1,1 1 0,0-1 0,0 1 0,-1-1 1,1 1-1,-1 0 0,0 1 0,0-2-4388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8192,'14'-2'9594,"16"-5"-6776,14-4-2921,165-13 881,3 16-687,-6 8 6,36-1-1458,-193-5-3913,-49 6 5214,1 0 1,-1 0 0,0 0-1,0 0 1,0 0 0,0 0 0,0 0-1,0 0 1,0 0 0,1 0-1,-1 0 1,0 0 0,0 0-1,0 0 1,0 0 0,0 0 0,0 0-1,0 0 1,1 0 0,-1 0-1,0 0 1,0 0 0,0 0 0,0 0-1,0 0 1,0 0 0,0 1-1,0-1 1,1 0 0,-1 0-1,0 0 1,0 0 0,0 0 0,0 0-1,0 0 1,0 0 0,0 0-1,0 0 1,0 1 0,0-1 0,0 0-1,0 0 1,0 0 0,0 0-1,0 0 1,0 0 0,0 0 0,0 1-1,0-1 1,0 0 0,0 0-1,0 0 1,0 0 0,0 0-1,0 0 1,0 0 0,0 1 0,0-1-1,0 0 1,0 0 0,0 0-1,0 0 1,0 0 0,0 0 0,0 0-1,0 0 1,-1 1 0,-13 9-4021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10 936 9472,'-9'8'3584,"18"-1"-2784,13 2 352,-8-1-64,17-5-257,13 1 65,10 1-96,4-5 0,8-5-448,11 1-128,7-4-32,-3-4-96,-10 0 0,-13 5-1152,-13-5-576,-6 4-3679</inkml:trace>
  <inkml:trace contextRef="#ctx0" brushRef="#br0" timeOffset="1">1084 21 11776,'-9'-16'4480,"5"11"-3489,-1 5 161,5 0-224,0 5-416,-4 7-32,-1 3-96,1 6 0,-1 6-192,1 1-192,-1 4-32,2 4 32,-1-2 64,-1 2-608,5 8-256,0-4-1216,0-1-543,0 0-2337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41 11008,'3'-4'1903,"7"-10"1539,-10 14-3323,1-1 1,-1 1-1,0 0 0,0-1 0,0 1 1,0-1-1,0 1 0,0 0 0,0-1 1,0 1-1,0-1 0,0 1 0,0-1 1,0 1-1,0 0 0,0-1 0,0 1 1,-1-1-1,1 1 0,0 0 0,0-1 1,0 1-1,-1 0 0,1-1 0,0 1 1,0 0-1,-1-1 0,1 1 0,0 0 1,-1-1-1,1 1 0,0 0 0,-1 0 1,1 0-1,0-1 0,-1 1 0,0 0 1,-4-2 158,0 0 1,0 1-1,0-1 1,-1 1-1,1 0 1,0 1-1,-1-1 1,1 1-1,0 0 1,-8 1 0,-3 1-168,1 1 0,-21 6 0,13-1-46,-42 18 0,55-21-81,1 1 0,-1 0-1,1 0 1,0 0 0,1 1-1,-12 13 1,18-19 3,1 1-1,-1-1 1,1 1-1,0 0 1,-1 0-1,1 0 1,0 0 0,0-1-1,1 1 1,-1 1-1,0-1 1,1 0-1,-1 0 1,1 0 0,-1 0-1,1 0 1,0 0-1,0 1 1,0 1-1,1-2 4,0 1-1,0-1 1,-1 0-1,2 0 1,-1 0-1,0 0 1,0 0-1,1 0 0,-1 0 1,1 0-1,-1 0 1,1-1-1,0 1 1,0-1-1,0 1 0,0-1 1,3 2-1,70 40-104,51 31 255,-111-63-117,0 1 1,-1 0-1,0 0 1,0 2-1,19 25 1,-23-26 62,11 15 623,-21-27-628,1 0-1,0 1 1,-1-1-1,1 0 1,-1 1-1,0-1 1,1 1-1,-1-1 1,0 0-1,0 1 1,0-1-1,0 1 0,0-1 1,0 1-1,0-1 1,0 1-1,-1-1 1,1 0-1,-1 2 1,0-1-11,0-1 0,0 1 0,0-1 0,0 1 1,-1-1-1,1 0 0,0 0 0,-1 0 0,1 0 0,-1 0 0,1 0 1,-1 0-1,1 0 0,-1 0 0,0-1 0,-2 2 0,-33 6 260,25-7-204,-243 35 2,250-36-327,-20 2-375,24-2 415,-1 0 0,1 0 0,0 0 0,0 0-1,0-1 1,0 1 0,0 0 0,0 0 0,0-1 0,0 1 0,0-1 0,0 1 0,0-1 0,0 1 0,0-1 0,-1-1 0,2 2 6,-1 0 0,1-1 0,0 0 0,0 1 0,0-1 0,0 1 0,0-1 0,0 1 1,0-1-1,0 1 0,0-1 0,0 1 0,0-1 0,1 1 0,-1-1 0,0 1 1,0-1-1,0 1 0,1-1 0,-1 1 0,0 0 0,0-1 0,1 1 0,-1-1 0,0 1 1,1 0-1,-1-1 0,1 1 0,-1 0 0,0-1 0,2 1 0,15-12-3813,8 0-1004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 8320,'-1'-1'467,"0"-1"0,-1 1 0,1 0 0,-1 0 0,1 0 0,-1 0 1,1 0-1,-1 0 0,0 0 0,0 0 0,1 1 0,-1-1 0,0 0 0,0 1 1,0 0-1,-2-1 0,3 1 711,1 0-132,0 0-166,0 0-379,0 0-117,0 0-27,0 3-272,0-1-1,0 1 1,1 0-1,-1-1 0,1 1 1,0-1-1,-1 1 1,1-1-1,0 1 0,1-1 1,-1 0-1,0 1 1,3 2-1,0-1 6,-1 0 0,1-1 0,-1 0 0,1 0 0,0 0 0,8 5 0,4-1 10,1 0 1,-1-1-1,21 5 1,-20-6-37,216 59 149,-218-59-200,4 0 127,32 13-1,-46-16-55,-1 0 0,0 0 0,0 0 0,1 1 1,-1 0-1,-1 0 0,1 0 0,0 0 1,-1 1-1,0-1 0,0 1 0,4 5 1,-6-7-55,0 0-1,0 1 1,0-1 0,0 0 0,-1 0 0,1 1 0,-1-1 0,1 0 0,-1 1 0,0-1 0,0 0 0,0 1 0,0-1 0,-1 0 0,1 1 0,-1-1 0,1 0 0,-1 0 0,0 1 0,0-1 0,0 0-1,0 0 1,0 0 0,0 0 0,-3 3 0,-3 4 3,-1 0 0,0-1 0,-19 15-1,19-16 8,-15 10 30,-2 0-1,-43 22 1,-22 13 121,1 15 45,77-56-231,1 0 0,0 1 0,1 0 0,-17 26 0,25-36-12,1 0 0,0 0-1,0 0 1,0 0 0,0 0 0,0 0-1,1 0 1,-1 1 0,1-1-1,-1 0 1,1 0 0,0 1 0,0-1-1,0 0 1,0 1 0,0-1 0,0 0-1,1 0 1,-1 1 0,1-1-1,-1 0 1,1 0 0,0 0 0,0 0-1,0 0 1,0 0 0,0 0 0,1 0-1,-1 0 1,1 0 0,-1-1-1,3 3 1,-1-2 7,17 14-5,-1 1-1,0 1 1,26 32 0,-43-48 15,-1 1-1,1-1 1,0 1 0,-1-1 0,1 1-1,-1-1 1,0 1 0,0 0 0,0 0-1,0-1 1,-1 1 0,1 0 0,-1 0-1,0 0 1,1 0 0,-1 0 0,0 0-1,-1 0 1,1 0 0,-1 0 0,1-1-1,-1 1 1,0 0 0,0 0 0,0 0-1,0-1 1,0 1 0,-3 3 0,-36 42-16,25-32-21,2 0 1,-16 24-1,28-39 22,1 0-1,-1 0 0,1 0 1,-1 0-1,1 1 1,0-1-1,-1 0 1,1 0-1,0 0 0,0 1 1,0-1-1,0 0 1,0 0-1,0 1 1,0-1-1,0 0 0,1 0 1,-1 2-1,1 0-4,1-1-1,-1 1 1,0-1-1,1 1 1,-1-1 0,1 0-1,3 4 1,3 2-16,1 0 1,0-1-1,10 7 1,-14-11 18,32 23-30,0 1 1,45 47 0,-69-61 80,-1 0 1,-1 1-1,0 0 1,-1 1-1,0 0 1,-2 1-1,0 0 1,0 0-1,6 22 1,-12-32 60,-1 0 1,1 0 0,-1 1-1,-1-1 1,1 0 0,-1 1 0,0-1-1,-1 9 1,0-11-59,0 1 0,0-1 0,-1-1 1,1 1-1,-1 0 0,0 0 0,0 0 0,0-1 0,0 1 0,-1-1 1,1 0-1,-1 0 0,0 0 0,-3 3 0,-3 1-3,0-1-1,0 0 1,0 0 0,-1-1-1,-15 6 1,-55 16 75,55-20-89,-150 49-4,100-32-3871,66-20 480,8 0-2677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1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9216,'-1'6'4426,"1"-2"-732,11-2-2519,49 3 531,-26-2-1513,140 1-1009,-132-4-2330,-41 0 2706,0 0 0,0-1 0,0 1 0,1 0 0,-1 0 0,0 1 0,0-1 0,0 0 0,0 0 0,0 1 0,0-1 0,0 0 0,0 1 0,0-1 0,0 1 0,0-1 0,0 1 0,0 0 0,0-1 0,0 1 0,0 1 0,5 6-3704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7040,'0'-4'726,"1"0"0,-1 0 0,1 0 0,-1 0 0,-1-8 0,0-4 2998,1 16-3702,0 0 0,0 0 0,0 0 1,0 0-1,0 0 0,0 0 0,0 1 1,0-1-1,1 0 0,-1 0 0,0 0 1,0 0-1,0 0 0,0 0 0,0 0 1,0 0-1,0 0 0,1 0 0,-1 0 1,0 0-1,0 0 0,0 0 0,0 0 1,0 0-1,1 0 0,-1 0 0,0 0 1,0 0-1,0 0 0,0 0 0,0 0 0,0 0 1,1 0-1,-1 0 0,0 0 0,0 0 1,0 0-1,0 0 0,0 0 0,0 0 1,1 0-1,-1 0 0,0-1 0,0 1 1,0 0-1,0 0 0,0 0 0,0 0 1,0 0-1,0 0 0,0 0 0,0-1 1,0 1-1,0 0 0,1 0 0,-1 0 1,0 0-1,0 0 0,0 0 0,0-1 1,0 1-1,0 0 0,0 0 0,0 0 1,0 0-1,0 0 0,-1-1 0,9 13 945,0 18-269,-1 0 0,-1 0-1,1 41 1,-3-34-310,34 310 1836,12 233-229,-14-253-1265,-32-291-742,1 1 96,-2-1 0,-2 55 0,-5-70-404,4-20 239,-1-1 1,1 1-1,0 0 0,0-1 0,-1 1 1,1-1-1,0 1 0,-1-1 0,1 0 1,0 1-1,-1-1 0,1 1 0,-1-1 1,1 0-1,0 1 0,-1-1 0,1 0 0,-1 1 1,1-1-1,-1 0 0,0 0 0,1 1 1,-1-1-1,1 0 0,-1 0 0,1 0 1,-1 0-1,0 0-57,0-1 0,0 1 1,0 0-1,1-1 0,-1 1 0,0-1 0,1 1 1,-1-1-1,0 1 0,1-1 0,-1 0 1,1 1-1,-1-1 0,1 0 0,-1 1 0,1-1 1,-1 0-1,1 0 0,0 1 0,-1-1 0,1 0 1,0 0-1,0 0 0,-1 0 0,1-1 1,-2-3-548,-3-11-929,1 0-1,0 0 1,-3-22-1,6-12-2598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4 499 8192,'-1'-5'421,"0"-1"0,0 0 1,1 1-1,0-1 0,0 1 1,0-1-1,1 0 0,0 1 1,0-1-1,0 1 0,1-1 1,0 1-1,3-8 0,18-36 1674,46-72 0,-54 99-1771,1 1 0,1 0 0,0 2 0,2 0 0,28-23-1,-29 28-31,0 1 0,1 0 0,1 2 0,0 0 0,34-12-1,-45 19-169,0 2-1,0-1 0,1 1 0,0 1 1,-1-1-1,1 2 0,-1-1 0,1 1 0,0 1 1,-1 0-1,1 0 0,0 1 0,-1 0 1,0 1-1,16 6 0,-13-3 50,-1 1-1,1 0 1,-2 0 0,1 1-1,-1 1 1,0 0 0,-1 0 0,16 21-1,-13-13 68,0 0 0,-1 1 0,-1 1-1,14 36 1,-20-44-183,0-1 0,-1 1-1,-1-1 1,0 1 0,0 0-1,-1 0 1,-1 0 0,0 0-1,0 0 1,-1 0 0,0 0-1,-1 0 1,0 0-1,-1-1 1,-6 15 0,-8 15-26,-2-1 1,-1-1 0,-3-1-1,-1 0 1,-1-2 0,-2-1-1,-2-1 1,-64 57-1,74-74-25,9-8-22,0 1-1,0 0 0,-15 19 1,23-25 7,0 0 0,0 0 0,0 0 0,1 0 1,-1 0-1,1 0 0,0 0 0,0 1 0,0-1 0,0 1 0,0-1 0,1 1 1,0-1-1,-1 1 0,2-1 0,-1 1 0,0-1 0,0 1 0,2 3 1,2 5 81,0-1 1,1 0-1,10 19 1,5 7 191,6 30 156,25 91 1,7 19-43,-32-111-309,3-1 0,3-1 0,62 92 0,-79-136-42,22 24 0,-31-37-55,0-1 1,1-1-1,-1 1 1,1-1-1,0 0 1,1 0-1,9 4 1,-15-8-106,0-1 0,0 1 1,1 0-1,-1-1 0,0 1 1,0-1-1,0 0 0,0 0 1,1 0-1,-1 0 0,0 0 1,0 0-1,4-1 0,-4 0-297,0 1-1,-1-1 0,1 0 1,-1 0-1,1 0 0,0 0 1,-1 0-1,1 0 0,-1-1 0,0 1 1,1 0-1,-1-1 0,0 1 1,0-1-1,2-2 0,5-8-5583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 11392,'0'0'303,"-1"-1"1,1 1 0,-1-1-1,0 1 1,1-1 0,-1 1-1,1-1 1,-1 1 0,0 0-1,1 0 1,-1-1 0,0 1-1,0 0 1,1 0 0,-1 0 0,0 0-1,1-1 1,-1 1 0,0 0-1,0 0 1,1 1 0,-1-1-1,0 0 1,0 0 0,-1 0-1,2 1-195,-1 0-1,0-1 1,0 1-1,0 0 1,1 0-1,-1-1 1,0 1-1,0 0 1,1 0-1,-1 0 1,1 0-1,-1 0 1,1 0-1,-1 0 1,1 2-1,-1-1-91,0 0 0,1 0 0,-1 0 0,1 0 0,0 0 0,0 0 0,0 0 0,0 0 0,0 0 0,0 0 0,0 0 0,1 0 0,-1 0 0,1 0 0,-1 0 0,1 0 0,0 0 0,1 2 0,-1-3 46,0 0-1,0 0 1,0 0-1,1 0 1,-1 0-1,0 0 1,1 0-1,-1 0 1,1-1-1,-1 1 1,1-1-1,-1 1 0,1-1 1,-1 0-1,1 1 1,-1-1-1,3 0 1,-1 0 38,1 0 0,-1-1 1,1 1-1,-1-1 0,1 0 0,-1 0 1,5-2-1,0-1 179,0 0 0,-1 0 1,1-1-1,-1 1 0,11-11 0,-17 13-207,1 1 0,-1-1-1,0 1 1,0-1 0,1 0-1,-1 0 1,-1 1 0,1-1 0,0 0-1,0 0 1,-1 0 0,1 0-1,0-4 1,-1 6-43,0-1 0,0 0-1,0 0 1,0 0 0,0 1-1,-1-1 1,1 0 0,0 0 0,0 1-1,-1-1 1,1 0 0,0 1-1,-1-1 1,1 0 0,-1 1 0,1-1-1,-1 0 1,1 1 0,-1-1-1,1 1 1,-1-1 0,0 1 0,1-1-1,-1 1 1,0 0 0,0-1-1,1 1 1,-1 0 0,0-1 0,1 1-1,-1 0 1,0 0 0,0 0-1,0 0 1,1 0 0,-1 0 0,0 0-1,0 0 1,0 0 0,-1 0 0,-1 0-31,-1 1 0,1-1 0,-1 1 0,1-1 0,-1 1 0,1 0 1,0 0-1,-1 1 0,1-1 0,0 1 0,0-1 0,0 1 0,0 0 1,0 0-1,0 1 0,-4 4 0,4-3-504,0 0 0,-1 0-1,1 0 1,1 1 0,-1-1 0,1 1-1,0 0 1,0 0 0,0 0 0,0 0-1,0 5 1,-1 20-3009,6 11-1780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 11648,'-7'-1'11167,"7"1"-11048,-1 0 0,1 0 0,0 0 0,0 1 0,0-1 0,-1 0 0,1 0 1,0 1-1,0-1 0,0 0 0,0 0 0,-1 1 0,1-1 0,0 0 0,0 0 0,0 1 0,0-1 0,0 0 0,0 1 0,0-1 0,0 0 0,0 0 0,0 1 1,0-1-1,0 0 0,0 1 0,0-1 0,0 0 0,0 1-162,1 0 0,-1-1 0,0 1-1,0 0 1,0-1 0,1 1 0,-1 0 0,0-1 0,1 1 0,-1-1 0,0 1 0,1-1 0,-1 1 0,1-1 0,-1 1-1,1-1 1,-1 1 0,1-1 0,-1 1 0,1-1 0,-1 0 0,1 0 0,0 1 0,-1-1 0,1 0 0,0 0-1,-1 1 1,1-1 0,1 0 0,0-1 61,1 1 0,-1-1 0,0 0 0,1 0 0,-1 0 0,0 0 0,0 0 0,0 0 0,0 0 0,0-1 0,0 1 0,0-1 0,0 0 0,-1 0 0,1 1 0,-1-1 0,1 0 0,-1 0 0,0 0 0,0-1 0,2-1 0,2-8 97,1 1 0,6-22 1,-11 28 4,0 0 0,0-1 1,-1 1-1,0-10 1,1 14-110,-1 1 1,0 0 0,0 0 0,0-1 0,0 1 0,0 0 0,0-1 0,0 1 0,0 0-1,0-1 1,-1 1 0,1 0 0,0-1 0,0 1 0,0 0 0,0-1 0,0 1 0,0 0-1,-1 0 1,1-1 0,0 1 0,0 0 0,-1 0 0,1-1 0,0 1 0,0 0 0,0 0-1,-1 0 1,1 0 0,-1-1 0,0 2-2,0-1 1,0 1-1,1 0 0,-1 0 1,0-1-1,0 1 0,0 0 1,1 0-1,-1 0 0,1 0 1,-1 0-1,0 0 0,1 0 1,-1 2-1,-7 11-2,-7 22 0,14-32-122,-1 1-1,1 0 1,-1 0 0,1 0-1,1 0 1,-1 0-1,1 1 1,0 8 0,0-13-106,1 0-1,-1 0 1,0 0 0,0 0 0,1-1 0,-1 1 0,0 0 0,1 0 0,-1 0 0,1-1 0,-1 1 0,1 0 0,-1 0 0,1-1 0,0 1 0,-1 0 0,1-1 0,0 1 0,0-1 0,-1 1 0,1-1 0,0 1 0,0-1 0,0 0 0,-1 1 0,1-1 0,0 0 0,0 0 0,0 0 0,0 1 0,0-1 0,0 0 0,0 0 0,1-1-1,17-4-5330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51 6528,'9'-7'1721,"11"-10"833,-19 16-2127,0-1 0,0 1 0,-1 0 0,1 0 0,0 0 1,0-1-1,-1 1 0,1 0 0,0-1 0,-1 1 0,0 0 1,1-1-1,-1 1 0,1-3 0,-1 3-276,-1 1 1,1 0-1,0 0 0,0 0 0,0-1 0,0 1 0,0 0 1,0 0-1,0-1 0,-1 1 0,1 0 0,0 0 1,0 0-1,0 0 0,0-1 0,-1 1 0,1 0 1,0 0-1,0 0 0,-1 0 0,1 0 0,0 0 1,0-1-1,0 1 0,-1 0 0,1 0 0,0 0 1,0 0-1,-1 0 0,1 0 0,0 0 0,-1 0 0,-13 0 426,7 0-26,-34 3-37,-65 11 1,85-10-456,-28 6-58,1 2 0,1 2-1,1 2 1,0 2 0,1 2-1,1 2 1,-59 40 0,78-46 54,-40 36 0,57-45-70,1 0 0,0 1-1,0-1 1,1 2 0,0-1 0,0 1-1,1 0 1,-7 17 0,10-23 16,1 0 0,0 1 0,0-1 0,1 0 0,-1 0 1,1 1-1,0-1 0,0 0 0,0 1 0,0-1 0,0 0 0,1 1 0,-1-1 0,1 0 0,0 0 0,0 1 1,0-1-1,0 0 0,1 0 0,-1 0 0,1 0 0,0-1 0,0 1 0,0 0 0,0-1 0,0 1 1,4 2-1,5 4 41,1-1 0,0 0-1,1-1 1,-1 0 0,16 5 0,11 7-41,-19-9-25,-3-1 197,-1 1 1,27 19-1,-39-26-100,0 0 0,-1 1 0,1-1 0,-1 1 0,0-1 0,0 1 0,0 0 0,-1 1 0,1-1 0,-1 0 0,0 1 0,0-1 0,-1 1 0,1-1 0,1 10 0,-3-11-43,0 1 1,0 0-1,0 0 1,-1-1-1,1 1 1,-1 0-1,0-1 1,0 1-1,0 0 1,-1-1-1,1 1 1,-1-1-1,-2 4 1,-4 5 23,-1 0 0,-12 12 0,-8 12-19,25-29-61,-1 1 0,1-1 0,0 1 1,0 0-1,1 1 0,0-1 1,1 0-1,0 1 0,-1 9 1,2-14 13,1 1 1,0 0 0,0-1 0,1 1 0,-1 0-1,1-1 1,0 1 0,0-1 0,0 1 0,1-1 0,0 0-1,-1 1 1,2-1 0,-1 0 0,0 0 0,1 0 0,0-1-1,6 7 1,9 8 9,0 1-1,-1 1 1,-1 0 0,15 25-1,-27-37 59,1 0-1,-1 1 1,-1 0-1,0-1 1,0 1 0,0 0-1,-1 0 1,-1 1-1,0-1 1,0 0-1,-1 1 1,0-1-1,0 0 1,-4 18 0,-42 152 358,11-50-375,25-90-30,-14 67-13,22-94 24,1-1-1,0 1 0,1-1 1,0 1-1,1-1 0,0 1 1,4 12-1,-4-20-14,1 0 0,-1 0 0,1 0 0,0-1 0,0 1 0,0 0-1,1-1 1,-1 0 0,1 1 0,0-1 0,0 0 0,0-1 0,0 1 0,0 0 0,1-1 0,-1 0 0,1 0 0,0 0 0,-1 0 0,1 0 0,0-1 0,0 0 0,6 2 0,6 0 9,0-1 1,0 0 0,0-1-1,26-2 1,207-17-1487,-239 17 142,-1 1 0,1 1 0,0-1-1,10 3 1,7 5-4813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0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8704,'-2'-3'756,"-6"-15"1640,7 18-2206,1-1-1,0 0 0,-1 1 1,1-1-1,-1 0 1,1 1-1,-1-1 1,1 0-1,-1 1 1,1-1-1,-1 1 0,0-1 1,1 1-1,-1-1 1,0 1-1,1 0 1,-1-1-1,-1 1 1,1 0 1089,1 0-57,7 7-388,-1 1 0,0 0 0,5 9-1,5 7-179,9 15 94,-1 1 0,-3 1 1,22 59-1,8 13 168,-40-91-782,1-1 0,0-1 0,2 0 1,0-1-1,2 0 0,0-1 0,0-1 0,2-1 0,0 0 0,1-1 0,0-1 0,1-1 0,33 16 0,-30-18-113,-7-3 115,21 12 1,-54-15-2233,11-5 1063,-13 0-3361,19 0 4190,-1-1 1,1 1-1,-1 0 1,1 0-1,-1 0 0,1 0 1,0 0-1,-1-1 1,1 1-1,-1 0 1,1 0-1,0-1 1,-1 1-1,1 0 0,-1-1 1,1 1-1,0 0 1,0-1-1,-1 1 1,1-1-1,0 1 0,-1-1 1,1 1-1,0 0 1,0-1-1,0 1 1,0-1-1,0 1 1,-1-1-1,1 1 0,0-2 1,3-5-4186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32 9088,'5'-8'1572,"-4"6"-1088,1-1 1,-1 1-1,0 0 0,0 0 0,0-1 0,-1 1 0,2-4 0,-2 5 780,0 1-16,0 0 10,0 0-250,-5 9 262,-44 142 1550,0-2-1726,7-39-436,-35 95 466,-52 205 364,97-283-1395,-21 167 0,20 22-40,33-313-6,-1 1-1,0-1 0,0 0 0,0 1 0,0-1 0,-3 5 0,4-7-243,-1 0 0,1 0-1,-1 0 1,1 0 0,-1 0 0,0 0 0,0 0-1,1 0 1,-1-1 0,0 1 0,0 0-1,0 0 1,0-1 0,0 1 0,0-1 0,0 1-1,0-1 1,0 1 0,0-1 0,0 0 0,0 1-1,0-1 1,-2 0 0,3 0 34,0 0 0,0 0 0,0 0 1,0 0-1,-1 0 0,1 0 0,0 0 0,0 0 1,0 0-1,0 0 0,-1 0 0,1 0 0,0 0 0,0 0 1,0 0-1,0 0 0,0 0 0,-1 0 0,1 0 0,0 0 1,0 0-1,0 0 0,0-1 0,0 1 0,0 0 0,-1 0 1,1 0-1,0 0 0,0 0 0,0 0 0,0-1 1,0 1-1,0 0 0,0 0 0,0 0 0,0 0 0,0 0 1,0-1-1,0 1 0,0 0 0,0 0 0,0 0 0,0 0 1,0 0-1,0-1 0,0 1 0,0 0 0,0 0 1,0-5-5086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 7808,'-19'-5'3816,"17"5"-3613,1 0 0,-1 0 0,0 0 0,0 0 0,1-1 0,-1 1 1,1-1-1,-1 1 0,0-1 0,1 0 0,-1 0 0,1 0 0,-1 0 0,1 0 1,0 0-1,-2-1 0,3 1-117,-1 0 1,1 0-1,0 1 0,0-1 1,-1 0-1,1 0 0,0 0 1,0 0-1,0 0 0,0 1 1,0-1-1,0 0 0,1 0 1,-1 0-1,0 0 0,0 0 1,1 1-1,-1-1 0,0 0 1,1 0-1,-1 0 0,1 1 1,-1-1-1,1 0 1,-1 1-1,1-1 0,-1 0 1,2 0-1,0 0 100,-1-1 1,0 1-1,0 0 1,1 0-1,-1 0 1,1 0-1,-1 1 1,1-1-1,-1 0 1,1 1-1,0-1 0,-1 1 1,4-1-1,-1 1 22,0 0 0,0 1 0,0 0-1,0 0 1,0 0 0,0 1 0,0-1 0,0 1-1,0 0 1,-1 0 0,1 0 0,-1 0-1,0 1 1,5 3 0,5 7 172,-1 0 1,12 15-1,-5-5-264,-11-15-6,-1-1 0,1 0 1,0 0-1,1-1 1,0 0-1,0-1 1,15 7-1,7 1-32,33 9 0,4 0 72,-46-13-136,-1 0 1,0 1-1,0 1 1,-2 1-1,1 1 1,26 23-1,-21-12 59,25 32-1,22 21 93,-68-71-116,1-1 1,-1 0-1,0 1 1,-1 0-1,1 0 1,4 12 0,4 7-56,-12-25 17,0 0-9,0 0-1,0 1 1,0-1 0,0 0-1,0 0 1,0 0 0,0 0-1,0 0 1,1 0 0,-1 1-1,0-1 1,0 0 0,0 0-1,0 0 1,0 0 0,0 0 0,0 0-1,0 0 1,0 0 0,0 1-1,1-1 1,-1 0 0,0 0-1,0 0 1,0 0 0,0 0-1,0 0 1,0 0 0,1 0 0,-1 0-1,0 0 1,0 0 0,0 0-1,0 0 1,0 0 0,0 0-1,1 0 1,-1 0 0,0 0-1,0 0 1,0 0 0,0 0-1,1 0 1,-1 0 36,0 0 26,0 0 21,0 0-21,0 0-21,0 0-1,0 0-58,-18 0 91,-8 1 411,-36 7 0,2-1-418,25-4-77,-23 2 26,0-2 0,-89-6 0,137 2-34,-14-2 20,1 0 0,-1-1 0,-37-12 0,0-10-84,-12-4-307,73 30 325,-1 0 1,1 0-1,-1 0 0,1 0 0,0 0 1,-1 0-1,1 0 0,0 0 1,-1-1-1,1 1 0,0 0 1,0 0-1,-1 0 0,1 0 1,0-1-1,-1 1 0,1 0 1,0 0-1,0-1 0,-1 1 1,1 0-1,0 0 0,0-1 1,0 1-1,0 0 0,-1-1 1,1 1-1,0 0 0,0-1 1,0 1-1,0 0 0,0-1 1,0 1-1,0 0 0,0-1 1,0 1-1,0 0 0,0-1 1,0 1-1,0 0 0,0-1 1,0 1-1,0 0 0,0-1 1,0 1-1,0 0 0,1-1 1,-1 1-1,0 0 0,0 0 1,0-1-1,1 1 0,-1 0 1,0-1-1,0 1 0,1 0 1,-1 0-1,0 0 0,0-1 1,1 1-1,-1 0 0,3-2-847,0 0-1,0 0 1,-1 0-1,1 1 0,5-3 1,9-1-4503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9728,'-14'5'2000,"-7"-1"1594,20-4-2538,1 0-11,0 0 27,0 0-117,3 0-134,15-4-280,0 1-1,1 1 1,30 0-1,60 8 646,2-1-22,22-4-82,159-2 119,-210-5-1016,38 0 115,-116 6-293,1-1-1,0 1 1,-1-1-1,1-1 1,0 1-1,7-4 1,-8 3-601,0 1 0,0-1 0,0 1 0,0 0 0,1 0 0,6 0 0,-9 1-119,-2 0 585,0 0 0,1 0-1,-1 0 1,0 0 0,0 0 0,0 0 0,0 0 0,1 0 0,-1 0 0,0 0 0,0 0 0,0 0 0,0 0 0,0 0 0,1 0 0,-1 1 0,0-1 0,0 0 0,0 0 0,0 0 0,0 0 0,1 0 0,-1 0 0,0 0 0,0 1 0,0-1 0,0 0 0,0 0 0,0 0-1,0 0 1,0 1 0,0-1 0,0 0 0,0 0 0,0 0 0,0 0 0,0 1 0,0-1 0,1 1-474,6 13-4688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1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9984,'-1'-1'844,"-7"-8"2474,8 6-1700,6 4 905,130 48 2975,70 17-3753,-68-18-1506,-79-25-2611,-37-13-1191,1 1-2351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8704,'4'17'3232,"-1"-10"-2496,11-2 64,-10-2-160,10-3-288,4 0 32,4 0-160,10-3 32,0-2-160,-2 5-64,-3-4 64,0 4-992,-5 0-352,5 0-2752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11520,'0'-5'747,"1"0"0,0-1 0,0 1 1,0 0-1,1 0 0,0 0 0,0 0 1,4-7-1,-6 11-669,1 1-1,-1 0 1,0 0 0,0 0 0,1 0-1,-1 0 1,0 0 0,1 0 0,-1-1-1,0 1 1,0 0 0,1 0 0,-1 0-1,0 0 1,1 0 0,-1 0 0,0 0-1,0 1 1,1-1 0,-1 0 0,0 0-1,1 0 1,-1 0 0,0 0 0,0 0-1,1 0 1,-1 1 0,0-1 0,0 0-1,1 0 1,-1 0 0,0 1 0,0-1-1,0 0 1,1 0 0,-1 0 0,0 1-1,0-1 1,0 0 0,0 1 0,0-1-1,0 0 1,1 0 0,-1 1 0,0-1-1,0 0 1,0 1 0,0-1-1,0 2 268,4 4-20,-2 1 0,1 0 0,-1 0-1,0 0 1,0 0 0,-1 0 0,0 0-1,0 13 1,-4 61 144,1-63-282,-10 103 83,-3 45-108,12-119-336,-3 87 42,6-102-1725,1-1 0,7 37 0,-3-50-1219,-4-17 2873,-1 0 0,1-1 0,-1 1 0,0 0 0,1-1 0,0 1 0,-1-1 0,1 1 0,-1-1 0,1 1 0,0-1 0,-1 0 0,1 1 0,0-1 0,-1 0 0,1 1 0,0-1 0,0 0 0,-1 0 1,1 0-1,1 1 0,19-3-4341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1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32 11136,'1'-8'1859,"-1"6"-1377,1 0 0,-1 0 0,0 0-1,1 0 1,-1 0 0,1 0 0,0 0-1,-1 0 1,3-3 0,-2 5 1080,-1 0-159,-11 5 656,-50 20-1337,22-9-667,-45 25 0,80-39-58,0 1 0,0-1 0,1 1 0,-1 0 0,1 0 0,0 0 0,0 1 1,-5 6-1,8-9 5,-1-1 1,0 1 0,1 0 0,-1 0 0,1 0-1,0 0 1,-1 1 0,1-1 0,0 0-1,0 0 1,0 0 0,0 0 0,0 0 0,0 0-1,0 0 1,0 0 0,0 0 0,0 0-1,0 1 1,1-1 0,-1 0 0,1 0-1,-1 0 1,0 0 0,1 0 0,0-1 0,-1 1-1,1 0 1,0 0 0,-1 0 0,1 0-1,0 0 1,0-1 0,-1 1 0,1 0 0,0-1-1,0 1 1,0-1 0,0 1 0,0-1-1,1 1 1,7 3-69,0 0-1,1-1 1,14 4 0,9 3-10,-13-3 62,-1 2 1,1 0-1,-2 2 0,1 0 0,-2 1 1,19 15-1,-3 3 270,56 64 0,-55-55 148,39 47 639,-62-70-537,0 0 0,-1 0 1,14 32-1,-23-47-450,0 1 0,-1-1 0,0 0 0,1 0 0,-1 1 0,0-1-1,1 0 1,-1 1 0,0-1 0,0 1 0,0-1 0,0 0 0,0 1 0,-1-1 0,1 0 0,0 1 0,-1-1 0,1 0 0,-1 1 0,0 0 0,0 0 10,0 0 1,-1-1 0,1 1-1,-1-1 1,1 1 0,-1-1-1,1 0 1,-1 0 0,0 0-1,0 1 1,-3 0 0,-6 2 62,1-1 0,-1 0 0,0-1-1,-12 2 1,17-4-124,-59 6-164,0-3 0,0-2 1,-70-10-1,129 9 46,-2-1-253,1 1 0,-1-1-1,0-1 1,1 1 0,0-1-1,-9-3 1,15 4 196,0 1 1,0-1-1,0 1 1,1-1-1,-1 1 1,0-1 0,0 1-1,0-1 1,1 0-1,-1 1 1,0-1-1,1 0 1,-1 1-1,0-1 1,1 0-1,-1 0 1,1 0-1,0 0 1,-1 0-1,1 0 1,0 0-1,-1 1 1,1-1-1,0 0 1,0 0 0,0 0-1,0 0 1,0 0-1,0 0 1,0 0-1,0 0 1,0 0-1,0 0 1,1 0-1,-1-1 1,3-4-884,-1 1 1,1 0-1,0 1 1,0-1 0,4-5-1,1-1-733,11-23-2886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6 147 12032,'-1'0'230,"1"0"0,0-1 0,-1 1 1,1-1-1,0 1 0,-1 0 0,1-1 1,0 1-1,-1-1 0,1 1 0,0 0 0,0-1 1,0 1-1,-1-1 0,1 1 0,0-1 1,0 1-1,0-1 0,0 1 0,0-1 1,0 1-1,0-1 0,0 1 0,0-1 1,0 1-1,0-1 0,1-1 37,-1 1 0,1 0 0,-1 0 0,1 0 0,0 0 0,0-1 1,-1 1-1,1 0 0,0 0 0,1 0 0,4-4 336,0 0 0,13-7 0,-17 11-452,8-4 137,0 0 0,0 1 0,1 0 0,0 1 0,18-4 0,59-5 4,-57 9-184,87-8 55,-61 8-1092,98-20-1,-111 12-2153,0 3-2756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7552,'-1'-1'350,"0"0"1,0 0-1,0 0 0,0 1 1,-1-1-1,1 0 1,0 0-1,0 1 1,-1-1-1,1 1 0,0-1 1,-1 1-1,-1 0 1,3 0-30,-1-1 0,1 1 1,-1 0-1,0 1 1,1-1-1,-1 0 1,0 0-1,1 0 0,-1 0 1,0 0-1,1 1 1,-1-1-1,1 0 1,-1 0-1,1 1 0,-1-1 1,1 1-1,-2 0 1,1-1 136,16 7 1233,124 3 365,-61-7-1547,-16 2 54,1 3 0,-1 2-1,71 22 1,-118-29-242,-12-2-230,0-1 0,1 1 0,-1 0 0,0 0 0,1 0 0,-1 0 0,0 0 0,0 1 0,0 0 1,3 1-1,-6-2-64,1 0 0,-1 0 0,0 0 0,0 0 1,0-1-1,0 1 0,0 0 0,0 0 1,0 0-1,0-1 0,0 1 0,-1 0 1,1 0-1,0 0 0,0-1 0,-1 1 1,1 0-1,-1 0 0,1-1 0,0 1 1,-1 0-1,0-1 0,1 1 0,-1-1 0,1 1 1,-2 0-1,-18 17 37,0-6-28,0-2-1,-28 12 0,0-1 46,-112 66 103,155-84-181,-6 3-27,0 1 1,1 1 0,0 0-1,0 1 1,1-1 0,0 2-1,-14 18 1,19-23 19,1 0 1,0 0-1,0 1 1,0-1-1,0 1 1,1 0-1,0 0 1,0 0-1,1 0 1,-1 0-1,1 0 0,1 0 1,-1 1-1,1-1 1,0 0-1,1 0 1,1 12-1,0-13 5,0 0 1,0 0-1,0 0 0,1 0 0,-1 0 1,1-1-1,0 0 0,1 1 0,-1-1 0,1 0 1,0-1-1,-1 1 0,2-1 0,-1 1 1,0-1-1,1-1 0,7 5 0,8 2 28,0-1 0,0-1 0,23 5 0,-18-5-7,-11-3-39,25 12 0,-34-14 37,0 1 0,0 0-1,0 0 1,0 0-1,-1 0 1,0 1-1,7 7 1,-10-10-14,0 0 1,-1 0-1,1 1 1,0-1-1,-1 0 0,1 0 1,-1 1-1,1-1 1,-1 0-1,0 1 1,1-1-1,-1 0 1,0 1-1,0-1 0,0 0 1,0 1-1,0-1 1,0 1-1,-1-1 1,1 0-1,0 1 1,-1-1-1,1 0 0,-1 1 1,1-1-1,-1 0 1,0 0-1,1 0 1,-2 2-1,-2 2 0,-1 0 0,1 1 0,-1-2 0,-7 7 0,11-11-5,-116 91-1,114-89-11,1 0 1,-1 1-1,1-1 1,0 1-1,0 0 1,0-1 0,0 1-1,-1 4 1,2-6 8,1 0 1,0-1-1,-1 1 1,1 0 0,0 0-1,0 0 1,0 0 0,-1 0-1,1 0 1,0 0-1,0 0 1,1 0 0,-1 0-1,0 0 1,0 0-1,0 0 1,1 0 0,-1 0-1,0 0 1,1 0-1,-1 0 1,1 0 0,-1-1-1,1 1 1,0 0-1,-1 0 1,1 0 0,0-1-1,-1 1 1,1 0 0,1 0-1,8 6-49,1 0 0,15 6 0,18 12-4,-21-8 18,-1 2 1,-1 0-1,35 41 0,44 77 35,-89-120 114,-1 0 1,0 1-1,-2 0 0,0 1 1,-1 0-1,8 37 0,-13-44-17,0 0-1,-1 0 0,0 0 0,-1 0 0,0 1 0,-1-1 1,-1 0-1,0 0 0,0 0 0,-1 0 0,-1 0 0,-7 16 0,6-18-54,-1 0-1,0-1 0,-1 0 1,0 0-1,0-1 1,-1 1-1,0-2 0,0 1 1,-1-1-1,0 0 0,-11 5 1,-13 7-10,-66 27 1,-17-1-621,37-18-5423,78-27 5802,-9 3-3640,10-3 3712,-1-1 0,1 1 0,0 0 1,0 0-1,0 0 0,0 0 0,0-1 0,0 1 0,0 0 1,0 0-1,0 0 0,0-1 0,0 1 0,0 0 1,0 0-1,0 0 0,0-1 0,0 1 0,0 0 0,0 0 1,0 0-1,0-1 0,0 1 0,0 0 0,0 0 0,0 0 1,0 0-1,0-1 0,0 1 0,0 0 0,0 0 0,1 0 1,-1 0-1,0-1 0,0 1 0,0 0 0,0 0 1,0 0-1,1 0 0,-1 0 0,0-1 0,9-10-5151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20 9984,'-1'0'484,"1"0"1,-1-1-1,1 1 1,0-1 0,-1 1-1,1-1 1,-1 1-1,1-1 1,0 1-1,0-1 1,-1 1 0,1-1-1,0 1 1,0-1-1,-1 1 1,1-1-1,0 0 1,0 0 0,-2-5 3808,-8 3-3506,5 3-625,0 1 0,0 0 0,0 1 0,0-1 0,1 1 0,-1 0-1,1 0 1,-1 0 0,1 0 0,-7 6 0,-4 1-1,-128 78 87,118-69-288,1 1 1,1 0 0,-31 35-1,49-49 19,1 0 0,0 0 0,1 0 0,-6 10 0,8-14 14,1 0-1,-1 0 1,1 0-1,-1 0 1,1 0-1,0 1 1,-1-1-1,1 0 1,0 0-1,0 0 1,0 0-1,0 0 1,0 0-1,0 1 0,0-1 1,0 0-1,0 0 1,0 0-1,1 0 1,-1 0-1,0 0 1,1 0-1,-1 0 1,1 0-1,-1 0 1,1 0-1,0 0 1,-1 0-1,1 0 1,0 0-1,0 0 1,-1-1-1,1 1 1,1 1-1,6 1-5,0 1 0,0-1 0,0-1 0,0 1 0,13 1 0,2 1-5,4 2-181,-1 0-1,-1 2 1,1 1-1,31 17 1,208 133-41,-259-156 285,-2-1 29,0-1 1,0 1-1,0-1 1,-1 1-1,1 0 1,-1 0-1,0 1 1,0-1-1,0 1 1,0 0-1,2 4 1,-4-8-28,-1 1 0,0 0 0,0 0 0,0-1 0,0 1 0,0 0 0,0-1 0,0 1 0,0 0 0,0 0 0,0-1 1,-1 1-1,1 0 0,0-1 0,0 1 0,-1 0 0,1-1 0,0 1 0,-1 0 0,1-1 0,0 1 0,-1-1 0,1 1 1,-1-1-1,1 1 0,-1-1 0,0 1 0,0 0 0,-22 12 630,17-10-496,-34 19 400,-203 94 92,224-108-690,10-4-285,-1 0-1,0-1 0,0 0 0,-16 3 0,26-6 163,0 0 0,-1 0-1,1 0 1,-1 0 0,1 0 0,0 0-1,-1 0 1,1 0 0,-1 0 0,1 0-1,0 0 1,-1 0 0,1 0 0,-1 0-1,1 0 1,0 0 0,-1 0-1,1-1 1,-1 1 0,1 0 0,0 0-1,-1 0 1,1-1 0,5-5-2756,17-5-1775,8 3-555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12032,'-9'-27'4575,"9"27"-3583,0-4 320,0 4-96,0 0-480,-5 12-128,5 7-256,0 13-96,0 4-128,0 4-96,0-1 0,0-3-32,0 0 0,0-4-1568,5-5-672,-1-3-3455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8832,'4'-72'2896,"1"55"-1821,-5 17-1061,0 0 0,0-1 1,0 1-1,0 0 0,0 0 1,0 0-1,0 0 1,0 0-1,0 0 0,1 0 1,-1-1-1,0 1 0,0 0 1,0 0-1,0 0 1,0 0-1,0 0 0,1 0 1,-1 0-1,0 0 1,0 0-1,0 0 0,0 0 1,0 0-1,1 0 0,-1 0 1,0 0-1,0 0 1,0 0-1,0 0 0,0 0 1,1 0-1,-1 0 1,0 0-1,0 0 0,0 0 1,0 0-1,0 0 0,0 0 1,1 0-1,-1 0 1,0 1-1,0-1 0,0 0 1,1 1 80,1 1 1,-1-1-1,0 1 0,0 0 1,0-1-1,-1 1 1,2 3-1,20 72 1500,14 104-1,-20-77-699,9 46 807,-16-108-473,21 60 1,-26-91-958,0-1 0,1 1 1,0-1-1,1 0 0,10 13 1,-14-21-226,-1 1 1,1-1 0,0 0-1,0 0 1,1 0 0,-1 0 0,0 0-1,1 0 1,-1-1 0,1 1 0,-1-1-1,1 0 1,0 1 0,0-1-1,-1-1 1,1 1 0,0 0 0,0-1-1,0 1 1,0-1 0,0 0 0,0 0-1,0 0 1,0 0 0,5-2 0,0 0 11,-1-1 0,0 0 0,0-1 1,0 0-1,0 0 0,8-6 0,37-34 152,-38 31-159,13-12 50,1 0-28,59-43 1,-84 66-55,0 0 1,0 0 0,0 1 0,0-1 0,0 1 0,0 0 0,4-1-1,-6 2-11,0 0-1,0 0 1,0 0-1,0 0 1,0 0-1,0 0 1,0 0-1,0 0 1,0 1-1,0-1 1,0 0-1,0 1 1,0-1-1,0 0 1,0 1-1,-1-1 1,1 1-1,0 0 1,0-1-1,-1 1 1,1 0-1,0-1 0,-1 1 1,1 0-1,0 0 1,-1-1-1,1 1 1,-1 0-1,1 1 1,4 10 44,0 1 0,-1-1-1,-1 1 1,0 0 0,-1 0 0,1 14 0,-2-14-273,1-1 0,0 0 0,0 0 0,1 0 0,1 0-1,0-1 1,0 1 0,8 12 0,-11-22-87,1 0 0,-1 0-1,0-1 1,1 1 0,-1-1-1,1 1 1,0-1-1,0 1 1,-1-1 0,1 0-1,0 0 1,0 0 0,0 0-1,0 0 1,0 0 0,0-1-1,0 1 1,4 0 0,-2-1-456,1 0 0,0 0 1,-1 0-1,1 0 0,-1-1 1,1 0-1,-1 0 0,6-2 1,27-11-3542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262 107 7936,'1'-2'190,"1"-6"1230,1-1 1,-1 0 0,-1 0-1,0 0 1,0-13-1,-1 20-1277,0 1 1,0-1-1,0 0 0,-1 1 0,1-1 0,0 1 1,-1-1-1,0 1 0,1-1 0,-1 1 0,0-1 0,1 1 1,-1-1-1,0 1 0,0 0 0,0-1 0,-1 1 0,1 0 1,0 0-1,0 0 0,-1 0 0,1 0 0,0 0 1,-1 0-1,1 1 0,-1-1 0,1 0 0,-1 1 0,1-1 1,-1 1-1,0 0 0,1-1 0,-1 1 0,1 0 1,-1 0-1,0 0 0,-2 0 0,-2 1 13,0-1 1,0 1-1,0 0 0,0 1 1,0-1-1,0 1 0,1 0 1,-6 3-1,-3 2 42,1 1-1,-13 10 1,18-13-154,2 1 0,-1 0 1,1 0-1,0 1 0,0 0 0,-8 13 1,1 2-33,-10 24-1,18-35-3,1-1-10,0 1 0,0 0 0,1 0 0,0 0 0,1 0 0,0 0-1,1 1 1,0-1 0,1 0 0,0 1 0,1-1 0,0 1 0,5 17 0,-3-19 7,0 0 1,0-1-1,1 1 1,0-1-1,1 0 1,0 0-1,0-1 1,1 1-1,0-1 1,1-1-1,0 1 1,0-1-1,0 0 1,1-1-1,15 10 1,-9-8-238,0-1 0,0 0 0,1-1 0,25 7 0,-28-10-617,1 0 0,1-1 0,-1-1 0,0 0-1,0 0 1,17-3 0,40-10-4569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9472,'0'0'516,"0"1"-430,0-1-1,0 0 0,0 1 0,0-1 0,0 0 0,0 1 0,0-1 0,0 0 0,1 1 1,-1-1-1,0 0 0,0 0 0,0 1 0,0-1 0,1 0 0,-1 0 0,0 1 0,0-1 1,0 0-1,1 0 0,-1 1 0,0-1 0,0 0 0,1 0 0,-1 0 0,0 0 0,1 1 0,-1-1 1,0 0-1,1 0 0,-1 0 0,0 0 0,0 0 0,1 0 0,-1 0 0,0 0 0,1 0 1,-1 0-1,0 0 0,1 0 0,-1 0 0,0 0 0,1 0 0,-1-1 0,9-1 415,-1 0 0,0-1 0,0 0-1,0 0 1,0-1 0,11-7 0,1-5 668,-1 0 0,-1-2 0,28-33 0,-41 45-1006,-1 0 0,0-1 0,0 1 0,-1-1 0,0 0 1,4-10-1,-7 14-94,1 0-1,0 0 1,-1 0 0,0 0 0,1 0-1,-1 0 1,0 0 0,-1-5-1,1 7-41,-1 0 0,1-1-1,0 1 1,-1 0 0,0 0-1,1 0 1,-1-1-1,1 1 1,-1 0 0,0 0-1,0 0 1,0 0-1,0 0 1,0 0 0,0 1-1,0-1 1,0 0-1,0 0 1,0 1 0,-1-2-1,0 2-12,-1-1 0,1 0 0,0 1 0,0 0-1,0-1 1,-1 1 0,1 0 0,0 0 0,0 0 0,0 0-1,-1 1 1,1-1 0,0 1 0,0-1 0,0 1 0,0 0-1,0 0 1,0 0 0,0 0 0,0 0 0,0 0 0,0 0-1,0 1 1,0-1 0,1 1 0,-3 1 0,-3 5 27,0 0 1,0 1-1,0-1 1,-5 11 0,2-3 42,1 0 0,1 1 0,0-1 0,2 1 1,0 1-1,0-1 0,-4 34 0,9-42-57,0-1 0,1 1 0,0-1-1,1 0 1,0 1 0,0-1 0,1 0 0,3 12 0,-2-14-19,-1 0 1,1 0 0,0 0 0,1 0 0,0-1 0,0 0-1,0 1 1,0-1 0,1-1 0,-1 1 0,11 7 0,-6-7-6,0 1 0,0-2 0,0 1 1,1-2-1,-1 1 0,1-1 0,0 0 1,0-1-1,19 2 0,5-2-933,54-3 0,-83 0 755,15 1-2615,1-1 0,-1-2 1,38-8-1,-25-4-2003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8064,'-8'-22'4912,"7"20"-3632,1 2-187,0 0-101,0 0-59,5 6 411,11 11-489,1 0 0,33 25 0,13 12-737,-45-35-316,-5-5 260,0-1 1,28 21 0,-37-31-426,1 0-1,0 0 1,0-1 0,0 0 0,9 3-1,-11-4-204,1 0-1,0-1 0,-1 1 0,1-1 0,0 0 1,-1 0-1,1 0 0,0-1 0,5 0 1,5-3-3608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90 7296,'-5'-2'305,"3"1"409,0 0 1,0-1-1,0 1 0,0 0 1,0-1-1,0 1 1,-1-3-1,2 4-610,1-1 0,0 1 1,0-1-1,-1 1 0,1-1 0,0 1 0,0-1 0,0 1 0,0-1 0,0 1 0,0-1 0,0 1 0,0-1 0,0 1 1,0-1-1,0 1 0,0-1 0,0 1 0,0-1 0,1 1 0,-1-1 0,0 1 0,0-1 0,1 1 0,-1-1 1,0 1-1,0-1 0,1 1 0,-1 0 0,1-1 0,-1 1 0,0 0 0,1-1 0,-1 1 0,1 0 0,0-1 0,7-5 167,0 1 0,0-1-1,0 1 1,1 1-1,0 0 1,0 0-1,0 1 1,15-4-1,-2 2 55,-1 2-1,40-2 0,-51 4-173,0 2 0,1-1 0,-1 1 0,0 1 0,1 0 0,-1 0 0,0 1 0,-1 0 0,15 7 0,-18-7 10,1 1 1,-1 0-1,1 0 0,-1 1 0,-1 0 0,1 0 0,-1 1 0,0-1 0,0 1 0,0 0 0,-1 0 0,0 1 1,6 11-1,-6-7-8,0 0 1,0 0-1,-1 1 1,-1 0 0,0-1-1,0 1 1,-1 0 0,-1 0-1,0 0 1,-3 23-1,-4 5 61,-22 72 0,28-107-193,-34 99 332,15-49-231,-18 86 1,37-132-101,0 0 0,0 0 0,0 0 0,1 0 1,1 0-1,0 0 0,0 0 0,0 0 0,1-1 1,1 1-1,3 10 0,-4-14-9,1 0 0,0 0-1,0 0 1,0 0 0,1 0 0,-1 0-1,1-1 1,0 0 0,0 0 0,1 0-1,-1 0 1,1 0 0,0-1 0,0 0-1,0 0 1,0-1 0,11 5 0,7-1 11,1-1 0,0-2 0,-1 0 1,34 0-1,14 1-1185,-56-3-1611,1 0 1,21-3-1,-7-1-2838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 9984,'1'-1'4925,"1"3"-2960,1 8-994,-1 3-248,0-1-279,0 0 1,-1 1-1,-1 18 1,-6 62 152,-4-1 1,-41 167-1,23-144-1251,11-37-4612,13-58 472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11776,'4'-7'4480,"1"2"-3489,13 1 1,-9 4-256,4 4-512,4 1-128,1 2-64,-5 1 32,1 4-32,-5 0-640,-5 4-256,-4-1-2655,5 5-1121,-5 8 672</inkml:trace>
  <inkml:trace contextRef="#ctx0" brushRef="#br0" timeOffset="1">5 266 9216,'-5'0'3520,"5"5"-2752,5-1 288,-1-4 0,5 0-544,5 0-33,4 0-287,0 0-64,4 0-64,5-4-128,3-4 32,2-4-1663,8 0-705,-4 5-1760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10624,'-9'3'4032,"9"2"-3136,4 2-32,1-2-193,4-1-415,0-1 0,4 2-192,1-2-64,-1-3 0,5 0 64,-4 0 96,-1-3-1280,1-2-479,2 5-3041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11648,'-4'-26'3818,"3"21"-2309,1 7-613,-13 200 3910,-1 7-4241,14-209-568,4 121-355,-2-102-697,1 0 1,6 21-1,-7-35 605,-2-3 179,0 0 0,0 0 1,1 0-1,-1 0 0,1-1 0,0 1 0,-1 0 0,1 0 0,0-1 0,0 1 0,0-1 0,0 1 0,1-1 1,-1 1-1,0-1 0,0 1 0,1-1 0,-1 0 0,1 0 0,2 2 0,17-1-4123</inkml:trace>
  <inkml:trace contextRef="#ctx0" brushRef="#br0" timeOffset="1">353 112 10496,'0'-63'3936,"4"46"-3040,1-2 447,-5 14-31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43 135 18687,'-10'19'362,"3"-7"-238,1 0 0,-8 18 0,13-26-107,0 0 1,0 0-1,0 1 0,0-1 0,0 1 0,1-1 0,0 0 0,0 1 0,0-1 0,1 1 0,1 6 0,1 1-55,1-1-1,1 1 1,0-1-1,0 0 1,1 0-1,11 16 1,52 54 711,-51-62-230,-1 0 0,-1 1 0,-1 1 0,14 25 0,-1 15 657,-25-53-863,0 0 1,-1-1-1,0 1 1,0 1-1,-1-1 1,1 9-1,-2-15-161,0 1-1,0-1 1,-1 0-1,1 0 0,0 1 1,-1-1-1,0 0 1,1 0-1,-1 0 1,0 0-1,0 0 1,0 0-1,-1 0 1,1 0-1,0 0 0,-1 0 1,-1 2-1,0-2-8,0 0 0,0 0 0,0 0 0,-1 0 0,1 0 0,0 0-1,-1-1 1,1 0 0,-7 2 0,0-1-93,1-1 0,-1 0 0,1 0 0,0-1 0,-1-1 0,1 1 0,-16-4 0,18 2-389,0 0 0,0 0 0,0-1 0,1 0 0,-1 0 1,-7-6-1,9 6-622,0 0 0,1-1 1,0 0-1,0 0 0,0 0 1,0 0-1,0 0 0,-4-9 1,-1-2-3860</inkml:trace>
  <inkml:trace contextRef="#ctx0" brushRef="#br0" timeOffset="1">70 132 11648,'0'-28'4288,"3"20"-3329,15-4 449,-9 8 0,14-4-864,8 1-288,5-2-96,0 1 0,-1 1-64,1-1-128,-5-1-64,-4 2-512,-4-1-224,-7 4-1792,7-1-735,-10 10-1249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9984,'0'-7'3680,"0"7"-2848,0 3 96,0 1-64,4 4-385,1 4 1,-1 7-288,1 5-64,-1 0-64,1 5-64,4-5 96,0-2-64,0 2-32,0-4-256,0-4-160,-5-8-2239,8 1-961,-7-6-352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48 8320,'-8'-13'1024,"5"9"-622,1 0-1,-1 0 1,0 1-1,0-1 0,0 1 1,-6-6-1,9 9-389,-1 0-1,1 0 0,0 0 1,0 0-1,0 0 0,0 0 1,0 0-1,0 0 0,0 0 1,0-1-1,0 1 0,0 0 1,0 0-1,0 0 0,0 0 1,0 0-1,0 0 0,0 0 1,0 0-1,0-1 0,0 1 1,0 0-1,0 0 1,0 0-1,0 0 0,0 0 1,0 0-1,0 0 0,0 0 1,0 0-1,1-1 0,-1 1 1,0 0-1,0 0 0,0 0 1,0 0-1,0 0 0,0 0 1,0 0-1,0 0 0,0 0 1,0 0-1,1 0 0,-1 0 1,0 0-1,0 0 0,0 0 1,0 0-1,0 0 0,0 0 1,0 0-1,0 0 0,0 0 1,1 0-1,-1 0 0,0 0 1,0 0-1,0 0 0,0 0 1,0 0-1,0 0 1,0 0-1,0 0 0,1 0 1,-1 0-1,0 0 0,0 0 1,0 0-1,0 0 0,10 1 1,1 0-9,1 2 1,-1 0-1,0 0 1,0 1-1,13 6 1,1 3 25,24 16 1,-20-8 270,37 34 0,11 8 1176,-65-55-743,0 0 1,0-1-1,0 0 1,27 9-1,-1-11 1555,-38-4-2238,1-1-1,-1 0 0,1 0 1,-1 0-1,0 0 0,1 0 0,-1 1 1,0-1-1,1 0 0,-1 0 1,0 1-1,1-1 0,-1 0 1,0 0-1,0 1 0,1-1 1,-1 0-1,0 1 0,0-1 0,0 0 1,1 1-1,-1-1 0,0 1 1,0-1-1,0 0 0,0 1 1,0-1-1,0 1 0,0-1 0,0 0 1,0 1-1,0-1 0,0 1 1,0-1-1,0 0 0,0 1 1,0-1-1,0 0 0,0 1 0,0-1 1,0 1-1,-1-1 0,-8 18 741,9-18-729,-35 48 970,26-38-1003,0 1 1,1 1-1,1-1 0,-1 1 0,-5 14 0,13-24-37,-1 0 0,0 0 0,1 0 0,-1 0 0,1 0 0,0-1 0,0 1 0,-1 0 0,1 0 0,0 0 0,1 0 0,-1 0 0,0 0 0,1 0 0,-1 0 0,1 0 0,-1 0 0,1 0 0,0-1 0,0 1 0,0 0 0,0-1 0,0 1 0,0 0 0,0-1 0,1 1 0,2 1 0,2 3 21,1-2 0,0 1 0,0-1 0,1 0-1,9 4 1,-5-3-12,4 2-90,9 4 484,0 2 1,38 24 0,-57-33-283,0 1 0,-1-1 0,0 1 1,0 0-1,0 0 0,0 0 1,-1 1-1,1 0 0,-2 0 0,1 0 1,-1 0-1,1 1 0,-2-1 1,1 1-1,2 10 0,-5-15-97,1 0 1,-1 0-1,0 1 0,0-1 0,0 0 0,0 0 1,0 1-1,-1-1 0,1 0 0,-1 0 1,0 1-1,1-1 0,-1 0 0,0 0 0,0 0 1,0 0-1,0 0 0,-1 0 0,1 0 0,0-1 1,-1 1-1,1 0 0,-1-1 0,0 1 1,0-1-1,1 1 0,-1-1 0,0 0 0,0 0 1,-4 2-1,-5 1-29,0 0 1,0-1 0,0 0-1,-19 3 1,26-6 3,-17 4-1153,-46 6-1072,45-8-3526,0-1-5325,29-1 6089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2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14 496 11776,'-6'-6'4115,"6"6"-3852,-1-1 1,0 1 0,1-1-1,-1 1 1,1-1 0,-1 1-1,1-1 1,-1 1 0,1-1-1,0 0 1,-1 1 0,1-1-1,0 0 1,-1 0 0,1 1-1,0-1 1,0 0 0,0 0-1,0 1 1,0-1 0,0 0-1,0 0 1,0 1 0,0-1-1,0-1 1,1-10 235,1 1 1,1-1-1,-1 1 1,2 0 0,0 0-1,7-16 1,-2 5-264,17-37 226,2 0 1,69-106-1,-92 157-442,1-1 1,1 1 0,-1 0-1,1 1 1,1 0-1,14-12 1,-21 18-16,0 1-1,-1-1 1,1 1 0,0-1 0,0 1 0,0-1 0,-1 1-1,1 0 1,0-1 0,0 1 0,0 0 0,0 0-1,0-1 1,-1 1 0,1 0 0,0 0 0,0 0 0,0 0-1,0 1 1,0-1 0,0 0 0,0 0 0,0 0-1,-1 1 1,2-1 0,0 1-1,-1 0 0,0 1 0,0-1 0,0 0-1,0 0 1,0 0 0,0 1 0,0-1 0,0 0 0,-1 1 0,1-1 0,0 1 0,0 1-1,1 6-6,0 0 0,0 1 0,0 15 0,-2-24 1,2 23 51,-1 7-62,2-1-1,1 1 0,10 38 1,-12-65 11,-1 1 0,1-1 0,0 0 0,0 0-1,0 0 1,1 0 0,5 7 0,-7-10 6,0 1-1,1-1 1,-1 0 0,1 1-1,0-1 1,-1 0-1,1 0 1,0 0 0,0 0-1,0 0 1,-1-1-1,1 1 1,0-1-1,0 1 1,0-1 0,0 0-1,0 1 1,0-1-1,0 0 1,3 0-1,5-2 22,0 0-1,13-5 0,-15 4-25,-1 1 1,1 0-1,0 1 0,15-2 1,-21 3 7,0 0 0,-1 0 1,1 0-1,-1 0 1,1 1-1,-1-1 0,1 0 1,-1 1-1,1 0 0,-1-1 1,1 1-1,-1 0 0,1-1 1,-1 1-1,0 0 0,0 0 1,1 0-1,-1 0 0,0 1 1,0-1-1,0 0 0,0 0 1,0 1-1,0-1 0,-1 0 1,1 1-1,0-1 0,-1 1 1,1-1-1,-1 1 0,1-1 1,-1 1-1,0 2 0,1 5 19,0 0 0,-1 0 0,0 1 0,-3 13-1,2-12-25,1-6-134,-1 3 200,0 1-1,2 15 1,-1-22-201,0-1 1,0 0 0,0 0-1,0 0 1,0 0 0,0 1-1,1-1 1,-1 0 0,0 0-1,1 0 1,-1 0 0,1 0-1,-1 0 1,1 0 0,0 0-1,-1 0 1,1 0 0,0 0-1,0 0 1,0-1 0,-1 1-1,1 0 1,0 0 0,0-1-1,0 1 1,0-1 0,0 1-1,0-1 1,2 1 0,33 4-7946,-14-5 2491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9984,'-4'15'3776,"4"-3"-2944,0 5 480,0-5-1,0 3-95,0 9 64,0 0-512,0 4-192,4-1-352,-4 2-160,0-7-32,0 2-320,5-3-128,-1-6-2048,1-3-895,8-4-1633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3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10368,'-3'-10'2489,"2"11"-890,4 18-301,-1-4-1218,22 108-43,-8-51-15,-3-1 53,21 92 1051,-25-128-10,2 0 0,24 53 0,-32-82-876,0 0 1,0 0-1,1-1 0,0 1 1,0-1-1,0 1 1,8 6-1,-10-10-140,1-1-1,-1 1 1,0 0-1,1-1 1,-1 0-1,1 1 1,0-1 0,-1 0-1,1 0 1,0 0-1,-1-1 1,1 1 0,0-1-1,0 0 1,0 1-1,0-1 1,0-1-1,-1 1 1,5-1 0,0 0 87,0-1 1,-1 0 0,1-1 0,0 0-1,-1 0 1,11-7 0,32-27 540,-44 32-642,33-31 386,8-6 35,-41 37-400,1 1 0,0 0 0,-1 0 0,2 1 0,-1 0 0,8-4-1,-13 7-78,1 0 0,-1-1-1,1 1 1,-1 0-1,0 0 1,1 0-1,-1 0 1,1 0 0,-1 0-1,0 1 1,1-1-1,-1 0 1,0 0-1,1 1 1,-1-1 0,0 1-1,0 0 1,1-1-1,-1 1 1,0 0-1,0 0 1,0 0 0,0-1-1,0 1 1,0 0-1,0 0 1,0 1-1,0-1 1,0 0 0,-1 0-1,1 0 1,0 0-1,0 2 1,3 6 49,-1 0 0,0-1 0,4 19 0,-5-18-37,4 15 27,-4-13-73,0-1 0,1 0 0,0 1 1,1-1-1,0 0 0,8 13 0,-11-21-97,0-1 0,0 1 0,1-1 0,-1 1-1,1-1 1,-1 1 0,1-1 0,0 0 0,0 0-1,-1 0 1,1 0 0,0 0 0,0 0 0,0-1-1,0 1 1,0 0 0,2-1 0,1 1-1053,-1-1 1,1 0-1,-1 0 1,1-1-1,-1 1 1,9-3-1,8-2-4822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2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16 211 4736,'1'-2'213,"-1"1"1,1-1-1,0 1 0,-1-1 0,0 1 1,1-1-1,-1 0 0,0 1 1,0-1-1,0 1 0,0-1 1,0 0-1,0 1 0,0-1 1,-1 1-1,1-1 0,0 0 1,-2-2-1,-9-19 3654,6 17-714,6 17 58,0 1-3458,7 49 923,2 0 0,3-1 0,22 65 0,-21-84-434,74 212 1052,-81-237-1227,14 35 134,2-1 1,32 51-1,-46-88-164,-1 0 1,2 0-1,0-1 0,0 0 1,2-1-1,-1 0 1,1-1-1,0 0 0,1-1 1,1 0-1,-1-1 1,16 6-1,-9-6 50,1-1 1,0-1 0,1-1-1,-1 0 1,1-2-1,38 1 1,-46-4-68,0-1 0,0 0 0,0 0 0,0-2 0,-1 0 0,1 0 0,-1-1 0,1-1 0,-1 0 0,0-1 0,19-12 0,-23 11 6,-1 0 0,1-1 0,-1 0 0,-1 0 0,0 0 0,0-1 0,0-1 0,9-18 0,-2 0 4,19-57 0,-15 22 35,-2-1 0,-3-1 0,-3-1 0,3-117 0,-11 96-80,5-108-141,-6 170 149,0 3-28,6-30 0,-6 45 29,1 0 0,-1 0 1,2 0-1,-1 1 1,1-1-1,0 1 0,0 0 1,7-9-1,-9 13-8,1 0 0,0 0 0,0 0 0,0 1 0,0-1 0,0 1 0,0-1 0,0 1 0,0-1 0,5-1 0,-6 3-125,-1 0-58,0 0-49,0 0 1,0 0 64,0 0 90,0 0 6,0 0 15,0 0 6,0 0 22,-5 0 52,2 0-7,-1 0 0,1-1-1,-1 1 1,1-1 0,-5-1 0,7 1 0,-1 1 1,1-1 0,0 1-1,-1 0 1,1-1 0,-1 1 0,1 0-1,-1 0 1,1 0 0,-1 0 0,1 0-1,0 0 1,-1 0 0,1 1-1,-1-1 1,1 0 0,0 1 0,-1-1-1,0 2 1,-8 4 69,0 1 1,1 0-1,-1 1 0,2 0 1,-14 16-1,-7 6 31,-130 119 387,123-117-678,98-110 220,-3 3 58,-47 63-99,0-1-1,0 2 1,22-16 0,-30 24 18,1 0 1,-1 0 0,1 0-1,0 1 1,0 0 0,0 0-1,1 0 1,-1 1 0,0-1-1,1 1 1,-1 0 0,1 1-1,9 0 1,-10 0 13,0 1 1,0 0 0,0 0-1,0 1 1,0 0-1,0-1 1,-1 1-1,1 1 1,-1-1-1,0 1 1,1 0-1,-1 0 1,0 0-1,6 7 1,3 4 87,-1 1-1,0 0 1,14 26-1,22 52 221,-39-75-299,-5-9 57,0 1 1,4 13 0,-7-20-452,0 1 0,-1 0 0,1-1 0,-1 1 0,1 0-1,-1 0 1,-1-1 0,1 1 0,-1 6 0,0-9-2,1 0-1,-1 0 1,1 0-1,-1 0 1,1-1-1,-1 1 1,1 0-1,-1 0 1,0 0-1,0-1 1,1 1 0,-1 0-1,0-1 1,0 1-1,0-1 1,0 1-1,1-1 1,-1 1-1,-2 0 1,1-1-4314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9216,'0'0'3061,"0"0"-1728,0 0-5,0 0 187,0 0-59,0-12 5408,2 12-6859,6 0-171,-7 0 169,-1 0-1,0 0 0,0 0 1,0 0-1,0 0 0,0 0 0,0 0 1,1 0-1,-1 0 0,0 0 1,0 0-1,0-1 0,0 1 1,0 0-1,0 0 0,0 0 1,1 0-1,-1 0 0,0 0 0,0 0 1,0 0-1,0 0 0,0 0 1,0-1-1,0 1 0,0 0 1,0 0-1,0 0 0,0 0 1,0 0-1,0 0 0,0 0 0,1-1 1,-1 1-1,0 0 0,0 0 1,0 0-1,0 0 0,0 0 1,0 0-1,0-1 0,-1 1 1,1 0-1,0 0 0,0 0 0,0 0 1,0 0-1,0 0 0,0 0 1,0-1-1,-10 6 73,2 0-113,-1 0 1,1 0 0,1 0-1,-12 10 1,20-18-2232,-1 3 2013,0-1 0,0 1-1,0-1 1,0 1 0,0-1 0,0 1 0,0-1 0,0 1 0,1-1-1,-1 1 1,0 0 0,0-1 0,0 1 0,1-1 0,-1 1-1,0 0 1,1-1 0,3-4-3216,-3-2-1098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31 341 7040,'0'0'114,"0"0"1,-1-1-1,1 1 1,0 0-1,0 0 1,-1 0 0,1 0-1,0 0 1,0 0-1,0 0 1,-1 0-1,1-1 1,0 1-1,0 0 1,0 0-1,-1 0 1,1 0 0,0-1-1,0 1 1,0 0-1,0 0 1,0 0-1,-1-1 1,1 1-1,0 0 1,0 0-1,0 0 1,0-1-1,0 1 1,0 0 0,0 0-1,0-1 1,0 1-1,0 0 1,1-15 1974,9-22-627,-7 26-756,11-45 845,17-55 1095,-24 92-1702,-7 19-923,0 0 0,0 0-1,0 0 1,0 1 0,0-1-1,0 0 1,0 0 0,0 0-1,0 0 1,0 0 0,0 0-1,1 0 1,-1 0 0,0 0-1,0 0 1,0 1-1,0-1 1,0 0 0,0 0-1,0 0 1,0 0 0,0 0-1,0 0 1,0 0 0,1 0-1,-1 0 1,0 0 0,0 0-1,0 0 1,0 0 0,0 0-1,0 0 1,0 0 0,0 0-1,1 0 1,-1 0 0,0 0-1,0 0 1,0 0 0,0 0-1,0 0 1,0 0-1,0 0 1,0 0 0,1 0-1,-1 0 1,0 0 0,0 0-1,0 0 1,0 0 0,0 0-1,0 0 1,0-1 0,0 1-1,1 11 308,-1 0-1,0 0 1,-3 19-1,1-11-117,-50 351 2388,34-256-1889,18-112-668,-1 1 1,1-1-1,-1 0 0,1 1 1,-1-1-1,0 0 0,0 1 1,0-1-1,0 0 0,-1 0 1,-2 4-1,4-6-38,0 0 0,0 0 0,0 0 0,0 0 0,0 0 0,0 1 0,-1-1 0,1 0 0,0 0 0,0 0 0,0 0 0,0 0 0,0 0 0,0 0 0,-1 0 0,1 0 0,0 0 0,0 0 0,0 0 0,0 0 0,-1 0 0,1 0 0,0 0 0,0 0 0,0 0 0,0 0 0,-1 0 0,1 0 0,0 0 0,0 0 0,0 0 0,0 0 0,0 0 0,-1 0 0,1 0 0,0 0 0,0 0 0,0 0 0,0-1 0,-3-6 13,2-9-56,5-2 12,1 0-1,0 0 1,15-32 0,-10 25 18,13-28 16,2 0 1,3 2-1,2 1 0,2 2 0,61-72 1,-87 113-14,19-24 38,32-27 0,-50 51 18,1 0 1,-1 1-1,1 0 0,0 1 1,1 0-1,-1 0 1,1 1-1,0 0 0,17-5 1,-22 8-23,-1 0 0,0 1 1,0 0-1,0-1 0,1 1 1,-1 1-1,0-1 0,0 0 0,0 1 1,1-1-1,-1 1 0,0 0 1,0 0-1,0 0 0,3 2 0,-2 0-1,-1-1 0,1 1 0,-1-1 0,0 1 0,0 0 0,0 1-1,0-1 1,-1 0 0,1 1 0,1 3 0,4 9 12,-1-1-1,-1 1 1,-1 1 0,6 25 0,-8-27-47,6 22-7,-2 0 0,-1 1 0,1 66-1,-8-80-617,-1 0 0,-6 36 0,4-42-734,-1 0-1,-1 0 1,-14 30 0,18-42 540,-1 0 1,0 0-1,-1-1 0,1 1 0,-1-1 0,0 0 0,0 0 0,-1 0 1,0-1-1,0 1 0,0-1 0,-9 6 0,-9-1-3097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77 10240,'-18'-72'3872,"14"72"-3040,4-4 640,0 8 127,9 4-255,13 4 0,19 0-672,17 0-320,13-5-224,1-7-128,-2-3 32,-2-1-672,-7-1-288,-2 10-4895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39 294 9600,'2'-51'3760,"0"-2"2447,-2 53-6141,0 0 0,1 0 0,-1 0 0,0 0-1,0 0 1,0 0 0,0 1 0,0-1 0,0 0 0,0 0-1,0 0 1,0 0 0,0 0 0,0 0 0,0 0-1,0 0 1,0 0 0,1 0 0,-1 0 0,0 0 0,0 0-1,0 0 1,0-1 0,0 1 0,0 0 0,0 0-1,0 0 1,0 0 0,0 0 0,0 0 0,0 0-1,0 0 1,0 0 0,0 0 0,0 0 0,1 0 0,-1 0-1,2 12 485,-6 73 759,-17 98-1,1-12-864,18-154-426,2-1 0,0 0-1,1 1 1,0-1 0,1 0 0,6 20-1,-6-28-13,1 0 0,0 0-1,0 0 1,1-1 0,0 1 0,0-1-1,1 0 1,0 0 0,0 0-1,1-1 1,0 1 0,0-1 0,10 7-1,-10-8 1,0 0-1,1-1 1,0 1-1,0-1 0,1-1 1,-1 1-1,1-1 1,-1-1-1,1 1 1,0-1-1,0-1 1,0 1-1,0-1 1,0-1-1,0 0 0,13-1 1,1-2 1,-1-1 0,0-2 0,0 0 0,0-1 0,28-14 0,-32 12 59,0 0 0,0-1 1,-1-1-1,-1-1 0,0 0 1,22-22-1,-33 28-18,0 1 0,0-1 1,0 0-1,-1 0 0,0-1 0,0 1 1,0-1-1,-1 1 0,0-1 1,0 0-1,-1 0 0,0 0 0,0 0 1,-1 0-1,0 0 0,0 0 0,0 0 1,-1 0-1,0 0 0,0 0 0,-1 1 1,0-1-1,0 0 0,-1 1 0,0-1 1,0 1-1,0 0 0,-1 0 1,0 0-1,0 0 0,0 1 0,-1 0 1,0-1-1,0 2 0,0-1 0,0 1 1,-1-1-1,0 2 0,-7-5 0,2 3-50,0 1 0,0 0-1,-1 1 1,1 0-1,-1 1 1,0 0-1,1 1 1,-23 1 0,9 1-26,0 1 0,0 2 0,-28 7-1,2 5-103,46-14 108,1 0-1,-1 0 1,1 1-1,-1-1 0,1 1 1,0 0-1,-7 6 1,11-9 26,0 0 0,0 1 0,0-1 1,0 0-1,0 0 0,-1 0 0,1 0 0,0 0 0,0 0 1,0 0-1,0 1 0,0-1 0,0 0 0,0 0 0,0 0 1,-1 0-1,1 0 0,0 1 0,0-1 0,0 0 1,0 0-1,0 0 0,0 0 0,0 0 0,0 1 0,0-1 1,0 0-1,0 0 0,0 0 0,0 0 0,0 1 0,0-1 1,0 0-1,0 0 0,0 0 0,1 0 0,-1 0 0,0 1 1,0-1-1,0 0 0,0 0 0,0 0 0,0 0 1,0 0-1,0 0 0,1 1 0,-1-1 0,0 0 0,0 0 1,0 0-1,0 0 0,0 0 0,1 0 0,-1 0 0,0 0 1,0 0-1,0 0 0,0 0 0,0 0 0,1 0 0,2 1 5,0-1 0,1 1 0,-1-1 0,0 0 0,0 0 0,0-1 0,1 1 0,4-2-1,31-10-26,-16 3 8,0-1 0,-1-2 1,0 0-1,36-27 0,-24 12 30,-2-1 0,30-33-1,-53 52 0,-1-1-1,0 0 0,0 0 0,11-22 0,-17 28-1,0 1 0,-1-1 1,1 1-1,-1-1 0,0 1 1,-1-1-1,1 0 0,0 0 0,-1 1 1,0-1-1,0 0 0,0 0 1,0 1-1,-1-1 0,1 0 0,-1 0 1,0 1-1,0-1 0,-1 1 1,1-1-1,-3-3 0,0 1-1,0 0 0,0 1-1,-1-1 1,0 1 0,0 0-1,0 1 1,-1-1 0,1 1 0,-1 0-1,-10-5 1,-7-2-32,-38-13-1,57 23 18,-188-61-903,163 52-694,23 6-376,10 0 521,15 0-1118,-14 3 1750,55-11-4323,35-6-59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3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27 10752,'7'-20'3509,"-7"20"-3439,0 0 1,0 0-1,0 0 0,0-1 1,0 1-1,0 0 0,0 0 1,0-1-1,0 1 0,0 0 1,0 0-1,0-1 0,0 1 1,0 0-1,0 0 0,0 0 1,-1-1-1,1 1 0,0 0 1,0 0-1,0 0 0,0-1 1,0 1-1,-1 0 1,1 0-1,0 0 0,0 0 1,0 0-1,-1-1 0,1 1 1,0 0-1,0 0 0,0 0 1,-1 0-1,1 0 0,0 0 1,0 0-1,-1 0 0,1 0 1,0 0-1,0 0 0,-1 0 1,1 0-1,0 0 0,-12 0 1479,2 2-620,0 0 0,-17 6 0,-10 3 39,11-5-733,0 2-1,0 1 1,1 2 0,0 0-1,1 1 1,0 1 0,1 2-1,1 0 1,-39 35 0,7 2-77,2 3 0,-46 63 0,86-103-127,2 1-1,0 0 1,0 1-1,-10 26 1,17-35-22,0 1 0,1-1 0,0 1 0,1-1 0,-1 1 0,2-1 0,-1 1 0,1 0 0,0-1 0,1 1 0,3 16 1,-1-16-4,0-1 0,0 0 1,0 0-1,1 0 1,0 0-1,1-1 1,-1 1-1,1-1 1,1 0-1,0-1 1,0 1-1,0-1 1,0 0-1,1-1 1,0 0-1,0 0 0,1 0 1,-1-1-1,1 0 1,11 4-1,7 1 14,-1-2 0,2 0 0,-1-2 0,0-1 0,41 2 1,289-14 15,-269 2-136,-25 2-260,76-2-2395,-123 7-242,25 5-1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7296,'3'-11'2258,"-1"-1"1,0 1 0,0-22-1,-2 32-2246,0 1 0,0 0 0,0 0 1,0 0-1,0 0 0,0 0 0,0 0 0,0 0 0,0 0 0,0-1 0,0 1 0,0 0 1,0 0-1,0 0 0,0 0 0,0 0 0,0 0 0,0 0 0,0 0 0,0-1 0,0 1 1,0 0-1,0 0 0,0 0 0,0 0 0,0 0 0,0 0 0,0 0 0,0 0 0,0 0 1,0-1-1,0 1 0,1 0 0,-1 0 0,0 0 0,0 0 0,0 0 0,0 0 0,0 0 1,0 0-1,0 0 0,0 0 0,0 0 0,1 0 0,-1 0 0,0 0 0,0 0 0,0 0 1,0 0-1,0 0 0,0 0 0,0 0 0,0 0 0,1 0 0,-1 0 0,0 0 0,0 0 0,0 0 1,0 0-1,0 0 0,0 0 0,0 0 0,0 0 0,0 0 0,1 0 0,-1 0 0,6 9 430,1 11 60,0 1 0,-1-1-1,-2 1 1,3 24 0,-3-21-269,14 128 630,-10-60-654,22 269 623,-24-257-30,-9 112 1,-29 76 285,10-114-256,21-172-767,-1 11 201,-4 21 0,6-38-260,0 0 0,0 0-1,0 0 1,0 0 0,-1 0 0,1 0-1,0 0 1,0 0 0,0 0 0,0 0-1,0 0 1,0 0 0,0 0 0,0 0-1,0 0 1,0 0 0,0 0 0,0 0-1,0 0 1,0 0 0,0 0 0,0 0-1,0 0 1,0 0 0,0 0-1,0 0 1,0-9 36,7-21-63,10-8 13,2 0 0,1 1 0,46-63 0,-58 89 9,0 1 0,0 0 0,1 0 0,1 0 0,-1 1 0,20-13 0,-25 19 12,0 1 1,0-1-1,0 1 0,1 1 0,-1-1 1,1 0-1,-1 1 0,1 0 0,-1 0 1,1 0-1,0 1 0,0 0 1,-1 0-1,1 0 0,0 0 0,0 1 1,-1-1-1,1 1 0,-1 1 0,1-1 1,5 3-1,-1 0 55,-1 1 0,0 0 0,0 0 0,0 1-1,0 0 1,-1 1 0,0 0 0,0 0 0,7 10 0,0 2 63,-1 1 0,16 29 0,-12-11-35,-2 1 0,-1 0 0,-2 1 0,9 53 0,-15-67-120,-2-10-174,-1 1-1,3 32 1,-5-47-2026,2-6-422,5-9-1860,-7 9 3706,8-11-4687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5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10112,'-8'-6'4084,"8"6"1539,8 3-1277,2 0-5616,5 0 1623,1-1 0,0-1 0,-1 0-1,22-3 1,3 1 97,193 9-269,-231-8-462,0 0 1,0 0-1,0 0 0,-1 0 1,1 1-1,0-1 1,0 1-1,0-1 0,2 2 1,-3-1 132,-1-1 0,0 0 0,0 0 0,1 0 0,-1 0 0,0 1 0,0-1 0,0 0 0,1 0 0,-1 0 0,0 1 0,0-1 0,0 0 0,0 0 0,0 1 0,0-1 0,0 0 0,1 0 0,-1 1 0,0-1 0,0 0 0,0 0 0,0 1 0,0-1 0,0 1 0,-7 8-3598,-6 3-24,1 4-246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5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7936,'-2'6'940,"-1"-1"247,1 0 1,0 1 0,1-1 0,-1 0 0,1 1 0,-1 9 0,3-13-1044,-1 0 0,0 0 0,0-1 0,1 1 0,-1 0 0,1-1 0,0 1-1,-1-1 1,1 1 0,0-1 0,0 1 0,0-1 0,0 1 0,0-1 0,0 0 0,0 0 0,0 1 0,1-1-1,-1 0 1,0 0 0,1 0 0,-1 0 0,1-1 0,-1 1 0,1 0 0,0-1 0,2 2 0,2-1-28,1 1 0,-1-1 0,1 0 1,0 0-1,-1-1 0,13 0 0,45-7 193,-50 5-231,11-2-268,29-2-299,-15 4-5536,-22 2 1284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7936,'-7'-1'474,"-6"0"4454,7 4-339,6-3-4502,0 1 1,0-1-1,0 1 0,0-1 1,1 0-1,-1 1 0,0-1 1,0 1-1,0-1 1,1 1-1,-1-1 0,0 0 1,0 1-1,1-1 0,-1 0 1,0 1-1,1-1 0,-1 0 1,1 1-1,2 1 107,0 0-1,-1 0 1,1-1-1,0 1 1,0-1-1,0 0 1,0 0 0,0 0-1,1 0 1,-1 0-1,0-1 1,4 1-1,45-1 1221,-31-1-965,157 16 1144,-62-2-1421,-99-13-160,0 0 1,34-6-1,-12 1 36,-37 5-29,16 0-219,-18 0 138,1 1 1,-1-1-1,0 0 1,1 0-1,-1 0 1,1 1-1,-1-1 1,0 0-1,1 0 1,-1 1-1,0-1 1,1 0-1,-1 1 1,0-1-1,1 1 1,-1-1-1,0 0 1,0 1-1,1-1 1,-1 1-1,0-1 1,0 1-1,0-1 1,0 0-1,0 1 1,0-1-1,1 1 1,-1-1-1,0 1 1,0-1-1,-1 1 1,1 4-400,0-3-874,0 1 0,0 0 0,0 0 1,1 0-1,-1 0 0,1 0 0,-1 0 0,3 5 1,1-1-2810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5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59 8960,'0'0'14,"1"-2"274,-1 0 0,1 0 1,-1 0-1,1 0 0,-1 0 0,0 0 1,0 0-1,0 0 0,0 0 1,0 0-1,0 0 0,-1 0 1,1 0-1,-1 0 0,1 0 0,-1 0 1,0 0-1,1 1 0,-1-1 1,0 0-1,0 0 0,-1 1 1,-1-3-1,-1-1 1107,-1 0 1844,5 5-3205,0 0 1,0 0 0,-1 0-1,1 0 1,0 0-1,0 1 1,-1-1 0,1 0-1,0 0 1,0 0-1,0 0 1,0 1 0,-1-1-1,1 0 1,0 0-1,0 0 1,0 1 0,0-1-1,0 0 1,-1 0-1,1 1 1,0-1 0,0 0-1,0 0 1,0 1-1,0-1 1,0 0 0,0 0-1,0 1 1,0-1-1,0 0 1,0 1 0,-15 122 1500,8-55-1054,-13 153 176,19-184-684,2 1 0,2 0 0,13 64 0,-13-90-104,-2-3-69,1-1 0,0 1 0,0-1 0,1 0 0,1 0 0,6 13 0,-10-20 130,0-1-1,0 0 1,0 0-1,0 0 1,0 0-1,0 1 1,0-1-1,1 0 1,-1 0-1,0 0 1,0 0-1,0 0 1,0 0 0,0 1-1,0-1 1,0 0-1,1 0 1,-1 0-1,0 0 1,0 0-1,0 0 1,0 0-1,0 0 1,1 0-1,-1 0 1,0 0-1,0 0 1,0 0-1,0 0 1,1 1-1,-1-1 1,0 0-1,0-1 1,0 1-1,0 0 1,1 0-1,-1 0 1,0 0-1,0 0 1,0 0-1,0 0 1,0 0-1,1 0 1,-1 0-1,0 0 1,0 0-1,0 0 1,0-1-1,1 1 1,2-8-3104,-2 6 2507,6-16-3983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2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199 159 6400,'9'-10'1691,"-1"1"1,0-1 0,0-1 0,13-22-1,-5 9 267,-9 16-702,-9 11 1045,-25 29-1734,-40 37 0,19-20-571,27-27 6,-10 10-3,-33 44 0,49-48 69,15-24 37,1-4 29,9-13 205,37-62 497,92-126 408,-131 192-1208,0-1 0,1 1 0,0 0 0,1 1 0,17-13 0,-24 19-28,0 1 0,0-1 1,1 0-1,-1 1 0,0 0 0,0 0 0,1 0 1,-1 0-1,1 0 0,-1 1 0,1-1 0,-1 1 1,1 0-1,-1 0 0,1 1 0,-1-1 0,1 1 1,-1-1-1,0 1 0,1 0 0,-1 0 0,0 1 1,1-1-1,4 4 0,0 0 47,-1 1 0,0 0-1,0 0 1,-1 1 0,0-1 0,0 1 0,7 11 0,30 59 108,-29-50-205,-6-9-186,13 22-27,-20-38-190,0 0 1,1 0 0,-1 0 0,1 0 0,-1 0-1,1-1 1,0 1 0,-1 0 0,1-1 0,0 0-1,0 1 1,0-1 0,0 0 0,4 2-1,3-3-4818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8704,'0'0'150,"0"0"0,0 0 0,0 0 0,0 0 0,0 0 0,0 0 0,0 0 0,1 0 0,-1 0 0,0 0 0,0 0 0,0 0 0,0 0 0,0 0 0,0 0 0,0 0 0,0 0 0,0 0 0,0 0 0,0 0-1,0 0 1,0 0 0,0 0 0,0 0 0,0 0 0,0 1 0,0-1 0,0 0 0,0 0 0,1 0 0,-1 0 0,0 0 0,0 0 0,0 0 0,0 0 0,0 0 0,0 0 0,0 0 0,0 0 0,0 0 0,0 0 0,0 0 0,0 0 0,0 0 0,0 0 0,0 0 0,0 1 0,0-1 0,0 0 0,0 0 0,0 0 0,10-1 2183,15-5-1202,-2-1-625,1 0 0,0 2 0,0 1 0,34-2 0,-51 5-376,1 1 0,-1 1 0,1-1 0,-1 1 0,1 0-1,-1 1 1,1 0 0,-1 0 0,0 1 0,0 0 0,0 0 0,-1 0-1,1 1 1,-1 0 0,1 0 0,-1 1 0,-1 0 0,9 7 0,-11-7 8,1 0 0,-1 0 0,0 0 1,0 0-1,-1 0 0,1 1 0,-1-1 1,-1 1-1,1-1 0,-1 1 0,2 10 0,-2 2 134,0 0 0,-3 27 0,-1-18-190,-1-1 0,-1 1 0,-1-1 0,-1 0 0,-13 27 0,0-5 96,-47 75 0,62-115-187,0 1 0,0 0 0,1 0 0,0 0-1,1 1 1,-4 12 0,7-20 7,-1 1 0,1-1 0,0 1 0,0 0-1,0-1 1,0 1 0,0-1 0,1 1 0,-1-1 0,1 1 0,0-1 0,-1 1-1,1-1 1,0 0 0,1 1 0,-1-1 0,0 0 0,0 0 0,1 0-1,0 0 1,-1 0 0,1 0 0,0 0 0,0-1 0,0 1 0,0-1 0,0 1-1,0-1 1,4 2 0,4 2 25,1-1 0,0 0 0,-1-1 0,1 0 0,0 0-1,20 1 1,71-2 191,-74-2-199,-19 0-435,-1 0-1,17-4 0,0-3-5015,-21 6 3397,-3 1-2658,-1 0-113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10624,'32'-7'4663,"62"-5"0,32 12 90,-103 2-4291,25 5-1,11 2 67,0-5-77,0-3 0,62-6 1,119-24 201,-134 15-500,417-40 197,-338 36-252,-108 12-79,55-7-582,-114 11-397,-18 2 903,0-1 0,0 1 1,1 0-1,-1 0 0,0 0 0,0 0 0,0 0 1,0 0-1,0 0 0,1 0 0,-1 0 1,0 0-1,0 0 0,0 0 0,0 0 1,0 1-1,1-1 0,-1 0 0,0 0 0,0 0 1,0 0-1,0 0 0,0 0 0,0 0 1,1 0-1,-1 0 0,0 0 0,0 1 1,0-1-1,0 0 0,0 0 0,0 0 0,0 0 1,0 0-1,0 0 0,0 1 0,0-1 1,1 0-1,-1 0 0,0 0 0,0 0 1,0 1-1,-4 5-1833,-9 7-1187,-7 3-992,-3 0-1088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9088,'-6'1'286,"-9"-1"5790,13-2-3156,9-2-1995,10-3-564,0 1 0,1 0 0,0 1 0,27-3 0,-34 6-171,1 1 0,-1 1 0,0 0 0,1 0 0,-1 1 0,0 1 0,0 0 0,19 5 0,-26-5-83,0 0 0,0-1 0,0 1 1,-1 0-1,1 1 0,-1-1 0,0 1 0,0-1 0,1 1 0,-2 0 0,1 0 1,4 6-1,-4-3 46,1-1 1,-2 1-1,1 0 0,-1 0 1,0 0-1,0 0 1,2 11-1,-2-1-2,-1 1 0,-1 0 0,0-1 0,-1 1-1,-5 28 1,-11 32-84,9-45-73,1 1 0,2 0 0,-1 41 0,6-68 44,0 0 0,1 1 1,-1-1-1,2 0 0,-1 1 0,0-1 1,1 0-1,4 7 0,-5-10-21,0-1-1,0 0 1,1 1-1,-1-1 1,1 0 0,-1 0-1,1 0 1,0-1-1,0 1 1,0 0-1,0-1 1,0 1 0,0-1-1,0 1 1,1-1-1,-1 0 1,0 0-1,1 0 1,-1 0-1,1-1 1,-1 1 0,4 0-1,11 0-315,0 0-1,1-1 1,-1-1-1,28-4 1,-8-3-4236,0-3-4366,-19 6 4411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 10112,'-1'-6'1622,"-1"1"1,0-1 0,-4-9-1,5 14 207,-1 1-1621,0 0-1,0 0 1,-1 1-1,1-1 1,0 1-1,0-1 0,0 1 1,0 0-1,0 0 1,0 0-1,1 0 1,-1 0-1,0 0 1,0 0-1,1 1 0,-1-1 1,1 1-1,-1-1 1,1 1-1,-1 0 1,1-1-1,0 1 0,-1 3 1,-2 3-271,0 0-1,1 1 1,-5 17 0,7-22 223,-6 26-151,0 0 0,3 1 1,0-1-1,2 1 0,1 0 1,2 0-1,1 0 0,1 0 1,2-1-1,1 0 0,15 46 1,-17-65-46,0-1-1,1 1 1,0-1 0,1 0 0,12 17 0,-14-23-286,0 1-1,0-1 1,1 0 0,0 0-1,5 3 1,-5-4-424,-1-1 1,1 0-1,-1 0 0,1 0 1,0 0-1,8 1 0,6 1-4048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11392,'-4'0'4288,"4"0"-3329,4 0 289,-4 0-32,5 0-576,-1 0-32,10-5-352,-5 5-160,9 0-64,9 0-128,-6-3 64,1 3-1184,1-4-512,-5-1-991,-5 2-353,1-1-992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9088,'0'-1'234,"0"0"-1,0 0 1,0 0 0,1 0 0,-1 0 0,0 0 0,1 0 0,-1 1 0,1-1 0,-1 0-1,1 0 1,-1 0 0,1 1 0,0-1 0,-1 0 0,1 1 0,0-1 0,0 0 0,-1 1-1,1-1 1,0 1 0,0-1 0,0 1 0,0 0 0,0-1 0,0 1 0,-1 0 0,1 0-1,0 0 1,0-1 0,0 1 0,0 0 0,1 0 0,6 0 314,-1 0 0,0 0 0,9 1-1,-7 0-252,0 0-1,0 1 0,0 0 1,-1 0-1,1 1 0,-1 1 1,0-1-1,0 1 0,14 9 1,-19-11-177,1 1 1,0 0 0,-1 0 0,0 1 0,0-1 0,0 1 0,0-1 0,0 1 0,-1 0-1,1 0 1,-1 0 0,0 0 0,0 1 0,-1-1 0,0 0 0,1 1 0,-1-1 0,-1 1-1,1 0 1,0 6 0,-2 0-5,0 0-1,0 0 0,-1 0 1,0 0-1,-1-1 0,-5 13 1,-30 60 105,7-17-176,29-63-50,1 1 0,0-1 0,0 1 0,0 0-1,0-1 1,1 1 0,0 0 0,0-1 0,0 1 0,0 0-1,0 0 1,1-1 0,-1 1 0,1-1 0,0 1 0,0 0-1,3 6 1,-2-8 5,0 1 0,-1 0 0,1-1 0,0 1 0,0-1-1,0 0 1,1 0 0,-1 0 0,1 0 0,-1 0 0,1 0 0,-1 0-1,1-1 1,0 0 0,0 1 0,0-1 0,0 0 0,0 0 0,0-1 0,0 1-1,6 0 1,-3-1 47,8 1-939,28-1 1,-37 0 62,0-1-1,-1 0 1,1 0-1,-1 0 1,1 0-1,4-3 1,13-7-4518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11392,'2'0'589,"1"0"1,-1 1-1,1-1 1,-1 1 0,1 0-1,-1 0 1,0 0-1,1 0 1,-1 0-1,0 0 1,0 1 0,0-1-1,0 1 1,0 0-1,3 2 1,3 5 727,14 19 0,-19-23-1070,12 18 48,-1 1 0,-2 0 0,0 1-1,-2 0 1,-1 1 0,6 27 0,-7-23-447,-2 0 0,-1 0 0,-2 1 0,-1 0 0,-1 0 0,-2 0 0,-1-1 0,-1 1 0,-10 41 0,13-71 59,-4 17-1827,4-9-3054,4-12 1727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10240,'-18'3'3872,"18"2"-3040,0-5 640,0 0 127,5 0-319,4 0 32,7-5-608,11 2-256,9-4-256,9-2-160,-1 1 0,-8 4-128,-5 1 0,-8 3-1792,-10 12-704,-8 7-2879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10752,'32'0'4032,"-11"0"-3136,15-3 95,-18-2-95,4 1-544,5 1-96,1-2-512,-3-2-256,2-1 288,-4-4-2239,4-4-961,0 1-576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5 401 10240,'-5'0'3872,"5"4"-3040,9-1 799,-4 2 65,4-1-416,9-4-32,4 0-512,10 0-128,7-4-352,1 4-96,1 0-32,-1 0-64,-5 4-64,-4 4-544,-8-1-192,-1 1-1568,1 1-575,-5-2-2369</inkml:trace>
  <inkml:trace contextRef="#ctx0" brushRef="#br0" timeOffset="1">638 63 9728,'-3'-6'1151,"1"-1"0,-1 0 0,2 0 1,-1 0-1,1 0 0,-1-14 0,2 21-1085,0 0 0,0 0 0,0 0-1,0 0 1,0 0 0,0 0 0,0 0 0,-1 0-1,1 0 1,0 0 0,0 0 0,0 0 0,0 0 0,0 0-1,0 0 1,0 0 0,0 0 0,-1 0 0,1 0-1,0 0 1,0 0 0,0 0 0,0 0 0,0 0 0,0 0-1,0 0 1,0 0 0,-1 0 0,1 0 0,0 0-1,0 0 1,0 0 0,0 0 0,0 0 0,0 0 0,0 1-1,0-1 1,0 0 0,0 0 0,0 0 0,0 0-1,0 0 1,-1 0 0,1 4 91,0 0-1,0-1 1,0 1-1,0 0 1,0-1 0,1 1-1,0 0 1,-1-1-1,3 5 1,1 11 16,13 113 93,38 208-1407,-43-303-657,-11-35 1518,0 0 1,0 0-1,0 0 0,1 0 0,-1 0 1,1 0-1,0 0 0,-1 0 0,1-1 1,0 1-1,0-1 0,3 3 1,-5-4 155,1 0 1,-1 1 0,1-1 0,-1 0 0,0 0-1,1 0 1,-1 0 0,1 0 0,-1 0 0,1 1 0,-1-1-1,0 0 1,1 0 0,-1 0 0,1-1 0,-1 1 0,1 0-1,-1 0 1,0 0 0,2 0 0,5-7-3930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196 163 4864,'0'0'1589,"0"0"-864,0 0 91,0 0 118,0 0-236,0 0-122,0 0-165,0 0-112,0 0-155,0 0-86,0 0 38,0 0 64,0 0 80,-3-12 2982,2 7-2430,1 4-766,0 1-1,0 0 1,0 0 0,0 0 0,0 0 0,0 0-1,0 0 1,0-1 0,0 1 0,0 0 0,0 0 0,0 0-1,0 0 1,0 0 0,0 0 0,0-1 0,0 1-1,-1 0 1,1 0 0,0 0 0,0 0 0,0 0-1,0 0 1,0 0 0,0 0 0,0-1 0,0 1-1,0 0 1,0 0 0,-1 0 0,1 0 0,0 0 0,0 0-1,0 0 1,0 0 0,0 0 0,0 0 0,-1 0-1,1 0 1,0 0 0,0 0 0,0 0 0,0 0-1,0 0 1,0 0 0,-1 0 0,0 0 80,1 0 76,0 0 52,0 0 54,0 0-42,0 0-12,-9 12-52,9-11-174,0-1 0,0 1 0,0-1 0,0 1 0,0-1 0,1 1 0,-1-1 1,0 1-1,0-1 0,0 1 0,0-1 0,0 1 0,1-1 0,-1 1 0,0-1 0,1 0 0,-1 1 0,0-1 1,0 1-1,1-1 0,-1 0 0,1 1 0,-1-1 0,0 0 0,1 1 0,-1-1 0,1 0 0,-1 0 0,1 1 1,-1-1-1,1 0 0,-1 0 0,1 0 0,-1 0 0,1 0 0,-1 0 0,1 0 0,-1 0 0,1 0 0,-1 0 1,1 0-1,-1 0 0,1 0 0,-1 0 0,1 0 0,-1 0 0,1 0 0,-1-1 0,1 1 0,0 0 0,0-1 16,0 1 0,1-1-1,-1 0 1,1 0-1,-1 1 1,0-1 0,1 0-1,-1 0 1,0 0-1,0 0 1,0 0 0,0 0-1,0-1 1,0 1-1,0 0 1,0-1-1,0-1 1,0 0 95,0-1 1,-1 1-1,0-1 0,1 1 0,-1-1 1,0 1-1,-1-1 0,1 1 1,-1-1-1,0 1 0,1-1 0,-3-3 1,3 6-80,-1 0 0,1-1 0,-1 1 0,1 0 1,-1 0-1,1 0 0,-1 0 0,0-1 0,0 1 1,0 0-1,0 0 0,1 1 0,-1-1 0,-1 0 1,1 0-1,0 0 0,0 1 0,0-1 0,0 0 1,0 1-1,-1-1 0,1 1 0,0-1 0,0 1 1,-1 0-1,1 0 0,0-1 0,-1 1 0,1 0 1,0 0-1,-1 0 0,1 0 0,-3 1 0,-2 1-10,0 0 0,0 1-1,0 0 1,0 0-1,0 0 1,0 0-1,1 1 1,-1 0 0,1 1-1,-8 8 1,11-11-39,0 0 1,0 1 0,0-1-1,1 1 1,-1-1 0,1 1 0,0 0-1,0-1 1,0 1 0,0 0-1,-1 5 1,2-6 11,0 0 1,0 0 0,0 0-1,1 0 1,-1 0-1,0 0 1,1 0-1,-1 0 1,1 0 0,0 0-1,0 0 1,0 0-1,0-1 1,0 1-1,0 0 1,0 0 0,0-1-1,2 3 1,0-2-3,-1 0 1,0 0 0,0 0-1,1 0 1,-1 0-1,1-1 1,0 1 0,0-1-1,-1 1 1,1-1 0,0 0-1,0 0 1,0 0 0,0-1-1,0 1 1,0-1 0,0 0-1,1 1 1,5-2-1,-5 1 7,1-1-1,-1 0 1,1-1-1,-1 1 1,0-1-1,0 0 1,1 0-1,-1 0 1,0 0-1,-1-1 1,1 1-1,5-6 1,-6 5 31,0 0 0,0 0 0,0 0 0,-1 0-1,1-1 1,-1 1 0,0-1 0,0 0 0,0 1 0,-1-1 0,1 0 0,-1 0 0,1-6 0,-1 7 24,-1 0-1,0 0 1,0 0 0,0 1-1,-1-1 1,1 0 0,-1 0-1,1 1 1,-1-1-1,0 0 1,0 1 0,0-1-1,0 1 1,0-1 0,-1 1-1,1 0 1,-1-1-1,0 1 1,0 0 0,0 0-1,-3-3 1,2 3-38,0 0-1,0 1 1,1-1 0,-1 1-1,0-1 1,-1 1 0,1 0 0,0 0-1,0 0 1,0 1 0,-1-1-1,-5 1 1,4 0-12,0 0 0,0 0 1,0 0-1,0 1 0,1 0 0,-1 0 0,-9 4 1,3-1-3,0 1 1,1 1-1,-1 0 1,1 0-1,0 1 0,1 0 1,0 1-1,0 0 1,1 0-1,0 1 1,0 0-1,-6 10 1,12-17-18,1 0 0,0 1 0,0-1 1,0 0-1,0 0 0,1 0 0,-1 1 0,1-1 1,-1 0-1,1 1 0,0-1 0,0 1 0,0-1 1,0 0-1,0 1 0,0-1 0,2 5 0,-1-4 3,0 0 0,0-1 0,1 1-1,0-1 1,-1 1 0,1-1 0,0 1 0,0-1-1,0 0 1,0 0 0,1 0 0,3 3 0,1-1 11,1 0 0,0 0 0,0 0 0,0-1 1,0 0-1,0-1 0,1 0 0,-1 0 1,10 1-1,-11-3 9,-1 0 0,0 1 0,1-2 0,-1 1-1,0-1 1,0 0 0,1 0 0,-1-1 0,0 0 0,0 0 0,0-1 0,-1 1 0,1-1 0,0 0 0,-1-1-1,0 1 1,0-1 0,0 0 0,0 0 0,-1-1 0,1 1 0,-1-1 0,0 0 0,-1-1 0,1 1 0,-1 0-1,0-1 1,0 0 0,-1 0 0,0 1 0,0-2 0,0 1 0,-1 0 0,0 0 0,0 0 0,0-1 0,-1 1-1,0 0 1,0-1 0,-1-5 0,-1 3 17,1 1 1,-1-1-1,-1 1 0,0 0 0,0 0 0,0 0 0,-1 1 0,-7-13 1,9 18-21,0-1 0,0 1 1,0 0-1,0 0 1,0 0-1,0 0 0,-1 0 1,1 1-1,0-1 1,-1 1-1,0-1 1,1 1-1,-1 0 0,0 0 1,0 0-1,1 1 1,-1-1-1,0 0 0,0 1 1,0 0-1,0 0 1,0 0-1,0 0 0,0 0 1,0 1-1,0-1 1,1 1-1,-6 1 1,0 1-13,-1 1 0,0 0 0,1 1 0,0-1 0,0 1 1,-12 10-1,6-2-45,-1 0 1,-14 19 0,26-29 35,0 1 0,0 0 0,0 0 0,1 0 0,0 0 0,-1 1 0,1-1 0,1 1 0,-1-1 0,1 1 1,0-1-1,0 1 0,-1 6 0,2-8 11,1 1 1,-1 0-1,0-1 1,1 1-1,0 0 1,0-1-1,0 1 1,0-1-1,1 0 1,-1 1-1,1-1 1,0 0-1,0 0 1,0 0-1,0 0 1,1 0-1,4 4 1,-1-2 5,0 0 1,0 0-1,0-1 1,0 1-1,1-2 1,0 1-1,-1-1 1,1 0-1,1 0 1,9 2-1,-12-4-3,0 0 1,0-1-1,0 1 0,-1-1 0,1 0 0,0 0 1,0-1-1,0 1 0,0-1 0,-1 0 0,1 0 1,0-1-1,-1 0 0,1 1 0,-1-1 0,0-1 1,8-4-1,-6 3 3,0-1 1,0 0 0,0-1-1,-1 1 1,0-1-1,0 0 1,5-8 0,-8 10 3,1-1 0,-1 1 1,0-1-1,-1 0 1,1 0-1,-1 0 0,0 1 1,0-1-1,0 0 1,-1 0-1,0 0 0,0-9 1,-1 4-20,-1 0-1,0 1 1,-1-1 0,1 1-1,-2-1 1,-6-13 0,8 19 0,0 0 1,0 0 0,0 0 0,-1 1 0,0-1 0,1 1 0,-1-1 0,0 1 0,-1 0 0,1 0 0,-1 1 0,1-1 0,-1 1-1,0-1 1,0 1 0,-8-3 0,9 5 0,-1-1 1,0 1-1,-1 0 0,1 0 0,0 1 1,0-1-1,1 1 0,-1 0 0,0 0 1,0 0-1,0 0 0,0 1 0,1-1 0,-1 1 1,1 0-1,-6 4 0,-5 4-17,1 0 0,-18 18-1,26-23 15,-1 1 0,1 0 0,0 0 0,1 0 0,0 0-1,0 1 1,0 0 0,1 0 0,-5 11 0,7-13 6,0-1 1,0 0-1,1 0 1,-1 0 0,1 1-1,0-1 1,0 0-1,0 0 1,0 1-1,1-1 1,0 0-1,0 0 1,0 0-1,0 0 1,1 0 0,0 0-1,0 0 1,3 6-1,0-4 7,-1-1-1,1 0 1,0 0-1,1 0 1,-1 0-1,1-1 1,0 0 0,0 0-1,0 0 1,1-1-1,-1 0 1,1 0-1,0-1 1,-1 1-1,1-2 1,0 1-1,1-1 1,-1 0-1,0 0 1,0-1 0,0 0-1,0 0 1,1-1-1,-1 0 1,12-3-1,-14 2 3,-1 1 0,1-1 0,-1-1 0,1 1 0,-1-1 0,0 1 0,0-1 0,0 0 0,0-1 0,-1 1 0,1-1 0,-1 1 0,0-1 0,0 0 0,0 0 0,0 0 0,-1-1 0,0 1 0,0-1 0,0 1 0,0-1 0,1-9 0,-1 7 0,-1 1-1,0 0 1,0-1-1,-1 1 1,0 0 0,0-1-1,0 1 1,-1-1-1,0 1 1,-1 0-1,1-1 1,-1 1-1,0 0 1,0 0 0,-1 0-1,0 1 1,-5-8-1,7 10-10,-1 1 1,0 0-1,0 0 0,0 0 0,0 0 0,0 0 1,-1 1-1,1-1 0,0 1 0,-1-1 1,1 1-1,-1 0 0,0 0 0,1 0 0,-1 0 1,-5-1-1,3 2-8,1 0 0,-1 0 1,1 0-1,-1 1 0,0-1 0,1 1 1,-1 0-1,1 0 0,-7 3 1,0 1-14,1 0 1,0 1 0,0 0-1,0 1 1,1 0 0,0 0-1,-12 13 1,17-16 21,1-1 1,0 1 0,0 0-1,0 0 1,1 0 0,-1 0-1,1 1 1,0-1-1,0 1 1,1-1 0,-1 1-1,1 0 1,-1 8-1,2-10 2,0 1-1,0-1 1,0 0-1,1 0 1,0 1-1,-1-1 0,1 0 1,0 0-1,1 0 1,-1 0-1,0 0 1,1 0-1,0 0 0,0-1 1,0 1-1,0 0 1,0-1-1,0 1 1,1-1-1,-1 0 0,4 2 1,-1-1 7,0 1 0,0-1 0,0-1 0,0 1 0,1-1 0,-1 0-1,1 0 1,-1-1 0,1 1 0,0-1 0,0-1 0,0 1 0,0-1 0,-1 0 0,1 0 0,8-2 0,-9 2-2,0-1 0,-1 0 1,1-1-1,-1 1 0,1-1 1,-1 0-1,0 0 0,0 0 1,0 0-1,0-1 0,0 0 0,0 0 1,0 0-1,-1 0 0,0 0 1,0-1-1,0 1 0,0-1 1,0 0-1,3-7 0,-4 7 1,0-1 0,-1 1 0,0 0 0,0-1 0,0 1 0,0-1 0,-1 1 0,1-1 0,-1 1 0,-1-1 0,1 1 0,0-1 0,-1 1 0,0-1 1,0 1-1,-1-1 0,1 1 0,-1 0 0,0 0 0,0 0 0,0 0 0,0 0 0,-1 0 0,0 1 0,0-1 0,0 1 0,0-1 0,0 1 0,-1 0 0,-3-2 0,3 2-15,-1 1 1,1 0-1,-1 0 0,1 0 1,-1 0-1,0 1 1,1 0-1,-1 0 0,0 0 1,0 1-1,0 0 1,0-1-1,1 2 0,-1-1 1,0 1-1,0-1 1,0 1-1,0 0 0,1 1 1,-1-1-1,-4 4 1,1-2-8,1 0 0,1 1 0,-1 0 0,0 0 1,1 0-1,0 1 0,0 0 0,0 0 0,1 1 1,0 0-1,0 0 0,-8 11 0,12-14 15,0-1 1,-1 1-1,1-1 0,0 1 0,0 0 0,0-1 0,1 1 0,-1 0 1,1 0-1,-1-1 0,1 1 0,0 0 0,0 0 0,0 0 1,1 0-1,-1-1 0,1 1 0,-1 0 0,3 4 0,-1-3 9,0-1-1,0 1 1,0-1-1,1 1 1,-1-1-1,1 0 1,0 0-1,0 0 1,0 0-1,0-1 0,1 1 1,4 2-1,-2-1 7,1-1-1,0 0 1,0 0-1,0 0 1,1 0-1,-1-1 1,1-1-1,-1 1 1,1-1-1,-1-1 1,1 1-1,0-1 1,-1 0-1,10-2 1,-10 0 2,-1 0 1,0 0-1,1 0 1,-1-1-1,0 0 0,0 0 1,-1 0-1,1-1 1,-1 0-1,8-7 0,-10 9-14,-1-1-1,1 0 0,-1 0 0,0 0 0,0 0 0,0-1 0,-1 1 0,1 0 0,-1-1 0,1 1 1,-1-1-1,0 0 0,-1 1 0,1-1 0,0 0 0,-1 1 0,0-1 0,0 0 0,-1-7 1,1 9-4,-1 0 1,1 0 0,0 0-1,-1 0 1,1 0 0,-1 0-1,0 0 1,0 0-1,1 1 1,-1-1 0,-1 0-1,1 0 1,0 1 0,0-1-1,0 1 1,-1-1 0,1 1-1,-3-2 1,2 2-2,0 0 0,0 0 1,0 0-1,0 1 0,0-1 0,0 1 0,0 0 0,0-1 1,0 1-1,0 0 0,0 0 0,0 0 0,0 0 0,0 1 1,-2-1-1,-4 3-5,0-1 0,0 1 0,0 1 1,1-1-1,-1 1 0,1 0 0,-10 8 0,13-9 0,0 0 0,1 0 0,-1 1 0,1-1 0,-1 1 0,1 0 0,-4 7 0,6-10 6,1 0 1,-1 0-1,1 1 0,-1-1 0,1 0 0,-1 0 0,1 1 1,0-1-1,0 0 0,0 1 0,0-1 0,0 0 0,0 0 1,0 1-1,0-1 0,0 0 0,0 1 0,1-1 0,-1 0 1,1 0-1,-1 1 0,1-1 0,-1 0 0,1 0 0,0 0 1,-1 0-1,1 0 0,0 0 0,0 0 0,0 0 1,0 0-1,0 0 0,0 0 0,2 1 0,1 0 15,0 0-1,0 1 0,0-1 0,0-1 1,0 1-1,1-1 0,-1 1 1,1-1-1,-1-1 0,1 1 1,-1 0-1,1-1 0,-1 0 1,1 0-1,0-1 0,4 0 1,-6 0-5,0 1 1,0-1-1,0 0 1,-1 0 0,1 0-1,0 0 1,-1-1 0,1 1-1,0-1 1,-1 0 0,0 1-1,1-1 1,-1 0 0,0 0-1,0-1 1,0 1-1,0 0 1,-1-1 0,1 1-1,-1-1 1,1 1 0,-1-1-1,0 0 1,0 0 0,0 0-1,1-4 1,-2 5-8,1 0 0,-1 1 0,0-1 0,0 0 0,1 1 0,-1-1 0,0 0 0,-1 0 0,1 1 0,0-1 0,0 0 0,-1 1 0,1-1 0,-1 0 0,0 1 0,1-1 0,-1 1 0,0-1 0,0 1 0,0-1 0,0 1 0,0-1 0,0 1 0,0 0 0,0 0 1,-1 0-1,1-1 0,0 1 0,-1 0 0,1 1 0,-1-1 0,1 0 0,-1 0 0,0 1 0,1-1 0,-1 1 0,0-1 0,1 1 0,-1 0 0,0-1 0,0 1 0,1 0 0,-1 0 0,0 0 0,1 1 0,-1-1 0,0 0 0,0 1 0,1-1 0,-1 1 0,-2 1 0,-1 0-21,1-1 0,0 2 0,0-1 0,1 0 0,-1 1 0,1 0 0,-1-1 0,1 1 0,0 1 0,0-1 0,-6 8 0,9-11 19,0 1 1,-1 0-1,1 0 0,0 0 0,0 0 0,0 0 0,0 0 1,0 0-1,0-1 0,0 1 0,0 0 0,0 0 0,0 0 1,0 0-1,0 0 0,0 0 0,1 0 0,-1-1 0,0 1 1,1 0-1,-1 0 0,1 0 0,-1-1 0,1 1 0,-1 0 1,1 0-1,0-1 0,-1 1 0,1-1 0,0 1 1,-1 0-1,1-1 0,0 1 0,0-1 0,0 1 0,1 0 11,0 0-1,0 0 1,0-1-1,0 1 1,0 0-1,0-1 1,0 1-1,0-1 0,0 0 1,0 0-1,0 0 1,0 0-1,0 0 1,3 0-1,0-2 49,1 0 1,-1-1-1,0 1 0,8-6 0,-11 7-8,-1 0 0,1 0-1,-1 0 1,1 0 0,-1 0 0,0 0 0,0-1 0,1 1-1,-1 0 1,0-1 0,0 1 0,0-1 0,0 1-1,-1-1 1,1 1 0,0-1 0,-1 0 0,2-1-1,-3 2-38,-1 1-1,1 0 0,0 0 0,0 0 0,0 0 0,0 0 0,0 0 0,0 0 0,0 0 0,0 0 0,0 0 0,0 1 0,0-1 1,0 0-1,0 1 0,0-1 0,-1 1 0,-38 31-864,40-32 28,0 0-534,18 1-11440,-9 2 6518,0 4 2138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9856,'13'2'2081,"0"1"1,21 6 0,48 28 2782,-75-33-4643,-1-1 1,0 1-1,0 0 1,-1 1-1,1-1 1,-1 1-1,0 0 1,0 1 0,-1-1-1,1 1 1,-1 0-1,0 0 1,-1 0-1,0 0 1,0 1-1,0 0 1,-1-1-1,1 1 1,-2 0 0,2 8-1,-1-2-48,-1-1 1,-1 1-1,0-1 1,0 1-1,-1-1 0,-1 1 1,0-1-1,-1 0 1,0 0-1,-9 20 0,-2-3-41,-32 51-1,31-57-167,0 1 0,-21 50 0,35-69 33,-1-1 0,1 1 0,-1 0 0,2-1 0,-1 1-1,0 0 1,1 0 0,0-1 0,0 1 0,0 0 0,1 0 0,-1-1 0,1 1 0,0 0-1,3 5 1,-2-6-2,0 0-1,0 0 1,1 0-1,-1-1 1,1 1-1,0-1 1,0 0-1,0 0 0,1 0 1,-1 0-1,1 0 1,-1-1-1,1 0 1,0 1-1,0-2 1,6 3-1,4 1 6,0 0 0,0-2-1,0 0 1,0 0 0,1-1-1,-1-1 1,0 0 0,1-2-1,18-1 1,-16 0-811,0-1-1,18-6 1,-19 4-789,8-2-4389,-19 6 736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10880,'0'0'94,"0"0"0,0 0 0,0 0 0,0 0 0,0 0 0,0 0 0,0 0 0,0 0 0,0 0 0,1 0 0,-1 0 1,0 0-1,0 0 0,0 0 0,0 0 0,0 0 0,0 0 0,0 0 0,0 0 0,0 1 0,0-1 0,0 0 0,0 0 0,0 0 0,0 0 1,0 0-1,0 0 0,0 0 0,0 0 0,0 0 0,0 0 0,0 0 0,0 0 0,0 0 0,0 0 0,0 0 0,0 0 0,0 0 0,0 0 1,0 0-1,0 0 0,0 0 0,0 0 0,0 0 0,0 0 0,0 0 0,0 0 0,-1 1 0,9 2 1633,13 4 411,6-2-699,0-1 0,35 0 0,58-5-165,-88 0-1073,432-22 668,-314 5-647,-117 12-2038,0-1 0,45-17 0,-54 16-1699,-2 0-1759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9216,'8'2'7443,"1"3"-5130,10 3-1222,6-5-382,0-2-1,28-3 0,-5 1-315,81 1-2137,-127 0 1226,-1 0 1,0 0-1,0-1 0,0 1 1,1 0-1,-1-1 1,0 1-1,0-1 1,0 1-1,0-1 0,2-1 1,9-4-6835,1 2 3022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 9216,'0'-1'122,"0"1"-1,0 0 1,0 0 0,0 0 0,0 0 0,0 0 0,0-1 0,0 1-1,0 0 1,0 0 0,0 0 0,0 0 0,0 0 0,0-1-1,0 1 1,0 0 0,0 0 0,0 0 0,0 0 0,0 0 0,0-1-1,0 1 1,0 0 0,0 0 0,0 0 0,0 0 0,0 0 0,0-1-1,0 1 1,-1 0 0,1 0 0,0 0 0,0 0 0,0 0 0,0 0-1,0 0 1,0 0 0,0-1 0,-1 1 0,1 0 0,-5 6 4600,-2 2-4233,-1 1-84,0 0 0,1 0-1,-1 1 1,2-1-1,-1 2 1,-4 12-1,9-20-390,1 0-1,0 0 1,0 1-1,0-1 1,0 0-1,1 1 0,0-1 1,-1 1-1,1-1 1,0 0-1,1 1 1,-1-1-1,0 1 0,1-1 1,0 0-1,0 1 1,0-1-1,0 0 1,1 0-1,-1 0 0,1 0 1,0 0-1,0 0 1,0 0-1,0 0 1,3 2-1,-1-1 35,1-1 0,-1 1 0,1 0 0,0-1 0,1 0 0,-1-1 1,0 1-1,1-1 0,0 0 0,-1 0 0,1-1 0,0 1 0,0-1 0,0-1 0,0 1 0,8-1 0,-2 0-625,0-1 0,22-4-1,-21 3-2395,-1-2 0,15-5 0,-16 5-2419,-2 4 944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9728,'5'-11'5973,"-5"10"-4464,0 1-117,0 2-43,1 59 435,11 81 0,-7-110-2072,1 0 0,2 0 0,2 0 0,15 35 0,-23-61 67,1 2-890,1-1-1,7 12 1,-10-17 693,0 0 0,0-1-1,0 0 1,1 1 0,-1-1 0,0 0 0,1 0 0,-1 1-1,1-1 1,-1 0 0,1-1 0,-1 1 0,1 0 0,0 0-1,0-1 1,-1 1 0,4 0 0,17 0-3699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8448,'-4'1'758,"0"-1"1,1 1-1,-1-1 1,1 1-1,-6 2 0,6-2-236,1 0 694,2 0-1060,0 0 1,1 1-1,-1-1 1,0 0-1,0 0 1,1 1-1,-1-1 1,1 0-1,-1 0 1,1 0-1,0 0 1,-1 0-1,1 0 1,0 0 0,0 0-1,0 0 1,-1 0-1,1 0 1,0 0-1,0-1 1,0 1-1,1 0 1,-1-1-1,0 1 1,0-1-1,0 1 1,0-1 0,0 1-1,1-1 1,-1 0-1,0 0 1,2 1-1,7 0-210,-1-1 0,0 1 0,15-2-1,-9 0 344,0 1-301,-9 0-432,0-1 1,-1 1-1,1 1 1,7 0-1,-13-1 284,0 0-1,1 1 0,-1-1 0,0 0 0,1 0 0,-1 0 0,0 1 1,1-1-1,-1 0 0,0 0 0,1 1 0,-1-1 0,0 0 0,0 0 0,1 1 1,-1-1-1,0 0 0,0 1 0,0-1 0,0 0 0,1 1 0,-1-1 1,0 0-1,0 1 0,0-1 0,0 1 0,0-1 0,0 0 0,0 1 1,0-1-1,0 0 0,0 1 0,0-1 0,0 1 0,0 0-272,0 10-3599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7936,'0'17'2976,"5"-5"-2304,-1 0 512,1-9 128,4-3-224,4 0 32,5-3-449,9-6-159,0 1-288,3 1-160,-3 2 32,0 1-64,0 1-32,-4-2-1184,-5 2-479,0-6-2913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48 149 9216,'-4'-4'1058,"0"-1"0,-1 1 0,-9-6 0,-4-3 2928,18 12-3896,0 0 0,-1 1-1,1-1 1,0 0 0,-1 1-1,1-1 1,0 0 0,0 1-1,0-1 1,0 0 0,0 1-1,0-1 1,0 0 0,0 0-1,0 1 1,0-1 0,0 0 0,0 1-1,0-1 1,0 0 0,1 1-1,-1-1 1,0 0 0,1 1-1,-1-1 1,0 0 0,1 1-1,-1-1 1,1 1 0,-1-1 0,1 1-1,0-2 1,20-19 465,-9 12-320,1 1 1,0 1 0,0 0-1,1 0 1,0 2 0,0-1-1,0 2 1,1 0 0,-1 1-1,25-3 1,-21 5 88,0 0 0,0 1 0,0 1 0,0 0 0,0 2 1,0 0-1,0 1 0,25 9 0,-36-10-148,0-1 1,0 2 0,-1-1-1,0 1 1,0 0 0,0 0-1,10 10 1,-14-12-124,0 0 1,-1-1-1,1 1 1,-1 0 0,1 1-1,-1-1 1,0 0-1,0 0 1,0 0-1,0 1 1,0-1-1,0 1 1,0-1-1,-1 0 1,0 1 0,1-1-1,-1 1 1,0-1-1,0 1 1,0-1-1,-1 1 1,1-1-1,0 1 1,-1-1-1,0 1 1,-1 2-1,0 1-25,-1-1-1,-1 1 1,1 0-1,-1-1 1,0 0-1,0 0 1,-6 6-1,-38 28 28,37-31-96,1 0 0,0 1 0,0 0 0,-16 19 0,25-26 31,-1 1 1,1-1 0,-1 0 0,1 1-1,0-1 1,0 0 0,0 1-1,0 0 1,0-1 0,1 1 0,-1-1-1,1 1 1,0 0 0,0-1-1,0 1 1,0 0 0,0 0-1,0-1 1,1 1 0,0 4 0,2-2-2,-1 1 1,1-1 0,0 0-1,0 0 1,1 0 0,-1 0 0,9 8-1,70 81 40,15 15-42,52 63 35,-144-166 40,0 0 0,-1 0 0,-1 1 0,1-1 0,-1 1-1,0 0 1,0-1 0,2 12 0,-4-15-35,-1 0 0,0 0 0,1 0-1,-1 0 1,0 0 0,-1-1 0,1 1-1,-1 0 1,1 0 0,-1 0 0,0 0 0,0-1-1,0 1 1,0 0 0,0-1 0,-1 1-1,1-1 1,-1 1 0,0-1 0,0 0-1,0 1 1,0-1 0,-4 3 0,-2 1 29,0-1 0,0 1 0,-1-1 0,1-1 0,-1 0 0,-15 5 0,0-2-15,-35 6 0,-31 2-697,0-4 0,-102-1 0,175-10-1402,17 0 1969,0 0 1,0-1-1,1 1 1,-1 0-1,0 0 0,0 0 1,0 0-1,0 0 1,0 0-1,0 0 1,0 0-1,0-1 0,1 1 1,-1 0-1,0 0 1,0 0-1,0 0 0,0 0 1,0 0-1,0-1 1,0 1-1,0 0 1,0 0-1,0 0 0,0 0 1,0 0-1,0-1 1,0 1-1,0 0 1,0 0-1,0 0 0,0 0 1,0 0-1,0 0 1,0-1-1,0 1 1,0 0-1,-1 0 0,1 0 1,0 0-1,0 0 1,0 0-1,0-1 1,0 1-1,0 0 0,0 0 1,0 0-1,-1 0 1,1 0-1,0 0 1,0 0-1,0 0 0,0 0 1,0 0-1,0 0 1,-1 0-1,1 0 0,0 0 1,0 0-1,0 0 1,0 0-1,0 0 1,-1 0-1,1 0 0,0 0 1,0 0-1,0 0 1,0 0-1,11-8-4251,-9 6 3144,12-9-4126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6784,'4'-23'4240,"-2"11"150,0 7-2097,2 14-1195,3 13-452,-1 1-1,-1-1 1,4 42 0,-4-25-237,6 34 196,40 341 1563,-37-184-819,-5 201-501,-9-415-880,-2-6-2077,2-10 1974,0 0 0,0 0 0,0 0 1,-1 0-1,1 0 0,0 0 0,0 0 0,0 0 1,0 0-1,0 0 0,-1 0 0,1 0 0,0 0 1,0 0-1,0 0 0,0 0 0,0 0 0,-1 0 1,1 0-1,0 0 0,0 0 0,0 0 0,0 0 0,0 0 1,-1 0-1,1-1 0,0 1 0,0 0 0,0 0 1,0 0-1,0 0 0,0 0 0,0 0 0,0 0 1,-1-1-1,1 0-422,-1 0 0,0 0 0,1 0 0,-1 0 0,0 0 0,1 0 0,-1 0 1,1 0-1,0-1 0,-1 1 0,1 0 0,0-2 0,0-8-3560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10752,'1'0'210,"0"0"1,-1 0 0,1 0-1,0 0 1,0 0-1,-1 1 1,1-1 0,0 0-1,-1 0 1,1 1 0,0-1-1,-1 0 1,1 1-1,0-1 1,-1 1 0,1-1-1,-1 1 1,1-1 0,-1 1-1,1-1 1,-1 1-1,1 0 1,-1-1 0,0 1-1,1 0 1,-1-1 0,1 2-1,-2-1-29,1 0 0,0 1 0,0-1 0,-1 0-1,1 0 1,-1 0 0,1 0 0,-1 0 0,1 0-1,-1 0 1,0 0 0,0 0 0,1 0 0,-1 0-1,0 0 1,0 0 0,0 0 0,-1 0 0,-94 71 2622,65-51-2575,-54 47-1,68-52-251,1 1 0,0 1-1,1 1 1,1 0-1,1 1 1,-17 34 0,28-50 10,0 1 0,1-1 0,0 0 0,-1 0 0,1 1 0,1-1 0,-1 0 0,1 1 0,0-1 0,0 1 0,0-1 0,0 1 0,1-1 0,0 1 0,1 4 0,-1-5 54,1-1 0,0 0 0,-1 0 1,1 0-1,1 0 0,-1 0 0,0 0 1,1 0-1,-1-1 0,1 1 0,0-1 1,0 0-1,0 0 0,4 3 0,9 3 361,28 12 0,-32-15-260,6 2 10,113 52 975,-115-50-1021,0 0 1,-1 1-1,0 1 1,-1 0-1,25 26 1,14 30 177,-39-48-353,-13-18-94,-1 0 0,1 0 0,0 0 0,0 0 1,0 0-1,0 0 0,0-1 0,0 1 0,0 0 0,0-1 0,0 1 1,1 0-1,-1-1 0,0 1 0,0-1 0,2 1 0,-2-1-208,1 0 0,-1 0-1,0 0 1,0 0 0,0-1-1,0 1 1,1 0 0,-1 0-1,0-1 1,0 1 0,0 0-1,0-1 1,0 0-1,0 1 1,0-1 0,0 1-1,1-2 1,3-2-2422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6656,'4'-27'1202,"2"-10"442,2-59 0,-8 78-847,0 0-1,2 0 1,0 0-1,1 1 0,1-1 1,0 1-1,2 0 1,13-31-1,-18 47-748,-1 0 1,0 0-1,1 1 0,-1-1 1,1 0-1,-1 0 0,1 1 0,-1-1 1,1 0-1,-1 1 0,1-1 1,0 1-1,-1-1 0,2 0 0,-1 1-23,-1 0 1,0 0-1,0 0 0,0 0 0,1 0 0,-1 0 0,0 0 0,0 1 0,1-1 0,-1 0 0,0 0 1,0 0-1,0 0 0,1 0 0,-1 0 0,0 1 0,0-1 0,0 0 0,1 0 0,-1 0 0,0 0 0,0 1 1,0-1-1,0 0 0,0 0 0,0 0 0,0 1 0,1-1 0,-1 0 0,0 0 0,0 1 0,1 3 171,0 1 0,-1-1 0,1 0 0,-1 8 0,1 483 3285,-3 578-2029,-11-488-1249,10-489-203,-20 559 117,9-85-21,14-141-159,0-245-8493,0-176 3293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11264,'0'0'4224,"0"0"-3296,4 0 383,1 0-31,4 0-224,9 0 32,9 0-256,9 0-128,3-3-384,6-2-192,-5 5-32,-4 0-64,-6 0-32,-3 5-672,-9 2-352,-4 1-1408,-5 4-575,-5 4-2241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8064,'-23'28'2976,"19"-16"-2304,-1 8 640,5-8 128,5 0-384,4 3-65,4-3-447,10 0-160,4-3-224,4-6-128,4-3 64,1-8-1056,0 1-447,0-5-3169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1302 7168,'-13'-1'893,"6"0"-295,0 0 0,0 0-1,0 1 1,0 0 0,-8 1 0,15-1-515,-1 0 1,0 0 0,1 0-1,-1 0 1,1 0 0,-1 0-1,0 0 1,1 1 0,-1-1 0,1 0-1,-1 0 1,0 1 0,1-1-1,-1 0 1,1 1 0,-1-1-1,1 1 1,-1-1 0,1 0-1,0 1 1,-1-1 0,1 1-1,0-1 1,-1 1 0,1-1 0,0 1-1,-1 0 1,1-1 0,0 1-1,0-1 1,0 1 0,-1 0-1,1-1 1,0 1 0,0 0-1,0-1 1,0 1 0,0-1 0,0 1-1,0 0 1,1-1 0,-1 1-1,0 0 1,0-1 0,0 1-1,1-1 1,-1 1 0,0-1-1,1 1 1,-1-1 0,0 1-1,1-1 1,-1 1 0,1-1 0,0 1-1,1 2 45,0 0-1,1 0 1,0 0-1,0 0 1,-1-1 0,1 1-1,1-1 1,3 2-1,3 1 33,1-1 0,0-1 0,-1 0 0,1-1 0,1 0 0,-1 0-1,0-1 1,0-1 0,1 1 0,-1-2 0,0 0 0,0 0 0,0-1 0,18-6 0,-13 4-21,-1-2 1,0 0 0,0-1 0,0 0 0,-1-1 0,0-1 0,-1 0 0,0-1-1,19-19 1,-7 3 156,-1-2-1,-2 0 1,0-2-1,31-59 1,-44 70-236,-1 0-1,-1-1 1,-1 0 0,-1 0 0,4-24 0,-3-3-32,-1-52 1,-5-5-52,-6-1 0,-3 1 1,-39-172-1,8 139 215,39 132-166,-1 0 0,0 1 0,0-1 0,0 1 0,-1 0 0,0-1 0,0 1 0,-3-4 0,5 7-21,0 1 0,1-1-1,-1 1 1,1-1 0,-1 1-1,0 0 1,0-1-1,1 1 1,-1 0 0,0-1-1,1 1 1,-1 0-1,0 0 1,0 0 0,0 0-1,1 0 1,-1-1-1,0 2 1,0-1 0,0 0-1,-1 0 1,1 1-2,-1-1 0,1 1 0,-1 0 1,1 0-1,0 0 0,-1 0 0,1 0 1,0 0-1,-1 1 0,1-1 0,0 0 0,0 1 1,0-1-1,-1 2 0,-5 11 32,0 0-1,1 0 1,1 0 0,0 1-1,-6 28 1,-44 286 622,27 12-349,19-114-70,9 0 1,32 230-1,19-174-30,-43-248-153,1 0 0,19 44 0,-23-68-32,-3-6-10,0 0 0,0 0 1,1 0-1,4 7 0,-7-11-7,1 0 0,0 0 0,0 0 0,0 0-1,0 0 1,0 0 0,0 0 0,1-1 0,-1 1 0,0 0 0,0-1 0,0 1-1,1 0 1,-1-1 0,0 0 0,1 1 0,-1-1 0,1 0 0,-1 0 0,0 1-1,1-1 1,1-1 0,-1 1 2,1 0 0,0-1 0,-1 0 0,1 1 1,-1-1-1,0 0 0,1 0 0,-1 0 0,0-1 0,0 1 0,0-1 0,1 1 0,-1-1 0,-1 1 0,1-1 0,0 0 0,0 0 0,-1 0 1,1 0-1,-1 0 0,0-1 0,1 1 0,-1 0 0,0-1 0,0 1 0,-1-1 0,2-3 0,1-6-8,-1-1-1,0 1 1,-1-1 0,0-19-1,-3-11-15,-1 0-1,-14-70 1,-36-84-191,50 187 195,0 2-19,1 0-1,0 0 1,-1-9-1,2 15 18,1 0 0,0 0 0,0 0 0,0 0 0,0 0 0,0 0 0,1 0 0,-1 1-1,1-1 1,-1 0 0,1 0 0,-1 0 0,1 1 0,0-1 0,0 0 0,0 1 0,0-1 0,2-2 0,4-3-4,1 1 1,-1 1-1,1-1 1,0 1 0,14-7-1,48-16 15,-31 13-33,96-44-753,-68 22-2032,-49 25-894,23-19 0,-8 1-3341,2 2 2278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64 9728,'-2'-9'1016,"-1"-6"1580,-10-23 0,13 38-2536,0 0 1,0 0 0,0 0 0,0 0 0,0 1-1,0-1 1,0 0 0,0 0 0,0 0 0,0 0 0,-1 0-1,1 0 1,0 0 0,0 0 0,0 0 0,0 0-1,0 0 1,0 1 0,0-1 0,-1 0 0,1 0 0,0 0-1,0 0 1,0 0 0,0 0 0,0 0 0,0 0-1,-1 0 1,1 0 0,0 0 0,0 0 0,0 0 0,0 0-1,0 0 1,0 0 0,-1-1 0,1 1 0,0 0-1,0 0 1,0 0 0,0 0 0,0 0 0,0 0 0,0 0-1,-1 0 1,1 0 0,0 0 0,0 0 0,0-1-1,0 1 1,0 0 0,0 0 0,0 0 0,0 0 0,0 0-1,0 0 1,0-1 0,0 1 0,0 0 0,0 0-1,0 0 1,0 0 0,0 0 0,0 0 0,0-1 0,0 1-1,0 0 1,-3 12 2076,2-10-2452,-6 48 1167,0 69 0,5-78-652,11 625 664,29-369-680,-28-249-525,3 1 0,1-1 1,40 86-1,-47-121-151,0 0-1,1 0 1,0-1 0,1 0-1,11 12 1,-15-19-129,0-1 1,0 1-1,0-1 0,1 0 0,0 0 1,-1-1-1,1 1 0,1-1 0,-1-1 1,0 1-1,1-1 0,10 3 0,7-4-3581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72 9728,'-31'5'3120,"29"-4"-2887,0 0 0,0 0-1,1 0 1,-1 0 0,0 0 0,0 0 0,1 0 0,-1 1 0,1-1 0,-1 0 0,1 1 0,-3 3 0,4-4-32,-1 0-1,0 0 1,0 0-1,1 0 1,-1 0 0,1 0-1,-1 1 1,1-1 0,-1 0-1,1 0 1,0 1 0,-1-1-1,1 0 1,0 0 0,0 1-1,0-1 1,0 2-1,1-2-159,-1-1 1,1 0-1,-1 1 0,0-1 0,1 0 0,-1 0 0,1 1 0,0-1 0,-1 0 0,1 0 0,-1 0 0,1 0 0,-1 1 0,1-1 0,-1 0 1,1 0-1,0 0 0,-1 0 0,1 0 0,-1-1 0,1 1 0,-1 0 0,1 0 0,-1 0 0,1 0 0,0-1 0,-1 1 0,1 0 0,-1 0 1,1-1-1,1 0 61,23-9 311,0-1 0,32-20 0,24-11 374,-70 37-612,0 1 1,0 0-1,1 0 0,0 2 0,17-3 1,-27 5-138,0-1 0,0 1 0,-1 0 0,1 0 0,0 0 0,0 0 0,0 1 0,0-1 0,0 0 0,0 1 1,0-1-1,-1 1 0,1 0 0,0 0 0,0 0 0,-1 0 0,1 0 0,0 0 0,-1 0 0,1 0 0,-1 0 0,0 1 1,1-1-1,-1 1 0,2 1 0,-2 0-3,0 0-1,0 0 1,0 0 0,0 0 0,-1 0-1,1 0 1,-1 0 0,1 0 0,-1 0 0,0 0-1,0 0 1,-1 0 0,1 0 0,-1 0-1,-1 5 1,-2 4-7,0-1 1,-1 1-1,-1-1 0,-10 16 0,9-15-29,0-1-1,1 1 1,0 0-1,-4 14 1,9-22-24,1 1 1,-1-1 0,1 0-1,0 1 1,0-1 0,0 0-1,1 1 1,0-1 0,0 0 0,0 0-1,0 0 1,0 1 0,4 5-1,-1-1 30,1 0 1,0 0-1,1-1 0,11 14 0,7 3 13,2-1 0,46 35 0,23 19 163,-88-71-49,0 0 1,-1 0 0,0 1 0,8 13 0,-12-18-88,0 1 0,0-1 0,-1 1 0,0-1 1,1 1-1,-1-1 0,-1 1 0,1 0 0,0 0 0,-1-1 0,0 1 1,0 0-1,0 0 0,0-1 0,-2 5 0,0-2-5,0 1 0,0-1 0,-1 1 1,0-1-1,0 0 0,0 0 0,-5 5 0,-34 39 101,24-30-96,-1 3 3,-44 39 1,56-57-253,0 1 0,-1-1 0,1 0 0,-1 0-1,0-1 1,0 0 0,0-1 0,-1 1 0,1-2 0,-1 1 0,-9 1 0,17-4-76,-1 0-1,1 1 1,0-1 0,-1 0 0,1 0-1,-1 0 1,1 0 0,-1 0 0,1 0-1,-1 0 1,1-1 0,-1 1 0,1 0-1,0-1 1,-1 1 0,1-1 0,0 0-1,-1 1 1,1-1 0,0 0 0,0 0-1,-1 0 1,1 0 0,0 0 0,0 0-1,0 0 1,0 0 0,1 0 0,-1 0-1,-1-3 1,-3-17-4850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12288,'29'-41'3978,"-28"40"-3872,1 0-1,-1 0 1,1 0 0,-1 0-1,1 0 1,0 1 0,-1-1-1,1 0 1,0 1 0,-1-1-1,1 1 1,0 0 0,0 0-1,0-1 1,-1 1 0,1 0-1,0 0 1,0 1 0,0-1-1,-1 0 1,1 1 0,0-1-1,0 1 1,-1-1 0,1 1-1,0 0 1,1 1 0,0-1 130,3 2 108,-1 0 1,0 0 0,1 1-1,-1 0 1,0 0 0,4 4-1,4 3 145,6 6-161,0 1 0,-1 1 0,-1 0 0,0 1 0,-2 1 0,0 1 0,-2 0 0,0 1 0,12 31 0,-4 0-178,-3 2-1,-2 0 1,-2 1 0,-3 0 0,-2 1 0,-3 0-1,-2 1 1,-3-1 0,-3 1 0,-2-1-1,-20 100 1,15-122-340,-2 0-1,-1-1 0,-2 0 1,-1 0-1,-2-2 0,-1 0 1,-34 45-1,35-56-1085,9-13-553,1 1 0,0-1 0,-6 14 0,13-23 1514,-1 1 0,1 0 0,0-1 0,0 1 0,-1 0 0,1-1 0,0 1 0,0 0 0,0-1 0,0 1 0,0 0 0,0 0 0,0-1 0,0 2 0,4 2-4442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9728,'0'0'3584,"0"4"-2784,4 4 480,1-1 95,-1 1-415,5 1-64,5-2-320,4-2-96,4-5-288,1-5-128,-1 1 32,1 4-64,-7 0 64,-2 4-768,-10 4-352,1 1-1503,-5 10-705,0-4-1120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7296,'13'8'2816,"1"-4"-2208,8 4 544,-13-4 96,5-1-320,8 2 0,-1-5-448,2-5-128,-1 5-224,1-3-288,-1 3-64,1-4-1824,-1 1-704,4-6-928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11648,'-13'0'4288,"8"4"-3329,5-4 385,0 0-128,5 5-320,8-2-64,6-3-384,2 0-128,6 0-192,4 0-96,1-3 64,-5-2-64,0 1 64,-6 4-768,-3-3-352,0-2-1216,0 2-511,0-6-2305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8320,'-1'-3'654,"0"0"0,0 1 1,1-1-1,0 0 1,-1 0-1,1 1 0,0-4 1,0 5-512,1 0 1,-1 0-1,0 1 1,0-1-1,1 0 1,-1 1-1,0-1 1,1 0 0,-1 1-1,1-1 1,-1 0-1,1 1 1,-1-1-1,1 1 1,-1-1-1,1 1 1,-1-1 0,1 1-1,0-1 1,-1 1-1,1 0 1,0-1-1,-1 1 1,1 0-1,0 0 1,0-1 0,-1 1-1,1 0 1,0 0-1,1 0 1,10-2 179,1 2 1,-1-1-1,1 1 1,-1 1 0,1 1-1,-1-1 1,0 2-1,0 0 1,0 0-1,0 1 1,0 1-1,-1-1 1,1 2-1,11 7 1,-14-7-178,0 0 0,-1 1 1,0 0-1,0 0 0,-1 1 0,1 0 0,-2 0 0,1 1 1,-1-1-1,0 1 0,-1 1 0,0-1 0,-1 1 1,0 0-1,0 0 0,3 19 0,-3-9-31,-2 1-1,-1 0 1,-1-1-1,0 1 1,-2-1-1,0 1 0,-1-1 1,-1 1-1,-1-1 1,-1 0-1,-1-1 1,-14 30-1,15-37-63,-6 11-48,1 1-1,1 1 0,1 0 1,-6 32-1,13-49-14,1-1-1,1 0 1,-1 0 0,2 1 0,-1-1-1,1 0 1,0 0 0,3 12-1,-3-14 15,1 0 0,1 0 0,-1 0 0,1 0 0,-1-1 0,1 1 0,1-1-1,-1 0 1,0 0 0,1 0 0,0 0 0,0-1 0,5 4 0,-5-4 6,0 0 0,0-1 0,0 1 0,1-1 0,-1 0 0,1-1 0,-1 1 0,1-1 0,0 0 0,-1 0 0,1 0 0,0-1 0,0 1 0,-1-1 0,1 0 0,0-1 0,0 1 0,0-1 0,-1 0 0,7-2 0,-4 0-482,1 0-1,0 0 0,0-1 0,8-6 1,-3 2-3029,17-17 0,-15 13 96,2 0-1121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6656,'-4'-2'973,"4"2"-785,-1-1 0,0 1 1,0-1-1,1 1 0,-1-1 0,0 0 0,1 1 0,-1-1 1,1 0-1,-1 1 0,1-1 0,-1 0 0,1 0 0,-1 1 1,0-3-1,1 2 841,0 1-5,0 0 43,0 0-123,0 0-171,0 0-330,0 0-150,15 8 880,-2-6-828,0 0 0,-1-1 1,1 0-1,0-1 0,24-4 0,-12 2-21,66-5 602,274-13 873,167 24-632,-130-1-910,-274-3-115,388 6 656,-4 40-325,-396-25-636,-55-8-321,101 8 1,-153-21 94,-5 1 23,0-1-1,1 0 1,-1 0-1,0 0 1,0 0 0,0 0-1,0-1 1,0 0-1,0 0 1,0 0 0,0 0-1,5-3 1,-6-2-2855,-9 5-1611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31 10112,'-5'-26'3285,"5"26"-3244,0 0 1,0-1-1,0 1 1,0 0-1,0 0 1,0 0-1,0 0 0,0-1 1,0 1-1,0 0 1,0 0-1,0 0 1,0 0-1,0-1 0,0 1 1,0 0-1,0 0 1,0 0-1,0 0 1,-1 0-1,1-1 1,0 1-1,0 0 0,0 0 1,0 0-1,0 0 1,-1 0-1,1 0 1,0 0-1,0 0 1,0 0-1,0 0 0,0-1 1,-1 1-1,1 0 1,0 0-1,0 0 1,0 0-1,0 0 0,-1 0 1,1 0-1,0 0 1,0 0-1,0 0 1,0 0-1,-1 1 1,1-1-1,0 0 0,0 0 1,0 0-1,0 0 1,0 0-1,-1 0 1,1 0-1,0 0 0,0 0 1,0 0-1,0 1 1,0-1-1,0 0 1,-1 0-1,1 0 1,-6 10 1864,5-9-1661,-12 24 550,2 1 0,0 0 0,2 1 0,-7 29-1,5-3-581,-6 59 0,11-41 135,3 0-1,11 129 1,-1-142-370,3-1 0,2 0 0,35 103 0,-40-140-517,1-1 1,1 0-1,1 0 0,0 0 1,23 29-1,-32-46 222,0-1-1,1 1 1,-1 0-1,1-1 1,-1 1-1,1-1 1,0 1-1,-1-1 1,1 0-1,0 1 1,0-1-1,0 0 1,0 0 0,0-1-1,0 1 1,0 0-1,1-1 1,3 1-1,8-3-4236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61 6784,'-22'-3'4266,"21"3"-3220,1 0-246,6-4 714,13-6-86,1 1 0,1 1 0,33-9 0,-8 8 308,-43 9-1634,0 0 1,1-1-1,-1 1 0,0 0 1,1 1-1,-1-1 1,0 0-1,0 1 1,1 0-1,-1 0 1,4 2-1,-5-2-88,-1-1 0,0 1 0,0 0-1,0 0 1,0 0 0,0 1 0,-1-1-1,1 0 1,0 0 0,0 0 0,-1 1-1,1-1 1,-1 0 0,1 1 0,-1-1-1,0 0 1,1 1 0,-1-1 0,0 0-1,0 1 1,0-1 0,0 1 0,0-1 0,0 1-1,0-1 1,-1 0 0,1 1 0,0-1-1,-2 3 1,-1 4-2,0 0-1,0-1 0,-7 13 1,-10 10 15,13-19-19,0 0 0,1 0 0,-9 20 0,14-27-24,0 0 0,0 0 0,0 0 0,0 0 0,1 0 0,-1 1 0,1-1 0,0 0 0,0 0 0,1 0 0,-1 0 0,1 0 0,0 1 0,0-1 0,3 6 0,1 1 12,1-1 1,0 0 0,0 0 0,1 0 0,10 10-1,43 41 101,-21-23-100,-32-31 4,4 3 10,-1 2 1,0-1 0,0 1 0,8 16 0,-16-26 6,0 1 0,-1-1 0,0 1-1,0 0 1,1-1 0,-1 1 0,-1 0 0,1 0-1,0 0 1,-1 0 0,0 0 0,1 0 0,-1 0-1,0 0 1,-1 0 0,1-1 0,0 1 0,-1 0-1,0 0 1,0 0 0,1 0 0,-2 0 0,1-1-1,0 1 1,-1 0 0,1-1 0,-1 1-1,-1 2 1,-8 4 65,1 0-1,-1 0 0,0-1 1,-1 0-1,0-1 0,-19 8 1,4-1-25,21-11-177,-8 5 246,-26 10 1,37-17-433,-1 0 0,1 0 1,-1 0-1,0 0 1,0-1-1,1 1 1,-1-1-1,0 0 0,0 0 1,0 0-1,1-1 1,-8-1-1,10 2 53,0 0 1,0-1-1,1 1 0,-1 0 1,0-1-1,0 1 0,1 0 1,-1-1-1,0 1 0,1-1 1,-1 1-1,1-1 0,-1 0 1,0 1-1,1-1 0,-1 1 1,1-1-1,0 0 0,-1 1 1,0-3-1,0-4-4393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11008,'1'-1'296,"0"-1"1,0 1-1,0 0 1,0 0 0,1-1-1,-1 1 1,0 0-1,1 0 1,-1 0-1,1 0 1,-1 1-1,1-1 1,0 0 0,2 0-1,-3 1-172,0 0 1,0 0-1,0 1 0,0-1 0,0 0 0,0 1 0,0-1 1,0 1-1,0-1 0,0 1 0,0-1 0,0 1 0,0 0 0,0-1 1,-1 1-1,1 0 0,0 0 0,-1-1 0,1 1 0,0 0 1,-1 0-1,1 0 0,-1 0 0,1 0 0,-1 0 0,0 0 1,1 2-1,45 121 4124,-25-55-3638,-3 1 1,11 90 0,-26-124-493,-1-1 0,-2 1 1,-6 57-1,-27 102-1262,19-124-1007,12-61 1162,-1 9-3707,3-18-290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9472,'-2'-3'3144,"4"3"-107,12 3 664,-5-4-3090,15 1 681,30 4 0,-46-3-1130,-1 1 0,1-1 0,0 2 0,0-1 0,-1 1 0,1 0 0,10 7 0,-15-8-105,0 0 0,-1 0-1,1 1 1,-1-1 0,0 1 0,0-1 0,0 1 0,0 0 0,0 0 0,0-1 0,-1 2 0,1-1 0,1 4 0,0 4 44,0 1 0,2 14 0,-4-18-44,2 17 153,-2 0 0,0 1 1,-2-1-1,-5 33 0,1-7-2,5-44-195,0 0 1,0 0 0,0 0 0,1 0 0,2 9 0,-3-14-9,1 0 1,-1 1 0,1-1-1,0 1 1,0-1 0,0 0 0,1 0-1,-1 0 1,0 0 0,1 1-1,-1-2 1,1 1 0,0 0 0,0 0-1,0-1 1,0 1 0,0 0-1,0-1 1,2 1 0,7 3-36,0-1 1,1-1-1,-1 0 1,1 0 0,13 0-1,32 0-5516,-56-3 5019,0 0 135,-1 0 1,1 0-1,-1 1 1,1-1-1,-1 0 1,1 0-1,-1 0 0,1 0 1,-1-1-1,0 1 1,1 0-1,-1 0 1,1 0-1,-1 0 0,1 0 1,-1-1-1,1 1 1,-1 0-1,1 0 1,-1-1-1,0 1 0,1 0 1,0-1-1,-4-3-4242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8064,'-1'-7'2880,"1"7"-2839,-1 0 0,1 0 0,0 0 0,0 0 0,0 0 0,0 0 0,0 0 0,0-1 1,0 1-1,0 0 0,0 0 0,0 0 0,0 0 0,0 0 0,0 0 0,0 0 0,0 0 0,0 0 0,0 0 0,0-1 0,0 1 0,0 0 1,0 0-1,0 0 0,0 0 0,0 0 0,0 0 0,0 0 0,0 0 0,0 0 0,0 0 0,0-1 0,0 1 0,0 0 0,1 0 0,-1 0 1,0 0-1,0 0 0,0 0 0,0 0 0,0 0 0,0 0 0,0 0 0,0 0 0,0 0 0,1 0 0,-1-1 1074,0 7 141,1 0 0,0 1 0,2 8 1,2 18-389,1 42 91,17 186-238,-18-148-2953,-5-107 1701,0-4 81,0 0-1,0 0 0,0 0 0,0 0 0,-1 0 0,1 0 0,0 0 0,-1-1 0,1 1 0,-2 2 1,1-3-3726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8832,'9'-5'3328,"3"5"-2592,10 0 288,-13 0-64,9 0-160,5 0-1,4-3-319,9-1-128,-2 1-192,7 3-128,-1 0 0,-4 0-128,-6 3 0,-3 1-1791,0-1-705,-4-3-1696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9472,'0'-43'5722,"0"42"-4229,1 9 1073,9 40-1864,-2 1 1,-2 0 0,-1 57-1,-1-17-536,-2-64-248,10 108 279,-8-107-811,1 0 0,1 0 0,10 26-1,-14-49 295,7 18-1306,-9-20 1431,1 0 0,-1 0 0,1-1 0,-1 1 0,1 0 0,0-1 0,-1 1 1,1 0-1,-1-1 0,1 1 0,0-1 0,0 1 0,-1-1 0,1 1 0,0-1 0,0 0 0,0 1 1,-1-1-1,1 0 0,0 0 0,1 1 0,7-3-3858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8704,'3'0'611,"0"1"0,0 0-1,0-1 1,0 1 0,0 0 0,0 0 0,-1 1 0,6 2 0,16 6 1517,-14-8-1573,1 1 0,-1 1 0,1 0-1,-1 0 1,-1 1 0,11 6 0,-15-7-418,0-1 1,0 1 0,0 0 0,-1 1-1,0-1 1,0 1 0,0 0 0,0 0 0,-1 0-1,0 0 1,0 0 0,3 9 0,-1-1 45,-2 1 1,1 0-1,-2-1 1,0 1-1,-1 0 0,0 0 1,-1 0-1,0 1 1,-1-1-1,-1-1 1,0 1-1,-5 14 1,-7 18 113,-1-1 0,-25 50 1,34-83-269,3-5-35,-1 1-1,2-1 0,-1 1 1,1-1-1,-2 12 0,4-18 5,0 1 0,0 0 1,0 0-1,0 0 0,0-1 0,0 1 0,1 0 0,-1 0 0,1-1 1,-1 1-1,1 0 0,-1 0 0,1-1 0,0 1 0,0-1 0,0 1 0,0-1 1,0 1-1,0-1 0,0 1 0,1-1 0,-1 0 0,0 0 0,1 0 1,-1 0-1,1 0 0,0 0 0,-1 0 0,3 1 0,5 1-72,0 0 0,0 0 0,1-1 0,-1 0 0,18 0 0,50-2-1098,-43-5-2705,-2-5-5317,-22 6 5034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 10240,'0'-4'777,"0"4"-665,0-1 0,0 1 0,0-1 0,0 1 0,0 0 0,1-1 0,-1 1 0,0 0 0,0-1 0,0 1 0,0-1 0,0 1 0,-1 0 0,1-1 0,0 1 0,0-1 0,0 1 0,0 0 0,0-1 1,0 1-1,-1 0 0,1-1 0,0 1 0,0 0 0,0-1 0,-1 1 0,1 0 0,0-1 0,0 1 0,-1 0 0,1 0 0,0 0 0,-1-1 0,1 1 0,0 0 0,-1 0 0,1 0 0,-1 0 0,1-1 0,0 1 0,-1 0 0,1 0 0,0 0 0,-2 0 0,2 1 18,-1 0 1,1-1-1,-1 1 0,1 0 0,-1 0 0,1 0 0,0 0 1,-1 0-1,1-1 0,0 1 0,0 0 0,0 1 0,-1 0 87,-8 43 967,-4 84 0,5-34-981,-5 104 143,16-1-84,1-158-291,7 75 173,-7-90-527,1-1 0,12 38-1,-15-56-257,0 0 0,1 0 0,0 0 0,0 0 0,0-1 0,1 1 0,-1-1 0,2 0 0,6 8 0,6-4-3620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8704,'10'-8'3909,"10"2"-2812,-9 3 121,2 1-658,-1 1 0,0-1 0,0 2 0,0 0 0,16 2 0,-11-1-59,-5 0-156,1 0 1,0 1 0,17 5-1,-24-5-103,0 0 1,-1 0-1,1 0 0,0 1 0,-1 0 1,1 0-1,-1 1 0,9 7 0,-12-10-175,-1 1-1,0-1 1,0 0-1,0 1 1,0-1-1,0 1 1,0-1-1,0 1 1,-1-1-1,1 1 1,0 0-1,-1 0 1,1-1-1,-1 1 1,0 0-1,0-1 1,1 1-1,-1 0 1,0 0-1,-1 0 1,1-1-1,0 1 1,0 0-1,-1 0 0,1-1 1,-1 1-1,1 0 1,-2 2-1,-3 3 44,1 1-1,-1-1 0,-1 0 0,-10 12 0,-5 6-103,19-22-15,1 0 0,-1 1 0,0-1 0,1 0 0,0 0 1,0 1-1,0-1 0,0 1 0,1-1 0,-1 1 0,1 0 0,0-1 0,0 1 0,0-1 0,0 1 0,1-1 0,-1 1 0,1-1 0,0 1 0,0-1 0,2 4 0,3 7 10,1-1 0,1 0 0,16 23 0,0-2 107,-13-15-91,0 0-1,-2 1 1,-1 0 0,0 0-1,-1 0 1,-1 1 0,6 42-1,-12-60 2,0-1-1,0 1 1,0-1-1,0 0 1,-1 1 0,1-1-1,-1 0 1,1 1-1,-1-1 1,0 0-1,0 1 1,0-1-1,0 0 1,0 0 0,0 0-1,0 0 1,-1 0-1,1 0 1,-1 0-1,0 0 1,0-1 0,1 1-1,-1-1 1,0 1-1,0-1 1,0 0-1,-1 0 1,1 0-1,-4 2 1,-7 1 48,1 0 0,-1-1 1,0-1-1,-19 2 0,7-1-140,14-1-53,-15 2-1049,-43 2-1,83-15-5548,6 1 3445,3-4-970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8704,'-17'-2'5069,"17"2"-4974,0 0-1,0 0 0,-1 0 0,1 0 1,0 0-1,0 0 0,0 0 1,0 0-1,0 0 0,-1 0 1,1 0-1,0 0 0,0 0 0,0 0 1,0 0-1,0 0 0,0 0 1,-1-1-1,1 1 0,0 0 0,0 0 1,0 0-1,0 0 0,0 0 1,0 0-1,0 0 0,0-1 0,0 1 1,0 0-1,-1 0 0,1 0 1,0 0-1,0 0 0,0 0 1,0-1-1,0 1 0,0 0 0,0 0 1,0 0-1,0-1 0,2-1 262,0 1-1,0-1 1,0 0 0,0 0-1,0 1 1,0-1-1,3-1 1,2-1-766,6-4 585,1 0-1,1 1 1,-1 0-1,1 1 0,0 1 1,1 1-1,-1 0 1,1 0-1,0 2 1,0 0-1,0 1 1,0 0-1,25 4 1,-29-2-93,-1 1 1,1 0-1,-1 1 0,0 1 1,0 0-1,0 0 1,0 1-1,14 9 1,-17-8 22,-1-1 0,1 1 0,-1 0 1,0 1-1,-1 0 0,0 0 1,0 0-1,0 1 0,-1 0 0,0 0 1,4 12-1,-6-13-6,0 1 1,-1 0-1,1-1 1,-2 1 0,0 0-1,0 0 1,0 0-1,-1 0 1,0 1-1,0-1 1,-1 0-1,-2 10 1,-4 9 79,0-1 0,-16 33 0,15-38-127,-133 310 380,121-285-329,-19 64 0,34-91-89,0 1 0,1-1 0,1 1 0,1 0 0,1 0 0,1 25 0,0-40-4,1 0 0,-1-1 1,1 1-1,0 0 1,1 0-1,-1-1 1,1 1-1,0-1 1,0 1-1,0-1 1,1 0-1,-1 0 1,1 0-1,0 0 1,0 0-1,1-1 0,-1 1 1,1-1-1,0 0 1,-1 0-1,1 0 1,1-1-1,-1 1 1,0-1-1,1 0 1,7 2-1,11 2 39,0-1-1,0-1 0,0-1 1,36-1-1,-39-1-61,-18-1 19,133 3-571,-111-4-1335,1-1 0,-1-1 0,34-9 0,-20 1-1812,5 2-1317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3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 7040,'6'-5'2348,"-5"8"979,-8 13-19,6-14-3625,-9 17 892,0 0 0,-1-1 0,-1-1 1,0 0-1,-23 24 0,-34 32-178,-69 94 0,38-13-445,94-146 241,4-6-875,2-4-2972,3-8-906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8576,'6'-16'2735,"-6"15"-2670,1 1-1,-1 0 1,0 0-1,0-1 1,1 1 0,-1 0-1,0-1 1,0 1-1,1 0 1,-1 0 0,0-1-1,1 1 1,-1 0-1,0 0 1,1 0 0,-1-1-1,1 1 1,-1 0 0,0 0-1,1 0 1,-1 0-1,1 0 1,-1 0 0,0 0-1,1 0 1,-1 0-1,0 0 1,1 0 0,-1 0-1,1 0 1,-1 0-1,0 0 1,1 1 0,-1-1-1,0 0 1,1 0-1,-1 0 1,1 1 0,-1-1-1,0 0 1,0 0-1,1 1 1,-1-1 0,1 1-1,4 5 697,0 0-1,0 1 0,0 0 0,-1 0 1,6 13-1,-7-14-501,14 26 510,72 152 1782,-74-146-2190,-1 0 0,-1 1-1,6 40 1,-9-24-57,3 95 0,-13-117-285,-1 0 1,-1-1-1,-2 1 0,-11 42 0,-25 67-1080,31-117-379,7-21 578,0 1 1,0-1-1,1 0 0,-1 0 0,1 1 1,-1 7-1,5-3-4071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2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7296,'0'-6'1275,"0"1"0,1-1 0,2-10 0,-3 15-1018,0 0 1,1-1 0,-1 1 0,1-1 0,-1 1 0,1 0 0,-1-1 0,1 1 0,0 0 0,0 0 0,0 0 0,0-1 0,0 1 0,0 0 0,0 0 0,0 0 0,0 0 0,0 1 0,0-1 0,2-1 0,-2 2-202,0 0 1,-1 0-1,1 1 1,0-1-1,-1 0 1,1 0-1,0 1 1,-1-1-1,1 0 1,-1 1-1,1-1 1,0 0-1,-1 1 0,1-1 1,-1 1-1,0-1 1,1 1-1,-1-1 1,1 1-1,-1-1 1,0 1-1,1 0 1,-1 0-1,10 17 663,-2 3-341,-2 1-1,0-1 1,-1 1-1,3 35 1,-5-31-250,17 97 323,9 79-1152,-29-197 161,1 0 0,-1 0-1,0 0 1,-2 8 0,2-13 338,0 1-1,0-1 1,0 0-1,0 1 1,0-1-1,0 1 1,-1-1 0,1 1-1,0-1 1,0 1-1,0-1 1,-1 0-1,1 1 1,0-1-1,-1 1 1,1-1-1,0 0 1,-1 1-1,1-1 1,-1 0-1,1 0 1,-1 1 0,0-1-191,0 0 0,0 0 0,0 0 0,1 0 0,-1 0 0,0-1 0,0 1 0,0 0 0,1-1 0,-1 1 0,0 0 1,0-1-1,1 1 0,-1-1 0,0 1 0,1-1 0,-1 1 0,0-1 0,0 0 0,-11-10-3580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2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8448,'-12'-39'3232,"15"35"-2496,6-4 416,-4 4 64,8 4-288,5 4-65,5 1-351,4-2-96,4 1-224,4-4 0,1-4 128,4 1-256,6-2-32,-7 1-544,-3 1-192,-5-2-1983,1 5-865,-5 5-384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2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7936,'0'-7'565,"0"3"207,0-1 1,0 1-1,0-1 0,1 0 0,2-7 1,-3 11-625,0 0 0,1 0 1,-1 0-1,1 0 0,-1 0 1,1 0-1,0 0 0,-1 0 0,1 0 1,0 0-1,0 0 0,0 1 1,-1-1-1,1 0 0,0 1 0,0-1 1,0 1-1,0-1 0,0 1 1,0-1-1,0 1 0,1-1 0,-1 1 1,0 0-1,0 0 0,0 0 1,0 0-1,0 0 0,2 0 0,2 0 59,0 0 0,-1 1 0,1 0 0,0 0-1,0 0 1,-1 1 0,1-1 0,-1 1 0,1 0-1,-1 0 1,0 1 0,0-1 0,0 1-1,0 0 1,0 0 0,-1 1 0,1-1 0,-1 1-1,0-1 1,0 1 0,4 7 0,-2-2 78,0 0 0,-1-1 1,0 2-1,-1-1 0,0 0 1,0 1-1,-1 0 0,0-1 1,1 19-1,-3-6-85,0 1-1,-2-1 1,-1 0-1,0 0 1,-1 0 0,-9 25-1,5-24-128,0 2-42,-9 39 1,16-57-43,0-1 1,0 1 0,1 0 0,0-1 0,0 1 0,0 0 0,1-1 0,0 1 0,0-1-1,1 1 1,2 7 0,-3-13 1,0 1-1,0 0 1,0 0-1,0 0 1,0-1-1,0 1 1,0 0 0,1-1-1,-1 1 1,1-1-1,-1 0 1,1 1-1,-1-1 1,1 0-1,0 0 1,0 0-1,-1 0 1,1 0 0,0 0-1,0-1 1,0 1-1,0-1 1,4 1-1,-3-1-492,0 0-1,0 0 0,0 0 1,1-1-1,-1 1 0,0-1 1,0 0-1,0 0 0,0 0 1,0 0-1,0-1 0,0 1 0,0-1 1,3-2-1,11-10-5057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2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10880,'1'-37'3509,"2"25"-976,-2 12-2465,-1 0-1,0 0 0,0 0 1,0 0-1,0 0 0,0 0 0,1 0 1,-1 0-1,0 0 0,0 0 1,0 0-1,0 0 0,1 0 0,-1 0 1,0 0-1,0 0 0,0 0 1,0 0-1,0 0 0,1 0 0,-1 0 1,0 1-1,0-1 0,0 0 0,0 0 1,0 0-1,0 0 0,1 0 1,-1 0-1,0 0 0,0 0 0,0 1 1,0-1-1,0 0 0,0 0 1,0 0-1,8 17 2270,-4 1-1495,0-1 1,-2 1-1,2 22 1,-4 60 125,-1-49-565,1-1-207,2 139 131,2-132-330,13 74 0,-15-117-166,19 76-1631,-18-78-1021,1 0 0,11 19 0,-12-25-672,-6-3-821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2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9728,'5'-7'3584,"8"2"-2784,10 2 1056,-10 3 319,5-4-383,5-1-64,4 2-448,3-1-160,6-1-608,9 5-256,0 0-96,-6 0-96,-3 0-64,-9 0-1120,-5 5-512,-4 2-1216,-13 2-543,-1 3-1921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10112,'4'19'3872,"1"-7"-3040,8 5 927,-4-10 161,5-2-320,13-2 0,13-3-416,13-3-160,10-2-576,-2 5-288,-7 0-96,-9 8 0,-9 1 96,-10-2-1408,-4 1-576,1 1-1728,-10-6-607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4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 9728,'-19'-26'5664,"17"25"-4561,2 1-196,0 0-102,0 1-721,0 0 0,0 0-1,0 1 1,1-1-1,-1 0 1,0 0 0,0 1-1,1-1 1,-1 0-1,1 0 1,-1 0 0,1 0-1,-1 1 1,1-1-1,0 0 1,-1 0 0,1 0-1,0 0 1,0 0 0,0-1-1,0 1 1,0 0-1,0 0 1,0 0 0,0-1-1,0 1 1,0-1-1,0 1 1,1-1 0,-1 1-1,0-1 1,0 0-1,0 1 1,1-1 0,-1 0-1,0 0 1,1 0-1,-1 0 1,0 0 0,2 0-1,4-1 184,0 0 0,1 0 0,-1-1 0,0 0 0,12-4 0,14-8 333,-10 5-276,1 0 1,0 1 0,46-8-1,27 7 115,-83 9-283,1 1-1,-1 0 1,0 0-1,25 7 0,-37-7-117,1-1-1,-1 1 1,1 0-1,-1 0 0,0 0 1,1 0-1,-1 0 1,0 0-1,0 1 1,0-1-1,0 1 1,0-1-1,0 1 1,0 0-1,-1 0 0,1 0 1,0 0-1,-1 0 1,0 0-1,1 0 1,-1 0-1,0 1 1,0-1-1,0 0 1,-1 1-1,1-1 1,-1 1-1,1-1 0,-1 1 1,0-1-1,0 1 1,0-1-1,0 1 1,0-1-1,0 1 1,-1-1-1,1 1 1,-1-1-1,0 1 0,0-1 1,0 0-1,-2 4 1,-3 6 34,-1 0 1,0-1-1,0 0 0,-1 0 1,-12 12-1,-53 45 56,47-46-118,-35 41-1,59-61-13,1-1 0,0 1 1,0 0-1,-1-1 0,1 1 0,0 0 0,1 0 0,-1 0 0,0 0 0,0 0 1,1 0-1,-1 0 0,1 0 0,0 4 0,0-4-2,0-1-1,0 1 1,1 0 0,-1-1-1,1 1 1,-1-1-1,1 0 1,0 1 0,-1-1-1,1 1 1,0-1 0,0 0-1,0 0 1,0 1-1,0-1 1,0 0 0,0 0-1,1 0 1,-1 0 0,2 1-1,7 4-7,0-1 0,1 0 0,15 5 1,9 4 4,-15-4 29,-1 0 1,-1 2-1,0 0 0,0 1 0,-1 0 1,-1 2-1,0 0 0,-1 0 1,-1 2-1,0 0 0,-2 0 0,1 1 1,-2 1-1,13 28 0,-15-26 306,13 40-1,-19-51-209,-1 0 0,0 0-1,-1 1 1,0-1 0,0 0 0,-2 15-1,1-22-107,-1 0 1,1 0-1,-1 0 0,0 0 0,0 0 0,0 0 0,0 0 0,-1 0 0,1 0 0,-1-1 0,0 1 0,1-1 0,-1 1 0,-4 2 0,2-1 8,0 0-1,-1-1 1,1 0 0,-1 0-1,0 0 1,0-1-1,-8 4 1,-6 0 24,0-2 0,0 1 0,-31 1 1,36-4-37,-17 2-345,1-1-1,0-2 1,-1-1 0,-31-3-1,61 3 142,0 0 0,0 0 0,0 0 0,0 0 0,0-1-1,1 1 1,-1 0 0,0 0 0,0-1 0,0 1-1,0 0 1,0-1 0,0 1 0,0-1 0,1 1-1,-2-1 1,3-1-134,0 1 1,0 0-1,0 0 0,0 0 0,0 0 0,1 1 0,-1-1 0,0 0 0,0 0 0,1 1 0,-1-1 1,3 0-1,27-11-3032,18-4-1897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4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414 318 8320,'1'-2'585,"0"0"-269,-1 0 0,1 0 0,0 0 0,-1 0 0,1 0 0,-1 0 1,0-1-1,0 1 0,0 0 0,0 0 0,0 0 0,0 0 1,-1 0-1,1 0 0,-1 0 0,1 0 0,-1 0 0,-1-3 1,1 3-86,0 0-1,1 1 1,-1-1 0,0 0 0,1 0 0,-1 0 0,1 0 0,-1 0 0,1 0 0,0-4 0,1-25 1242,0 15-815,-1 5-170,-1-1 0,0 1 0,0-1 0,-1 1 0,-1-1 0,0 1 0,0 0 0,-7-15 0,7 21-322,0-1 1,0 1 0,-1 0-1,1 0 1,-1 0 0,0 0-1,-1 1 1,1 0 0,-1 0 0,0 0-1,0 0 1,0 1 0,0-1-1,-1 1 1,1 1 0,-1-1-1,-6-1 1,4 1-99,0 1 0,-1 1 0,1-1 0,0 1 0,-1 1 0,1-1 0,0 1 0,-1 1 0,1 0 1,0 0-1,-1 0 0,-8 4 0,8-2-45,0 1 0,0 0 1,1 0-1,-1 1 0,1 0 1,0 1-1,1 0 0,-1 0 1,1 0-1,-7 9 0,3-2-15,0 0-1,2 0 0,-1 1 0,-12 28 0,18-34 7,0 1-1,1-1 0,0 1 0,1-1 0,0 1 1,0 0-1,1 0 0,0 0 0,1-1 1,1 16-1,-1-20-13,1 0 0,0 0 0,1 0 0,-1 0 0,1-1 0,-1 1 1,1-1-1,0 1 0,1-1 0,-1 0 0,0 0 0,1 1 0,0-2 0,0 1 0,0 0 1,0-1-1,0 1 0,0-1 0,1 0 0,-1 0 0,1 0 0,0-1 0,6 3 0,3 0 16,1 0 0,-1-1-1,1 0 1,0-1-1,20 0 1,-13-2 23,0 0 1,0-1-1,24-5 1,-36 4-12,0 0 0,0 0 0,-1-1 0,1 0 0,-1-1-1,0 0 1,0 0 0,0-1 0,12-10 0,-4 1 114,-2-1 0,0-1 0,18-25-1,-26 33-41,4-2 36,-10 10-131,0 0 0,0-1 0,0 1 0,0 0-1,0 0 1,1 0 0,-1 0 0,0 0 0,0 0-1,0 0 1,0 0 0,0 0 0,1 0-1,-1 0 1,0 0 0,0 0 0,0 0 0,0 0-1,0 0 1,1 0 0,-1 0 0,0 0-1,0 0 1,0 0 0,0 0 0,0 0 0,1 0-1,-1 0 1,0 0 0,0 0 0,0 1-1,0-1 1,0 0 0,0 0 0,1 0 0,-1 0-1,0 0 1,0 0 0,0 1 0,1 1 24,0 1 1,-1 0 0,1 0-1,-1 0 1,0 0 0,0-1-1,0 5 1,-1 94 83,5 198-32,0-230-87,4 0 0,20 86 0,-27-150-135,9 44 371,-7-18-3503,-3-30 607,1-1-2761,3-1 2049,4-7-2062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5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6016,'2'-9'714,"-2"6"-500,0-1 0,0 1 0,1 0 0,0 0 0,-1 0 0,1-1 0,0 1 0,1 0 0,-1 0 0,1 0 0,-1 1 0,1-1 0,0 0 0,0 1 0,0-1 0,4-3 0,-1 1 108,0 0 0,-1 0 0,1 0 0,-1-1 1,0 0-1,0 0 0,-1 0 0,0 0 0,4-9 0,-5 9 382,0 0 0,-1 0 0,1 0 0,-1 0 0,0 0 0,0-7 0,-1 13-680,0 0-1,0 0 1,0 0 0,0 0 0,0 1-1,0-1 1,1 0 0,-1 0 0,0 0-1,0 0 1,0 0 0,0 0 0,1 0 0,-1 0-1,0 0 1,0 1 0,0-1 0,1 0-1,-1 0 1,0 0 0,0 0 0,0 0-1,1 0 1,-1 0 0,0 0 0,0 0-1,0 0 1,0 0 0,1-1 0,-1 1 0,0 0-1,0 0 1,0 0 0,1 0 0,-1 0-1,0 0 1,0 0 0,0 0 0,0 0-1,0-1 1,1 1 0,-1 0 0,0 0 0,0 0-1,0 0 1,0-1 0,0 1 0,0 0-1,0 0 1,0 0 0,1 0 0,-1-1-1,0 1 1,0 0 0,0 0 0,0 0-1,0-1 1,0 1 0,0 0 0,0 0 0,0 0-1,0 0 1,0-1 0,0 1 0,10 14 367,-3-2-258,-1 1 0,-1 1 0,0-1 1,-1 1-1,-1-1 0,3 21 0,-3-17-25,45 337 1214,-8-33-585,-38-308-695,4 35 158,12 74 69,-12-93-72,1 0 1,10 28-1,-14-49-50,0-1 1,0 0-1,7 11 0,-9-16-111,0-1 1,0 1-1,0-1 1,0 0-1,1 0 1,-1 0-1,0 0 1,0 1-1,1-2 1,-1 1-1,1 0 1,-1 0 0,1 0-1,-1-1 1,1 1-1,-1-1 1,1 1-1,0-1 1,-1 1-1,1-1 1,2 0-1,-3 0-23,0 0-1,0 0 0,0 0 1,0 0-1,0 0 0,0 0 1,0-1-1,0 1 0,0 0 1,0-1-1,-1 1 1,1 0-1,0-1 0,0 1 1,0-1-1,0 0 0,0 1 1,-1-1-1,1 0 0,0 1 1,0-2-1,10-13 46,0 0 0,-1-1-1,7-17 1,25-55-1,-19 29-3,-3-1-1,17-79 1,-24 82-65,13-52-48,35-125-1690,-54 213 635,1 0 1,14-25 0,-17 37 142,0 1 0,1 0 0,-1 1-1,1-1 1,1 1 0,-1 1 0,16-13 0,4 3-3397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3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8448,'0'0'167,"1"0"1,-1-1 0,0 1 0,1 0-1,-1 0 1,1 0 0,-1 0-1,0 0 1,1 0 0,-1 0 0,0 0-1,1 0 1,-1 0 0,1 1-1,-1-1 1,0 0 0,1 0-1,-1 0 1,0 0 0,1 0 0,-1 1-1,0-1 1,1 0 0,-1 0-1,0 1 1,0-1 0,1 0 0,-1 1-1,18 11 1260,-18-11-1301,77 49 3075,-48-32-2757,-1 1-1,0 1 1,32 32-1,-29-18-194,47 69-1,-6-5-112,-58-81-495,1-1-1,1 0 1,26 19-1,-21-19-1581,1-2 0,0 0-1,1-2 1,26 10 0,-3-8-1819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50 499 8704,'0'0'173,"0"0"0,0 0 0,0 1 1,0-1-1,0 0 0,0 0 0,0 0 1,0 1-1,0-1 0,0 0 0,0 0 0,1 0 1,-1 0-1,0 1 0,0-1 0,0 0 0,0 0 1,0 0-1,0 0 0,1 0 0,-1 1 1,0-1-1,0 0 0,0 0 0,0 0 0,1 0 1,-1 0-1,0 0 0,0 0 0,0 0 1,0 0-1,1 0 0,-1 0 0,0 0 0,0 0 1,0 0-1,1 0 0,-1 0 0,0 0 1,0 0-1,0 0 0,1 0 0,-1 0 0,14-5 2400,16-11-2668,-27 14 561,22-13-213,0-2 0,-1 0-1,0-1 1,-2-2 0,0 0 0,19-24 0,-32 32-171,0 0 0,-1 0 0,-1-1 0,0 0 0,10-26 0,-13 28-16,-1 1-1,-1-1 1,0 0 0,0 1-1,-1-1 1,-1 0 0,0 0-1,-2-19 1,1 23-37,0 1 1,-1 0-1,1 0 0,-1 0 1,-1 0-1,1 0 0,-1 1 1,0-1-1,0 1 0,-1 0 1,1-1-1,-1 1 0,-1 1 0,-7-8 1,10 10-26,-1 0 1,0 0 0,0 0-1,0 0 1,0 0 0,-1 1-1,1-1 1,0 1 0,-1 0-1,1 0 1,-1 0 0,1 0-1,-1 1 1,1 0 0,-1-1-1,0 1 1,1 1-1,-1-1 1,1 0 0,-1 1-1,1 0 1,-1 0 0,1 0-1,-1 0 1,1 0 0,-6 3-1,0 2-14,0 0-1,0 1 0,1 0 1,-1 0-1,1 1 1,1 0-1,0 0 0,0 1 1,-7 11-1,-5 12-16,-21 46 0,28-52 3,1 2-1,1-1 0,-11 54 0,18-60 1,0 0 0,1 0-1,1 1 1,1-1-1,5 42 1,-3-54 19,0 0-1,0 0 1,1 0-1,0 0 1,1 0 0,0-1-1,0 0 1,0 0 0,1 0-1,1 0 1,-1-1-1,1 1 1,9 7 0,-5-7-7,0 0 1,0 0 0,0-2 0,1 1 0,0-1 0,0-1 0,1 0 0,0-1-1,20 6 1,164 33-3690,-142-30 613,-4 2-1594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5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202 737 10624,'-1'-3'738,"-1"0"1,1 0 0,-1 0 0,0 0 0,0 1 0,-3-5-1,-1 0 456,-1 1 0,-12-9 0,-10-10 538,17 12-1318,1 0 1,1-2 0,-16-28-1,-16-50-51,37 79-356,0 0-1,1 0 1,1 0-1,0 0 1,1 0 0,0-1-1,1 1 1,1-1-1,0 1 1,1-1 0,1 1-1,0 0 1,1-1 0,1 1-1,0 0 1,0 1-1,2-1 1,0 1 0,0 0-1,1 0 1,1 1-1,0 0 1,0 0 0,15-14-1,-11 15-5,1 0-1,0 1 0,1 1 1,0 0-1,1 1 0,0 0 1,0 2-1,22-8 0,-2 3-399,1 2 0,63-7 0,-77 13-586,1 2-1,-1 0 1,1 2 0,-1 0 0,0 1 0,23 6 0,5 7-3660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129 340 9600,'-2'-16'575,"-14"-114"3282,12 109-3440,-5-35 1219,8 44-1149,0 0 1,1 0 0,2-21-1,-1 30-402,0 0 1,-1-1-1,1 1 0,0 0 0,1 0 0,-1 0 1,0 0-1,4-4 0,-4 5-55,0 1 1,0 0-1,1 0 1,-1 0-1,0-1 0,1 1 1,-1 1-1,1-1 0,-1 0 1,1 0-1,-1 0 1,1 1-1,-1-1 0,1 1 1,0-1-1,-1 1 0,4-1 1,0 1 34,-1 0 0,1 1 0,-1-1 0,1 1 0,-1 0 0,1 0 0,-1 1 0,1-1 0,-1 1 0,0 0 0,0 0 0,0 0 0,0 1 0,0-1 0,0 1 0,-1 0 0,1 0 0,-1 0 0,0 1 0,5 6 0,2 3 75,-1 0 0,-1 1-1,0 0 1,10 27 0,-2 4 23,-1 1 1,-3 0-1,-2 1 1,8 94-1,-17 194-63,-22-68 12,-1 116-27,23-357-789,6 42 0,-10-81-199,-1-1-1,0 1 1,-1-1-1,-10-18 1,-34-51-2086,3 5 1525,-122-296 947,164 364 659,-3-7 547,-7-27 0,13 35-119,4 8 107,7 12 511,-5-5-919,7 7 97,1-1 0,1 0 0,0-1 0,1 0 0,0-1 0,0-1 0,1-1 0,23 10 1,0-3 156,1-3-1,60 13 1,-68-19-213,0-1-1,-1-2 0,2-1 0,-1-1 0,0-2 0,0-1 0,35-8 0,-48 7-200,0-2 0,0-1 0,-1 0 0,0-2 0,0 0-1,-1 0 1,0-2 0,0 0 0,-1-1 0,-1-1 0,0 0-1,25-26 1,-36 33-81,0 0 1,0 0-1,-1 0 0,1 0 0,-1-1 1,-1 1-1,1-1 0,3-11 0,-5 15-21,-1 0 0,0 0 0,1 1 0,-1-1 0,0 0 0,0 1 0,0-1 0,0 0 0,0 0 0,0 1 0,-1-1 0,1 0 1,-1 1-1,1-1 0,-1 0 0,0 1 0,1-1 0,-1 1 0,0-1 0,0 1 0,0-1 0,0 1 0,0 0 0,0-1 0,-1 1 0,1 0 0,0 0 0,-1 0 0,1 0 0,-1 0 0,1 0 0,-1 1 0,1-1 0,-1 0 0,-2 0 0,1 0-4,1 1 0,-1-1 0,0 1 0,1-1-1,-1 1 1,0 0 0,1 0 0,-1 0 0,0 0 0,1 1 0,-1-1 0,0 1 0,1 0 0,-1 0-1,1-1 1,-1 2 0,1-1 0,-1 0 0,1 0 0,0 1 0,-4 2 0,-2 3-14,0 0 0,1 1 1,0 0-1,-8 10 1,-9 13-22,2 1 1,2 1 0,1 1 0,-17 40 0,29-58 17,1 0 0,1 1 1,0 0-1,2 0 0,-1 0 1,2 1-1,0-1 0,2 1 1,0-1-1,0 1 0,5 25 1,-3-38 8,-1 0 0,1 0 1,0 1-1,0-1 1,0-1-1,1 1 1,-1 0-1,1-1 1,1 1-1,-1-1 0,0 0 1,1 0-1,0 0 1,0 0-1,0-1 1,1 0-1,-1 0 0,1 0 1,-1 0-1,1-1 1,0 0-1,8 3 1,7 1 6,1-1 1,0 0 0,1-2 0,25 1 0,-35-3-3,31 2-5,80-4 1,-93-2-1805,50-12 0,-58 10-2185,43-5-1,-18 6-719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5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53 9856,'0'-52'6410,"-3"51"-3164,-8 2-1985,7 2-1089,1-1 0,-1 1 0,1-1 0,-1 1 0,1 0-1,0 0 1,0 0 0,0 1 0,-2 3 0,-2 1-51,-231 248 999,210-227-925,0 3 1,2 0-1,-33 53 0,42-56-815,-18 43 0,25-45-3135,-15 54 1,25-73-939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6:5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11520,'-4'-16'1546,"3"12"-913,0 0-1,0 0 1,0 0 0,1 0 0,-1-8 0,1 12 807,6 5 1344,5 7-2292,0 0-1,0 1 0,-2 0 1,1 0-1,-2 1 0,10 20 0,-7-15-314,86 167 399,-9-10-262,-59-112-1332,3-2-1,42 62 1,-63-108-74,-5-6-478,1 0 0,10 10-1,4-3-3484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46 100 7552,'-12'7'2469,"7"-4"-1528,0 0 1,0 1-1,-8 6 0,10-9 1001,3-1-1894,0 0-1,0 0 1,0 0-1,-1 0 1,1 0 0,0 0-1,0 0 1,0 0-1,0 0 1,0 0 0,0 0-1,0 0 1,0 0-1,0 1 1,0-1 0,0 0-1,-1 0 1,1 0-1,0 0 1,0 0 0,0 0-1,0 0 1,0 0-1,0 0 1,0 0 0,0 0-1,0 0 1,0 0-1,0 0 1,0 0 0,0 1-1,0-1 1,0 0-1,0 0 1,0 0 0,0 0-1,0 0 1,0 0-1,0 0 1,0 0 0,0 0-1,0 0 1,0 1-1,0-1 1,0 0 0,0 0-1,0 0 1,0 0-1,0 0 1,0 0 0,0 0-1,0 0 1,0 0-1,0 0 1,0 0 0,0 1-1,0-1 1,0 0-1,0 0 1,0 0 0,0 0-1,0 0 1,1 0-1,-1 0 1,0 0 0,0 0-1,0 0 1,1 2 94,0 0 0,0 0 0,0 0 0,0 0 0,0 0 0,1-1 0,-1 1 0,1 0 0,-1-1 0,1 1 0,0-1 0,-1 0 0,1 1 0,0-1 0,0 0 0,0 0 0,0 0 0,0 0 0,0-1 0,0 1 0,0-1 0,1 1 0,-1-1 0,0 0 0,0 1 0,3-1 0,7 0-11,0-1 0,0 0 0,21-5 0,-12 2 225,206-27 548,-62 10-512,231-8-230,-325 26-57,276 4 480,-132 3-343,254-27 122,90 2-46,-413 26-311,421 5 93,-276-36 129,-288 25-165,0 1 0,1-1 0,-1 1 0,0 0 0,0 0 0,1 1 0,-1-1 0,0 0 0,0 1 0,6 2 0,-5-2 11,-3-1-70,-1-1-221,0 0 0,0 0 1,0 1-1,0-1 0,-1 0 0,1 1 0,0-1 0,0 0 1,0 1-1,-1-1 0,1 0 0,0 1 0,-1-1 0,1 0 1,0 1-1,-2-2 0,-2-2-2419,-1 0-405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59 124 6528,'2'-13'1110,"0"1"1,-1-1-1,0 0 1,-1 0-1,-1-13 0,0-7 1321,14 69-613,-9-18-1388,2 32-1,0 46 355,-3 1 0,-5 0 0,-23 155 0,19-218-604,-9 51 218,11-72-282,1 0 0,-1 0 0,-1 0-1,-6 12 1,11-25-113,0 0 0,-1 0 0,1 1 0,0-1-1,0 0 1,0 0 0,0 0 0,0 0 0,0 1 0,0-1-1,0 0 1,-1 0 0,1 0 0,0 0 0,0 0 0,0 0-1,0 1 1,0-1 0,-1 0 0,1 0 0,0 0 0,0 0-1,0 0 1,-1 0 0,1 0 0,0 0 0,0 0 0,0 0-1,-1 0 1,1 0 0,0 0 0,0 0 0,0 0 0,0 0-1,-1 0 1,1 0 0,0 0 0,0 0 0,0 0 0,-1 0-1,1 0 1,0 0 0,0 0 0,0-1 0,0 1 0,-1 0-1,1 0 1,0 0 0,0 0 0,0 0 0,0-1 0,0 1-1,0 0 1,-1 0 0,1 0 0,0 0 0,0-1 0,0 1-1,0 0 1,0 0 0,0 0 0,0 0 0,0-1 0,-5-11 62,5 12-56,-1-5 16,-1 0 1,1 0-1,1 0 0,-1 1 0,1-1 0,-1 0 0,2-9 0,0-13-28,3-169-120,20-47 112,-15 187-50,29-98 0,-36 146 65,2 0 0,-1 0 0,1 0 0,0 0 1,1 0-1,-1 1 0,2 0 0,8-10 0,-12 15 16,1-1 1,0 1-1,0-1 0,0 1 0,0 0 0,0 0 0,1 1 1,-1-1-1,1 0 0,-1 1 0,1 0 0,-1 0 0,1 0 0,0 1 1,0-1-1,-1 1 0,1 0 0,0-1 0,0 2 0,0-1 1,-1 0-1,7 3 0,1 0 21,0 1 0,0 1 1,-1-1-1,1 2 0,-1 0 0,-1 0 0,1 1 1,-1 0-1,0 0 0,-1 1 0,0 0 0,0 1 1,10 14-1,7 13 73,-2 1 0,23 49 0,-32-57-68,32 69 77,42 131-1,-87-225-132,0-2 6,1 3-387,0 0 0,-1 0 0,0 1 0,2 10 0,-3-15 240,0-1 1,0 1-1,0 0 0,0 0 0,0-1 0,0 1 0,-1 0 0,1 0 0,0-1 0,0 1 0,-1 0 0,1-1 0,0 1 0,-1 0 0,1-1 0,-1 1 0,1 0 0,-1 0 0,0-1-79,0 1-1,0-1 1,1 1 0,-1-1-1,0 0 1,0 0 0,0 1-1,0-1 1,0 0-1,0 0 1,0 0 0,1 0-1,-1 0 1,0 0-1,0 0 1,0 0 0,0 0-1,0-1 1,-1 1 0,-17-8-3258,-6-6-496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7808,'5'3'2880,"8"5"-2240,10 1 544,-10-6 128,5 1-224,-4 1 32,16-5-289,-3 0-63,13-5-416,14-2-224,-19 2 0,-4 1-448,5 4-96,18 0-1503,-10 4-577,5 1-1760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 9984,'-1'0'322,"1"-1"1,-1 1-1,0 0 1,0-1-1,1 1 1,-1 0-1,0 0 1,0 0-1,0 0 1,1 0-1,-1 0 1,0 0-1,0 0 1,0 0-1,1 0 1,-1 1-1,0-1 1,0 0-1,1 0 1,-1 1-1,0-1 1,1 1-1,-1-1 1,0 0-1,1 1 1,-1-1-1,0 2 1,-1 0 249,0 1 0,1 0 1,-1-1-1,1 1 0,0 0 1,-1 4-1,-3 5-1347,-43 122 1020,-37 51-992,70-154-273,9-16-1244,-2 0 0,-17 26-1,16-29-1969</inkml:trace>
  <inkml:trace contextRef="#ctx0" brushRef="#br0" timeOffset="1">15 94 8960,'-11'-22'2896,"11"21"-2703,-1 0 1,1 1 0,-1-1 0,1 0 0,0 0-1,-1 0 1,1 0 0,0 1 0,0-1-1,-1 0 1,1 0 0,0 0 0,0 0-1,0 0 1,0 0 0,0 1 0,0-1 0,1 0-1,-1 0 1,0 0 0,1-1 0,-1 1-55,1 1 0,-1-1 0,1 1 1,-1-1-1,1 1 0,0 0 0,-1-1 0,1 1 1,0-1-1,-1 1 0,1 0 0,0 0 0,-1-1 1,1 1-1,0 0 0,0 0 0,-1 0 0,1 0 1,1 0-1,3 0 214,-1 1 1,1-1-1,0 1 1,0 0-1,6 2 0,-2 1-182,0 0-1,-1 0 1,1 1-1,-1 0 1,0 1-1,9 8 0,43 44 447,-54-52-592,37 43 151,47 71 0,-20-25-4107,-63-86 2168,0 0 0,1-1 0,0 0 0,13 10 0,6-2-2525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8576,'-13'-51'3232,"8"39"-2496,-4-3 704,9 15 192,0 0-513,-4 7-159,4 8-416,0 9-192,0 0-192,0-4-128,9 8 64,0-4-480,4 3-160,13 5-1279,5-8-481,5-8-2144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8320,'0'-1'234,"-2"0"190,1-1 0,-1 0 0,1 0-1,0 0 1,0 0 0,0 0 0,0 0 0,0 0 0,1-1-1,-1 1 1,1 0 0,-1 0 0,1-1 0,0-1 0,14 4 3437,-9 0-3589,1 1 1,0 0-1,-1 0 0,1 1 1,-1-1-1,1 1 1,6 4-1,12 3 263,18 8-308,-2 1 0,0 2-1,64 44 1,-62-35-1334,-8-7-3466,-25-14 1437,0 1-1162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8704,'0'0'264,"0"0"1,1 0-1,-1 0 0,0-1 1,0 1-1,1 0 1,-1 0-1,0 0 1,1 0-1,-1 0 1,0 0-1,1 1 0,-1-1 1,0 0-1,1 0 1,-1 0-1,0 0 1,0 0-1,1 0 1,-1 0-1,0 1 0,1-1 1,-1 0-1,0 0 1,0 0-1,0 1 1,1-1-1,-1 0 1,0 0-1,1 1 0,-7 6 2974,-16 7-2476,7-7-680,1 1 1,0 0 0,0 1-1,1 1 1,-21 19 0,33-28-91,0 0-1,0 0 1,0 0 0,0 0 0,0 1 0,0-1-1,1 0 1,-1 0 0,0 1 0,1-1 0,-1 0 0,1 1-1,0-1 1,-1 0 0,1 1 0,0-1 0,0 0-1,0 1 1,0-1 0,0 2 0,1-1-2,-1 0 0,1 0-1,0 0 1,0 0 0,-1 0 0,1 0 0,1 0-1,-1-1 1,0 1 0,0-1 0,1 1 0,1 1-1,4 3-4,-1-1 0,1 0 0,0 0 0,1-1 0,9 4 0,6 3 79,0 1 0,-1 1 0,34 26 0,-46-31 221,0 1 0,-1 0 0,0 0-1,0 1 1,-1 0 0,0 1 0,-1-1-1,-1 1 1,7 14 0,-12-24-271,-1 1 0,1-1 1,-1 0-1,1 1 0,-1-1 0,0 1 1,1 0-1,-1-1 0,0 1 0,0-1 1,0 1-1,0-1 0,0 1 1,-1-1-1,1 1 0,0-1 0,-1 1 1,1-1-1,-1 1 0,1-1 0,-1 1 1,0-1-1,0 0 0,1 1 0,-1-1 1,0 0-1,0 0 0,0 0 0,-1 1 1,1-1-1,0 0 0,0-1 0,-1 1 1,0 1-1,-6 2-61,0 0-1,0-1 1,0 1 0,-17 3-1,18-6 15,-11 5-807,-35 8-921,40-11-6869,30-14 4422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184 742 7808,'0'-1'226,"0"0"0,-1 0 0,1 1-1,-1-1 1,1 0 0,-1 0 0,1 0 0,-1 0 0,0 0 0,1 1 0,-1-1 0,0 0 0,1 1 0,-1-1 0,0 0 0,0 1 0,0-1 0,0 1-1,0-1 1,0 1 0,0 0 0,0-1 0,0 1 0,0 0 0,0 0 0,0-1 0,0 1 0,0 0 0,0 0 0,0 0 0,0 0 0,-1 1 0,-3-1-102,1 1 0,0 0 0,-1 0 1,1 1-1,0-1 0,0 1 0,0 0 1,0 0-1,1 0 0,-1 0 0,0 1 0,1-1 1,0 1-1,-1 0 0,1 0 0,0 0 1,0 1-1,-2 3 0,-5 6 26,1 1 0,1-1 0,-10 24-1,10-19-69,1 1 0,0 0 0,2 1 0,-6 35 0,11-50-66,0-1 0,0 1 0,0-1 0,1 1 0,-1-1 0,1 1 0,0-1 0,1 0 0,-1 1 0,1-1 0,-1 0-1,1 0 1,1 0 0,-1 0 0,0 0 0,1-1 0,0 1 0,0-1 0,0 0 0,0 0 0,1 0 0,-1 0-1,1 0 1,-1-1 0,8 4 0,-7-3 3,1-1 0,0 1 0,0-1 0,0 0 0,0-1 0,0 1 0,0-1 0,0 0 0,0 0 0,0-1 0,0 1 0,1-1 0,-1-1 0,0 1 0,0-1 0,1 1 0,-1-1 0,0-1 0,0 1 0,0-1 0,9-4 0,-8 1 8,1 0 0,-1-1 0,0 1 0,0-1 1,-1 0-1,1-1 0,-2 1 0,1-1 0,-1 0 0,0 0 0,0 0 0,-1-1 0,5-12 0,-2 0 2,-1 0 0,0-1 0,-2 0 0,2-22 0,-5 39-32,0 0-1,0 0 1,0 1 0,0-1 0,0 0 0,-1 0 0,0 1 0,0-1 0,0 0-1,0 1 1,0-1 0,-1 1 0,1-1 0,-1 1 0,0 0 0,0-1 0,-1 1-1,1 0 1,0 0 0,-1 1 0,0-1 0,0 1 0,0-1 0,0 1 0,-4-3-1,7 5 2,-1 0-1,0-1 0,1 1 1,-1 0-1,1-1 0,-1 1 0,0 0 1,1 0-1,-1-1 0,0 1 1,1 0-1,-1 0 0,0 0 1,1 0-1,-1 0 0,0 0 0,1 0 1,-1 0-1,0 0 0,1 0 1,-1 0-1,1 1 0,-1-1 0,-1 1 1,2-1-1,-1 1 0,1-1 0,-1 1 1,1 0-1,-1-1 0,1 1 0,0 0 0,-1 0 1,1-1-1,0 1 0,0 0 0,0 0 0,-1-1 1,1 1-1,0 0 0,0 0 0,0 1 1,1 1-11,-1 1 1,0 0-1,1-1 0,0 1 1,0 0-1,0-1 1,3 6-1,-2-5 12,0-1 0,0 1 0,1-1-1,-1 0 1,1 0 0,0 0-1,0 0 1,0-1 0,0 1 0,0-1-1,1 0 1,-1 1 0,1-2-1,0 1 1,-1 0 0,1-1 0,0 0-1,0 1 1,0-2 0,0 1 0,5 0-1,-2-1 18,0 0 1,0 0-1,-1-1 0,1 0 0,0-1 0,-1 1 0,1-1 1,-1-1-1,1 1 0,-1-1 0,0 0 0,8-5 0,-2 0 59,-1 0-1,0 0 0,0-2 0,0 1 1,-1-1-1,-1-1 0,0 1 1,0-2-1,-1 1 0,0-1 0,-1-1 1,0 1-1,-2-1 0,1 0 0,-1 0 1,-1-1-1,0 0 0,-1 1 0,2-21 1,-2-18 20,-1 1 0,-3-1 0,-2 0 0,-2 0 0,-3 1 0,-1 0 0,-3 1 0,-33-88 0,42 131 24,-7-16 267,10 22-367,-1 0 0,1 0 0,-1 1 0,1-1 1,-1 0-1,0 0 0,1 0 0,-1 1 0,0-1 0,1 0 0,-1 1 0,0-1 0,0 1 0,0-1 0,0 1 0,1-1 0,-1 1 1,0 0-1,-1-1 0,1 1-12,0 0 0,1 0 0,-1 0 0,0 1 0,1-1 0,-1 0 0,0 0 0,1 1 0,-1-1 0,1 0 0,-1 1 0,0-1 0,1 0 0,-1 1 0,1-1 0,-1 1 0,1-1 0,-1 1 0,1-1 0,-1 1 0,1-1 0,0 1 0,-1 0 0,1-1 0,0 1 0,-1 0 0,1-1 0,0 2 0,-7 25 60,6-25-57,-6 50 146,2-1 0,4 101 0,2-125-109,7 207 243,10-2 0,97 457 0,-105-650-244,-3-12 51,-1 0 1,0 1 0,1 46 0,-7-67-55,-1-8-44,-2-15-35,0-16 16,1 0 1,3-49-1,16-69-68,-1 64 68,-13 73-42,1 0 0,1 0 0,-1 0 0,9-15 1,-8 21 20,1 0 0,-1 0 0,1 0 0,1 1 1,-1 0-1,1 0 0,0 1 0,10-7 0,-8 6-343,0 0-1,0-1 0,-1 0 0,11-12 0,-11 8-1727,0-1 0,12-24 1,-11 20-1087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7296,'-7'-12'3564,"7"12"-3491,0 0 1,-1 0 0,1 0 0,0 0 0,0 0-1,0 0 1,0 0 0,-1 0 0,1 0-1,0 0 1,0 0 0,0 0 0,-1 0 0,1 0-1,0 0 1,0 1 0,0-1 0,-1 0 0,1 0-1,0 0 1,0 0 0,0 0 0,0 0-1,-1 0 1,1 0 0,0 1 0,0-1 0,0 0-1,0 0 1,0 0 0,0 0 0,0 1-1,-1-1 1,1 0 0,-8 24 2419,7-18-2375,-5 8 623,5-11-627,0-1 1,0 1 0,0 0 0,0 0 0,0 0 0,0 0 0,1 0 0,-1 0 0,1 0 0,0 0 0,0 0 0,1 6-1,-1-9-91,0 0 0,0 1 0,0-1-1,0 0 1,0 1 0,1-1-1,-1 0 1,0 1 0,0-1 0,0 0-1,0 0 1,1 1 0,-1-1-1,0 0 1,0 0 0,1 1 0,-1-1-1,0 0 1,1 0 0,-1 0-1,0 0 1,0 0 0,1 1-1,-1-1 1,0 0 0,1 0 0,-1 0-1,0 0 1,1 0 0,-1 0-1,1 0 1,10-6 435,5-13 283,-14 16-604,-1 0 1,0-1 0,0 1-1,0 0 1,0-1-1,0 1 1,-1 0-1,1-1 1,-1-5 0,0 9-112,0 0-74,5-1-1376,20-13-4633,-11 5 3389,8-3-1422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51 7680,'22'-49'4794,"-21"47"-3407,-1 2 74,-5 13 1895,-9 6-2693,11-16-389,-39 45 127,-2-2 0,-69 54-1,67-60-268,33-28-133,-18 15-20,-44 49 0,73-74 1,0 0-1,0 1 1,1-1 0,-1 1-1,1-1 1,-1 1-1,1 0 1,0 0 0,0-1-1,-1 5 1,2-6 14,0 0-1,0 0 1,0 0-1,0 0 1,0 1 0,1-1-1,-1 0 1,0 0-1,0 0 1,1 0 0,-1 0-1,1 0 1,-1 0-1,1 0 1,-1 0 0,1 0-1,0 0 1,-1 0-1,1 0 1,0-1 0,0 1-1,-1 0 1,1 0-1,0-1 1,0 1 0,0-1-1,0 1 1,0-1-1,2 2 1,12 3 10,0 0 1,0 0-1,1-2 0,25 3 0,7 3 34,-25-4 36,0 1 0,0 2 1,31 13-1,-40-14-40,0 1-1,0 0 1,-1 1 0,0 0 0,-1 1-1,14 13 1,-23-20 11,0 1 0,0 0 0,0-1 0,0 1-1,-1 0 1,1 1 0,-1-1 0,0 0 0,-1 1 0,1-1 0,-1 1 0,0-1 0,0 1 0,0-1-1,0 1 1,-1 0 0,0 0 0,0-1 0,0 1 0,-2 8 0,0-4 48,-1 0 0,0-1 0,0 1-1,-1 0 1,0-1 0,0 0 0,-1 0 0,0 0 0,-10 11 0,-3 1-18,-1-1-1,0-1 1,-33 24 0,-72 36-1441,162-104-5360,-24 16 5090,16-13-2449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8960,'0'-17'3424,"0"17"-2656,4 5 480,-4-5 96,0 7-385,5 10-63,-1 2-448,5 5-128,0 11-192,5 1-32,8 0 32,1 0-64,-1-5-64,1 1 32,-2-5-32,1-3-1408,-4-8-639,5-8-2721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9472,'-11'10'4052,"6"-4"-3478,1 0 0,-8 14 0,8-14 233,1 2-496,0-1 0,0 1-1,0 0 1,-2 14 0,4-17-217,-49 236 1687,-11 45-1418,27-144-1211,15-48-2645,15-66 543,7-10-1060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8960,'2'-9'1294,"-1"0"1,-1 0-1,1-1 1,-3-16-1,0-7 895,3 2-1679,1 1 0,1 0 0,2 0 1,1 0-1,18-54 0,25-47 450,-48 129-932,0 1 0,-1-1 0,1 1 0,0-1 1,0 1-1,0-1 0,0 1 0,0 0 0,0-1 0,0 1 0,1 0 0,-1 0 0,0 0 1,2-1-1,-2 2-18,-1 0 0,0 0-1,1-1 1,-1 1 0,0 0 0,1 0 0,-1 0 0,0 0 0,1 0 0,-1 0 0,0 0 0,1 0 0,-1 1 0,0-1-1,0 0 1,1 0 0,-1 0 0,0 0 0,1 0 0,-1 0 0,0 0 0,0 1 0,1-1 0,-1 0 0,0 0 0,1 1 0,-1 0 1,1 0 0,0 0 1,-1 0-1,1 0 1,0 0-1,-1 0 1,0 0-1,1 1 1,-1-1-1,1 2 1,1 13 7,-1 0 1,0 0-1,-1 17 1,0 12-18,0-44-1,0 15 3,1 1 0,1-1-1,0 0 1,1 0-1,1 0 1,5 16 0,-8-31-6,-1 0 1,1 0 0,0 0 0,-1 1 0,1-1-1,0 0 1,0 0 0,-1 0 0,1-1 0,0 1-1,0 0 1,0 0 0,0 0 0,0-1 0,0 1-1,0 0 1,1-1 0,-1 1 0,0-1 0,2 1-1,-1-1 5,0 0 0,0 1 0,0-1-1,0-1 1,0 1 0,0 0 0,0 0-1,0-1 1,0 1 0,0-1 0,3-1 0,5-3 21,-1 0 0,0-1 0,-1 0 0,9-7 0,-10 7-8,10-7-33,0 0 0,1 1-1,0 1 1,23-9 0,-40 19 23,0 1-1,0-1 0,0 1 0,0-1 1,0 1-1,0 0 0,0 0 0,0 0 0,0-1 1,0 1-1,0 0 0,0 0 0,0 0 1,0 1-1,0-1 0,0 0 0,0 0 1,0 1-1,0-1 0,0 0 0,0 1 1,0-1-1,0 1 0,0-1 0,0 1 1,0 0-1,0-1 0,0 1 0,-1 0 1,1-1-1,0 1 0,0 0 0,-1 0 0,1 0 1,-1 0-1,1 0 0,-1 0 0,1 0 1,-1 0-1,1 1 0,1 5 53,0 0-1,-1 0 0,1 0 1,-1 13-1,0-14-41,-1-1-85,8 63-991,3-23-4430,-7-33 616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8832,'2'-52'7658,"4"2"-3644,-2 25-3788,1 1-1,2 0 1,0 1 0,1 0-1,2 0 1,0 1-1,20-31 1,-20 41-93,-9 12-126,-1 0 1,0 0-1,1 0 0,-1 0 0,1-1 1,-1 1-1,0 0 0,1 0 1,-1 0-1,1 0 0,-1 0 0,0 0 1,1 0-1,-1 0 0,1 0 1,-1 0-1,0 0 0,1 0 1,-1 1-1,0-1 0,1 0 0,0 1 3,0 0 0,0 0-1,0 0 1,0 0-1,0 0 1,0 0-1,0 0 1,-1 0 0,1 0-1,0 0 1,-1 0-1,1 1 1,-1-1-1,1 2 1,-1-3-10,3 9-12,-1 0 0,2 0-1,-1 0 1,1-1 0,7 12 0,-9-18 10,0 0 0,0 0 1,0 0-1,0 0 1,1 0-1,-1 0 1,0 0-1,1-1 0,-1 1 1,1-1-1,0 0 1,-1 1-1,1-1 0,0-1 1,0 1-1,0 0 1,0-1-1,-1 1 0,1-1 1,6 0-1,-5 0 5,0 0 0,0 1-1,0-1 1,0 1 0,0 0-1,0 0 1,0 0 0,0 0-1,0 1 1,-1 0 0,1 0-1,-1 0 1,1 0 0,-1 0-1,0 1 1,0-1 0,0 1-1,0 0 1,0 0 0,-1 0-1,1 0 1,-1 1 0,0-1-1,0 1 1,3 6 0,22 42-137,-27-52 111,0 1-1,0-1 0,0 0 0,0 0 1,0 0-1,0 1 0,1-1 0,-1 0 1,0 0-1,0 0 0,0 1 1,0-1-1,0 0 0,0 0 0,1 0 1,-1 0-1,0 1 0,0-1 0,0 0 1,0 0-1,1 0 0,-1 0 0,0 0 1,0 0-1,0 1 0,1-1 1,-1 0-1,0 0 0,0 0 0,0 0 1,1 0-1,-1 0 0,0 0 0,0 0 1,1 0-1,-1 0 0,0 0 1,0 0-1,0 0 0,1 0 0,-1 0 1,0 0-1,0-1 0,1 1 0,-1 0 1,0 0-1,0 0 0,0 0 0,0 0 1,1-1-1,7-12-2623,-2 3 393,3-5-2594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21 138 8448,'5'3'675,"1"1"-1,-1-1 1,0 0 0,1-1 0,6 3 0,-10-5-546,0 1 1,0-1-1,1 1 0,-1-1 1,0 0-1,0 0 1,1 0-1,-1 0 0,0 0 1,0-1-1,0 1 1,1-1-1,-1 1 1,0-1-1,0 0 0,0 0 1,4-2-1,3-3 214,0 0 1,0-1-1,-1 0 0,10-11 0,-15 15-272,0 0 1,0 0-1,-1-1 0,1 1 0,-1-1 0,0 0 1,0 1-1,-1-1 0,1 0 0,-1 0 0,1 0 1,-1 0-1,-1 0 0,2-6 0,-2 8-24,0 0 0,-1 0-1,1 0 1,0 0 0,-1 1 0,1-1 0,-1 0-1,0 0 1,1 0 0,-1 1 0,0-1 0,0 0-1,0 1 1,0-1 0,0 1 0,-1-1-1,1 1 1,0 0 0,-1-1 0,1 1 0,-1 0-1,1 0 1,-1 0 0,-2-1 0,2 1-15,0 0 1,-1 0-1,0 0 1,1 0-1,-1 1 1,1-1-1,-1 1 1,0 0 0,1 0-1,-1 0 1,0 0-1,1 0 1,-1 0-1,0 1 1,1-1-1,-6 3 1,2 0-1,-1 0 0,0 1 0,1 0 0,0 1 0,0-1 0,0 1 0,0 1 0,1-1 0,0 1 0,0 0 0,0 0 0,1 0 0,-5 9 0,5-8-18,0 0 0,1 0 0,0 1 0,0 0-1,1 0 1,0-1 0,0 1 0,1 0 0,0 1 0,0-1 0,1 0 0,1 12 0,-1-17-18,1 1 0,-1-1-1,1 0 1,0 1 0,0-1 0,1 0-1,-1 1 1,1-1 0,-1 0 0,4 4-1,-4-6 4,1 1 0,0 0-1,-1-1 1,1 1 0,0-1-1,0 1 1,0-1 0,0 0-1,0 0 1,0 0 0,0 0-1,1 0 1,-1-1 0,0 1-1,0-1 1,4 1 0,1 0-181,0-1 0,0 0 0,0 0 1,0-1-1,0 0 0,-1 0 0,1-1 1,0 0-1,7-3 0,7-4-1691,29-18-1,7-3-849,-21 17-1106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11648,'1'-5'3659,"1"5"-1288,5 15-384,6 24-1290,1 23-344,9 79 1,-15-88-330,5 38-31,35 300-1149,-44-345 430,1 49-2900,-5-83 1825,-2-10 430,0-7-763,-3-12-1322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3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9984,'-1'-5'3701,"0"9"-1640,-2 9-293,2 3-835,0 1 0,-7 26 0,0-6-601,-55 392 1134,56-372-2714,1 64 0,1 12-6538,5-98 3829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80 8704,'-27'-55'3232,"24"43"-2496,-6 0 352,9 12 32,0 0-672,0 4-160,5 4-192,7 4 0,1 0-64,5 0-32,5 0 96,4 3-128,4 1 0,5 4-1248,-1 4-576,1 0-2144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8448,'1'2'552,"-1"-1"1,0 0-1,1 1 0,-1-1 1,1 0-1,0 1 0,-1-1 1,1 0-1,0 0 1,0 1-1,1 0 0,3 5 1182,-1-1-1393,80 122 3432,-74-115-3668,0-1-1,1 0 0,1-1 1,0 0-1,0-1 1,1 0-1,20 11 0,-22-15-40,1 0-1,0-1 1,0 0-1,17 4 1,-24-8-51,-1-1 0,1 1 0,0 0 0,-1-1 0,1 0 1,0 0-1,-1-1 0,1 1 0,-1-1 0,1 0 0,-1 0 1,1 0-1,-1-1 0,0 0 0,7-3 0,-6 2-258,-1 1 0,0-1-1,0 0 1,4-5 0,4-8-4070,-7 12-783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12288,'-3'8'10663,"-7"14"-8957,-1 2-1260,-4 17-113,-14 62 0,7-24-215,-38 99 143,-13 47-180,45-124-133,-15 59-1062,21-53-2488,22-107 3600,-2 10-1369,1-1-1,0 1 1,0 0 0,1 11-1,0-20 1036,0 0 0,0 0 0,1-1 0,-1 1 0,0 0 0,0 0 0,1 0 0,-1-1 0,0 1 0,1 0 0,-1 0 0,0-1 0,2 2 0,6 0-3802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6912,'1'-7'4263,"3"13"-1043,0 2-2917,1-6-133,0 1-1,0-1 1,0 0 0,0 0-1,1-1 1,-1 0 0,0 0-1,1 0 1,-1 0-1,1-1 1,8 0 0,3 0 55,202 9 965,63-25 160,-266 15-1308,197-25 490,44-3-179,345-42 554,-1-32-625,-244 53-131,-215 32-216,338-22 96,0 32-126,287-23 738,-408 12-358,181 0-219,-360 13-47,302-32 167,-241 14 177,-13 9-224,378 25 0,-406-6-21,-159-4 14,-49 2-1945,7-2 1578,0 1-1,1-1 1,-1 0 0,0 1 0,0-1 0,0 0 0,1 1-1,-1-1 1,0 0 0,0 0 0,0 0 0,0 0 0,1 0-1,-1 0 1,0 0 0,0 0 0,0 0 0,0 0 0,1-1-1,-1 1 1,0 0 0,0-1 0,1 1 0,-1 0 0,0-1-1,0 1 1,1-1 0,-1 1 0,0-1 0,0 0 0,-1-11-3381,2-4-320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62 333 7296,'5'2'-8,"1"3"5677,-6-3-86,-7-4-3436,4 1-2020,0-1 0,1 0 0,-1 1 0,0-1 0,1 0 0,-1-1 0,1 1 0,0 0 0,-1-1-1,1 1 1,1-1 0,-1 0 0,0 1 0,0-1 0,1 0 0,0 0 0,-2-5 0,-1-4 74,0-1 0,1 0-1,-2-13 1,1 0 23,1 0 0,1-26-1,2 43-208,0 1 1,1-1-1,0 1 0,1-1 0,0 1 0,0-1 0,1 1 0,0 0 0,0 0 0,6-8 1,-8 14-20,0 0-1,0 0 1,1 1 0,-1-1 0,0 1 0,1-1 0,0 1 0,-1-1 0,1 1 0,0 0 0,0 0 0,0 0 0,0 0 0,0 0 0,0 0-1,0 1 1,0-1 0,0 0 0,0 1 0,0 0 0,0-1 0,3 1 0,1 1-62,-1-1 1,1 1-1,-1 0 0,1 0 1,-1 1-1,1-1 1,6 4-1,-6-2-397,3 1-2390,-7-3-6609,-6-1 5286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6400,'-13'19'3856,"12"-18"-2838,1-1-63,0 0 0,10-1 1610,16-7-520,-23 6-1836,-1 1 1,1-1-1,0 1 1,0 0 0,1 0-1,-1 0 1,0 1 0,0-1-1,0 1 1,0 0 0,1 0-1,-1 0 1,0 0 0,0 0-1,0 1 1,1 0 0,5 1-1,2 4 442,1 1-1,13 9 1,-16-9-390,0-1 1,0-1-1,0 0 0,15 6 1,33 7-11,1-3-1,80 11 1,-134-25-239,1-1-1,-1 1 1,1-1 0,0 0-1,-1 0 1,7-2 0,-9 2-313,-1-1 0,1 1 0,-1-1 0,0 1 0,1-1 0,-1 0 0,0 1 0,1-1 0,1-2 0,-2 2-473,0 0 1,-1 0 0,1 0-1,0 0 1,0 0 0,-1 0 0,1 0-1,0-1 1,-1 1 0,1 0 0,0-3-1,-1-7-3796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317 111 7296,'9'-10'3036,"0"0"1,13-23-1,-15 20-1864,2 1-1,10-13 0,-18 24-1093,-1 1-1,1-1 1,0 0-1,-1 1 1,1-1-1,-1 1 1,1-1-1,0 1 1,-1-1-1,1 1 1,0 0-1,0-1 1,-1 1-1,1 0 1,0 0-1,1-1 1,-2 1-33,1 0 0,-1 0 0,0 0 1,0 1-1,1-1 0,-1 0 0,0 0 1,1 0-1,-1 0 0,0 1 0,0-1 1,1 0-1,-1 0 0,0 0 0,0 1 1,0-1-1,1 0 0,-1 0 0,0 1 1,0-1-1,0 0 0,0 1 0,1-1 1,-1 0-1,0 1 0,0-1 0,0 1 1,0 1 92,1 1 1,-1-1 0,0 1 0,0-1 0,0 1 0,0 0 0,-1-1 0,1 1 0,-2 3 0,-5 11 127,-1-1 1,0 0-1,-2 0 1,-19 27-1,-10 13-158,12-7-104,-22 53 0,-14 58 31,2-8-62,40-100 27,-29 60-790,48-108 394,0-1-1,0 0 1,0 0 0,-1 0-1,-4 4 1,7-7 241,-1 1-1,1-1 1,0 0 0,-1 1-1,1-1 1,-1 0 0,1 1 0,-1-1-1,1 0 1,-1 0 0,1 0-1,-1 1 1,1-1 0,-1 0 0,1 0-1,-1 0 1,0 0 0,1 0-1,-1 0 1,0 0-57,1-1 0,-1 1 0,1 0 0,-1-1-1,1 1 1,-1 0 0,1-1 0,0 1 0,-1-1 0,1 1 0,0-1-1,-1 1 1,1-1 0,0 1 0,0-1 0,-1 1 0,1-1-1,0 1 1,0-1 0,0 0 0,0 1 0,0-1 0,0 0 0,-1-13-4172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10368,'-1'-2'690,"-1"-1"0,1 1 1,-1-1-1,1 0 0,0 0 1,0 1-1,0-1 0,-1-5 0,2 8-579,0-1-1,0 1 0,0-1 1,0 1-1,0-1 1,0 0-1,0 1 0,0-1 1,0 1-1,0-1 0,1 1 1,-1-1-1,0 0 0,0 1 1,1-1-1,-1 1 0,0-1 1,0 1-1,1-1 0,0 0 1,-1 1-19,1 0 0,0-1 0,0 1 0,-1 0 1,1-1-1,0 1 0,0 0 0,0 0 0,0 0 0,-1 0 0,1 0 1,0 0-1,0 0 0,0 0 0,0 0 0,-1 0 0,1 0 0,0 0 1,1 1-1,5 2 91,0 0 0,0 0 0,0 1 0,-1 0 1,1 0-1,-1 1 0,0 0 0,5 5 0,1 0-13,10 10 21,-1 0-1,0 1 0,-2 1 0,17 26 1,56 99 155,-10-16-273,-48-80-169,-2-2-690,2-1 0,44 46 1,-77-93 684,1 2-328,0-1 1,1 0-1,-1 1 1,0-1-1,1 0 0,0 0 1,-1 0-1,1-1 1,0 1-1,0-1 0,0 1 1,0-1-1,4 1 1,15-4-4420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10240,'-6'-2'3880,"6"2"-3822,0 0 1,0 0-1,0 0 0,0 0 0,0 0 0,0 0 1,0 1-1,0-1 0,0 0 0,0 0 1,0 0-1,0 0 0,0 0 0,0 0 0,0 0 1,0 0-1,0 0 0,0 0 0,0 0 1,0 1-1,0-1 0,0 0 0,0 0 1,0 0-1,0 0 0,0 0 0,0 0 0,0 0 1,0 0-1,0 0 0,0 0 0,0 0 1,0 0-1,-1 0 0,1 0 0,0 0 0,0 0 1,0 1-1,0-1 0,0 0 0,0 0 1,0 0-1,0 0 0,0 0 0,0 0 0,0 0 1,-1 0-1,1 0 0,0 0 0,0 0 1,0 0-1,0 0 0,0 0 0,0 0 1,0-1-1,0 1 0,0 0 0,0 0 0,0 0 1,0 0-1,-1 0 0,1 0 0,0 0 1,0 0-1,0 0 0,0 0 0,0 0 0,10-1 2785,12-4-2646,0 0 0,0 2-1,1 0 1,-1 2 0,42 2 0,-22-1-125,-29 0-893,0 0 0,0 1-1,0 1 1,24 5 0,-36-7 488,0 0 0,0 0 0,0 0 0,0 1 1,0-1-1,0 0 0,0 1 0,0-1 0,0 1 1,0-1-1,-1 1 0,1-1 0,0 1 0,0 0 0,0-1 1,-1 1-1,1 0 0,0 0 0,-1 0 0,1-1 1,-1 1-1,1 0 0,-1 0 0,1 0 0,-1 0 0,0 0 1,1 0-1,-1 0 0,0 0 0,0 0 0,1 2 0,-4 17-4237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8832,'-13'17'3328,"13"-14"-2592,0 1 448,4-1 32,5-3-1,9-3 129,9-4-320,8-5-128,10-5-512,4 5-256,-5 0 0,-4 5-96,1-1-32,-5 4-544,-5-1-192,-1-2-1216,-3-5-415,5 0-2337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186 172 6656,'1'-1'344,"-1"0"1,1 0-1,-1-1 1,0 1-1,1 0 1,-1 0-1,0 0 1,0-1 0,1 1-1,-1 0 1,0 0-1,0-1 1,0 1-1,-1 0 1,1-1-1,0 1 1,0 0-1,-1 0 1,1 0-1,-1-2 1,0 1 0,0 0 1,1 0-1,-1 0 0,0 0 1,0 0-1,-1 0 1,1 0-1,0 0 0,-1 0 1,-1-1-1,3 2-298,-1 1 0,1 0-1,-1 0 1,1 0 0,0 0 0,-1 0-1,1 0 1,-1 0 0,1 0-1,-1 0 1,1 0 0,-1 0 0,1 0-1,-1 0 1,1 0 0,-1 0 0,1 0-1,-1 0 1,1 0 0,0 1-1,-1-1 1,1 0 0,-1 0 0,0 1-1,-9 8 280,9-8-183,-17 15 209,1 2 0,-29 38 0,37-44-352,1 1 0,1 0 0,0 0 0,1 1 0,1 0 0,-5 16 0,5-12 77,1 0 0,1 1-1,1-1 1,0 1 0,2 0 0,1 29-1,1-37-38,-1-1 0,2 1 0,-1-1 0,1 0 0,1 0 0,0 0-1,0 0 1,1-1 0,0 1 0,1-1 0,0 0 0,13 14 0,-14-17-7,0-1 0,1-1 0,-1 1 0,1-1 1,7 5-1,-9-7-15,-1-1 0,0 1 0,0-1 0,1 0 0,-1 0 0,1 0 0,-1 0 0,1-1-1,-1 1 1,1-1 0,0 0 0,5 0 0,-2-2 41,1 0 0,-1 0 0,0 0 0,0-1 0,0 0 1,0 0-1,0 0 0,-1-1 0,0 0 0,7-6 0,8-8 156,27-29-1,-46 45-209,18-18 138,-2-1 0,0-1 0,-2 0 0,24-41 0,-35 52-95,0 0 1,0 0-1,-1 0 0,-1-1 1,0 1-1,0-1 1,-1 0-1,0 0 1,-1 0-1,-1 0 1,0 0-1,-1 0 0,-2-17 1,-1 12-35,0 0 1,-1 0-1,-1 1 0,-1 0 1,0 0-1,-19-30 1,20 38-12,1 0 0,-1 0 0,-1 1 0,0-1 0,0 1 0,0 1 0,-1-1 0,1 1 0,-2 1 0,1-1 0,-1 1 0,1 1 0,-18-7 0,22 10-54,0 1 1,0-1-1,0 0 0,0 1 0,0 0 1,0 0-1,0 0 0,0 1 0,0-1 1,0 1-1,0 0 0,0 0 0,0 0 0,0 1 1,0 0-1,1-1 0,-1 1 0,-3 3 1,4-3-34,0 0 0,0 0 0,1 1 0,-1-1 0,0 1 1,1-1-1,0 1 0,0 0 0,0 0 0,0 0 0,0 0 1,1 1-1,-1-1 0,1 0 0,0 1 0,0-1 0,0 1 1,0-1-1,1 1 0,-1 4 0,1-6-228,1 1 0,-1-1 0,0 0 0,1 0 0,0 0 0,-1 0 0,1 0 0,0 0 0,0 0 0,0-1 0,0 1 0,1 0 0,-1 0 1,0-1-1,1 1 0,-1-1 0,1 1 0,3 1 0,-2 0-801,1-1 1,-1 0 0,1 0-1,-1 0 1,1 0 0,0-1-1,0 1 1,7 0 0,16 0-2422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 8960,'0'-1'446,"-1"0"1,1 0 0,0 0-1,-1 0 1,1 0-1,0 0 1,-1 0 0,1 1-1,0-1 1,0 0-1,0 0 1,0 0-1,0 0 1,0-2 0,7-13 1874,-3 11-1982,0-1 1,1 1-1,5-6 1,-2 4-179,0 0 1,0 1-1,1 0 1,-1 1-1,1-1 1,0 2-1,1-1 0,-1 2 1,1-1-1,0 1 1,0 0-1,0 1 0,0 1 1,0-1-1,0 1 1,1 1-1,11 1 0,-9 0 75,1 0-1,0 1 0,0 1 0,-1 0 0,0 1 0,0 1 1,0 0-1,0 0 0,-1 2 0,1-1 0,-2 2 0,16 11 1,-23-17-190,-1 1 0,0 0 0,0 0 0,0 0 0,0 1 1,0-1-1,-1 1 0,0-1 0,1 1 0,-1 0 0,-1 0 1,1 0-1,0 0 0,-1 0 0,0 0 0,0 1 0,0-1 1,-1 0-1,1 1 0,-1-1 0,0 0 0,0 1 0,-1-1 1,1 0-1,-1 1 0,0-1 0,0 0 0,0 0 0,-1 0 1,0 0-1,-2 5 0,-9 13-69,10-18 8,0 0 0,1 0 0,-1 0 1,1 1-1,-3 8 0,5-12 9,0 0 0,0-1 1,0 1-1,0 0 0,0 0 0,0-1 1,0 1-1,0 0 0,0 0 0,0 0 1,1-1-1,-1 1 0,0 0 0,0-1 1,1 1-1,-1 0 0,0-1 0,1 1 1,-1 0-1,1-1 0,-1 1 1,1-1-1,-1 1 0,1 0 0,1 0 1,19 10-104,-14-8 100,73 32 29,-41-19-58,67 38 0,-95-48 85,-1 1-1,0 1 0,-1-1 1,1 2-1,-1-1 0,-1 1 0,0 1 1,0-1-1,-1 1 0,10 19 1,-14-24 49,-1 0 0,1 0 0,-2 1 0,1-1 0,-1 1 1,1-1-1,-1 1 0,-1-1 0,1 1 0,-1 0 0,0-1 1,0 1-1,-1-1 0,0 1 0,0 0 0,-2 8 0,-1-6-13,1-1 0,-1 1-1,0-1 1,0 0 0,-1 0-1,0-1 1,0 1 0,-1-1-1,1 0 1,-13 9-1,1-2-74,-1 0 1,0-2-1,-1 0 0,0-1 0,-1-1 0,-39 13 0,11-10-1943,-94 13 0,127-23 421,-25 0-1,36-2 1026,0 0-1,0 0 1,0-1 0,0 1-1,1-1 1,-1 0 0,0 0-1,0-1 1,0 1 0,1-1-1,-5-2 1,6 2-257,0 0-1,0 0 0,0 0 1,0 0-1,0-1 0,-2-2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 7040,'1'-10'-8,"-1"-9"7216,0 19-7139,0-1 0,0 1 1,0 0-1,0 0 0,0 0 1,-1 0-1,1 0 0,0 0 0,0 0 1,0 0-1,0 0 0,0 0 1,0-1-1,0 1 0,0 0 1,0 0-1,0 0 0,0 0 0,0 0 1,0 0-1,0 0 0,0 0 1,0 0-1,0 0 0,-1 0 1,1 0-1,0 0 0,0 0 0,0 0 1,0 0-1,0 0 0,0 0 1,0 0-1,0 0 0,0 0 1,0 0-1,-1 0 0,1 0 1,0 0-1,0 0 0,0 0 0,0 0 1,0 0-1,0 0 0,0 0 1,0 0-1,0 0 0,0 0 1,0 0-1,-1 0 0,-6 9 1058,1 1-832,1 1 0,0 0-1,1 0 1,0 1 0,-4 21 0,-6 63 710,13-86-899,-40 489 2391,39-391-2117,5 0 0,25 170 0,-22-243-293,1-1 1,2 0-1,2 0 1,1-1-1,1 0 1,2-2-1,1 1 1,1-2-1,31 41 1,-16-33-124,0-2 0,3-1 0,74 59 0,-106-93-284,-1 1 1,0 0-1,1-1 1,0 1-1,-1-1 1,6 2 0,-7-3 78,-1 0 0,1 0 0,0 1 0,-1-1 0,1 0 0,-1 0 0,1 0 1,-1 0-1,1 0 0,0 0 0,-1-1 0,1 1 0,-1 0 0,1 0 1,-1 0-1,1 0 0,-1-1 0,1 1 0,-1 0 0,1-1 0,-1 1 0,1 0 1,-1-1-1,1 1 0,-1 0 0,0-1 0,1 1 0,-1-1 0,1 1 0,-1-1 1,0 1-1,0-1 0,1 1 0,-1-1 0,0 1 0,0-1 0,0 1 1,1-1-1,-1 1 0,0-2 0,1-9-4484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9216,'-12'-4'4336,"12"4"-3328,0 0-32,0 0-320,0 0-75,4 0 635,61-1 438,78 2 846,-140 0-2415,38 3 886,-39-3-850,1-1 0,-1 1 0,1 0 0,-1-1 0,0 1 0,1 0 0,-1 0 0,0 0 0,0 1 0,1-1 0,-1 1 1,2 1-1,-3-2-98,-1 0 0,1 0 1,-1 0-1,0 0 1,1 0-1,-1 0 1,0 0-1,0 0 1,0 0-1,0 0 0,0 0 1,0 0-1,0 0 1,0 0-1,0 0 1,-1 0-1,1 0 0,0 0 1,0 0-1,-1 0 1,1 0-1,-1 0 1,1 0-1,-1 0 1,1 0-1,-1 0 0,0-1 1,0 1-1,0 1 1,-26 24 470,24-23-481,-7 8 8,0-1-1,0 2 1,2-1-1,-1 1 1,-13 26 0,15-24-17,1-5-24,3-4-31,-1 1 0,1 0 0,0 0-1,-2 9 1,4-14 44,1 1 0,-1-1 0,1 0 0,0 1 0,0-1 0,0 0 0,0 1 0,0-1 0,0 0 0,0 1 0,0-1 0,1 0 0,-1 1 0,0-1 0,1 0 0,-1 0 0,1 1 0,-1-1 0,1 0-1,0 0 1,-1 0 0,1 0 0,0 0 0,0 0 0,0 0 0,0 0 0,0 0 0,1 1 0,7 3-8,1 0-1,-1-1 1,1 0 0,0 0-1,0-1 1,0 0-1,1-1 1,13 1-1,28 8 6,-28-4 21,-2 0 1,1 2-1,-1 0 0,0 2 1,-1 0-1,0 1 1,22 19-1,-33-23 4,-1 0 0,0 1 0,-1 0 0,0 0 0,0 1 0,10 18 0,-13-19 58,-1-1 0,-1 1 0,1-1 1,-1 1-1,-1 0 0,0 0 0,0 1 0,-1-1 1,1 17-1,-2-23-14,0 1 0,-1-1 1,1 0-1,-1 0 0,1 1 0,-1-1 1,0 0-1,0 0 0,0 0 0,-1 1 1,1-2-1,-1 1 0,0 0 0,1 0 1,-1 0-1,-1-1 0,1 1 0,0-1 1,-1 0-1,1 1 0,-1-1 0,1 0 1,-1 0-1,-4 1 0,-5 3-16,0-2-1,0 1 0,0-2 1,-25 5-1,25-5-23,-126 18 25,59-11-136,59-6 18,-22 1-1623,47-10-2719,3-1 1471,1 1-1,13-7 0,-4 8-1240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10112,'1'0'269,"-1"-1"-1,0 1 1,1 0 0,-1 0 0,0-1 0,1 1 0,-1 0-1,0 0 1,1 0 0,-1-1 0,1 1 0,-1 0 0,0 0-1,1 0 1,-1 0 0,1 0 0,-1 0 0,0 0 0,1 0-1,-1 0 1,1 0 0,-1 0 0,1 0 0,-1 1 0,0-1-1,1 0 1,-1 0 0,0 0 0,1 1 0,13 10 2525,5 19-1627,-14-20-1011,-1 0 0,-1 1 0,0-1 0,0 1 0,2 21 0,-1 57 39,-3-49-169,0-27-45,5 99 66,-3-93-170,0 1 0,1-1 0,10 31 0,-13-48-105,0 1 0,0-1-1,0 0 1,0 0 0,0 0 0,0 0-1,0 0 1,1 0 0,-1 0-1,1 0 1,-1-1 0,1 1-1,0-1 1,0 1 0,0-1 0,2 2-1,-2-3-98,0 1-1,0-1 1,0 1-1,-1-1 1,1 0-1,0 0 1,0 0-1,0 0 0,0 0 1,0 0-1,0-1 1,0 1-1,0-1 1,0 1-1,0-1 1,0 0-1,-1 1 1,1-1-1,2-2 1,18-11-3817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 9216,'-1'0'332,"0"-1"0,-1 1 0,1-1 1,0 1-1,-1 0 0,1-1 0,-1 1 1,1 0-1,0 0 0,-1 0 0,1 0 0,-1 0 1,1 1-1,-1-1 0,1 0 0,-2 1 1,30-7 6448,34-2-6669,-46 7 594,6-1-381,-1 0 0,1 2 0,0 0-1,0 2 1,0 0 0,0 1-1,-1 1 1,25 8 0,-43-11-269,0 0 0,0-1-1,0 1 1,0 0 0,0 0 0,0 1 0,0-1 0,-1 0-1,1 0 1,0 1 0,-1-1 0,1 1 0,-1 0 0,1-1 0,-1 1-1,2 2 1,-3-2-37,1-1 0,-1 1-1,0 0 1,0-1 0,0 1-1,0 0 1,0-1 0,0 1-1,0 0 1,0-1 0,-1 1-1,1-1 1,-1 1 0,1-1-1,-1 1 1,1-1 0,-1 1-1,0-1 1,0 1 0,0-1-1,-1 2 1,-45 55 23,34-43-56,0 1 0,-19 30 0,31-44 5,0-1 0,1 0 0,-1 1 0,1-1 1,-1 1-1,1-1 0,0 1 0,-1-1 0,1 1 0,0-1 0,0 1 0,0 0 1,0-1-1,1 1 0,-1-1 0,0 1 0,1-1 0,-1 1 0,1-1 1,-1 1-1,1-1 0,0 0 0,-1 1 0,1-1 0,0 0 0,0 0 0,0 1 1,2 0-1,3 4-11,0 0 0,1 0 0,0-1 0,7 5 0,-2-3-7,49 36-68,1-1 174,97 87 1,-153-124-58,0 1 1,0 0-1,-1 1 1,0-1-1,5 9 1,-9-14-2,0 1 0,0-1 0,-1 1 0,1-1 0,-1 1 0,1-1 1,-1 0-1,0 1 0,1 0 0,-1-1 0,0 1 0,0-1 0,0 1 1,0-1-1,0 1 0,-1-1 0,1 1 0,0-1 0,-1 1 0,1-1 1,-1 1-1,1-1 0,-1 0 0,0 1 0,0-1 0,1 0 0,-1 1 1,0-1-1,0 0 0,0 0 0,0 0 0,-1 0 0,1 0 0,-2 1 0,-11 8 81,0-1-1,-1-1 0,0 0 0,-22 8 0,-66 16-162,48-16 91,48-13-29,2-1-106,0-1-1,0 1 1,0-1 0,0 0 0,0 0-1,-1 0 1,1-1 0,0 0-1,-1 0 1,-5 0 0,11 0 24,-1-1-1,1 1 1,-1 0 0,1 0-1,-1 0 1,1 0 0,-1-1 0,1 1-1,-1 0 1,1 0 0,-1-1 0,1 1-1,0 0 1,-1-1 0,1 1-1,0-1 1,-1 1 0,1 0 0,0-1-1,-1 1 1,1-1 0,0 1 0,0-1-1,-1 1 1,1-1 0,0 0-1,0 0-98,0 0-1,0 0 0,0 0 0,0-1 0,0 1 1,1 0-1,-1 0 0,0 0 0,1 0 0,-1 0 1,1 1-1,1-3 0,1-1-760,0-1 1,1 1-1,0 0 1,5-5-1,15-10-4237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4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90 9088,'4'-5'988,"-1"1"-159,0 0 0,-1 0-1,1 0 1,-1 0 0,3-7-1,-4 10-655,-1 0 0,0-1 0,0 1 1,1 0-1,-1 0 0,0 0 0,0 0 0,0 0 0,0 0 0,0 0 0,-1-1 0,1 1 0,0 0 0,0 0 0,-1 0 0,1 0 0,-1 0 0,1 0 0,-1 0 0,1 0 0,-1 0 0,1 0 0,-1 0 0,0 0 0,0 1 0,1-1 0,-1 0 0,0 0 0,-2 0 0,-2-3 23,-1 1-1,1 1 1,-1-1-1,0 1 1,0 0-1,0 0 1,0 1-1,0 0 1,0 0-1,0 0 1,-1 1-1,1 0 1,0 0-1,-7 1 1,-1 1-33,-1 0-1,1 1 1,0 1 0,1 0 0,-15 7 0,16-6-124,0 1 0,1 1 0,0 0 0,0 0 0,0 1 0,1 1 0,1-1 0,-1 2 1,1-1-1,1 1 0,0 1 0,0 0 0,1 0 0,-11 23 0,16-28-41,0 0-1,0 0 0,1 0 0,0 0 1,0 0-1,1 0 0,-1 0 0,1 1 1,1-1-1,-1 0 0,3 11 1,-3-15 6,1 0 1,-1 0 0,1 0-1,0-1 1,-1 1 0,1 0-1,0 0 1,0-1 0,0 1 0,0 0-1,0-1 1,1 1 0,-1-1-1,0 0 1,1 1 0,-1-1-1,1 0 1,-1 0 0,1 0 0,0 0-1,-1 0 1,1 0 0,0 0-1,0-1 1,0 1 0,-1-1-1,1 1 1,0-1 0,0 0 0,0 1-1,0-1 1,0 0 0,0 0-1,0-1 1,0 1 0,0 0-1,0-1 1,-1 1 0,1-1 0,2 0-1,13-6 92,-1 0-1,0-1 0,0 0 1,-1-2-1,17-12 0,34-21 1141,-64 42-1194,1-1-1,-1 1 1,1 0-1,-1 0 1,1 0-1,-1 0 1,1 1-1,-1-1 1,1 1-1,0-1 1,-1 1-1,1 0 1,0 0-1,-1 0 1,1 0-1,0 1 1,-1-1-1,1 1 1,3 1-1,-2 0-10,-1 0-1,0 0 0,0 0 1,0 0-1,0 1 0,-1-1 1,1 1-1,-1 0 0,0 0 1,1 0-1,-1 0 0,0 0 1,-1 0-1,2 4 0,61 146 375,-44-100-330,39 115 98,-51-141-303,-2 0 1,-1 0 0,-1 0-1,0 38 1,-4-37-2099,-1-23-6573,-2-13 3516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11136,'0'-1'173,"1"0"1,-1 0-1,1 0 1,0 0 0,0 0-1,-1 0 1,1 1 0,0-1-1,0 0 1,0 0-1,0 1 1,0-1 0,0 1-1,0-1 1,0 1-1,0-1 1,0 1 0,0-1-1,0 1 1,0 0 0,0 0-1,0 0 1,0-1-1,1 1 1,-1 0 0,0 0-1,0 0 1,0 1-1,0-1 1,0 0 0,0 0-1,1 1 1,-1-1-1,0 1 1,0-1 0,0 1-1,0-1 1,0 1 0,0-1-1,0 1 1,-1 0-1,1 0 1,0-1 0,0 1-1,0 0 1,1 2-1,8 13 547,1 2 0,-2-1 0,0 1 0,-1 0-1,6 23 1,6 12 129,43 96 367,90 224 437,-127-304-1497,-3 2 0,-4 1 0,20 138 0,-33-153-12,-3 67 0,-4-98-658,-1 0 0,-1-1 0,-2 1 0,-14 47 0,17-67-546,0-1-1,-1 0 1,0 0 0,-4 7 0,1-6-3696,2-12-675,-1-5 909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6784,'0'-21'1573,"3"-75"2905,-2 83-4068,1 1 0,0 0 0,1 0 0,0 0 0,9-19 1,-10 25 19,3-5 706,-2 11-584,0 7-121,3 19 161,-2 0 1,2 50-1,-4-38-300,12 172 460,7 47-491,6 209 1,-21-260-65,-6-201-237,-1-1 0,1 1 0,-1 0 0,-1 6 0,2-10-137,-1 0 0,1 0 0,0 0 0,0 0 0,-1-1-1,1 1 1,0 0 0,-1 0 0,1 0 0,-1 0 0,1-1 0,-1 1 0,0 0 0,1-1 0,-1 1 0,0 0 0,1-1 0,-1 1 0,0-1 0,0 1 0,1-1 0,-1 1 0,0-1 0,0 0 0,0 1 0,0-1 0,-1 0 0,-5-2-5208,1-9 2447,4 6 1341,-11-20-2344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14 288 7552,'-5'-27'1911,"1"-1"0,-1-37 0,6 50-1398,1 0-1,0 0 1,2 0-1,-1 1 1,2 0-1,-1-1 1,2 2 0,8-16-1,-13 27-428,0 0 0,0 0-1,0 0 1,0 1 0,0-1-1,1 0 1,-1 0 0,1 1-1,-1-1 1,4-1 0,-5 2-60,0 1 0,1 0 1,-1 0-1,1 0 0,-1 0 1,0 0-1,1 0 0,-1-1 1,0 1-1,1 0 0,-1 0 0,1 0 1,-1 0-1,0 0 0,1 1 1,-1-1-1,1 0 0,-1 0 0,0 0 1,1 0-1,-1 0 0,0 0 1,1 1-1,0-1 0,0 1 13,-1 0 0,1 0-1,0 0 1,0 0 0,0 0-1,-1 0 1,1 0-1,0 1 1,-1-1 0,1 0-1,0 2 1,6 24 403,0 0 0,4 50 0,4 15 59,-10-68-395,2 0 1,1-1-1,0 0 1,2 0-1,1-1 1,20 31-1,-22-39-36,1-1 0,0-1-1,1 1 1,0-2 0,1 0 0,1 0 0,-1-1 0,2 0-1,-1-2 1,28 14 0,-34-18-11,0-1 1,0-1-1,1 0 1,-1 0-1,1 0 1,-1-1-1,1 0 1,0 0-1,-1-1 1,1 0-1,0 0 1,0-1-1,-1 0 1,1 0-1,0-1 1,-1 0-1,0-1 1,1 1-1,-1-1 1,0-1-1,0 1 1,-1-1-1,1 0 0,-1-1 1,0 1-1,10-11 1,-2 1-31,-1-1 0,0 0 0,12-22 1,28-53 42,-33 54 23,-19 34-84,1-1 1,0-1 1,0 1-1,0-1 1,6-5-1,-7 8-8,-1 1 0,0 0 0,1-1 0,-1 1 0,1 0 0,-1 0 0,0-1 0,1 1 0,-1 0 0,1 0 0,-1 0 0,1 0 0,-1-1 0,1 1 1,-1 0-1,1 0 0,-1 0 0,1 0 0,-1 0 0,0 0 0,1 0 0,-1 0 0,1 0 0,-1 1 0,1-1 0,-1 0 0,1 0 0,-1 0 0,1 1 0,-1-1 0,0 0 0,1 0 0,-1 1 0,1-1 0,-1 0 1,0 1-1,1-1 0,-1 0 0,0 1 0,1-1 0,-1 0 0,0 1 0,0-1 0,0 1 0,1-1 0,-1 1 0,0-1 0,0 1 0,0-1 0,0 1 0,4 8 29,0 0 0,-1 0-1,0 1 1,-1-1 0,0 1 0,1 14-1,-2 64 132,-1-34-69,28 409 457,-25-430-519,4 150 3,-6-109-31,-2-9 14,0-42-616,1 0 0,1 1 1,6 37-1,-6-59 387,-1 1 0,1-1 0,-1 1 0,1-1 0,0 0 0,0 1 0,0-1 0,1 0 0,-1 0 0,0 0 1,1 0-1,2 3 0,-3-5 53,0 1 0,0 0 0,0-1 1,0 1-1,1-1 0,-1 0 0,0 1 0,0-1 1,0 0-1,1 0 0,-1 1 0,0-1 0,0 0 1,0 0-1,1-1 0,-1 1 0,0 0 1,0 0-1,0-1 0,1 1 0,-1 0 0,0-1 1,0 1-1,0-1 0,0 1 0,0-1 0,0 0 1,1-1-1,28-19-3558,0-2-651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38 9728,'-2'-8'1150,"2"4"-362,-1 1 0,0-1-1,1 0 1,-2 0 0,-1-4 0,-5 6 4187,-8 4-3993,12 1-886,-1 0 1,1 0-1,0 0 0,0 0 1,0 1-1,0 0 0,0 0 1,1 0-1,0 0 1,-4 6-1,-2 2-105,-18 22 42,0-1 39,1 1 0,2 2-1,-21 40 1,44-74-68,-15 30 25,-20 62 0,33-85-34,1 0 0,-1 0 0,2 0-1,-1 0 1,2 1 0,-1-1 0,1 1 0,0-1-1,1 0 1,0 1 0,1-1 0,3 13-1,-2-14 33,1 0 0,0 0 0,0-1 0,1 0 0,0 1 0,0-1 0,0-1 0,1 1 0,0-1 0,1 0 0,-1-1 0,1 1 0,0-1 0,1-1 0,-1 1 0,13 4 0,-17-8-3,0 0 1,0 0-1,0 0 1,0-1-1,0 1 0,0-1 1,0 0-1,0 0 1,0 0-1,0 0 1,1-1-1,-1 1 0,0-1 1,0 0-1,0 0 1,0 0-1,-1 0 0,1 0 1,0-1-1,0 1 1,-1-1-1,4-3 1,3-2 81,0 0 0,-1-1 1,0 0-1,12-18 0,83-124 925,-93 133-813,-1-1 1,-1 1-1,0-1 1,-1-1-1,-1 0 1,-1 1-1,3-27 1,-6 26 172,-4 17-199,-1 10-194,1-3 0,1 0-1,0 1 0,0-1 1,1 0-1,0 1 1,0-1-1,0 0 0,1 6 1,10 44-21,-9-48 21,3 9 24,0 0-1,1-1 0,0 0 1,2 0-1,-1-1 1,2 0-1,0 0 1,14 16-1,3-1-112,0-1 0,44 34 0,-64-57-258,0 0 1,1-1-1,-1 1 1,1-1-1,0-1 0,0 1 1,9 2-1,-14-5 22,0-1 0,-1 0 0,1 1 0,0-1 0,0 0 0,0 0 0,-1-1 0,1 1 1,0 0-1,0 0 0,-1-1 0,1 1 0,0-1 0,-1 0 0,1 1 0,0-1 0,-1 0 0,3-2 0,4-2-1982,-1-1-1,10-10 0,-3 3-1498,12-7-1093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4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7936,'-61'21'10010,"7"-1"-6383,77-25-2134,-1 1-1311,1 0 1,-1 1 0,1 1-1,-1 1 1,1 1-1,0 1 1,-1 1-1,24 5 1,-28-2-171,-12-4-521,0 1-1,0-1 1,9 1 0,-13-2-60,0 0 1,-1 0-1,1-1 0,0 1 0,0 0 0,0-1 1,0 1-1,0-1 0,0 0 0,-1 0 0,1 1 1,0-1-1,-1 0 0,1 0 0,1-2 1,2 0-3640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 10112,'0'-1'232,"0"1"1,0-1-1,0 1 1,0 0-1,0-1 1,0 1-1,0-1 1,0 1-1,0-1 1,0 1-1,0-1 1,0 1-1,0 0 1,-1-1-1,1 1 1,0-1-1,0 1 1,0 0-1,-1-1 1,1 1-1,-1-1 1,-4 6 3622,-8 21-427,11-22-3544,1-1 231,-59 115 1263,30-67-1305,-31 75-1,-12 59 2,73-184-74,-33 94-4885,29-86 1914,-1-4-1855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10240,'-5'-28'1968,"4"17"-558,-1 0-1,-6-19 1,31 102 4910,6 13-5611,-7-28-473,3-2 1,3-1-1,2-1 1,2-2-1,76 94 1,-88-121-367,35 37-1273,-45-53-460,-1 1 1,13 7 0,-13-13-1231,0-8-1403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75 9088,'1'-29'2958,"-1"13"-1634,1 3-359,1-3 3601,6 108-2940,-7 105-42,-32 262 0,-14-198-657,19-133-456,16-85-279,-2 11 16,11-48-160,0 0 0,1 0 0,0 0 0,0 0 0,0 0 0,2 10 0,-1-14-45,-1-1 1,1 1-1,-1 0 1,1 0-1,0 0 1,0-1 0,-1 1-1,1 0 1,1-1-1,-1 1 1,0-1-1,0 1 1,0-1 0,1 0-1,-1 1 1,1-1-1,-1 0 1,3 1-1,-1 0-5,0-1 0,-1 0 0,1 0 0,0-1 0,0 1 0,0-1 0,0 1-1,0-1 1,0 0 0,5-1 0,2 0 9,0-1 0,0 0-1,0-1 1,0 0 0,15-8 0,5-4 44,-1-2-1,0-2 1,-1 0 0,-1-2-1,25-25 1,-46 41 2,0-1 1,-1 0-1,0 0 0,0 0 1,0-1-1,-1 1 0,4-9 1,-6 12-32,-1-1 0,0 1 0,0 0 0,0-1 1,0 1-1,-1-1 0,1 1 0,-1-1 0,0 1 0,0-1 1,0 1-1,-1-1 0,1 1 0,-1-1 0,0 1 0,0-1 1,0 1-1,-2-4 0,-1 0 9,0 0 0,0 0 0,-1 1 0,0-1 0,0 1 0,0 0 0,-13-10 0,2 4 10,-34-21 0,37 25-73,-1 2 0,-1-1 0,1 1 1,-1 1-1,0 1 0,0 0 0,0 1 0,-23-2 0,34 5-25,-1 0 0,0 0 0,1 0 0,-8 1 0,11 0-34,0-1 0,-1 0 0,1 1 0,-1-1 0,1 1 0,0-1 1,-1 1-1,1 0 0,0 0 0,0-1 0,0 1 0,-1 0 1,1 0-1,0 0 0,0 0 0,-1 3 0,1-4 22,1 1-1,0-1 0,0 0 1,0 1-1,0-1 1,0 1-1,-1-1 0,1 0 1,0 1-1,0-1 1,0 1-1,0-1 0,0 0 1,0 1-1,0-1 0,1 1 1,-1-1-1,0 1 1,0-1-1,0 0 0,0 1 1,0-1-1,1 0 1,-1 1-1,0-1 0,0 0 1,1 1-1,-1-1 1,0 0-1,0 1 0,1-1 1,-1 0-1,0 1 0,1-1 1,-1 0-1,1 0 1,-1 0-1,0 1 0,1-1 1,-1 0-1,1 0 1,-1 0-1,20 5-2390,-20-4 2388,22 3-3043,3 0-1844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5 11136,'0'-5'4106,"0"6"-1789,-2 11-886,0 3-598,-70 305 2618,31-153-2892,-17 59-57,-113 346-512,166-557-35,-16 49-653,-19 104 1,39-166 606,-1 10-660,1 1 0,-1 15 1,2-26 473,0 1 0,0-1 0,0 0 0,1 0 0,-1 0 0,0 0 0,1 0 0,-1 0 0,1 1 0,0-1 0,0 0 0,0 0 0,0-1 0,0 1 0,0 0 0,0 0 0,1 0 0,-1-1 0,1 1 0,1 1 0,-1-2-144,-1-1-1,0 1 1,1-1 0,-1 1-1,0-1 1,1 0 0,-1 0-1,0 1 1,1-1 0,2-1-1,-4 1 412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7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427 156 9216,'3'-30'3494,"-2"21"-1942,-1 0 0,1 1 1,-2-11-1,1 16-1296,-1 0 0,0 0 1,1 0-1,-1 1 0,0-1 0,0 0 1,-1 0-1,1 0 0,-1 1 0,1-1 1,-1 0-1,-4-3 0,3 2-179,-1 0 0,0 1 0,0-1 0,0 1 0,0 0 0,-1 0 0,1 1 0,-1-1 0,0 1 0,0 0 0,1 0 0,-1 1 0,-1 0 0,1-1 0,0 2 0,0-1 0,0 1 0,0-1 0,-1 1 0,1 1 0,-6 0 0,2 1-5,0 0 0,0 1 0,0 0 0,0 0 1,1 1-1,-1 0 0,1 0 0,0 1 0,0 0 1,1 1-1,-8 6 0,-5 7-28,1 1 0,1 1 0,1 0 0,1 1 0,1 1 0,1 1 0,1 0 0,1 0 0,1 1 0,1 1 0,-7 28 0,14-39 30,-1 1 0,2 0 1,0 0-1,1-1 0,1 1 0,0 0 0,3 19 1,-1-25-52,0 1 0,1 0 1,0-1-1,1 1 1,0-1-1,0 0 1,1-1-1,0 1 0,1-1 1,0 0-1,10 11 1,-5-8 4,2 0 0,-1-1 0,2 0 0,-1-1 1,2-1-1,-1 0 0,27 11 0,-14-9-88,1-1-1,0-1 1,45 7 0,-68-14-303,1-2 0,-1 1 0,0-1 0,0 1 0,1-1 0,-1-1 0,0 1 0,10-3 1,21-12-5652,-7 3 649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153 286 7808,'1'-3'473,"0"0"0,0 0 0,1 0 0,-1 1 0,1-1 0,0 1-1,-1-1 1,1 1 0,0 0 0,0-1 0,1 1 0,2-2 0,-5 4-354,1-1-1,-1 1 0,1-1 1,0 1-1,-1 0 0,1-1 1,0 1-1,-1 0 0,1 0 1,0 0-1,-1 0 0,1-1 1,0 1-1,0 0 0,-1 0 1,1 0-1,0 0 0,-1 1 1,1-1-1,0 0 0,1 0 1,-1 1-56,0 0 1,-1 0-1,1-1 0,0 1 1,0 0-1,0 0 1,0 0-1,-1 0 0,1 0 1,0 0-1,-1 0 0,1 0 1,-1 0-1,1 0 1,-1 0-1,1 1 0,-1 0 1,3 8 106,-2 0 1,1 1 0,-1-1-1,0 11 1,-1-11-91,0 51 231,-2-1 0,-4 1 1,-12 60-1,-57 180 1655,73-297-1926,-5 23 349,-2 0-1,0-1 1,-26 48-1,34-72-347,0-1 0,-1 1 0,1 0-1,0 0 1,-1-1 0,0 1 0,1-1 0,-1 1-1,0-1 1,1 0 0,-5 3 0,5-4-32,0 0 1,1 0 0,-1 0-1,0 0 1,1 0 0,-1 0 0,0 0-1,0 0 1,1 0 0,-1 0 0,0 0-1,0 0 1,1 0 0,-1-1-1,0 1 1,1 0 0,-1-1 0,0 1-1,1 0 1,-1-1 0,0 1-1,1-1 1,-1 1 0,1-1 0,-1 1-1,1-1 1,-1 1 0,1-1-1,-1 1 1,1-1 0,0 0 0,-1 1-1,1-1 1,0 0 0,0 1-1,-1-1 1,1-1 0,-2-2-12,1-1 0,0 1 0,0-1 0,1 1 0,-1-1 0,1 0 0,0 1 0,0-1 0,0 0 0,1 1 0,1-8 0,3-7-19,10-27 0,-10 30 12,21-59 9,64-172 102,-33 113-110,94-218 96,-145 338-95,30-59-42,-31 66 46,0 0-1,0 0 0,0 0 0,1 0 1,0 1-1,0 0 0,8-6 0,-13 11 9,1 0 0,-1 0 0,1 0 0,0 0 0,-1 0 0,1 0 0,0 0-1,0 1 1,0-1 0,-1 0 0,1 1 0,0 0 0,0-1 0,0 1 0,0 0 0,0 0 0,0 0-1,0 0 1,0 1 0,0-1 0,0 0 0,0 1 0,0 0 0,-1-1 0,1 1 0,0 0 0,0 0 0,-1 0-1,1 0 1,0 0 0,-1 0 0,1 0 0,1 2 0,3 4 43,0 0-1,-1 0 1,1 0 0,-1 0 0,7 17 0,3 6 46,-3 1 0,0 0 1,-2 1-1,8 41 0,12 134-128,-24-158 50,4 32 76,-3 1 0,-4 0 0,-9 85 0,5-149-74,-7 25 0,7-39-153,0 0 1,0 0-1,-1 0 1,1 0-1,-1 0 0,0 0 1,0 0-1,-1 0 1,1-1-1,-1 0 1,-4 5-1,6-7-117,0 0 0,0 0-1,0 0 1,0 0 0,-1-1-1,1 1 1,0 0 0,-1-1-1,1 1 1,0-1 0,-1 0-1,1 1 1,-1-1 0,1 0-1,0 0 1,-1 0 0,1 0-1,-1 0 1,1 0 0,-1 0-1,1 0 1,0-1 0,-1 1-1,1-1 1,-1 1 0,1-1-1,0 1 1,0-1 0,-1 0-1,1 0 1,-2-1 0,-7-9-4681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8960,'-3'22'3328,"15"-5"-2592,15 7 864,-13-12 192,8 3-417,5 1-63,9-4-384,-1 0-128,5-4-448,10-1-128,-1 2-96,-5-1-64,-4-5-64,-4 1-1120,-4-4-448,-2 0-1471,1-7-609,-4-5-704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8320,'0'0'2757,"0"0"-1573,0 0-117,0 0 106,5 3 1035,1 0-1599,0-1 0,0 1 1,13 2-1,6 1-150,77 22 134,13 4-1853,-112-31 1005,-2 0-29,1-1 0,-1 0 0,1 1 0,-1-1 0,0 1 1,1 0-1,-1 0 0,0-1 0,1 1 0,-1 0 0,0 0 0,0 0 0,0 0 0,0 0 1,0 1-1,0-1 0,1 2 0,0 11-4073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9728,'5'12'3680,"4"-3"-2848,13-2 160,-8-2-32,8-2-545,10-3-63,7 0-224,1-3-32,-4-2-32,0-2-320,-6-2-160,2 1-1343,-1 1-513,1-5-1824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9984,'-18'0'3776,"14"3"-2944,-5 9 352,9-5-33,0 5-351,4 5-64,10-2-288,13 1-32,9-4-256,9-4-96,-2-4-32,2-4-480,-4 0-96,-5 0-1472,-6 0-607,1 0-1889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4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8320,'0'-2'388,"0"-1"1,0 0 0,1 0-1,-1 0 1,1 0 0,-1 1-1,1-1 1,0 0-1,0 1 1,1-1 0,-1 0-1,3-3 1,-4 6-267,1-1-1,0 0 1,0 0-1,-1 1 0,1-1 1,0 0-1,0 1 1,0-1-1,0 1 1,0 0-1,0-1 1,0 1-1,0-1 1,0 1-1,0 0 1,0 0-1,0 0 1,0 0-1,0 0 1,0 0-1,0 0 1,0 0-1,0 0 1,0 0-1,0 0 1,0 1-1,0-1 1,0 0-1,0 1 1,0-1-1,0 1 1,0-1-1,0 1 1,0 0-1,0-1 1,-1 1-1,2 1 1,2 1 88,1 1-1,-1 0 1,-1 1 0,1-1 0,0 1 0,-1-1 0,0 1-1,0 0 1,-1 0 0,1 0 0,-1 1 0,0-1 0,0 1-1,0 5 1,1 3 212,-1 0 1,0-1-1,-1 1 0,-2 24 0,-1-19-108,-1-1-1,-1 0 1,-1 0-1,-12 29 1,10-29-235,1 0 0,0 1 0,2 0 0,-3 20 0,6-34-78,1-1-1,0 0 1,0 1 0,0-1 0,1 0-1,0 1 1,0-1 0,2 8 0,-2-10-1,0 0-1,0 0 1,0-1 0,0 1 0,0-1 0,0 1 0,0-1 0,1 1 0,-1-1 0,1 1 0,-1-1 0,1 0 0,-1 0 0,1 0 0,0 0 0,-1 0 0,1 0-1,0-1 1,0 1 0,0 0 0,3 0 0,14 1-693,-1-1 0,37-2 0,-14 0-908,-27 0-1689,4-2-2123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58 117 7936,'-18'-22'2153,"10"13"-697,1 0 1,-13-10-1,20 19-1374,0-1-1,-1 1 1,1 0 0,0-1-1,-1 1 1,1 0-1,0-1 1,-1 1-1,1 0 1,0-1 0,0 1-1,0 0 1,-1-1-1,1 1 1,0-1 0,0 1-1,0-1 1,0 1-1,0 0 1,0-1-1,0 1 1,0-1 0,0 1-1,0-1 1,0 1-1,0-1 1,0 1-1,0 0 1,0-1 0,0 1-1,1-1 1,-1-1 29,1 1 1,0 0 0,0 0-1,0 0 1,0-1-1,0 1 1,1 0-1,-1 0 1,2-1 0,4-2 121,-1 0 0,14-5 1,-10 6-96,-1 0 0,1 1 0,0 0 0,0 0 0,0 1 0,0 0 0,0 1 0,0 0 0,10 2 1,-7-1 90,0 2 0,-1-1 1,1 2-1,-1-1 1,0 2-1,20 9 0,-26-10-99,1-1-1,-1 1 1,0 1-1,-1-1 0,1 1 1,-1 0-1,1 0 1,-1 0-1,-1 1 1,1 0-1,-1 0 1,0 0-1,-1 1 0,1-1 1,-1 1-1,0-1 1,-1 1-1,0 0 1,0 0-1,0 1 0,-1-1 1,0 0-1,0 0 1,-1 1-1,-1 12 1,-1-3-16,0 0 0,-2 0 1,0-1-1,0 1 1,-2-1-1,0 0 1,-1 0-1,0-1 0,-11 16 1,-13 15 69,-54 62 1,-12 16 142,88-111-327,1 1 1,0-1 0,1 2 0,-7 19 0,12-30-4,1 0 0,0 0 0,0 0 0,1 1 0,-1-1 0,1 0 0,0 0 0,0 1 0,1 4 0,0-6 5,-1-1 1,1 0 0,0 1-1,0-1 1,0 0-1,0 0 1,0 0 0,0 0-1,1 0 1,-1 0 0,1 0-1,-1 0 1,1 0-1,0 0 1,0-1 0,0 1-1,3 1 1,2 1-8,0 0 0,1-1 0,0 0 0,0 0 0,0-1 0,0 0-1,0-1 1,15 2 0,71-3-41,-69-1 58,12 0-507,46-9 1,-64 7-1699,0-1 0,20-9 0,-19 6-1481,2-1-1350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 9472,'6'-1'4392,"-12"5"-404,-8 5-2267,-13 16-747,1 1 1,-34 45-1,-36 64-732,34-44 166,43-65-291,-42 62 454,53-74-440,0 1 0,1-1 1,1 1-1,-7 23 0,12-35-111,0 1 0,0-1 0,1 1 1,-1-1-1,1 1 0,0 0 0,0-1 0,1 1 1,-1-1-1,1 1 0,-1-1 0,1 1 0,0-1 0,1 1 1,-1-1-1,0 0 0,1 1 0,0-1 0,0 0 0,0 0 1,0 0-1,0-1 0,1 1 0,-1 0 0,1-1 1,0 0-1,5 4 0,0 0 6,1-1-1,0-1 1,0 1-1,1-2 1,-1 1 0,1-1-1,-1-1 1,1 0 0,10 1-1,47 2 5,77-4 0,-66-2-116,18 1-1047,-34 0-2331,0 0-5203,-39 1 2838,-1 2 1877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79 8192,'3'-6'1026,"-1"0"1,0 0 0,0 0-1,0 0 1,0 0 0,0-9-1,-2 13-842,0 1-1,0 0 0,0 0 0,0 0 1,0 0-1,-1 0 0,1-1 0,0 1 1,0 0-1,-1 0 0,1 0 0,-1 0 1,1 0-1,-1 0 0,0 0 0,1 0 1,-2-1-1,0 1-116,1 0-1,0 0 1,0 1 0,-1-1-1,1 0 1,-1 1-1,1-1 1,0 1 0,-1 0-1,1-1 1,-1 1 0,1 0-1,-1 0 1,1 0 0,-1 0-1,1 0 1,-3 1 0,-9 1 29,0 1 1,0 0 0,1 1 0,0 1-1,0-1 1,0 2 0,0 0 0,1 0-1,0 1 1,0 1 0,1 0 0,0 0-1,-16 17 1,1 3 66,1 1 0,1 1-1,-28 52 1,41-66-101,-17 29 277,-27 63 0,48-95-279,1 1 1,1 0-1,0 0 0,1 0 1,0 0-1,1 1 1,0-1-1,2 1 1,1 24-1,-1-33-50,1 0 1,0-1-1,0 1 1,1 0-1,0-1 1,0 1-1,0-1 1,0 1-1,1-1 0,0 0 1,0 0-1,1 0 1,-1 0-1,1-1 1,0 1-1,0-1 1,1 0-1,-1-1 1,1 1-1,0-1 0,0 1 1,0-1-1,0-1 1,10 5-1,-1-3 19,0 0-1,0-1 0,1 0 0,-1-1 1,27 0-1,-2-3 34,38-5 0,-48 1 40,1 0 1,-1-2 0,-1-1-1,1-2 1,-1 0 0,-1-2-1,49-29 1,-68 37 5,-1-1 1,1 0-1,-1-1 0,-1 0 1,1 0-1,-1 0 0,0 0 1,0-1-1,-1 0 0,0-1 1,0 1-1,-1-1 0,0 0 1,0 0-1,-1 0 0,0 0 1,0-1-1,2-13 1,-3 4-79,0 1 1,-1-1-1,-1 0 1,0 0-1,-2 1 1,0-1-1,-1 1 1,0-1-1,-2 1 1,0 0-1,-1 0 1,0 1-1,-1-1 1,-2 1-1,1 1 1,-2 0-1,0 0 1,0 1-1,-1 0 1,-1 1-1,-1 0 1,0 1-1,0 0 1,-30-18-1,22 17-193,-44-18 0,7 10-3367,58 21 3464,-1 0 0,1 0-1,0 0 1,0 0 0,0 0-1,0 0 1,0 0-1,0 0 1,0 0 0,-1 0-1,1 0 1,0 0 0,0 0-1,0 0 1,0 0 0,0 0-1,0 0 1,-1 0-1,1 0 1,0 0 0,0 0-1,0 0 1,0 0 0,0 0-1,0-1 1,0 1 0,0 0-1,-1 0 1,1 0 0,0 0-1,0 0 1,0 0-1,0 0 1,0 0 0,0-1-1,0 1 1,0 0 0,0 0-1,0 0 1,0 0 0,0 0-1,0 0 1,0 0 0,0-1-1,0 1 1,0 0-1,0 0 1,0 0 0,0 0-1,0 0 1,0-1 0,10 1-5843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47 8704,'-3'-14'8235,"-6"-3"-5715,9 16-2464,-1 0 0,1 0 0,-1 0 0,1 0 0,-1 0 0,0 0 0,0 0 0,0 0 0,1 1 0,-1-1 0,0 0-1,0 0 1,0 1 0,0-1 0,0 1 0,0-1 0,0 1 0,-1 0 0,1-1 0,0 1 0,0 0 0,0 0 0,0-1 0,0 1 0,0 0 0,-1 0 0,1 0 0,-1 1 0,-10 4 62,-1 0 1,2 1-1,-1 0 1,-18 14-1,-42 38-196,32-26 113,22-17-30,-57 47 32,63-51-64,0 1 1,0 1 0,-15 22-1,25-31 16,0-1-1,0 0 0,0 1 0,0-1 0,1 1 1,0 0-1,-1-1 0,1 1 0,0 5 0,1-7 6,0 0-1,0 0 1,0 0-1,0-1 1,0 1-1,1 0 0,-1 0 1,1 0-1,-1 0 1,1 0-1,0 0 1,0-1-1,0 1 0,0 0 1,0-1-1,0 1 1,0-1-1,1 1 1,-1-1-1,3 3 0,1 0 22,1 0 0,0-1 1,0 1-1,0-1 0,0 0 0,0-1 0,1 0 0,0 0 0,-1 0 0,1 0 0,0-1 0,0 0 0,-1-1 0,1 0 0,0 0 0,0 0 0,8-2 0,-4 0 91,1 0-1,-1 0 0,0-1 0,0-1 0,-1 0 0,1-1 1,-1 1-1,0-2 0,16-10 0,-17 9 69,-1-1 0,1 0-1,-1 0 1,-1-1 0,1 0 0,-1 0-1,-1-1 1,6-10 0,-5 4 174,1 0 1,-2-1-1,0 0 1,5-26 0,-4 23-139,-7 20-209,0 0 0,0-1 0,0 1 0,0 0 1,0 0-1,1 0 0,-1 0 0,0 0 1,0 0-1,0 0 0,0-1 0,0 1 1,0 0-1,1 0 0,-1 0 0,0 0 0,0 0 1,0 0-1,0 0 0,0 0 0,1 0 1,-1 0-1,0 0 0,0 0 0,0 0 1,0 0-1,1 0 0,-1 0 0,0 0 1,0 0-1,0 0 0,0 0 0,1 0 0,-1 0 1,0 0-1,5 10-47,6 38-64,-9-35 108,1 1 1,1-1-1,-1 0 1,10 20-1,-7-23-14,-1 0 0,2-1 0,-1 1 0,1-1 0,1-1 0,-1 1 0,1-1 0,1-1 0,0 1 0,0-1 0,0-1 0,1 0 0,19 9 0,-27-14-153,-1 0-1,1-1 1,0 1-1,0-1 1,0 0-1,0 0 1,0 1-1,0-1 1,3-1-1,-3 1-533,0-1 0,1 1 0,-1-1 0,0 0-1,0 0 1,1 0 0,-1 0 0,0 0 0,0-1 0,0 1-1,3-3 1,7-8-4155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10240,'2'-14'1555,"-2"10"-1014,1 0 1,-1 0-1,1 0 1,0 1 0,0-1-1,1 0 1,2-6 0,6 43 2353,8 235-1038,-13-153-1506,25 247-180,-26-328-502,-2-21-740,-1-1 1,1 1-1,7 21 1,-9-35-4808,-4-5 2071,-4-9-513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9984,'27'3'3776,"-1"6"-2944,46 3-96,-36-4-256,12-1-160,11-2 31,17-2-95,4 1-96,-17 1-64,-15-2-160,6 1-32,4 4-1631,-10 1-769,-12 6-1632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10368,'0'-14'3365,"0"14"-3276,0-1 0,1 1 1,-1 0-1,0 0 0,0 0 1,0-1-1,0 1 0,0 0 1,1 0-1,-1 0 0,0 0 0,0-1 1,0 1-1,1 0 0,-1 0 1,0 0-1,0 0 0,0 0 0,1 0 1,-1 0-1,0 0 0,0 0 1,1-1-1,-1 1 0,0 0 0,0 0 1,1 0-1,-1 0 0,0 0 1,0 0-1,1 1 0,-1-1 0,0 0 1,0 0-1,0 0 0,1 0 1,-1 0-1,0 0 0,0 0 0,1 0 1,-1 1-1,0-1 0,10 4 845,-1 1-514,-1 1 0,0 0 0,0 0 1,0 0-1,-1 1 0,13 15 0,32 52 14,-15-20-76,214 250-278,-234-285-716,10 11-2171,0-4-4480,-21-21 3058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11136,'1'8'5426,"-8"16"-4377,4-16 113,-37 157 2315,1-5-2837,-179 456-144,205-587-762,0-1-1070,1 1 0,2 0 0,-12 54-1,21-81 879,1 1 0,0-1-1,0 1 1,-1-1 0,2 1-1,-1-1 1,0 1 0,0-1-1,1 1 1,-1-1 0,1 1-1,0-1 1,0 0 0,0 1-1,0-1 1,2 3 0,10 8-3510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9984,'8'4'3680,"1"4"-2848,4-4 448,-4-1 31,9-3-447,5 0-96,8 0-384,14 0-96,3 0-160,2 0-160,-5 0-64,-11 0-736,-11 0-224,-14 5-2367,-5 2-1057,-8 5 640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8704,'18'24'3232,"4"-16"-2496,14-4 64,-18-4-160,23-4-160,11-4 32,11-4-256,3 0-96,-3 5-96,-9-2-480,-6 1-128,2 1-2880,-1 2-2016,4 5 2080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4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8704,'-1'-1'529,"0"0"-1,0 0 1,0 0 0,0 0 0,-1 0-1,1 0 1,0 1 0,0-1 0,-3-1-1,3 2-378,1 0-1,-1 0 0,1 0 0,-1 0 1,1 0-1,-1 1 0,1-1 0,-1 0 1,1 0-1,-1 0 0,1 0 1,-1 1-1,1-1 0,0 0 0,-1 0 1,1 1-1,-1-1 0,1 0 0,0 1 1,-1-1-1,1 1 0,0-1 0,-1 0 1,1 1-1,0-1 0,0 1 0,0-1 1,-1 1-1,1-1 0,0 1 0,0-1 1,0 1-1,0 0 0,-1 0-85,1-1 0,0 1 0,-1 0 1,1 0-1,0 0 0,0 0 0,0 0 0,0 0 0,0 0 0,0 0 0,0-1 1,0 1-1,0 0 0,0 0 0,0 0 0,1 0 0,-1 0 0,0 0 0,1 0 0,-1-1 1,0 1-1,1 0 0,-1 0 0,1-1 0,0 1 0,-1 0 0,1 0 0,-1-1 1,1 1-1,0-1 0,0 1 0,-1-1 0,1 1 0,0-1 0,0 1 0,1 0 0,3 1 239,1 0 0,-1-1 0,1 1 0,9 0 0,-13-2-259,123 9 1737,-51-6-1200,535 8 1588,-2-38-1575,-221 15-484,-286 15-21,184 27 0,-71 9-308,-177-35-1162,-21-4-5291,-14 1 2018,1 0 2744,0 1 336,7 2-2906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10112,'-6'-3'1173,"2"1"-399,0 0 0,1 0 1,0 0-1,-1 0 0,-2-4 0,5 6 261,1 0-246,3-1-74,17-2-351,0 2-1,0 0 1,1 1 0,-1 0-1,0 2 1,0 1 0,29 7 0,-24-3 56,-1 1 1,1 1 0,-1 1 0,-1 2 0,31 19-1,-49-28-225,0 0-1,0 0 1,-1 1-1,0 0 1,1 0-1,-1 0 1,-1 0-1,6 8 1,-8-11-154,0 1 0,-1-1 0,1 1 0,-1-1 0,1 1 1,-1-1-1,1 1 0,-1 0 0,0-1 0,0 1 1,0 0-1,0-1 0,0 1 0,0-1 0,0 1 0,0 0 1,-1-1-1,1 1 0,-1-1 0,1 1 0,-1 0 1,1-1-1,-1 0 0,0 1 0,0-1 0,0 1 0,0-1 1,0 0-1,0 0 0,0 1 0,0-1 0,-3 1 1,-2 3-26,1-1 1,-2-1 0,1 1 0,0-1 0,-1 0 0,1-1-1,-1 1 1,-10 1 0,11-3-22,-1 1 0,0 0 0,1 1 0,-1-1 0,1 1 0,0 0 0,0 1 0,-9 6 0,14-9-3,-1 1 0,1-1 0,0 1-1,-1 0 1,1 0 0,0-1 0,0 1-1,0 0 1,0 0 0,1 0 0,-1 0 0,0 0-1,1 0 1,-1 0 0,1 0 0,0 0 0,0 0-1,0 1 1,0-1 0,0 0 0,0 0-1,0 0 1,1 0 0,0 3 0,2 4 0,0-1 1,1 0-1,0 0 1,7 11 0,-5-9-44,2 4 36,1-1 0,1 1 1,1-2-1,13 15 0,51 39-4,-32-30-48,2 3 27,-24-22 86,-1 0 1,0 2-1,-2 0 1,28 38-1,-44-55-39,-1 0 0,0 0 0,0 0 0,1 0 0,-1 0 0,-1 0 0,1 0 0,0 0 0,0 0 0,-1 1 0,0-1 0,1 0 0,-1 1 0,0-1 0,0 0 0,0 0 0,0 1 0,0-1 0,-2 4 0,1-4-2,0 0 1,0 1 0,-1-1 0,1 0 0,-1 0 0,0 0 0,0 0 0,1 0 0,-1 0 0,0-1-1,-1 1 1,1 0 0,0-1 0,0 0 0,-1 0 0,-4 2 0,-10 4 2,-1-1 0,0 0 1,-31 4-1,-62 3-3,77-10-6,-171-1-84,195-2 48,3 0-287,1 0 0,-1 0 0,1-1-1,-1 1 1,1-2 0,-1 1 0,1-1 0,-11-4-1,17 6 256,0 0-1,0 0 0,0 0 1,-1-1-1,1 1 0,0 0 0,0 0 1,0 0-1,0-1 0,0 1 1,0 0-1,-1 0 0,1-1 1,0 1-1,0 0 0,0 0 0,0-1 1,0 1-1,0 0 0,0 0 1,0-1-1,0 1 0,0 0 1,0 0-1,0-1 0,0 1 1,0 0-1,0 0 0,0-1 0,1 1 1,-1 0-1,0 0 0,0 0 1,0-1-1,0 1 0,0 0 1,1 0-1,-1 0 0,0-1 1,0 1-1,0 0 0,1 0 0,9-9-1825,-9 8 1481,49-38-8925,-17 11 5201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465 115 9216,'11'-7'1162,"-7"4"-631,-1 1-1,0-1 1,1 1 0,-1-1 0,5-6-1,10-11 537,-17 20-958,-1-1 0,1 0 0,-1 0 0,1 0 0,-1 1 0,1-1 0,-1 0 1,0 0-1,1 0 0,-1 0 0,0 0 0,0 0 0,0 0 0,0 0 0,1 0 0,-2 0 0,1 0 0,0 0 0,0 0 1,0 1-1,0-1 0,0 0 0,-1 0 0,1 0 0,0 0 0,-1 0 0,1 0 0,-1 0 0,1 1 0,-1-1 1,0 0-1,1 0 0,-1 1 0,1-1 0,-1 0 0,0 1 0,0-1 0,0 1 0,-1-2 0,1 1 77,-3-2-3,-1 1 0,1-1 0,-1 1 0,0-1 0,0 1 0,0 1 0,0-1 0,0 1 0,0 0 0,-10-1 0,7 1 44,-10-2-41,1 1 0,-1 0-1,0 2 1,0 0 0,0 1 0,0 1-1,0 1 1,1 0 0,-1 1 0,1 1 0,-32 14-1,23-6-15,0 2-1,1 1 0,-28 23 1,45-33-115,0 1 1,1 0 0,0 1-1,-7 8 1,12-12-41,-1 0 0,1 0 0,-1 0 0,1 1 0,0-1 0,1 1 0,-1-1-1,1 1 1,0-1 0,-1 10 0,2-8 2,0-1 0,0 1 0,0 0 0,1-1 0,0 1 0,2 7 0,-2-10-9,0-1 0,0 0-1,0 1 1,0-1-1,0 0 1,0 0 0,1 0-1,-1 0 1,1 0-1,-1 0 1,1 0 0,0 0-1,0-1 1,0 1-1,0 0 1,0-1 0,4 2-1,2 0 45,1-1 1,-1 0-1,1 0 0,-1-1 0,1 0 0,0-1 0,-1 1 0,1-2 1,17-2-1,5-3 498,44-13 0,-46 10-141,76-20 1416,-104 28-1796,0 1 0,0 0 0,1-1-1,-1 1 1,0 0 0,0 0 0,0 0-1,1 0 1,-1 0 0,0 0 0,0 0 0,1 0-1,-1 1 1,0-1 0,0 0 0,2 1 0,-3 0-18,1 0 0,0 0 1,-1 0-1,1 0 0,-1 1 0,1-1 1,-1 0-1,0 0 0,0 0 1,1 0-1,-1 1 0,0-1 0,0 0 1,0 0-1,0 0 0,0 1 1,0-1-1,-1 1 0,1-1-11,-7 314 331,11-259-405,2 96 131,-6-125-206,-2 0 0,-1-1 0,-11 46-1,-8 18-5945,22-83 3920,0-7 2066,0 1 1,0-1-1,0 0 1,0 0-1,1 0 1,-1 0 0,0 0-1,0 0 1,0 1-1,0-1 1,0 0 0,0 0-1,0 0 1,1 0-1,-1 0 1,0 0-1,0 0 1,0 0 0,0 0-1,0 0 1,1 0-1,-1 0 1,0 0 0,0 0-1,0 0 1,0 0-1,0 0 1,1 0-1,-1 0 1,0 0 0,0 0-1,0 0 1,0 0-1,1 0 1,-1 0 0,0 0-1,8-3-5037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17176 627 8320,'-92'-8'4420,"4"0"-4611,-27-1 208,-12-2 115,-94-27 100,34 5 448,-434-19 1239,0 47-1202,388 6-505,-1604-26 263,243-5-273,751 26-314,-436-8 112,199-20 22,-744-55-70,-987 3 362,2057 77-106,288 3 25,-195 0 345,-189 3 649,807-2-1081,-53-11 0,10 1 100,82 12-242,0 1-1,0 0 1,0 0-1,0 0 1,1 0-1,-1 1 1,0-1-1,0 1 1,0 0-1,-5 3 0,6-3 13,1 0 0,0 1-1,0-1 1,0 1 0,0-1-1,0 1 1,0 0 0,0 0-1,1 0 1,-1 0 0,1 0-1,-1 0 1,1 0 0,0 0-1,0 1 1,0-1 0,-1 4-1,-35 150 948,14-48-512,-127 534 567,-6 109-684,54-249 298,89-437-510,-62 346 705,63-249-417,13-141-368,0 0-1,1 0 1,1 0 0,1 0 0,9 27 0,-12-42-43,2 0 0,-1 0 0,1 0 1,-1-1-1,2 1 0,-1-1 0,1 0 0,-1 0 0,1 0 0,1-1 0,-1 1 0,1-1 0,-1 0 0,1 0 0,0-1 0,1 1 0,-1-1 1,1 0-1,-1-1 0,1 1 0,0-1 0,12 3 0,11 0 16,0-1 1,0-2-1,48-1 0,-12 0-7,748 0-18,-482-5 36,1230-30-170,691-87 333,-1769 93-164,2670-55-63,-1606 89 13,-2 34 2,192 52 114,-532-6-70,-822-58-90,641 48 74,-711-51-21,810 92 86,-747-78-44,-365-38-27,128 8 11,-125-9 2,1-1 0,-1 0 1,0-1-1,0-1 0,0 0 0,0-1 1,18-8-1,-27 10-2,0-1 1,0 1-1,0-1 1,-1 0-1,0-1 1,1 1-1,-1-1 1,-1 0-1,1 0 1,0 0-1,-1 0 1,0-1-1,0 1 0,0-1 1,3-9-1,-3 8 3,-1-1 0,0 0 0,-1-1-1,0 1 1,0 0 0,0 0-1,-1-1 1,0 1 0,0 0-1,-1 0 1,-2-9 0,-37-137-55,22 91 52,-23-80 48,-24-87-25,-65-327-103,47 213-98,-23 11-16,67 240 116,-55-97 0,-65-76-57,119 203-13,-2 2 0,-3 3 1,-2 1-1,-3 2 0,-63-53 0,-177-119-839,219 173 792,-108-70 87,54 40 100,110 73-62,12 9 31,0-1 0,0 0 1,0 0-1,0 0 0,0 0 0,-4-5 0,7 7-17,0-1 0,0 1 0,0 0 0,0-1 0,0 1 0,0-1 0,0 1-1,0-1 1,0 1 0,0-1 0,0 1 0,1 0 0,-1-1 0,0 1 0,0-1 0,0 1 0,1 0-1,-1-1 1,0 1 0,0-1 0,1 1 0,-1 0 0,0 0 0,1-1 0,-1 1 0,0 0 0,1-1-1,-1 1 1,0 0 0,1 0 0,-1 0 0,1-1 0,-1 1 0,1 0 0,-1 0 0,0 0 0,1 0-1,0 0-62,33-12-3512,-17 7 1589,11-7-2821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76 344 6400,'33'-120'5372,"-3"8"-664,-30 112-4686,0-1 0,0 1 1,0 0-1,0 0 1,0-1-1,0 1 1,0 0-1,1 0 0,-1 0 1,0-1-1,0 1 1,0 0-1,0 0 1,0-1-1,0 1 0,0 0 1,0 0-1,1 0 1,-1-1-1,0 1 1,0 0-1,0 0 1,0 0-1,1 0 0,-1 0 1,0-1-1,0 1 1,0 0-1,1 0 1,-1 0-1,0 0 0,0 0 1,1 0-1,-1 0 1,0 0-1,4 11 738,-3 15 327,-4 51-1,1-37-640,-13 204 1134,-11 340 355,26-466-1859,4 237 429,-4-313-133,0-30-173,0 0 1,2 16 0,-2-27-201,0 0 1,1 0 0,-1 0 0,1 0 0,-1 0 0,1 0 0,-1 0 0,1 0-1,0 0 1,-1 0 0,1 0 0,0 0 0,0 0 0,0 0 0,0-1-1,-1 1 1,1 0 0,0 0 0,0-1 0,1 1 0,-1-1 0,0 1 0,0-1-1,0 0 1,0 1 0,0-1 0,1 0 0,-1 0 0,0 0 0,0 0 0,2 0-1,5 0-14,0 0-1,1-1 0,11-2 0,-12 2-7,31-6 30,0-1 0,0-3 0,55-22 0,-67 22 13,-1-2-1,-1-1 0,0-1 0,-1-1 1,37-33-1,-25 15 28,-2-1 0,-2-2 0,-1-1 0,30-49 0,-51 69-40,0 0 1,-2 0 0,1-1 0,-2 0 0,-1-1-1,0 1 1,-2-1 0,0 0 0,-1-1-1,-1 1 1,-1 0 0,-2-31 0,-3 8 21,-3 0 1,-1 0 0,-27-83-1,-65-115-40,80 201-10,-2 1 0,-2 1 0,-1 1 0,-2 1 0,-42-43 0,45 54-26,-2 1 1,-1 2 0,0 0 0,-2 2-1,0 1 1,-2 1 0,-40-17 0,56 29-12,0 1 1,0 0-1,-1 1 1,1 1 0,-1 0-1,-17 0 1,28 2-27,-1 1-1,0 0 1,1 0 0,-1 1 0,1 0 0,-1 0 0,1 0-1,-1 0 1,1 1 0,0 0 0,-1 0 0,1 1-1,0-1 1,0 1 0,1 0 0,-1 0 0,1 1 0,-1-1-1,-5 8 1,9-10-3,-1 1-1,1-1 0,0 1 1,0 0-1,0-1 0,0 1 1,0 0-1,0 0 0,0 0 1,1 0-1,-1-1 0,1 1 1,-1 0-1,1 0 0,0 0 1,0 0-1,0 0 1,0 0-1,0 0 0,0 0 1,1 0-1,-1 0 0,0 0 1,1 0-1,0 0 0,0 2 1,2-1-114,-1 1-1,1-1 1,-1 0 0,1 0 0,0 0 0,0 0 0,1 0 0,-1-1 0,0 1-1,1-1 1,0 0 0,6 3 0,27 9-1835,44 12 1,-25-9 133,54 20-2215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54 130 6784,'39'-83'6229,"-39"83"-6108,0-1-1,0 1 1,1-1-1,-1 1 1,0-1 0,0 1-1,0-1 1,0 1 0,1-1-1,-1 1 1,0-1-1,0 1 1,0-1 0,0 1-1,0-1 1,0 1 0,-1-1-1,1 1 1,0-1 0,0 1-1,0-1 1,0 1-1,0-1 1,-1 1 0,1-1-1,0 1 1,-1-1 0,1 1-1,0 0 1,-1-1-1,1 1 1,0-1 0,-1 1-1,1 0 1,0 0 0,-1-1-1,1 1 1,-1 0-1,1-1 1,-2 1 0,1 0-14,0-1 1,0 1-1,-1 0 1,1 0-1,0 0 1,0 0 0,0 0-1,-1 0 1,1 1-1,0-1 1,0 0-1,0 0 1,-1 1-1,1-1 1,-1 2-1,-3 1 50,0 1 0,0 0-1,0 0 1,1 1 0,0-1-1,0 1 1,0 0-1,0 0 1,1 1 0,0-1-1,0 1 1,-2 5 0,3-6-153,0-1 0,0 1 1,1 0-1,-1-1 1,1 1-1,0 0 0,1 0 1,-1 0-1,1 0 1,0 0-1,0 0 0,1 0 1,-1 0-1,1 0 1,3 7-1,-4-10 19,1-1 1,-1 0-1,1 1 1,0-1-1,-1 0 1,1 0-1,0 0 1,0 1-1,0-1 0,0 0 1,0 0-1,0 0 1,0-1-1,1 1 1,-1 0-1,0 0 1,0-1-1,1 1 1,-1 0-1,0-1 0,1 0 1,-1 1-1,1-1 1,-1 0-1,1 1 1,-1-1-1,0 0 1,1 0-1,-1 0 0,1 0 1,-1-1-1,1 1 1,-1 0-1,0-1 1,1 1-1,-1-1 1,1 1-1,1-2 0,3-1 82,1 0 0,-1-1 0,0 0 0,-1 0-1,1 0 1,6-7 0,-5 4 2,0 0-1,-1 0 1,0 0 0,-1-1-1,1 1 1,-2-2 0,1 1-1,-1 0 1,0-1 0,-1 0-1,0 0 1,4-18 0,-7 25-76,1 1 0,-1-1-1,0 0 1,0 0 0,0 0 0,0 1 0,0-1 0,0 0 0,-1 0 0,1 1 0,-1-1 0,1 0 0,-1 1 0,0-1 0,1 0 0,-1 1 0,0-1 0,0 1 0,0-1 0,0 1 0,0 0 0,-1-1 0,1 1 0,0 0 0,-3-2 0,2 2-24,0 1 1,1-1-1,-1 1 1,1-1-1,-1 1 1,0 0-1,0-1 1,1 1-1,-1 0 1,0 0-1,1 1 1,-1-1-1,0 0 1,1 0-1,-1 1 1,0-1-1,1 1 1,-1 0-1,0-1 1,1 1 0,-1 0-1,1 0 1,0 0-1,-1 0 1,1 0-1,-2 2 1,-3 3-3,0 0 0,1 0 0,0 1 0,0 0 1,0 0-1,1 0 0,0 0 0,0 1 0,1 0 1,-3 9-1,4-9-13,0-1 0,0 1 0,1-1 0,0 1 0,0 0 0,1-1 1,0 1-1,0 0 0,1-1 0,0 1 0,2 10 0,-2-16 5,0 0 0,0 0 0,-1 0 0,1 0 0,0-1 0,1 1-1,-1 0 1,0 0 0,1-1 0,-1 1 0,1-1 0,-1 1 0,1-1 0,-1 1 0,1-1-1,0 0 1,3 2 0,2-1 19,-1 1 0,1-1 0,0-1 0,7 2 0,15 3-413,-29-5 229,0-1 1,1 0 0,-1 0-1,1 1 1,-1-1-1,0 0 1,1 0-1,-1 1 1,0-1 0,0 0-1,1 1 1,-1-1-1,0 1 1,0-1-1,1 0 1,-1 1 0,0-1-1,0 1 1,0-1-1,0 1 1,0-1-1,1 1 1,-1-1 0,0 0-1,0 1 1,0-1-1,0 1 1,0-1-1,-1 1 1,1-1-1,0 1 1,-5 14-8101,1-7 3516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7424,'0'0'510,"1"-1"0,-1 1 1,0-1-1,0 0 0,0 1 0,0-1 0,0 1 1,0-1-1,0 0 0,0 1 0,0-1 1,-1 1-1,1-1 0,0 0 0,0 1 1,0-1-1,-1 1 0,1-1 0,-1 0 1,-3 10 1540,-3 23-2281,7-31 264,0 1 0,0 0 0,0-1 0,0 1 0,0-1 0,0 1 0,1 0 0,-1-1 0,1 1 0,-1-1 0,1 1 0,0-1 0,-1 1 0,1-1 0,2 3 0,-2-3-1,0 0 0,1 0-1,-1-1 1,0 1 0,0 0 0,1-1 0,-1 1 0,1-1 0,-1 1-1,1-1 1,-1 0 0,0 0 0,1 0 0,-1 1 0,1-1-1,-1-1 1,1 1 0,2 0 0,1-1 102,0 1 0,0-1-1,0 0 1,0-1 0,0 1-1,0-1 1,-1 0 0,1 0 0,6-5-1,-9 6-50,0 0-1,0-1 1,-1 1-1,1-1 1,-1 1-1,1-1 1,-1 0-1,1 0 1,-1 0-1,0 0 1,0 0-1,0 0 1,0 0-1,0 0 1,-1 0-1,1 0 1,-1 0-1,1-1 1,-1 1-1,0 0 1,0 0-1,1-1 1,-2 1-1,1-3 1,0 4-54,0 0 0,0 0 0,0 0 1,0 1-1,-1-1 0,1 0 0,0 0 1,0 0-1,0 0 0,-1 1 1,1-1-1,-1 0 0,1 0 0,0 1 1,-1-1-1,1 0 0,-1 1 0,0-1 1,1 0-1,-1 1 0,1-1 0,-1 1 1,0-1-1,1 1 0,-1-1 1,0 1-1,0 0 0,0-1 0,1 1 1,-1 0-1,0-1 0,0 1 0,0 0 1,1 0-1,-3 0 0,2 0-4,-1 0-1,0 1 1,0-1-1,0 1 1,0 0-1,0-1 1,1 1-1,-1 0 1,0 0-1,1 0 1,-1 0-1,0 0 1,1 0-1,-3 3 1,-1 1-24,0 1 1,1-1 0,-8 12-1,11-15-3,-1 0 0,1 1-1,0-1 1,0 0 0,0 0-1,1 1 1,-1-1 0,0 0-1,1 1 1,0-1 0,-1 0-1,1 1 1,0-1 0,0 1-1,1 3 1,-1-5 8,0-1 0,1 0-1,-1 1 1,0-1 0,0 1 0,0-1 0,1 1-1,-1-1 1,0 0 0,1 1 0,-1-1 0,0 1-1,1-1 1,-1 0 0,1 0 0,-1 1 0,0-1 0,1 0-1,-1 0 1,1 1 0,-1-1 0,1 0 0,-1 0-1,1 0 1,-1 0 0,1 0 0,-1 0 0,1 0 0,-1 0-1,1 0 1,-1 0 0,1 0 0,-1 0 0,1 0-1,-1 0 1,1 0 0,-1 0 0,1 0 0,-1-1-1,1 1 1,-1 0 0,0 0 0,1-1 0,0 1 0,21-15 443,-13 6-354,0 0 0,0 0 0,-1-1 0,-1 0 0,1 0 0,11-22 0,-15 20 20,-4 9-51,-4 6-102,1-1-61,-16 17-1338,18-18 1003,1 0 0,-1 0 0,0 0 0,0 0 0,1 0 1,-1 0-1,1 1 0,-1-1 0,1 0 0,0 0 0,-1 0 0,1 1 0,0-1 0,0 0 0,0 1 0,-1-1 0,2 0 0,-1 2 0,2 2-4798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608 116 6400,'12'-19'3984,"-12"17"-2955,0-17 3696,0 17-4482,1 0-27,-1 1 0,0-1 0,0 0 0,0 1 0,0-1 0,0 0-1,0 0 1,0 1 0,-1-1 0,1 0 0,-1 1 0,1-1 0,-1 0 0,0 1-1,1-1 1,-1 1 0,0-1 0,0 1 0,0 0 0,0-1 0,0 1 0,0 0-1,-1-1 1,1 1 0,-2-1 0,-5-3-90,0 1 0,0 0 0,-1 0 1,1 1-1,-1 0 0,0 1 0,1 0 0,-1 0 0,0 1 1,-1 0-1,1 0 0,0 1 0,0 0 0,0 1 0,-14 2 0,2 2-114,1 0-1,0 1 0,0 1 0,1 1 0,-30 17 0,24-10 32,0 2 0,2 1-1,0 1 1,1 1 0,0 1-1,2 1 1,-34 47 0,42-52-8,0 0 1,2 0-1,0 1 1,1 1-1,1 0 1,0 0-1,2 0 1,-5 21 0,11-38-41,0 0 0,0 0 0,0 0 0,0 0 0,0 0 0,0 0 0,1 0 0,-1 0 0,1 0 0,-1 0 0,1 0 0,0 0 0,0 0 0,0-1 0,0 1 0,0 0 0,0-1 0,0 1 0,0-1 0,1 1 0,-1-1 0,1 1 0,-1-1 0,1 0 0,-1 0 0,1 0 0,2 2 0,4 1 34,1 0 0,-1-1 0,1 0 0,11 3 0,-19-6-29,50 11-37,29 8 81,-72-16-33,0 0-1,-1 0 0,1 0 1,-1 1-1,0 0 1,0 1-1,10 8 1,-15-11 18,1 0 1,-1 1 0,0 0 0,0-1 0,0 1-1,0 0 1,0 0 0,-1 0 0,1 0-1,-1 0 1,0 0 0,0 1 0,0-1 0,0 0-1,-1 1 1,1-1 0,-1 0 0,0 1 0,0-1-1,0 0 1,-1 1 0,1-1 0,-1 1 0,1-1-1,-1 0 1,0 0 0,-3 5 0,-1 5 40,-2-1-1,1 0 1,-2 0 0,1-1 0,-14 15 0,-49 47 169,51-56-271,2 1 0,0 0 1,1 2-1,-22 33 0,37-52 21,1 0-1,0 0 1,-1 0 0,1 0 0,0 0-1,-1 0 1,1 0 0,0 0-1,0 0 1,0 0 0,0 0 0,0 0-1,0 0 1,0 0 0,0 0 0,1 0-1,-1 0 1,0 0 0,1 0-1,-1 0 1,1 0 0,-1 0 0,1 0-1,-1 0 1,1 0 0,-1 0 0,1-1-1,0 1 1,0 0 0,-1 0 0,1-1-1,0 1 1,0 0 0,1 0-1,5 3-1,-1 0 0,2 0 0,11 5-1,-6-3 19,12 5-7,-14-6 6,0 0-1,-1 0 1,0 1 0,14 10 0,-22-14 4,1 0-1,-1 0 1,0 0-1,0 1 0,0-1 1,0 1-1,0-1 1,-1 1-1,1 0 1,-1 0-1,0-1 1,0 1-1,0 0 1,0 0-1,0 0 1,0 1-1,-1-1 1,1 0-1,-1 0 1,0 0-1,-1 4 1,-2 14 33,-2 0 1,0 0 0,-1-1-1,-16 35 1,9-25-5,-25 64-62,-35 97 360,65-166-310,2 0 1,0 1 0,2 0-1,1 0 1,0 45 0,4-61-17,-1 0 1,2-1 0,-1 1-1,1 0 1,1-1-1,0 1 1,6 14-1,-6-19 2,0 1 0,1-1 0,-1 1 0,1-1 0,0-1 0,1 1 0,-1 0 0,1-1 0,0 0 0,0 0 0,0 0 0,10 4 0,4 1 16,1-1 1,-1 0 0,1-2 0,0 0 0,22 2 0,-4-2 35,72 0 0,-92-6-408,0-1-1,0-1 1,24-5 0,-31 5-1018,-1-1 0,0-1-1,0 0 1,10-5 0,-2-2-2594,3 3-971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120 110 7936,'2'-13'928,"-1"8"-532,-1 0 1,1 0 0,-1 0 0,0 0 0,-1 0 0,-1-8 0,1 1 1022,1 8 2117,-5 313-882,-26 1-1596,16-222-58,-32 103 0,46-189-967,1 0 0,-1-1 0,1 1 0,-1-1 0,0 1 1,0-1-1,1 1 0,-1-1 0,0 0 0,0 1 0,-3 1 1,4-3-29,0 0 0,0 0 1,0 1-1,0-1 1,-1 0-1,1 0 0,0 0 1,0 0-1,0 0 1,0 0-1,-1 0 1,1 0-1,0 0 0,0 0 1,0 0-1,0 0 1,-1 0-1,1 0 0,0 0 1,0 0-1,0 0 1,0 0-1,-1-1 1,1 1-1,0 0 0,0 0 1,0 0-1,0 0 1,0 0-1,0 0 0,-1 0 1,1 0-1,0-1 1,0 1-1,0 0 1,0 0-1,0 0 0,-4-15 112,3-3-64,1-1 1,1 1 0,3-21 0,13-59-15,-12 76-21,13-74 54,29-137 62,-32 175-178,44-109-1,-53 154 52,0 0-1,1 0 1,0 1 0,1 0 0,1 0-1,0 1 1,0 0 0,1 1-1,17-15 1,-21 21 40,1-1 0,0 1 0,0 0 0,0 0 0,0 1 0,0 0 0,1 0 0,-1 1 0,1 0 0,0 0 0,0 1 0,0 0 0,0 0 0,-1 1 0,1 0 0,0 0 0,0 1 0,12 2 0,-13-1-3,0 1 0,0-1 0,0 1 1,0 0-1,-1 1 0,0 0 0,1 0 0,-2 0 0,1 0 1,0 1-1,-1 0 0,0 0 0,0 1 0,0 0 0,-1-1 1,0 1-1,0 1 0,5 11 0,3 8 108,-1 1 0,-2 0 0,8 39 0,-13-49-90,15 72 121,-4 1 0,-4 0-1,-1 147 1,-10-223-308,1-5-143,-1 0 0,0 0 0,-1-1-1,0 1 1,0 0 0,0-1 0,-2 1 0,-4 15-1,6-23 108,1-1 1,-1 1-1,1 0 0,-1 0 0,1 0 0,-1 0 0,0-1 0,1 1 0,-1 0 0,0-1 1,1 1-1,-1-1 0,0 1 0,0-1 0,0 1 0,1-1 0,-1 1 0,0-1 1,0 0-1,0 1 0,0-1 0,0 0 0,0 0 0,0 0 0,0 0 0,0 1 1,-1-2-1,-1 1-336,0-1 1,1 1 0,-1-1 0,1 0 0,-1 0-1,1 0 1,-1 0 0,-3-3 0,-16-14-4309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8704,'-9'-5'3232,"14"10"-2496,8 7 192,-4-5 0,8 5-384,14 0 32,19-4-160,13-1 63,8-7-255,-4 0-128,-5 0-64,-8 0-320,-5 0-63,-10 5-2145,-3-10-960,0 2-288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9984,'-1'-7'1188,"1"6"-953,0 0-1,0-1 1,0 1 0,0 0 0,0-1-1,0 1 1,1 0 0,-1-1-1,0 1 1,1 0 0,-1-1 0,0 1-1,1 0 1,0-2 0,-1 3-151,0 0 1,1 0-1,-1 0 1,0 0-1,0 0 1,0 0-1,0 0 1,0-1-1,0 1 1,0 0-1,0 0 1,0 0-1,0 0 1,0 0-1,0 0 0,0 0 1,1 0-1,-1 0 1,0 0-1,0 0 1,0 0-1,0 0 1,0 0-1,0 0 1,0 0-1,0 0 1,0 0-1,1 0 1,-1 0-1,0 0 1,0 0-1,0 0 1,0 0-1,0 0 0,0 0 1,0 0-1,0 0 1,0 0-1,1 0 1,-1 0-1,0 0 1,0 0-1,0 0 1,0 0-1,4 6 1430,1 10-189,2 23-148,3 64 1,-9 41-588,-1-95-399,-10 138 175,0-31-1902,13-54-2996,-3-100 4147,0-1 0,0 1-1,0-1 1,1 0-1,-1 1 1,0-1-1,1 1 1,-1-1-1,1 0 1,0 2 0,0-3 145,-1 1 1,0-1 0,1 0 0,-1 0-1,0 0 1,1 1 0,-1-1 0,0 0-1,1 0 1,-1 0 0,1 0 0,-1 1 0,0-1-1,1 0 1,-1 0 0,1 0 0,-1 0-1,0 0 1,1 0 0,0 0 0</inkml:trace>
  <inkml:trace contextRef="#ctx0" brushRef="#br0" timeOffset="1">296 49 9856,'27'-34'3205,"-27"33"-3057,1 0 1,0 0 0,0-1-1,-1 1 1,1 0-1,0 0 1,0 1-1,0-1 1,0 0-1,0 0 1,1 0 0,-1 1-1,0-1 1,3 0-1,-4 0-43,1 1 1,-1 0-1,1 1 0,-1-1 0,1 0 0,-1 0 0,1 0 1,-1 0-1,1 0 0,-1 0 0,1 1 0,-1-1 1,0 0-1,1 0 0,-1 1 0,1-1 0,-1 0 1,0 1-1,1-1 0,-1 0 0,0 1 0,1-1 0,-1 0 1,0 1-1,1 0 0,1 3 373,0 1 0,0-1 0,-1 1 0,0-1 0,0 1 0,1 5 0,16 195 2375,-17 3-2215,-2-105-540,0-38-65,2 65-1384,0-104-736,8 32-1,0-30-1229,3-10-1632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5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6272,'-1'0'539,"0"0"0,0 0 0,0 0 0,-1 0 0,1 0 0,0 1 0,0-1 0,0 0 0,0 1 0,0-1 0,0 1 1,0-1-1,0 1 0,0 0 0,0-1 0,0 1 0,-1 1 0,1-1-438,0 1-1,0-1 1,1 0 0,-1 0-1,0 0 1,1 1 0,-1-1 0,1 0-1,0 1 1,-1-1 0,1 0-1,0 1 1,0-1 0,0 0 0,0 1-1,0-1 1,0 0 0,0 1-1,0-1 1,0 1 0,1-1 0,-1 0-1,1 0 1,-1 1 0,1-1-1,-1 0 1,1 0 0,0 1 0,-1-1-1,1 0 1,0 0 0,0 0-1,0 0 1,0 0 0,0 0 0,0 0-1,2 0 1,2 2 124,0 0-1,1 0 1,-1-1-1,1 0 1,-1 0-1,1-1 1,0 1-1,0-1 1,7 0-1,10 0 324,26-1 0,-16-1-166,86 1 175,-68 0-5370,-51 0 4481,1 0-1,-1 0 1,1 0 0,-1 0 0,1 0 0,-1 0 0,1 0-1,-1 1 1,1-1 0,-1 0 0,1 0 0,-1 0 0,1 1 0,-1-1-1,0 0 1,1 1 0,-1-1 0,1 1 0,0 0-29,7 6-3916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9216,'1'-4'663,"0"-1"1,0 1 0,1 0-1,-1 0 1,1 0-1,0 0 1,4-6 0,-5 9-506,0-1 1,-1 1 0,1 0 0,0 0 0,0 0 0,1 0 0,-1 0 0,0 0 0,0 0 0,0 1 0,1-1 0,-1 0 0,0 0 0,1 1 0,-1-1 0,0 1 0,1 0 0,-1-1 0,1 1 0,-1 0 0,1 0 0,-1 0 0,1 0 0,-1 0 0,0 0-1,1 0 1,2 1 0,-3-1-103,0 1 0,0-1 0,1 1 0,-1-1 0,0 1 0,0-1 0,0 1 0,0 0 0,0 0 0,0 0 0,0-1 0,-1 1 0,1 0 0,0 0 0,0 0 0,0 2 0,9 20 240,-10-22-274,7 22 127,-2-1 0,0 1 0,1 26 0,1 74-5,-6-109-143,-2 110 11,0-69-90,8 89 0,-6-135-138,-1-5 0,1-1 0,-1 0 0,1 0 0,-1 0 0,1 0 0,0 0 0,0 0 0,2 4 0,-3-7 165,0 0 1,0 0-1,0 0 0,0 0 0,0 1 1,0-1-1,0 0 0,0 0 0,1 0 0,-1 0 1,0 0-1,0 0 0,0 1 0,0-1 1,0 0-1,0 0 0,0 0 0,0 0 1,1 0-1,-1 0 0,0 0 0,0 0 0,0 0 1,0 0-1,0 0 0,1 0 0,-1 1 1,0-1-1,0 0 0,0 0 0,0 0 1,0 0-1,1 0 0,-1 0 0,0 0 1,0 0-1,0 0 0,0-1 0,0 1 0,1 0 1,-1 0-1,0 0 0,0 0 0,0 0 1,0 0-1,4-6-2211,1-5-1935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 7808,'-1'-14'1394,"0"12"-1017,1-1 0,-1 0 0,1 0 0,0 1 1,0-1-1,0 0 0,0 0 0,1 1 0,-1-1 0,1 0 0,1-4 1,-1 5-41,1 0 1,0 0 0,0 0-1,-1 1 1,1-1 0,0 0 0,1 1-1,-1-1 1,0 1 0,0 0-1,1 0 1,-1 0 0,4-1-1,38-9 293,-31 8-100,13-2-153,0 1-1,0 2 0,0 0 0,0 1 1,34 4-1,-44-1-192,-1 0 1,0 1 0,0 1-1,0 1 1,0 0-1,-1 0 1,0 1-1,0 1 1,0 1 0,17 12-1,-28-17-116,0-1 0,1 1 0,-1 0-1,0 0 1,0 0 0,-1 1 0,1-1 0,-1 1-1,0-1 1,0 1 0,0 0 0,0 0 0,0 0-1,0 4 1,-1-3 4,0 0 0,-1 0-1,0 0 1,0 0 0,0 0-1,0 0 1,-1 0 0,0 0-1,0 0 1,0 0 0,-4 8 0,-1 0-27,0 0 1,-1 0-1,0-1 1,-1 0-1,0 0 1,-1-1-1,-13 13 1,4-6-33,-2-1 0,0-1 0,-25 16 0,36-27-35,0 1 1,1 0-1,0 1 1,0 0-1,0 0 1,-6 9-1,12-14 11,0 1-1,1-1 1,-1 1-1,1-1 1,-1 1-1,1 0 1,0-1 0,0 1-1,1 0 1,-1 0-1,0 0 1,1 0-1,0 0 1,0 0-1,-1 0 1,2 0 0,-1 0-1,0-1 1,1 1-1,-1 0 1,1 0-1,0 0 1,0 0-1,0-1 1,3 6 0,3 2-7,0 0 0,1 0 0,1-1 0,0 0 0,0 0 0,0-1 0,15 9 1,8 9 80,-14-10-208,0 1 0,-1 0 0,-1 2 1,-1 0-1,0 0 0,14 29 0,-28-47-203,0 1-1,0-1 1,-1 0-1,1 1 0,0-1 1,0 0-1,0 1 1,0-1-1,1 0 0,-1 0 1,0 0-1,0 0 1,1 0-1,-1 0 1,0 0-1,1-1 0,-1 1 1,1 0-1,-1-1 1,1 1-1,-1-1 0,1 0 1,0 0-1,-1 1 1,1-1-1,0 0 1,-1 0-1,1 0 0,-1 0 1,1-1-1,0 1 1,-1 0-1,1-1 0,-1 1 1,3-2-1,20-7-2753,-1 0 3630,38-13 3454,-58 21-3862,34-10 1817,41-19 0,-67 25-1547,-1 0 0,1-1 0,-1 0 0,-1-1 0,1 0 0,-1-1 0,-1 1 0,13-14 0,-20 18-310,1 1 1,0 0-1,-1-1 0,1 0 1,-1 1-1,0-1 0,0 0 1,0 1-1,0-1 0,-1 0 1,1 0-1,-1 0 0,1 0 1,-1 0-1,0-5 0,-1 7-54,1-1 0,0 0 0,-1 1 0,1-1 0,-1 1 0,1-1 0,-1 1 0,0-1 0,0 1 0,0-1 0,0 1 0,0-1-1,0 1 1,0 0 0,0 0 0,0 0 0,-1-1 0,1 1 0,0 0 0,-1 1 0,1-1 0,-1 0 0,1 0 0,-1 1 0,1-1 0,-1 0-1,0 1 1,-2-1 0,-2 1-14,0-1-1,1 1 0,-1 1 1,0-1-1,1 1 1,-1 0-1,1 0 0,-1 0 1,1 1-1,0 0 1,-8 3-1,-3 4 16,-1-1 1,-17 14-1,20-13 9,1 1-1,-18 18 1,26-23-41,1-1 0,0 1 1,0 0-1,1 0 0,-1 0 0,1 1 0,0-1 0,0 1 0,-3 11 1,5-15 2,1 0 1,0 0 0,-1 0-1,1 0 1,0 0-1,0 0 1,0 0 0,0 0-1,0 1 1,1-1 0,-1 0-1,1 0 1,-1 0 0,1 0-1,0 0 1,0-1 0,0 1-1,0 0 1,0 0 0,0 0-1,0-1 1,1 1-1,-1-1 1,0 1 0,1-1-1,0 1 1,-1-1 0,1 0-1,3 2 1,3 1 3,0 0 1,0-1-1,1 0 0,-1 0 1,16 2-1,2-1-19,0 0 0,0-2 1,1-1-1,-1-1 0,0-1 0,29-6 1,-27 2-2400,1-1 0,52-20 0,-49 14-864,3 0-837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40 9216,'-1'-2'425,"1"-1"-1,-1 0 1,0 1 0,0-1 0,0 1-1,0-1 1,0 1 0,0 0 0,-1 0 0,-2-4-1,3 5-251,0 0 0,-1 0-1,1 1 1,0-1 0,0 0-1,-1 0 1,1 1 0,-1-1-1,1 1 1,-1-1 0,1 1-1,-1-1 1,1 1 0,-1 0-1,1 0 1,-1 0 0,1 0-1,-1 0 1,1 0-1,-3 1 1,-3 1 108,-1 0 0,1 0 0,0 1 0,0 0 0,0 0 0,1 1 0,-1 0 0,1 0 0,0 0 0,0 1 0,0 0 0,0 0 0,1 0 0,-6 9 0,4-6-204,1-1 1,1 1-1,0 1 1,0-1-1,0 1 1,1 0-1,0 0 0,1 0 1,0 1-1,-2 15 1,4-23-68,1 0 1,0-1 0,0 1-1,0 0 1,0 0 0,0-1 0,1 1-1,-1 0 1,0-1 0,1 1-1,-1 0 1,1-1 0,0 1 0,-1-1-1,2 3 1,-1-3 3,0 0-1,0-1 1,-1 1 0,1 0 0,0-1-1,0 1 1,0-1 0,0 1-1,0-1 1,0 1 0,-1-1 0,1 0-1,0 1 1,0-1 0,1 0-1,-1 0 1,0 0 0,0 0 0,0 0-1,0 0 1,0 0 0,0 0-1,0 0 1,0 0 0,1-1 0,10-2 213,0-1 1,0-1 0,-1 0-1,21-12 1,13-7 799,-44 24-1006,1-1 1,-1 0 0,0 1-1,1 0 1,-1-1-1,1 1 1,-1 0-1,1 0 1,-1 0 0,1 0-1,-1 0 1,1 0-1,-1 0 1,0 0-1,1 1 1,-1-1 0,1 0-1,-1 1 1,2 0-1,1 2-9,0-1-1,0 1 0,0 0 1,5 6-1,13 9-174,-16-14-41,-1-2 1,1 1-1,0-1 0,0 1 0,0-2 0,0 1 1,0-1-1,7 1 0,18 0-2115,1-2-4122,-9 0-1871,-18 0 4179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12416,'0'0'91,"0"0"1,0-1 0,0 1 0,0 0 0,0 0 0,0 0 0,0 0-1,0 0 1,0-1 0,0 1 0,0 0 0,0 0 0,0 0 0,0 0-1,0 0 1,0-1 0,-1 1 0,1 0 0,0 0 0,0 0-1,0 0 1,0 0 0,0 0 0,0 0 0,0-1 0,0 1 0,-1 0-1,1 0 1,0 0 0,0 0 0,0 0 0,0 0 0,0 0-1,-1 0 1,1 0 0,0 0 0,0 0 0,0 0 0,0 0 0,-1 0-1,1 0 1,0 0 0,0 0 0,0 0 0,0 0 0,0 0 0,-1 0-1,1 0 1,0 0 0,0 0 0,0 0 0,0 0 0,-3 12 1514,3 20-65,26 120 2166,18 257-2358,-38-328-1323,8 66-2718,-13-141 2128,0-1 1,0 0 0,0 1 0,1-1 0,0 0-1,4 8 1,-5-11 84,0-1 1,0 1-1,1-1 0,-1 0 0,0 1 1,1-1-1,-1 0 0,0 0 0,1 0 0,-1 0 1,1 0-1,0 0 0,-1 0 0,1-1 1,0 1-1,0 0 0,-1-1 0,1 0 1,0 1-1,0-1 0,0 0 0,3 0 0,21-3-4251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9856,'0'-1'359,"0"0"1,1-1 0,-1 1-1,1 0 1,-1-1 0,1 1-1,0 0 1,-1 0-1,1-1 1,0 1 0,0 0-1,0 0 1,0 0 0,0 0-1,2-1 1,-2 1-227,-1 1 0,1 0 0,0 0 1,0 0-1,0 0 0,-1 0 0,1 0 0,0 0 0,0 0 1,0 0-1,0 0 0,-1 0 0,1 1 0,0-1 0,0 0 1,-1 0-1,1 1 0,0-1 0,0 1 0,-1-1 0,1 0 1,0 1-1,-1 0 0,1-1 0,-1 1 0,1-1 1,-1 1-1,1 0 0,-1-1 0,1 1 0,0 1 0,2 3 34,0 0 0,1 0-1,-2 1 1,1-1 0,-1 1-1,0 0 1,0 0-1,1 7 1,7 53 113,-9-53-161,12 188 318,-3-25-495,-7-150-39,0 19-468,13 58 0,-11-91-1309,-5-11 1777,0-1 0,0 0 1,0 0-1,0 0 1,1 0-1,-1 0 0,0 1 1,0-1-1,0 0 0,0 0 1,1 0-1,-1 0 0,0 0 1,0 0-1,0 0 0,0 0 1,1 0-1,-1 1 0,0-1 1,0 0-1,0 0 0,1 0 1,-1 0-1,0 0 0,0 0 1,1 0-1,-1 0 0,0-1 1,0 1-1,0 0 0,1 0 1,-1 0-1,0 0 0,0 0 1,0 0-1,0 0 0,1 0 1,-1 0-1,0-1 1,0 1-1,0 0 0,0 0 1,0 0-1,1-1 0,3-2-4233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9216,'3'-6'904,"7"-16"2528,-10 22-3373,0 0 1,0-1-1,0 1 1,0 0-1,0 0 1,0 0-1,0 0 1,1 0-1,-1 0 1,0 0-1,0 0 1,0 0-1,0 0 1,0 0-1,0 0 1,0 0-1,0 0 1,0 0-1,0-1 1,0 1-1,1 0 1,-1 0-1,0 0 1,0 0-1,0 0 1,0 0-1,0 0 1,0 0-1,0 0 1,0 0-1,0 0 1,1 0-1,-1 0 1,0 1-1,0-1 1,0 0-1,0 0 1,0 0-1,0 0 1,0 0-1,0 0 1,0 0-1,0 0 1,1 0-1,-1 0 1,4 6 1062,2 9 154,0 8-767,-1-1 0,-1 1 0,-2 0 0,1 25 0,1 8-152,17 207 203,-7-173-387,-1-6-925,-10-28-2867,-3-55 3571,0-1-121,1 0 1,-1 1 0,0-1 0,0 1 0,0-1-1,0 1 1,0-1 0,0 0 0,0 1-1,0-1 1,-1 1 0,1-1 0,0 1-1,0-1 1,0 0 0,0 1 0,0-1 0,-1 1-1,1-1 1,0 0 0,0 1 0,-1-1-1,1 0 1,0 1 0,-1-1 0,1 0 0,0 0-1,-1 1 1,1-1 0,-1 0 0,-7 1-3848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8064,'0'0'2592,"14"5"2938,-7-6-4966,1 0 0,-1 0 0,10-3 1,8-1-97,293-34 1138,-60 10-1350,-203 21-210,228-42 20,-273 48-291,-7 1-40,1 0 0,-1 0-1,0 0 1,1 0-1,-1 0 1,0-1-1,1 1 1,4-4-1,-8 4 212,0 1 0,1 0 0,-1 0 0,0 0 0,0 0 0,0 0 0,0 0 0,0 0 0,0-1-1,0 1 1,0 0 0,0 0 0,0 0 0,0 0 0,0 0 0,0 0 0,0-1 0,0 1 0,0 0-1,0 0 1,0 0 0,0 0 0,0 0 0,0-1 0,0 1 0,0 0 0,0 0 0,0 0 0,0 0-1,0 0 1,0 0 0,0-1 0,0 1 0,0 0 0,0 0 0,0 0 0,0 0 0,0 0 0,-1 0-1,1 0 1,0-1 0,0 1 0,0 0 0,0 0 0,0 0 0,0 0 0,0 0 0,-1 0 0,1 0-1,0 0 1,0 0 0,0 0 0,0 0 0,0 0 0,-1 0 0,1 0 0,0 0 0,0 0 0,0 0-1,-10-2-1824,-7 2-2211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7424,'-9'6'1147,"5"-4"-786,0 1 1,0-1 0,1 1 0,-1 0 0,1 0 0,0 0-1,0 0 1,0 0 0,0 1 0,0 0 0,1-1-1,-3 6 1,5-9-260,0 1 0,-1 0 0,1-1 0,0 1 0,0 0 0,0 0-1,0-1 1,0 1 0,0 0 0,0 0 0,0-1 0,0 1 0,1 0-1,-1-1 1,0 1 0,0 0 0,1-1 0,-1 1 0,0 0 0,1-1 0,-1 1-1,1 0 1,0 0 26,1 1 0,-1-1-1,1 0 1,-1 0 0,1 0-1,-1 0 1,1 0 0,-1-1-1,3 2 1,2 0 61,0 0 0,0-1 0,1 0 0,8 1 0,62-1 1011,86-9 0,-37 0-373,-86 7-724,139-11-734,-155 9-731,0-1 0,0-1 1,0-1-1,-1-1 0,26-12 1,-15 0-2655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 10880,'5'-8'4032,"-5"8"-3136,0 3 607,0-3 97,-5 8-672,-4 4-192,0 4-384,-4 1-160,-1 2-96,1 5-96,1-1 96,3 1-768,9 5-352,4-2-1312,1 4-511,7 5-1889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32 9728,'5'-31'5770,"-5"30"-4389,0 1-170,-10 5 778,-10 3-1181,-37 22 0,49-25-783,0 0 0,0 1 0,0 0 1,1 0-1,0 1 0,-11 14 0,17-19-35,0 0 0,0 0 0,0 0-1,0 0 1,0 0 0,1 0 0,-1 0-1,1 1 1,0-1 0,-1 0 0,1 0 0,0 0-1,0 0 1,0 1 0,1-1 0,-1 0-1,1 0 1,-1 0 0,1 0 0,-1 0-1,1 0 1,0 0 0,0 0 0,0 0-1,0 0 1,1 0 0,-1-1 0,0 1 0,1 0-1,-1-1 1,1 1 0,-1-1 0,1 1-1,0-1 1,0 0 0,4 2 0,8 6-2,-1 1 0,0 0 0,21 21 0,-26-23 317,-1 0 1,1 1-1,-2 0 0,1 1 1,-1-1-1,0 1 1,-1 0-1,0 0 1,-1 1-1,6 21 1,-10-31-280,0 0 0,0 0 0,0 0 0,0 0 0,0 0 0,0 0 0,-1 0 0,1 0 1,0 0-1,-1 0 0,1 0 0,0 0 0,-1 0 0,1 0 0,-1 0 0,0 0 0,1 0 1,-1 0-1,0-1 0,1 1 0,-1 0 0,0-1 0,0 1 0,0 0 0,1-1 0,-1 1 1,0-1-1,0 1 0,0-1 0,0 1 0,-2-1 0,-4 3 18,0-1 0,0-1 0,-11 2 0,13-2-37,-35 3-591,-57 0 0,94-4 372,1 0-12,1 0 1,-1 0-1,1 0 0,-1 0 1,0 0-1,1 0 0,-1-1 1,1 1-1,-1-1 0,0 1 1,1-1-1,-3-1 0,4 2 100,0 0 1,0-1-1,0 1 0,0-1 0,0 1 0,0-1 0,0 1 0,0 0 1,0-1-1,1 1 0,-1-1 0,0 1 0,0 0 0,0-1 0,1 1 1,-1 0-1,0-1 0,0 1 0,1 0 0,-1-1 0,0 1 0,1 0 0,-1 0 1,0-1-1,1 1 0,-1 0 0,0 0 0,1-1 0,0 1 0,0-1-469,13-11-2164,7-4-1536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8704,'5'-11'5328,"-5"10"-4043,0 1-138,0 0-12,-1 2-116,-8 19-443,1 2-1,2-1 1,-6 27-1,4-16-386,8-29-178,-5 12 34,1 0 0,1 1 0,1 0 0,-1 28-1,3-41-20,0 0-1,1 0 0,-1-1 1,1 1-1,0 0 0,0 0 1,0 0-1,1-1 0,-1 1 1,1 0-1,0-1 0,0 1 1,0-1-1,0 0 1,1 0-1,-1 0 0,1 0 1,0 0-1,0 0 0,0-1 1,0 0-1,0 1 0,1-1 1,-1 0-1,6 2 0,0-1-25,1 1-1,-1-1 0,1-1 1,0 0-1,0 0 0,0-1 1,0 0-1,0-1 0,19-1 1,22-8-3870,-45 8 1451,-2 1-2011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7808,'-3'-1'750,"1"0"0,-1 0 1,0 1-1,0-1 0,0 1 1,0-1-1,0 1 0,-5 0 1,4 0 506,3 0-372,1 0-101,0 0-320,-1 2-74,1 0-318,-1-1 0,1 1 1,-1 0-1,1-1 0,0 1 1,0 0-1,-1 0 0,1-1 1,1 1-1,-1 0 0,0 0 1,0-1-1,1 1 0,-1 0 1,0-1-1,1 1 0,0 0 1,-1-1-1,1 1 0,0-1 1,0 1-1,0-1 0,0 1 1,0-1-1,2 2 1,0 1 31,1-1 0,0 1 0,0 0 0,0-1 1,0 0-1,1 0 0,8 4 0,15 3 98,0 0 0,0-2 1,33 5-1,6 1 125,-9 0 76,51 14 176,-93-22-411,0-1 1,-1 2-1,0 0 1,24 16-1,-36-21-126,-1 0 0,1 0 0,-1 1-1,1-1 1,-1 1 0,0-1 0,0 1 0,0-1-1,0 1 1,-1 0 0,1 0 0,-1 0 0,1 0-1,-1 0 1,0 0 0,0 1 0,-1-1 0,1 0-1,-1 0 1,1 1 0,-1-1 0,0 0 0,0 1-1,-1-1 1,1 0 0,-1 1 0,1-1 0,-1 0-1,0 0 1,0 0 0,0 0 0,-1 0 0,1 0-1,-1 0 1,0 0 0,-2 3 0,-8 8 41,-1 1 1,0-2 0,-1 0-1,0 0 1,-1-2-1,0 0 1,-1 0-1,-32 15 1,14-7-2,0 1-1,-44 36 1,74-53-88,0 0-1,0 1 0,0-1 1,1 1-1,-1 0 1,1 0-1,0 1 0,0-1 1,1 0-1,-1 1 1,1 0-1,0 0 1,0 0-1,1 0 0,-1 0 1,0 6-1,2-9 6,0 0-1,0-1 1,0 1 0,0 0-1,0-1 1,0 1-1,1 0 1,-1-1-1,0 1 1,1-1 0,0 1-1,-1-1 1,1 1-1,0-1 1,0 1 0,0-1-1,0 0 1,0 1-1,0-1 1,0 0-1,0 0 1,0 0 0,1 0-1,-1 0 1,3 2-1,4 1 22,0 0-1,1 0 0,15 4 0,-1 1-16,-11-4-2,0 1 0,-1 0 1,0 1-1,0 1 0,0 0 1,-1 0-1,12 14 0,-18-19 8,-1 1 1,0 0-1,0-1 1,0 1-1,-1 1 0,1-1 1,-1 0-1,0 0 0,0 1 1,-1 0-1,1-1 0,-1 1 1,0 0-1,0-1 0,-1 1 1,1 0-1,-1 0 0,0 0 1,0 0-1,-1-1 0,1 1 1,-1 0-1,-2 5 1,0-3-1,0-1 0,0 1 0,-1 0 1,-8 9-1,-3 8-18,1-4-3,10-14-8,0 0 1,0 0 0,-4 9 0,7-14 16,1 1 0,-1 0 0,1 0 0,-1 0 0,1 0 0,0 0 0,-1-1 1,1 1-1,0 0 0,0 0 0,1 0 0,-1 0 0,0 0 0,1 0 0,-1 0 0,2 3 0,2 3-12,1 1 1,1-1-1,-1 0 0,1 0 0,1-1 0,9 9 1,18 24-53,-17-17 86,-2 2 1,0 0 0,-2 0 0,0 2 0,12 41-1,-21-56 70,0 0-1,-2 1 0,1-1 0,-2 1 1,0 0-1,0 0 0,-1-1 0,-1 1 0,0 0 1,0 0-1,-1-1 0,-1 1 0,-1-1 1,1 0-1,-7 13 0,8-21-59,-1 0 0,0 1 0,0-1-1,0 0 1,-1-1 0,1 1 0,-1 0 0,0-1-1,0 0 1,0 0 0,0 0 0,-1-1 0,1 1-1,-1-1 1,-5 2 0,-10 3-14,0-1-1,-29 4 1,20-4-61,-98 18-3746,97-21-2901,28-3 64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8448,'-7'-24'2757,"7"23"-2661,-1 0 1,1 0-1,0 1 0,0-1 1,0 0-1,0 0 0,0 0 1,0 1-1,0-1 1,0 0-1,0 0 0,1 0 1,-1 1-1,0-1 0,0 0 1,1 0-1,-1 1 0,0-1 1,1 0-1,-1 1 0,1-1 1,-1 0-1,1 1 0,-1-1 1,1 1-1,-1-1 1,1 1-1,-1-1 0,1 1 1,0-1-1,-1 1 0,1-1 1,0 1-1,0 0 0,0-1 1,1 1 127,1-1 0,-1 0 1,0 1-1,1 0 0,-1-1 1,0 1-1,1 0 0,-1 0 1,4 1-1,0 0-63,-1 1 1,0 0-1,1 0 0,-1 1 1,0-1-1,-1 1 0,1 0 1,0 0-1,-1 1 0,0-1 1,0 1-1,0 0 0,0 0 1,6 9-1,2 5 61,0 1-1,12 28 1,-19-38-81,24 53 506,-3 1 1,34 120-1,27 280-26,-36 7-586,-33-254 119,-18-210-152,0 0-1,0 0 0,-1 0 1,0 0-1,-2 9 1,3-14-77,0 0 1,-1 1-1,1-1 1,-1 0 0,1 0-1,-1 0 1,0 0 0,1 0-1,-1 0 1,0 0-1,0 0 1,1 0 0,-1 0-1,-2 1 1,3-2-41,-1 0 1,0 0-1,0 1 1,1-1-1,-1 0 1,0 0-1,0 0 1,1 0-1,-1 0 1,0 0-1,0 0 1,0 0-1,1 0 0,-1 0 1,0-1-1,0 1 1,1 0-1,-1 0 1,0-1-1,1 1 1,-1 0-1,0-1 1,1 1-1,-1-1 1,0 0-1,-2-1-278,1 0-1,0 0 1,-1-1-1,1 1 0,0-1 1,1 1-1,-1-1 1,0 0-1,1 1 1,-3-6-1,-8-32-2919,8 21 1905,-13-35-2240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2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9 253 7296,'-4'-13'946,"3"11"-774,0 0-1,1-1 0,-1 1 0,1-1 0,-1 1 1,1-1-1,0 1 0,0-1 0,0 1 0,0 0 1,0-1-1,1 1 0,-1-1 0,2-3 0,0 1 335,0-1 0,1 0 0,0 1 0,0-1 0,0 1 0,0 0 0,1 0 0,8-9 0,4-1 441,21-16 1,-25 21-752,1 0 44,1 0-1,0 0 1,0 1-1,1 1 1,0 1 0,1 0-1,0 1 1,17-5-1,-21 9-61,0-1-1,0 1 1,0 1 0,1 1-1,-1-1 1,0 2 0,0 0 0,0 0-1,1 1 1,-1 1 0,21 7-1,-27-8-88,0 0 1,0 1-1,0 0 0,-1 0 0,1 1 0,-1-1 0,0 1 0,0 0 0,0 1 1,-1-1-1,1 1 0,-1 0 0,0 0 0,-1 0 0,1 1 0,-1-1 0,0 1 1,0 0-1,-1 0 0,0 0 0,0 0 0,0 0 0,-1 0 0,1 12 0,-1-6-4,-1 1 0,0 0 0,-1-1 0,0 1 0,-1 0 0,-1-1 0,0 0 0,-1 1 0,0-1 0,0-1 0,-11 19 0,1-5 68,-2-2-1,0 1 1,-33 34 0,-68 54 186,105-102-359,1 1 0,-16 19 0,24-26 11,0 0 0,1 0 1,-1 0-1,1 0 1,0 1-1,0-1 1,1 1-1,-1-1 1,1 1-1,0-1 1,0 1-1,0 9 1,2 6 165,2 0 0,0 0 0,1-1 0,1 1 0,1-1 0,17 37 0,-5-23 70,1-1 1,1-1 0,49 57 0,12 17 71,45 116-170,-16-24-119,-108-194-167,2 3 61,0 0 1,0 0 0,0-1-1,9 9 1,-13-13-64,1-1 0,0 1-1,0 0 1,-1-1 0,1 1 0,0-1-1,0 1 1,0-1 0,0 1 0,-1-1-1,1 0 1,0 1 0,0-1 0,0 0-1,0 0 1,0 0 0,0 0 0,0 0-1,0 0 1,0 0 0,0 0-1,0 0 1,0 0 0,0 0 0,0 0-1,-1-1 1,1 1 0,0 0 0,0-1-1,0 1 1,0-1 0,0 1 0,-1-1-1,1 1 1,0-1 0,0 0 0,-1 1-1,1-1 1,0 0 0,-1 0 0,2-1-1,7-14-3472,4-7-1663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8320,'7'-4'3550,"-8"5"63,1-1-3504,-1 1 0,1-1-1,0 0 1,0 1 0,-1-1 0,1 0 0,0 1-1,0-1 1,0 0 0,-1 1 0,1-1 0,0 1-1,0-1 1,0 0 0,0 1 0,0-1 0,0 1-1,0-1 1,0 0 0,0 1 0,0-1 0,0 1-1,0-1 1,0 0 0,0 1 0,0-1 0,0 1 0,0-1-1,0 0 1,1 1 0,-1-1 0,0 0 0,0 1-1,1-1 1,-1 0 0,1 1 0,-1-1-77,1 1 1,0-1 0,-1 0 0,1 0-1,0 0 1,-1 0 0,1 0-1,0 0 1,-1 0 0,1 0-1,0 0 1,-1-1 0,1 1-1,0 0 1,-1 0 0,1-1 0,-1 1-1,1 0 1,0-1 0,-1 1-1,1 0 1,-1-1 0,1 1-1,-1-1 1,1 1 0,-1-1-1,0 1 1,1-1 0,-1 1 0,1-1-1,-1-1 1,1 2 20,0-1-1,-1 0 1,1 0-1,-1 0 1,1 1-1,-1-1 1,1 0-1,-1 0 1,0 0 0,1 0-1,-1 0 1,0 0-1,0 0 1,0 0-1,1 0 1,-1 0 0,0 0-1,0 0 1,-1 0-1,1 0 1,0-1-1,-1 2-26,1 0-1,0 0 0,-1 0 1,1 0-1,-1 0 0,1 0 0,0 0 1,-1 0-1,1 0 0,-1 0 1,1 0-1,-1 0 0,1 0 1,0 0-1,-1 0 0,1 1 1,-1-1-1,1 0 0,0 0 0,-1 1 1,1-1-1,0 0 0,-1 0 1,1 1-1,-1-1 0,-9 9 21,9-7-52,-1 0-1,0 0 1,1 1-1,0-1 0,-1 0 1,1 1-1,0-1 1,0 0-1,1 1 1,-1 0-1,0-1 1,1 1-1,-1-1 0,1 1 1,0 0-1,0-1 1,0 5-1,1-5 9,-1 0 0,0 0 0,1 0 0,-1-1 0,1 1 0,0 0 0,0 0 0,-1-1 0,1 1 0,0-1 0,0 1 0,1 0 0,-1-1 0,0 0 0,0 1 0,1-1 0,-1 0 0,1 0 0,-1 0 0,1 0 0,0 0 0,-1 0 0,1 0 0,0 0 0,-1-1 0,3 2 0,-2-2 31,-1 0 0,0 0 0,1 0-1,-1 0 1,1 0 0,-1 0-1,0-1 1,1 1 0,-1 0 0,1-1-1,-1 1 1,0-1 0,0 1 0,1-1-1,-1 0 1,0 1 0,0-1 0,3-2-1,-3 2-5,1 0 0,0-1 0,-1 0 0,1 1 0,-1-1-1,0 0 1,1 0 0,-1 1 0,0-1 0,2-4 0,-1 2-13,-1 4-12,-1-1 0,1 1 0,-1-1 0,1 1 0,-1-1 0,1 0-1,-1 1 1,0-1 0,0 1 0,1-1 0,-1 0 0,0 1-1,0-1 1,1 0 0,-1 1 0,0-1 0,0-1 0,0 1-365,-9 14-5664,4-9 908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10368,'0'0'3429,"-5"1"-928,-4 2-2081,1 0 1,0 0-1,1 1 0,-1 0 0,1 0 1,-1 1-1,1 0 0,0 0 0,-8 10 1,14-15-421,1 0 1,-1 1-1,1-1 1,-1 1-1,1-1 1,0 1-1,-1-1 1,1 1-1,0-1 1,-1 1-1,1-1 1,0 1-1,0 0 1,-1-1-1,1 1 1,0-1 0,0 1-1,0 0 1,0-1-1,0 1 1,0-1-1,0 1 1,0 0-1,0-1 1,0 1-1,0 0 1,0-1-1,0 1 1,1-1-1,-1 1 1,0-1-1,0 1 1,1 0-1,-1-1 1,0 1-1,1-1 1,-1 1-1,1-1 1,-1 0-1,1 1 1,-1-1-1,1 1 1,-1-1-1,1 0 1,-1 1 0,1-1-1,-1 0 1,1 1-1,1 0 28,1-1 0,-1 1 0,0 0 0,0-1 0,0 0 0,0 1 0,1-1 0,-1 0 0,0 0 0,0 0 0,0 0 0,4-1 0,-2-1 92,0 1 0,0-1 0,0 0 0,0-1 0,0 1 0,0 0 0,0-1 0,-1 0 1,5-5-1,-6 7-55,-1-1 1,0 1 0,1-1 0,-1 1-1,0-1 1,0 1 0,0-1 0,0 0-1,0 0 1,0 0 0,0 1 0,-1-1-1,1 0 1,-1 0 0,1 0 0,-1 0-1,0 0 1,0 0 0,0 0 0,0 0-1,0 0 1,0 0 0,-1-4 0,1 6-45,-1 0 0,1-1 0,0 1 0,0-1 0,0 1 0,0 0 0,0-1 0,-1 1 0,1-1 0,0 1 0,0 0 0,-1-1 0,1 1 0,0 0 0,0 0 0,-1-1 0,1 1 0,0 0 0,-1-1 0,1 1 0,-1 0 0,1 0 0,0 0 0,-1 0 0,1-1-1,-1 1 1,1 0 0,0 0 0,-2 0 1,1 0-11,1 0 0,-1 1 0,0-1 1,0 0-1,0 1 0,1-1 1,-1 1-1,0-1 0,0 1 0,1-1 1,-1 1-1,0 0 0,0 0 1,-17 26-147,18-26 143,-2 2-33,1 0-1,0 1 1,0-1 0,0 0-1,1 1 1,-1-1 0,1 0-1,0 1 1,0-1 0,0 1-1,0-1 1,1 0 0,-1 1-1,1-1 1,0 0 0,0 1-1,0-1 1,0 0 0,3 5-1,-3-8-106,-1 1-1,1-1 1,-1 0 0,0 1-1,1-1 1,-1 0-1,1 0 1,-1 1 0,1-1-1,-1 0 1,1 0-1,-1 0 1,1 0-1,-1 0 1,1 0 0,-1 1-1,1-1 1,-1 0-1,1-1 1,-1 1-1,1 0 1,-1 0 0,1 0-1,-1 0 1,1 0-1,-1 0 1,1-1 0,-1 1-1,1 0 1,-1 0-1,1-1 1,-1 1-1,1-1 1,14-11-4891,-6 1 645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12 7680,'8'-11'4570,"-7"10"-3551,-1 1-38,0 0 59,0 0 134,0 0-23,-1 1-404,-17 6 113,-1 0 1,0-1-1,0-2 0,-20 4 0,-29 7-313,58-12-494,-16 4 47,1 1 0,-1 1 0,-47 24 0,49-19-89,1 1 0,1 1-1,0 2 1,1 0 0,0 1-1,-24 30 1,43-47-29,1 0 0,-1 0 0,1 0 0,-1 0 0,1 0 0,0 0 1,0 0-1,0 1 0,0-1 0,0 0 0,1 1 0,-1-1 0,1 0 0,0 1 0,-1-1 0,1 1 0,0-1 1,0 0-1,0 1 0,1 3 0,0-4 10,0 0 0,0 0 0,0 0 0,1-1 0,-1 1 1,0 0-1,1-1 0,-1 1 0,1-1 0,-1 1 0,1-1 0,0 0 0,0 0 0,-1 0 1,1 0-1,0 0 0,0 0 0,0 0 0,0-1 0,0 1 0,0 0 0,0-1 1,3 0-1,14 4 9,0 0-1,0 1 1,0 1 0,-1 1 0,25 12 0,-40-18 26,0 1 0,0 0-1,0 0 1,0 1 0,0-1 0,-1 0 0,1 1 0,-1 0-1,0-1 1,1 1 0,-1 0 0,0 0 0,-1 1 0,1-1 0,1 5-1,-1-3 26,-1-1 0,-1 1-1,1-1 1,-1 1 0,1 0-1,-1-1 1,-1 1-1,1-1 1,-1 1 0,-1 7-1,-4 5 90,0 0-1,-1-1 1,-1 0-1,0 0 0,-11 15 1,1-4-39,8-13-91,1 2 0,-8 16 0,15-27-33,0 0 0,0 0 0,0 1 0,1-1 0,0 0 0,0 1 0,0 0 0,1-1 0,0 1 0,0 9 0,1-12 13,0 1 1,0-1-1,0 1 0,0-1 0,1 0 1,-1 0-1,1 0 0,0 0 0,0 0 1,0 0-1,0 0 0,3 2 0,4 4-29,19 15-1,-21-19 38,11 9 97,-1 1 0,0 1 0,-1 0 0,27 35 0,-37-42-45,0 0 0,-1 1-1,0 0 1,0 1 0,-1-1 0,-1 1 0,1-1 0,-2 1 0,1 0 0,-2 0 0,1 0 0,-1 13 0,-2-11 7,0-1 0,0 0 0,-1 0 1,-1 1-1,0-1 0,-6 15 0,-35 66 58,3-8 22,26-46 2,2-1 0,-8 43 1,16-56-128,1 0-1,1 0 1,2 0 0,1 39 0,1-54-13,0-1 0,1 0 0,0 1 0,0-1 0,1 0 0,0 0 0,0 0 0,9 14 0,-8-17 0,0 0 0,1 0 0,0 0 0,0 0 0,0-1 0,1 0 0,0 0 0,0-1 0,0 1 0,1-1 0,9 4 0,9 3 13,1-1-1,48 12 1,57 4-115,11-6-2717,-104-17-899,68-3-1,-39-8-1512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8832,'-1'-3'1026,"1"2"-688,0-1-1,0 1 1,0 0-1,0-1 1,-1 1-1,1 0 1,0 0-1,-1 0 1,1-1-1,-1 1 1,0 0-1,1 0 1,-1 0-1,0 0 1,-1-2-1,3 16 1658,7 25-1118,2 0 0,2 0 1,1-1-1,2 0 0,27 46 1,-24-52-432,1 0 1,38 46-1,54 46-8,-90-100-354,34 33 33,44 51-165,-97-106-410,-1 1-1,0-1 0,1 1 1,-1-1-1,1 0 0,-1 0 1,1 0-1,0 0 0,-1 0 1,1 0-1,0 0 0,0-1 1,0 1-1,-1 0 0,1-1 1,0 0-1,0 1 1,2-1-1,2 0-4234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 9088,'-2'-6'6539,"-2"13"-4578,-3 16-926,-17 129 809,15-77-1261,-105 642 1236,108-684-2101,-36 208 1082,29-121-1686,8 2-3482,5-121 1499,0-1-1707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20 6656,'0'-1'393,"1"0"1,-1 0-1,1 0 1,0-1-1,-1 1 0,1 0 1,0 0-1,0 0 1,0 0-1,0 0 1,0 0-1,0 1 1,0-1-1,0 0 0,0 0 1,0 1-1,0-1 1,0 1-1,1-1 1,-1 1-1,2-1 1,-3 1 336,-29 33 2219,21-23-2745,0 0 0,-1-1 0,-13 12 0,1-7 20,-21 12-1,-11 7 45,12-4-64,2 1 0,0 3 0,-51 56 0,66-63-105,1 1-1,1 1 1,-33 56 0,52-78-75,0 0 1,1 0-1,0 0 1,0 1-1,0-1 0,1 1 1,0-1-1,0 9 1,0-12-1,1-1 1,1 1-1,-1-1 1,0 1-1,1-1 1,-1 1-1,1-1 1,0 1-1,0-1 1,0 1-1,0-1 1,0 0-1,0 0 0,1 1 1,-1-1-1,1 0 1,-1 0-1,1-1 1,0 1-1,0 0 1,0 0-1,0-1 1,0 1-1,3 0 1,6 4 64,1-2 0,0 1 0,0-2 0,0 1 0,0-2 0,16 2 0,77 2 406,-91-6-435,89 3 241,359-8 518,-434 2-990,15-2 345,-34 5-4923,-26 4 1492,-11 2-2958,11-5 2386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8448,'-12'6'2757,"12"-6"-2677,0 0 0,0 0 1,0 0-1,-1 0 0,1 0 0,0 0 1,0 0-1,0 1 0,-1-1 0,1 0 1,0 0-1,0 0 0,0 0 0,0 1 1,0-1-1,0 0 0,-1 0 0,1 0 1,0 0-1,0 1 0,0-1 0,0 0 1,0 0-1,0 0 0,0 1 0,0-1 1,0 0-1,0 0 0,0 0 0,0 1 1,0-1-1,0 0 0,0 0 0,0 0 0,0 1 1,0-1-1,0 0 0,0 1 0,8 9 2145,14 6 303,-2-5-2176,0-2 0,0 0 0,1-2 0,0 0 0,1-1 0,-1-1 0,1-1 0,0-1 0,0-1 0,0-1 0,1-1 0,-1-1 0,22-3 0,68-13-554,120-14 1148,-115 28-2848,-84 5-863,50 8 0,-38-2-765,0 0-923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 9984,'0'0'132,"1"0"1,-1 0-1,0-1 1,0 1-1,0 0 1,0-1-1,0 1 1,0 0-1,0-1 1,0 1-1,0 0 1,-1 0-1,1-1 1,0 1-1,0 0 1,0-1-1,0 1 1,0 0-1,0 0 1,-1-1-1,1 1 1,0 0-1,0 0 1,0-1-1,-1 1 1,1 0-1,0 0 1,0 0-1,-1-1 1,1 1-1,0 0 1,0 0 0,-1 0-1,1 0 1,-1 0-1,-11 4 2262,-11 16-428,16-12-1702,1 1 1,1 0-1,-1 0 0,1 0 0,1 0 1,0 1-1,-5 17 0,0-4-69,-17 55 305,3 1-1,3 0 1,4 2 0,3 0-1,-2 96 1,14-134-436,1 0 0,10 62 0,-5-75-33,2 1 0,1-1 0,1-1-1,15 33 1,-7-25 63,27 43 0,-35-66-340,0 0 1,1-1-1,1 0 1,0-1-1,24 21 1,-30-29-187,-1-1-1,1 0 1,0 0-1,0 0 1,0-1-1,0 1 1,0-1-1,1 0 1,-1-1 0,1 1-1,5 0 1,24-1-4901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8064,'0'-23'4997,"0"22"-3541,0 1-128,-1 6 880,-2 6-1858,1 0 1,0 1-1,1-1 1,0 20-1,8 53 428,-1-15-370,0 89-56,-2 42-1243,-4-154-1599,-1-24-1072,-2-5-2198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90 7296,'-13'0'1589,"8"1"-987,0-1 0,0 0 0,0 0 0,0 0 0,1-1 0,-1 1 0,0-1 0,-6-2 1,11 3-533,-1-1 0,1 1 0,0 0 0,-1-1 0,1 1 0,-1-1 0,1 1 0,0 0 0,-1-1 0,1 1 0,0-1 0,0 1 0,0-1 0,-1 1 0,1-1 0,0 1 0,0-1 0,0 1 0,0-1 0,0 1 0,0-1 0,0 0 0,0 1 0,0-1 0,0 1 0,0-1 1,0 1-1,0-1 0,0 1 0,0-1 0,1 1 0,-1-1 0,0 1 0,0-1 0,1 1 0,-1-1 0,0 1 0,1-1 0,-1 1 0,0 0 0,1-1 0,0 0 0,19-18 593,-11 13-409,0 0 1,0 1-1,1 0 0,0 1 1,0 0-1,0 1 0,1 0 1,-1 0-1,1 1 0,16-1 0,-11 2 54,0 1-1,0 0 1,0 1-1,0 1 0,0 0 1,22 7-1,-25-5-122,-1 1-1,1-1 1,-1 2-1,0 0 0,-1 0 1,12 9-1,-19-12-131,-1-1-1,1 1 0,-1 0 1,0 0-1,0 1 0,0-1 1,-1 0-1,1 1 0,-1 0 1,1 0-1,-1 0 0,0 0 1,-1 0-1,1 0 0,-1 0 1,0 0-1,0 1 1,0-1-1,0 1 0,-1-1 1,0 7-1,-1-3-13,0 0 1,0 0-1,-1-1 0,0 1 0,-1 0 1,0-1-1,0 1 0,-8 13 1,-3 0-30,-25 29 0,10-14 64,17-20-48,5-9-72,1 1 0,1 0 1,-1 0-1,-6 15 0,11-21 36,0 0 0,0 0 0,1 0 1,-1 0-1,1 0 0,-1 0 0,1 0 0,0 1 0,0-1 0,0 0 0,0 0 1,0 0-1,0 0 0,1 1 0,-1-1 0,1 0 0,-1 0 0,1 0 1,0 0-1,0 0 0,0 0 0,0 0 0,0 0 0,0-1 0,1 1 0,1 2 1,16 14 5,43 31 1,-4-3 4,-33-24 2,57 48 46,80 88 1,-145-138 29,28 41 1,-41-55 6,0 1 1,0 0-1,0 1 0,-1-1 1,0 0-1,-1 1 0,0 0 1,0 0-1,-1-1 0,1 13 1,-2-18-61,0 0 0,0 0 1,0 0-1,-1 0 0,1 0 1,-1 0-1,0 0 0,0 0 1,1 0-1,-1 0 0,0 0 1,0-1-1,-1 1 0,1 0 1,0-1-1,-1 1 0,1-1 1,-1 1-1,1-1 0,-1 0 0,0 1 1,1-1-1,-1 0 0,-3 1 1,-4 2 56,1-1 1,-2 0-1,-17 4 0,26-7-82,-166 26 92,55-12-85,78-9-416,-61 2 0,71-8-1021,24 1 1347,0 0 0,0-1 1,-1 1-1,1 0 0,0 0 1,0 0-1,-1 0 0,1 0 0,0-1 1,0 1-1,0 0 0,0 0 1,-1 0-1,1-1 0,0 1 0,0 0 1,0 0-1,0-1 0,0 1 1,0 0-1,-1 0 0,1-1 1,0 1-1,0 0 0,0 0 0,0-1 1,0 1-1,0 0 0,0 0 1,0-1-1,0 1 0,0 0 0,0 0 1,0-1-1,1 1 0,-1 0 1,0 0-1,0-1 0,0 1 0,0 0 1,0 0-1,0-1 0,1 1 1,-1 0-1,0 0 0,0-1 0,10-10-2178,-6 7 1556,1 0 0,-1 0 0,1 1 0,6-3 0,42-21-4197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415 210 8064,'1'-38'3625,"0"22"-2043,0 1-1,-2-1 1,-2-19 0,2 29-1351,0 1 1,-1 0 0,0 0-1,0-1 1,0 1-1,0 0 1,-1 1 0,1-1-1,-1 0 1,-1 1-1,1 0 1,-1 0-1,-5-6 1,6 8-157,1 0 0,-1 1 0,1-1 0,-1 0 0,0 1 0,0 0 0,0 0-1,0 0 1,0 0 0,0 0 0,0 1 0,0-1 0,0 1 0,0 0 0,0 0 0,0 0 0,-1 0 0,1 0 0,0 1 0,0 0 0,0-1-1,-4 3 1,-5 1 19,0 1 0,1 0 0,0 1-1,-14 9 1,-3 4-67,0 1-1,1 2 1,1 0 0,1 2-1,-35 42 1,55-59-27,0-1 1,1 1-1,0 0 0,0 0 1,1 1-1,0-1 0,-3 12 1,5-16 1,0-1 1,1 1 0,0 0 0,-1-1 0,1 1-1,0 0 1,1-1 0,-1 1 0,0-1-1,1 1 1,-1 0 0,1-1 0,0 1-1,0-1 1,0 0 0,0 1 0,0-1-1,1 0 1,-1 1 0,1-1 0,-1 0-1,1 0 1,0 0 0,0-1 0,0 1-1,0 0 1,2 1 0,0 0 30,0-1-1,0 0 1,0 0 0,0 0 0,1 0 0,-1 0-1,1-1 1,-1 0 0,1 0 0,-1 0-1,10 0 1,-7-2 1,1 1 0,-1-1 0,1 0-1,-1-1 1,0 0 0,13-4 0,0-4 84,0 0 0,0-1 1,-1-1-1,17-15 0,-24 17-10,-8 7 3,0-1-1,0 1 0,0 0 1,0 0-1,1 1 0,6-4 1,-10 6-84,0-1 1,0 1-1,0 0 1,0 0 0,0 0-1,0 0 1,0 0-1,0 0 1,0 0-1,0 0 1,0 0 0,-1 0-1,1 0 1,0 1-1,0-1 1,2 1 0,-2 0 0,0 0 0,0 0 0,0 0 0,0 0 0,1 0 1,-2 0-1,1 0 0,0 1 0,0-1 0,0 0 1,0 1-1,-1-1 0,2 3 0,2 8 117,-1-1 1,0 2-1,0-1 0,0 14 0,2 55 320,-5-63-424,2 17-66,7 163 377,17-1-1441,-24-188 566,-2-5 42,1-1 1,0 1-1,-1-1 1,1 0-1,1 1 0,-1-1 1,0 0-1,4 5 1,-5-8 325,0 1 0,0-1 0,1 0 0,-1 0-1,0 1 1,1-1 0,-1 0 0,0 0 0,0 0 0,1 1 0,-1-1 0,0 0 0,1 0 0,-1 0 0,1 0 0,-1 0 0,0 0 0,1 0 0,-1 0 0,0 0 0,1 0 0,-1 0 0,0 0 0,1 0 0,-1 0 0,1 0 0,-1 0 0,1 0 0,12-8-4125,8-15-2688,1-4 2867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8704,'-1'-1'349,"1"1"1,0 0 0,-1-1 0,1 1-1,-1 0 1,1 0 0,-1 0-1,1-1 1,-1 1 0,1 0 0,-1 0-1,1 0 1,-1 0 0,1 0-1,-1 0 1,1 0 0,-1 0 0,1 0-1,-1 0 1,1 0 0,-1 0-1,1 0 1,-1 0 0,0 1 0,1-1-193,-1 1 0,0-1-1,1 1 1,-1-1 0,1 1 0,-1-1 0,1 1 0,0 0 0,-1-1 0,1 1 0,-1 0 0,1-1 0,0 1 0,0 0 0,-1 0 0,1 1-92,-1-1-1,1 1 1,0 0 0,0 0-1,0-1 1,-1 1-1,2 0 1,-1 0 0,0-1-1,0 1 1,0 0 0,1-1-1,-1 1 1,2 2-1,-1-2-5,1-1-1,-1 1 0,1 0 0,0 0 1,0-1-1,-1 1 0,1-1 0,0 1 0,1-1 1,-1 0-1,0 0 0,0 0 0,0 0 1,1 0-1,3 0 0,5 2 105,0-1 0,13 0-1,-6 0-8,80 9 655,84 14 184,-156-19-772,45 11 124,-63-14-262,-1-1-1,1 1 1,-1 1 0,0-1-1,-1 1 1,1 1-1,6 4 1,-12-8-65,0 0 1,0 0-1,0 0 1,-1 0-1,1 0 1,0 0-1,-1 0 1,1 0-1,-1 0 1,1 0-1,-1 1 1,1-1-1,-1 0 1,0 0-1,1 0 1,-1 1-1,0-1 1,0 0-1,0 0 1,0 1-1,0-1 1,0 0-1,-1 0 1,1 1-1,0-1 0,-1 0 1,1 0-1,0 0 1,-2 3-1,-1 2 32,-1-1 0,0 1 0,0 0 0,-5 5 0,5-7-43,-123 132 371,67-75-282,1-5-16,38-38-114,1 1 1,-35 44-1,53-61 16,0 0 0,1 1 0,-1-1 0,1 1 0,0-1 0,0 1 0,-2 5 0,3-7 12,0 1 1,0-1-1,0 0 0,0 1 1,0-1-1,0 0 1,0 1-1,0-1 0,1 0 1,-1 1-1,1-1 1,-1 0-1,1 0 0,-1 1 1,1-1-1,0 0 1,-1 0-1,1 0 0,1 1 1,5 5 15,1 0-1,0 0 1,0-1 0,1 0-1,0-1 1,0 0 0,0-1 0,16 6-1,-9-3 1,-1 0 0,17 11 0,-23-12-3,1 1-1,0 0 1,-1 1-1,-1 0 1,1 0-1,-1 1 1,-1 0-1,0 1 1,0-1-1,-1 1 1,0 1-1,0-1 1,-1 1-1,-1 0 1,0 0-1,0 0 1,1 13 0,2 22 16,-4-20-38,2 0 0,12 42 0,26 33 144,-26-64 30,-1 0 0,12 50 0,-25-76-127,0 0 0,-1 0 0,-1 1 0,0-1 1,-1 0-1,0 1 0,0-1 0,-1 1 0,-1-1 1,0 0-1,-1 0 0,-5 17 0,4-21 21,0 1 0,0-1 0,0 0 0,-1-1 0,0 1 0,-1-1 0,0 0 0,0 0-1,0 0 1,0-1 0,-11 7 0,-9 4-6,-47 21 0,59-31-51,5-1-25,-44 20-356,-62 20-1,109-43 54,4-1-70,0 0 1,-1 0-1,1 0 0,-1-1 0,1 1 0,-1-1 1,0 1-1,1-1 0,-1 0 0,1 0 1,-1 0-1,0 0 0,-2-1 0,4 0-28,0 1 1,1-1-1,-1 1 0,1-1 0,-1 1 0,1-1 0,-1 0 1,1 1-1,0-1 0,-1 1 0,1-1 0,0 0 0,-1 1 0,1-2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3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14 319 7936,'-2'-4'462,"0"0"-1,0 0 1,1-1 0,-1 1 0,1-1 0,0 1 0,0-1 0,0 0-1,1-7 1,0 11-295,0 0 0,0-1 0,0 1 0,0 0-1,0-1 1,0 1 0,1 0 0,-1-1 0,0 1-1,1 0 1,0 0 0,-1 0 0,1-1 0,-1 1-1,1 0 1,0 0 0,0 0 0,0 0 0,0 0 0,0 0-1,0 1 1,2-3 0,-2 3-130,0-1 1,0 1-1,0 0 1,0-1-1,0 1 1,0 0-1,0 0 1,0 0-1,0 0 1,0 0-1,0 0 0,0 0 1,0 0-1,0 0 1,0 0-1,0 0 1,0 1-1,0-1 1,0 0-1,0 1 1,0-1-1,0 1 0,0-1 1,-1 1-1,3 1 1,2 3 85,1 1 1,-1 0-1,0 0 0,0 1 1,0-1-1,-1 1 0,0 0 1,-1 0-1,0 0 1,4 11-1,2 11 399,6 38 0,-12-55-401,44 286 1157,-31-185-1030,-4-26-147,46 283 454,-52-340-471,13 37 1,-15-56-88,0 0 0,1-1 0,0 1 1,0-1-1,1-1 0,12 15 0,-16-21 4,0 0-1,1-1 1,0 1 0,-1-1 0,1 0-1,0 1 1,0-1 0,0-1 0,1 1-1,-1 0 1,0-1 0,1 0 0,-1 0-1,1 0 1,-1 0 0,7 1 0,-5-2 6,-1-1 0,1 1 0,0-1 0,0 1 0,0-1 0,-1-1 0,1 1 0,-1-1 0,1 0 0,-1 0 0,5-2 0,3-4 12,-1 0-1,0-1 1,0 0-1,-1 0 1,0-1-1,-1 0 1,10-14-1,-10 11 16,0 1-1,-2-1 0,1-1 0,-2 1 0,9-24 1,-13 31-21,0-1 1,-1 0 0,0 0 0,0 1-1,0-1 1,-1 0 0,0 0-1,0 0 1,-1 0 0,0 0 0,0 1-1,-1-1 1,1 0 0,-5-10 0,0 7-14,0-1 1,0 1 0,-1 0 0,0 1 0,-1-1-1,0 1 1,0 1 0,-1 0 0,0 0 0,-1 0-1,1 1 1,-1 1 0,-1 0 0,1 0 0,-1 1 0,-13-4-1,0 0-53,-1 2-1,0 1 0,0 0 0,0 2 1,-1 1-1,-37 1 0,61 2 31,-1 0 0,1 0 0,-1 0-1,1-1 1,-1 1 0,1-1 0,-4 0 0,5 0 17,1 1 0,0 0 0,-1-1 0,1 1 0,-1 0 0,1-1 0,0 1 0,-1-1 0,1 1 0,0 0 0,-1-1 0,1 1 0,0-1 0,0 1 0,0-1 0,-1 1 0,1-1 0,0 0 0,0 1 0,0-1 0,0 1-1,0-1 1,0 1 0,0-1 0,0 1 0,0-1 0,0 1 0,0-1 0,0 1 0,0-1 0,1 1 0,-1-1 0,0 1 0,0-1 0,1 1 0,-1-1 0,0 1 0,0-1 0,1 1 0,0-1 0,165-349 97,-154 320-45,-2 0 1,-1 0-1,-1-1 1,-2 0 0,4-52-1,-8 59-16,-2 1-1,-1 0 0,-1 0 1,0 0-1,-2 0 1,-1 0-1,-1 0 0,-10-27 1,9 36-29,0 0 1,0 0-1,-1 1 1,-1 0-1,0 1 0,-1 0 1,0 0-1,-1 1 1,-18-15-1,22 21-11,1 1 1,-1 0-1,0 0 0,0 0 0,0 1 0,0 0 0,-1 0 1,-14-3-1,17 6-2,-1-1-1,1 1 1,-1-1 0,1 2 0,-1-1-1,1 1 1,0-1 0,-1 2 0,1-1-1,0 0 1,0 1 0,0 0 0,-10 5-1,8-3-37,1 1 0,-1-1 0,1 1 0,1 0 0,-1 1 0,0-1 0,1 1 0,0 0 0,1 0 0,-1 1 0,1 0 0,1-1 0,-1 1 0,1 1 1,-4 10-1,6-13-169,0-1 0,0 1 0,0 0 0,1 0 0,-1-1 0,1 1 0,0 0 1,1 0-1,-1 0 0,1-1 0,0 1 0,0 0 0,0-1 0,1 1 1,0-1-1,-1 1 0,2-1 0,-1 0 0,0 0 0,1 0 0,0 0 1,0 0-1,0 0 0,0-1 0,1 0 0,4 4 0,3 1-1427,1-1 0,0 0 0,1-1-1,-1 0 1,17 5 0,27 8-2087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52 129 9856,'-5'-28'1389,"3"16"-598,0 0 1,0 0-1,1-21 0,1 27-433,0-15 536,0 16 266,1 10 881,2 36-1225,-2 50 0,-1-44-469,-23 645 1657,2-131-1928,20-527-105,2 127-607,1-139-83,0-1 1,2 1 0,0-1-1,1 0 1,9 22-1,-13-40 395,0 0 0,1 0 0,-1 0 0,1 0-1,-1-1 1,1 1 0,0-1 0,4 4 0,-3-3-432,0-1 1,1 0-1,-1 0 1,1 0-1,4 2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480 124 6912,'5'-22'1629,"-3"15"-639,0 0 0,-1 0 0,0 0 1,1-9-1,-2 14-764,0 0 0,0 0 0,-1 0 0,1 0 0,0 0 0,-1 0 0,1 0 0,-1 0 0,0 1 1,0-1-1,0 0 0,0 0 0,0 1 0,0-1 0,0 0 0,0 1 0,-1-1 0,1 1 0,0 0 0,-3-2 0,1 0-90,-1 1 0,0 0 0,-1 0 0,1 0 0,0 0 0,-1 0 0,1 1 0,-1 0 0,1 0 0,-1 0 0,1 1 0,-9-1 0,1 2 36,1-1 0,-1 2 1,0 0-1,-11 3 1,9-1-71,0 1 0,1 1 0,-1 0 0,1 1 0,1 1 1,-1-1-1,1 2 0,1 0 0,0 0 0,0 1 0,0 1 0,-9 12 1,0 2 50,1 2 1,1 0-1,1 1 1,-19 45 0,25-47-58,0 1 0,2 0 0,1 1 1,1 0-1,2 0 0,0 0 0,0 51 0,5-65-50,1 0-1,1 0 0,0 0 0,1 0 0,0-1 1,1 1-1,10 20 0,-10-24-29,2-1-1,-1 0 1,1 0-1,1 0 0,-1-1 1,1 0-1,1 0 1,0-1-1,0 0 1,0 0-1,10 5 1,-2-3-5,0 0-1,1-1 1,0-1 0,1-1-1,-1-1 1,1 0 0,0-1-1,1-1 1,-1 0 0,1-2-1,18 0 1,11-3-511,0-2 1,95-20-1,5-16-4720,-37 9-3586,-34 11 3409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76 8704,'-5'-2'1629,"3"1"-868,0 0 0,-1 0-1,1 0 1,0-1-1,0 1 1,0-1-1,-2-1 1,4 2-710,0 1 0,0-1 0,-1 1 0,1-1 0,0 1 1,0-1-1,0 1 0,0-1 0,0 1 0,0-1 0,0 1 0,0-1 0,0 1 0,0-1 1,0 1-1,0-1 0,0 0 0,0 1 0,0-1 0,0 1 0,1-1 0,-1 1 0,0-1 0,0 1 1,1 0-1,-1-1 0,0 1 0,1-1 0,-1 1 0,0 0 0,1-1 0,-1 1 0,0-1 0,1 1 1,-1 0-1,2-1 0,1-1 19,0 0 0,0-1 0,1 1 0,-1 1 0,1-1 1,0 0-1,-1 1 0,1 0 0,0 0 0,0 0 0,5 0 0,14-4 283,5-2 67,1 2 0,0 2 0,30-1 0,46 9 642,-90-3-780,1 1 1,-2 1 0,1 0-1,22 9 1,-34-12-247,0 0 0,0 1 0,0-1 1,0 1-1,0-1 0,-1 1 0,1 0 0,-1 0 0,1 0 0,-1 1 1,0-1-1,0 0 0,0 1 0,0-1 0,0 1 0,0 0 0,-1 0 1,0-1-1,1 1 0,-1 0 0,0 0 0,0 1 0,0-1 0,-1 0 1,1 0-1,-1 6 0,0 3 7,-1 0 0,-1-1 0,0 0 0,0 1 0,-5 13 0,-25 54 36,-2 7-469,33-82 366,-1 1 0,1 0 0,1-1 0,-1 1 1,1 0-1,-1 0 0,2-1 0,-1 1 0,0 0 1,1 0-1,0-1 0,2 10 0,0-8 23,0 1 0,0-1 0,1 0-1,-1 0 1,1 0 0,1-1 0,-1 1 0,9 8 0,9 3 57,0 0 1,46 25 0,-44-27 5,-1 0-1,-1 2 1,0 0 0,30 31-1,-41-36 50,-1 0-1,0 0 1,-1 1-1,0 0 1,-1 0-1,-1 1 1,0 1-1,-1-1 1,7 21 0,-13-33-91,2 5 83,0 1 1,-1-1 0,1 9-1,-2-14-78,0 1 0,0-1-1,0 0 1,-1 1 0,1-1-1,-1 1 1,1-1 0,-1 0 0,0 1-1,0-1 1,0 0 0,0 0-1,0 0 1,-2 3 0,-2 0 2,1 0 0,-1-1 0,0 1 1,0-1-1,-1 0 0,1-1 0,-11 6 1,-48 19 19,52-24-61,-38 14-1477,-90 19 0,113-32-526,26-5 1811,0 0 1,-1 0 0,1 1-1,0-1 1,0 0 0,0 0-1,0 0 1,-1 0-1,1 0 1,0-1 0,0 1-1,0 0 1,0-1-1,-1 1 1,1 0 0,0-1-1,0 1 1,-1-2-1,1 0-18,1 0 0,-1 0 0,1 0 0,0 0 0,0 0 0,0 1 0,0-1 0,0 0 0,1 0 0,-1 0 0,0 0 0,1 0 0,0 0 0,-1 0-1,1 1 1,0-1 0,1-2 0,19-29-2328,-20 31 2354,21-30-3274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390 120 9600,'-6'-15'1189,"5"9"-531,-1 1 0,0 0 0,-1-1 0,-5-9 1,6 12-642,-1-2 386,0 0 0,0 0 0,0 0-1,-1 0 1,0 1 0,0-1 0,0 1-1,-5-4 1,5 5-280,0 1-1,0 0 1,-1 0-1,1 0 1,0 0-1,-1 1 1,1 0-1,-1 0 1,1 0-1,-1 0 1,0 1-1,-6 0 1,4 0-26,0 1 0,0 0 0,1 1 1,-1-1-1,0 1 0,1 1 0,-13 5 0,8-2-15,-1 2-1,1-1 1,0 1-1,0 1 1,1 0-1,1 0 1,-1 1-1,-13 20 1,9-8 40,1 0-1,1 0 1,1 2-1,-16 46 1,24-58-78,0 0 0,0 0 0,1 0 0,0 0 0,2 1 0,-1-1 0,2 15 0,-1-23-29,0 0 0,1 0 0,0 1 0,0-1 1,0 0-1,0 0 0,0 0 0,1 0 0,0 0 0,0 0 0,0 0 0,0-1 0,1 1 1,-1-1-1,1 1 0,0-1 0,4 4 0,-4-4 11,0-1-1,1 1 1,-1-1-1,0 1 1,1-1-1,-1 0 1,1 0 0,0-1-1,0 1 1,-1-1-1,1 0 1,0 0 0,0 0-1,8 1 1,-5-2 36,-1-1 0,1 1 1,0-1-1,-1 0 0,1-1 1,-1 1-1,1-1 1,8-4-1,7-6 367,1-1 0,-2 0 0,37-31 0,-44 33-93,-7 5-112,12-9 475,-18 14-671,0 1-1,-1-1 0,1 1 0,0-1 0,0 1 0,-1 0 0,1-1 0,0 1 1,0 0-1,0 0 0,0-1 0,-1 1 0,1 0 0,0 0 0,0 0 0,0 0 1,0 0-1,0 0 0,0 0 0,-1 1 0,2-1 0,0 1-11,-1 1-1,1-1 0,-1 0 1,0 1-1,1-1 1,-1 1-1,0 0 0,0-1 1,0 1-1,0 0 1,0 0-1,-1 0 0,1-1 1,0 1-1,-1 0 1,1 0-1,-1 4 1,12 134 149,-10-101-122,17 176 122,1-58-69,-14-121-925,2 0 1,18 48 0,-23-75-30,1-1 1,0 1-1,0-1 1,11 15-1,-13-21 230,-1 0 1,1 0-1,0 0 0,0 0 0,0 0 1,1 0-1,-1 0 0,0-1 0,1 1 1,-1-1-1,1 0 0,-1 0 1,1 0-1,0 0 0,-1 0 0,1-1 1,0 1-1,0-1 0,3 1 0,18-1-4294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60 11136,'-22'-43'4224,"22"43"-3296,-9-17 383,4 17-95,5 0-544,0 0-128,0 12-192,0 0 0,5 20-192,-5-8-96,4 19 32,1-11-64,-1 8 64,1-8-832,4-1-384,-5-7-1536,4-4-703,1-4-1217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6400,'1'2'202,"0"-1"-1,0 0 1,0-1 0,1 1-1,-1 0 1,0 0 0,1 0 0,-1-1-1,0 1 1,1-1 0,-1 1-1,3 0 1,7 2 61,62 25 903,-21-7 286,56 15-1,-6-15 1611,123 10-1,-218-31-2759,-4 0-129,0 1 0,0-1 0,0 0 1,-1 1-1,1-1 0,0 1 1,0 0-1,-1 0 0,1 0 0,3 2 1,-6-3-153,0 0 1,0 0 0,0 1 0,0-1-1,1 0 1,-1 0 0,0 0-1,0 1 1,0-1 0,0 0 0,0 0-1,0 0 1,0 1 0,0-1 0,0 0-1,0 0 1,0 0 0,0 1-1,0-1 1,0 0 0,0 0 0,0 0-1,0 1 1,0-1 0,0 0-1,0 0 1,0 0 0,0 1 0,0-1-1,0 0 1,0 0 0,-1 0 0,1 1-1,0-1 1,0 0 0,0 0-1,0 0 1,0 0 0,-1 0 0,1 1-1,-5 4 143,-1-1 0,0 1-1,0-1 1,-12 6 0,9-5-128,1 0 1,-12 9-1,8-3-49,0 0-1,1 1 1,1 0-1,0 1 0,0 0 1,1 1-1,1-1 1,0 2-1,1-1 1,-7 22-1,13-32-4,-1 1 0,1-1 0,1 0 0,-1 1 0,1-1 0,0 7 0,0-9 15,0 0 0,0 0 0,1 0 0,-1 0 0,1 0-1,0 0 1,-1 0 0,1 0 0,0 0 0,0-1 0,0 1 0,1 0 0,-1-1 0,0 1 0,0 0 0,1-1 0,2 3 0,5 1-7,-1-1 0,1 0 0,0 0-1,0-1 1,0 0 0,12 2 0,-6-1-10,35 9-18,-7-3 81,0 3 0,70 30 0,-108-40 23,0 0 0,-1 0 1,1 0-1,-1 0 1,1 0-1,-1 1 0,0 0 1,5 7-1,-8-9-31,0-1 0,0 1 0,0-1 0,0 1 0,0-1 0,0 1 0,-1 0 0,1-1 0,0 1 0,-1 0 0,0 0 0,1-1 0,-1 1 0,0 0 0,0 0 0,0 0 0,0-1 0,0 1 0,-1 0 0,1 0 0,0 0 0,-1-1 0,0 1 0,1 0 1,-1-1-1,0 1 0,0 0 0,0-1 0,-1 3 0,-2 1-3,0-1 1,0 0-1,0 0 1,-1 0 0,1-1-1,-1 0 1,-9 6-1,-2-2-48,-20 7 0,7-3-90,6-3-439,15-5-148,0 0 0,0 0 0,0 1 0,-10 7 0,12-5-1155,9-2-452,12-3-1333,6-3-399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 7808,'-3'-1'809,"2"0"-627,0 0-1,0 0 0,0 1 1,0-1-1,0 0 1,-1 1-1,1-1 0,0 1 1,0-1-1,0 1 0,-1 0 1,1 0-1,0-1 1,-1 1-1,1 0 0,0 0 1,0 0-1,-1 0 1,1 1-1,-2-1 0,1 1 237,0-1 1,0 1-1,0-1 0,0 0 0,-1 1 0,1-1 1,0 0-1,0-1 0,-4 1 0,-2-1 317,-17 0 2339,22 1-738,16 1-1009,-9-1-1285,162 18 2109,-93-10-1929,-53-7-518,-2-1-3395,-2 4-6513,-11-4 6028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9216,'-1'-4'488,"0"1"0,-1-1 0,0 0 1,1 1-1,-1-1 0,-1 1 0,1-1 1,0 1-1,-1 0 0,-4-4 0,6 6 616,2 14 576,12 47-149,26 195-369,3 8-820,-17-96-214,-19-132-336,1-1 0,1 0 0,2 0 0,1 0 0,30 59 0,-34-81-532,0 0-1,0-1 1,13 15 0,-18-24 263,0 0-1,0 1 1,0-1 0,0 0-1,0-1 1,0 1-1,1 0 1,-1-1-1,1 1 1,0-1 0,-1 0-1,1 1 1,0-1-1,0-1 1,-1 1 0,1 0-1,0-1 1,0 1-1,0-1 1,6 0-1,14-4-3388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79 7808,'-40'-52'2592,"38"49"-2406,0 1 0,1 0 1,-1 0-1,-1-1 0,1 1 1,0 1-1,0-1 0,-1 0 1,1 0-1,-1 1 0,0 0 1,-3-2-1,5 3-110,1-1 1,-1 1 0,0 0-1,1 0 1,-1 0-1,0 0 1,1 0-1,-1 1 1,1-1-1,-1 0 1,0 0 0,1 0-1,-1 0 1,1 1-1,-1-1 1,0 0-1,1 0 1,-1 1-1,1-1 1,-1 1 0,0 0 40,0 0 0,0 0 0,0 0 0,1 1 0,-1-1 0,0 0 0,1 0 0,-1 1 0,1-1 0,-1 0 0,0 3 0,-1 9 204,0 0 0,1 0 0,0 1-1,1-1 1,0 0 0,1 1 0,1-1 0,5 22 0,-1-14-81,0 0 1,1-1-1,1 0 1,15 26 0,-13-29-1,0-1 0,19 23 0,-22-32-158,0 1-1,1-1 1,0 0-1,0-1 0,1 0 1,9 6-1,-7-6 17,1 0 0,0-1 0,1 0-1,-1 0 1,22 3 0,-24-6-31,0-1 0,-1 0 0,1-1 0,0 0 0,-1-1 0,1 0 0,0 0 0,18-6 0,20-11 148,-1-2 0,68-40 0,-91 47-156,32-19 199,31-16 329,-71 40-425,1 0 0,0 2 0,21-6 0,-35 11-131,0 0 0,0 1 0,0-1 0,0 1 0,0 0 0,0 0 0,1 0 0,-1 0 0,0 0 0,0 1 0,0-1 0,0 1 0,0 0 0,5 2 0,-5-1-5,-1-1 1,0 1-1,1 0 0,-1 0 1,0 0-1,0 1 0,0-1 0,-1 0 1,1 1-1,0-1 0,-1 1 1,0-1-1,1 1 0,-1 0 0,0 0 1,1 3-1,3 16 89,0 0 0,-2 0 0,0 0 0,-1 31 1,-7 97 200,0-80-147,1 3-95,-2 68 125,6-107-317,2-1 1,6 40-1,-6-63-178,0-1 0,0 0 0,1 0-1,7 16 1,-9-23 103,0 0-1,0-1 0,0 1 0,0-1 1,0 1-1,0-1 0,0 1 1,0-1-1,0 1 0,1-1 0,-1 0 1,1 0-1,-1 0 0,1 0 1,-1 0-1,1 0 0,-1 0 0,1 0 1,0-1-1,0 1 0,-1-1 1,1 1-1,0-1 0,0 0 0,0 1 1,-1-1-1,1 0 0,0 0 1,0 0-1,0-1 0,2 1 0,7-4-1400,0 0-1,0 0 1,14-8-1,9-7-2554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18 9344,'-2'-2'249,"0"1"1,1-1 0,-1 1-1,0-1 1,0 1 0,0 0-1,0 0 1,0 0 0,-1 0-1,1 0 1,0 0 0,0 1-1,-1-1 1,1 1 0,0-1-1,-1 1 1,1 0 0,0 0-1,-1 0 1,1 0 0,0 1-1,-1-1 1,1 0 0,0 1-1,-1 0 1,1-1 0,0 1-1,0 0 1,0 0-1,0 1 1,-3 1 0,-16 10 845,1 1 1,-29 26-1,-33 39-9,82-79-1085,-19 19 203,1 0-1,1 1 1,1 1-1,1 0 1,-25 47-1,37-62-186,1 0 0,0-1 0,0 1 0,1 0 0,0 0 0,0 0 0,0 8-1,0-12-11,1-1-1,0 0 1,0 1-1,0-1 1,0 0-1,1 1 1,-1-1-1,0 0 0,1 1 1,-1-1-1,1 0 1,-1 0-1,1 1 1,-1-1-1,1 0 1,0 0-1,0 0 0,-1 0 1,1 0-1,0 0 1,0 0-1,0 0 1,0 0-1,0 0 1,1 0-1,-1-1 0,0 1 1,0 0-1,0-1 1,1 1-1,-1-1 1,0 0-1,1 1 0,-1-1 1,0 0-1,1 0 1,1 1-1,8-2 33,0 1-1,-1-1 1,1-1 0,0 0-1,0 0 1,-1-1-1,1-1 1,-1 0-1,18-9 1,5-5 729,44-33 1,-69 45-565,-6 5-98,-1-1-1,0 1 1,1 0 0,0 0 0,-1 0 0,1 0 0,0 1 0,2-2 0,-3 2-85,-1 0 0,1 0 0,-1 0 0,1 0 1,0 1-1,-1-1 0,1 0 0,-1 0 0,1 1 1,-1-1-1,1 0 0,-1 0 0,0 1 0,1-1 1,-1 1-1,1-1 0,-1 0 0,0 1 1,1-1-1,-1 1 0,0-1 0,1 1 0,-1-1 1,0 1-1,0-1 0,1 1 0,-1-1 0,0 1 1,0-1-1,0 1 0,0 0 0,0 0 1,12 46 171,-8-26-207,1-1 0,10 24 1,-9-30 42,1 0 1,1 0 0,-1 0-1,18 20 1,-23-31-185,1 1 0,0-1 0,0 0 0,0 0 0,0 0 0,0-1 0,1 1 0,-1-1 0,1 1 0,0-1 0,0-1 0,0 1 0,0 0 0,0-1 0,0 0 1,0 0-1,0 0 0,0 0 0,1-1 0,-1 0 0,0 1 0,5-2 0,23-8-3507,3-9-2293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13056,'-15'28'4928,"1"17"-2372,-3 6-1043,9-34-1227,-1-1 1,0-1-1,-1 0 0,-23 28 1,-58 49 65,-5 7-483,85-86-97,-25 32-853,33-41 605,0 0 1,1 1-1,-1-1 0,1 1 1,0 0-1,0 0 1,1 0-1,-2 6 1,3-11 329,0 1 0,-1-1 0,1 1 0,0-1 0,0 1 0,0-1 0,0 1 0,0-1 0,0 0 0,0 1 0,0-1 0,0 1 0,0-1 0,0 1 0,0-1 0,0 1 0,0-1 0,0 1 0,0-1 0,1 1 0,-1-1 0,0 0 0,0 1 0,0-1 0,1 1 0,-1-1-1,0 0 1,1 1 0,-1-1 0,0 0 0,1 1 0,-1-1 0,0 0 0,1 0 0,-1 1 0,1-1 0,-1 0 0,0 0 0,1 0 0,-1 1 0,1-1 0,-1 0 0,1 0 0,0 0 0,12 1-3848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12032,'-22'-22'3898,"22"22"-3863,0 0 0,0 0-1,0-1 1,0 1 0,-1 0 0,1 0-1,0 0 1,0 0 0,0 0-1,0 0 1,0 0 0,0 0 0,0 0-1,0 0 1,0 0 0,0 0 0,0 0-1,-1 0 1,1 0 0,0 0-1,0 0 1,0-1 0,0 1 0,0 0-1,0 0 1,0 0 0,0 0 0,-1 0-1,1 0 1,0 1 0,0-1-1,0 0 1,0 0 0,0 0 0,0 0-1,0 0 1,0 0 0,-1 0-1,1 0 1,0 0 0,0 0 0,0 0-1,0 0 1,0 0 0,0 0 0,0 0-1,0 0 1,0 0 0,0 1-1,0-1 1,0 0 0,0 0 0,0 0-1,0 0 1,-1 0 0,1 0 0,0 0-1,0 0 1,0 1 0,0-1-1,0 0 1,0 0 0,0 8 512,0-6-146,1 11 105,1-1 1,0 0-1,1 0 1,0 0-1,1 0 0,8 17 1,-9-22-345,25 55 868,3-2-1,43 64 1,-5-11-519,90 162-426,-151-261-485,-2-4-511,-1 0 0,1-1-1,1 1 1,0-1 0,0 0 0,15 14-1,-20-22 599,-1 0 0,0 0-1,1 0 1,-1 0 0,0 0-1,1-1 1,-1 1 0,1-1-1,-1 1 1,1-1 0,1 1 0,19-3-4727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5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91 170 8832,'0'-45'5632,"0"43"-3990,0 2-191,0 2-113,-5 35 1198,1-10-1989,-19 112 1602,0-4-1184,-6 44-221,25-147-635,2-1 0,2 1-1,5 51 1,-3-70-85,0 0-1,1 0 0,1-1 1,0 1-1,1-1 1,0 0-1,0 0 1,10 13-1,-12-20-18,1 0 0,-1 0 1,1 0-1,1-1 0,-1 1 0,1-1 0,-1 0 1,1 0-1,0-1 0,1 0 0,-1 0 0,0 0 0,1 0 1,0-1-1,0 0 0,-1 0 0,1 0 0,0-1 1,9 1-1,-1-2 8,0 0 1,0-1-1,0 0 1,0-1-1,0-1 1,-1 0-1,20-8 0,7-5 67,42-24 0,-60 29-43,0-2 1,-1 0 0,26-23 0,-39 30-14,-1-1-1,0 0 0,0-1 1,-1 1-1,0-1 0,0-1 1,-1 1-1,0-1 1,0 0-1,-1 0 0,4-13 1,-6 18-16,-2-1 0,1 0 0,0 0 0,-1 0 0,0 0 0,0 0 0,0 0 0,-1 0 0,0 0 0,0 0 0,0 0 0,0 1 0,-1-1 0,0 0 0,0 1 0,0-1 0,0 1 0,-1 0 0,0 0 0,0 0 0,0 0 1,0 0-1,-8-6 0,1 1-22,-1 0 1,-1 1-1,1 0 1,-1 1-1,-1 0 1,0 1-1,-16-6 1,20 9-19,1 0 0,-1 1 0,0 1 0,0 0 0,1 0 0,-1 0 0,0 1 0,0 0 0,0 1 0,0 0 0,1 1 0,-1-1 0,-14 6 0,8 2-71,19-9 41,9-4 19,16-9 129,-1-2 1,-1 0-1,0-2 0,-1-1 1,-1-1-1,0-1 1,-2-1-1,-1-1 0,39-49 1,-54 62 26,0-1 1,-1-1-1,0 1 1,-1-1 0,0 0-1,5-16 1,-8 22-64,-1-1 0,0 1 0,0-1 0,-1 1 1,1-1-1,-1 1 0,0-1 0,-1 0 0,1 1 0,-1-1 1,0 1-1,0 0 0,-1-1 0,0 1 0,0 0 1,-3-6-1,0 2-29,-1 1 0,0 0 0,-1 0 0,1 1 0,-2 0 0,1 0 0,-1 0 0,-10-6 0,-2 0-35,1 1 1,-29-11 0,34 16-19,1 2 0,-1 0 0,-1 0 0,1 1 0,-1 1 0,1 1 0,-1 0 0,-27 0 0,34 2-47,-54 4-196,55-3 11,0 0 0,0 1 0,0 0 0,0 0 0,1 1 0,-13 5 0,8 2-1150,11-9 1320,-1-1-1,1 0 1,0 1-1,0-1 1,0 0-1,0 0 1,0 1-1,0-1 1,0 0-1,0 1 1,0-1-1,0 0 1,0 1-1,0-1 1,0 0-1,0 1 1,0-1-1,0 0 1,0 1-1,0-1 1,0 0-1,0 1 0,0-1 1,1 0-1,-1 1 1,1 0-162,0-1 0,0 1 0,0 0 0,0-1 0,0 1 0,1-1-1,-1 1 1,0-1 0,0 1 0,0-1 0,1 0 0,-1 0 0,0 0 0,0 1 0,1-1 0,-1 0 0,0-1 0,0 1 0,3 0 0,37-10-5349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5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413 110 6528,'12'-5'908,"-5"2"-415,0 1 0,-1-1 1,1-1-1,-1 1 0,1-1 0,-1 0 0,9-8 0,3-2 1531,-15 12-1659,0 1-1,-1-1 1,1 0-1,-1 0 1,1 0-1,-1 0 1,1-1-1,-1 1 1,0 0-1,0-1 1,-1 0-1,4-4 0,-5 6-246,0 1 0,0-1 0,0 0-1,1 1 1,-1-1 0,0 1 0,0-1-1,0 0 1,0 1 0,0-1 0,0 1-1,-1-1 1,1 0 0,0 1 0,0-1-1,0 1 1,0-1 0,-1 1 0,1-1-1,0 0 1,-1 1 0,1-1 0,0 1 0,-1-1-1,1 1 1,-1-1 0,-1 0 63,1 0 1,0 0 0,-1 1-1,1-1 1,-1 1 0,1-1 0,-1 1-1,1 0 1,-1-1 0,-2 1-1,-2 0 169,0 0 0,-1 0 0,1 0 0,-8 3 0,-3 2-186,0 0 0,0 1 0,0 1-1,1 1 1,0 0 0,1 1 0,0 1 0,0 1-1,-25 22 1,8-1-80,1 1-1,-44 62 0,-8 31 285,70-102-312,1 1 0,2-1 0,-13 40 0,21-54-29,-1-1 0,1 2 0,1-1 1,0 0-1,0 0 0,1 0 0,0 1 0,1-1 0,0 0 0,1 0 0,4 18 0,-5-25-9,0 1-1,0-1 1,1 1-1,-1-1 0,1 0 1,-1 1-1,1-1 0,0 0 1,0 0-1,0 0 0,1-1 1,-1 1-1,1 0 0,0-1 1,-1 0-1,6 4 0,0-3 16,0 1 0,0-2-1,1 1 1,0-1-1,-1 0 1,13 1-1,38 3 156,111-1 0,64-21 17,17-13 178,-125 6-1762,-4-8-4595,-82 17 1659,4-4-1380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5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246 210 5888,'14'-40'3389,"13"-31"1782,-24 58-4110,-2 9-286,-1 7 151,-1 13-541,-1 1-1,0-1 0,-2 1 1,-6 19-1,1-3-178,-7 24 74,-3-1-1,-2 0 0,-3-2 1,-50 85-1,50-98 44,-50 80 528,66-110-593,8-11-251,0 0 0,0 0 1,0 0-1,0 0 1,0 0-1,-1 0 0,1 0 1,0 0-1,0-1 1,0 1-1,0 0 1,0 0-1,0 0 0,0 0 1,0 0-1,0 0 1,0 0-1,0 0 1,-1 0-1,1 0 0,0 0 1,0 0-1,0 0 1,0 0-1,0 0 1,0-1-1,0 1 0,0 0 1,0 0-1,0 0 1,0 0-1,0 0 1,0 0-1,0 0 0,0 0 1,0 0-1,0-1 1,0 1-1,0 0 1,0 0-1,0 0 0,0 0 1,0 0-1,0 0 1,0 0-1,0 0 1,0 0-1,0 0 0,0-1 1,0 1-1,0 0 1,0 0-1,0 0 1,0 0-1,1 0 0,6-26 606,-5 17-689,40-108 15,-17 55 112,3-13-52,4 1-1,4 1 1,2 2 0,55-76 0,-52 96-159,-35 45 143,-1 1 1,1-1-1,0 1 0,0 1 0,1-1 1,8-4-1,-13 8 27,0 1 1,0-1-1,0 0 0,1 0 1,-1 1-1,0 0 0,0-1 0,1 1 1,-1 0-1,0 0 0,0 0 1,1 0-1,-1 0 0,0 1 1,0-1-1,1 1 0,-1-1 1,0 1-1,0 0 0,0 0 0,0 0 1,0 0-1,0 0 0,0 1 1,0-1-1,0 1 0,-1-1 1,3 3-1,1 2 36,0-1-1,-1 1 1,0 0-1,0 0 1,-1 1-1,1-1 1,-1 1 0,2 7-1,6 23 355,12 73 0,-3 45 201,-8-49-322,27 196 180,-38-301-527,-1 1 0,0-1 0,0 0 0,0 1 0,0-1 1,0 0-1,0 1 0,0-1 0,0 0 0,0 1 0,-1-1 0,1 0 0,0 1 0,-1-1 1,1 0-1,-1 0 0,0 0 0,1 1 0,-1-1 0,0 0 0,0 0 0,0 0 0,0 0 1,0 0-1,0 0 0,0-1 0,0 1 0,0 0 0,0 0 0,0-1 0,-2 2 1,0-2-395,1 1 0,-1 0 0,0-1 0,0 0 0,0 1 0,0-1 0,0 0 0,1-1 0,-1 1 0,0 0 0,0-1 0,0 0 0,-4-1 0,-9-5-3612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8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8960,'4'4'3328,"1"-4"-2592,8 5 512,-8-5 96,8-5-161,5-2 1,5-2-288,2 1-96,7 1-448,-1 2-64,1 5-64,-1 0-96,-5 0-32,1 5-608,0-2-288,4-3-1856,5-8-831,3-7-1089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0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6784,'0'-157'10746,"0"157"-10730,-1 0 1,1 0-1,0-1 0,0 1 1,0 0-1,0 0 0,0 0 1,0 0-1,0 0 0,0-1 1,0 1-1,0 0 0,0 0 1,0 0-1,0 0 0,0 0 1,1-1-1,-1 1 0,0 0 1,0 0-1,0 0 0,0 0 0,0 0 1,0 0-1,0-1 0,0 1 1,0 0-1,0 0 0,1 0 1,-1 0-1,0 0 0,0 0 1,0 0-1,0 0 0,0 0 1,0 0-1,1-1 0,-1 1 1,0 0-1,0 0 0,0 0 1,0 0-1,1 0 0,5 6 658,-3-2-544,-1 0 0,-1 0 0,1 0 0,0 0 0,-1 0 0,0 1 0,1 6 0,1 2 67,11 60 684,6 83-1,-6 74-35,-14-229-843,-22 877 2665,0-398-1195,23-470-1170,2-15 4,2-17-82,-5 9-217,1 1 1,1-1-1,0 1 1,5-14-1,-1 3 4,9-46 7,37-136-38,-42 175 15,1 0 0,2 1 0,1 0 0,27-42 0,-35 61-17,1 1-1,0 1 0,0-1 1,1 1-1,13-10 0,-19 16 22,0 0 0,1 0 0,-1 1-1,1-1 1,-1 1 0,1 0 0,-1-1-1,1 1 1,0 0 0,0 1 0,-1-1-1,1 0 1,0 1 0,0 0 0,0 0-1,0 0 1,0 0 0,-1 0 0,1 0-1,0 1 1,0-1 0,0 1 0,-1 0-1,1 0 1,0 0 0,0 0 0,2 2-1,1 1 18,0 1-1,0 0 1,-1 0-1,1 0 0,-1 1 1,0-1-1,6 11 1,25 50 29,-28-51-32,20 41 152,-3 2 0,-1 0 1,-4 2-1,21 96 0,-34-116-126,26 155 290,-34-169-146,2-16-1289,5-24-1426,2-7-1075,1 0 0,16-27 0,-7 16-1417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5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11648,'-1'2'906,"-1"0"0,0 0 0,1 0 1,-1 0-1,1 0 0,0 1 0,-1-1 1,1 0-1,0 1 0,-1 3 0,-8 30 1316,9-33-2007,-2 10-67,0 1 0,1 0 0,1-1 0,0 1 0,1 0 0,1 16-1,-1-25-132,1 1 0,0-1-1,0 0 1,0 0 0,1 0-1,0 0 1,0 0-1,0-1 1,0 1 0,1 0-1,0-1 1,0 0-1,0 1 1,0-1 0,1-1-1,-1 1 1,1 0-1,0-1 1,7 5 0,-4-4-25,-1-1 1,1 0 0,0 0-1,0-1 1,0 0 0,0 0 0,0 0-1,0-1 1,0 0 0,1-1 0,-1 1-1,0-2 1,1 1 0,-1-1 0,8-1-1,-5 0-1407,-1-1-1,0 0 1,15-7-1,5-1-7643,-18 0 4736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9600,'-1'0'352,"-13"16"3234,11-8 6011,13-8-8434,58 13 103,-44-8-1144,31 4-1,15-4-143,139 15-814,-208-21 702,0 1 0,-1 0 0,1 0 0,0 0 0,-1 0 1,1 1-1,0-1 0,-1 0 0,1 0 0,-1 0 1,1 0-1,0 1 0,-1-1 0,1 0 0,-1 1 0,1-1 1,-1 0-1,1 1 0,-1-1 0,1 1 0,-1-1 1,1 1-1,-1-1 0,1 1 0,-1-1 0,0 1 0,1-1 1,-1 1-1,0-1 0,0 1 0,1 0 0,-1-1 1,0 1-1,0 0 0,0-1 0,0 1 0,0 0 0,0 1-450,-1 0 0,1 0 0,-1 0 0,0 0-1,0 0 1,1 0 0,-1-1 0,0 1 0,-1 0-1,1-1 1,-2 3 0,-14 12-3981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9856,'-1'1'209,"1"0"-1,0-1 1,-1 1 0,1 0 0,0 0 0,-1 0 0,1-1-1,0 1 1,0 0 0,0 0 0,-1 0 0,1-1-1,0 1 1,0 0 0,0 0 0,1 0 0,-1 0 0,0-1-1,0 1 1,0 0 0,1 0 0,-1 0 0,0-1 0,1 1-1,-1 0 1,0 0 0,1-1 0,-1 1 0,1 0 0,-1-1-1,1 1 1,0-1 0,-1 1 0,2 0 0,0 1 145,0-1 0,-1 0 0,1 0 0,0-1 0,0 1-1,0 0 1,0-1 0,0 1 0,0-1 0,0 1 0,0-1 0,0 0 0,0 0 0,3 0 0,0-1-156,215-17 2857,-188 18-3141,41-1-928,-62 0-1225,0 0-1,14-5 1,-12 3-2966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8960,'0'-1'243,"-1"0"-1,0 0 1,0 1 0,1-1 0,-1 0-1,0 0 1,0 1 0,0-1 0,0 0 0,0 1-1,0-1 1,0 1 0,0-1 0,0 1 0,0 0-1,0-1 1,0 1 0,0 0 0,-2 0-1,1 0 172,-1 0-1,1 0 0,0 1 0,0-1 0,-1 1 0,1 0 0,0-1 0,0 1 0,-3 2 0,-19 8 3150,23-10-3014,1-1-455,0 1 0,0-1 0,0 1 0,0-1 0,0 0-1,0 1 1,0-1 0,1 1 0,-1-1 0,0 1 0,0-1 0,0 1 0,1-1 0,-1 0 0,0 1 0,1-1-1,-1 0 1,0 1 0,1-1 0,-1 0 0,1 1 0,-1-1 0,0 0 0,1 0 0,-1 1 0,1-1 0,-1 0-1,1 0 1,-1 0 0,0 0 0,2 1 0,16 0 921,-14-1-960,111-1 1172,191 5-673,-212 1-414,65 5 178,-107-4 114,-47-7-855,0 0-1,-1 0 0,1-1 0,-1 1 0,1-1 0,-1 0 1,7-4-1,7-3-3631,-9 7 503,0 8-2607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0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385 174 8320,'3'-7'957,"0"1"25,-1 0 0,1-1-1,-1 1 1,-1-1 0,1 1-1,0-12 1,0-3 1265,-1 18-1947,0 0 0,-1 0-1,1 0 1,-1 1 0,0-1 0,0 0-1,0 0 1,-1 0 0,1 0-1,-1 0 1,1 0 0,-3-5 0,0 3 95,2 0-139,-1 1 1,0 0-1,0 0 1,0 1-1,-1-1 1,1 0-1,-5-3 1,6 6-223,0 0 0,0 1 0,0-1 0,0 0 0,0 1 0,0-1 0,-1 1 0,1 0 0,0-1 0,0 1 0,-1 0 0,1-1 0,0 1 0,0 0 0,-1 0 0,1 0 0,0 0 0,0 1 0,-1-1 0,1 0 0,0 0 0,0 1 0,-1-1 0,1 1 0,0-1 0,0 1 0,0-1 0,0 1 0,0 0 0,0-1 1,-1 2-1,-16 11 127,1 0 0,1 1 0,0 0 0,1 2 0,0 0 0,-13 20 0,-67 113 267,66-99-213,15-27-101,1 1 0,1 0 0,1 1 0,2 0 0,0 1 0,2 0 0,-6 35 0,11-47-80,1 0-1,0-1 1,1 1-1,1 0 1,0 0 0,1-1-1,0 1 1,1-1-1,0 0 1,1 1-1,1-1 1,0-1 0,1 1-1,0-1 1,1 0-1,9 12 1,-5-10-24,0-1 1,1-1-1,1 0 1,0 0-1,0-1 1,1-1-1,0 0 1,1-1-1,0 0 0,1-1 1,0-1-1,0-1 1,0 0-1,29 6 1,-29-9 4,0-1 1,0 0-1,0-2 1,0 1-1,0-2 1,0 0-1,0-1 1,0 0-1,-1-2 1,1 0 0,-1 0-1,1-2 1,-1 0-1,-1 0 1,26-17-1,-28 16 39,0-1 0,-1-1 0,0 0 0,-1-1-1,0 1 1,0-2 0,-1 0 0,-1 0 0,8-13 0,-14 21-43,-1 1 1,0-1-1,0 0 0,0 0 1,0 0-1,0 0 1,0 0-1,-1 0 1,1 0-1,-1 0 0,0 0 1,0 0-1,-1-4 1,1 5-10,-1 0 1,1 0-1,-1 0 0,0 0 1,0 0-1,1 1 1,-1-1-1,-1 0 0,1 0 1,0 1-1,0-1 1,-1 1-1,1-1 0,-1 1 1,1-1-1,-1 1 1,1 0-1,-1 0 0,-4-2 1,-4-2-4,0 1 0,-1 1 0,0 0 0,0 0 0,0 1 0,-16-1 0,-4 1 36,-35 2 1,36 3-176,0 0 0,-1 2 0,1 1 0,-36 12 0,-53 30-6339,112-45 4800,6-3 1135,0 1-1,-1-1 1,1 1 0,0 0-1,0-1 1,0 1-1,-1 0 1,1 0 0,0 0-1,0 0 1,0 0-1,0 0 1,0 0 0,0 1-1,-8 10-3897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0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9 147 9984,'-3'-2'1304,"3"1"-1066,-1 1-1,1 0 1,0-1 0,-1 1 0,1 0-1,-1-1 1,1 1 0,0-1-1,-1 1 1,1 0 0,0-1 0,0 1-1,-1-1 1,1 1 0,0-1-1,0 1 1,0-1 0,-1 1-1,1-2 1,14 2 4215,5 1-2464,25 4 0,-27-3-1468,1 0 0,25-1 1,488-53 1867,57-3-1893,-527 53-564,95-3 43,157-27 0,-326 35-1439,0 0-1,-14 5 0,-16 9-2626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1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19 155 6144,'-1'-1'310,"-1"-2"269,1 1 0,-1 0 0,1-1 0,0 1 0,0-1 0,0 0 0,0 1 0,0-1 0,0 0 0,1 0 0,-1-3 0,-1-13 2284,1 16-2557,1 1 1,-1-1-1,1 1 1,0-1-1,0 1 1,0-1 0,0 1-1,0-1 1,0 1-1,1-1 1,-1 1 0,1-1-1,0 1 1,1-4-1,0 3-139,0 0 1,1-1-1,-1 1 0,1 0 0,0 0 0,0 0 0,0 1 0,0-1 0,1 1 0,-1 0 0,0 0 0,1 0 0,0 0 0,-1 0 1,6-1-1,4-1 38,-1 1 0,1 0 0,19-2 0,-19 4-41,0 1 0,0 0 0,0 0 0,-1 1 0,20 4 1,-24-3-46,0 0 0,0 1 0,0-1 0,0 2 0,-1-1 0,0 1 0,1 0 0,-2 1 0,11 7 1,-12-8 29,0 1 0,0 0 0,0 0 1,6 8-1,-10-11-113,0 1 0,1 0 0,-1-1 1,0 1-1,0 0 0,-1 0 0,1 0 0,0-1 0,-1 1 0,0 0 0,0 0 0,0 6 0,-4 18 100,0 0 0,-2 0 0,-1-1 0,-14 34-1,15-44-78,-46 115 298,-14 43-235,64-167-123,0 1-1,0 1 1,0-1 0,1 0-1,1 0 1,0 9-1,0-14 12,0 0 0,0-1 0,1 1 0,-1 0 0,1 0 0,0-1 0,0 1 0,0-1 0,0 1 0,1-1 0,-1 1 0,0-1 0,1 1 0,0-1 0,0 0 0,-1 0 0,1 0 0,1 0 0,-1 0 0,5 2 0,-2-1 21,1 0-1,1 0 1,-1-1-1,0 0 1,1 0 0,-1-1-1,1 1 1,-1-2-1,1 1 1,11-1-1,7-1-5,38-8-1,-47 6-34,12-3-844,0-2 0,27-11 0,-45 16-427,-9 2 845,0 1-1,0-1 0,0 1 1,0-1-1,0 1 0,0-1 1,0 0-1,0 0 0,0 1 1,0-1-1,0-1 0,7-5-3352,7-1-1361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1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95 9216,'-6'-38'3245,"5"28"-2087,-1-1 0,0 1 0,-4-12 0,6 22-1082,0 0 1,0 0-1,0 0 1,0 0-1,0-1 0,0 1 1,0 0-1,0 0 1,0 0-1,0-1 1,0 1-1,0 0 1,-1 0-1,1 0 0,0 0 1,0 0-1,0-1 1,0 1-1,0 0 1,0 0-1,-1 0 1,1 0-1,0 0 0,0 0 1,0 0-1,0 0 1,0-1-1,-1 1 1,1 0-1,0 0 1,0 0-1,0 0 0,-1 0 1,1 0-1,0 0 1,0 0-1,-5 6 921,-3 17-864,6-18 239,-16 53 1013,3 2-1,-12 81 1,23-106-1201,2 0 0,1 0 0,1 0 0,3 0 1,9 55-1,-8-73-170,1 0 0,0-1 0,1 1 0,11 20 0,-12-27-3,1 0 0,0-1 1,1 0-1,0 0 0,0 0 0,1-1 1,17 14-1,-18-17-84,1 0 0,0-1 0,0 0 0,0-1 0,1 1-1,0-2 1,-1 1 0,1-1 0,17 2 0,-22-4-374,-1 0 1,0 0-1,0 0 0,0 0 0,0-1 0,0 1 0,0-1 1,-1 0-1,5-1 0,-5 1-508,0 0 0,0 0 0,0 0 0,-1-1 0,1 1-1,0 0 1,0-1 0,-1 1 0,1-1 0,-1 0 0,1 0 0,-1 0 0,2-2 0,5-11-4085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1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10752,'-22'-19'6431,"21"18"-4991,11-7 1728,-7 7-2928,0-1 0,0 2 0,0-1 0,1 0-1,-1 1 1,6-1 0,9-1 156,-10 0-166,1 1 1,0 0-1,0 1 0,9 0 1,-15 0-128,1 0 1,-1 1 0,0-1-1,0 1 1,0 0 0,0 0-1,0 0 1,0 0 0,-1 0-1,1 1 1,0-1 0,0 1-1,-1-1 1,1 1 0,3 4 0,-5-5-72,-1 1 1,1-1-1,-1 1 1,1-1 0,-1 1-1,1-1 1,-1 1 0,0-1-1,0 1 1,0-1 0,0 1-1,0-1 1,0 1-1,0-1 1,-1 1 0,1-1-1,0 1 1,-1-1 0,1 1-1,-1-1 1,0 0 0,1 1-1,-1-1 1,-2 2 0,-2 6 77,-1 0 0,-7 9 1,12-18-107,-8 11 23,-13 17-119,21-26 79,0 0 0,0 0 1,0 0-1,0 0 0,0 0 0,1 0 0,-1 1 0,0-1 0,1 0 1,0 0-1,0 0 0,0 1 0,0 3 0,1-2 10,0 0 0,0 0 0,0 0 0,1 0 0,-1 0 0,1 0 0,0 0 0,0 0 0,1-1 0,-1 1 0,5 4 0,4 3-7,23 20-1,-21-21 8,19 21-1,-19-15 169,0 1 1,20 35-1,-29-45-110,0 0-1,-1 0 1,0 0 0,0 0-1,-1 1 1,0-1 0,-1 1-1,1-1 1,-1 1 0,-1 0-1,0 11 1,0-15-17,-1 0 1,-1 0-1,1 0 0,0 0 1,-1 0-1,0 0 1,0-1-1,0 1 0,0-1 1,-1 0-1,1 1 0,-1-1 1,0 0-1,0 0 0,0-1 1,0 1-1,-7 3 0,1 0-128,-1 0 0,0-1 0,0 0 0,-1-1 0,-14 4-1,22-7-145,1 0 0,-1-1 0,0 1 0,1-1 1,-1 0-1,1 0 0,-1 0 0,1 0 0,-1 0 0,-3-1 0,5 0 31,0 1 0,0 0 0,0-1 0,0 1 0,0-1 1,0 1-1,0-1 0,1 0 0,-1 1 0,0-1 0,0 0 1,1 1-1,-1-1 0,1 0 0,-1 0 0,0 0 0,1 0 0,0 0 1,-1 0-1,1 1 0,-1-1 0,1 0 0,0 0 0,0 0 1,0 0-1,-1 0 0,1 0 0,0 0 0,1-2 0,-2-1-544,2 1 0,-1-1-1,0 0 1,1 1 0,0-1 0,-1 1-1,3-4 1,5-8-3704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1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10496,'8'-20'3429,"-8"19"-3363,0 1 0,0-1-1,1 1 1,-1 0 0,0-1 0,0 1 0,0 0 0,1-1 0,-1 1-1,0 0 1,1-1 0,-1 1 0,0 0 0,1 0 0,-1-1-1,0 1 1,1 0 0,-1 0 0,1 0 0,-1 0 0,0-1-1,1 1 1,-1 0 0,1 0 0,-1 0 0,0 0 0,1 0 0,-1 0-1,1 0 1,-1 0 0,1 0 0,-1 0 0,0 0 0,1 0-1,-1 0 1,1 1 0,-1-1 0,1 0 0,13 11 1974,9 17 609,26 39 0,-36-48-2001,11 18 164,-1 0-1,-2 1 1,27 67-1,-37-74-622,-2 0 0,0 1 0,-2 0-1,-2 0 1,2 49 0,-5-35-19,-5 48 1,1-80-343,0 1 1,0-1 0,-1 0 0,-1 0-1,-1 0 1,0-1 0,-10 21-1,12-29-887,0 0-1,0-1 1,0 0-1,-1 0 1,-7 7-1,6-6-2204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1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8448,'-30'23'5440,"29"-22"-3878,1-1-122,1 5 1083,2-4-2339,1 1 0,-1-1 0,0 0 0,0 0 1,1 0-1,-1 0 0,1-1 0,-1 1 0,1-1 1,-1 0-1,1 0 0,6-1 0,10 1 419,135 19 1840,-110-7-2255,-34-8-120,1 0 0,0-2 0,0 1 0,21 0 0,-32-3-148,1 0 0,0-1 0,-1 1 0,1 0 0,0-1 1,-1 0-1,1 1 0,-1-1 0,1 0 0,1-1 1,-3 2-51,0 0 0,1 0 0,-1 0 0,0 0 0,0-1 0,1 1 0,-1 0 0,0 0 0,0 0 0,0 0 0,1-1 0,-1 1 1,0 0-1,0 0 0,0-1 0,1 1 0,-1 0 0,0 0 0,0-1 0,0 1 0,0 0 0,0 0 0,0-1 0,0 1 0,1 0 0,-1-1 1,0 1-1,0 0 0,0 0 0,0-1 0,0 1 0,0 0 0,-1-1 0,1 1 0,0 0 0,0-1 0,0 1 0,0 0 0,0 0 0,0-1 1,0 1-1,-1 0 0,1 0 0,0-1 0,0 1 0,0 0 0,0 0 0,-1 0 0,1-1 0,0 1 0,0 0 0,-1 0 0,1 0 0,0 0 1,0-1-1,-1 1 0,1 0 0,-1 0 0,-3-1-4995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3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11136,'-4'-8'1305,"4"7"-986,-1-1-1,0 1 0,0-1 1,1 0-1,-1 1 0,1-1 0,0 0 1,-1 1-1,1-1 0,0 0 1,0-3-1,0-19 2733,0 17 159,0 19-2213,-9 329 1910,36 129-4064,-24-418-1977,-2-16-1374,4-2-3439,0-17 3835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1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9728,'-11'14'3205,"11"-13"-3096,-1-1 0,1 1 0,0-1-1,-1 1 1,1-1 0,0 1 0,-1-1 0,1 1 0,0 0 0,0-1 0,0 1-1,0 0 1,0-1 0,-1 1 0,1-1 0,0 1 0,1 0 0,-1-1 0,0 1-1,0 0 1,0-1 0,0 2 0,1 0 368,-1-1-243,0 1-1,0-1 0,1 1 1,-1-1-1,0 1 0,1-1 1,0 0-1,-1 1 1,1-1-1,0 0 0,-1 1 1,1-1-1,0 0 0,0 0 1,0 0-1,0 0 1,0 0-1,0 0 0,1 0 1,-1 0-1,0 0 0,0 0 1,1 0-1,2 0 1,3 2 223,1 0 1,0 0 0,11 1 0,-8-2-12,24 6-24,1-2 0,0-2 1,0-1-1,0-2 0,68-6 0,-59 4-2985,-24 1-6319,-1 0 4072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11392,'-16'5'6661,"15"-5"-5163,3 4 1238,0-2-2432,0-1 0,1 0 0,-1 1 1,1-1-1,-1 0 0,1 0 0,0 0 0,0-1 0,5 2 0,29 0 664,-26-1-619,136 1 1069,16 0-837,-66-1-577,-55-1-733,-39 0 353,-1 0 0,0 0 0,1-1 0,-1 1 0,0-1 0,0 1-1,0-1 1,4-1 0,-4 1-417,-1 0 1,0 1-1,0-1 0,0 0 0,0 0 0,0 0 0,0 1 0,0-1 1,-1 0-1,2-2 0,2-1-4172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10368,'-3'-13'2206,"1"1"0,-2-20 0,5 21 2519,-1 10-4688,0 1-1,0 0 0,0 0 0,1 0 0,-1 0 1,0 0-1,0 0 0,0 0 0,0 0 1,0 0-1,0 0 0,0 0 0,0 0 0,0 0 1,0 0-1,0 0 0,0 0 0,0 0 0,0 0 1,0 0-1,0 0 0,0 0 0,1 0 1,-1 0-1,0 0 0,0 0 0,0 0 0,0 0 1,0 0-1,0 0 0,0 0 0,0 0 0,0 0 1,0 0-1,0 0 0,0 0 0,0 0 1,0 0-1,1 0 0,-1 0 0,0 0 0,0 0 1,0 0-1,0 0 0,0 0 0,0 0 0,0 0 1,0 0-1,0 0 0,0 0 0,0 1 1,0-1-1,0 0 0,0 0 0,0 0 0,0 0 1,0 0-1,0 0 0,0 0 0,0 0 0,0 0 1,0 0-1,0 0 0,0 0 0,8 21 1279,-6-14-925,6 26 191,-2 0-1,-1 0 1,2 58 0,-4-41-344,17 284 381,58 354-650,-73-653-1037,1 44 0,-7-41-2370,-3-2-3421,1-28 1570,2-4 1749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7424,'0'-1'279,"1"-2"1,-1 1-1,0 0 1,1 0-1,-1 0 1,0 0-1,0 0 1,0 0-1,-1 0 1,1 0 0,0 0-1,-1 0 1,1 0-1,-1 0 1,0 0-1,-1-3 1,1 3 1101,1 2-21,0 0-53,0 0-273,1 2-888,-1-1-1,1 1 0,-1-1 1,1 0-1,0 0 1,-1 1-1,1-1 1,0 0-1,0 0 0,2 2 1,1 2 222,4 7 66,-1 0 0,0 1 0,-1 0 0,7 19 0,13 56 535,-14-40-556,17 54 611,28 189 0,-21 41 123,-26-142-841,10 127-116,-19-301-190,1-4 16,-1 0 0,0 1 0,-1-1 0,-1 1 0,-3 22 0,3-33-87,1-1-1,0 0 1,-1 1 0,1-1 0,-1 0 0,0 0 0,1 0 0,-1 1 0,0-1 0,0 0 0,1 0 0,-1 0 0,0 0 0,0 0 0,-2 1 0,3-2-36,-1 0-1,1 0 1,-1 0 0,1 1-1,-1-1 1,1 0 0,-1 0-1,1 0 1,-1 0 0,1 0-1,-1 0 1,0 0 0,1 0-1,-1 0 1,1 0-1,-1-1 1,1 1 0,-1 0-1,1 0 1,-1 0 0,1-1-1,-1 1 1,1 0 0,-1-1-1,1 1 1,-1 0 0,1-1-1,0 1 1,-1 0 0,1-1-1,-1 1 1,1-1-1,0 1 1,0-1 0,-1 1-1,1-1 1,0 0 0,-4-5-1216,1-1 0,0 1 1,1-1-1,-4-13 1,1-11-3430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14 8832,'8'-3'949,"0"0"1,-1 1 0,1 1-1,0-1 1,0 1-1,0 0 1,0 1 0,13 1-1,-13-1 56,-7-1-880,0 1 0,0 0 0,0 0 0,0 0 0,0 0 0,0 0-1,0 0 1,0 1 0,0-1 0,0 0 0,0 0 0,0 1 0,-1-1 0,1 0-1,0 1 1,0-1 0,0 1 0,0-1 0,-1 1 0,2 0 0,-2 0-58,0-1 1,0 1-1,0-1 1,0 1-1,0-1 1,0 1-1,0 0 1,0-1-1,0 1 0,0-1 1,0 1-1,-1-1 1,1 1-1,0-1 1,0 1-1,-1-1 1,1 1-1,0-1 1,-1 1-1,1-1 1,0 1-1,-1-1 1,0 1-1,-6 5 362,1 0-1,-16 10 0,19-14-371,-21 16 24,0 1 0,2 2 0,0 0 1,1 1-1,1 1 0,1 1 0,1 0 0,2 2 0,-24 46 0,24-41-88,-20 44-111,32-66 126,1 1 1,0 0 0,1-1 0,0 1-1,0 0 1,1 16 0,1-19 70,1 1 1,0 0 0,1-1-1,0 1 1,0-1-1,0 0 1,1 1 0,0-1-1,1 0 1,-1-1-1,1 1 1,10 12 0,3 1 156,1 0 0,31 25 1,5 4-174,-8-6-4,75 53 0,-119-95-319,-1-1-1,1 1 1,-1-1 0,1 1-1,0-1 1,-1 0-1,1 1 1,-1-1 0,1 0-1,0 0 1,-1 0-1,1 0 1,0 0-1,-1-1 1,1 1 0,0 0-1,-1-1 1,1 1-1,-1-1 1,1 0 0,1 0-1,17-5-10548,-11 9 4740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9472,'-5'-2'1439,"-7"0"2972,11 2-2811,1 0-267,0 0-165,1 1-933,1 0 0,-1 0-1,0 0 1,0 0 0,1 0-1,-1 0 1,0 0 0,1 0-1,-1 0 1,1-1 0,2 2-1,5 0-117,1 1-1,-1-2 0,1 1 1,0-1-1,-1-1 0,1 0 1,13-1-1,20 1-108,-23 1-115,30 7 1,-42-7-597,-1 1 0,0 1 0,0-1 0,8 5 0,-13-6 206,0 0 1,-1 1-1,1-1 0,0 1 1,-1-1-1,1 1 1,-1-1-1,1 1 0,-1 0 1,0 0-1,0 0 0,0 0 1,0 0-1,0 0 0,1 4 1,3 13-3872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8832,'-9'12'3328,"9"0"-2592,5-3 224,-1-6-32,5 1-160,5-1 96,8-3-289,8-3-95,6-1-256,5 1-160,4-2 32,-6 1-64,-3 4 64,-5 0-1823,1 0-737,-10 0-2016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1356 10368,'14'3'5923,"3"1"-3484,3-4-1783,-1-2 0,1-1-1,25-6 1,56-21-63,-84 24-459,-1-1 1,1-1-1,-1-1 1,0 0-1,-1-1 0,0-1 1,-1 0-1,0-1 1,-1 0-1,0-2 0,-1 1 1,14-21-1,-5 3-4,-2-1 0,-1 0 1,-1-2-1,-2 0 0,11-39 0,-18 46-109,-1-1 0,-1 0 0,2-36 0,-2-85-7,-5 125-11,-1-44 3,-3 0-1,-3 1 0,-3-1 1,-2 1-1,-22-68 0,32 131-6,-3-9-4,0 0 1,0 0 0,-1 0-1,-1 1 1,0-1 0,-13-19-1,17 30 3,1 0 0,-1 1 1,1-1-1,-1 1 0,0-1 0,0 1 0,0 0 0,0-1 0,1 1 0,-2 0 1,1 0-1,0 1 0,0-1 0,0 0 0,0 1 0,0-1 0,-1 1 0,1 0 0,0 0 1,0 0-1,-1 0 0,1 0 0,0 0 0,0 0 0,-1 1 0,1-1 0,0 1 1,0 0-1,0-1 0,0 1 0,0 0 0,0 0 0,-3 2 0,-1 1-4,1 1 1,-1-1-1,1 1 0,0 0 0,0 0 0,0 0 1,1 1-1,0-1 0,0 1 0,-5 9 0,-4 17 49,2 0 0,1 1-1,1 0 1,-4 36 0,-24 205 449,21 10-136,16 252-118,10-389-181,46 243 0,-12-224-64,-31-130 27,1-1 0,26 45 0,-34-69-8,0-1 1,10 12 0,-14-20-7,0 1 1,0-1-1,0 0 1,0 0-1,1 0 1,-1 0-1,1 0 1,-1-1-1,1 1 1,0-1-1,-1 1 1,7 1 0,-8-3-5,1 0 1,-1 0 0,1 0 0,-1 0 0,0 0 0,1 0-1,-1 0 1,0 0 0,1-1 0,-1 1 0,0 0 0,1-1 0,-1 1-1,0-1 1,0 0 0,1 1 0,-1-1 0,0 0 0,0 0-1,0 0 1,0 1 0,2-3 0,0-2 7,0 1 1,0 0-1,0-1 0,3-7 1,0-1-27,-1-1-1,-1 1 1,0-1 0,0 1 0,-2-1-1,2-17 1,-2 2-311,-5-56 0,1 66 155,-1 1 1,0 0-1,-2 0 1,0 0-1,-15-34 1,8 24 35,-1 0 0,-1 1 1,-31-45-1,38 63 108,0-1 0,-1 2 0,1-1 0,-2 1 0,1 1 1,-1-1-1,0 2 0,-1-1 0,1 1 0,-1 0 0,0 1 0,-1 0 0,-17-5 0,32 10 5,0 0 0,-1 0 0,1-1 0,0 0 0,-1 0-1,1 0 1,0 0 0,4-2 0,-3 1 18,34-15 29,0-2 0,57-37 0,-27 15-59,29-20-1178,-36 18-2427,-29 18-178,1-8-742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 10880,'-1'-1'379,"0"-1"1,0 0-1,0 0 1,-1 1-1,1-1 1,-1 1-1,1-1 1,-1 1-1,1 0 1,-1 0-1,-3-2 1,4 2-200,-1 1 1,1 0-1,-1-1 1,1 1 0,-1 0-1,1 0 1,-1 0-1,1 0 1,-1 0-1,1 0 1,-1 0-1,1 1 1,0-1-1,-1 1 1,1-1 0,-1 1-1,1-1 1,0 1-1,-2 0 1,-3 3 20,1 0 1,-1 0-1,1 0 0,0 1 1,0-1-1,0 1 0,0 0 1,1 1-1,0-1 1,0 1-1,1-1 0,-1 1 1,1 1-1,1-1 1,-1 0-1,-2 13 0,-1 6-86,2-1 0,1 1 0,-1 30-1,3 49 685,14 106-1,-12-194-741,56 362 534,41-7-489,-89-339-339,32 90-561,-33-100-778,2-1 0,1 1 0,16 24 0,-27-45 1421,1 0-1,-1-1 0,0 1 0,1-1 1,-1 1-1,1-1 0,-1 1 0,0-1 0,1 1 1,-1-1-1,1 1 0,0-1 0,-1 0 0,1 1 1,-1-1-1,1 0 0,-1 0 0,2 1 1,7-7-4357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9216,'0'0'306,"0"0"0,0 0 0,0 0 0,0 0 0,0 1 0,-1-1 1,1 0-1,0 0 0,0 0 0,0 1 0,0-1 0,0 0 0,0 0 0,0 0 0,0 1 1,0-1-1,0 0 0,0 0 0,0 0 0,0 1 0,0-1 0,0 0 0,0 0 0,0 1 1,0-1-1,0 0 0,0 0 0,0 0 0,0 1 0,0-1 0,1 0 0,-1 0 0,0 0 1,8 8 3045,16 4-3844,-19-10 1613,10 4-822,0 0-1,0-1 1,0-1 0,0-1 0,1 0 0,19 1 0,98-2-3,-72-3-82,-42 1-230,28-1 135,-43 1-144,-1-1 0,1 0 1,0 0-1,-1 0 0,1 0 1,0 0-1,-1-1 1,0 0-1,6-3 0,-3 2-201,0-3-1765,-4 0-2080,-3 6 589,-3 7-1579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0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143 131 6400,'0'-4'1545,"0"-1"-197,0 1 0,0-1 0,0 0 0,-1 0-1,0 0 1,-1-5 0,2 9-1233,-1 0 0,1 1-1,0-1 1,-1 0 0,1 1 0,-1-1-1,1 0 1,-1 1 0,1-1 0,-1 0-1,1 1 1,-1-1 0,0 1 0,1-1-1,-1 1 1,0 0 0,-1-1 0,1 0-74,0 1 0,-1 0 0,1 0 0,0 0 1,0 0-1,-1 0 0,1 0 0,0 0 0,-1 0 1,1 1-1,0-1 0,0 0 0,-1 1 0,-1 0 0,1 0-43,0 1 0,0-1-1,1 1 1,-1-1 0,0 1-1,0-1 1,1 1 0,-1 0-1,1 0 1,0 0 0,-1 0-1,1 0 1,0 0 0,0 0 0,1 1-1,-1-1 1,0 0 0,1 0-1,-1 3 1,-1 5-41,0 0 0,1 0 0,1 12 0,0-18 53,0 0 0,1 0 1,-1 0-1,1 0 0,0 0 0,0 0 1,1 0-1,-1 0 0,1-1 0,0 1 1,0 0-1,3 3 0,-5-6 9,1 0-1,-1-1 1,0 1-1,1-1 1,-1 0-1,1 1 1,-1-1-1,1 1 1,0-1-1,-1 0 1,1 1 0,-1-1-1,1 0 1,0 0-1,-1 1 1,1-1-1,0 0 1,-1 0-1,1 0 1,0 0-1,-1 0 1,1 0-1,0 0 1,1 0 17,0-1-1,-1 1 1,1 0 0,0-1-1,-1 0 1,1 1 0,-1-1 0,1 0-1,1-1 1,1-2 37,0 1 0,1-1 1,-1 0-1,5-7 0,-6 7 43,0 0-1,-1-1 1,1 1-1,-1-1 1,0 1-1,-1-1 1,1 0-1,-1 0 1,0 0-1,0 1 1,0-1-1,-1 0 1,0 0-1,0 0 1,0 0-1,-2-7 1,2 9-62,-1 0 1,1 0 0,-1 0-1,0 0 1,-1 0-1,1 0 1,0 1 0,-1-1-1,1 0 1,-1 1-1,0-1 1,0 1-1,0 0 1,0 0 0,0 0-1,-1 0 1,1 0-1,-1 0 1,1 0-1,-1 1 1,0-1 0,1 1-1,-1 0 1,0 0-1,0 0 1,0 0-1,0 1 1,-3-1 0,4 0-52,-1 1 1,1 0 0,-1 0-1,1 0 1,0 0 0,-1 1 0,1-1-1,-1 1 1,1-1 0,0 1 0,0 0-1,-1 0 1,1 0 0,0 0 0,-3 3-1,1-1-10,0 0-1,1 0 1,-1 0-1,1 1 1,0-1-1,0 1 1,-3 7-1,1-2-34,0 1 1,0 0-1,2 0 0,-1 1 0,1-1 0,-2 15 0,4-17 27,1-1-1,-1 0 0,2 1 0,-1-1 1,1 1-1,0-1 0,0 0 1,1 0-1,0 1 0,5 10 0,-6-14 15,1-1 0,0 1 0,0-1 0,0 0 0,0 0 0,0 0 0,1 0 0,-1 0 0,1 0 0,0-1 0,0 1 0,0-1 0,0 0-1,1 0 1,-1 0 0,0 0 0,1-1 0,-1 1 0,1-1 0,0 0 0,0 0 0,4 1 0,-5-2 10,1 0 1,0 0-1,-1 0 1,1 0-1,0-1 1,-1 1-1,1-1 1,0 0-1,-1 0 1,1 0-1,-1 0 0,0-1 1,1 0-1,-1 1 1,0-1-1,0 0 1,0-1-1,0 1 1,0 0-1,-1-1 1,1 0-1,-1 1 1,0-1-1,1 0 0,-1 0 1,-1-1-1,4-5 1,-1 0 51,0-1 0,0 0 1,-1 0-1,0-1 0,-1 1 0,0 0 0,-1-1 1,0-15-1,-1 12 27,-1 0 0,0 0-1,-1 0 1,-5-16 0,6 25-65,-1 0 0,1 1 0,-1-1 0,0 1 0,0-1-1,0 1 1,-1-1 0,0 1 0,0 0 0,0 0 0,0 1 0,0-1 0,-1 1-1,1-1 1,-7-3 0,8 6-21,0 0-1,0 0 1,0 0-1,0 1 1,-1-1 0,1 0-1,0 1 1,0 0-1,0 0 1,-1-1-1,1 1 1,0 1 0,0-1-1,0 0 1,-1 0-1,1 1 1,0-1-1,0 1 1,0 0-1,0 0 1,0 0 0,0 0-1,0 0 1,0 0-1,0 0 1,0 0-1,1 1 1,-1-1 0,1 1-1,-1-1 1,1 1-1,-3 3 1,-1 1-21,1 1 1,0-1-1,0 1 1,0 0 0,1 0-1,0 1 1,-4 13-1,5-11-4,0 1 0,1 0 0,0 0 0,1 0 0,0 1 0,1-1-1,0 0 1,3 14 0,-2-20 8,-1 1 0,1-1-1,0 1 1,1-1 0,-1 0 0,1 0-1,6 9 1,-7-11 12,1-1-1,-1 1 0,1-1 1,-1 0-1,1 0 1,0 0-1,0 0 0,0 0 1,0-1-1,0 1 1,0-1-1,0 0 0,0 0 1,4 1-1,-4-1 9,-1-1-1,0 0 1,1 1 0,-1-1-1,1 0 1,-1-1-1,1 1 1,-1 0-1,1-1 1,-1 1-1,0-1 1,1 0 0,-1 1-1,0-1 1,0 0-1,3-2 1,-1 0 13,-1 1 0,0-1 0,0 0 0,0 0 0,-1 0 0,1 0 0,-1 0 0,0 0 0,3-5 0,-1-1 25,0 1 0,-1-1 0,1 0 0,-2 0 0,0 0 1,0-1-1,1-15 0,-2 17-5,-1-1-1,0 0 1,-1 0 0,0 0-1,-1 1 1,1-1 0,-2 0-1,1 1 1,-1-1 0,0 1-1,-1 0 1,0 0 0,0 1-1,-1-1 1,-10-12 0,13 18-37,1 1 1,0-1 0,-1 1 0,0 0 0,1 0 0,-1 0 0,0 0 0,1 0 0,-1 0 0,0 0-1,0 0 1,0 1 0,0-1 0,0 1 0,0-1 0,0 1 0,0 0 0,0 0 0,0 0 0,0 0-1,0 0 1,0 0 0,0 1 0,0-1 0,0 0 0,0 1 0,1 0 0,-1 0 0,0-1 0,0 1-1,0 0 1,1 0 0,-3 2 0,-1 1-16,0 0 0,0 0-1,0 1 1,0 0 0,1 0-1,-1 0 1,1 1 0,-6 10 0,4-3-13,0-1 0,0 1 0,2 1 1,-1-1-1,1 1 0,1-1 1,-1 17-1,3-23 11,1 0-1,0 1 1,0-1 0,0 0 0,1 0-1,0 0 1,1 0 0,0 0-1,0 0 1,0-1 0,1 1-1,0-1 1,0 1 0,0-1-1,1 0 1,6 7 0,-8-10 23,0-1 0,1 1 1,-1 0-1,1-1 0,-1 0 0,1 0 1,0 0-1,0 0 0,0 0 0,0 0 0,1-1 1,-1 0-1,0 1 0,1-1 0,-1-1 1,1 1-1,-1 0 0,1-1 0,-1 0 1,6 1-1,-5-2 2,-1 0 1,1 0-1,-1 0 1,1 0-1,-1 0 1,0 0-1,0-1 1,1 0 0,-1 0-1,0 0 1,-1 0-1,1 0 1,0 0-1,0-1 1,-1 1-1,0-1 1,1 0-1,-1 0 1,0 0-1,2-4 1,1-2 37,-1 0 1,-1 0-1,1-1 1,-1 1 0,-1-1-1,0 0 1,0 0-1,-1 1 1,0-1-1,-1-20 1,-1 18-32,0-1 1,-1 1-1,-1 0 1,0 0 0,-1 0-1,0 0 1,0 1-1,-9-16 1,11 24-13,1 1 1,0-1 0,-1 1-1,0-1 1,0 1-1,0 0 1,0 0 0,0 0-1,0 0 1,0 0-1,0 0 1,-1 1 0,1-1-1,-1 1 1,0 0-1,1 0 1,-1-1 0,0 2-1,1-1 1,-1 0-1,0 0 1,-4 1 0,3 0-9,1 0 0,0 1 0,-1-1 0,1 1 0,-1 0 0,1 0 0,0 0 1,0 1-1,0-1 0,-1 1 0,2-1 0,-1 1 0,0 0 0,0 0 0,0 1 0,1-1 1,-1 0-1,-2 5 0,-2 2-11,0 1-1,1 1 1,0-1 0,1 1-1,0 0 1,0 0 0,1 0 0,1 0-1,0 1 1,1 0 0,0 0-1,0-1 1,1 1 0,1 14 0,1-15-5,0 0 0,0 0 1,1 0-1,0 0 1,1-1-1,8 21 1,-8-24 13,1 0 1,-1-1-1,2 1 1,-1-1-1,1 0 1,-1 0-1,2 0 1,-1-1-1,1 1 1,8 5-1,-10-8 16,0-1-1,-1 0 1,1 1-1,0-2 1,0 1-1,0 0 0,1-1 1,-1 0-1,5 1 1,-6-2-2,-1 1 1,1-1-1,0 0 1,0-1-1,0 1 0,-1 0 1,1-1-1,0 0 1,0 1-1,-1-1 0,1 0 1,-1 0-1,1-1 1,-1 1-1,4-3 1,1-1 42,-1-1 0,0 0 0,0 0 0,0-1 0,-1 1 0,1-1 0,-2-1 0,1 1 0,-1 0 0,0-1 0,-1 0 0,0 0 0,0 0 0,-1-1 0,1 1 0,-2 0 0,1-1 0,-1-11 0,0 8 7,-1 0-1,0 0 1,-1 0-1,-1 0 1,1 0-1,-2 0 1,0 0-1,0 1 1,-1 0-1,-1-1 1,1 1-1,-13-19 1,15 27-48,0 0 1,0 1 0,0-1-1,0 0 1,-1 1 0,1-1-1,-1 1 1,0 0 0,0 0-1,0 0 1,-5-3 0,6 5-16,0-1 1,0 1 0,0-1-1,0 1 1,0 0-1,-1 0 1,1 0 0,0 0-1,0 0 1,0 0 0,0 1-1,0-1 1,0 1 0,0 0-1,0-1 1,0 1 0,1 0-1,-1 0 1,0 0-1,0 0 1,-2 2 0,-1 2-16,0-1 0,0 1 0,0 0 0,1 1 0,-1-1 0,1 1 0,1 0 0,-1 0 0,1 0 0,0 0 0,0 1 0,1-1 0,-3 12 0,2-3-9,0 0 0,0-1 0,2 1 0,0 0 0,1 21 0,1-30 16,0 1 0,0 0 0,0-1 0,1 1-1,0-1 1,0 0 0,4 8 0,-4-11 18,0 1 1,0-1 0,0 0-1,1 1 1,-1-1 0,1 0-1,0-1 1,-1 1 0,1 0-1,1-1 1,-1 0 0,0 1-1,5 1 1,-6-3-5,-1-1 0,1 1 1,-1-1-1,1 1 0,0-1 0,-1 0 1,1 0-1,-1 0 0,1 0 0,0 0 0,-1 0 1,1 0-1,-1 0 0,1-1 0,0 1 1,-1-1-1,1 1 0,-1-1 0,1 1 1,-1-1-1,0 0 0,1 0 0,-1 0 1,0 0-1,1 0 0,-1 0 0,2-2 1,1-2 10,1 0 0,-1-1 0,0 1 0,0-1-1,2-7 1,-1 2 50,0 1 0,-1-1-1,-1 0 1,0-1 0,0 1-1,-1-1 1,-1 1 0,0-1-1,0 1 1,-1-1 0,-1 0-1,0 1 1,0-1 0,-1 1-1,-6-20 1,7 29-54,0 0-1,0 0 1,0 0 0,0 0-1,0-1 1,0 1 0,-1 1-1,1-1 1,-1 0 0,0 0-1,1 1 1,-1-1 0,-4-2-1,5 3-7,0 1 0,0 0-1,0-1 1,0 1 0,0 0-1,0 0 1,0 0-1,0 0 1,0-1 0,0 2-1,0-1 1,0 0 0,0 0-1,-1 0 1,1 0 0,0 1-1,0-1 1,0 0 0,0 1-1,0-1 1,0 1 0,1-1-1,-1 1 1,0 0 0,0-1-1,0 1 1,0 0-1,1 0 1,-1-1 0,0 1-1,0 2 1,-6 6-40,0 0 0,0 0-1,1 1 1,1 0 0,0 1 0,0-1-1,1 1 1,1 0 0,-1 0 0,-1 14-1,5-24 4,0 0-1,-1 0 0,1 0 0,0 0 0,0 0 0,0 0 0,0 0 0,1 0 1,-1 0-1,0 0 0,0 0 0,0 0 0,1 0 0,-1 0 0,1 0 0,-1 0 1,1 0-1,-1 0 0,1 0 0,-1-1 0,1 1 0,0 0 0,1 1 0,-1-2-219,-1 0-1,1 1 0,0-1 0,0 0 0,-1 0 1,1 0-1,0 0 0,0 0 0,-1 0 0,1 0 1,0 0-1,0 0 0,-1 0 0,1 0 0,0-1 1,0 1-1,-1 0 0,1-1 0,0 1 0,-1 0 1,1-1-1,0 1 0,-1-1 0,1 1 0,-1-1 1,1 1-1,0-1 0,-1 1 0,1-1 0,-1 1 0,0-1 1,1 0-1,0-1 0,3-4-2744,1 1-1798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10112,'5'-49'5978,"-5"47"-4757,0 9 934,17 103 1040,6 121-2292,3 32-441,-18-205-443,3 0-1,2-1 1,27 72 0,-36-116-98,2 2-238,7 26 0,-12-37-151,-1 0-1,1 0 1,-1 0 0,1 1 0,-1-1 0,0 0 0,-1 0 0,1 0 0,-1 1-1,0-1 1,-1 5 0,-6 1-3065,4-5-4763,8-12 4595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2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9472,'1'0'227,"0"0"1,0 1-1,1-1 1,-1 0-1,0 1 1,0-1-1,0 1 1,0 0-1,1-1 1,-1 1-1,0 0 1,0-1-1,0 1 1,0 0-1,-1 0 1,1 0-1,0 0 1,1 1-1,13 23 451,-9-15-30,14 22 735,-2 1 1,-1 1-1,17 47 1,25 106 184,-36-107-969,68 250 1716,-29 4-838,-57-287-1370,-3 0 1,-6 80 0,-25 89-131,14-118-485,14-85-975,-2-1 0,-6 22 1,8-31-2037,-2-4 1139,2-3-2510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8960,'-2'1'643,"0"1"-1,-1 0 1,1-1 0,0 1 0,0 0 0,0 0 0,0 1-1,-1 1 1,3-3-494,-1-1-1,1 1 1,0-1-1,-1 1 1,1-1-1,0 1 1,0-1-1,0 1 1,0-1-1,-1 1 1,1-1-1,0 1 0,0 0 1,0-1-1,0 1 1,0-1-1,0 1 1,0-1-1,1 1 1,-1 0-1,0 0-52,1-1 1,-1 1-1,1-1 0,-1 1 0,1-1 0,0 1 0,-1-1 0,1 1 0,-1-1 1,1 0-1,0 1 0,-1-1 0,1 0 0,0 0 0,-1 1 0,1-1 1,0 0-1,0 0 0,-1 0 0,2 0 0,57 5 1731,-34-4-1090,33 6 0,-48-6-659,0 0 0,18-1 0,-21 0-425,1 0-1,0 0 1,0 1 0,0 0-1,11 3 1,-15 0-2763,-3 0-2249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10624,'18'16'4032,"-9"-4"-3136,4-1 383,-4-2-63,5-2-480,4-2 0,7-2-384,7-3-128,-1 0-128,1 0-96,-5 0 96,-6-3-768,-3-2-256,-5 1-1471,-4 1-577,0 3-1504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53 7168,'-1'-1'242,"1"0"0,-1 0 0,0 1 0,0-1 0,0 0 0,1 0 0,-1 1 0,0-1 1,0 1-1,0-1 0,0 1 0,0-1 0,0 1 0,-1 0 0,1-1 0,-2 1 0,-19-2 3515,44-13-1374,-14 11-2118,0 0 0,0 1 0,0 0-1,1 0 1,-1 1 0,1 0-1,-1 0 1,1 1 0,15 0 0,-11 1-4,1 0 0,-1 1 0,0 1 0,1 0 0,20 7 0,-29-7-153,0-1 1,0 1 0,-1 1 0,1-1 0,-1 0-1,1 1 1,-1 0 0,0 0 0,0 0 0,0 1-1,-1-1 1,1 1 0,-1 0 0,0 0 0,0 0-1,0 1 1,0-1 0,-1 0 0,3 8 0,-3-5-5,-1 0 0,1-1 0,-1 1 0,0 0 1,-1 0-1,0 0 0,0 0 0,-1 0 0,1 0 0,-1 0 1,-1-1-1,0 1 0,0 0 0,-3 7 0,-46 91 50,5-13-436,45-90 272,0 0-1,1 0 1,-1 1-1,1-1 0,0 0 1,-1 1-1,1-1 1,0 0-1,0 0 1,1 1-1,-1-1 0,0 0 1,1 0-1,0 1 1,-1-1-1,1 0 1,0 0-1,0 0 0,0 0 1,0 0-1,0 0 1,1 0-1,-1 0 1,1 0-1,2 2 0,4 4 23,1 0 0,0-1 0,17 11-1,-20-14 15,55 35 28,38 27-44,-83-54-13,0 1 0,-1 1 1,25 29-1,-35-36 34,1 1 1,-1 0-1,-1 0 1,0 0-1,0 1 0,0-1 1,-1 1-1,0 0 1,-1 0-1,0 0 1,1 14-1,-2-17-1,-1 0 0,0 0 0,0 0 1,-1 0-1,0 0 0,0 0 0,0 0 0,-1 0 0,0-1 0,0 1 0,0 0 0,-1-1 1,1 0-1,-1 1 0,-1-1 0,1 0 0,-1-1 0,-7 8 0,-1-1 76,-1 0 0,-1-2 0,0 1 0,0-2-1,-16 8 1,-80 28-198,79-32 61,-1-1-526,-61 13 0,90-24 346,-14 2-1208,17-2 1339,-1 0 1,1 0-1,0 0 0,-1 0 0,1 0 1,0-1-1,0 1 0,-1 0 1,1 0-1,0 0 0,-1 0 0,1-1 1,0 1-1,0 0 0,-1 0 1,1 0-1,0-1 0,0 1 1,-1 0-1,1-1 0,0 1 0,0 0 1,0 0-1,0-1 0,0 1 1,-1 0-1,1-1 0,0 1 0,0 0 1,0-1-1,0 1 0,0 0 1,0-1-1,0 1 0,0 0 1,0-1-1,0 1 0,0 0 0,0-1 1,0 1-1,1 0 0,-1-1 1,0 1-1,0 0 0,0 0 0,1-1 1,1-4-621,0 0 1,1 0 0,0 0-1,0 0 1,1 1-1,4-6 1,18-20-3722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 11392,'-1'-12'1492,"1"9"-1154,0 1 1,0-1-1,-1 1 1,1 0-1,0-1 1,-1 1-1,0 0 1,1-1-1,-1 1 1,-2-4-1,2 4 964,-4 29 1732,1-9-2607,-14 253 1150,15-171-1218,-4 76 110,23 244 1,-11-382-400,1 0 0,17 60 0,-16-78-155,0 0 0,2-1 0,0 0 0,1-1 0,0 0 0,19 24 1,-24-36-126,0-1 1,1 1 0,-1-1 0,1 0 0,8 6 0,-11-9-132,0-1-1,0 1 1,0 0 0,0-1 0,0 0 0,1 0-1,-1 0 1,0 0 0,1 0 0,-1-1-1,0 1 1,1-1 0,5 0 0,1-4-2528,-1-7-1627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10112,'0'-31'6074,"0"30"-4554,1 3-192,3 12-876,0 1 1,-1 0-1,-1-1 0,-1 1 1,0 17-1,1 4-206,30 292 197,-21-205-403,-1 1-1021,4-44-2505,-8-55 521,2-8-1584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8448,'0'-1'110,"0"1"-1,1-1 1,-1 1 0,0-1 0,0 1 0,0 0 0,0-1 0,0 1-1,0-1 1,1 1 0,-1 0 0,0-1 0,0 1 0,1 0 0,-1-1 0,0 1-1,0 0 1,1-1 0,-1 1 0,0 0 0,1 0 0,-1-1 0,0 1-1,1 0 1,-1 0 0,1 0 0,-1-1 0,0 1 0,1 0 0,-1 0-1,1 0 1,-1 0 0,0 0 0,1 0 0,0 0 0,0 1 90,0 0 0,0-1 0,0 1 0,1 0 0,-1 0-1,0 0 1,0 0 0,0 0 0,-1 1 0,3 1 0,4 10 354,0 0 0,0 1 0,-1-1 0,-1 1 0,0 0 0,3 21 0,0-4-43,26 80 589,24 97 744,-46-142-1534,-3 1 0,-2 1 0,-4-1 0,-9 118 0,-1-126-1413,-18 75 0,16-94-4342,8-31 619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10368,'0'-2'971,"0"1"-821,0 1 0,-1-1 0,1 1-1,0 0 1,0-1 0,0 1 0,0-1 0,0 1 0,-1-1 0,1 1 0,0 0 0,0-1 0,-1 1 0,1 0 0,0-1 0,-1 1 0,1 0-1,0-1 1,-1 1 0,1 0 0,0 0 0,-1-1 0,1 1 0,-1 0 0,0-1 0,0 1 927,1 0-42,0 0-246,0 0-112,1 1-601,0 0-1,0 0 0,0-1 1,0 1-1,0 0 0,0-1 1,0 1-1,0-1 0,0 1 1,0-1-1,0 1 0,0-1 1,0 0-1,0 1 0,2-1 1,-2 0-2,22 5 228,-8-2-24,-1 1 1,0 0 0,14 6-1,-23-7-162,0-1-1,0 1 0,-1 0 1,1 0-1,-1 0 0,0 1 1,0 0-1,0 0 0,0 0 1,-1 0-1,6 9 0,-6-8 14,0 0 0,0 1 0,-1-1 0,0 1 0,0 0 1,-1 0-1,0-1 0,0 1 0,0 0 0,0 0 0,-1 0 0,0 0 0,-1 8 0,-2 6 176,-1 0 0,-11 32 1,9-34-211,1-1 0,0 1 1,-1 21-1,6-34-92,0 1 0,0-1-1,0 0 1,1 1 0,0-1-1,0 0 1,1 0 0,-1 0-1,1 0 1,0 0 0,1 0-1,-1 0 1,1-1 0,0 1 0,0-1-1,0 1 1,1-1 0,7 6-1,-5-4-49,0-1 0,1 0 1,0-1-1,0 1 0,0-1 0,0-1 0,1 1 0,-1-1 0,1-1 0,0 0 0,13 3 0,3-4-3295,-16-1 258,1 0-2537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9856,'0'-2'144,"0"-2"675,0 0 0,0 0 0,0 0 0,1 0 0,0 0 0,1-5 0,-2 9-735,0 0 1,1 0 0,-1 0-1,0 0 1,0 0 0,0 0-1,1 0 1,-1 0-1,0 1 1,0-1 0,1 0-1,-1 0 1,0 0 0,0 0-1,0 0 1,0 0-1,1 1 1,-1-1 0,0 0-1,0 0 1,0 0-1,0 0 1,1 1 0,-1-1-1,0 0 1,0 0 0,0 0-1,0 1 1,0-1-1,7 15 488,-1 0-1,-1 0 0,5 22 1,-2-8-378,102 425-1330,-110-454 1134,7 45-3324,-9-15-2583,-2-21 1995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1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75 6784,'0'0'216,"0"-1"1,0 1-1,0 0 0,0-1 1,0 1-1,0 0 1,0-1-1,0 1 1,0 0-1,0-1 0,0 1 1,-1 0-1,1-1 1,0 1-1,0 0 0,0 0 1,0-1-1,0 1 1,-1 0-1,1 0 1,0-1-1,0 1 0,0 0 1,-1 0-1,1-1 1,0 1-1,-1 0 0,1 0 1,0 0-1,0 0 1,-1-1-1,1 1 0,0 0 1,-1 0-1,1 0 1,-14 4 1488,-11 13-1799,22-15 133,1 1 0,-1 0 0,1 0 0,0 0 0,-2 6 0,-1-2-44,6-7 6,-1 0-1,0 0 0,0 0 0,0 0 0,0 0 0,0 0 0,1 0 0,-1 0 0,0-1 0,0 1 0,0 0 0,0 0 0,0 0 1,1 0-1,-1 0 0,0 0 0,0 0 0,0 0 0,0 0 0,1 0 0,-1 1 0,0-1 0,0 0 0,0 0 0,0 0 0,0 0 1,1 0-1,-1 0 0,0 0 0,0 0 0,0 0 0,0 0 0,0 0 0,0 1 0,0-1 0,1 0 0,-1 0 0,0 0 0,0 0 1,0 0-1,0 0 0,0 1 0,0-1 0,0 0 0,0 0 0,0 0 0,0 0 0,0 1 0,0-1 0,0 0 0,0 0 0,0 0 1,0 0-1,0 0 0,0 1 0,0-1 0,0 0 0,0 0 0,0 0 0,0 0 0,0 0 0,0 1 0,0-1 0,0 0 0,0 0 1,-1 0-1,12-4 197,-4 1 11,-1-1-1,0-1 1,0 1-1,0-1 1,9-9-1,-14 12-107,1 0 0,0 0 0,-1 1 0,1-2 0,-1 1 0,0 0 0,0 0 0,1 0 0,-1-1 0,-1 1 0,1 0-1,0-1 1,-1 1 0,1-1 0,-1 1 0,0 0 0,0-1 0,0 1 0,0-1 0,0-4 0,-1 5-40,0 0 0,0 1-1,0-1 1,0 0 0,-1 1 0,1-1-1,0 1 1,-1-1 0,1 1 0,-1-1-1,1 1 1,-1 0 0,1 0 0,-1 0-1,0 0 1,0 0 0,0 0 0,1 0-1,-1 1 1,0-1 0,0 1 0,-3-1-1,1 0-21,-1 0 0,1 1 0,-1-1 1,1 1-1,0 0 0,-1 1 0,1-1 0,-1 1 0,-5 1 0,6 0-40,0 0 0,0 0 0,0 0 0,0 1 0,1 0 0,-1-1 0,1 1 1,0 1-1,0-1 0,0 0 0,0 1 0,0 0 0,1-1 0,0 1 0,-1 0 1,2 0-1,-4 7 0,3-6-2,0 1 0,1-1 1,-1 0-1,1 1 0,0-1 1,1 1-1,-1-1 0,1 1 1,0 0-1,1-1 0,-1 1 1,1-1-1,2 10 0,-1-12 13,-1-1-1,0 1 0,1-1 0,-1 1 1,1-1-1,0 0 0,0 0 1,0 0-1,0 0 0,0 0 0,0 0 1,0-1-1,1 1 0,-1-1 0,1 1 1,-1-1-1,1 0 0,-1 0 1,1 0-1,0 0 0,0-1 0,-1 1 1,1-1-1,0 1 0,3-1 1,5 0 44,0 0 0,0-1 0,0 0 0,-1 0 0,13-4 0,-17 3-19,-1 0 1,1 0-1,-1 0 0,1-1 1,-1 0-1,0 0 1,0 0-1,0-1 0,0 0 1,0 0-1,-1 0 1,0 0-1,4-6 1,-6 8 16,0-1 1,0 1 0,-1-1 0,1 1 0,-1-1-1,1 0 1,-1 0 0,0 1 0,0-1 0,-1 0-1,1 0 1,0 0 0,-1 0 0,0 0-1,0 0 1,1 0 0,-2 0 0,1 0 0,0 0-1,-1 0 1,1 0 0,-1 0 0,0 0 0,0 0-1,0 1 1,0-1 0,-1 0 0,-1-2 0,1 1-29,-1 1 0,0-1 1,0 1-1,0 0 0,0 0 0,0 0 1,0 0-1,-1 0 0,0 1 1,1-1-1,-1 1 0,0 0 1,0 1-1,0-1 0,0 1 1,0-1-1,-1 1 0,1 0 1,0 1-1,-1-1 0,1 1 0,0 0 1,-1 0-1,1 0 0,-1 0 1,1 1-1,0 0 0,-1 0 1,1 0-1,0 0 0,0 1 1,0 0-1,0 0 0,-6 4 1,3-1-45,1 0 1,0 0 0,0 1 0,0 0-1,1 1 1,-1-1 0,2 1 0,-1 0 0,1 0-1,0 0 1,0 1 0,1-1 0,0 1-1,1 0 1,-1 0 0,2 0 0,-1 0 0,1 1-1,0-1 1,1 0 0,0 1 0,0-1-1,2 10 1,-2-14 19,1-1 0,0 0 0,0 1-1,0-1 1,0 0 0,0 0 0,1 0-1,-1 0 1,1 0 0,0 0 0,0 0-1,0 0 1,0-1 0,0 1 0,1-1 0,-1 1-1,1-1 1,0 0 0,0 0 0,0 0-1,0-1 1,0 1 0,0-1 0,0 1-1,6 0 1,1 2 23,1-1 1,0 0-1,0-1 0,19 1 0,-24-2-12,0-1 0,-1 0 0,1-1-1,0 1 1,-1-1 0,1 0 0,-1-1 0,1 1 0,-1-1 0,0 0 0,8-4 0,-4 0 11,-1 0 0,0-1 1,0 1-1,-1-2 1,0 1-1,0-1 1,0 0-1,-1 0 0,-1-1 1,7-12-1,-10 16 8,1 0 0,-1 0 0,-1 0 0,1-1 0,-1 1 0,0-1-1,0 1 1,-1-1 0,1-7 0,-1 9 1,-1 1 0,0-1-1,1 0 1,-1 0 0,0 0 0,-1 0-1,1 1 1,-1-1 0,0 1 0,1-1-1,-2 1 1,1 0 0,0-1-1,-4-3 1,2 4-19,0-1-1,0 0 1,0 1 0,-1 0-1,1 0 1,-1 0-1,1 1 1,-1-1 0,0 1-1,0 0 1,0 1-1,-1-1 1,1 1 0,0 0-1,0 0 1,-1 1-1,1 0 1,0 0 0,-6 0-1,4 1-2,0 0 1,1 0-1,-1 1 0,0 0 1,1 0-1,0 0 0,-1 1 0,1 0 1,0 0-1,0 1 0,1-1 0,-1 1 1,1 1-1,-8 7 0,6-5-28,1 1-1,0-1 0,1 1 1,0 0-1,0 1 1,1-1-1,0 1 0,-4 12 1,7-16 9,-1 0 0,1-1 1,0 1-1,1 0 0,-1 0 0,1 0 1,0 0-1,0 0 0,0 0 0,1 0 1,0 0-1,0 0 0,0 0 1,0 0-1,1-1 0,0 1 0,4 7 1,-4-9 6,0 0-1,0-1 1,1 1 0,-1-1 0,1 0 0,0 0 0,-1 0 0,1 0 0,0 0 0,0-1 0,0 1 0,1-1 0,-1 0 0,0 0 0,0 0 0,1 0 0,-1 0 0,1-1-1,-1 0 1,6 1 0,0-1 22,1-1 0,0 0 0,-1 0-1,0-1 1,19-5 0,-19 4 3,0-1 1,0 0-1,0 0 0,0-1 1,-1 0-1,0-1 0,0 0 1,0 0-1,-1-1 0,0 0 1,0 0-1,-1 0 0,1-1 1,-2 0-1,1 0 0,-1-1 1,0 0-1,-1 0 0,0 0 1,3-10-1,-7 17-1,1-1-1,0 1 1,-1 0 0,1-1 0,-1 1 0,0-1 0,0 1-1,0-1 1,0 1 0,0 0 0,-1-1 0,1 1-1,-1-1 1,1 1 0,-1 0 0,0 0 0,0-1-1,0 1 1,0 0 0,0 0 0,0 0 0,-1 0-1,1 0 1,-1 0 0,0 0 0,1 1 0,-1-1-1,0 0 1,0 1 0,0 0 0,0-1 0,0 1 0,0 0-1,-3-1 1,-1 0-7,-1-1 1,0 1-1,0 1 0,0 0 1,0-1-1,0 2 0,-1-1 0,1 1 1,0 1-1,0-1 0,0 1 1,0 0-1,0 1 0,-11 3 0,10-2-24,1-1-1,0 2 1,-1-1-1,1 1 0,1 0 1,-1 1-1,0 0 0,1 0 1,0 0-1,0 0 0,1 1 1,-10 13-1,11-12-11,-1 0 0,1 0 0,0 0 1,1 1-1,0 0 0,0 0 0,0 0 0,-1 10 0,4-15 11,-1 0 1,1 0-1,0 0 1,0 0-1,1 0 1,-1 0-1,0 0 1,1-1-1,0 1 1,0 0 0,0 0-1,0-1 1,0 1-1,0 0 1,1-1-1,-1 1 1,1-1-1,-1 0 1,1 1-1,0-1 1,0 0-1,0 0 1,1 0-1,-1 0 1,0-1-1,1 1 1,3 2-1,2-1 25,-1 0 1,0 0-1,0-1 0,1 0 1,-1 0-1,1-1 0,0 0 1,0 0-1,-1 0 0,1-1 1,0-1-1,0 1 0,-1-1 0,1-1 1,0 1-1,-1-1 0,1-1 1,-1 1-1,0-1 0,13-7 1,-14 6 52,1 1 0,-1-1 0,-1-1 0,1 1 1,0-1-1,-1 0 0,0 0 0,0-1 1,-1 1-1,1-1 0,-1 0 0,0 0 1,-1-1-1,0 1 0,0-1 0,0 0 0,-1 1 1,0-1-1,0 0 0,0-1 0,-1 1 1,0-11-1,-1 15-43,0 0 0,0 0-1,0 0 1,0 0 0,-1 1 0,1-1 0,-1 0 0,0 0-1,0 1 1,0-1 0,0 1 0,-1-1 0,1 1 0,-1-1 0,1 1-1,-1 0 1,0-1 0,0 1 0,0 0 0,0 0 0,0 1-1,0-1 1,0 0 0,-5-1 0,4 1-26,0 1 1,0 0-1,0 0 1,-1 0-1,1 1 1,0-1-1,-1 1 0,1 0 1,0 0-1,-1 0 1,1 0-1,0 1 1,-1-1-1,1 1 1,0 0-1,-1 0 0,1 0 1,0 0-1,0 1 1,-3 1-1,-4 3-26,-1 1-1,2 1 1,-1-1 0,1 1-1,0 1 1,1 0 0,0 0-1,0 0 1,1 1 0,0 0-1,1 1 1,0 0 0,1 0-1,0 0 1,-5 16 0,10-26 25,0 0 1,-1 0 0,1 0 0,0 0-1,0 0 1,0 0 0,0 0-1,0 0 1,0 0 0,0 0-1,0 0 1,0 0 0,0 0-1,1 0 1,-1 0 0,0 0-1,1 0 1,-1 0 0,1-1 0,-1 1-1,1 0 1,-1 0 0,1 0-1,-1-1 1,1 1 0,0 0-1,-1-1 1,1 1 0,0 0-1,1 0 1,-1-1 3,1 1 1,-1 0-1,1-1 1,-1 0-1,1 1 0,0-1 1,-1 0-1,1 0 0,-1 0 1,1 0-1,0 0 1,-1 0-1,1-1 0,-1 1 1,1 0-1,-1-1 0,3 0 1,5-3 25,-1-1 1,1 0 0,-1 0-1,0-1 1,0 0 0,-1 0-1,0 0 1,0-1 0,-1 0-1,1-1 1,-1 0 0,-1 1-1,0-2 1,0 1 0,5-12-1,-10 19-25,0 1 0,1-1 0,-1 1-1,0-1 1,0 1 0,1-1-1,-1 1 1,0-1 0,0 1-1,0-1 1,0 0 0,0 1-1,0-1 1,0 1 0,0-1-1,0 1 1,0-1 0,0 0-1,0 1 1,0-1 0,-1 1-1,1-1 1,-1 0 0,1 1-6,-1 0-1,1 0 1,-1 0 0,1 0-1,-1 0 1,1 0 0,-1 0 0,1 0-1,-1 0 1,1 0 0,-1 1-1,1-1 1,-1 0 0,1 0 0,-1 0-1,1 1 1,-1-1 0,1 0-1,-1 1 1,-23 21-1020,-7 16-6186,31-35 3947,8 3-1775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8192,'-14'-27'3072,"10"22"-2400,4-2 448,0 7 32,4 0-416,5-5-96,9 2-160,14-1-65,8-1-223,4-2 0,10 4 128,4-2-192,-10 1-64,-3 1-192,-4-2-64,-5 5-1407,-6-4-513,1 1-2112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 10368,'-1'0'334,"0"-1"0,-1 1 0,1-1 1,0 1-1,0-1 0,0 1 0,-1 0 1,1-1-1,0 1 0,0 0 0,-1 0 1,1 0-1,0 0 0,-1 0 0,1 0 1,0 0-1,0 1 0,-1-1 0,1 0 0,0 1 1,-2 0-1,-27 13 1326,22-9-1462,1 0 0,-1 1 1,1 0-1,0 0 0,0 1 1,1 0-1,0 0 1,0 0-1,0 1 0,1 0 1,-7 14-1,1 4-55,1 1 1,-10 40-1,12-37 113,-15 53 461,-23 155 0,42-203-643,2 1 0,1 0 0,2-1 0,2 1 0,1-1 1,1 1-1,12 39 0,-12-62-56,0 1-1,1-1 1,0 0 0,1 0 0,1-1 0,0 0-1,1-1 1,0 1 0,0-2 0,1 1-1,1-1 1,0-1 0,0 0 0,1 0 0,0-1-1,0-1 1,1 0 0,0-1 0,0 0-1,1-1 1,-1 0 0,1-1 0,0-1 0,0 0-1,1-1 1,24 1 0,-33-3-7,0 0 1,0-1-1,0 0 1,0 0-1,0 0 0,-1-1 1,1 1-1,0-1 1,-1-1-1,0 1 1,1-1-1,-1 0 0,0 0 1,0-1-1,-1 1 1,1-1-1,-1 0 1,0 0-1,0 0 0,0-1 1,0 0-1,-1 0 1,0 0-1,0 0 1,0 0-1,-1 0 0,1-1 1,-1 1-1,0-1 1,-1 0-1,0 0 1,0 1-1,0-1 0,0-7 1,-1 9 9,0 0-1,-1 0 1,1 0-1,-1 1 1,0-1 0,0 0-1,0 0 1,-1 0 0,1 1-1,-1-1 1,0 1-1,0-1 1,0 1 0,0 0-1,-1 0 1,1 0 0,-1 0-1,0 0 1,0 1-1,0-1 1,0 1 0,0-1-1,-1 1 1,1 0 0,-7-2-1,2 1-20,0 0 1,-1 1-1,1-1 0,0 2 0,0-1 0,-1 2 1,1-1-1,-1 1 0,1 0 0,-1 0 0,-9 3 1,3 0-170,-1 2 0,1-1 1,0 2-1,1 0 1,-1 1-1,1 0 1,0 2-1,1-1 1,-14 13-1,37-32-7726,17-12 1247,-5 11 2584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9728,'-1'-1'404,"0"1"1,0-1 0,0 0-1,0 1 1,0-1 0,0 1-1,0 0 1,-1-1 0,1 1-1,0 0 1,0 0 0,-1 0-1,1 0 1,0 0 0,0 0-1,-1 0 1,-1 0 0,2 1-186,0 0 0,-1 0 0,1 0 0,0-1 0,0 1 0,-1 0 0,1 0 0,0 1 1,0-1-1,0 0 0,0 0 0,0 1 0,1-1 0,-2 2 0,-3 6 136,1 0 0,1 0-1,-1 0 1,-2 17 0,-6 44 198,10-57-421,-16 221 971,19 4-681,1-159-248,24 144 0,-18-186-875,0 0 0,3-1 0,1-1 0,2 0-1,1-1 1,21 36 0,-35-68 285,1 1 0,-1 0 0,1 0 0,0 0 0,0-1 0,0 1 0,0-1 0,0 0 0,1 0 0,-1 1 0,1-1 0,-1-1 0,1 1 0,0 0 0,-1-1 0,5 2 0,15-1-3978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8576,'-3'-3'1128,"-2"-4"3351,5 7-4366,-1 0 0,1 0 0,0 1 1,-1-1-1,1 0 0,0 0 0,-1 1 0,1-1 1,0 0-1,-1 1 0,1-1 0,0 0 0,0 1 1,-1-1-1,1 0 0,0 1 0,0-1 0,0 0 1,0 1-1,-1-1 0,1 1 0,0-1 0,0 1 1,0-1-1,-2 7 170,1 1 0,-1-1 0,1 0 0,1 0 0,-1 0 0,1 1 0,2 8 0,-1 10 23,1 49 469,18 109-1,27 74-131,-45-252-659,6 42-139,7 26-347,-12-62-1375,11 23 1,-14-34 1821,0-1 0,-1 0 1,1 0-1,0 0 0,0 0 0,0 0 1,0 1-1,0-1 0,0 0 0,1 0 1,-1 0-1,0 0 0,0 0 0,0 0 1,0 1-1,0-1 0,0 0 0,0 0 1,0 0-1,0 0 0,0 0 0,0 0 1,0 0-1,0 1 0,1-1 0,-1 0 1,0 0-1,0 0 0,0 0 0,0 0 1,0 0-1,0 0 0,0 0 0,1 0 1,-1 0-1,0 0 0,0 0 0,0 0 1,0 0-1,0 0 0,0 0 0,1 0 1,-1 0-1,0 0 0,0 0 0,0 0 1,0 0-1,0 0 0,1 0 0,-1 0 1,0 0-1,0 0 0,0 0 0,0 0 1,0 0-1,0 0 0,0 0 0,1 0 1,-1-1-1,0 1 0,0 0 0,0 0 1,0 0-1,3-8-2441,-2-4-1365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8448,'0'0'146,"1"-1"0,-1 1 1,0-1-1,1 1 0,-1-1 1,0 1-1,1 0 0,-1-1 1,0 1-1,1 0 0,-1-1 1,1 1-1,-1 0 0,1 0 1,-1 0-1,1-1 0,-1 1 1,1 0-1,-1 0 0,1 0 1,-1 0-1,1 0 0,-1 0 1,1 0-1,-1 0 0,1 0 1,-1 0-1,1 0 0,-1 0 1,1 0-1,-1 0 0,1 0 1,-1 1-1,1-1 0,-1 0 1,1 0-1,-1 1 0,0-1 1,1 0-1,-1 0 0,1 1 1,-1-1-1,0 1 0,1-1 1,19 23 2411,-14-16-2048,20 24 571,-1 2 0,-1 0 1,33 65-1,-49-82-913,69 158 1327,-68-149-1367,-2 0 0,0 0 1,-2 1-1,-1 0 0,2 33 0,-6-27-52,-2-1 0,-1 0 1,-13 58-1,-37 86-29,22-102-1362,25-62-902,-14 21 0,14-25-644,8-11-2545,6-10 1060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8192,'-5'-33'5120,"5"31"-3675,0 2-197,0 0-70,5 9 806,-1 4-1736,-1 0 0,0 1 0,0-1 0,-2 0 0,1 25 0,0-5-40,17 296 427,-19-313-981,2 1 1,0-1-1,1 1 1,7 23-1,-4-30-2043,-6-10 2315,0 1-1,0-1 1,0 0-1,0 0 1,0 0 0,0 0-1,0 0 1,0 0-1,0 0 1,1 0-1,-1 1 1,0-1-1,0 0 1,0 0 0,0 0-1,0 0 1,0 0-1,1 0 1,-1 0-1,0 0 1,0 0 0,0 0-1,0 0 1,0 0-1,0 0 1,1 0-1,-1 0 1,0 0-1,0 0 1,0 0 0,0 0-1,0 0 1,1 0-1,-1 0 1,0 0-1,0 0 1,0 0 0,0 0-1,0 0 1,0-1-1,0 1 1,1 0-1,-1 0 1,0 0-1,0 0 1,0 0 0,0 0-1,0 0 1,0 0-1,0-1 1,0 1-1,0 0 1,0 0 0,0 0-1,0 0 1,0 0-1,0 0 1,0-1-1,0 1 1,1 0-1,-1 0 1,0 0 0,-1 0-1,1 0 1,0 0-1,0-1 1,0 1-1,0 0 1,1-11-3947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8448,'0'-1'75,"0"1"1,0 0 0,0 0-1,-1 0 1,1 0-1,0-1 1,0 1-1,0 0 1,-1 0 0,1 0-1,0 0 1,0 0-1,0 0 1,-1 0 0,1 0-1,0 0 1,0-1-1,0 1 1,-1 0 0,1 0-1,0 0 1,0 0-1,-1 0 1,1 0-1,0 1 1,0-1 0,-1 0-1,1 0 1,0 0-1,0 0 1,0 0 0,-1 0-1,1 0 1,0 0-1,0 0 1,0 1 0,-1-1-1,1 0 1,0 0-1,0 0 1,0 1-1,2 10 1839,14 14 720,-13-23-2452,1 1 0,-1 0 0,1-1 0,-1 1 0,1-1 0,0 0 0,0-1 0,0 1 0,0-1 0,0 1 0,1-1 0,-1 0 0,0-1-1,7 1 1,2 0-52,0-1 0,0 0-1,21-4 1,110-26 282,-29 5-1965,0-3-7924,-83 20 5861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9728,'-13'-5'3404,"17"9"525,25 9-1039,51 6-1323,49 15 280,-115-29-1596,-1 1 1,1 0-1,-1 0 0,0 2 1,0 0-1,20 17 1,-25-18-134,0 1 0,-1 0 0,0 0 1,-1 1-1,0-1 0,0 1 0,6 14 1,-6-7 10,0-1-1,-1 1 1,0 0 0,2 20 0,-2 2 55,-2 1-1,-2-1 1,-4 53 0,-29 179-1459,30-257-412,-1 0 0,-7 18 0,8-25 23,0-1 1,-1 1 0,0-1 0,0 1-1,0-1 1,-1 0 0,-6 7 0,-11 5-3169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9088,'-5'-1'600,"0"0"0,0 0 1,1 1-1,-1 0 0,0 0 1,0 0-1,0 1 0,0-1 1,0 1-1,1 1 0,-1-1 0,0 0 1,1 1-1,-1 0 0,-8 5 1,13-6-547,0-1 0,0 1 1,1-1-1,-1 1 0,0 0 0,0-1 1,0 1-1,1-1 0,-1 1 0,0-1 1,1 1-1,-1-1 0,0 1 1,1-1-1,-1 0 0,1 1 0,1 1 23,0-1-1,0 0 1,0 1-1,1-1 1,-1 0-1,0 0 0,0-1 1,1 1-1,-1 0 1,5 0-1,27 1 464,-24-1-406,132-1 991,29 1-959,-165 0-492,0 0-1,-1 0 1,10 4 0,-1 3-1879,-13-7 2039,-1-1-1,0 0 0,1 0 1,-1 1-1,0-1 1,0 0-1,0 1 1,1-1-1,-1 1 0,0-1 1,0 0-1,0 1 1,0-1-1,0 1 1,0-1-1,0 0 1,0 1-1,0-1 0,0 1 1,0-1-1,0 0 1,0 1-1,0-1 1,0 1-1,0-1 0,0 0 1,0 1-1,0-1 1,-1 1-1,-6 7-4339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9600,'-13'31'3584,"13"-11"-2784,13 8 576,-4-13-1,9 6-191,12-6 32,15-3-128,5-4 32,3-8-608,1-3 0,-5-2 0,-4 5-256,-6 0-64,-7 8-128,-10 1-64,-8 3-1952,-5-2-832,0-1-3135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1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6502 4736,'0'1'352,"0"0"0,0-1 0,0 1 0,0 0 0,0 0 0,0-1 0,0 1 0,1 0 1,-1 0-1,0-1 0,0 1 0,0 0 0,1-1 0,-1 1 0,0 0 0,1-1 0,0 2 0,10-1 2377,-5-1-2483,-5 0-139,1 0 1,0-1 0,-1 1 0,1-1-1,0 0 1,-1 0 0,1 1 0,-1-1-1,1 0 1,-1 0 0,0 0 0,1 0-1,1-2 1,10-7 533,-4 5-381,0 1 0,-1-1 0,0-1-1,0 1 1,-1-1 0,10-10 0,38-46 827,-37 38-781,-1-1-1,-1-1 0,17-40 1,8-13 307,-19 40-475,-13 20-53,2 1 1,19-26 0,65-65-36,5-6 44,-80 86-58,-1-1 1,23-48-1,-35 63-12,38-93 14,-17 34-55,64-133 156,-74 156-33,-3 0 0,13-72 0,-18 69-54,2 0 0,23-57 1,13-2 35,38-111-16,-72 176-87,11-41 388,65-149-1,-59 170-338,-4-1-1,-2-1 0,16-77 1,16-63-6,-20 82 61,17-124 81,-19 73-73,-2 47-33,10-53-38,64-242 380,-12 41-516,-66 253 182,52-299-56,-23 104 59,-36 207 272,-20 96-207,-1 0 0,-2-28 0,0 5-22,1 39-7,2 0 1,-1-1-1,7-16 0,-1 1 42,20-57-100,-18 39 154,12-73 87,-18 100-294,7-28 1,-6 32-26,-1 0 0,-1-1 1,0 1-1,1-14 1,1-116 146,1 98-244,-1 20 351,-4 24-144,1 0-9,-1 0-77,0-1-1,0 1 0,0 0 0,1 0 0,-1 0 1,0 0-1,0 0 0,0 0 0,0 0 0,0 0 1,0 0-1,0 0 0,0 0 0,0 0 0,0 0 1,0 0-1,0 0 0,1 0 0,-1 0 0,0 0 0,0 0 1,0 0-1,0 0 0,0 0 0,0 0 0,0 0 1,0 0-1,0 0 0,0 0 0,0 1 0,0-1 1,0 0-1,0 0 0,1 0 0,-1 0 0,0 0 1,0 0-1,0 0 0,0 0 0,0 0 0,0 0 1,0 0-1,0 0 0,0 0 0,0 0 0,0 1 1,0-1-1,0 0 0,0 0 0,0 0 0,0 0 1,0 0-1,0 0 0,0 0 0,0 0 0,0 0 1,0 0-1,0 0 0,0 1 0,-27 80-45,14-41 25,-30 67 1,28-81 68,0-1 1,-26 32 0,-42 41-105,48-58 45,-187 216 124,18-38-74,193-211-73,11-7 34,0 0 1,0 0 0,0 0 0,0 0 0,-1 0 0,1 0-1,0 0 1,0 0 0,0 0 0,0 0 0,0 0 0,-1-1 0,1 1-1,0 0 1,0 0 0,0 0 0,0 0 0,0 0 0,0 0-1,0 0 1,-1-1 0,1 1 0,0 0 0,0 0 0,0 0-1,0 0 1,0 0 0,0-1 0,0 1 0,0 0 0,0 0-1,0 0 1,0 0 0,0-1 0,1-9 14,10-34 67,0 6-71,3-26-38,39-105 0,-37 130 17,2 0-1,2 0 1,42-60-1,85-97-32,-105 145 2,82-76 0,-109 114 16,1 0-1,0 1 0,18-11 1,-29 20 20,-1 1 0,0 0 0,1 0 0,-1 0 0,1 0 0,0 1 0,0 0 0,0 0 0,-1 0 0,1 0 0,0 1 0,0 0 1,0 0-1,0 0 0,0 1 0,0-1 0,9 4 0,-7-1 21,-1 0 1,1 0-1,0 1 1,-1 0 0,0 1-1,0-1 1,-1 1-1,1 0 1,6 8-1,5 8 142,17 27 0,-32-45-146,37 56 488,-3 2 1,49 113-1,57 198 195,-80-191-413,-34-95-1245,-27-82 65,2 8 423,-1-8-9349,5-4 4626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4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7680,'-2'-9'1133,"0"3"244,0 1 0,1-1 0,-1-10 0,1 15-1188,1 0-1,0 0 0,0 0 1,0 0-1,0 0 1,0 0-1,1 0 0,-1 0 1,0 0-1,0 0 0,1 0 1,-1 0-1,0 0 1,1 1-1,-1-1 0,1 0 1,-1 0-1,1 0 1,-1 1-1,1-1 0,0 0 1,-1 0-1,1 1 0,0-1 1,0 1-1,0-1 1,-1 1-1,1-1 0,2 0 1,-3 1-135,1 0 0,0 0 0,-1 1 0,1-1 0,0 0 0,-1 0 0,1 1 0,-1-1 0,1 0 0,-1 1 0,1-1 0,-1 0 0,1 1 0,-1-1 0,1 1 0,-1-1 0,1 1 0,-1-1 0,1 1 0,-1-1 0,0 1 0,0 0 0,1-1 0,-1 1 0,0-1 0,0 1 0,1 1 0,-1-1 39,4 8 170,-1 1 0,0 0 0,-1 0-1,2 13 1,-1-5-41,44 468 2204,-18-122-2137,-14-261-174,4 25-177,-19-98-1597,0-28-303,0-3-1674,1-6 1171,4-5-1509,7-7-340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418 390 8576,'2'-2'696,"0"-1"1,0 1-1,0 0 1,0-1 0,0 1-1,-1-1 1,1 1-1,1-5 1,8-25 2094,-5 14-2214,2-10-94,-1 0 0,-2 0 0,0-1 1,0-32-1,-4 54-305,-1 0 1,-1 0-1,1 0 1,-1-1 0,0 1-1,-1 0 1,0 0-1,-4-12 1,4 15-50,0 0-1,0 1 1,0-1-1,-1 0 1,1 1-1,-1-1 1,0 1-1,0 0 1,0 0-1,0 0 1,0 0-1,-1 1 1,0-1-1,1 1 1,-1 0-1,-5-2 1,4 2-57,0 0 0,-1 1 0,1-1 0,-1 1 0,1 0 0,-1 1 0,1-1 0,-1 1 0,0 0 0,1 1 0,-1-1 0,1 1 0,-1 0 0,-8 3 0,6-1-35,1 1-1,-1 0 0,1 0 1,0 0-1,0 1 1,0 0-1,0 0 1,-10 12-1,0 3-47,1 1 0,1 1 1,1 0-1,1 1 0,-12 27 1,-6 19 36,2 3 1,-21 83-1,38-109 113,2 1 0,3 0-1,1 1 1,1 71 0,6-95-62,1 1 0,0-1 0,2 0 0,1 0 0,1-1 0,17 43 0,-19-55-68,1-1 0,1 1-1,0-1 1,0-1 0,1 1 0,0-1-1,1 0 1,0-1 0,0 1 0,0-2-1,1 1 1,1-1 0,-1-1 0,1 1-1,0-2 1,13 6 0,-5-5 13,0-1 0,0 0 0,0-2 1,1 0-1,-1-1 0,1-1 0,0-1 1,-1 0-1,1-1 0,-1-1 0,26-7 0,-33 7-8,-1-1-1,0-1 1,0 0-1,0 0 1,-1-1-1,14-9 0,-16 10 21,-1-1 0,0 0 0,0 0 0,-1-1-1,1 0 1,-1 1 0,0-2 0,-1 1 0,6-11-1,-8 15-7,-1 0 0,0-1-1,0 1 1,-1 0 0,1-1-1,0 1 1,-1-1 0,1 1-1,-1-1 1,0 0 0,0 1-1,0-1 1,0 1 0,0-1-1,-1 1 1,1-1 0,-1 1-1,1-1 1,-1 1 0,0-1 0,0 1-1,0 0 1,-1-1 0,1 1-1,0 0 1,-1 0 0,0 0-1,-3-3 1,-1-1 0,-1 0 0,0 1 1,0 0-1,-1 0 0,0 1 1,1 0-1,-12-3 0,1 0-72,1 1-1,-1 1 1,-1 0-1,1 2 1,-1 0 0,0 1-1,1 1 1,-1 1-1,0 0 1,-30 5-1,31-1-934,0 0-1,0 1 1,-27 12-1,28-10-2703,12-7-1078,8-2-799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8448,'0'-111'6896,"0"109"-6720,0 0 1,0 0 0,0 0 0,1 0-1,-1 0 1,0 0 0,1 0 0,0 0-1,-1 0 1,1 0 0,0 0 0,0 0-1,2-2 1,-3 3-167,0 1-1,0 0 1,1 0 0,-1 0-1,0 0 1,0 0-1,0 0 1,0 0 0,0 0-1,0 0 1,0 0 0,1 0-1,-1 0 1,0 0-1,0 0 1,0 0 0,0 0-1,0 0 1,1 0 0,-1 0-1,0 0 1,0 0-1,0 0 1,0 0 0,0 0-1,0 0 1,1 0 0,-1 0-1,0 0 1,0 0-1,0 0 1,0 0 0,0 0-1,0 0 1,1 0 0,-1 1-1,0-1 1,0 0-1,0 0 1,0 0 0,0 0-1,0 0 1,0 0 0,0 0-1,0 1 1,3 3 133,0 1 1,0-1-1,-1 1 0,0 0 1,3 9-1,0 0 95,6 20 220,0 0 0,5 41-1,6 74-8,-16-98-313,-5-43-120,105 650 1866,-99-627-1802,2 16 324,2 0-1,33 83 1,-44-129-366,1 1 1,0-1-1,-1 1 1,1-1-1,0 0 0,0 1 1,0-1-1,0 0 1,0 0-1,0 1 1,0-1-1,0 0 0,0 0 1,1 0-1,-1 0 1,0-1-1,3 2 0,-4-2-24,1 0-1,-1 0 1,1 0 0,-1 0-1,1 0 1,-1 0-1,1 0 1,-1 0-1,1 0 1,-1 0-1,1 0 1,-1-1-1,1 1 1,-1 0-1,1 0 1,-1-1-1,0 1 1,1 0-1,-1 0 1,1-1-1,1-1 7,-1 1-1,0-1 0,0 0 1,0 1-1,0-1 1,0 0-1,1-3 1,12-34 77,11-59 1,-14 51-80,67-311-4,-33-3-1,-42 328-160,-2 0 1,-1 1 0,-2-1 0,-8-48 0,7 69-65,2 5-151,-1 0 1,1 0 0,0 0 0,0-8 0,1 13 182,0 0 1,0 1-1,1-1 1,-1 1 0,0-1-1,1 0 1,-1 1 0,1-1-1,-1 1 1,1-1-1,0 1 1,0 0 0,-1-1-1,1 1 1,0 0-1,0-1 1,1 1 0,-1 0-1,0 0 1,0 0 0,0 0-1,1 0 1,1-1-1,1 0-375,0 1-1,1-1 0,-1 1 1,1-1-1,-1 1 1,1 0-1,-1 1 0,10-1 1,21 4-3606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24 319 8960,'-3'5'1272,"0"-1"-406,0 0 0,0 0 0,0 0 1,-3 9-1,5-11-743,1-1 1,-1 0 0,1 1-1,0-1 1,0 0 0,-1 1-1,1-1 1,0 1-1,0-1 1,0 0 0,0 1-1,1-1 1,-1 1 0,0-1-1,1 0 1,-1 1 0,1-1-1,-1 0 1,1 1 0,-1-1-1,1 0 1,0 0-1,1 2 1,-1-2-50,0 0 0,0 0-1,1 0 1,-1 0 0,0 0 0,1 0-1,-1 0 1,1 0 0,-1 0 0,1-1 0,-1 1-1,1-1 1,-1 1 0,1-1 0,0 1-1,-1-1 1,1 0 0,0 0 0,-1 0-1,1 0 1,0 0 0,-1 0 0,1 0-1,0-1 1,-1 1 0,1-1 0,2 0-1,5-3 88,0 0 0,-1 0 0,15-11 0,-16 11-11,8-6 37,0 0 0,-1-1 1,0-1-1,-1 0 1,0-1-1,-1 0 0,0-1 1,10-16-1,-18 23-131,0 0 0,-1 0 0,1 0-1,-1 0 1,-1-1 0,1 1 0,-1-1 0,0 0-1,-1 0 1,0 0 0,0 0 0,-1 0 0,0 0 0,-1 0-1,1 1 1,-1-1 0,-1 0 0,0 0 0,0 0-1,-4-10 1,3 11-2,0 0 0,0 1-1,-1 0 1,0 0-1,0 0 1,-8-9 0,11 14-47,-1-1 1,1 1 0,-1 0 0,1-1 0,-1 1 0,0 0-1,1 0 1,-1 0 0,0 0 0,0 0 0,0 0 0,0 1-1,0-1 1,0 1 0,0-1 0,0 1 0,0 0 0,0-1 0,0 1-1,0 0 1,0 0 0,0 1 0,0-1 0,0 0 0,0 1-1,0-1 1,0 1 0,-2 1 0,-2 1-11,0 1-1,1 0 1,-1 0-1,1 0 1,0 1-1,0-1 1,0 1 0,-4 7-1,-32 49-82,30-43 30,1 1 0,1 0 0,-11 31 0,16-38 34,1 1 0,0 0 0,1 0-1,0 0 1,1 0 0,1 23 0,1-17-12,1-1 0,1 1 0,9 31 1,-10-44 35,0-1 1,0 0 0,0 1 0,1-1 0,0 0 0,0 0 0,0-1 0,1 1 0,-1-1 0,1 1 0,0-1 0,0 0 0,1-1 0,-1 1 0,1-1 0,7 5 0,2-3-267,1 0 0,-1 0 1,1-2-1,0 0 1,18 2-1,7 1-2090,44 9-4355,-48-6 2437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5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100 647 12032,'-39'-79'8832,"26"48"-6915,-16-61 0,24 71-1738,0-1-1,1 0 1,0-33 0,4 47-179,0-1 1,1 0-1,0 1 1,0-1-1,1 1 0,0-1 1,1 1-1,0 0 1,0 0-1,1 0 0,8-15 1,1 6-224,0 0 1,2 1-1,-1 0 0,2 1 1,0 1-1,1 1 1,0 0-1,34-18 0,-33 21-1210,1 1 0,0 2 0,0-1 0,1 2 0,28-5 0,-2 5-3367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90 9216,'-10'-24'1379,"4"7"92,-2 1 0,-8-16 0,18 34 3165,20 30-3646,-11-9-759,0 1 1,-2-1-1,12 43 0,10 85 355,-27-133-518,112 785 902,-98-538-2004,-18-255 815,1-2-161,0 0 1,-1 0 0,-1-1 0,1 1-1,-1 0 1,0 0 0,-3 9-1,4-17 283,-1 1 0,1 0-1,0-1 1,0 1-1,-1-1 1,1 1-1,0 0 1,0-1-1,-1 1 1,1-1-1,-1 1 1,1-1-1,-1 1 1,1-1 0,-1 1-1,1-1 1,-1 1-1,1-1 1,-1 0-1,1 1 1,-1-1-1,1 0 1,-1 1-1,0-1 1,1 0-1,-1 0 1,0 0 0,1 0-1,-1 0 1,0 0-1,1 0 1,-1 0-1,0 0 1,1 0-1,-1 0 1,0 0-1,1 0 1,-1 0-1,0 0 1,1-1 0,-1 1-1,1 0 1,-1-1-1,0 1 1,1 0-1,-1-1 1,-3-2-437,1 1 1,0-1 0,0 0-1,0 0 1,-4-6-1,-16-25-3092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49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8320,'-2'-1'3497,"6"9"-2406,13 18 289,-11-21-1077,0-1 0,0 1 1,0-1-1,0 0 1,1 0-1,0 0 0,0-1 1,0 0-1,12 3 1,10 1 584,32 4 0,-50-9-781,29 4 498,0-2 0,1-2 0,0-2 0,-1-1-1,61-10 1,-77 6-425,1 0 1,-1-1-1,0-2 0,0 0 0,-1-1 0,0-2 0,-1 0 0,0-2 0,-1 0 0,20-16 0,-26 16-112,0-1-1,21-25 0,-32 33-50,0 1 0,0-1 0,-1 1 0,1-1 0,-1 0 0,0-1 0,-1 1 0,1 0 0,-1-1 0,-1 1 0,2-9 0,-3 14-12,1-1 0,-1 1 1,0-1-1,0 1 0,0-1 1,0 1-1,0-1 1,0 1-1,0-1 0,-1 1 1,1-1-1,-1 1 0,1-1 1,-1 1-1,1-1 1,-1 1-1,0 0 0,0-1 1,0 1-1,1 0 0,-1 0 1,0 0-1,-1 0 0,1-1 1,0 1-1,0 1 1,0-1-1,-1 0 0,1 0 1,0 0-1,-1 1 0,1-1 1,0 1-1,-1-1 1,1 1-1,-2-1 0,-1 1-19,0 0 0,0 0 0,0 0 0,0 0-1,0 1 1,0 0 0,0 0 0,0 0 0,0 0-1,0 0 1,1 1 0,-1 0 0,-5 3 0,-6 5-21,0 2 0,0 0 0,1 0 0,1 1 0,-17 20 1,12-9 23,0 1 1,-24 44 0,34-52-1,-1-1 0,2 2 1,1-1-1,0 1 0,1-1 1,1 2-1,0-1 0,2 0 1,0 1-1,1 33 0,2-46 15,0 0 0,0 0 0,0 0 0,1 0 0,0 0 0,0-1-1,0 1 1,1 0 0,-1-1 0,2 1 0,-1-1 0,0 0 0,7 6 0,-4-5 25,0 0 1,1-1 0,-1 0 0,1 0-1,1 0 1,-1-1 0,1 0 0,-1-1-1,11 4 1,4 1-19,0-2 0,1 0 0,37 4-1,-47-9-565,0-1 0,1 0-1,-1 0 1,1-1 0,-1-1-1,0-1 1,25-7-1,42-24-5316,-36 14 2214,5 0-363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411 138 8576,'2'-29'2323,"2"-29"286,-2 18 1909,-2 40-4434,0-1 1,0 1-1,0 0 1,0-1-1,0 1 0,0-1 1,0 1-1,0 0 0,0-1 1,0 1-1,0 0 0,0-1 1,-1 1-1,1-1 0,0 1 1,0 0-1,0-1 1,0 1-1,-1 0 0,1 0 1,0-1-1,0 1 0,-1 0 1,1-1-1,0 1 0,0 0 1,-1 0-1,1-1 0,0 1 1,-1 0-1,1 0 1,-1-1-1,0 2-3,1-1 0,-1 0 1,0 0-1,0 0 0,1 1 0,-1-1 1,0 0-1,0 1 0,1-1 0,-1 1 1,0-1-1,1 1 0,-1-1 1,1 1-1,-1-1 0,-1 2 0,-73 90 1523,44-50-1176,-5 2-237,4-5 33,2 1 1,-50 86-1,-31 114-8469,111-240 8136,0 0 0,0 1 0,0-1 0,0 0 0,0 0 0,0 0 0,0 1 0,0-1 0,0 0 0,0 0 0,0 0 0,0 1 0,0-1 0,0 0 0,-1 0 0,1 0 0,0 1 0,0-1 0,0 0 0,0 0 0,0 0 0,0 0 0,-1 1 0,1-1 0,0 0 0,0 0 0,0 0 0,-1 0 0,1 0 0,0 0 0,0 0 0,0 0 0,-1 0 0,1 1 0,0-1 0,0 0 0,-1 0 0,2-10-3327,7-8-196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11648,'-4'-34'5343,"4"35"-3903,1 1 86,35 86 3144,29 41-3570,-38-83-920,0-3-14,21 52 0,64 219-1760,-87-218-1768,-22-82 2074,-1-1-1,-1 0 0,0 0 1,-1 1-1,-2 17 1,-5 1-3208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8832,'97'-32'7494,"-86"29"-6695,16-3 358,0 1 0,35-3 1,-40 7-820,-1 2 0,1 0 0,24 5 1,-5-1 142,66 2 785,181-9-1,105-34-256,-155 11-565,547-22 45,134-13 132,-855 53-608,178-17 56,-1 16-29,-222 8-130,0 2-1,-1 0 1,25 6 0,-37-7 32,0 1-1,0 1 1,0-1 0,0 1-1,9 5 1,-12-6 30,-1 0-1,1 0 0,-1 0 1,0 0-1,1 1 1,-1-1-1,0 1 0,0-1 1,-1 1-1,1 0 1,-1 0-1,2 3 1,-3-6-217,0 0 1,0 0 0,0 0 0,0 0-1,0 0 1,0 0 0,0 0 0,0 0 0,-1 0-1,1 0 1,0 0 0,0 0 0,0 0 0,0 0-1,0 0 1,0 0 0,0 0 0,0 0-1,-1 0 1,1 0 0,0 0 0,0 0 0,0 0-1,0 0 1,0 0 0,0 0 0,0 0 0,0 0-1,0 0 1,0 0 0,-1 0 0,1 0-1,0 0 1,0 0 0,0 0 0,0 0 0,0 1-1,0-1 1,0 0 0,0 0 0,0 0-1,0 0 1,0 0 0,0 0 0,0 0 0,0 0-1,0 1 1,0-2-4678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2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2555 8455 5376,'1'1'301,"-1"0"1,1 0 0,-1-1-1,1 1 1,-1 0-1,1 0 1,-1 0-1,1 0 1,-1 0 0,0 0-1,0 0 1,1 0-1,-1 1 1,0-1-313,0 0 0,0-1-1,1 1 1,-1 0 0,0 0 0,0 0-1,1 0 1,-1 0 0,1 0 0,-1 0 0,1-1-1,-1 1 1,1 0 0,0 0 0,1 1-1,5 4 6572,-14-9-4968,-16-12-1179,22 15-263,-61-36 1615,53 31-1602,0-1 0,0 0 0,0 0 0,1-1 0,0 0 0,1 0 1,0-1-1,0 0 0,-11-17 0,-1-6 171,-23-51 0,15 27 92,-52-96 65,34 55-182,30 68-242,-18-46 0,11-3-74,7 22 8,-10-33 212,-35-96 422,49 156-549,-30-52-1,-9-9-48,26 48-43,-20-55 0,-22-38-110,20 60 108,18 30 16,1 0 0,-36-86 0,4-44 83,-6-21-41,-9-28 17,50 129-134,-75-246 188,40 147-148,6-41-122,-6 3 154,-2-49-10,52 241 1,-40-198 93,0-89-52,3 17-37,-1-9-16,17 93-77,19 127 144,-33-238 93,5 81-227,24 163 80,-42-210 3,14 79 49,26 131-66,-33-162-106,-15-85 188,20 70-33,29 177 9,-7-48 40,15 92-115,4 24 390,-2-47 0,5 61-143,-2 16-49,-3 19-61,-7 15-18,3 17-66,5-27 5,-18 107 61,-45 180-170,-12-27 127,65-240-58,-47 161 9,-27 93-194,82-288 164,6-16 5,0-4-5,3-29-100,0 21 119,21-212 42,-14 157-37,26-215-67,22-67 122,27 4-84,-62 267 67,4 1 0,3 1 1,42-76-1,70-84-27,-131 219-17,1-1 40,1 1 0,0 0 1,2 1-1,22-23 0,-32 36 15,0-1 1,1 0-1,-1 1 0,1 0 0,8-5 1,-9 7-2,-1 0 0,0 0 0,0 0 0,0 1 0,1-1 0,-1 1 0,0 0 0,0 0 0,1 0 0,4 1 0,-6-1-4,0 0 0,1 1 0,-1-1 0,0 1 0,0-1 0,0 1 0,0 0 0,0-1 0,0 1 0,0 0 0,0 1 0,0-1 0,0 0 0,0 1 0,2 1 0,10 15 191,0 0 0,-1 1-1,-1 0 1,15 34 0,129 315 722,3 24-800,-111-269-544,25 62-2586,-26-61-6470,-33-82 3611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45 8064,'-6'14'2902,"4"-8"-2256,-1-1-1,1 1 0,0 0 0,1 0 0,-1 0 0,1 0 1,0 0-1,0 8 0,1-14-630,0 0-1,0 0 1,0 0 0,0 0 0,0 0-1,0 1 1,0-1 0,0 0 0,0 0-1,0 0 1,0 0 0,0 0 0,0 0-1,0 0 1,0 1 0,0-1 0,0 0-1,0 0 1,0 0 0,0 0 0,1 0 0,-1 0-1,0 0 1,0 1 0,0-1 0,0 0-1,0 0 1,0 0 0,0 0 0,0 0-1,0 0 1,0 0 0,1 0 0,-1 0-1,0 0 1,0 0 0,0 0 0,0 0-1,0 0 1,0 0 0,1 0 0,-1 0-1,0 0 1,0 0 0,0 0 0,0 0 0,0 0-1,0 0 1,1 0 0,7-5 497,6-10 307,-10 11-591,-1-1 1,0 0-1,1 0 0,-2 0 0,1 0 1,3-11-1,-5 14-120,-1 0 0,1 0 0,-1 0-1,0 0 1,0 0 0,0 0 0,0-1 0,0 1 0,0 0 0,0 0 0,-1 0 0,1 0 0,-1 0 0,0 0 0,1 0 0,-1 0-1,0 0 1,0 0 0,0 1 0,-1-1 0,1 0 0,-3-2 0,4 3-93,-1 0-1,0 1 1,1-1 0,-1 0 0,0 1-1,1-1 1,-1 0 0,0 1 0,0-1-1,0 1 1,0-1 0,0 1 0,1 0-1,-1-1 1,0 1 0,0 0 0,0 0-1,0-1 1,0 1 0,0 0 0,0 0-1,0 0 1,0 0 0,-2 1 0,2-1 14,0 1 0,-1 0 0,1-1 0,0 1 0,0 0 0,-1 0 0,1 0 0,0 0 1,0 0-1,0 0 0,0 0 0,0 1 0,0-1 0,-1 2 0,0 1 29,0 1-1,-1-1 1,2 1-1,-1 0 1,0 0-1,1 0 1,0 0-1,-1 9 1,2-11-96,0 1 0,0-1 0,1 1 0,-1-1 0,1 1 0,0-1 0,0 0 0,0 1 0,0-1 0,0 0 0,1 0 0,-1 0 0,1 0 0,0 0 0,0 0 0,5 4 0,-5-3-551,1 0 1,-1 0-1,1 0 0,-1 1 0,-1-1 0,1 1 0,-1-1 0,1 1 0,-1-1 1,0 7-1,6 19-3936,9 5-1107,2 5 1355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51 9856,'-3'2'644,"0"0"1,0-1 0,0 0 0,1 1 0,-2-1-1,1-1 1,-6 2 0,-4-1 5828,12-1-5225,-3 6 310,4-3-1509,-1 0 0,1 0 0,0 0 0,-1-1 1,1 1-1,0 0 0,1 0 0,-1 0 0,0 0 0,1 0 1,0 0-1,0-1 0,0 1 0,0 0 0,0-1 1,0 1-1,1-1 0,2 5 0,-3-5-41,1 0 0,-1-1 0,1 1 0,0-1 0,-1 1 1,1-1-1,0 1 0,0-1 0,0 0 0,0 0 0,0 0 0,0 0 0,0 0 0,0-1 0,1 1 0,-1-1 0,0 1 0,0-1 0,1 0 0,-1 0 0,0 0 0,1 0 0,-1 0 0,4-1 1,-2 0 56,0-1 1,0 1-1,0-1 1,0 0 0,0 0-1,-1 0 1,1-1-1,-1 0 1,1 1-1,-1-1 1,0 0 0,0-1-1,0 1 1,-1 0-1,1-1 1,-1 1 0,1-1-1,1-6 1,-2 7-15,-1 1 0,0-1 1,0 0-1,0 1 0,0-1 1,0 0-1,-1 0 0,1 0 0,-1 1 1,0-1-1,0 0 0,0 0 1,0 0-1,-1 0 0,1 0 1,-1 0-1,1 1 0,-1-1 0,0 0 1,0 0-1,0 1 0,-1-1 1,1 1-1,0-1 0,-1 1 1,0 0-1,-3-5 0,4 6-47,0 1 0,0-1 0,-1 0-1,1 0 1,0 0 0,0 1 0,0-1 0,-1 1-1,1-1 1,0 1 0,-1-1 0,1 1 0,0 0-1,-1 0 1,1 0 0,-1-1 0,1 1 0,0 1-1,-3-1 1,2 0-16,0 1 0,-1 0-1,1 0 1,0 0 0,0 0 0,0 0-1,0 0 1,0 0 0,0 1 0,-3 2-1,2-1-25,0 0 0,0 0 0,0 0 0,1 1 0,-1-1-1,1 1 1,0 0 0,0-1 0,0 1 0,0 0 0,1 0 0,-2 7-1,1 5-1044,1 24-1,1-35 163,0 0 0,1 0 0,0 0 1,-1 0-1,2 0 0,-1 0 0,0-1 0,1 1 1,3 5-1,7 2-4103,6-4 459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45 9216,'2'-9'1310,"1"-12"900,-3 7 2008,-9 15-975,7 0-3094,0 1 1,0-1 0,0 1-1,1-1 1,-1 1 0,1-1-1,-1 1 1,1 0 0,0 0-1,0 0 1,-1 0 0,1 0-1,0 0 1,0 2 0,-1-1-38,-8 20 235,2 1 0,-7 26 0,8-26-156,-28 104 772,6 1 1,-24 255 0,47-289-795,12 159 0,0-197-157,2 0 0,3-1 1,2 0-1,22 59 1,-24-86-35,1-1 0,24 40 0,-29-57-263,0 0 0,1-1 0,0 0 0,1 0 0,0-1 1,0 0-1,1 0 0,15 10 0,-21-17-121,-1 0-1,1 0 0,-1-1 0,1 1 1,-1-1-1,1 0 0,0 0 1,0 0-1,0 0 0,0-1 1,0 1-1,-1-1 0,1 0 0,0 0 1,0-1-1,0 1 0,0-1 1,0 0-1,0 0 0,-1 0 0,1 0 1,0-1-1,-1 1 0,1-1 1,-1 0-1,6-5 0,22-21-4388,-30 27 4668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 10880,'0'0'173,"-1"0"0,1-1 0,0 1 0,-1 0 0,1-1 1,-1 1-1,1 0 0,0-1 0,0 1 0,-1-1 0,1 1 0,0 0 0,0-1 1,-1 1-1,1-1 0,0 1 0,0-1 0,0 0 0,4-4 2388,20 0 844,-13 4-2431,27-5-456,1 2 0,-1 1 0,1 3 0,0 1 0,0 1 0,38 8 0,-45-2-397,-1 0 0,50 22 0,-16-6-1092,-61-22 520,0-1 0,0 0 0,0 0 0,0 0 0,1 0 0,-1-1-1,0 1 1,0-1 0,1 0 0,-1 0 0,0-1 0,1 1 0,-1-1 0,0 0-1,0 0 1,7-3 0,15-6-4711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11392,'5'-39'6911,"-5"38"-5119,1 14 912,16 82-10,2 0-2209,18 279 2,-17-132-403,15-5-692,-32-223 402,0 5-733,1-1 0,0 1 0,2-1-1,14 33 1,-9-35-1653,-10-16 2410,-1 1 1,0-1-1,1 1 1,-1-1-1,1 0 1,-1 1-1,1-1 1,-1 0-1,1 1 1,-1-1-1,1 0 1,-1 0-1,1 0 1,-1 1-1,1-1 1,-1 0-1,1 0 1,-1 0-1,1 0 1,-1 0-1,1 0 1,0 0-1,-1 0 1,1 0-1,-1 0 1,2-1-1,4-5-4500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9600,'1'-1'195,"-1"1"1,0-1-1,1 1 0,-1-1 1,0 1-1,1-1 1,-1 1-1,0 0 0,1-1 1,-1 1-1,1 0 1,-1-1-1,1 1 1,-1 0-1,1-1 0,-1 1 1,1 0-1,-1 0 1,1 0-1,-1 0 0,1-1 1,0 1-1,-1 0 1,1 0-1,-1 0 1,1 0-1,-1 0 0,2 0 1,-1 1 132,1-1 1,-1 1 0,1 0-1,-1 0 1,1-1 0,-1 1-1,1 0 1,-1 0 0,0 0-1,2 2 1,2 2 313,0 0-1,-1 1 1,1-1-1,4 10 1,-1 1-240,0 1-1,-2 0 1,1 0-1,-2 1 1,5 28 0,-5-12-116,-1 0 1,-1 38-1,-5-34-371,-2 1 0,-1-1-1,-2 1 1,-2-2 0,-1 1-1,-19 44 1,26-75-531,-5 12-1253,7-18 1634,1-1 0,0 1 0,0-1 0,-1 1-1,1 0 1,0-1 0,0 1 0,0-1 0,0 1 0,0-1 0,0 1-1,-1-1 1,1 1 0,1 0 0,-1-1 0,0 1 0,0-1 0,0 1-1,0-1 1,0 1 0,0-1 0,1 2 0,6-5-3866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11136,'-1'0'112,"1"0"0,0-1 1,0 1-1,0 0 0,0 0 1,0 0-1,0 0 0,0 0 1,0 0-1,0 0 0,0 0 1,0 0-1,0 0 0,0 0 1,0 0-1,0-1 0,0 1 1,0 0-1,0 0 1,0 0-1,0 0 0,0 0 1,0 0-1,0 0 0,0 0 1,0 0-1,1 0 0,-1 0 1,0 0-1,0 0 0,0-1 1,0 1-1,0 0 0,0 0 1,0 0-1,0 0 0,0 0 1,0 0-1,0 0 0,0 0 1,0 0-1,0 0 0,0 0 1,1 0-1,-1 0 0,0 0 1,0 0-1,0 0 0,0 0 1,0 0-1,0 0 1,0 0-1,0 0 0,0 0 1,0 0-1,0 0 0,0 0 1,1 0-1,-1 0 0,0 0 1,0 0-1,0 0 0,0 0 1,0 0-1,0 0 0,0 0 1,0 0-1,0 1 0,0-1 1,7 7 2414,6 17-1388,-8-11-863,0 0 0,-1 0 0,0 1 0,1 14-1,5 56-36,-7-48-76,54 532 227,-25-357-1532,-31-201 258,2 1 0,-1-1 0,1 0-1,9 20 1,-11-29 522,0 1 0,-1-1 0,1 0 0,0 1-1,0-1 1,0 0 0,0 0 0,0 0 0,2 2 0,-2-2 70,-1-1 0,1 0 0,0 0 0,-1 0 0,1 0-1,0 0 1,-1 0 0,1 0 0,0 0 0,0 0 0,-1 0 0,1 0 0,0 0 0,-1-1 0,1 1 0,1-1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459 143 9600,'1'-2'613,"0"-1"0,0 1 1,0 0-1,0 0 0,0-1 1,0 1-1,0 0 0,-1-1 1,0 1-1,1-1 0,-1 1 0,0-1 1,0-2-1,2-14 1229,-1 17-1713,-1-1 0,1 1-1,-1 0 1,0 0 0,1-1 0,-1 1 0,0 0 0,0-1 0,-1 1 0,1 0 0,0 0-1,-1-1 1,0 1 0,1 0 0,-3-4 0,1 2 2,0 1 0,-1 0 0,1 0 0,-1-1 0,0 2 0,0-1 0,0 0 0,0 0 0,0 1 0,0 0 0,-1 0 0,1 0-1,-1 0 1,0 0 0,-7-2 0,6 3-75,0 0-1,-1 1 0,1-1 0,0 1 0,0 0 0,-1 0 0,1 1 1,0-1-1,-1 1 0,1 0 0,-10 4 0,2 0-36,1 0 0,0 1 0,0 1-1,1 0 1,-1 0 0,2 1 0,-15 13 0,11-8 23,1 2 0,0 0 1,2 0-1,-16 25 1,3 5 105,3 1 0,1 0 0,-13 52 0,18-50 63,2 1-1,-6 53 1,15-73-119,2 0 0,1 1 1,1-1-1,7 53 0,-4-68-77,0 0 0,1-1 0,1 0 0,0 1-1,0-1 1,2-1 0,0 0 0,0 1 0,1-2 0,0 1 0,1-1-1,0-1 1,1 0 0,0 0 0,1-1 0,0 0 0,0-1-1,1 0 1,0-1 0,16 8 0,-11-8 1,0 0-1,0 0 1,0-2-1,1 0 1,0-1-1,0-1 1,1-1-1,-1-1 1,0 0-1,1-1 1,-1-1-1,0 0 1,1-2-1,-1 0 1,18-6-1,-18 3 12,0-1-1,-1 0 1,0-1 0,16-11-1,-24 13 25,0 0 0,-1 0 0,0-1 0,0 0 0,-1-1 0,1 0 0,-2 0 0,10-14 0,-14 19-13,-1 0-1,1 0 1,-1 0 0,1 0-1,-1-1 1,0 1 0,-1 0-1,1-1 1,0 1-1,-1-1 1,0 1 0,0 0-1,0-1 1,0 1-1,-1-1 1,1 1 0,-1-1-1,0 1 1,0 0 0,0 0-1,0-1 1,0 1-1,-1 0 1,0 0 0,1 0-1,-1 0 1,0 1 0,-1-1-1,-2-3 1,-1 0-15,1 1 0,-2 0 1,1 0-1,-1 0 0,1 1 0,-1-1 1,0 2-1,-1-1 0,1 1 1,-1 0-1,-14-3 0,8 4-50,-1 0-1,0 1 1,1 1-1,-1 1 1,0 0 0,0 0-1,1 2 1,-1 0-1,-16 5 1,10-1 2,0 1 1,1 1-1,0 0 1,1 1-1,-29 21 1,39-25-68,-1 1 0,1 1-1,1-1 1,-1 1 0,1 1 0,1 0 0,0 0 0,0 0 0,1 1 0,-7 13-1,12-23 37,1 1-1,-1 0 0,1 0 0,-1 0 0,1 0 0,0 0 0,0 0 0,-1 0 0,1 0 0,0 0 0,0 0 0,0 0 0,0 0 0,0 0 0,0 0 0,0 0 0,0 0 0,0 0 0,1 0 0,-1 0 0,0 0 0,0 0 0,1 0 0,0 1 0,0-1-51,0-1 0,0 1 0,0-1 0,0 1 0,0-1 0,0 0-1,0 1 1,0-1 0,0 0 0,0 0 0,0 0 0,1 0 0,-1 0 0,0 0 0,0 0 0,0 0 0,0 0 0,2-1-1,6-2-972,1 0 0,0-1 0,14-7 0,15-11-3020,-3 2-1168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12544,'7'0'851,"-2"-1"-439,0 1 0,1-1 1,-1 1-1,0 1 0,0-1 0,0 1 0,0-1 0,0 2 0,0-1 0,0 0 1,7 4-1,0 1 73,0 1-1,-1 0 1,0 1 0,0 0 0,0 0-1,-1 1 1,0 1 0,-1 0 0,16 22 0,69 121 2156,-16-23-1469,81 99-399,50 81-112,-183-265-499,-2 0-1,-3 2 0,17 50 0,-27-63-81,-2 0 0,-2 0 1,-1 1-1,-1 0 0,0 45 0,-5-64-67,-1 0 0,-1 0 0,0 0 0,-1 0 1,0 0-1,-2-1 0,1 1 0,-2-1 0,0-1 0,-1 1 0,-1-1 1,0 0-1,0 0 0,-21 23 0,-161 151-1490,74-78-2214,59-55 166,6-3-2597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71 6400,'1'-3'459,"0"0"1,0 0-1,-1 0 1,1 0-1,-1 0 1,0 0-1,0 0 1,0 0-1,0 0 1,-1 0-1,1 0 1,-1 0-1,1 1 1,-3-5-1,2 5-328,1 1 1,-1-1-1,0 1 0,-1-1 0,1 1 0,0 0 1,0-1-1,-1 1 0,1 0 0,0 0 0,-1 0 1,1 0-1,-1 0 0,1 0 0,-1 0 0,0 1 1,1-1-1,-1 1 0,0-1 0,0 1 0,1 0 1,-1-1-1,0 1 0,0 0 0,-2 0 1,-13 2 37,0 0 1,0 0-1,1 2 1,-1 0-1,1 1 1,0 1 0,0 0-1,1 1 1,-20 12-1,24-12-141,1 0 0,0 1-1,0 0 1,1 1-1,0-1 1,1 2 0,0-1-1,0 1 1,1 1-1,0-1 1,-10 24 0,4-4-14,1 1 1,2 1-1,-9 42 1,12-44-11,-2 42 1,8-61-18,1-1 0,0 1 0,0-1-1,1 0 1,1 1 0,0-1 0,5 17 0,-5-23 17,-1 0 1,1 0 0,0-1-1,1 1 1,-1-1-1,0 0 1,1 1 0,0-1-1,0 0 1,0-1-1,0 1 1,6 4 0,-3-4 29,0 0 0,0 0 1,0-1-1,0 1 0,0-1 1,0-1-1,11 3 0,-5-3 37,1 0 0,-1-1-1,0 0 1,1-1 0,-1-1-1,0 0 1,1 0 0,13-5-1,-17 3-37,0 0 0,0 0-1,-1-1 1,1 0-1,-1-1 1,0 0-1,0 0 1,-1-1 0,0 0-1,0 0 1,-1 0-1,9-12 1,1-7 69,0 0 1,20-49-1,-27 53 12,0 0 0,-2-1 0,0 0 1,-2 0-1,0-1 0,-2 0 0,-1 1 0,0-1 0,-3-27 0,1 46-33,-1 0 0,0 0 0,0 0 0,0 0 0,-3-9 0,4 14-76,0 0 0,0 0 0,0 0 0,0-1 0,0 1 0,0 0 0,0 0 0,0 0 0,0 0 0,0 0 0,0 0 1,-1-1-1,1 1 0,0 0 0,0 0 0,0 0 0,0 0 0,0 0 0,0 0 0,0 0 0,0 0 0,0-1 0,0 1 0,-1 0 0,1 0 1,0 0-1,0 0 0,0 0 0,0 0 0,0 0 0,0 0 0,-1 0 0,1 0 0,0 0 0,0 0 0,0 0 0,0 0 0,0 0 0,0 0 1,-1 0-1,1 0 0,0 0 0,0 0 0,0 0 0,0 0 0,0 0 0,-4 7 77,1 14-56,1 33-47,3 0 0,2 0-1,10 56 1,-6-68 108,2 0-1,1-1 1,27 68 0,-35-104-172,0 0 0,1 0 0,-1-1 0,1 0 0,0 1 0,0-1 0,0 0 0,1 0 0,-1-1 0,1 1 0,6 4 1,-8-7-306,1 0 0,-1 1 0,1-1 0,0 0 0,-1 0 0,1-1 0,0 1 0,-1 0 0,1-1 0,0 0 0,0 0 0,0 0 0,-1 0 0,1 0 0,0 0 0,0-1 0,-1 1 0,1-1 0,0 0 0,-1 0 0,1 0 0,4-2 0,19-11-3898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7296,'-4'-2'4243,"9"4"-337,-2-1-3725,1-1 0,-1 1 0,1 0 1,-1 0-1,1 0 0,-1 1 0,0-1 0,0 1 1,0-1-1,0 1 0,0 0 0,0 0 0,4 4 0,1 2 252,1 0 0,13 18-1,0 8 175,0 1-1,16 39 0,-8-16-78,-8-20-281,1 0 1,3-2-1,1 0 0,1-2 0,2-1 1,1-1-1,2-2 0,1-1 0,1-2 1,54 32-1,-72-50-555,16 11 873,-15-6-6587,-17-14 1640,2 0 1783,-3 0-1513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 8448,'0'0'303,"0"-1"1,0 1 0,-1 0-1,1-1 1,0 1 0,0 0-1,0 0 1,0-1 0,-1 1-1,1 0 1,0 0 0,0-1-1,-1 1 1,1 0-1,0 0 1,-1 0 0,1-1-1,0 1 1,0 0 0,-1 0-1,1 0 1,0 0 0,-1 0-1,1 0 1,-1 0 0,-5 5 2759,-4 20-2935,7-17 657,-29 104-44,-3 5-682,13-68-85,-40 66 0,-9 21-6305,61-112 3435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9472,'0'0'101,"0"0"0,0 0 1,-1 0-1,1 0 0,0 0 1,0 0-1,0 0 0,0 0 1,0 0-1,0 0 0,0 0 1,-1 0-1,1 1 0,0-1 1,0 0-1,0 0 0,0 0 1,0 0-1,0 0 0,0 0 1,0 0-1,-1 0 0,1 0 1,0 0-1,0 0 0,0 0 1,0 1-1,0-1 0,0 0 1,0 0-1,0 0 0,0 0 1,0 0-1,0 0 0,0 0 1,0 1-1,0-1 0,0 0 1,0 0-1,0 0 0,0 0 1,0 0-1,0 0 0,0 0 1,0 1-1,0-1 0,4 8 2176,9 8-298,20 15-380,56 67 0,19 44-1232,-72-93-172,59 100-2237,-75-115-764,-5-10-164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10496,'-5'-3'3936,"5"6"-3040,0 6 447,0 3 33,5 3-544,-1 14-96,5 2-352,0 5-160,0 3-128,0-3-96,3-4 32,-3-5-1376,0-3-608,5-5-3231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 7808,'2'-2'326,"-1"0"-1,2 0 1,-1 1 0,0-1 0,0 1-1,0 0 1,1-1 0,-1 1 0,1 0-1,-1 0 1,1 1 0,-1-1 0,1 0 0,-1 1-1,1 0 1,0-1 0,-1 1 0,1 0-1,-1 0 1,1 1 0,0-1 0,-1 0-1,4 2 1,-5-2-295,4 1 608,-1 0 0,1 0 0,0 0 0,0 0 0,0 1 0,-1 0 0,1 0-1,5 3 1,-10-4-577,1-1 0,-1 1 0,1 0 0,-1-1 0,0 1-1,0-1 1,1 1 0,-1 0 0,0-1 0,0 1 0,0 0 0,0-1-1,1 1 1,-1 0 0,0-1 0,0 1 0,0 0 0,-1-1 0,1 1-1,0 0 1,0-1 0,0 1 0,0 0 0,-1-1 0,1 1 0,0-1-1,0 1 1,-1 0 0,1-1 0,-1 1 0,-13 18 820,-13 7-51,-39 31-1,14-14-651,49-41-200,-1 1 0,1 0 0,0 0 0,1 1 0,-1-1-1,0 1 1,1-1 0,-3 8 0,4-10 10,1 1 0,-1-1 0,1 1-1,-1-1 1,1 1 0,0-1 0,0 1 0,0-1 0,0 1 0,0 0 0,0-1-1,1 1 1,-1-1 0,0 1 0,1-1 0,-1 1 0,1-1 0,0 0 0,-1 1-1,1-1 1,0 1 0,0-1 0,0 0 0,0 0 0,0 0 0,2 2 0,4 3 9,0-1 0,1 0 1,-1 0-1,1-1 0,0 0 1,1 0-1,10 3 0,19 9 144,32 18-10,-26-13 39,-1 1 0,44 31 0,-83-50-85,-1 0 0,1 0 0,-1 0 0,1 0 1,-1 0-1,0 1 0,4 5 0,-6-8-62,-1 0 0,1 1 0,-1-1-1,1 0 1,-1 0 0,0 0 0,0 0 0,1 0 0,-1 1 0,0-1 0,0 0 0,0 0-1,0 0 1,0 0 0,-1 1 0,1-1 0,0 0 0,-1 0 0,1 0 0,0 0 0,-1 0-1,1 0 1,-1 0 0,0 1 0,1-2 0,-1 1 0,0 0 0,1 0 0,-1 0 0,0 0-1,0 0 1,-2 1 0,-10 7 13,-1 1 1,0-2-1,-1 0 0,0-1 0,-16 6 0,1-1-180,-15 7-1102,33-16-5728,19-4 5398,0 0 0,0-1 0,10-5 0,-5 3 227,34-15-2961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113 886 9216,'-1'-3'511,"-1"0"0,0 0 0,0 0 0,0 0 0,0 0 0,0 1 0,-1-1 0,1 1 0,-5-4 0,6 6-358,0-1 0,-1 1 0,1-1 0,0 1-1,-1 0 1,1-1 0,0 1 0,0 0 0,-1 0 0,1 0-1,0 0 1,-1 0 0,1 0 0,0 0 0,-1 1 0,1-1-1,0 0 1,0 1 0,-1-1 0,1 1 0,0-1 0,0 1 0,0 0-1,0 0 1,-1-1 0,1 1 0,0 0 0,1 0 0,-3 1-1,-1 3-37,0-1 0,1 1 0,-1-1 0,1 1 0,0 0 0,0 0 0,1 1 0,-1-1 0,1 0 0,0 1 0,-1 7 0,-1 6-44,0 0 1,0 22 0,3-13-15,0 1 0,2-1 0,4 31 0,-3-48-46,0 0 1,0 0-1,1 0 0,1 0 0,0-1 1,0 1-1,1-1 0,0 0 0,1-1 1,11 16-1,-12-20 15,-1 0 0,1-1 0,0 0 1,0 0-1,0 0 0,1-1 0,-1 1 0,1-1 0,0 0 1,0-1-1,0 0 0,0 0 0,7 2 0,-9-4-15,1 1 1,-1 0-1,0-1 0,1 0 0,-1 0 1,0-1-1,1 1 0,-1-1 1,0 0-1,1 0 0,-1 0 0,0 0 1,0-1-1,0 0 0,0 0 0,0 0 1,-1 0-1,1 0 0,-1-1 0,5-3 1,-1-2-4,0 0 1,0-1 0,-1 0-1,0 0 1,0 0 0,-1 0 0,0-1-1,-1 0 1,0 0 0,5-20-1,-7 18 9,1 0-1,-1-1 1,-1 0 0,0 1-1,-1-1 1,-1 0-1,0 1 1,0-1-1,-4-12 1,1 13-45,0 0 0,0 0-1,-1 0 1,-1 1 0,-9-15 0,10 18-8,0 1 0,-1 0 1,0 0-1,0 0 0,-1 1 1,1 0-1,-1 0 0,-9-5 0,-5 3-137,21 8 168,0 0-1,-1-1 1,1 1-1,0 0 1,-1 0-1,1 0 1,-1 0-1,1 0 1,0 0-1,-1 0 1,1 0-1,-1 0 1,1 0-1,-1 0 1,1 0-1,0 0 1,-1 0-1,1 0 1,-1 0-1,1 0 1,0 0-1,-1 1 1,1-1-1,0 0 1,-1 0-1,1 0 1,0 1-1,-1-1 0,1 0 1,0 1-1,-1-1 1,1 0-1,0 0 1,0 1-1,-1-1 1,1 1-1,0-1 1,0 0-1,0 1 1,-1-1-1,1 0 1,0 1-1,0-1 1,0 1-1,0 0 1,0 0-2,0 0 0,1 0 0,-1 0 1,1 0-1,-1 0 0,0 0 0,1 0 0,0 1 1,-1-1-1,1-1 0,0 1 0,-1 0 1,1 0-1,0 0 0,0 0 0,0 0 0,0-1 1,0 1-1,1 0 0,24 14-81,-17-11 61,0 0 61,0 0-1,0 0 1,1-1 0,0-1-1,-1 0 1,1 0 0,0 0-1,0-2 1,0 1 0,0-1-1,0-1 1,0 1 0,13-4-1,7-3 243,-1-1-1,0-1 1,32-14-1,-44 16-192,0-1-1,-1 0 1,0-1-1,0-1 0,-1 0 1,0-1-1,-1-1 1,0 0-1,-1-1 1,15-19-1,-13 12-63,-2 0 0,0-1 0,-1-1 1,-1 0-1,-1 0 0,-1-1 0,-1 0 0,-1-1 0,-1 0 0,-1 0 0,-1 0 1,-2 0-1,0-1 0,-1 1 0,-2-1 0,-5-37 0,-2 15-37,-21-64-1,22 91 129,-1-1 0,0 1 1,-2 1-1,0 0 0,-19-27 0,26 42-54,-1 0 0,1 0 1,0 0-1,-1 1 0,0-1 0,0 1 0,0 0 0,0 0 0,-1 0 0,-7-3 0,10 5-44,0 1 0,-1-1 0,1 1-1,0-1 1,-1 1 0,1 0 0,0 0 0,-1 0-1,1 0 1,0 0 0,-1 1 0,1-1 0,0 1-1,0-1 1,0 1 0,-1 0 0,1 0 0,0 0-1,0 0 1,0 0 0,0 1 0,0-1 0,0 1-1,-1 1 1,-5 5-25,1 1 0,0-1-1,0 1 1,1 0 0,1 1-1,-1-1 1,1 1 0,1 0-1,-5 16 1,-9 27-56,-20 101 0,7 65 180,16-37 140,13 294 0,24-217-182,-14-212-58,1 0-1,2 0 1,23 57 0,-24-80 11,0-1 0,2 0 0,1-1 1,0 0-1,20 22 0,-26-35 2,1 0 0,0 0-1,1-1 1,0 0 0,0 0 0,1-1 0,0 0-1,0-1 1,1 0 0,0-1 0,0 0-1,19 6 1,-26-10-16,0 0-1,1 0 1,-1 0-1,1-1 0,0 0 1,-1 0-1,1 0 1,-1 0-1,1 0 1,-1-1-1,1 0 0,-1 0 1,1 0-1,-1-1 1,0 0-1,0 1 1,0-1-1,0-1 0,0 1 1,0 0-1,0-1 1,-1 0-1,1 0 1,-1 0-1,0 0 0,0-1 1,0 1-1,0-1 1,-1 0-1,1 0 1,-1 0-1,2-5 1,1-3-4,-1 1 1,0-1 0,-1 0 0,0 0 0,0 0 0,-2-1-1,0 1 1,0 0 0,-1-1 0,0 1 0,-1 0 0,-1-1 0,0 1-1,0 0 1,-1 0 0,-1 0 0,0 1 0,-1-1 0,0 1-1,-1 0 1,-8-13 0,4 9-52,-1 0-1,-1 0 0,0 2 1,-1 0-1,0 0 0,-1 1 1,-1 0-1,1 2 1,-2-1-1,0 2 0,0 0 1,0 1-1,-26-8 1,22 10-113,16 4 40,6 0 53,10-2-27,-11 4 87,20-6-20,0-1 0,0 0 0,-1-2 1,0 0-1,0-2 0,22-15 1,106-88-376,-67 48-385,-18 19-776,-8 9-528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66 8320,'-1'-1'278,"0"1"0,1-1 0,-1 0 1,0 1-1,0-1 0,0 1 0,1-1 1,-1 1-1,0-1 0,0 1 0,0-1 1,0 1-1,0 0 0,0-1 0,0 1 0,0 0 1,0 0-1,0 0 0,0 0 0,0 0 1,-1 0-1,0 0-91,1 1-1,-1 0 1,1-1 0,0 1-1,-1 0 1,1-1 0,0 1-1,-1 0 1,1 0 0,0 0 0,0 0-1,-2 2 1,-2 4-37,1 0 0,0 0 0,0 0 0,-4 9 0,7-13 45,-2 3-125,1 0 0,-1 1 1,2-1-1,-2 8 1,2-13-48,1 0 0,0 0-1,0 0 1,0 0 0,0 1 0,0-1 0,0 0 0,0 0 0,1 0 0,-1 0 0,0 0 0,1 0 0,-1 0 0,0 0 0,1 1 0,0-2-1,-1 1 0,1-1-1,0 0 1,-1 1 0,1-1 0,-1 0-1,1 1 1,0-1 0,-1 0 0,1 0-1,-1 0 1,1 1 0,0-1-1,-1 0 1,1 0 0,0 0 0,-1 0-1,1 0 1,0 0 0,-1 0 0,1-1-1,0 1 1,-1 0 0,1 0 0,0 0-1,-1-1 1,2 1 0,1-2 92,1 0 0,-1 0 1,1 0-1,-1 0 0,0 0 1,1-1-1,-1 0 0,0 1 1,-1-1-1,1 0 0,0 0 0,3-7 1,-1 2 149,-1 0-1,1-1 1,-2 1 0,5-15 0,-6 19-116,-1-1 0,-1 0 0,1-1 1,-1 1-1,1 0 0,-1 0 0,-2-10 0,2 14-127,0 0-1,0-1 0,-1 1 0,1-1 1,0 1-1,-1 0 0,1-1 1,-1 1-1,0 0 0,1 0 1,-1-1-1,0 1 0,0 0 1,0 0-1,1 0 0,-1 0 1,0 0-1,-1 0 0,1 0 1,0 0-1,0 0 0,0 1 1,0-1-1,-1 0 0,1 1 1,0-1-1,-1 1 0,1-1 1,0 1-1,-1 0 0,1-1 1,-3 1-1,2 0-29,1 0 0,-1 1 0,1-1-1,-1 0 1,0 1 0,1-1 0,-1 1 0,1-1 0,-1 1 0,1 0-1,-1 0 1,1-1 0,0 1 0,-1 0 0,1 0 0,-2 2 0,1 0-6,-1 0-1,1 0 1,0 0 0,0 0 0,0 1 0,-3 6 0,2-3-11,1 1 0,0-1 0,0 1 0,0 0 0,1 0 0,0 10 0,1-13-48,-1 10 64,5 29-1,-4-40-240,1 0 0,0-1 0,0 1 0,0-1 0,0 1 0,1-1 0,-1 0-1,1 1 1,0-1 0,0 0 0,0 0 0,0 0 0,4 4 0,-5-6-27,0 0 0,1-1 0,-1 1 0,0 0 1,0-1-1,0 1 0,0 0 0,1-1 0,-1 0 1,2 1-1,18 0-4703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13 8576,'0'-1'293,"0"0"0,0 1 0,0-1 0,0 1 0,-1-1 0,1 0 0,0 1 0,0-1 0,0 0 0,0 1 0,-1-1 0,1 1 0,0-1 0,-1 1 0,1-1 0,0 1 0,-1-2 0,0 2 1099,1 0-48,-10 0 2901,6 0-4140,1 0-1,-1 1 0,0 0 0,0 0 1,0 0-1,1 0 0,-1 1 0,1 0 0,-1-1 1,-3 4-1,-35 25-124,22-14 77,-4 3-85,1 1 0,1 1 0,1 1 0,1 1 0,1 1 0,1 0 0,-30 54 0,45-71 7,-1 0 0,1 0 0,0 1 0,0-1 0,1 1 0,0-1 0,-2 14-1,4-16 15,0-1 0,0 1-1,1-1 1,-1 0-1,1 1 1,0-1-1,0 0 1,1 0-1,-1 1 1,1-1 0,0 0-1,0-1 1,0 1-1,1 0 1,3 4-1,2 2 30,1-1-1,0 0 1,1 0-1,0-1 1,12 8-1,58 31 243,-60-35-193,2 0-21,99 59 70,-100-57-118,0 2-1,0 0 1,22 25-1,-37-36 82,-1 1 0,0 0 0,-1 0 0,1 1-1,-1-1 1,-1 1 0,1 0 0,-1 0 0,0 0 0,-1 1-1,3 9 1,-4-13 32,-1 1 0,0 0-1,1 0 1,-2 0 0,1 0-1,0-1 1,-1 1 0,0 0 0,0 0-1,-1-1 1,1 1 0,-1 0-1,0-1 1,0 0 0,0 1-1,-1-1 1,1 0 0,-7 7 0,-7 5-84,-1-1 0,0 0 0,-1-2 0,-1 0 1,-30 16-1,35-20-42,-5 1-360,0 0 1,0-1 0,-1-1-1,0-1 1,-1-1 0,-38 7 0,58-13 263,1 0 1,-1 0-1,1 0 0,-1 0 1,1 0-1,-1 1 1,1-1-1,-1 0 1,1 0-1,-1 0 1,1-1-1,-1 1 1,1 0-1,-1 0 1,1 0-1,-1 0 0,1 0 1,0 0-1,-1-1 1,1 1-1,-1 0 1,1 0-1,-1-1 1,1 1-1,0-1-33,0 1 0,0-1 0,0 1 0,0-1 1,0 1-1,0-1 0,0 1 0,0-1 0,0 1 0,0-1 0,1 1 0,-1 0 0,0-1 0,0 1 0,0-1 0,1 1 0,-1 0 1,0-1-1,1 0 0,21-19-4174,3 1 117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10624,'-4'-5'1993,"3"6"1578,6 8 1414,8 1-4295,1 0-1,23 12 1,-2-1-642,-13-7-3,-2 0 1,0 2-1,20 19 0,-24-19-697,-1 0 0,-1 2 0,21 30 0,0 11-5011,-17-35 991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 10112,'0'-18'3506,"0"13"-1245,0 14 958,-2 65-1706,-14 85-1,-23 72-1305,17-106 86,-41 225-695,29-163-6427,29-154 2157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41 537 8448,'-2'-2'400,"-3"0"163,1 0 0,0-1-1,-1 0 1,-3-4 0,7 6-366,0 0 1,0 0 0,0-1 0,0 1-1,0 0 1,0-1 0,0 1 0,0-1-1,1 1 1,-1-1 0,1 1-1,-1-1 1,1 0 0,-1 1 0,1-1-1,0 0 1,0-1 0,1-19 567,1 1 0,1 0 0,1 0 0,1 1 0,1-1-1,10-24 1,-2 14-221,2 1-1,35-52 1,49-46 209,-96 123-735,1 0 0,0 0 0,0 0 0,0 0 0,1 1 0,-1 0 0,12-6 0,-16 9-10,0 1 0,0-1-1,0 1 1,0-1-1,0 1 1,0 0 0,0-1-1,1 1 1,-1 0-1,0 0 1,0 0 0,0 0-1,0 0 1,0 0 0,0 0-1,0 0 1,1 1-1,-1-1 1,0 0 0,0 1-1,0-1 1,0 1-1,1 0 1,-1 0 3,1 0 1,-1 1-1,0-1 0,0 1 1,0-1-1,0 1 0,0-1 0,0 1 1,0-1-1,0 1 0,-1 0 1,2 3-1,0 5 13,-1 0 0,1 1 0,-2 19 1,0-28-30,0 38 19,-1-19-29,0 0 1,2 0-1,1 1 1,7 37-1,-9-58 13,1 0 0,-1 1 0,1-1 0,-1 0 1,1 1-1,-1-1 0,1 0 0,0 1 0,-1-1 0,1 0 0,0 0 0,0 0 1,0 0-1,0 0 0,0 0 0,0 0 0,0 0 0,2 1 0,-2-2 4,0 0 0,0 0 0,0 1 1,0-1-1,0 0 0,0 0 0,0 0 0,1 0 0,-1 0 0,0 0 0,0-1 0,0 1 0,0 0 0,0-1 0,0 1 1,0 0-1,0-1 0,1 0 0,5-3 18,-1-1 0,0 0 0,0 0 0,0-1 1,5-6-1,-9 10-17,11-13-21,3-3-8,20-18 1,-31 32 46,0 1-1,-1-1 1,1 1 0,1-1 0,-1 1 0,0 1-1,1-1 1,-1 1 0,12-3 0,-16 5-15,0 0 0,1 0 0,-1 0 0,0 0 0,1 0 0,-1 0 0,0 0 1,1 0-1,-1 0 0,0 1 0,0-1 0,1 1 0,-1-1 0,0 1 0,0-1 1,0 1-1,1 0 0,-1-1 0,0 1 0,0 0 0,0 0 0,0 0 0,0 0 0,-1 0 1,1 0-1,0 0 0,0 0 0,-1 0 0,1 1 0,0-1 0,0 2 0,1 5 40,1-1-1,-1 1 0,0 0 1,0 9-1,0-7-9,4 38-233,-3-19 384,8 32 0,-8-51-905,0 0 1,6 11-1,-6-14-371,1-1-1,0 0 1,0 0-1,5 6 0,0-2-1757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29 8064,'1'-4'1393,"0"0"-1,0 0 1,-1 0 0,1-6 0,-1 8 611,0 10-718,0-6-1157,-1 37 941,-11 51-1,3-20-557,-81 498 1093,-1-122-1321,12-57 126,74-362-414,-2-1 1,-20 50-1,27-76-151,-1 1 0,1 0 0,-1 0 0,1-1 0,-1 1-1,1 0 1,-1-1 0,0 1 0,1-1 0,-1 1 0,0-1 0,1 1 0,-1-1 0,0 1 0,0-1 0,1 0 0,-1 1-1,0-1 1,-1 0 0,1 0-5,1 0-1,-1 1 1,1-1 0,0 0-1,-1 0 1,1 0-1,-1-1 1,1 1 0,0 0-1,-1 0 1,1 0-1,0 0 1,-1 0-1,1 0 1,-1 0 0,1-1-1,0 1 1,-1 0-1,1 0 1,0-1-1,0 1 1,-1 0 0,1 0-1,0-1 1,-1 1-1,1 0 1,0-1 0,0 1-1,0 0 1,-1-1-1,1 1 1,0 0-1,0-1 1,0 1 0,0 0-1,0-1 1,0 1-1,0-1 1,0 1 0,0 0-1,0-1 1,0 0-1,3-8-3913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22 390 9216,'-1'-3'628,"-12"-35"5341,11 31-5432,0 0-1,1 0 0,-1 0 1,2 0-1,-1 0 0,1-10 0,3-7-275,1 0-1,1 1 0,1 0 0,1 0 1,1 0-1,1 1 0,1 0 0,1 1 1,22-33-1,-31 51-231,1 0 1,-1 0-1,0 0 1,1 0-1,0 0 0,-1 0 1,1 1-1,4-3 1,-7 5-21,1-1-1,0 1 1,-1 0 0,1-1 0,-1 1 0,1 0 0,0 0-1,-1 0 1,1 0 0,0 0 0,-1 0 0,1 0 0,0 0-1,-1 0 1,1 0 0,0 0 0,-1 0 0,1 0 0,0 0 0,0 1-1,0 0 2,0 0 0,1 0 0,-1-1-1,0 1 1,0 0 0,-1 0 0,1 1-1,0-1 1,0 0 0,0 0-1,-1 0 1,1 1 0,0 1 0,3 7 24,-1 0 0,-1 1-1,0-1 1,2 17 0,-4-19-49,1 1 0,0 0-1,1-1 1,0 1 0,0-1 0,1 0-1,0 0 1,5 10 0,-7-17 15,0 1 0,0-1 1,0 1-1,1-1 0,-1 0 0,0 1 1,1-1-1,-1 0 0,1 0 1,0 0-1,-1 0 0,1 0 1,-1 0-1,1 0 0,0-1 1,0 1-1,3 0 0,1 0 10,0-1-1,0 0 1,0 0-1,8-1 1,-8 0-1,-1 1 1,1-1-1,0 1 1,-1 1 0,8 0-1,-11-1-7,0 1-1,0 0 0,0-1 0,-1 1 0,1 0 1,0 0-1,0 0 0,0 0 0,-1 1 0,1-1 0,-1 0 1,1 1-1,-1-1 0,1 1 0,-1-1 0,0 1 1,0 0-1,2 3 0,1 5 33,0 0 0,-1 1 1,0 0-1,-1-1 0,0 1 0,0 19 0,2 9-54,-3-33 9,0 0-67,0 0 0,0 0 0,0 0 0,4 9 0,-4-14-14,0 0 1,0 1-1,-1-1 1,1 0-1,0 1 1,0-1-1,0 0 1,0 0-1,0 0 0,1 0 1,-1 0-1,0 0 1,0 0-1,1 0 1,-1-1-1,0 1 0,1 0 1,-1-1-1,1 1 1,-1-1-1,1 1 1,2-1-1,4 0-466,-1-1-1,1 0 1,-1 0-1,0-1 1,1 0 0,-1-1-1,0 1 1,0-1 0,6-4-1,-2 1-966,0 0 0,-1-1 0,0 1 1,0-2-1,-1 0 0,12-12 0,-16 14 2111,0 0 0,0-1 0,4-7 0,-4 2 2505,-5 11-3024,0 1 1,0 0-1,0 0 0,0-1 0,0 1 1,0 0-1,0 0 0,0-1 1,0 1-1,0 0 0,0 0 1,0-1-1,0 1 0,0 0 1,0 0-1,0-1 0,0 1 1,1 0-1,-1 0 0,0 0 0,0-1 1,0 1-1,0 0 0,1 0 1,-1 0-1,0-1 0,0 1 1,0 0-1,1 0 0,-1 0 1,0 0-1,0 0 0,1 0 1,-1-1-1,0 1 0,0 0 0,1 0 1,-1 0-1,0 0 0,0 0 1,1 0-1,-1 0 0,0 0 1,0 0-1,1 0 0,-1 0 1,0 0-1,0 0 0,1 1 1,-1-1-1,0 0 0,0 0 0,1 0 1,-1 0-1,0 0 0,0 0 1,1 1-1,-1-1 0,0 0 1,0 0-1,0 0 0,0 1 1,1-1-1,-1 0 0,2 1-3,0 0 0,0 0-1,0 0 1,0-1-1,0 1 1,0-1 0,0 0-1,0 1 1,0-1 0,0 0-1,0 0 1,0 0 0,0-1-1,0 1 1,0 0 0,4-2-1,2 0 60,-1-1 0,0 0 0,9-4 0,-5 0 174,1 0 1,-1 0 0,16-15 0,-23 19-153,0-1 0,-1 0 0,1 1 0,-1-1 1,0-1-1,0 1 0,0 0 0,0-1 0,-1 0 0,0 1 1,3-10-1,-4 12-80,-1 0 1,0-1-1,1 1 1,-1 0 0,0 0-1,0 0 1,0 0-1,-1 0 1,1 0-1,0 0 1,-1 0-1,1 0 1,-1 0 0,0 0-1,0 0 1,0 0-1,0 0 1,0 0-1,0 1 1,0-1-1,-1 0 1,1 1-1,0-1 1,-1 1 0,0 0-1,1-1 1,-1 1-1,0 0 1,1 0-1,-1 0 1,0 0-1,0 0 1,0 0 0,0 1-1,0-1 1,0 1-1,0-1 1,0 1-1,0 0 1,0 0-1,0 0 1,-1 0 0,1 0-1,0 0 1,0 0-1,0 1 1,-3 0-1,0 2-23,-1 0 0,1 0 0,0 1 0,0-1 0,0 1 0,1 1 0,-1-1 0,1 0 0,0 1 0,0 0-1,-4 6 1,1 1-31,1 0-1,-1-1 0,2 2 1,-5 13-1,7-19-21,2 0 0,-1 1 0,1-1 1,0 0-1,0 1 0,1-1 0,0 1 0,0-1 1,1 0-1,0 1 0,2 7 0,-3-12 7,1 0 1,0 0-1,1 0 0,-1 0 1,0 0-1,1 0 0,0 0 1,0 0-1,0-1 0,0 1 1,0-1-1,0 1 0,1-1 1,-1 0-1,1 0 0,0 0 0,-1 0 1,1 0-1,0-1 0,0 1 1,0-1-1,0 0 0,0 0 1,0 0-1,1 0 0,4 0 1,2 0-434,0-1 0,0 0 0,0 0 0,0-1 0,19-5 0,-5 0-3204,28-12 0,-20 6-492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60 11008,'-26'-58'6714,"25"56"-5071,1 2-502,1 10-552,0 0 0,0 0 0,6 18 0,1 10-444,55 283 501,19 50-335,-51-211-2727,-29-147 2046,2 15-1758,-4-27 2029,0-1 0,0 0 0,0 1 0,0-1 0,0 1 1,-1-1-1,1 1 0,0-1 0,0 1 0,0-1 0,0 0 1,0 1-1,-1-1 0,1 1 0,0-1 0,0 0 0,0 1 0,-1-1 1,1 1-1,-1-1-13,1 0 1,-1 0-1,1 0 0,-1 0 1,1 0-1,-1 0 0,1 0 1,0 0-1,-1 0 1,1-1-1,-1 1 0,1 0 1,-1 0-1,1 0 0,0-1 1,-1 1-1,1 0 1,0 0-1,-1-1 0,1 1 1,0 0-1,-1-1 0,1 1 1,-1-1-1,-90-104-9448,41 44 10678,-82-110 7719,131 169-8675,-4-6 262,0 1 1,0-1 0,-4-10 0,9 16-345,-1 0-1,0 1 1,1-1 0,-1 0 0,1 0-1,0 0 1,0 0 0,0 0 0,0-2 0,0 3-34,0 0 0,0 0 1,0 0-1,1 0 1,-1 1-1,0-1 1,1 0-1,-1 0 0,1 1 1,-1-1-1,1 0 1,-1 0-1,1 1 0,-1-1 1,1 1-1,0-1 1,-1 0-1,1 1 1,0-1-1,-1 1 0,2-1 1,4-1 101,-1 1 1,1-1-1,0 1 1,0 0-1,0 1 1,0 0 0,0 0-1,0 0 1,0 0-1,0 1 1,5 1-1,11 1 144,21 0-309,136 17 1362,-61 5-6395,-90-18 85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10112,'0'-1'413,"0"-1"0,0 1-1,0-1 1,0 0 0,-1 1 0,1-1 0,-1 1 0,1-1 0,-1 1 0,0 0 0,0-1 0,1 1 0,-1-1 0,0 1 0,0 0-1,0 0 1,-3-2 0,-1-1 671,0 0 0,0 0 0,-8-3 0,-13-10 843,21 14-1821,1-2 0,0 1 0,0 0 0,0-1 0,0 0 0,1 1 0,-4-7 0,6 9-110,1 1-1,-1-1 1,1 0-1,-1 0 1,1 0-1,-1 1 0,1-1 1,0 0-1,0 0 1,0 0-1,0 0 1,0 0-1,0 0 1,1 1-1,-1-1 1,0 0-1,1 0 1,0 0-1,-1 0 0,1 1 1,0-1-1,0 0 1,0 1-1,0-1 1,0 1-1,3-3 1,0 0-9,1 0 1,-1 0-1,1 1 1,0 0-1,0-1 1,1 2 0,-1-1-1,8-2 1,46-14-3044,-21 13-1497,-36 6 3723,1 0 0,0 0 0,0 0 0,0 0 0,0 1 0,3 0 0,-1 3-2716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7808,'1'0'595,"0"0"0,1 0 1,-1 0-1,0 1 1,0-1-1,0 0 0,0 1 1,1-1-1,-1 1 0,0-1 1,0 1-1,0-1 0,1 2 1,12 14 3241,-10-8-3429,0 1 0,6 16 0,-4-9 323,51 106 1221,-44-99-1664,1 0 0,1-1 0,19 21 0,30 25 14,-53-58-322,-1-1 0,2-1 0,-1 0 1,22 12-1,-32-20-156,1 1 1,-1 0-1,0 0 1,0-1-1,1 1 1,-1-1-1,0 0 0,1 1 1,-1-1-1,1 0 1,-1 0-1,0 1 1,1-1-1,-1 0 1,1 0-1,-1-1 0,0 1 1,1 0-1,-1 0 1,0-1-1,1 1 1,1-2-1,-2 1-291,0 0 0,1-1 0,-1 1-1,0 0 1,0-1 0,-1 1 0,1-1-1,0 0 1,0 1 0,-1-1 0,1 0 0,-1 1-1,1-1 1,-1 0 0,0 1 0,0-1-1,0-2 1,1-20-4615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12416,'-3'35'8553,"-11"15"-5432,-1 6-2134,-8 41-195,-42 109 1,3-12-245,31-80-1455,6 2 1,-13 140-1,29-168-5653,5-52 1046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7296,'-1'2'469,"-1"0"0,1-1 1,0 1-1,1 0 0,-1 0 1,0 0-1,1 0 0,-1 0 1,1 0-1,-1 4 0,1-5-359,0 0-1,1 0 1,-1 1 0,0-1-1,1 0 1,-1 0-1,1 0 1,-1 0 0,1 1-1,-1-1 1,1 0-1,0 0 1,0 0 0,-1 0-1,1-1 1,0 1-1,0 0 1,0 0 0,2 1-1,3 2 58,1 0-1,-1-1 1,1 1 0,0-1-1,0-1 1,0 0-1,9 2 1,55 7 395,-48-8-308,282 24 1560,694-20-274,3-35-882,-441 10-424,261-5-165,21 7-64,34-9-5,6-34 59,-510 23-24,348-25-123,-358 52 149,407 44 0,-543-7-93,-81-9-48,-76-9 144,-31-4-797,59 2 0,-97-8 594,-1 0 0,1 0 0,-1 0 1,1 1-1,-1-1 0,1 0 0,-1-1 0,0 1 0,1 0 1,-1 0-1,1 0 0,-1 0 0,1 0 0,-1 0 1,1 0-1,-1-1 0,1 1 0,-1 0 0,0 0 1,1-1-1,-1 1 0,1 0 0,-1-1 0,0 1 1,1 0-1,-1-1 0,0 1 0,0-1 0,1 1 1,-1 0-1,0-1 0,0 1 0,1-1 0,-1 1 1,0-1-1,0 0 0,3-14-4378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11 8064,'4'-9'2592,"-3"7"-1440,-1 2 16,0 0 170,0 0 76,-1 8 1316,-1-4-2444,-1 1-1,1-1 1,-1 0-1,0 1 1,0-1-1,0 0 1,0-1-1,-5 5 1,-7 8 328,-16 24-77,1 1 0,-33 62 0,-127 201-572,122-201 48,55-83-152,4-7-1213,-14 27 1,23-39 1701,0-1-563,0 0 0,0 1 0,-1-1 0,1 0 0,0 0 0,0 1 0,0-1 0,0 0 0,0 1 0,0-1 0,-1 0 0,1 0 0,0 1 0,0-1 0,0 0 0,0 0 0,-1 1 0,1-1 0,0 0 0,0 0 0,-1 0 0,1 0 0,0 1 0,-1-1 0,1 0 0,0 0 0,0 0 0,-1 0 0,1 0 0,0 0 0,-1 0 0,1 0 0,0 0 0,-1 0 0,1 0 0,0 0 0,-1 0 0,-3-3-3472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8832,'-9'-23'4895,"9"22"-4799,0 1 0,0 0 0,0-1 0,0 1 0,0-1 0,0 1 0,0-1 0,0 1 0,0 0-1,0-1 1,0 1 0,0-1 0,0 1 0,0-1 0,0 1 0,0 0 0,0-1 0,1 1 0,-1-1 0,0 1-1,0 0 1,0-1 0,1 1 0,-1 0 0,0-1 0,1 1 0,-1 0 0,0-1 0,1 1 0,-1 0-1,0 0 1,1 0 0,-1-1 0,0 1 0,1 0 0,-1 0 0,1 0 0,-1 0 0,0-1 0,1 1-1,-1 0 1,1 0 0,-1 0 0,1 0 0,-1 0 0,0 0 0,1 0 0,-1 0 0,1 1 0,-1-1-1,1 0 1,-1 0 0,0 0 0,1 1 0,3 0 65,0 0-1,-1 0 0,1 1 1,-1 0-1,0-1 1,1 1-1,-1 1 1,0-1-1,0 0 1,0 1-1,3 3 1,6 7 119,12 18 0,-22-27-190,82 116 381,-34-46-104,65 73 0,169 145-1476,-279-287 442,0 1 1,1-2-1,-1 1 0,1-1 1,0 0-1,0 0 0,1 0 1,-1-1-1,1 0 1,12 4-1,7-3-3818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8960,'-22'0'3328,"17"0"-2592,5 3 576,5-3 64,4 0-193,9 0 33,13 0-416,5-3-160,3 3-352,6-4-128,0-1 32,3 2-96,2-1 0,-1 1-96,-4-2-32,-10 5-1536,-4 0-672,-8 5-2911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1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8064,'-7'6'892,"-23"19"1412,28-24-2025,1 1 0,-1-1 0,1 1 0,0 0 0,-1 0-1,1-1 1,0 1 0,0 0 0,0 0 0,0 0 0,1 0 0,-1 1 0,1-1-1,-1 0 1,0 3 0,2-4-160,-1 0 0,0 0 0,1 1 0,-1-1 0,1 0 0,-1 0 0,1 0 0,-1 1 0,1-1-1,0 0 1,0 0 0,-1 0 0,1 0 0,0 0 0,0-1 0,0 1 0,0 0 0,0 0 0,0-1 0,0 1 0,1 0 0,-1-1-1,0 1 1,0-1 0,0 1 0,1-1 0,-1 0 0,0 0 0,0 1 0,2-1 0,4 1 61,0 0 0,0-1 0,0 1 0,9-2 0,59-10 585,10 0-496,5 11-491,-52 3-2532,-36-3 2397,-1 0 0,1 0-1,0 0 1,-1 0 0,1 0 0,0 0-1,-1 0 1,1-1 0,1 0-1,10-9-4484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51 9472,'2'-10'1990,"0"3"-114,0 0 0,-1-1-1,1-10 1,-2 17-884,-1 2-166,-10 21-144,-12 28 0,-6 13-440,-17 16-133,-9 17-85,-100 198-19,74-115-501,78-174 84,1 1 0,0 0 0,0 0 0,0 0 0,1 0 0,0 0 0,-1 8 0,4-10-2271,1-8 4,-2 4 2490,7-11-4035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8576,'1'1'881,"0"0"0,1-1 1,-1 1-1,0 0 0,1 0 1,-1-1-1,1 1 0,-1-1 1,3 1-1,21 3 2426,34-3-3009,-38-1 969,128-8 269,-133 8-1492,72 0 262,121 15 0,-175-10-303,-7 0 147,47 2 1,-72-7-229,0 0 1,0-1-1,0 1 1,0 0-1,0-1 1,0 1-1,0-1 1,0 0-1,0 0 1,0 0 0,0 0-1,0 0 1,-1 0-1,1 0 1,2-2-1,3-3-3692,2 1-3524,-5 5 1193,1 4 2021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7296,'0'-1'193,"-1"1"0,0-1 0,1 1 0,-1 0 0,1-1 0,-1 1 0,0 0 0,1-1 1,-1 1-1,0 0 0,1 0 0,-1-1 0,0 1 0,0 0 0,1 0 0,-1 0 0,0 0 0,1 0 0,-2 0 0,-1 0 650,2 0 618,-16 13 5947,17-12-7351,-1-1 0,1 1 0,0 0-1,0-1 1,0 1 0,0-1 0,0 1 0,0-1 0,0 1 0,0-1 0,0 1 0,0-1 0,0 1 0,0 0 0,0-1 0,0 1 0,1-1 0,-1 1 0,0-1-1,0 1 1,1-1 0,-1 1 0,0-1 0,1 1 0,-1-1 0,0 0 0,1 1 0,-1-1 0,1 0 0,-1 1 0,0-1 0,1 0 0,-1 1 0,1-1 0,-1 0-1,1 0 1,-1 1 0,1-1 0,0 0 0,-1 0 0,1 0 0,-1 0 0,1 0 0,-1 0 0,1 0 0,6 1 235,-1 0 0,0-1-1,9-1 1,-7 1-20,107-7 653,-71 2-806,49 3 0,-44 4 56,-1 2 0,0 3 0,0 2 0,-1 1 0,52 20 1,-36-2 101,-53-28-123,-10 0-174,0 0-1,0 0 1,0 0-1,0 0 0,0 0 1,0 0-1,0 0 1,0 0-1,0 0 0,1-1 1,-1 1-1,0 0 1,0 0-1,0 0 0,0 0 1,0 0-1,0 0 1,0 0-1,0-1 0,0 1 1,0 0-1,0 0 1,0 0-1,0 0 0,0 0 1,0 0-1,0 0 1,0-1-1,0 1 0,-1 0 1,1 0-1,0 0 1,0 0-1,0 0 0,0 0 1,0 0-1,0 0 1,0 0-1,0-1 0,0 1 1,0 0-1,0 0 0,0 0 1,-1 0-1,1 0 1,0 0-1,0 0 0,0 0 1,0 0-1,0 0 1,0 0-1,-1 0 0,-7-9-2564,4 5-52,4 3 2285,-1 0 0,1 0 0,-1 0 0,1 0 0,-1 0 0,1 0 0,0 0 0,-1 0 0,1 0 0,0 0 0,0 0 0,0-1 0,0 1 0,0 0 0,0 0 0,0 0 0,0 0 0,1 0 0,-1-2 0,8-12-4362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6400,'3'-13'2005,"-1"-1"0,0 1 1,-1-1-1,0-20 0,3-1 1323,-1 26-1816,2 8-53,-4 1-1391,-1 1-1,1-1 1,0 1 0,0-1-1,-1 1 1,1 0 0,0-1-1,-1 1 1,1 0-1,-1 0 1,1-1 0,-1 1-1,1 0 1,-1 0-1,0 0 1,1 0 0,-1 0-1,0 1 1,6 28 496,3 36 0,-2-8-359,19 157 140,1 12-199,32 166 9,-20-171 58,-32-194-197,-6-21 7,1-1-1,-1 1 1,1 12 0,-2-18-418,0-1 136,-1 0 0,1 0 0,0 0 0,-1 0 0,1 0 0,-1 0 0,1 0 0,-1 0 0,1 0 0,-1 0 0,1 0 0,-1 0 0,1 0 1,-1 0-1,1-1 0,0 1 0,-2 0 0,2-2-239,-1 1 0,1 0 0,-1 0 0,1 0 0,-1 0 0,1-1 0,-1 1 1,1 0-1,0 0 0,0-1 0,0 1 0,0 0 0,0-3 0,0-8-4248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3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7424,'-1'-26'2630,"1"-25"2638,0 47-4845,0 0-1,1 0 0,0 0 1,0 0-1,0 0 1,0 0-1,0 0 0,1 1 1,3-7-1,-4 9-381,-1 1 0,0-1 0,0 1 0,1-1 0,-1 1 0,0-1 0,1 1 0,-1 0 0,0-1 0,1 1 0,-1 0 0,1-1 0,-1 1 0,0 0-1,1-1 1,-1 1 0,1 0 0,-1 0 0,1-1 0,-1 1 0,1 0 0,-1 0 0,1 0 0,0 0 0,-1 0 0,1 0 0,-1 0 0,1 0 0,-1 0 0,1 0 0,-1 0 0,1 0 0,-1 0 0,1 0 0,-1 0 0,1 1 0,-1-1 0,1 0 0,-1 0-1,1 1 1,-1-1 0,1 0 0,-1 1 0,0-1 0,1 1 0,1 1 89,0 0 1,0 0-1,-1 1 0,1-1 0,-1 0 0,0 1 1,0-1-1,2 5 0,4 20 234,-1 1 1,-2-1-1,2 41 0,-2-29-221,22 863 1473,-38-637-1637,12-250-83,0-11-204,0-1 1,0 0-1,0 1 0,-1-1 0,1 0 1,-1 0-1,-2 6 0,1-12-4851,-5-13-551,1-4 78,-2-11 1462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3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10112,'-3'-10'1097,"1"0"1,1 0-1,0 0 1,0 0-1,1-13 1,0 16-457,0 7-551,0-1-1,0 0 0,0 1 1,0-1-1,0 0 0,0 1 1,0-1-1,0 0 1,0 1-1,0-1 0,0 0 1,0 1-1,0-1 1,1 1-1,-1-1 0,0 0 1,0 1-1,1-1 0,-1 1 1,1-1-1,-1 0 1,1 1-29,-1 0 1,1 1 0,-1-1-1,1 0 1,-1 1 0,1-1 0,-1 0-1,1 1 1,-1-1 0,1 1 0,-1-1-1,0 1 1,1-1 0,-1 1-1,0-1 1,0 1 0,1 0 0,14 34 636,30 123 482,11 27-26,-48-165-996,0 0 0,2 0 0,1-1 0,0-1 0,1 1 0,25 27 0,-27-35-88,1 0 1,1-1-1,0 0 1,0-1-1,1-1 1,0 0 0,1 0-1,-1-1 1,16 5-1,-21-9-38,0-1-1,0 0 1,0 0 0,0-1-1,0 0 1,0 0 0,0-1-1,1 0 1,-1 0 0,0-1-1,0 0 1,0-1 0,0 1-1,0-2 1,0 1 0,-1-1-1,1 0 1,10-6 0,-2-2 38,-1 0 0,0-1 0,22-22 1,36-47 128,-55 60-157,146-179 102,-147 177-151,-9 10 122,1 1 0,1 0 0,0 1 0,1 0 0,17-14 0,-28 25-106,1-1 1,-1 1-1,0 0 0,1-1 1,-1 1-1,0 0 0,1-1 1,-1 1-1,0 0 0,1 0 1,-1 0-1,0-1 0,1 1 1,-1 0-1,1 0 0,-1 0 1,1 0-1,-1 0 0,0 0 1,1-1-1,-1 1 0,1 0 1,-1 0-1,1 1 1,-1-1-1,0 0 0,1 0 1,-1 0-1,1 0 0,-1 0 1,1 0-1,-1 0 0,0 1 1,1-1-1,-1 0 0,0 0 1,1 1-1,-1-1 0,0 0 1,1 1-1,-1-1 0,0 0 1,1 1-1,-1-1 0,0 0 1,0 1-1,1-1 1,-1 0-1,0 1 0,0-1 1,0 1-1,0-1 0,0 0 1,0 1-1,0-1 0,1 1 1,-1-1-1,0 1 0,0 4 39,0 0-1,0 1 1,0-1 0,-1 5-1,-54 769 1073,41-415-924,1-83-1677,13-267 1155,0 56-1290,0-61 981,1 0 1,1 1-1,0-1 1,0 0-1,5 11 1,-7-19 403,0 1 0,1-1 0,-1 0 0,1 0 0,0 0 0,-1 0 0,1 0 0,0 0 0,-1 0 0,1 0 0,0 0 0,0 0 0,0 0 0,0 0 0,0 0 0,0-1 0,0 1 0,0 0 0,0-1 0,1 1 0,-1-1 0,0 1 0,0-1 0,1 0 0,-1 1 0,0-1 0,3 0 0,0 0-799,0-1 0,0 0 0,0 0 0,0 0-1,0-1 1,0 1 0,5-3 0,22-12-3562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3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11648,'-8'-5'6249,"7"14"-1976,1-5-4897,5 205 2736,-5-175-2855,2 1 0,12 66 0,-13-98 335,-1-2-8,0 1 0,0-1 0,1 1-1,-1 0 1,1-1 0,-1 0 0,1 1-1,0-1 1,-1 1 0,1-1 0,0 0-1,2 3 1,5-3-4410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8832,'-10'-33'1363,"4"15"19,-5-25 1,18 53 1433,26 48-2619,-7-14-222,2 3-696,22 53 0,55 150-2884,-40-86 6269,-46-111 171,-17-48-2474,1 2 589,-1 0-1,1-1 1,0 1-1,8 10 1,-11-17-880,0 0 0,0 0 1,0 0-1,1 0 0,-1 0 1,0 0-1,0 0 1,0 0-1,1-1 0,-1 1 1,0 0-1,0 0 0,0 0 1,0 0-1,1-1 0,-1 1 1,0 0-1,0 0 1,0 0-1,0 0 0,0-1 1,0 1-1,0 0 0,0 0 1,0 0-1,1-1 0,-1 1 1,0 0-1,0 0 1,0-1-1,0 1 0,0 0 1,0 0-1,0 0 0,0-1 1,-1 1-1,1 0 0,0-1 1,3-18 427,0 6-258,0 0-188,2 1 1,-1-1-1,2 1 0,0 0 0,0 1 0,1-1 1,16-19-1,-3 7 155,1 1 1,29-24-1,-32 31-31,37-30 288,-50 42-398,0 1 1,0 0-1,0 0 1,1 0-1,-1 1 0,1-1 1,0 1-1,11-2 1,-15 4-38,0 0 0,1 0 1,-1 0-1,0 0 1,0 0-1,0 0 1,0 1-1,0-1 1,1 1-1,-1 0 0,0-1 1,0 1-1,0 0 1,0 0-1,-1 0 1,3 2-1,0 0 19,-1 0-1,0 0 1,0 0 0,0 1 0,0 0-1,0-1 1,2 6 0,2 4 74,-2 0 0,1 0 0,6 26 0,6 63 212,0-5-231,-15-84-114,1 0 1,0 0-1,1 0 1,1-1-1,8 14 0,-11-21-160,0-1-1,0 0 0,0 0 0,1 0 0,0 0 0,0 0 0,0-1 0,0 1 0,8 4 0,-4-4-1727,1-1 0,-1 1-1,1-1 1,16 3 0,-8-2-3642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3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8832,'-4'3'7320,"1"0"-3712,2-2-3523,0 0-1,1 0 1,-1 1 0,0-1-1,1 0 1,-1 0-1,1 0 1,0 0 0,-1 0-1,1 1 1,0-1 0,0 0-1,0 0 1,0 0-1,0 2 1,0-2 75,0-1-16,0 0 43,0 0 47,2-3 403,-2 3-601,0 0 0,0 0 0,0 0 0,0 0 0,-1 0 0,1 0 0,0 0 0,0 0 0,0 0 0,0 0-1,0 0 1,0 0 0,0 0 0,-1 0 0,1 0 0,0 0 0,0 0 0,0-1 0,0 1 0,0 0 0,0 0-1,0 0 1,0 0 0,0 0 0,-1 0 0,1 0 0,0 0 0,0 0 0,0-1 0,0 1 0,0 0 0,0 0-1,0 0 1,0 0 0,0 0 0,0 0 0,0 0 0,0-1 0,0 1 0,0 0 0,0 0 0,0 0 0,0 0-1,0 0 1,0 0 0,0 0 0,0-1 0,0 1 0,0 0 0,0 0 0,0 0 0,0 0 0,0 0 0,1 0 0,-1 0-1,0 0 1,0-1 0,-5 10 82,1-4-101,1 0 1,0 0 0,-3 8 0,6-12-10,-1 0-1,1 0 1,0 0 0,-1 0-1,1 1 1,0-1 0,0 0-1,0 0 1,0 0 0,0 0-1,0 0 1,0 2 0,1-2-1,-1-1 1,0 1 0,0-1 0,1 1 0,-1-1 0,0 0 0,1 1 0,-1-1 0,1 1-1,-1-1 1,0 0 0,1 1 0,-1-1 0,1 0 0,-1 0 0,1 1 0,-1-1 0,1 0 0,-1 0-1,1 0 1,-1 0 0,1 0 0,-1 0 0,1 1 0,0-1 0,-1 0 0,1-1 0,0 1 0,0 0 66,0 0 0,1-1 0,-1 1 0,0-1 0,0 1 1,0-1-1,0 1 0,0-1 0,0 0 0,0 0 0,0 1 1,0-1-1,0 0 0,0 0 0,0 0 0,0 0 0,0 0 0,-1 0 1,1 0-1,-1-1 0,1 1 0,-1 0 0,1-2 0,0 2-3,0-1-1,0 0 0,-1 0 0,1 0 0,-1 0 1,1 0-1,-1 0 0,0 0 0,0 0 0,0 0 1,0 0-1,0 0 0,-1-3 0,1 4-68,-1 0 1,0 0-1,1 1 0,-1-1 0,0 0 1,1 1-1,-1-1 0,0 0 0,0 1 1,1-1-1,-1 1 0,0 0 0,0-1 0,0 1 1,0 0-1,0-1 0,0 1 0,0 0 1,0 0-1,1 0 0,-1 0 0,0 0 1,0 0-1,0 0 0,0 0 0,0 0 1,0 0-1,0 0 0,0 1 0,0-1 0,-1 1 1,-1 0 2,-1 0 0,1 0 0,0 0 0,0 1 0,0 0 0,0-1 0,-5 5 0,-18 21-400,25-26-820,1-1-871,0 0-1364,0 0-1009,0 0-1039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6528,'12'-26'2097,"-5"11"190,15-25 1,-19 35-1818,0 0 0,1 1 1,0-1-1,0 1 0,0-1 1,8-5-1,-11 9-412,0 0-1,1 0 1,-1 1 0,0-1-1,1 1 1,-1-1-1,1 1 1,-1-1 0,1 1-1,-1 0 1,1-1-1,-1 1 1,1 0 0,0 0-1,-1 0 1,1 0-1,-1 1 1,1-1 0,-1 0-1,1 1 1,-1-1-1,1 1 1,-1-1 0,0 1-1,1 0 1,-1-1-1,0 1 1,1 0 0,-1 0-1,0 0 1,2 2-1,0 0 18,0 1 0,0-1-1,0 1 1,-1 0 0,1 0-1,-1 0 1,0 1 0,0-1-1,-1 0 1,1 1 0,-1-1-1,0 1 1,1 6 0,14 76 838,10 174 1,-22 97 416,-5-220-1026,1 156 27,0-291-328,0 0 1,0 0-1,0 0 1,1 0-1,0-1 1,-1 1 0,1 0-1,0 0 1,0-1-1,0 1 1,1-1-1,-1 1 1,1-1-1,-1 1 1,1-1 0,0 0-1,0 0 1,0 0-1,0 0 1,0 0-1,0 0 1,1 0-1,-1-1 1,0 1-1,1-1 1,0 0 0,-1 0-1,1 0 1,0 0-1,-1 0 1,1 0-1,0-1 1,0 0-1,0 1 1,3-1 0,6 0 13,-1 0 1,1-1 0,0 0 0,-1-1 0,0 0-1,1-1 1,-1 0 0,0-1 0,0 0 0,-1 0-1,1-2 1,-1 1 0,0-1 0,-1 0 0,1-1-1,-1-1 1,0 1 0,8-11 0,-8 9 15,-1-1 1,0 0-1,-1 0 1,0-1-1,0 0 1,-1 0-1,-1-1 0,0 1 1,0-1-1,-1 0 1,-1-1-1,0 1 1,-1 0-1,0-1 0,-1 0 1,0-14-1,-2 15-26,-1 1 0,0-1 1,-1 1-1,0-1 0,-1 1 0,0 0 0,0 0 0,-2 0 0,1 1 0,-1 0 0,-1 0 0,0 1 0,-12-14 0,8 10-26,-1 1-1,-1 1 0,0 0 0,0 1 0,-1 0 0,0 1 0,-1 1 0,-28-12 0,30 15 26,0 2 1,0 0-1,0 0 0,0 1 0,-23 0 1,33 2-39,0 0 1,0 0 0,0 0-1,0-1 1,0 1 0,0-1-1,-3-1 1,6 2 30,0 0 0,0 0 0,-1 0-1,1 0 1,0 0 0,0-1 0,-1 1 0,1 0 0,0 0 0,0 0 0,0 0 0,0 0-1,-1-1 1,1 1 0,0 0 0,0 0 0,0 0 0,0 0 0,-1-1 0,1 1 0,0 0-1,0 0 1,0-1 0,0 1 0,0 0 0,0 0 0,0 0 0,0-1 0,0 1 0,0 0-1,0 0 1,0-1 0,0 1 0,0 0 0,0 0 0,0-1 0,0 1 0,0 0 0,0 0-1,0 0 1,0-1 0,0 1 0,0 0 0,1 0 0,-1 0 0,0-1 0,0 1 0,0 0-1,0 0 1,0 0 0,1-1 0,-1 1 0,0 0 0,1 0 0,12-10-9,-11 9-4,110-58 52,-15 11 144,-80 38-139,0-1 1,-1-1 0,22-19-1,-15 7 24,0 0 0,-1-2 0,-2 0 0,-1-1 0,20-37 0,-29 44-46,0-1 0,-1 0 0,-1-1 0,-1 0 1,0 0-1,-2-1 0,-1 1 0,2-36 0,-6 43-15,0 0 0,-1 1 0,0-1 0,-2 0 0,0 1 0,0-1 0,-1 1 0,-1 0 0,0 0 0,-1 1 0,-1 0 0,0 0 0,-1 0 0,0 1 0,-1 0 0,0 0 0,-1 1 0,0 0 0,-1 1 0,0 0 0,0 1 0,-1 0 0,-25-13 0,23 15-23,0 0 0,-1 1-1,0 1 1,0 1 0,-1 0-1,1 0 1,-31-1 0,37 4-65,-1 1 0,1 0 0,0 1 0,-1 0 1,1 0-1,-1 1 0,1 0 0,0 1 1,0 0-1,0 0 0,1 1 0,-1 0 0,1 1 1,-11 7-1,18-11 2,0 0 1,0 0-1,-1 0 0,1 0 1,0 0-1,1 0 1,-1 0-1,0 0 0,0 0 1,0 0-1,1 1 1,-1-1-1,0 0 0,1 0 1,-1 3-1,1-3-87,0-1 0,0 1 0,0 0 0,0 0 0,0 0 0,0 0 0,0-1 0,1 1 0,-1 0 0,0 0 0,0 0 0,1-1 0,-1 1 0,1 0 0,-1 0 0,1-1-1,-1 1 1,2 1 0,2 1-663,-1 0-1,1 0 0,1 0 1,-1-1-1,0 0 0,1 0 1,5 2-1,18 6-3254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96 4992,'0'0'1589,"0"0"-912,0 0-133,0 0-5,0 0-27,0 0 75,0 0 26,9-16 2304,-8 1 129,0 10-2520,-1 0 1,0-1 0,0 1 0,-2-6 0,12 2 662,-10 8-1064,0 0-1,0 1 1,0-1-1,-1 0 1,1 0-1,0 0 1,0 0-1,0 0 0,-1 0 1,1 0-1,0 0 1,-1 0-1,1 0 1,-1 1-1,1-1 1,-1 0-1,1 0 0,-2 0 1,1 0-60,0 0 0,0 0 0,-1 1 0,1-1 0,0 1 0,-1-1 0,1 1 0,0 0 0,-1-1 0,1 1 0,-1 0 0,1 0 0,-3 0 0,0 0-29,1 0 0,-1 0 0,1 0 0,-1 1 1,1-1-1,-1 1 0,1 0 0,-1 0 0,1 0 0,0 1 0,-1-1 0,1 1 1,0-1-1,0 1 0,0 0 0,0 1 0,1-1 0,-1 0 0,0 1 0,1-1 0,-3 4 1,-2 4-29,-1 0 1,1 1-1,0 0 1,1 0-1,1 0 1,0 1-1,0 0 1,1 0-1,-4 16 0,4-5 9,0 0-1,2 1 0,0-1 0,2 27 0,1-35 62,0 0-1,1-1 1,4 18 0,-4-26-39,0 0 0,0-1 0,0 1 0,1 0 1,0-1-1,0 1 0,0-1 0,1 0 0,-1 0 0,7 5 0,-2-2 9,1-1 1,0-1-1,1 0 0,-1 0 0,1-1 0,0 0 0,1 0 0,-1-1 1,13 2-1,11 3 103,54 6 0,60-3-364,-130-15-2759,-17 3 2762,-1 0-1,0 0 0,1-1 0,-1 1 0,0 0 0,1 0 1,-1-1-1,0 1 0,1 0 0,-1-1 0,0 1 0,0 0 1,1 0-1,-1-1 0,0 1 0,0-1 0,0 1 0,0 0 1,1-1-1,-1 1 0,0 0 0,0-1 0,0 1 0,0-1 1,0 1-1,0 0 0,0-1 0,0 1 0,0-1 0,0 1 1,0 0-1,0-1 0,0 1 0,-1-1 0,1 1 0,0 0 1,0-1-1,0 1 0,0 0 0,-1-1 0,-6-9-4631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536 146 7296,'1'-15'1208,"1"0"1,1-1-1,1 1 1,7-20-1,-8 27-58,-1 5-795,-1 1 1,0-1-1,0 0 0,0 0 0,0 1 1,0-1-1,-1 0 0,1 0 1,-1 0-1,0 0 0,0-4 0,0 7-333,0 0-1,0 0 0,0 0 1,0-1-1,0 1 1,0 0-1,-1 0 0,1 0 1,0-1-1,0 1 0,0 0 1,0 0-1,0 0 0,-1 0 1,1 0-1,0 0 0,0-1 1,0 1-1,-1 0 0,1 0 1,0 0-1,0 0 0,0 0 1,-1 0-1,1 0 0,0 0 1,0 0-1,0 0 0,-1 0 1,1 0-1,0 0 1,0 0-1,-1 0 0,1 0 1,0 0-1,0 0 0,0 0 1,-1 0-1,1 0 0,0 1 1,0-1-1,0 0 0,-1 0 1,-8 9 393,2 1-209,1 1 0,1-1 1,0 1-1,-6 19 0,5-16-85,-127 405 1798,24 4-731,103-399-1111,-108 532 818,27-113-697,34-209-406,50-222 53,1-8 21,1 0 0,0-1-1,0 1 1,0 0 0,1 0 0,-1 0 0,1-1 0,0 1-1,0 0 1,1 0 0,0 5 0,0-8 48,-1 0 0,1 0 0,-1-1 0,1 1 0,-1 0 0,1-1 0,0 1 0,-1 0 0,1-1 0,0 1 0,0-1 0,-1 1 0,1-1 0,0 0 0,0 1 0,0-1 0,-1 0 0,1 1 0,0-1 0,0 0 0,0 0 0,0 0 0,0 0 0,0 0 0,0 0 0,0 0 0,-1 0 0,3-1 0,25-7-3015,-3-4-306,-2-7-1233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35 10624,'5'-12'2017,"1"-5"690,-3 11 2339,-31 27-4893,0 0-1,1 2 1,2 0 0,0 2-1,1 1 1,2 1 0,-28 43-1,49-68-165,-1 0 0,1 0-1,0 0 1,0 0 0,0 1 0,0-1-1,0 0 1,0 1 0,1-1-1,-1 0 1,1 1 0,0-1-1,-1 6 1,2-7 15,-1 1-1,1-1 0,-1 0 1,1 1-1,-1-1 1,1 0-1,0 1 0,-1-1 1,1 0-1,0 0 1,0 1-1,0-1 1,0 0-1,0 0 0,0 0 1,0 0-1,1-1 1,-1 1-1,0 0 0,1 0 1,-1-1-1,0 1 1,1-1-1,-1 1 1,2 0-1,11 2-19,-1 0 1,1-1-1,0-1 0,17 0 1,7 1 14,-20 0 13,-1-1 1,1 2-1,-1 1 0,0 0 0,0 1 0,0 0 0,0 2 0,-1 0 1,15 9-1,-2 3-8,-2 1 0,-1 1 0,0 2-1,34 38 1,-28-23 242,-1 1 0,38 66 0,-67-101-178,5 7 239,-1 0-1,0 1 1,0 0-1,3 13 1,-8-22-236,0 0 0,-1 0 0,1 0 0,-1 0 1,1 0-1,-1 0 0,0 1 0,0-1 0,0 0 0,-1 0 0,1 0 0,-1 0 0,0 0 1,0 0-1,0 0 0,0 0 0,0 0 0,-1 0 0,1 0 0,-1 0 0,0-1 0,-3 4 1,-2 2-27,-1-1 1,-1 0 0,0-1 0,0 0-1,0 0 1,0-1 0,-1 0 0,-15 5 0,-88 22 4,103-30-37,-21 4-429,0-2 0,-1-1 1,1-2-1,-1 0 0,-41-6 0,68 4 205,-2 1-403,0-1 0,0 0 0,0-1 0,-12-3 0,18 4 413,0 1 1,-1-1-1,1 1 0,0-1 1,0 0-1,-1 0 1,1 0-1,0 1 1,0-1-1,0 0 1,0 0-1,0-1 0,0 1 1,0 0-1,0 0 1,1 0-1,-1-1 1,0 1-1,1 0 0,-1-1 1,1 1-1,-1 0 1,1-1-1,0 1 1,0-1-1,-1 1 1,1-1-1,0 1 0,1-3 1,5-27-4075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286 137 7040,'14'-16'2737,"-8"11"-1826,-1-1 1,0 1-1,-1-1 1,1-1-1,-1 1 1,4-8-1,-8 12-823,1 1-1,-1-1 1,1 0 0,-1 1-1,0-1 1,0 0-1,0 1 1,1-1 0,-2 0-1,1 1 1,0-1-1,0 0 1,0 1-1,-1-1 1,1 0 0,-1 1-1,1-1 1,-1 1-1,0-1 1,0 1 0,0-1-1,1 1 1,-1-1-1,-1 1 1,1 0 0,0-1-1,0 1 1,0 0-1,-1 0 1,1 0 0,0 0-1,-1 0 1,-1 0-1,-1-2 18,0 0 1,0 1-1,-1 0 0,1 0 0,-1 0 0,1 0 0,-1 1 0,0 0 0,1 0 0,-1 0 0,0 0 0,0 1 0,0 0 0,0 0 0,1 0 0,-6 1 0,1 1-89,0 1 0,0 0 1,0 0-1,1 1 0,-1 0 0,1 1 0,-12 8 0,7-4-20,0 0 0,1 1 0,0 0 1,1 1-1,1 1 0,-1 0 0,2 0 0,-1 1 0,2 0 0,0 1 0,-7 15 0,11-20 6,1 0-1,0 1 0,0-1 1,1 1-1,0 0 0,0 0 1,1 0-1,1 0 0,0 0 1,0 0-1,1 0 0,0-1 1,1 1-1,0 0 0,0 0 1,1-1-1,0 1 0,7 11 1,-8-15 29,1 0 0,1-1 0,-1 0 0,1 1 0,0-1 0,1-1 0,-1 1 0,1 0 0,-1-1 0,1 0 0,1 0 0,-1-1 0,1 0 0,-1 1 0,13 3 0,-15-6-18,1-1-1,-1 1 1,1-1 0,-1 0 0,1 0 0,-1 0 0,1 0 0,-1-1 0,1 0-1,-1 0 1,0 0 0,1 0 0,-1 0 0,0 0 0,0-1 0,5-3-1,4-2 44,-1 0-1,21-19 0,-11 6-2,0-1 0,22-28 0,-35 39 81,0-1 0,-1 0 0,-1 0 0,0 0 0,0-1 0,-1 0 1,6-20-1,-11 26 27,-4 5-39,-4 8-37,6-4-90,0 0-1,1 0 1,0 0 0,0 0 0,0 0 0,0 1 0,0-1 0,1 0 0,-1 1 0,1 3 0,1 37-73,0-36 62,1 10-124,0 0 1,2 0-1,0 0 0,1-1 0,1 0 0,1 0 1,0 0-1,1-1 0,0 0 0,2-1 0,0 0 1,1 0-1,23 25 0,-29-36-397,-4-2 26,1 0-1,-1-1 0,1 1 1,-1-1-1,1 0 0,0 1 1,0-1-1,2 1 0,-3-2 277,0 1-1,0-1 0,0 0 0,-1 0 1,1 0-1,0-1 0,0 1 0,-1 0 1,1 0-1,0 0 0,0 0 0,-1-1 1,1 1-1,0 0 0,-1-1 0,1 1 1,0-1-1,-1 1 0,1-1 0,-1 1 1,1-1-1,-1 1 0,1-1 0,-1 1 1,1-1-1,-1 0 0,1 1 0,-1-2 1,9-10-3589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9728,'7'8'5087,"-6"-7"-4833,0 0 0,-1 0 0,1 0 0,0 0 1,0 0-1,0 0 0,0 0 0,0 0 0,0 0 0,2 1 0,5 0 23,-1 0-1,1 0 1,-1 0-1,1-1 1,-1 0-1,1-1 1,7 0-1,6 1-115,58 1 142,40 4-200,-104-4-179,-11-2-169,0 0 1,0 0-1,1 1 0,-1-1 1,0 1-1,0 0 0,0 1 1,0-1-1,6 4 0,-10-5 60,1 0 1,-1 1-1,1-1 0,-1 0 0,0 1 1,1-1-1,-1 1 0,0-1 0,1 1 0,-1-1 1,0 1-1,0-1 0,1 1 0,-1-1 1,0 1-1,0-1 0,0 1 0,0-1 1,0 1-1,0-1 0,0 1 0,0-1 0,0 1 1,0-1-1,0 1 0,0-1 0,0 1 1,0 0-1,0-1 0,-1 1 0,-6 7-3857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9856,'9'12'3680,"0"-4"-2848,13 1 256,-8-6-128,8 1-97,4-4 97,10 0-320,0 5-128,-5-5-288,1 3-224,-11 1-32,1-4-320,-4 0-160,-4 0-1152,-1 0-447,1 0-2593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8448,'-6'-5'2367,"-1"-2"3037,7 7-5323,0 0 0,0 0 0,0-1 0,0 1 0,0 0 0,0 0 0,0-1 0,0 1 0,0 0 0,0 0 0,0-1 0,0 1 0,1 0-1,-1-1 1,0 1 0,0 0 0,0 0 0,0 0 0,0-1 0,0 1 0,1 0 0,-1 0 0,0-1 0,0 1 0,0 0 0,1 0 0,-1 0-1,0 0 1,0 0 0,0-1 0,1 1 0,-1 0 0,5-2 43,-1 0 0,0 1 0,1-1 0,-1 1 0,1 0 0,-1 0 0,1 1 0,-1-1 0,7 1 0,6-1 167,7-1-23,0 1 1,0 1 0,1 1 0,-1 1 0,-1 1-1,34 9 1,-44-8-120,1 0-1,-1 1 1,1 0 0,-1 1-1,-1 1 1,1 0-1,-1 0 1,-1 1 0,1 1-1,-1 0 1,-1 1-1,12 13 1,-18-19-92,-1 0 1,0 0-1,-1 0 0,1 1 1,-1-1-1,0 1 0,0 0 1,0-1-1,-1 1 1,1 0-1,-1 0 0,-1 0 1,1 0-1,0 0 0,-1 0 1,0 0-1,-1 0 0,1 1 1,-1-1-1,0 0 1,0 0-1,-2 5 0,-2 2-34,0 0 0,-1 0 1,-1-1-1,0 1 0,0-2 0,-1 1 0,-12 12 0,14-17 2,-25 32-155,28-34 102,1 0 0,-1 0 0,1 0 0,0 0 0,0 0 0,1 0 0,-1 0 0,0 7 0,1-9 25,2 0 1,-1 0 0,0 0-1,0 0 1,1 0 0,-1 0-1,1 0 1,-1 0 0,1 0 0,0 0-1,0-1 1,0 1 0,0 0-1,0-1 1,0 1 0,0 0-1,3 2 1,4 3 6,-1 0 1,11 7-1,-13-10-2,8 5 11,-1 1 0,-1 0 0,0 1 0,0 0 0,-1 1 0,0 0 0,-1 0 0,11 20 0,-19-30-10,41 87 55,-36-74-14,0 0 1,-1 1-1,-1-1 1,2 18-1,-6-31-40,0 0 0,0 0 0,0 0 0,0-1 0,0 1 0,0 0 0,-1 0 0,1 0 1,0-1-1,-1 1 0,0 0 0,1-1 0,-1 1 0,0 0 0,0-1 0,0 1 0,0-1 0,0 1 0,-1-1 0,1 0 0,0 1 0,-1-1 0,1 0 1,0 0-1,-1 0 0,0 0 0,1 0 0,-4 1 0,-4 2 17,0-1 0,0 0 0,-1-1 0,-12 3 0,10-3-15,-266 37-368,270-38-54,0 0 0,-1-1 0,-10-2 0,19 3 358,0-1 0,-1 0 0,1 0 1,0 0-1,0 0 0,0 0 1,0-1-1,-1 1 0,1 0 1,0 0-1,0 0 0,0 0 0,0 0 1,-1 0-1,1 0 0,0 0 1,0 0-1,0 0 0,0 0 1,-1-1-1,1 1 0,0 0 0,0 0 1,0 0-1,0 0 0,0 0 1,0-1-1,0 1 0,0 0 1,-1 0-1,1 0 0,0 0 0,0-1 1,5-3-1428,11-4-503,-15 7 1769,25-10-2660,4-1-1697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68 7936,'-1'-6'840,"-1"1"0,1 0 1,-1-1-1,0 1 1,0 0-1,-5-7 0,6 11-693,1 1-1,0-1 0,-1 0 1,1 1-1,0-1 0,0 0 1,-1 0-1,1 1 0,0-1 1,0 0-1,0 1 0,0-1 1,0 0-1,0 0 0,0 1 1,0-1-1,0 0 0,0 1 1,1-1-1,-1 0 0,0 0 1,0 1-1,1-1 0,-1 1 1,1-2-1,-1 2-98,0-1 1,1 1-1,-1 0 1,1-1-1,-1 1 0,1 0 1,-1-1-1,1 1 1,-1 0-1,1 0 0,-1 0 1,1-1-1,-1 1 1,1 0-1,-1 0 0,1 0 1,-1 0-1,1 0 0,0 0 1,-1 0-1,1 0 1,-1 0-1,1 0 0,-1 0 1,1 1-1,-1-1 1,1 0-1,-1 0 0,1 0 1,-1 1-1,1-1 1,-1 0-1,1 1 0,0 0 1,14 10 387,-1 2-1,0 0 1,-1 0 0,-1 1 0,19 27 0,18 20 143,-12-22-275,84 68 0,26 11 560,-122-99-720,-1 2-1,32 38 0,-42-44-52,-2 1 0,0 1 1,-1 1-1,18 36 0,-25-42-14,-1-1 1,-1 1 0,0 0-1,0 0 1,-1 1 0,-1 22 0,0-34-47,0 1 0,0-1 1,0 1-1,0-1 0,0 1 1,-1-1-1,1 1 0,-1-1 1,1 1-1,-1-1 0,1 1 1,-1-1-1,0 0 0,0 0 1,0 1-1,1-1 0,-1 0 1,0 0-1,-1 0 0,1 0 1,0 0-1,0 0 0,0 0 1,-1 0-1,1 0 0,0-1 1,-1 1-1,1 0 0,-1-1 1,1 1-1,-3 0 0,-4 0 91,-1 0 0,1 0-1,0-1 1,-16-1 0,10 0-112,-104-6 176,-47 0-265,122 6 89,-52-7 0,38-3-2606,54 10 2066,1 1 1,-1-1-1,1 0 0,0 0 1,-1 0-1,1-1 1,0 1-1,-2-2 1,4 3 449,0 0 1,0 0 0,0 0 0,0 0-1,-1 0 1,1 0 0,0 0-1,0 0 1,0 0 0,0 0-1,0-1 1,0 1 0,0 0 0,0 0-1,0 0 1,0 0 0,0 0-1,0 0 1,0 0 0,0 0-1,0 0 1,0-1 0,0 1 0,0 0-1,-1 0 1,1 0 0,0 0-1,0 0 1,0 0 0,1 0 0,-1-1-1,0 1 1,0 0 0,0 0-1,0 0 1,0 0 0,0 0-1,0 0 1,0 0 0,0 0 0,0 0-1,0-1 1,0 1 0,0 0-1,0 0 1,0 0 0,0 0-1,0 0 1,1 0 0,-1 0 0,0 0-1,0 0 1,0 0 0,15-1-2905,9 5-845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397 138 8832,'5'-14'1526,"-3"10"-850,-1 0 1,1 0-1,-1 0 1,0-1-1,0 1 0,0-5 1,-1 8-476,-1 0 0,1 0 0,0 0 0,0 1 0,-1-1 0,1 0 0,0 0-1,-1 1 1,1-1 0,-1 0 0,1 1 0,-1-1 0,1 1 0,-1-1 0,0 1 0,1-1 0,-1 1 0,0-1 0,1 1 0,-1-1 0,0 1 0,1 0 0,-1-1 0,-1 1 0,-1-1-29,1 0 1,0 1-1,0-1 0,0 1 1,0-1-1,0 1 1,-1 0-1,-2 0 1,-4 2 21,0 0-1,1 1 1,-1-1 0,1 2 0,-1-1 0,1 1 0,0 1 0,-14 9 0,-2 5-55,-28 28 0,45-40-77,-19 18 56,1 2-1,2 0 1,-31 47-1,44-57-35,0 0 0,1 0-1,0 1 1,2 0 0,0 0-1,1 1 1,1 0 0,-3 25-1,7-34-54,0 1 1,1 0-1,1-1 0,0 1 0,0-1 0,1 1 0,0-1 0,1 0 0,0 0 1,0 0-1,1 0 0,1 0 0,-1-1 0,7 9 0,-2-5 0,1-1-1,0 0 1,0-1-1,1 0 1,0-1-1,1 0 1,0-1-1,1 0 1,15 7-1,-13-7 7,1-2 0,1 0 0,-1 0 0,1-2-1,30 6 1,-35-9 5,1 0-1,-1-1 0,1-1 1,0 0-1,0-1 0,-1 0 1,1-1-1,21-6 1,-6-2 122,0-2 0,0-2 0,-1 0 0,-1-2 0,44-34 0,-52 37-11,0-1 1,24-28 0,-36 35-100,0 0 0,0-1 0,-1 0 0,0 0 0,-1 0 0,1-1 0,-2 0 0,1 0 0,2-10 0,-3 2-4,-1 0 0,0 0 0,-1 0 0,-1-1 0,-1 1 1,0 0-1,-1 0 0,-1 0 0,-1 0 0,0 0 0,-1 1 0,-10-22 0,5 14-55,-2 1-1,0 0 1,-2 1-1,0 0 0,-2 1 1,0 0-1,-30-28 0,32 36-67,-1 1 1,0 1-1,-1 1 0,-1 0 0,1 1 0,-1 0 0,-26-8 0,-28-3-4155,78 21-1774,17 5-1087,4 6 2555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366 164 8704,'12'-11'1771,"-3"4"-447,-1 0 0,-1-1 0,1 0 1,11-17-1,-18 24-1212,0-1-1,0 0 1,0 0-1,0 0 1,0 0-1,0 0 1,-1 0 0,1 0-1,-1 0 1,1 0-1,-1 0 1,0 0-1,0 0 1,0 0-1,0 0 1,0-1 0,-1 1-1,1 0 1,0 0-1,-1 0 1,0 0-1,1 0 1,-1 0 0,0 0-1,0 1 1,0-1-1,0 0 1,-1 0-1,1 1 1,0-1-1,-3-2 1,1 1 4,0 1 0,0-1 0,-1 1 0,1 0-1,-1 0 1,1 0 0,-1 1 0,0-1 0,-4-1 0,-37-6 490,41 9-547,-7-2-15,0 2 1,-1-1-1,1 2 0,0-1 1,-1 2-1,1-1 0,0 2 1,0-1-1,0 2 0,1-1 1,-1 1-1,-19 11 0,14-5-59,0 0 0,1 1-1,0 0 1,1 1-1,0 1 1,1 0 0,-13 17-1,21-23 3,0 0 0,0 1-1,1 0 1,0 0 0,1 0 0,0 0-1,0 0 1,0 0 0,1 1-1,-1 8 1,2-13 18,1-1-1,0 1 0,-1-1 1,1 1-1,0-1 1,1 1-1,-1-1 1,1 1-1,-1-1 1,1 1-1,0-1 1,0 0-1,1 0 1,-1 1-1,1-1 0,-1 0 1,1 0-1,0 0 1,0 0-1,1-1 1,-1 1-1,0 0 1,1-1-1,0 0 1,-1 0-1,1 0 0,4 3 1,-2-3 42,1 0 0,-1-1 0,1 1 0,-1-1 0,1 0 1,-1 0-1,1-1 0,0 0 0,0 0 0,-1 0 0,1 0 0,7-3 0,4 0 114,0-1-1,27-11 0,-24 8 81,-1-1 1,-1-1-1,1-1 0,-2 0 0,1-1 0,-1-1 1,-1-1-1,22-20 0,-26 14 381,-10 14-503,-2 5-117,0 0 0,1 0 0,-1 0 0,0 0 0,0 0-1,0 0 1,0 0 0,0 0 0,0 0 0,0 0 0,0-1 0,1 1 0,-1 0-1,0 0 1,0 0 0,0 0 0,0 0 0,0 0 0,0 0 0,0 0 0,1 0-1,-1 0 1,0 0 0,0 0 0,0 0 0,0 0 0,0 0 0,0 0 0,1 0-1,-1 0 1,0 0 0,0 1 0,0-1 0,0 0 0,0 0 0,0 0 0,0 0-1,0 0 1,1 0 0,-1 0 0,0 0 0,0 0 0,0 0 0,0 0 0,0 1-1,0-1 1,0 0 0,0 0 0,0 0 0,0 0 0,0 0 0,0 0 0,0 0-1,0 1 1,0-1 0,0 0 0,0 0 0,0 0 0,0 0 0,0 0 0,0 1-1,4 9 7,-4-9-9,4 7-2,-1 0 1,1-1-1,1 0 1,-1 0-1,1 0 1,0 0-1,12 11 1,3 0-9,24 17-1,-38-30 12,2 1 41,12 9-2624,0 0-3397,-19-15 5326,0 1 1,0-1-1,0 1 1,0 0-1,0 0 1,0-1-1,0 1 1,-1 0 0,1 0-1,0 0 1,0 0-1,-1 0 1,1 0-1,-1 0 1,1 0-1,0 2 1,3 9-3907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9728,'2'-28'1402,"-2"12"-328,1 0 0,5-23 0,-5 33-729,2-11 1119,-2 15-124,-1 10 529,2 25-687,10 61 1,1-10-748,27 663-1816,-39-731 789,-1 21-697,0-35 852,-1 1 0,1 0 0,0-1 0,-1 1 0,0 0 0,1-1 0,-1 1 0,0-1 0,-1 0 0,-1 4 0,-1-4-3904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9472,'0'7'3520,"17"8"-2752,23 17 160,-17-16-96,17 1-416,26-2-64,29-8-193,2 2-127,-4-6 0,-2 2-1023,-16-5-385,1 4-2880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8704,'-3'-8'1184,"2"6"-889,0 0 1,0 1-1,1-1 0,-1 1 1,1-1-1,-1 0 1,1 0-1,0 1 1,-1-4-1,1 4 820,1 10 1322,3 3-1924,0 0 0,1 0 0,0 0 0,0-1 0,2 0 0,10 16 0,-10-17-371,8 12 140,1-1 0,1 0 0,35 32 0,66 46-89,-17-16-2698,-83-66 265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9984,'0'0'133,"0"-1"1,0 1 0,0 0-1,1-1 1,-1 1-1,0 0 1,0-1 0,0 1-1,0 0 1,0-1 0,0 1-1,1 0 1,-1-1-1,0 1 1,0 0 0,1-1-1,-1 1 1,0 0 0,0 0-1,1-1 1,-1 1-1,0 0 1,0 0 0,1 0-1,-1 0 1,0-1 0,1 1-1,-1 0 1,0 0-1,1 0 1,-1 0 0,1 0-1,-1 0 1,0 0 0,1 0-1,-1 0 1,0 0-1,1 0 1,-1 0 0,0 0-1,1 0 1,-1 0 0,22 6 1354,-13-4-408,5 1-546,0-1 0,0 0 0,0-1 0,21-2-1,59-9-126,-13 1-224,161-10-743,-81 3-4199,-143 15 3843,43-7-3590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75 8832,'1'-45'2896,"-1"42"-2670,0 1 0,0 0 0,1-1 0,-1 1 0,1 0 0,-1 0 0,1-1 0,2-2 0,-2 1 465,0 2 888,-3 16 906,-20 78-401,-18 62-1176,33-132-825,-137 393 564,-33 42-721,170-436-100,-25 83-759,28-86-385,0 0 0,1 1 0,-1 30 0,4-17-3364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9984,'0'-3'3776,"4"3"-2944,-4 3 352,0 6-97,5-2-319,-1 1 0,5 4-288,0 0-64,5 0-224,8-5-64,8-2 0,11-5-160,8 0 32,-1-5 0,-3 1 0,-9 1-1408,-9-2-639,-4 5-3009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8320,'-22'24'3168,"17"-12"-2464,5 12 832,0-12 256,9 0-417,9 0-63,5-1-256,13 1-32,22-3-576,8-6-32,6 1 0,-10-4-288,-4 0-64,-13 0-768,-10 0-256,-4-4-1504,1 1-575,-5 3-1793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9728,'0'18'6051,"1"46"-3911,18 207 1222,-3-54-2660,-2 389-56,-14-566-674,-1 16-1225,9 75 0,-7-124 659,-1-5 320,0-1 0,0 1 0,0 0 0,1 0 1,-1 0-1,0 0 0,1 0 0,-1-1 0,1 1 0,0 0 1,-1 0-1,1-1 0,0 1 0,0 0 0,2 2 1,9-6-4223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665 287 8064,'4'-5'743,"-1"0"1,1 1 0,0 0-1,0 0 1,0 0-1,0 0 1,6-3 0,-4 3-42,-1 0 1,1-1-1,-1 0 0,7-8 1,-6 4-265,5-4 191,-1-2 0,0 1 0,13-29 1,-22 40-506,1 0 0,-1-1 0,1 0 0,-1 1 1,0-1-1,-1 0 0,1 1 0,-1-1 0,1 0 1,-1 0-1,0 1 0,-1-1 0,1 0 0,0 0 1,-1 1-1,0-1 0,0 0 0,0 1 1,-1-1-1,1 1 0,-1-1 0,0 1 0,-3-5 1,2 5-49,0 0 0,0 0 0,0 0 0,0 1 0,0-1 0,-1 1 0,1 0 0,-1 0 0,0 0 0,0 1 0,1-1 0,-1 1 0,0 0 0,0 0 0,0 0 0,0 1 1,-6-1-1,-7 1 8,1 0 0,-32 5 1,42-4-54,-23 4 12,0 1 0,0 2 0,1 0 0,0 2 0,1 2 0,0 0 0,0 1 0,1 2 0,1 1 0,1 1 0,0 1 0,1 0 0,1 2 0,1 1 0,-25 32 0,14-10 113,1 1-1,3 1 1,2 2 0,-23 55 0,42-82-118,1 0 1,1 0-1,0 0 1,2 0-1,1 1 1,0 0 0,1-1-1,2 1 1,0 0-1,1 0 1,9 37-1,-4-29 1,2-2-1,1 1 0,1-1 0,1-1 0,1 0 0,2-1 0,33 45 0,-36-56-22,0 0 0,1-1 0,1-1 0,0 0 0,1 0-1,0-2 1,0 0 0,1 0 0,0-2 0,30 12 0,-31-15-6,0 0 0,0-2 0,1 1 0,-1-2 0,1 0 0,-1-1 0,1 0 0,-1-2 0,1 0 0,0 0 0,-1-1 0,29-9-1,-33 7 41,0 0-1,0-1 0,-1-1 0,1 1 1,-1-2-1,0 0 0,-1 0 0,0 0 0,0-1 1,-1-1-1,15-17 0,-19 21 4,0-1 1,-1 0-1,0 0 0,1 0 0,-2-1 1,1 1-1,-1-1 0,0 0 1,1-10-1,-2 12-24,-1 0-1,0 0 1,0-1 0,0 1 0,-1 0-1,0 0 1,0 0 0,0-1-1,-1 1 1,1 0 0,-1 0-1,-1 1 1,-3-9 0,-1 4-15,1 0 0,-2 1 0,1 0 0,-1 0 0,0 0-1,-1 1 1,1 0 0,-2 1 0,1 0 0,-1 0 0,0 1 0,0 0 0,0 1 0,0 0 0,-15-3 0,0 1-30,0 1 0,0 1 0,0 2 1,-1 0-1,-42 3 0,31 2-25,-51 11 1,70-10 20,1 0 1,0 2 0,1 0-1,-1 0 1,-15 10-1,26-12-26,1-1-1,0 1 0,0 0 0,0 0 0,0 1 0,0-1 0,-6 10 0,9-13-21,1 1 0,0-1 0,1 1 0,-1-1 0,0 1 0,0-1 0,1 1-1,-1 0 1,1-1 0,-1 1 0,1 0 0,0 0 0,-1-1 0,1 1 0,0 0 0,0 0-1,0-1 1,1 1 0,-1 0 0,0-1 0,1 1 0,-1 0 0,1-1 0,-1 1 0,1 0 0,0-1-1,0 1 1,-1-1 0,1 1 0,0-1 0,3 3 0,-1-1-287,-1-1 0,1 0 1,1 0-1,-1 1 0,0-2 0,0 1 0,1 0 1,-1-1-1,1 1 0,-1-1 0,1 0 0,0 0 1,0-1-1,-1 1 0,6-1 0,7 1-2109,0-2-1,22-3 0,-9 1-768,24 0-1417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455 495 7296,'3'-2'556,"1"-1"1,-1 1-1,0 0 0,1 0 1,5-2-1,4-1-113,22-4-1,-8 2 129,13-4-65,0 2 0,1 1 0,0 3-1,0 1 1,53 2 0,170 27 1587,-82-4-1024,345 0 559,1-25-1192,1382-91-398,-1699 78-64,517-37 73,237 6 28,-4 17-65,-798 26 13,997-38 221,-156-5-420,732-11 480,1097 4 539,-1995 42-811,-660 10-34,868-9 217,-961 12-208,832 10 45,-388 7 460,-63-11-345,-217-5-46,280-2-18,-201 0 103,-113 1 1783,-214 0-1786,-2 1-172,1 0-1,-1 0 1,1 0 0,-1 0-1,1 0 1,-1 0 0,0 0-1,1 0 1,-1 0 0,0 0-1,0-1 1,0 1 0,-2 1-1,-3 4 16,1 3-13,0 0 0,0-1 0,1 2 0,0-1 0,1 0 0,0 1 0,-2 15 0,-2 3 33,-58 210 366,36-147-330,-157 464 127,51-120-76,20-64-13,-28 33 141,109-312-210,-156 370 197,68-171-83,109-260-169,6-12 14,0 0 0,-2-1 0,0 0 0,-14 22 0,20-38-26,1 1 1,0-1 0,-1 1-1,0-1 1,1 0-1,-1 0 1,0 0-1,0 0 1,0 0-1,0-1 1,0 0 0,-1 1-1,1-1 1,0 0-1,-1 0 1,1-1-1,-1 1 1,1-1 0,-1 0-1,-5 0 1,-7-1 24,1-1 0,0-1-1,-24-7 1,-1 0-118,-35-2 99,-84-3 0,-81 8 5,216 6 4,-689 20-68,516-11 39,-20 2 17,-366 12 34,-18-12-131,-1025 29 52,-80 45 12,461-18 4,-2381 88-170,2748-122 130,311-13 44,-631 11-144,1112-28 148,-770 9-168,-31 1-62,75 4 94,164 0 150,-55-20 32,534-12-65,140 11 0,-1-1 0,1-1 0,-44-18 0,65 22 21,1-1-1,-1 0 1,1 0 0,0-1 0,-12-8 0,17 10 8,-1 0 1,0 1 0,1-1-1,-1-1 1,1 1 0,0 0-1,0 0 1,0-1 0,0 1 0,1-1-1,-1 0 1,1 1 0,0-1-1,-1-6 1,1-10 4,1 0-1,1 0 1,0 0-1,7-29 1,-4 23 7,24-131 245,83-264 1,-52 243-254,151-531-43,-166 546-71,116-381-1057,-13 191-1997,-138 333 2842,55-133-3002,-28 15-2319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0:5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27 211 8448,'-2'-17'1257,"-1"-23"2600,12 56-609,-4 0-2197,5 26-1,-7-30-836,24 121 1274,16 188 0,-41-51-517,-15 3-177,3-100-447,9-59-81,1-68-106,1-44-157,-1-1 0,0 1-1,1 0 1,-1-1 0,1 1-1,-1-1 1,1 1-1,0-1 1,-1 1 0,1-1-1,0 1 1,0-1 0,0 0-1,0 1 1,0-1 0,1 0-1,-1 0 1,0 0 0,1 0-1,-1 0 1,0 0 0,1 0-1,-1-1 1,1 1 0,2 0-1,1 1-1,0 0 0,0 0 0,0-1-1,0 0 1,0 0 0,11 0 0,4-2 18,1-1 1,-1 0-1,0-2 1,28-8-1,-7-1 15,41-20 0,-54 20-21,-1 0 0,-1-3 0,0 0 0,-1-1 0,-1-1 0,-1-2 1,0 0-1,37-45 0,-32 31 77,-2-2 0,29-51 0,-46 69-60,0 0 0,-1-1 1,-1 0-1,-1 0 0,0 0 0,-2-1 0,4-34 1,-7 25 7,-1 0 0,-1 0 0,-2 0 0,-6-29 0,-3 4-21,-24-63 0,12 50-23,-3 2 1,-70-122-1,76 153-13,-2 1-1,-1 1 0,-1 0 0,-2 3 0,-2 0 1,-50-40-1,63 57-9,0 1 0,-1 1 0,0 0 0,-1 1 0,-18-6 0,25 11 8,0 1 1,1 0-1,-1 1 1,0 1-1,0-1 1,0 2-1,-1-1 0,1 2 1,0-1-1,-12 3 1,8 1-30,0 0-1,1 1 1,0 0 0,0 1-1,0 0 1,-19 13 0,30-17-36,0 0 0,0 0 0,0 0 0,0 1 0,0-1 0,1 1 0,-1-1 0,1 1 0,0 0 0,0 0 0,0 0 0,0 0 0,0 1 0,1-1 0,-1 0 0,1 1 0,0-1 0,-1 5 0,2-5-100,0 0-1,0 0 1,1 0 0,-1 0-1,1 0 1,0 0 0,-1 0-1,1-1 1,1 1 0,-1 0-1,0-1 1,1 1 0,-1 0-1,1-1 1,0 0 0,-1 1-1,1-1 1,1 0-1,-1 0 1,0 0 0,0 0-1,5 2 1,41 25-2880,16 9-1702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0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25 166 6400,'0'-1'193,"0"0"0,0 0 1,0 1-1,0-1 0,0 0 1,0 0-1,0 0 0,0 1 1,0-1-1,0 0 0,-1 0 1,1 1-1,0-1 0,0 0 1,-1 1-1,1-1 0,-1 0 1,1 1-1,0-1 0,-1 0 1,1 1-1,-1-1 0,0 1 1,1-1-1,-1 1 0,1-1 1,-2 0-1,1 1-81,1 0 0,-1 0 0,1 0 0,-1 0 1,1 0-1,0 0 0,-1 0 0,1 0 0,-1 0 0,1 0 0,-1 0 0,1 0 1,-1 1-1,1-1 0,0 0 0,-1 0 0,1 0 0,-1 1 0,1-1 0,0 0 1,-1 1-1,1-1 0,0 0 0,-1 1 0,1-1 0,0 0 0,0 1 0,-1-1 0,1 0 1,0 1-1,0-1 0,0 1 0,-1-1 0,1 1 0,0-1 0,0 1 0,0-1 1,0 0-1,0 1 0,0-1 0,0 1 0,0 0 0,-1 6 73,0 0 0,1 0 1,0 11-1,0-15-121,0 0 1,0 0-1,1 0 1,-1 0-1,1 0 1,0-1 0,0 1-1,0 0 1,0 0-1,3 4 1,-4-7-51,1 0 0,-1 1 0,0-1 0,0 0 0,1 1 0,-1-1 0,0 0 0,0 1 0,1-1 0,-1 0 0,0 0 1,1 1-1,-1-1 0,0 0 0,1 0 0,-1 0 0,0 1 0,1-1 0,-1 0 0,1 0 0,-1 0 0,0 0 0,1 0 0,-1 0 0,1 0 0,-1 0 1,0 0-1,1 0 0,-1 0 0,1 0 0,-1 0 0,0 0 0,1 0 0,-1 0 0,1 0 0,-1-1 0,0 1 0,1 0 0,-1 0 0,0 0 0,1-1 0,-1 1 1,0 0-1,1-1 0,-1 1 0,0 0 0,0 0 0,1-1 0,-1 1 0,0 0 0,0-1 0,1 1 0,-1-1 0,0 1 0,0 0 0,0-1 0,9-24 217,-9 24-229,3-13 158,-1-1 0,-1 1 0,0-1 0,-1 1 0,-3-28 0,2 38-72,0 0 0,0 0 0,0 0 0,-1 0-1,-1-4 1,2 7-72,1 1 1,0-1-1,0 1 1,-1-1-1,1 1 0,0-1 1,-1 1-1,1-1 0,-1 1 1,1 0-1,0-1 1,-1 1-1,1 0 0,-1-1 1,1 1-1,-1 0 0,0-1 1,0 1-9,1 0 0,-1 0 0,1 1 0,-1-1 0,1 0 0,-1 0 0,1 0 1,0 1-1,-1-1 0,1 0 0,0 0 0,-1 1 0,1-1 0,0 0 0,-1 1 0,1-1 0,0 0 0,-1 1 1,1-1-1,0 1 0,0-1 0,-1 1 0,1-1 0,0 0 0,0 1 0,0 0 0,-3 6-33,0 0 0,1 0 1,-3 13-1,5-18 32,-1-1 0,1 0 0,0 1 0,0-1 0,-1 0 0,1 1 0,0-1-1,1 1 1,-1-1 0,0 0 0,0 1 0,1-1 0,-1 0 0,0 1 0,1-1 0,-1 0 0,1 1 0,0-1 0,-1 0 0,1 0 0,0 0 0,0 0 0,0 0 0,0 0 0,0 0 0,0 0 0,2 2 0,-2-3 9,0 0-1,0 0 1,0 0-1,0 1 0,0-1 1,0 0-1,0 0 1,0 0-1,0 0 1,0-1-1,0 1 1,0 0-1,-1 0 0,1-1 1,0 1-1,0 0 1,0-1-1,0 1 1,0-1-1,1 0 0,18-15 206,-15 12-152,9-8 128,17-20 0,-27 28-149,0-1 0,0 0 0,0-1 0,-1 1 0,0-1 0,0 0 0,4-10 0,-7 15-53,1 0 0,-1 0 0,0 1 0,0-1-1,0 0 1,0 0 0,0 1 0,0-1 0,0 0 0,0 0-1,0 1 1,0-1 0,0 0 0,0 0 0,0 1 0,-1-1-1,1 0 1,0 0 0,-1 1 0,1-1 0,0 0 0,-1 1-1,1-1 1,-2-1 0,2 2-50,-1 0 1,1 0-1,-1 0 0,1 0 1,-1 0-1,1 0 0,0-1 1,-1 1-1,1 0 0,-1 0 1,1 0-1,-1 1 0,1-1 1,-1 0-1,1 0 0,-1 0 1,1 0-1,-1 0 0,1 1 1,0-1-1,-1 0 0,1 0 1,-1 0-1,1 1 0,0-1 1,-1 0-1,1 1 0,0-1 1,-1 0-1,1 1 0,0-1 1,-1 1-1,1-1 0,0 0 1,0 1-1,0-1 0,-1 1 1,1 0-1,-1 2-530,-1 0 0,1 1 0,0-1 1,0 0-1,0 1 0,1-1 0,-1 0 0,1 6 0,3 11-4001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0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95 124 7680,'-2'-3'478,"0"0"-1,0 0 1,0 0 0,0 0 0,-1 0 0,0 1-1,1-1 1,-1 1 0,0 0 0,0-1 0,0 1-1,-7-2 1,9 3-372,-1 0 0,1 1-1,-1-1 1,0 1-1,1-1 1,-1 1 0,0 0-1,0 0 1,1 0 0,-1 0-1,0 0 1,0 0 0,1 0-1,-1 1 1,0-1 0,1 0-1,-1 1 1,0 0 0,1-1-1,-1 1 1,1 0 0,-1 0-1,1 0 1,0 0 0,-1 0-1,1 0 1,0 0 0,-1 0-1,-1 3 1,2-1-21,0-1 0,0 1 0,1 0 0,-1 0 0,1-1 0,-1 1 0,1 0 0,0 0 1,0-1-1,0 1 0,0 0 0,1 0 0,-1-1 0,1 1 0,-1 0 0,1-1 0,0 1 0,0 0 0,0-1 0,3 4 0,-3-5-48,0 0 0,0 1 0,0-1-1,0 0 1,0 0 0,1 0 0,-1 0 0,0 0-1,1-1 1,-1 1 0,1 0 0,-1-1-1,1 1 1,-1-1 0,1 1 0,-1-1-1,1 0 1,-1 1 0,1-1 0,0 0-1,-1 0 1,1 0 0,-1-1 0,1 1 0,0 0-1,-1 0 1,1-1 0,-1 1 0,1-1-1,-1 0 1,2 0 0,0-1 40,0 0 0,0 0 0,0 0 0,0 0 0,-1 0 1,1 0-1,-1-1 0,1 1 0,-1-1 0,0 0 0,0 0 0,0 0 0,2-4 0,-3 2 4,1 1-1,-1-1 1,0 1-1,0-1 1,-1 0-1,0 0 0,1 0 1,-1 1-1,-1-1 1,1 0-1,-2-6 1,2 11-79,0 0 1,0 0-1,0 0 0,0 0 1,0-1-1,0 1 1,0 0-1,0 0 1,-1 0-1,1 0 0,0 0 1,0 0-1,0-1 1,0 1-1,0 0 1,0 0-1,0 0 0,-1 0 1,1 0-1,0 0 1,0 0-1,0 0 1,0 0-1,0 0 0,0 0 1,-1 0-1,1 0 1,0 0-1,0 0 1,0 0-1,0 0 0,0 0 1,-1 0-1,1 0 1,0 0-1,0 0 1,0 0-1,0 0 0,0 0 1,-1 0-1,1 0 1,0 0-1,0 0 1,0 0-1,0 0 1,-9 8-3,-3 13-102,11-18 99,0 0 0,0 0 0,1 0 0,-1 0 0,1 0-1,0 0 1,0 0 0,0 0 0,0 0 0,0 0 0,1 0 0,-1 0-1,1 0 1,2 5 0,-3-8 11,0 1 0,1 0 0,-1 0 0,1 0 1,-1 0-1,1-1 0,0 1 0,-1 0 0,1 0 0,0-1 0,-1 1 0,1-1 0,0 1 0,0 0 0,0-1 1,-1 0-1,1 1 0,0-1 0,2 1 0,-2-1 10,0 0 0,1 0 1,-1 0-1,1 0 0,-1 0 0,0 0 1,1-1-1,-1 1 0,0-1 0,1 1 0,-1-1 1,0 1-1,1-1 0,-1 0 0,0 1 1,0-1-1,2-2 0,2-1 65,0 0 0,0-1-1,0 1 1,-1-1 0,0 0 0,0-1-1,0 1 1,0-1 0,-1 0 0,0 1 0,0-2-1,-1 1 1,0 0 0,0 0 0,0-1-1,-1 1 1,1-1 0,-2 1 0,1-1 0,-1 0-1,0 1 1,-1-8 0,1 14-77,0 0 1,0-1 0,0 1-1,0-1 1,0 1-1,0 0 1,0-1-1,0 1 1,0 0 0,0-1-1,0 1 1,0 0-1,-1-1 1,1 1-1,0 0 1,0 0-1,0-1 1,-1 1 0,1 0-1,0 0 1,0-1-1,0 1 1,-1 0-1,1 0 1,0-1-1,-1 1 1,1 0 0,0 0-1,0 0 1,-1 0-1,1-1 1,0 1-1,-1 0 1,1 0-1,0 0 1,-1 0 0,1 0-1,-1 0 1,1 0-1,0 0 1,-1 0-1,1 0 1,0 0-1,-1 0 1,1 0 0,0 0-1,-1 0 1,1 1-1,0-1 1,-1 0-1,1 0 1,0 0 0,0 0-1,-1 1 1,1-1-1,0 0 1,0 0-1,-1 1 1,1-1-1,-15 17-4,11-11-18,0 1 0,0-1 0,1 0 0,0 1 0,0 0 0,1-1 0,0 1 0,0 0 0,0 0 0,1 1 0,0-1 0,0 11 0,1-17 10,0-1 0,0 1 0,0 0 0,0-1 0,0 1 0,0 0 0,1 0 0,-1-1 0,0 1 0,0 0 0,0-1 0,1 1 0,-1-1 0,0 1 0,1 0 0,-1-1 0,0 1 1,1-1-1,-1 1 0,1-1 0,-1 1 0,1-1 0,-1 1 0,1-1 0,1 1 0,-2-13 331,-1 11-321,0-1-1,0 0 1,0 1-1,0-1 1,0 1 0,-1-1-1,1 1 1,0-1-1,-1 1 1,1 0-1,-3-2 1,3 4-23,1-1-1,-1 0 1,1 1 0,-1-1-1,0 0 1,1 1 0,-1-1-1,1 1 1,-1-1 0,1 1 0,-1-1-1,1 1 1,0-1 0,-1 1-1,1 0 1,0-1 0,-1 1-1,1 0 1,-1 0 0,1 0-27,-13 19-1397,9-16 836,1 1-1,0 0 1,0 0 0,-2 7-1,-2 3-1008,5-12 847,1 0-1,-1 0 1,1 1 0,-1-1-1,1 0 1,1 1 0,-2 6 0,2-10-2575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0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7808,'-1'-1'2755,"-2"4"-1561,-4 7-708,4-5 215,-4 5-156,1 0 1,0 1-1,1 0 1,-6 16-1,9-20-367,0 0 1,0 0-1,1 1 0,0-1 0,0 1 0,1-1 0,-1 1 0,3 10 0,-2-15-120,1-1-1,0 1 0,0 0 1,0 0-1,0-1 1,0 1-1,1-1 1,-1 1-1,1-1 1,0 0-1,0 0 1,0 1-1,0-1 0,0-1 1,0 1-1,0 0 1,1 0-1,-1-1 1,0 1-1,1-1 1,0 0-1,-1 0 1,1 0-1,0 0 0,3 1 1,-1-1 14,-1 0-1,1 0 1,0-1 0,0 1 0,-1-1 0,1 0-1,0 0 1,0-1 0,-1 1 0,1-1 0,0 0-1,-1 0 1,1-1 0,5-2 0,-7 2-18,0 0 1,0 0-1,0 0 1,0 0 0,-1-1-1,1 1 1,-1-1-1,1 0 1,-1 0 0,0 0-1,0 0 1,-1 0-1,4-6 1,-3 4-10,-1-1 1,1 1-1,-1-1 0,0 1 1,0-1-1,0 0 1,-1 1-1,-1-10 0,1 9-28,-1 1 0,0 0 0,0 0 0,0 0 0,-1 0 0,1 0-1,-2 0 1,1 0 0,-4-6 0,5 9-14,-1-1 0,0 0 0,0 1-1,-1-1 1,1 1 0,0 0 0,-1 0 0,0 0 0,1 0-1,-1 0 1,0 0 0,0 1 0,0 0 0,0-1 0,-4 0-1,4 1-12,0 1 1,-1 0-1,1 0 0,0 0 0,-1 0 0,1 0 0,0 1 0,0-1 1,-1 1-1,1 0 0,0 0 0,0 0 0,0 0 0,0 1 0,0-1 1,0 1-1,0 0 0,0-1 0,1 1 0,-1 1 0,1-1 0,-4 4 1,-3 4-25,0 1 0,1 0 0,-14 23 0,19-30 23,1 0 1,-1 0 0,1 1-1,0-1 1,0 1 0,0-1-1,1 1 1,0 0 0,0-1-1,0 1 1,0 0 0,1 0-1,0 0 1,0 0 0,1 6-1,-1-10 25,0 0 0,0 0 0,0 0 0,1 0-1,-1 0 1,1 0 0,-1 0 0,1 0 0,-1 0-1,1 0 1,-1-1 0,1 1 0,0 0 0,-1 0-1,1 0 1,0-1 0,0 1 0,0 0 0,0-1-1,-1 1 1,2 0 0,1 0 13,-1-1 0,0 1 1,0 0-1,1-1 0,-1 1 0,0-1 0,1 0 1,-1 0-1,4 0 0,2-1 59,0 0 1,0-1-1,0 0 1,12-4-1,-14 3-20,1 0-1,-1-1 0,0 0 0,0 1 1,0-2-1,0 1 0,-1-1 0,1 0 1,-1 0-1,-1 0 0,1-1 0,6-10 1,-8 12-38,-1 0 0,0 0 1,0 0-1,0-1 0,-1 1 1,1 0-1,-1-1 0,0 1 1,0-1-1,-1 1 0,1-1 1,-1 1-1,0-1 0,0 1 1,-1-1-1,1 1 1,-1-1-1,0 1 0,0-1 1,-1 1-1,-1-5 0,2 7-28,0-1 0,-1 1 0,1 0 0,-1 0 0,1 0 0,-1 0 0,1 0 0,-1 1 0,0-1 0,0 0 0,0 1 1,0-1-1,0 1 0,0 0 0,-1 0 0,1 0 0,0 0 0,-1 0 0,1 0 0,-1 0 0,1 1 0,0 0 0,-1-1 0,1 1 0,-1 0 0,-4 0 0,3 1-11,0-1 0,-1 1 1,1 0-1,0 1 0,0-1 1,1 0-1,-1 1 0,0 0 0,0 0 1,1 0-1,-1 1 0,1-1 1,0 1-1,0-1 0,-5 7 1,7-8 0,0 0 0,0 0 0,0 0 0,0 0 0,1 0 0,-1 0 1,1 1-1,-1-1 0,1 0 0,-1 0 0,1 1 0,-1-1 0,1 0 1,0 0-1,0 1 0,0-1 0,0 0 0,0 1 0,0-1 0,0 0 1,0 1-1,0-1 0,1 0 0,-1 0 0,1 1 0,-1-1 0,1 0 1,-1 0-1,1 1 0,-1-1 0,1 0 0,0 0 0,0 0 0,0 0 0,0 0 1,0 0-1,0 0 0,0-1 0,0 1 0,0 0 0,0 0 0,0-1 1,0 1-1,0-1 0,1 1 0,-1-1 0,0 1 0,0-1 0,1 0 1,-1 0-1,0 0 0,2 1 0,2-2 11,10 2-1380,-15-1 1209,0 0 0,1 0 1,-1 0-1,0 0 0,1 0 0,-1 0 0,0 0 1,1 0-1,-1 0 0,0 1 0,1-1 1,-1 0-1,0 0 0,0 0 0,1 1 0,-1-1 1,0 0-1,0 0 0,1 1 0,-1-1 0,0 0 1,0 1-1,0-1 0,1 0 0,-1 1 0,0-1 1,0 0-1,0 1 0,0-1 0,0 0 0,0 1 1,0 0-1,0-1-377,0 1 0,0 0 0,0 0 1,0 0-1,1 0 0,-1 0 0,0 0 0,0-1 1,1 1-1,-1 0 0,0 0 0,1 0 0,-1-1 1,1 1-1,-1 0 0,2 1 0,6 2-3298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7680,'-3'1'595,"0"0"-1,0 1 1,-1-1 0,1 1 0,0 0 0,1-1 0,-1 1 0,-4 4-1,6-5-399,0 0 0,1 1 0,-1-1 0,0 0 0,0 1-1,1-1 1,-1 1 0,0-1 0,1 1 0,0-1-1,-1 1 1,1-1 0,0 1 0,0-1 0,0 1 0,0-1-1,0 1 1,0 0 0,0-1 0,1 3 0,0-2-120,-1 0 1,1 0 0,0 0-1,0-1 1,0 1 0,0 0-1,1-1 1,-1 1-1,0-1 1,1 1 0,-1-1-1,1 0 1,-1 1 0,1-1-1,0 0 1,-1 0-1,1 0 1,3 1 0,4 2 255,0-1 1,17 5 0,4-2 104,-1-1 1,48 1 0,63-6-196,-62-1-219,-72 1-34,202 8-307,-206-8 134,34 7-678,-20 1-1552,-16-8 2167,0 1 0,1-1-1,-1 0 1,1 1 0,-1-1 0,0 1-1,0-1 1,1 1 0,-1-1 0,0 1 0,0-1-1,1 1 1,-1-1 0,0 1 0,0-1-1,0 1 1,0-1 0,0 1 0,0-1-1,0 1 1,0-1 0,0 1 0,0 0 0,0 0-1,-6 7-5068,-10-1 1648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0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721 163 6272,'22'-25'2347,"-15"18"-1449,-1-1 1,1 0-1,5-11 1,-10 17-646,-1 0 0,1 0 0,-1 1 0,1-1 0,0 0 0,0 1 0,0-1 0,0 1 0,3-2 0,8-7 2699,-13 10-2764,1-1 0,-1 0-1,0 1 1,0-1-1,0 0 1,1 1-1,-1-1 1,0 0-1,0 0 1,0 1-1,0-1 1,0 0 0,0 1-1,0-1 1,0 0-1,-1 1 1,1-1-1,0 0 1,0 1-1,0-1 1,-1 0 0,1 1-1,0-1 1,-1 1-1,1-1 1,-1-1-1,-14-14 963,8 11-1048,-1 1 1,0 0-1,0 0 1,0 1-1,0 0 1,-1 1-1,1 0 1,-1 0 0,1 0-1,-1 1 1,-14 1-1,5 0-52,0 1-1,0 1 0,0 0 1,-28 9-1,30-5-51,-1 1-1,1 0 1,1 2 0,-1 0-1,2 1 1,-25 19 0,20-14 23,-26 19-40,-102 70-26,129-94 18,-16 10-42,0 1 0,1 1-1,-38 35 1,68-55 57,1 1 1,-1-1-1,1 1 0,0 0 0,0-1 1,1 1-1,-1 0 0,0 0 0,1 0 1,0 0-1,0 0 0,0 1 0,0-1 1,0 0-1,0 4 0,1-4 19,0-1 0,0 1 1,1-1-1,-1 1 0,1-1 0,-1 1 0,1-1 0,0 1 0,0-1 0,0 0 0,0 0 0,0 1 0,1-1 1,-1 0-1,1 0 0,0 0 0,-1 0 0,1 0 0,0-1 0,0 1 0,2 1 0,10 5 35,0 0-1,0-1 0,1-1 1,-1 0-1,29 7 0,6 2 90,-35-10-108,0 0 0,0 2 0,-1-1 0,0 2-1,19 12 1,-28-16 20,1 0 0,-1 0 0,0 0 0,0 0 0,-1 1 0,0-1 1,1 1-1,-1 0 0,-1 0 0,1 0 0,-1 1 0,0-1 0,0 0 0,0 1 0,-1 0 0,0-1 0,1 9 0,-2-4-4,1 0 0,-2 1-1,1-1 1,-1 0 0,-1 0 0,0 1 0,-1-1 0,1-1-1,-2 1 1,0 0 0,-5 10 0,0-4-12,-1-1 0,-1 0 1,0 0-1,-1-1 0,-18 17 0,18-20-42,4-5-22,0 2-1,1-1 1,-10 13-1,16-19 31,0 1-1,0-1 0,0 1 0,0-1 1,0 1-1,0-1 0,0 1 1,1 0-1,-1 0 0,1-1 0,-1 1 1,1 0-1,0 0 0,-1 0 1,1-1-1,0 1 0,0 0 0,1 0 1,-1 0-1,0-1 0,0 1 0,1 0 1,-1 0-1,1-1 0,0 1 1,1 2-1,4 4-1,0 1 1,1-2-1,1 1 1,-1-1-1,17 12 1,-18-14 18,1-1-1,-1 2 1,1-1-1,-2 1 1,1 0-1,-1 0 1,1 1 0,-2-1-1,1 1 1,-1 1-1,6 11 1,-7-7 6,0-1 0,-1 2 0,0-1 1,-1 0-1,0 0 0,-1 0 0,-1 1 0,0-1 0,0 0 1,-1 0-1,-1 0 0,-6 21 0,-4 2-20,-2 0 0,-34 61-1,34-70 2,1 2 0,2 0 0,0 0 0,-13 56 0,22-69 24,0 1 1,1 0 0,0 0 0,2 0-1,0 0 1,0 0 0,2 0 0,0 0-1,1 0 1,0-1 0,6 16 0,-4-20-1,0-1 0,0 0 0,1-1 0,1 1 0,-1-1 0,1 0 0,1-1 1,0 0-1,0 0 0,1 0 0,-1-1 0,2-1 0,15 10 0,12 4 0,1-2-1,50 17 1,-85-34-21,29 12 18,-9-4-331,29 8 0,-50-17 122,0 0 0,-1 1 0,1-1 0,0 0 1,0 0-1,0 0 0,0 0 0,0-1 0,2 1 0,-2-1-393,1 0 1,-1 0-1,0 0 0,0 0 0,0 0 0,-1 0 0,1-1 0,0 1 0,0 0 1,-1-1-1,1 0 0,-1 1 0,1-1 0,-1 0 0,0 0 0,1 0 0,-1 0 0,1-2 1,3-12-4185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77 376 8192,'-3'-21'3041,"2"17"-2536,1 1 1,-1-1-1,1 1 0,-1-1 1,1 0-1,0 1 0,1-1 1,0-5-1,-1 9-478,0 0 1,0 1-1,0-1 0,0 0 1,0 0-1,0 0 0,0 0 1,0 1-1,1-1 0,-1 0 1,0 0-1,0 0 0,0 0 1,0 0-1,0 0 0,0 1 1,0-1-1,1 0 0,-1 0 1,0 0-1,0 0 0,0 0 1,0 0-1,0 0 0,1 0 1,-1 0-1,0 0 0,0 0 1,0 1-1,0-1 0,1 0 1,-1 0-1,0 0 0,0 0 1,0 0-1,0 0 0,1-1 1,-1 1-1,0 0 0,0 0 1,0 0-1,0 0 0,1 0 1,-1 0-1,0 0 0,0 0 1,0 0-1,0 0 0,0 0 1,1-1-1,-1 1 0,0 0 1,0 0-1,0 0 0,0 0 1,0 0-1,0 0 0,0-1 1,0 1-1,0 0 0,1 0 1,-1 0-1,0 0 0,0-1 1,0 1-1,0 0 0,0 0 1,0 0-1,5 13 492,-3 3-230,0 0-1,-1 0 1,-1 27-1,-9 51-6,4-41-161,-31 233 648,13-123-60,7-53 5,14-97-252,4-24-160,1-3-260,38-238-5,-32 184-48,8-79-82,16-105 63,-25 211-2,2 0 0,1 1 1,3 0-1,18-37 0,-25 62 48,0 1 0,2 0 1,0 1-1,0 0 0,2 0 1,-1 1-1,20-18 1,-25 26 8,0 1 0,0-1 0,0 1 0,1 0 0,-1 0 0,1 1 0,-1 0 0,1 0 0,0 0 1,7-1-1,-8 2 3,-1 1-1,1 0 1,0 0 0,-1 0 0,1 1 0,-1 0 0,1 0 0,-1 0 0,0 0 0,1 0-1,-1 1 1,0 0 0,0 0 0,0 0 0,5 4 0,-2 0 25,0 0 1,0 0-1,0 0 1,-1 1-1,0 0 1,0 0-1,-1 1 1,6 10-1,4 10 193,11 31-1,-17-38-92,3 9 85,-1 2 0,9 45 0,-19-74-226,15 77 106,-4 0 1,-3 1 0,-2 122-1,-8-130-950,-15 111 0,15-177 656,1 0-301,-1 1-1,-1 0 1,1-1 0,-1 0 0,-1 1-1,1-1 1,-8 13 0,10-19 287,-1 0-1,1 0 1,-1 0 0,0 0 0,1-1 0,-1 1 0,0 0 0,1-1 0,-1 1 0,0 0-1,0-1 1,0 1 0,0-1 0,1 1 0,-1-1 0,-2 1 0,-18-3-4871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9472,'5'19'3520,"8"-2"-2752,17 2 64,-12-11-160,18-4-96,27-8 95,12 1-287,6-2-128,-6 5-160,-12 5-800,-10 7-223,1 10-3649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11648,'9'-86'3733,"-9"84"-3578,0-1 0,1 1 0,-1-1 0,1 1 1,0-1-1,0 1 0,0 0 0,0-1 0,0 1 0,0 0 0,1 0 0,-1 0 1,3-3-1,-3 4-29,0 0 1,0 1 0,0-1 0,0 0-1,0 1 1,1-1 0,-1 1 0,0-1-1,0 1 1,0-1 0,1 1-1,-1 0 1,0 0 0,0 0 0,1-1-1,-1 1 1,0 1 0,3-1-1,-1 1 43,0 0 0,0-1 0,0 2 0,-1-1 0,1 0 0,0 1 0,-1-1-1,1 1 1,0 0 0,-1 0 0,0 0 0,0 0 0,1 0 0,-1 0 0,0 1-1,2 3 1,2 5 44,-1 0 0,0 1 0,0 0 0,5 22 0,5 52-15,-14-76-165,7 58 70,-1 70 0,-10 68-103,0-114-104,3-79 26,-1 199-1867,12-73-3526,-7-114 2400,-3-8-1185</inkml:trace>
  <inkml:trace contextRef="#ctx0" brushRef="#br0" timeOffset="1">344 25 11136,'7'-11'2806,"-7"11"-2727,0 0 0,0 0-1,1 0 1,-1 0 0,0-1 0,0 1 0,0 0 0,1 0 0,-1 0 0,0 0 0,0 0 0,1 0 0,-1 0 0,0-1 0,0 1-1,1 0 1,-1 0 0,0 0 0,0 0 0,1 0 0,-1 0 0,0 0 0,1 0 0,-1 1 0,0-1 0,1 0 0,0 1 134,0 0 0,1 1 0,-1-1 0,0 0 0,0 1 0,0-1 0,0 1 0,0 0 0,0-1 0,0 1 0,-1 0 0,2 3 0,6 22 781,-1 0 0,-1 0 1,4 50-1,-6-46-523,4 51 86,-4 125-1,-23 83-145,1 64-4116,18-352 3655,1 55-2066,0-52 1592,0 1 0,0 0 0,0-1 0,0 1-1,1-1 1,4 11 0,-5-14 75,0-1-1,1 1 1,-1 0-1,1 0 1,-1-1-1,1 1 1,0 0-1,0-1 1,3 3-1,-4-4 231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8064,'0'-3'191,"-1"-36"1868,3 1 0,7-44 0,-5 69-725,-4 13-1288,0 0 0,0-1 0,0 1 0,0 0 0,0 0 0,1 0 0,-1 0 0,0 0 0,0 0 0,0-1 0,0 1 0,0 0-1,1 0 1,-1 0 0,0 0 0,0 0 0,0 0 0,0 0 0,1 0 0,-1 0 0,0 0 0,0 0 0,0 0 0,0 0 0,1 0 0,-1 0 0,0 0 0,0 0 0,0 0-1,0 0 1,1 0 0,-1 0 0,0 0 0,0 0 0,2 1 103,-1 1 0,0-1 0,0 1 0,0-1 0,0 1 0,0-1 0,0 1 0,0-1 0,-1 1 0,1 0 0,0 3 0,17 56 1149,19 125 0,-11 67-954,-19-164-303,1 11-53,17 127-1709,-23-218 310,0 0-1,7 17 1,-9-26 1316,0 0 0,0 1 1,0-1-1,0 0 0,0 0 1,0 0-1,0 0 0,1 1 1,-1-1-1,0 0 0,0 0 1,0 0-1,0 0 0,0 0 1,0 0-1,1 1 0,-1-1 1,0 0-1,0 0 0,0 0 1,0 0-1,1 0 0,-1 0 1,0 0-1,0 0 0,0 0 1,0 0-1,1 0 0,-1 0 1,0 0-1,0 0 0,5 0-4027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10 279 6656,'-7'-78'2202,"6"74"-1960,0 0 0,1-1-1,0 1 1,0-1 0,0 1-1,0-1 1,1 1 0,-1 0-1,3-6 1,-1 3 627,-2 5-580,2 0 0,-1 0 0,0 0 0,0 0 0,1 0 0,-1 0 0,1 0 0,-1 0 0,1 1 0,0-1 0,2-1 0,25-17 1580,-23 16-1703,17-11 460,1 1 0,1 1 0,0 2 0,0 0-1,36-9 1,-48 17-473,0 0-1,1 0 1,-1 1 0,1 1-1,-1 0 1,1 1-1,-1 1 1,1 0 0,-1 0-1,1 2 1,-1-1-1,24 9 1,-30-7-72,1-1 0,-1 1 1,0 1-1,0-1 0,0 1 0,-1 1 1,1-1-1,-1 1 0,-1 0 0,7 8 0,-5-5 43,-1 1-1,0-1 1,-1 1-1,0 0 1,-1 1-1,6 21 1,-6-16-43,-1 1 1,0 0 0,-2 0-1,0-1 1,-1 1 0,0 0-1,-2 0 1,0 0 0,-1 0-1,-5 17 1,3-19-74,-1 0 0,0 0 0,-2-1 0,1 0 0,-2 0-1,1-1 1,-2 0 0,0-1 0,0 0 0,-14 12 0,-15 9-9,-76 51-1,86-65 35,23-14-44,-1 0 0,1 0 0,0 0 0,0 0 0,1 1 0,0 0 0,0 0 0,0 1 0,1-1 0,-7 13 0,9-12 0,-1-1-1,1 1 0,0 0 1,1 0-1,0 0 0,0 0 0,0 0 1,1 0-1,0 0 0,0 1 1,3 12-1,1-2 36,1 0 0,0-1 0,2 1 1,-1-1-1,2-1 0,1 1 0,0-1 0,0-1 0,2 0 1,0 0-1,1-1 0,0 0 0,1-1 0,16 13 1,130 96-51,-87-79-2850,-67-40 2154,0-1-1,0 0 0,0-1 1,0 1-1,0-1 0,0 0 1,0 0-1,1-1 0,-1 1 1,0-1-1,7-1 1,11-3-3918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136 238 8320,'5'0'364,"0"1"1,1-1 0,-1 0 0,0 0-1,0-1 1,0 1 0,1-1 0,-1 0-1,0-1 1,0 1 0,0-1-1,-1 0 1,1 0 0,0-1 0,-1 1-1,6-5 1,3-3 244,0 0-1,0-1 1,18-22-1,-26 28-444,-1-1-1,0 0 0,0 0 1,0 0-1,-1 0 1,0 0-1,0-1 0,4-12 1,-6 16-100,-1 1 0,1-1 0,-1 1 0,0-1 0,1 1 0,-1-1 0,-1 1 0,1-1 0,0 1 0,0-1 0,-1 1 0,1-1 0,-1 1 0,0 0 0,0-1 1,0 1-1,0 0 0,0 0 0,-1 0 0,1-1 0,0 1 0,-1 1 0,0-1 0,1 0 0,-1 0 0,0 0 0,0 1 0,-3-3 0,1 2 2,0 0 0,0 0 0,0 0 0,0 0 0,-1 1 0,1-1 0,0 1 0,-1 0 0,1 1 0,-1-1 1,1 1-1,-1-1 0,1 2 0,-8 0 0,4 0-12,1 1 1,0 0 0,0 0 0,0 1-1,1 0 1,-1 0 0,1 0 0,-9 7-1,1 1 6,0 0-1,1 1 0,1 1 1,0 0-1,0 0 0,-16 26 1,17-21 4,0 1 0,-16 39 1,25-52-70,0 1 1,0 0-1,0 0 0,1 0 1,-1 0-1,2 0 1,-1 0-1,1 0 0,0 0 1,1 0-1,-1 0 1,4 11-1,-3-14 12,1 0 0,0 0 0,0-1 0,0 1 0,0-1 0,1 1 0,-1-1 0,1 0 0,0 0 0,0 0 0,0 0 0,0-1-1,1 1 1,-1-1 0,1 0 0,-1 0 0,1 0 0,0 0 0,0-1 0,0 1 0,7 1 0,8 1 32,-1-1 1,1-1-1,26 0 0,-38-1-34,35 0-370,0-2 0,82-13 0,-95 8-2657,0-1 0,48-19 1,-32 7-1256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90 8960,'-26'-33'3201,"18"23"-2148,1 0 0,-1 1 0,-10-9 0,17 17-924,0 0 1,-1 0-1,1 0 1,0 1 0,0-1-1,0 0 1,-1 0-1,1 1 1,0-1-1,-1 1 1,1-1-1,-1 1 1,1 0-1,-1-1 1,1 1-1,0 0 1,-1 0 0,1 0-1,-1 0 1,1 0-1,-1 1 1,1-1-1,-1 0 1,1 1-1,0-1 1,-1 1-1,1-1 1,0 1 0,-1-1-1,1 1 1,0 0-1,0 0 1,-2 1-1,-2 3 38,0 0 1,0 1-1,1-1 0,0 1 0,-6 10 1,-4 8 146,1 1 1,-20 52-1,28-63-254,1 1 0,0 0 0,2 1 0,-1-1 0,2 0 0,0 1 1,1 15-1,0-28-39,0 1 0,1 0 1,-1-1-1,1 1 1,0-1-1,0 1 0,0-1 1,1 1-1,-1-1 0,4 6 1,-3-7-11,-1-1 0,0 0 1,0 0-1,1 0 0,-1 1 1,0-1-1,1 0 0,0-1 1,-1 1-1,1 0 0,-1 0 1,1-1-1,0 1 0,-1-1 1,1 1-1,0-1 0,0 0 0,-1 1 1,1-1-1,0 0 0,0 0 1,0-1-1,3 1 0,1-2 28,1 1 0,-1-1 0,1 0 1,-1 0-1,0-1 0,0 0 0,0 0 0,6-4 0,6-6 238,19-17 0,-25 19-81,0 1 0,1 0 1,22-12-1,-34 22-190,0-1 1,0 1-1,0 0 0,0-1 0,0 1 1,-1 0-1,1 0 0,0 0 1,0-1-1,0 1 0,0 0 1,0 0-1,0 0 0,0 1 1,0-1-1,0 0 0,0 0 1,0 0-1,0 1 0,0-1 1,-1 0-1,1 1 0,0-1 1,0 1-1,0-1 0,0 1 1,-1 0-1,2 0 0,1 3-12,1 0 0,-1 0 0,-1 0 0,5 7 0,6 9-931,-9-16 399,-1-1 0,1 0 0,0-1 0,0 1 0,0-1 0,0 1-1,1-1 1,-1-1 0,1 1 0,5 1 0,-6-2-506,0 0 0,0 0 0,1-1 0,-1 0 1,0 1-1,9-2 0,1-3-3148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9984,'1'-31'1634,"-1"18"-600,1 0 0,3-16 0,-4 28-937,0 1 0,0-1 1,0 1-1,0-1 1,0 1-1,0-1 1,0 1-1,0-1 1,0 1-1,0-1 1,1 1-1,-1 0 1,0-1-1,0 1 1,1-1-1,-1 1 0,0 0 1,0-1-1,1 1 1,0-1-1,4 6 3287,3 20-473,0 22-2223,-2 1-1,0 71 1,-4-50-437,4 238 146,-4-110-1848,8 0-4364,-4-149 1831,6-12-1898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7808,'8'-100'4869,"-8"96"-4033,4-18 2081,-4 22-2840,0-1-1,0 1 1,0 0-1,0-1 1,0 1-1,0 0 1,0-1-1,1 1 1,-1 0-1,0-1 1,0 1-1,0 0 1,0-1-1,0 1 1,1 0 0,-1-1-1,0 1 1,0 0-1,1 0 1,-1-1-1,0 1 1,0 0-1,1 0 1,-1-1-1,0 1 1,1 0-1,-1 0 1,0 0-1,1 0 1,-1-1-1,0 1 1,1 0-1,-1 0 1,0 0-1,1 0 1,-1 0-1,0 0 1,1 0-1,-1 0 1,1 0-1,0 1 5,0-1-1,-1 1 0,1 0 0,0-1 1,-1 1-1,1 0 0,-1 0 0,1-1 1,-1 1-1,1 0 0,-1 0 1,1 0-1,-1 0 0,0-1 0,1 1 1,-1 0-1,0 2 0,3 20 500,-3-14-333,22 293 1286,0 7-1396,-18-271-263,8 60-2355,-9-83 543,0 0 0,7 16 0,-5-14-2654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8064,'0'1'180,"-1"-1"1,0 0 0,1 1 0,-1-1-1,1 1 1,-1-1 0,0 1-1,1-1 1,-1 1 0,1-1-1,0 1 1,-1-1 0,1 1-1,-1 0 1,1-1 0,0 1 0,-1 1-1,4 12 2170,-2-10-1899,0-3-304,-1 1 0,1-1 0,0 1 0,-1-1-1,1 1 1,0-1 0,0 0 0,0 1 0,0-1 0,1 0 0,-1 0 0,0 0 0,0 0 0,1 0-1,-1 0 1,1 0 0,-1 0 0,1 0 0,-1-1 0,1 1 0,-1-1 0,1 1 0,0-1 0,-1 1 0,1-1-1,2 0 1,4 1 6,-1-1 0,1-1 0,-1 1 0,12-3-1,77-13 143,125-4 0,-83 21-6218,-98 4 2382,0 2-128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7936,'15'-61'2592,"-15"59"-2409,1-1 1,-1 1-1,1-1 1,0 1-1,0-1 1,0 1-1,0-1 1,0 1-1,0 0 0,3-3 1,-2 2 320,-2 4-235,1 0 0,-1-1 0,1 1 0,-1 0 0,1-1 0,-1 1 0,1 0 0,-1-1 0,0 1 0,1 0 0,-1 0 0,0-1 0,1 3-1,4 17 898,-1 1-1,3 40 0,-5 43-708,-2-82-170,0 570-212,0-570-2128,3 27-1,-1-41-1135,2-13-1205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8704,'2'2'442,"1"1"0,0-1 0,0 0 0,0 0 0,0-1 0,0 1 0,0-1 0,0 1 0,1-1 0,-1 0 0,1 0 0,-1-1 0,0 1 0,1-1 0,-1 0 0,6 0 0,5 0 474,0-2 0,25-5 1,-21 3-695,115-24 1136,80-15-940,168-8-1277,-338 44-1520,-17 2-3156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1035 8832,'-19'25'2896,"18"-24"-2821,1 0 1,0 0 0,-1 0 0,1 0 0,0 0 0,0 0 0,0 0-1,0 0 1,0 0 0,0 0 0,0 0 0,0 1 0,0-1 0,0 0-1,0 0 1,1 0 0,-1 0 0,0-1 0,1 1 0,-1 0-1,1 0 1,-1 0 0,1 0 0,0 0 0,-1 0 0,1-1 0,0 1-1,-1 0 1,1-1 0,0 1 0,0 0 0,0-1 0,0 1 0,-1-1-1,1 1 1,0-1 0,0 1 0,0-1 0,0 0 0,0 0-1,0 1 1,0-1 0,0 0 0,2 0 0,7 1 382,1-1-1,0 0 1,11-2 0,4-1 95,412-58 2961,-364 47-3375,182-42-1255,-90 1-7213,-121 36 4436</inkml:trace>
  <inkml:trace contextRef="#ctx0" brushRef="#br0" timeOffset="1">1301 28 11264,'0'-20'4224,"0"17"-3296,5-1 447,-5 4 321,-5 16-672,-4 7-512,-4 5-320,-1 8-160,5-1-128,-3 1 64,3 0-1184,5 0-512,4 0-1055,9 3-353,7 9-1056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 11520,'0'0'288,"0"-1"1,0 1 0,0-1 0,0 1-1,-1 0 1,1-1 0,0 1 0,0 0-1,-1-1 1,1 1 0,0 0 0,-1-1-1,1 1 1,0 0 0,-1 0-1,1-1 1,0 1 0,-1 0 0,1 0-1,0 0 1,-1-1 0,1 1 0,-1 0-1,-11 2 2757,-18 16-2663,12-7 525,-13 3-531,15-7-174,-23 13-1,35-17-191,-1 0 0,1 0 0,0 0 0,0 0 1,0 1-1,1 0 0,-1-1 0,1 1 0,-4 8 0,6-12-13,1 1-1,-1 0 0,1-1 1,0 1-1,-1 0 1,1 0-1,0-1 0,0 1 1,0 0-1,0 0 0,0 0 1,-1-1-1,1 1 1,1 0-1,-1 0 0,0 0 1,0-1-1,0 1 0,0 0 1,0 0-1,1-1 1,-1 1-1,0 0 0,1 1 1,0-1-2,1 1 0,-1-1 0,0 0 0,1 1 0,-1-1 0,1 0 0,-1 0 0,1 0 0,0 0 0,1 1 0,6 1-16,0 0 1,0 0 0,12 2-1,-19-5 14,24 6 87,0 1 1,-1 1-1,0 1 1,0 1 0,-1 1-1,0 1 1,-1 2-1,31 23 1,-48-33 159,-1 1 0,0 0-1,0 0 1,8 11 0,-12-15-206,0 0-1,0 0 1,0 0 0,-1 0-1,1 0 1,0 0 0,-1 1-1,1-1 1,-1 0 0,1 0-1,-1 1 1,0-1-1,1 0 1,-1 1 0,0-1-1,0 0 1,0 1 0,0-1-1,0 0 1,0 1 0,0-1-1,-1 0 1,1 1-1,0-1 1,-1 0 0,1 1-1,-1-1 1,0 0 0,1 0-1,-1 0 1,0 1 0,-1 0-1,-5 4 43,-1 1 1,0-1-1,0-1 0,-1 1 0,1-2 1,-13 6-1,-58 19 83,68-25-137,9-4-42,-66 20-24,61-18-388,-1-1-1,1 0 0,0-1 1,-1 0-1,1 0 0,0 0 0,-13-3 1,19 3 239,0 0 0,0 0 0,1 0 0,-1 0 0,0 0 0,0-1 0,1 1 0,-1 0 0,0 0 0,0-1 0,1 1 0,-1-1 0,0 1 0,1 0 0,-1-1 0,1 1 0,-1-1 0,0 1 0,1-1 0,-1 0 0,1 1 0,-1-1 0,1 1 0,0-1 0,-1 0 0,1 1 0,0-1 0,-1 0 0,1 0 0,0 1 0,0-1 0,0 0 0,-1 0 0,1 1 0,0-1 0,0 0 0,0 0 0,0 0 0,1 1 0,-1-1 0,0 0 0,0-1 0,8-10-4569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9600,'-4'-6'5246,"10"10"-2020,6 2-2008,22 10 96,35 22 1,-43-22-885,1-1 1,49 18-1,-15-15-167,79 12 0,37 10-69,-177-40-194,98 34 110,-88-30-54,-1 1-1,1 0 1,-1 0-1,0 1 1,-1 0-1,0 1 1,13 12 0,-19-17-33,0 0 1,0 0 0,-1 1 0,1-1 0,-1 0 0,1 1 0,-1-1-1,0 1 1,0 0 0,0-1 0,0 1 0,-1 0 0,1-1 0,-1 1 0,1 0-1,-1 0 1,0-1 0,0 1 0,0 0 0,-1 0 0,1 0 0,-1-1-1,1 1 1,-1 0 0,0-1 0,0 1 0,0 0 0,0-1 0,-1 0-1,-2 5 1,-2 1 46,0 0-1,-1-1 1,0 0-1,0 0 1,-1 0 0,0-1-1,-12 7 1,-73 41 46,46-28-41,-46 34 0,80-51-67,1 1 0,0 1 0,0 0 0,1 1 0,0 0 0,1 0 0,-16 28 0,23-35-13,0 1 0,0-1 0,1 1 0,0 0 0,0 0-1,0 0 1,1 0 0,0 0 0,0 0 0,1 0 0,-1 0 0,2 8 0,-1-10 2,1 0 0,0 0 1,1 0-1,-1 0 0,1 0 1,-1 0-1,1 0 0,0 0 1,1-1-1,-1 1 0,1-1 1,-1 1-1,1-1 0,0 0 1,0 0-1,1 0 0,-1-1 1,6 4-1,34 19 42,-31-19-85,0 0 0,-1 1 0,0 0 1,16 14-1,-24-18 57,0 0 1,-1 0 0,1 0-1,-1 0 1,0 0 0,0 1-1,0-1 1,0 1-1,-1-1 1,1 1 0,-1 0-1,0 0 1,0-1 0,0 1-1,-1 0 1,1 0 0,-1 0-1,0 0 1,-1 7 0,-6 31-4,5-31-19,0 0-1,-1 22 0,3-28 10,0-1 0,0 1 0,1-1-1,0 0 1,0 1 0,0-1 0,1 0-1,-1 1 1,1-1 0,0 0-1,3 4 1,19 28 29,-9-13 29,22 41 0,68 189 3,-74-172 261,-28-68-165,1 0-1,-2 0 1,0 0-1,1 20 1,-4-29-116,1 0-1,-1 1 1,1-1 0,-1 0 0,0 0-1,-1 0 1,1 0 0,-1 0 0,0 0-1,0 0 1,0 0 0,-1 0 0,1-1-1,-1 1 1,0-1 0,0 0-1,0 0 1,0 0 0,-7 5 0,-5 2 17,-1-1 0,0 0 0,-25 10 0,15-7-15,-87 45 208,19-10-1315,31-17-3552,43-22-1782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7552,'0'-12'1213,"-1"1"-189,2 0-1,-1 1 1,1-1-1,3-12 0,-4 22-933,0 0 1,1 1-1,-1-1 0,0 1 0,0-1 1,1 0-1,-1 1 0,0-1 0,0 1 0,1-1 1,-1 1-1,1 0 0,-1-1 0,0 1 1,1-1-1,-1 1 0,1-1 0,-1 1 0,1 0 1,-1 0-1,1-1 0,0 1 0,-1 0 1,1 0-1,-1-1 0,1 1 0,-1 0 0,1 0 1,0 0-1,-1 0 0,1 0 0,-1 0 0,1 0 1,0 0-1,-1 0 0,1 0 0,-1 0 1,1 1-1,0-1 0,-1 0 0,1 0 0,-1 1 1,1-1-1,-1 0 0,1 0 0,-1 1 1,1-1-1,0 1 0,4 2 338,0 1 0,0 0 0,6 7 0,6 6-73,-1 1-1,-1 0 0,-1 2 1,-1 0-1,-1 0 1,16 34-1,42 139 912,-64-174-1119,33 119 279,-7 1 0,26 237 0,-18 290-168,-39-643-271,0-7-88,0 0 0,-2 1 0,0-1 0,-5 29 0,6-44 29,0 1 0,-1-1 0,1 1 0,-1-1 0,1 0 0,-1 1 0,0-1-1,0 1 1,1-1 0,-1 0 0,0 0 0,0 1 0,0-1 0,0 0 0,-1 0 0,0 1 0,1-1-41,0-1 0,0 0 0,0 1 0,0-1 0,0 0 0,0 0 1,0 1-1,0-1 0,0 0 0,0 0 0,-1 0 0,1 0 1,0 0-1,0-1 0,0 1 0,0 0 0,0 0 0,-1-1 0,-2-1-291,0 0 0,1 0-1,-1-1 1,0 1-1,1-1 1,0 0-1,0 0 1,0 0 0,0 0-1,-3-5 1,-22-36-3287,-3-4-799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8192,'0'-14'797,"0"7"-496,0 0 0,0 1 0,0-1 0,1 0 0,0 1 0,0-1 0,1 1 1,0-1-1,3-6 0,10-22 764,1 1 1,3 0 0,0 1 0,2 1-1,39-45 1,-47 63-739,0 1 1,1 1-1,0 0 1,29-17-1,-34 23-140,0 1 0,0 1 0,1 0 1,0 0-1,0 1 0,0 0 0,0 0 0,0 1 1,1 1-1,11-1 0,-16 3-97,1-1 1,-1 1-1,1 0 0,-1 1 1,0 0-1,1 0 1,-1 0-1,0 1 0,0 0 1,-1 0-1,1 0 0,-1 1 1,1 0-1,-1 0 0,7 7 1,1 3 197,1 1 0,-2 0-1,19 31 1,-22-32-173,0 0 0,-1 0 0,-1 1 0,0 0 0,-1 1-1,-1-1 1,-1 1 0,0 0 0,-1 0 0,0 1 0,-1-1 0,-1 30 0,-5-12-122,0 0 1,-2-1 0,-2 0 0,-1 0 0,-1-1 0,-2 0 0,-1-1 0,-2-1 0,-1 0 0,-1-1-1,-1 0 1,-2-2 0,-29 33 0,23-33-35,5-6 14,1 1 0,-18 27 0,33-42 40,0 1-1,1-1 0,0 1 1,0 0-1,1 0 1,0 0-1,0 0 0,1 1 1,0-1-1,1 1 0,-1 15 1,3-9 67,0-1 0,1 1 1,1 0-1,1-1 0,0 1 1,0-1-1,2 0 0,12 24 1,-2-10 114,0-1 0,2-1 1,26 28-1,-24-31-66,2-2 1,29 24-1,54 33 94,-65-51-183,0 3 1,-3 1 0,37 39-1,-3 17 99,11 12-971,-80-96 546,0-1 1,1 0 0,-1 0-1,1 0 1,-1 0-1,1-1 1,0 1-1,-1-1 1,6 2-1,-7-2 33,1-1 0,-1 0 0,1 1 0,-1-1 0,1 0 0,-1 0 0,1 0 0,-1 0 0,1 0 0,-1-1 0,1 1 0,-1 0 0,1-1 0,-1 1 0,0-1 0,1 0 0,-1 1 0,0-1 0,1 0 0,-1 0 0,1-1 0,16-15-5496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84 8704,'0'0'216,"0"-1"1,-1 1 0,1 0-1,0 0 1,0 0-1,-1 0 1,1-1 0,0 1-1,-1 0 1,1 0-1,-1 0 1,1 0 0,0 0-1,-1 0 1,1 0-1,0 0 1,-1 0 0,1 0-1,0 0 1,-1 0-1,1 0 1,0 0 0,-1 0-1,1 0 1,0 1-1,-1-1 1,1 0 0,0 0-1,-1 0 1,1 0-1,-1 1 1,-6 11 1720,3 16-1419,4-26-481,0-1-1,0 0 1,0 0-1,0 0 0,0 0 1,0 1-1,0-1 1,1 0-1,-1 0 1,0 0-1,1 0 1,-1 0-1,1 0 1,-1 0-1,1 0 1,0 0-1,0 0 1,1 2-1,-1-3-11,-1 1-1,1-1 1,0 1 0,0-1-1,0 0 1,0 1 0,0-1-1,0 0 1,0 0-1,0 1 1,0-1 0,0 0-1,0 0 1,0 0 0,0 0-1,0 0 1,1-1 0,2 0 26,-1 0 1,1 0 0,-1-1 0,1 1 0,-1-1 0,0 0-1,0 0 1,0 0 0,0 0 0,5-5 0,0-1 98,-1-1 0,0 0-1,-1 0 1,6-12 0,-10 17-38,0 1-1,0-1 1,-1 1-1,1-1 1,-1 0-1,0 0 1,0 1-1,0-1 1,-1 0-1,1 0 1,-1 0-1,0 0 1,0 0-1,-1 0 0,0-4 1,1 8-98,0-1-1,0 1 1,0 0 0,0-1 0,-1 1-1,1 0 1,0 0 0,0-1 0,0 1-1,0 0 1,-1 0 0,1 0 0,0-1-1,0 1 1,-1 0 0,1 0 0,0 0-1,0-1 1,-1 1 0,1 0 0,0 0-1,0 0 1,-1 0 0,1 0 0,0 0-1,-1 0 1,1 0 0,0 0 0,0 0-1,-1 0 1,1 0 0,0 0 0,-1 0-1,1 0 1,0 0 0,-1 0 0,1 0-1,0 0 1,0 0 0,-1 0 0,1 1-1,-1-1 1,-10 8 126,9-4-146,-1 0 1,0 1-1,1-1 1,0 0 0,0 1-1,1-1 1,-1 1-1,1-1 1,0 1-1,0 0 1,0 0 0,1-1-1,0 1 1,0 0-1,0 0 1,1 7 0,2 4-1584,1 0 1,1-1 0,9 23 0,-11-31 513,2 8-3682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11520,'-6'2'823,"4"-2"-608,0 0 0,0 1-1,0 0 1,0-1 0,0 1 0,0 0-1,0 0 1,1 0 0,-1 0 0,0 0-1,1 1 1,-1-1 0,1 0 0,-1 1-1,1-1 1,0 1 0,-1 0 0,1-1-1,0 1 1,-1 3 0,-10 18 1272,-18 44 1486,28-61-2832,0 0 0,0 1 0,0-1-1,1 1 1,0-1 0,0 1 0,1-1 0,0 11 0,0-16-116,0 0 0,0 0 0,0 0 1,0-1-1,1 1 0,-1 0 1,0 0-1,1 0 0,-1 0 0,0 0 1,1 0-1,-1 0 0,1 0 1,-1-1-1,1 1 0,0 0 0,-1 0 1,2 0-1,-2 0-5,1-1 0,0 0 0,-1 0-1,1 0 1,-1 0 0,1 0 0,-1 0 0,1 0 0,0 0 0,-1 0-1,1 0 1,-1 0 0,1 0 0,-1 0 0,1 0 0,-1-1 0,1 1-1,-1 0 1,1 0 0,-1-1 0,1 1 0,0-1 0,4-2 69,-1-1-1,1 0 1,-1 0 0,6-8 0,2-5 178,0-1-1,-1 0 1,0-1 0,-2 0-1,0-1 1,10-36 0,-21 64-322,-2 2 59,2 0 0,-1 0 0,0 11 1,2-17-494,1-1 1,0 1 0,0-1-1,1 1 1,1 6 0,-2-8-65,1 0 1,-1 0-1,1-1 1,0 1 0,0 0-1,-1-1 1,1 1-1,0-1 1,1 1 0,-1-1-1,0 0 1,3 3 0,8 4-4408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80 5504,'13'-4'806,"-5"1"-277,0 0 1,1 0 0,0 1-1,-1 0 1,17 0 0,-13 0 5,-1 0 1,0 0 0,0-1 0,0 0 0,0-1-1,19-10 1,-15 8 12,24-13 3820,-32 14-540,-28 10-2344,-64 18-65,46-13-1142,0 1 0,-60 27 1,62-19-259,0 1 1,2 2-1,-35 28 1,53-36-30,0 0 1,1 2 0,1-1 0,1 2 0,0 0 0,1 1 0,-17 30 0,26-40-15,0 0-1,0 1 1,1-1-1,0 1 1,1 0 0,0 0-1,0 0 1,1 0 0,0 12-1,1-16 22,0-1-1,0 0 1,1 1-1,0-1 1,0 0-1,0 0 1,1 0-1,-1 0 1,1 0 0,0 0-1,0 0 1,0 0-1,1-1 1,-1 1-1,1-1 1,0 1-1,0-1 1,0 0-1,0 0 1,1-1-1,5 5 1,3-1 34,1 0 0,0 0 1,1-1-1,-1-1 0,19 4 0,4 1 33,-19-4-42,-2-1-1,28 11-1,-40-13-4,1 0-1,-1-1 0,0 1 0,0 0 1,1 1-1,-1-1 0,-1 0 0,1 1 1,0 0-1,-1-1 0,1 1 0,-1 0 1,2 4-1,-3-4-11,0-1 0,0 1 0,0-1 0,-1 1 0,0 0 0,1-1 0,-1 1 0,0 0 0,0 0 0,-1-1 1,1 1-1,0 0 0,-1-1 0,0 1 0,1 0 0,-1-1 0,-2 4 0,-3 7 24,0 0 0,-10 13 0,5-7 34,-47 76 260,-4 8-179,53-85-162,0 1 0,1 0 0,-9 35 0,15-49 11,1-1-1,1 0 1,-1 1 0,1-1 0,0 1-1,0-1 1,0 0 0,0 1 0,1-1-1,-1 0 1,1 1 0,1-1 0,-1 0-1,0 0 1,4 7 0,-2-7 9,0 0 1,0 0-1,0 0 1,1 0 0,0 0-1,-1-1 1,1 0-1,1 1 1,-1-2-1,0 1 1,1 0-1,9 3 1,76 25 46,-10-5-31,-68-21-4,-1 0-1,0 1 1,0 0-1,17 13 1,-27-18-9,0 1 0,1-1 0,-1 0 0,0 0 0,0 0 0,0 1 0,0-1 0,0 1 0,0-1 0,0 0 0,0 1 0,-1 0 0,1-1 0,-1 1 0,1-1 0,-1 1 0,1 0 0,-1-1 0,0 1 0,0 0 0,0 0 1,0-1-1,0 3 0,-2 3 6,1-1 0,-1 0 1,0 0-1,-1 0 1,-3 6-1,1-2-9,-48 98 47,17-37-14,-46 127 1,77-182 18,1 0 0,0 1 0,-2 29 1,5-41-40,1 0 1,0 0 0,0 1 0,0-1 0,1 0-1,0 0 1,0 0 0,0 1 0,1-1 0,0 0-1,-1-1 1,2 1 0,-1 0 0,1-1 0,-1 1-1,6 5 1,-1-4-4,0 0 0,0 0-1,0-1 1,1 0 0,0 0 0,0-1 0,0 0-1,1-1 1,16 5 0,2-1 8,0-1 0,29 2 0,95 1-828,-76-13-2857,-50 1-296,25-7 0,-11-1-1211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7040,'-14'3'4313,"14"-3"-4197,0 0 0,0 0 0,0 0 0,0 0 0,0 0 0,-1 0 0,1 1 0,0-1 0,0 0 0,0 0 0,0 0 0,0 0 0,0 1 0,0-1 0,0 0 0,0 0 0,0 0 0,0 0 0,0 1 0,0-1 0,0 0 0,0 0 0,0 0 0,0 1 0,0-1 0,0 0 0,0 0 0,0 0 0,0 0 0,0 1 0,0-1 0,0 0 0,0 0 0,0 0 0,1 0 0,-1 1 0,1 1 175,1-1-1,0 1 0,0 0 0,0-1 1,0 1-1,0-1 0,4 3 0,2 0-56,0-1 0,0 0 0,0 0 0,1-1 0,-1 0-1,11 1 1,55 2 726,-52-4-671,44 2 346,96 7-6,-114-6-523,95-4 1,-107-8-265,-30 6-973,0 0 0,1 1 0,-1 0 0,9-1 0,-6 1-1514,0-2-1467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7296,'0'-9'1065,"1"0"0,0-1 0,2-8 0,-2 15-679,-1 0 1,1 0 0,0 0-1,0 1 1,0-1-1,0 0 1,0 1-1,1-1 1,-1 1-1,1 0 1,0-1-1,0 1 1,0 0 0,2-2-1,-3 3-247,0 1 0,0-1 0,0 1 0,1 0-1,-1-1 1,0 1 0,0 0 0,0 0 0,1 0 0,-1 0-1,0 0 1,0 0 0,1 0 0,-1 0 0,0 1 0,0-1 0,0 0-1,1 1 1,-1-1 0,0 1 0,0-1 0,0 1 0,0 0 0,0-1-1,1 2 1,5 3 170,0 1 0,9 9 0,-10-8 71,151 164 3812,-30-18-3183,11-9-658,-79-90-276,87 76 42,-103-94-47,69 42-1,-107-75-162,-4-2-109,0 0 0,0 0 0,0-1-1,0 1 1,0 0 0,0-1 0,1 1-1,-1 0 1,0-1 0,0 1 0,1-1-1,-1 0 1,0 1 0,1-1 0,-1 0-1,3 0 1,-4-1-110,0 1 0,0-1 0,0 1-1,0-1 1,0 0 0,0 1 0,0-1 0,-1 1-1,1-1 1,0 0 0,0 1 0,-1-1 0,1 1-1,0-1 1,0 1 0,-1-1 0,1 1 0,-1-1 0,0 0-349,-7-11-4858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371 119 10112,'0'-26'3149,"7"-44"0,-5 47 1768,-26 273-1516,15-184-3031,-177 852 782,61-361-2542,112-496 257,0 7-1427,3-15-528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75 7040,'-26'-68'9663,"25"62"-7670,5 8-861,10 18-284,-3-3-149,-3-8-442,1 0 0,0-1-1,1 1 1,0-2 0,16 10 0,59 28 571,-74-39-727,76 34 454,34 18-38,-108-51-489,165 95 169,-158-88-145,0 1 1,-1 1-1,0 0 1,-2 2-1,0 0 0,18 25 1,-30-35-5,0 0 0,0 0 0,-1 1 0,0-1 0,0 1 0,-1 0 0,4 17 0,-7-25-33,0 1 1,0-1 0,0 1 0,0 0 0,0-1 0,0 1 0,0-1 0,0 1 0,-1 0 0,1-1-1,-1 1 1,1-1 0,-1 1 0,0-1 0,1 0 0,-1 1 0,0-1 0,0 0 0,0 1 0,0-1 0,0 0-1,0 0 1,-1 0 0,1 0 0,0 0 0,0 0 0,-1 0 0,1 0 0,-1-1 0,-2 2 0,-4 1 14,-1 0 0,1-1 0,-1-1 0,-13 2 1,6-1-67,-124 14 28,103-13-6,-284 36-306,312-37-409,-1 0 0,1-1 1,0 0-1,-1-1 0,-14-1 0,23 1 639,1 0 1,0 0-1,0 0 1,0 0-1,-1 0 1,1 0-1,0 0 0,0 0 1,0 0-1,0 0 1,-1-1-1,1 1 1,0 0-1,0 0 1,0 0-1,0 0 0,-1 0 1,1 0-1,0 0 1,0 0-1,0-1 1,0 1-1,0 0 0,-1 0 1,1 0-1,0 0 1,0-1-1,0 1 1,0 0-1,0 0 0,0 0 1,0 0-1,0-1 1,0 1-1,0 0 1,0 0-1,0 0 1,0 0-1,0-1 0,5-6-2422,12-5-875,8 0-885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3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9216,'0'0'140,"-1"0"1,1 0-1,-1 0 1,1 0 0,-1 0-1,1 0 1,-1 1-1,1-1 1,-1 0-1,1 0 1,-1 1-1,1-1 1,0 0 0,-1 1-1,1-1 1,0 0-1,-1 1 1,1-1-1,0 0 1,-1 1 0,1-1-1,0 1 1,0-1-1,-1 1 1,1-1-1,0 1 1,0-1-1,0 1 1,-1 0 0,8 14 3401,-3-8-2550,-2-4-786,0 0 0,0 0 0,0 0 0,1-1-1,-1 1 1,1-1 0,-1 0 0,1 0-1,0 0 1,0 0 0,0 0 0,0 0-1,0-1 1,0 1 0,0-1 0,7 2-1,3-1-39,0 0-1,0 0 1,17-1-1,171-11 1171,-117 3-906,307-9 326,-221 15-5480,-170 1 4645,0 0 0,0 0-1,0 0 1,0 0 0,0 0 0,0-1 0,0 1 0,0 0 0,0 0 0,0 0 0,-1 0 0,1 0-1,0 0 1,0-1 0,0 1 0,0 0 0,0 0 0,0 0 0,0 0 0,0 0 0,0 0 0,0-1 0,0 1-1,0 0 1,0 0 0,0 0 0,1 0 0,-1 0 0,0 0 0,0 0 0,0-1 0,0 1 0,0 0-1,0 0 1,0 0 0,0 0 0,0 0 0,0 0 0,0 0 0,0 0 0,1 0 0,-1 0 0,0-1 0,0 1-1,0 0 1,0 0 0,0 0 0,0 0 0,0 0 0,1 0 0,-1 0 0,0 0 0,0 0 0,0 0-1,0 0 1,0 0 0,0 0 0,1 0 0,-1 0 0,0 0 0,0 0 0,0 0 0,0 0 0,0 0 0,0 0-1,1 0 1,-1 1 0,0-1 0,0 0 0,-7-6-8714,7 6 5214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7808,'18'-126'8640,"-17"124"-8388,0-1 1,-1 1 0,1-1 0,0 1-1,0-1 1,1 1 0,-1 0 0,2-3-1,-3 5-215,0-1 0,1 1 0,-1-1-1,0 1 1,1 0 0,-1-1 0,1 1-1,-1 0 1,0 0 0,1-1 0,-1 1-1,1 0 1,-1 0 0,1-1 0,-1 1-1,1 0 1,-1 0 0,1 0 0,-1 0-1,1 0 1,-1 0 0,1 0 0,-1 0-1,1 0 1,-1 0 0,1 0 0,-1 0-1,1 0 1,-1 0 0,1 0 0,-1 1-1,1-1 1,-1 0 0,1 0 0,-1 0-1,0 1 1,1-1 0,-1 0 0,1 1-1,-1-1 1,0 0 0,1 1 0,-1-1-1,0 1 1,1-1 0,-1 0 0,0 1-1,0-1 1,1 1 0,-1 0 0,6 10 297,0 0 1,-1 0-1,0 0 1,-1 1-1,6 23 1,-2-5 31,10 36 417,12 87 0,-3 65-136,-13-88-284,44 252-278,-54-362-247,7 30-125,1-20-2800,-12-29 2977,0-1-1,0 0 1,0 0-1,0 0 1,0 1-1,0-1 1,0 0-1,1 0 1,-1 0-1,0 1 1,0-1-1,0 0 1,0 0-1,0 0 1,0 1-1,0-1 1,0 0-1,1 0 1,-1 0-1,0 0 1,0 1-1,0-1 1,0 0-1,1 0 1,-1 0-1,0 0 1,0 0-1,0 0 1,1 0-1,-1 0 1,0 1-1,0-1 1,1 0-1,-1 0 1,0 0-1,0 0 1,0 0-1,1 0 1,-1 0-1,0 0 1,0 0-1,0 0 1,1 0-1,-1-1 1,0 1-1,0 0 1,1 0-1,-1 0 1,0 0-1,0 0 1,0 0-1,0 0 1,1-1-1,-1 1 1,0 0-1,0 0 1,5-3-4839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4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411 651 6656,'32'-104'6353,"-10"28"-5010,-12 44-551,-1 0 1,7-57 0,-9 34-199,-2 19-25,1-37 0,-6 62-385,0 1-1,-1 0 0,0-1 0,0 1 1,-1 0-1,-1 0 0,0 0 0,-5-12 0,7 19-123,0 0 1,-1 0-1,1 0 0,-1 0 0,0 0 0,0 1 0,0-1 0,0 1 0,0-1 0,-1 1 1,1 0-1,-1 0 0,1 0 0,-1 0 0,0 0 0,0 1 0,0-1 0,0 1 0,0 0 0,0 0 1,0 0-1,0 0 0,0 0 0,0 1 0,-1 0 0,1-1 0,0 1 0,0 0 0,-1 1 1,1-1-1,0 0 0,0 1 0,-1 0 0,1 0 0,0 0 0,-3 1 0,-4 3 32,0 0-1,1 1 0,0 0 0,0 1 0,1-1 1,-1 2-1,-11 12 0,-46 64 173,56-70-234,-14 18 117,1 1 0,2 2-1,-27 56 1,22-25 110,3 2 0,3 1 0,3 1-1,3 0 1,-6 87 0,20-146-241,-1 0-1,2-1 1,-1 1-1,2-1 1,-1 1-1,1-1 0,1 1 1,0-1-1,8 18 1,-7-18-18,1-1 0,0 0 0,1 0 0,0 0 0,0-1 1,1 0-1,0 0 0,0 0 0,1-1 0,0 0 0,0-1 0,1 0 0,0 0 1,0-1-1,0 0 0,11 4 0,-2-2 35,0-1 1,1 0-1,0-2 0,0 0 1,0-2-1,0 0 0,32 0 1,-30-3 13,-1 0 0,1-1 1,-1 0-1,1-2 1,-1-1-1,0 0 0,0-2 1,23-10-1,-39 15-12,1 0-1,-1 0 1,0-1 0,0 0-1,0 0 1,0 0-1,6-6 1,-8 7-21,-1-1 0,1 1-1,-1 0 1,0 0 0,1-1 0,-1 1 0,-1-1 0,1 1 0,0-1-1,0 1 1,-1-1 0,0 1 0,1-1 0,-1 0 0,0 1-1,-1-5 1,1 4-11,0-1-1,-1 1 1,0 0-1,1-1 1,-1 1-1,0-1 1,-1 1 0,1 0-1,-1 0 1,1 0-1,-1 0 1,0 0-1,0 0 1,0 0-1,-1 0 1,1 1-1,-1-1 1,1 1 0,-1 0-1,0 0 1,-4-3-1,2 3-1,-1 0-1,1-1 1,0 2 0,-1-1-1,1 0 1,-1 1-1,0 0 1,0 1 0,1-1-1,-1 1 1,0 0 0,-10 2-1,-7 2-107,1 1-1,-38 12 1,46-12-70,-1 1 0,1 1 1,0 0-1,-25 18 1,38-24 49,0-1 0,0 1 0,0 0 0,0-1 0,0 1 0,0 0 0,0 0 0,0 0 0,1 0-1,-1 0 1,0 0 0,0 0 0,1 0 0,-1 0 0,1 0 0,-1 0 0,1 0 0,0 0 0,-1 0 0,1 0 0,0 1 0,0-1 0,0 0 0,0 0 0,0 0 0,0 0 0,0 1 0,0-1 0,0 0 0,0 0 0,1 0 0,-1 0 0,0 1-1,1-1 1,-1 0 0,1 0 0,0 0 0,-1 0 0,1 0 0,1 1 0,2 2-756,-1 0-1,1-1 1,0 0-1,0 0 1,1 0-1,-1 0 0,9 3 1,14 6-3522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4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8960,'-7'1'5338,"11"0"-1373,13 2-1727,32 7-618,-32-5-1275,30 2-1,126 2 205,57 6-207,-8 14 132,-213-28-346,1 1-1,-1-1 0,0 2 1,0-1-1,0 1 0,0 0 1,8 5-1,-17-8-111,1 1 0,-1-1-1,0 0 1,1 0 0,-1 0 0,0 0 0,1 1-1,-1-1 1,0 0 0,1 0 0,-1 1 0,0-1 0,0 0-1,1 0 1,-1 1 0,0-1 0,0 0 0,1 1 0,-1-1-1,0 0 1,0 1 0,0-1 0,0 0 0,1 1-1,-1-1 1,0 1 0,0-1 0,0 0 0,0 1 0,0-1-1,0 1 1,0-1 0,0 0 0,0 1 0,0-1 0,0 1-1,-1-1 1,1 0 0,0 1 0,0-1 0,0 0-1,0 1 1,-1-1 0,1 1 0,-17 11 340,15-11-347,-22 13 97,-78 48 238,85-50-293,1 0-1,0 1 0,-25 29 0,-3 12-47,3 2 1,-39 71 0,74-118-24,1 1 1,1-1 0,0 1 0,0 0 0,-2 11 0,5-19 16,0 1 1,1-1-1,0 1 1,-1-1 0,1 1-1,0 0 1,0-1-1,0 1 1,0-1-1,1 1 1,-1-1-1,1 1 1,-1-1-1,1 1 1,0-1-1,0 0 1,0 1-1,0-1 1,1 0-1,-1 0 1,1 0 0,-1 1-1,1-2 1,0 1-1,-1 0 1,4 2-1,1 0 7,0-1-1,1 0 1,8 3 0,-9-4 2,-1 0 0,0 0 0,-1 1 0,1-1 0,0 1 0,5 4 0,-8-5-3,-1-1-1,0 1 0,1 0 0,-1-1 1,0 1-1,0 0 0,0 0 0,0 0 1,0 0-1,-1-1 0,1 1 0,-1 0 1,1 0-1,-1 1 0,1-1 0,-1 0 1,0 0-1,0 0 0,0 0 0,0 0 1,-1 2-1,-11 52 104,0 1-232,11-51 116,1 0 1,-1 1-1,1-1 1,1 0-1,-1 0 1,1 0-1,2 8 1,9 21 10,1-1 0,28 50 1,-23-48 41,25 68 1,-7 28-46,-32-107-3,-1 0 0,-1 0 0,-2 40 0,-2-30 243,-1-1 0,-16 64 0,15-83-181,0 0 0,-2 0 0,0 0 0,-1-1 0,0 0 0,-1 0 0,0-1 0,-19 22 0,22-30-185,1-1 1,-1 0-1,0 0 0,0 0 1,-1 0-1,1-1 0,-12 5 1,0-1-2385,-24 5 0,22-7-206,-8 4-3169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4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8704,'1'-26'1172,"-1"9"-204,2-1-1,4-24 0,-5 37-736,5-18 775,-6 22-803,0-1 0,1 1 0,-1 0 0,1 0 0,0-1 0,-1 1 0,1 0 0,0 0 1,0 0-1,0 0 0,-1 0 0,1 0 0,2-2 0,-2 3-137,-1 0-1,1 0 1,-1 0-1,1 0 1,-1 0-1,1 0 0,-1 0 1,1 0-1,-1 0 1,1 0-1,-1 0 1,1 0-1,-1 0 1,1 0-1,-1 0 1,1 0-1,-1 1 1,1-1-1,-1 0 1,1 0-1,-1 0 1,1 1-1,-1-1 0,0 0 1,1 1-1,-1-1 1,0 0-1,1 1 1,-1-1-1,1 1 1,1 2 81,-1-1 0,1 1 0,-1-1 0,1 1 0,-1 0-1,0 0 1,1 4 0,44 239 1853,-35-172-1637,29 332 687,-31 8-63,-9-410-987,0 0 0,0 1 0,1-1 0,-1 0 0,1 1 0,0-1 0,0 0 0,1 0 0,1 5 0,-1-6 0,-1-1 0,1 1-1,0-1 1,0 0 0,0 0-1,0 0 1,0 0-1,1 0 1,-1 0 0,0 0-1,1-1 1,0 1 0,-1-1-1,6 2 1,-2-1 7,1 0 1,0-1-1,0 1 0,1-1 0,-1-1 1,0 1-1,0-1 0,0-1 1,0 1-1,14-4 0,3-1 9,42-17 0,-48 15-15,-1 0 0,0-2 0,0 0 0,21-15 0,-29 17 16,0-1 0,0 1 0,-1-2 1,1 1-1,-2-1 0,1 0 0,-1-1 1,6-11-1,-10 15 1,0-1 1,0 0-1,-1 0 1,0 1-1,0-2 1,-1 1-1,2-14 1,-3 4 11,-3-32 0,2 37-27,-1 0 1,-1 1-1,0-1 1,0 1-1,-1 0 0,-1 0 1,0 0-1,0 1 1,-13-19-1,8 16 8,0 1 0,0 0 0,-2 1 0,1 1-1,-1-1 1,-24-14 0,12 11-23,-1 1 0,-1 1-1,0 1 1,0 1 0,-1 2 0,0 1-1,0 0 1,-30-1 0,47 7-27,8 1 19,0 0 0,-1 0 1,1-1-1,-1 1 0,1-1 1,0 1-1,-1-1 0,1 0 0,0 1 1,-5-4-1,7 4 18,0 0 0,0 0 0,0 0 1,0-1-1,-1 1 0,1 0 0,0 0 0,0 0 0,0-1 1,0 1-1,0 0 0,0 0 0,0-1 0,0 1 1,0 0-1,0 0 0,0-1 0,0 1 0,0 0 0,0 0 1,0-1-1,0 1 0,0 0 0,0 0 0,0-1 0,0 1 1,0 0-1,0 0 0,0 0 0,1-1 0,-1 1 1,0 0-1,0 0 0,0 0 0,0-1 0,1 1 0,-1 0 1,6-6-1,1 0 1,-1 0 0,1 0-1,1 1 1,-1 1 0,1-1-1,-1 1 1,13-5 0,14-8 23,-9 3-9,-1-1 0,0-1 0,-2-2 0,0 0 0,0-1 0,-2-1 1,-1-1-1,24-32 0,-27 30 30,-1 0 0,-2-2 1,0 1-1,-1-1 0,-2-1 1,-1 0-1,8-34 1,-13 44-29,-2 0 1,0 1-1,-1-1 1,-1 0 0,0 0-1,-1 0 1,0 0-1,-2 0 1,0 0 0,-1 1-1,0-1 1,-1 1-1,-14-29 1,14 35-22,0 0 0,0 1-1,-1-1 1,0 1 0,-1 0 0,0 1 0,0 0-1,0 0 1,-1 0 0,0 1 0,-1 0 0,1 1-1,-1 0 1,0 0 0,0 1 0,-1 0 0,1 0 0,-1 1-1,0 1 1,0-1 0,0 2 0,0-1 0,0 1-1,-16 1 1,14 1-2,1 0 0,-1 1 1,0 0-1,0 0 0,1 2 0,-23 8 0,29-10-76,0 1 0,0 0 1,0 0-1,0 1 0,0-1 0,1 1 0,-5 5 1,6-6-83,1-1 1,0 1 0,0 0-1,1 0 1,-1 0 0,0 0-1,1 0 1,0 0 0,0 1 0,0-1-1,0 0 1,0 1 0,0 3-1,2-2-243,-1-1 0,1 1 1,-1-1-1,1 1 0,0-1 0,1 1 0,-1-1 0,1 0 0,0 0 0,0 0 0,0 0 0,1 0 0,4 6 0,-5-8 241,28 44-4818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4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10112,'2'-22'1331,"-1"4"433,6-36-1,-3 40-1139,0 1 369,-4 2 2430,-2 42-2412,-1 0 0,-2-1 0,-9 35-1,-3 11-573,-82 358 743,65-299-1064,-16 62-26,-28 122-164,43-168 55,-59 293-3791,91-431 3165,2-1 1,-1 1-1,1 0 0,1 0 1,0 0-1,3 13 1,-3-23 363,0-1-1,1 0 1,-1 0 0,1 0 0,0 0 0,0 0-1,0 0 1,0 0 0,0 0 0,2 2 0,-1-2-350,0 0 0,0 0 0,1-1 0,-1 1 0,0-1 1,5 2-1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4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742 325 6784,'3'-4'519,"6"-10"828,0-1 1,-1 1-1,8-23 1,-14 25-551,0 1 1,0-1-1,-1 0 0,-1 1 0,0-1 1,-2-13-1,1 14-384,0 2-158,0 0 0,0 0-1,-1 0 1,0 1 0,0-1 0,-1 0-1,0 1 1,-1 0 0,-4-9-1,6 14-173,0 0 0,0 0 0,0 0 0,-1 1 0,1-1 1,-1 1-1,1 0 0,-1 0 0,0 0 0,1 0 0,-1 0 0,0 0 0,-1 1 0,1-1 0,0 1 0,0 0 0,0 0 0,-1 0 0,1 1 0,-1-1 0,1 1 0,0 0 0,-1 0 0,1 0 0,-1 0 0,1 0 0,-5 2 0,-12 3 78,0 0 0,0 1 0,1 1 1,-20 11-1,-73 47 331,84-45-351,1 0 0,1 2 0,-47 50 0,-51 88 286,98-123-305,2 1 0,1 1 0,2 2 0,-30 82 0,45-103-79,0 1 0,2 0 0,1 0 1,0 0-1,1 26 0,3-31-2,0 1-1,1-1 1,0-1 0,2 1 0,0 0 0,0-1-1,12 26 1,-10-30-22,0 0-1,1 0 1,0-1 0,1 0-1,0 0 1,0-1-1,1 0 1,0 0 0,0-1-1,1-1 1,16 10-1,-1-2 12,1-2-1,0-1 1,52 16-1,-33-16 1,1-2 0,0-1 0,0-3 0,65 1 0,-27-8-1914,127-16 1,-88-2-7635,-92 14 4171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8448,'4'-8'2395,"-1"8"646,3 16 595,-5-11-4021,6 31 1202,-1 1-1,1 65 1,-5-55-365,6 218 1073,12 134-1072,-1-289-520,-4-38-2852,-11-56 354,1-7-1291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7296,'5'-91'7882,"-10"77"-5290,10 96-1199,20 114 1,-18-147-1189,80 383 808,-33-157-836,-22 3-76,-27-241-1147,-5-37 937,1 1 0,-1 0 0,0-1-1,0 1 1,0-1 0,0 1 0,0 0-1,0-1 1,1 1 0,-1-1 0,0 1-1,0-1 1,1 1 0,-1-1 0,1 1 0,-1-1-1,0 1 1,1-1 0,-1 1 0,1-1-1,-1 0 1,1 1 0,-1-1 0,1 0-1,0 1 1,0-1-67,0 0 0,-1 0 1,1 0-1,-1-1 0,1 1 0,0 0 0,-1 0 0,1-1 1,-1 1-1,1 0 0,-1-1 0,1 1 0,-1-1 0,1 1 1,-1-1-1,1 1 0,-1-1 0,1 0 0,9-17-4570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483 186 9216,'65'-66'5146,"-62"64"-5028,-1 0 0,-1 0 1,1-1-1,0 1 0,-1-1 0,1 1 0,-1-1 0,1 0 0,-1 1 0,0-1 0,-1 0 0,1 0 0,0 0 1,-1 0-1,1 0 0,-1 0 0,0 0 0,0 0 0,0 0 0,0 0 0,-1 0 0,1 0 0,-1 0 0,0 1 1,0-1-1,0 0 0,0 0 0,0 1 0,-1-1 0,1 0 0,-1 1 0,0-1 0,1 1 0,-1 0 0,0 0 1,-1 0-1,1 0 0,0 0 0,-1 0 0,1 0 0,-1 1 0,1-1 0,-1 1 0,1 0 0,-1-1 0,0 2 1,0-1-1,-3-1 0,-3 1-16,0 0 0,0 0-1,0 0 1,0 2 0,0-1 0,0 1 0,0 0 0,0 1 0,0 0 0,0 0 0,0 1 0,1 0 0,-1 1-1,1-1 1,-14 10 0,3-1-43,1 1 0,1 1 0,0 0 0,1 2 0,-22 24 0,20-17 25,0 1 0,-21 39 1,-19 53 97,50-99-164,-11 25 64,1 2 1,-18 68-1,30-88-43,2 0-1,0 0 1,1 0-1,2 1 1,1-1 0,4 39-1,-1-41-5,0 0-1,2-1 0,1 0 0,1 0 0,0 0 1,2-1-1,20 35 0,-23-44-31,1-1 0,1-1 0,0 1 0,0-1-1,1 0 1,0-1 0,0 0 0,1-1 0,0 0 0,1 0 0,-1-1 0,1 0 0,0-1 0,1 0-1,15 4 1,-11-6 27,1 0-1,-1-1 1,1 0-1,0-1 1,-1-1-1,1-1 1,0-1-1,-1 0 0,1-1 1,-1 0-1,26-11 1,-19 6 163,-1-2-1,0 0 1,0-2 0,-2 0 0,1-1 0,-2-1-1,27-25 1,-40 34-62,0-1 0,-1 0 0,0 0 0,0-1 0,6-11 0,-9 16-88,-1-1-1,0 0 0,0 0 1,0 1-1,0-1 1,0 0-1,0 0 0,-1 0 1,0 0-1,1 0 0,-1 0 1,0 0-1,-1 0 1,1 0-1,0 0 0,-1 0 1,0 0-1,-1-4 1,1 4-17,-1 0 1,0 0 0,0 0 0,0 0 0,-1 0-1,1 0 1,-1 1 0,1-1 0,-1 1 0,0-1-1,-4-2 1,-2 0 13,-1 0 0,-17-7-1,10 5-35,-1 1 0,-1 1 0,1 1 0,-1 1 0,0 0-1,-35 0 1,38 4-51,0 0 1,0 0-1,0 2 0,0 0 0,0 1 0,0 0 0,1 1 0,-21 10 1,33-13-94,0-1 0,0 1 0,0 0 1,0 0-1,0 0 0,0 1 0,1-1 1,-1 1-1,1-1 0,0 1 0,-4 6 1,5-8-25,1 0 0,-1 0 0,1 0 1,0 0-1,-1 0 0,1 0 0,0 0 0,0 0 1,0 0-1,0 0 0,0 0 0,0 0 1,0 0-1,0 0 0,0 0 0,1 0 0,0 2 1,-1-1-240,1-1-1,0 1 1,1-1 0,-1 1 0,0-1 0,0 1 0,0-1-1,1 0 1,-1 0 0,1 0 0,-1 0 0,1 0 0,2 2-1,21 8-4729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11008,'4'-24'3133,"13"-41"0,-17 64-2970,0 0 0,0 0 0,1 0 0,-1 0 0,0 1 1,1-1-1,-1 0 0,1 0 0,-1 1 0,1-1 0,-1 0 0,1 0 0,0 1 0,-1-1 0,2 0 0,-1 1-116,-1 0 0,0 0 0,0 0 0,1 0 0,-1 0 0,0 0 0,0 0 0,1 0 0,-1 0 0,0 0 0,1 0 0,-1 0 0,0 0 0,0 1 0,1-1 0,-1 0 0,0 0 0,0 0 0,0 0 0,1 1 0,-1-1 0,0 0 0,0 0 0,0 0 0,1 1 0,-1-1 0,0 0 0,0 0 0,0 1 0,0-1 0,2 3 57,-1 1 0,0-1 0,0 0 0,0 0 1,0 1-1,0 5 0,-1 20 222,-5 51 0,2-41-242,-9 78 32,-3 82-72,14-179-146,3 69-385,-1-76-167,1 0 1,0 1 0,1-1-1,6 17 1,-9-29 436,0 1 0,1-1 0,0 0 1,-1 1-1,1-1 0,0 0 0,-1 0 0,1 0 0,0 0 1,1 2-1,-1-3 80,-1 0 1,0 0-1,1 1 0,-1-1 1,1 0-1,-1 0 0,1 0 1,-1 0-1,1 0 0,-1 0 1,1 0-1,-1 0 0,1 0 1,-1 0-1,0 0 0,1 0 1,-1 0-1,1 0 0,-1 0 1,1 0-1,-1 0 1,1-1-1,-1 1 0,1 0 1,-1 0-1,1-1 0,8-6-4129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9984,'-9'-24'3776,"9"24"-2944,9 12 64,-5 0-160,10 5-481,13 2-127,12 5-192,11 0 32,4 0 32,-2-1-1151,-2 1-417,-1 7-2656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13952,'-5'0'6170,"-12"4"-3452,-51 12-1548,46-10-1037,0 1-1,1 1 1,-32 17 0,41-18-131,0 0 0,0 1 1,1 0-1,1 1 0,-1 0 1,1 0-1,-11 15 0,20-22-15,-1 0 0,0 1 0,0-1 0,1 1 0,0-1-1,-1 1 1,1 0 0,0 0 0,0-1 0,1 1 0,-1 0 0,0 0-1,1 0 1,0 0 0,0 0 0,0 0 0,0 3 0,1-2 5,0 0 1,0 0-1,0 0 1,1-1-1,0 1 1,-1-1-1,1 1 1,0-1-1,1 0 1,-1 0-1,4 5 1,7 3 5,0 1 1,1-1-1,0-1 1,26 14-1,-35-21 0,24 13 50,9 6-121,39 30 0,-67-45 186,0 1 1,-1 0-1,0 1 1,-1 0-1,0 0 1,0 1-1,-1 0 0,11 20 1,-17-27-39,1-1 1,-1 1-1,0 0 1,0 0-1,-1 0 1,1 0-1,-1 0 0,1 0 1,-1 0-1,0 0 1,-1 6-1,1-8-39,0 1 0,-1 0 0,0 0 0,1-1 0,-1 1-1,0 0 1,0-1 0,0 1 0,0-1 0,0 1 0,0-1 0,0 0 0,-1 1-1,1-1 1,-1 0 0,1 0 0,-1 0 0,1 0 0,-1 0 0,-2 1 0,-3 1 43,-1 0 1,0-1 0,1 0-1,-1-1 1,0 0 0,-12 1 0,-3 0-4,-71 3-227,15-2-2519,77-3 2095,-1 1-1,0-1 1,1 1-1,-1-1 1,1 1 0,-1 0-1,1 0 1,-4 2-1,6-2-1499,3 0-356,15 6-2726,8 4 821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9856,'-6'-6'2106,"4"6"-34,5 13 1284,2 7-2181,3 49 257,-1 89 0,-12 73-989,4-196-300,-1 12-185,-6 273 409,18-1-3897,-9-306 2992,4 31-1769,2-17-3472,-7-25 1993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9088,'-8'-47'2981,"8"47"-2939,0 0 0,0-1-1,0 1 1,0-1 0,0 1 0,0 0 0,-1-1-1,1 1 1,0-1 0,0 1 0,0 0 0,-1-1-1,1 1 1,0 0 0,-1-1 0,1 1 0,0 0-1,0 0 1,-1-1 0,1 1 0,-1 0 0,1 0-1,0-1 1,-1 1 0,1 0 0,0 0 0,-1 0-1,1 0 1,-1 0 0,1 0 0,0 0 0,-1 0-1,1 0 1,-1 0 0,1 0 0,-1 0 0,1 0-1,0 0 1,-1 0 0,1 0 0,-1 0 0,1 0-1,0 0 1,-1 1 0,1-1 0,0 0 0,-1 0-1,1 0 1,0 1 0,-1-1 0,1 0 0,0 1-1,-1-1 1,1 1 0,-1-1 192,-1 2-36,0-1 0,0 1 0,1-1 0,-1 1 0,0 0 0,1 0 0,-1 0 0,1 0 0,0 0 0,-1 0 0,1 0 0,0 1 0,0-1 0,1 0 0,-2 5 0,0 0 132,1 1-1,-1-1 1,2 1-1,-1 8 1,2 12-4,2 0 1,0 0-1,2-1 1,1 1-1,2-1 0,0 0 1,2-1-1,1 0 1,1-1-1,1 0 0,1 0 1,1-2-1,1 0 1,32 35-1,-38-48-251,1 0 1,0-1 0,1 0-1,0 0 1,0-1-1,1-1 1,0 0-1,0-1 1,1 0 0,0-1-1,0-1 1,0 0-1,0-1 1,1 0-1,15 0 1,-8-2-6,0-1 1,0 0 0,0-2-1,0-1 1,0-1-1,0 0 1,-1-2-1,1-1 1,25-11 0,48-31 304,-26 13-20,-66 34-333,2-1 38,0 1 0,0 0-1,0 0 1,0 0-1,9-1 1,-13 3-45,0 0 1,0 0-1,1-1 0,-1 2 1,0-1-1,0 0 0,0 0 1,0 0-1,0 0 0,0 1 1,0-1-1,1 1 0,-1-1 0,0 1 1,0-1-1,0 1 0,-1-1 1,1 1-1,0 0 0,0 0 1,0-1-1,0 1 0,-1 0 1,1 0-1,0 0 0,-1 0 1,1 0-1,-1 0 0,1 0 1,-1 0-1,1 0 0,0 2 0,0 3 40,0 0 0,0 0 1,-1 0-1,1 0 0,-1 0 0,-1 1 0,1-1 0,-1 0 0,0 0 0,-2 7 0,1-3 11,-121 454 1070,103-398-1117,-15 93-1,29-112-509,1 0 1,3 89 0,7-99-1157,-5-35 1296,0 0-1,1 0 1,0 0 0,-1 0-1,1 0 1,0 0 0,0 0-1,0-1 1,0 1 0,0 0-1,1 0 1,-1-1-1,0 1 1,4 2 0,-4-4 2,-1 1 1,1-1-1,0 0 0,-1 0 1,1 0-1,-1 0 1,1 0-1,0 1 1,-1-1-1,1 0 0,0 0 1,-1-1-1,1 1 1,0 0-1,-1 0 0,1 0 1,0 0-1,-1-1 1,1 1-1,-1 0 1,1 0-1,0-1 0,-1 1 1,2-1-1,-1-2-4333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9472,'1'-1'252,"0"1"0,-1 0 0,1-1 0,0 1 0,-1-1 0,1 1 0,0 0 1,0 0-1,0-1 0,-1 1 0,1 0 0,0 0 0,0 0 0,0 0 0,-1 0 0,1 0 0,0 0 1,0 0-1,0 0 0,-1 1 0,1-1 0,1 1 0,-1-1-55,-1 1-1,0-1 1,1 1-1,-1-1 1,1 1 0,-1 0-1,0-1 1,1 1-1,-1 0 1,0-1 0,0 1-1,0 0 1,0-1-1,1 1 1,-1 0 0,0 0-1,0-1 1,0 1-1,-1 1 1,0 5 272,0 0-1,0 0 1,-5 12 0,-5 15-267,2 0 1,-6 52 0,0 71-750,13-126 128,3-7-574,1-15-531,-2-9 1449,0 0-1,1 0 1,-1 0-1,0 0 1,0 0-1,0 1 1,0-1-1,0 0 0,0 0 1,0 0-1,1 0 1,-1 0-1,0 0 1,0 0-1,0 0 1,0 0-1,0 0 1,1 0-1,-1 0 1,0 0-1,0 0 1,0 0-1,0 0 1,0 0-1,0 0 1,1 0-1,-1 0 1,0-1-1,0 1 1,0 0-1,0 0 1,0 0-1,0 0 1,0 0-1,1 0 0,-1 0 1,0 0-1,0 0 1,0 0-1,0-1 1,0 1-1,0 0 1,0 0-1,0 0 1,0 0-1,0 0 1,0 0-1,0-1 1,0 1-1,12-17-4334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6784,'11'51'3456,"1"28"-3085,-3-17-278,13 162 2349,-23-189-882,-1 1 0,-11 62 0,3-30 949,10-67-2470,-1 23 1054,1-23-1058,0-1-1,0 1 0,0-1 0,0 1 1,0-1-1,1 0 0,-1 1 0,0-1 1,0 1-1,0-1 0,1 1 0,-1-1 1,0 1-1,0-1 0,1 0 0,-1 1 1,0-1-1,1 0 0,-1 1 0,0-1 1,1 0-1,-1 1 0,1-1 0,-1 0 1,0 0-1,1 1 0,-1-1 0,1 0 1,-1 0-1,1 0 0,-1 0 0,1 1 1,-1-1-1,1 0 0,-1 0 0,1 0 1,-1 0-1,1 0 0,-1 0 0,1-1 1,0 1-1,14-4 242,1-2-1,-1 0 1,0 0-1,-1-1 1,1-1-1,25-19 1,-20 13-80,1 2 0,23-12 0,-42 23-163,19-6 347,-21 7-367,1 0 0,-1 0 0,0 0 1,1 0-1,-1 0 0,1 0 0,-1 0 1,0-1-1,1 2 0,-1-1 0,1 0 0,-1 0 1,0 0-1,1 0 0,-1 0 0,1 0 1,-1 0-1,0 0 0,1 1 0,-1-1 1,0 0-1,1 0 0,-1 0 0,0 1 1,1-1-1,-1 0 0,0 1 0,1-1 0,-1 0 1,0 1-1,0-1 0,1 0 0,-1 1 1,0-1-1,0 0 0,0 1 0,0-1 1,1 0-1,-1 1 0,0-1 0,0 1 0,0-1 1,0 1-1,0 0 0,-1 7 54,-1 1 0,0 0 0,0-1 0,0 0 0,-1 1 0,-7 12 0,-6 21 72,10-25-137,1 1-1,1 0 1,1 0-1,0 1 1,2-1-1,0 26 1,1-41-124,1 1 0,-1-1 0,1 0 0,0 0 0,0 0 0,0 0 0,0 0 0,0 0 0,0-1 0,1 1 0,2 3 0,-4-5 32,1-1 1,0 1 0,0 0-1,0 0 1,-1 0-1,1-1 1,0 1-1,0 0 1,0-1-1,0 1 1,0-1-1,0 1 1,0-1 0,1 0-1,-1 1 1,0-1-1,0 0 1,0 0-1,0 0 1,0 0-1,1 0 1,-1 0-1,0 0 1,0 0 0,0 0-1,0-1 1,0 1-1,0 0 1,0-1-1,1 1 1,-1-1-1,1 0 1,0 0-1037,1 0 0,0 0 0,-1 0 0,1 0 0,0 0 0,3 0 0,8 1-3930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 6272,'10'-6'5934,"-16"14"-853,-3 2-5409,1 1 526,1 0 0,0 0 0,1 1 0,0 0 0,-6 19 0,4-7-304,-9 49 0,16-58-663,1-14 658,0-1 0,0 0 0,0 0 0,0 1 0,0-1 0,0 0 0,0 0 0,0 1 0,0-1 0,0 0 0,0 0 0,0 1 0,0-1 0,0 0 0,0 0 0,0 1 0,0-1 0,0 0 0,0 0 0,0 1 0,1-1 0,-1 0 0,0 0 0,0 1 0,0-1 0,0 0 0,1 0 0,-1 0 0,0 0 0,0 1-1,0-1 1,1 0 0,-1 0 0,0 0 0,0 0 0,1 0 0,-1 0 0,0 1 0,0-1 0,1 0 0,-1 0 0,0 0 0,0 0 0,1 0 0,7-4-3451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47 8704,'0'-1'172,"1"-5"912,0 1 1,-1-1 0,1-10 0,-1 15-954,0 0 0,0 1 0,0-1 0,0 1 0,-1-1 0,1 0 0,0 1 0,0-1 0,0 0 0,-1 1 1,1-1-1,0 1 0,-1-1 0,1 1 0,0-1 0,-1 1 0,1-1 0,-1 1 0,0-1 0,0 1-23,1-1-1,-1 1 0,0 0 0,1 0 1,-1 0-1,0 0 0,0 0 0,1 0 1,-1 0-1,0 0 0,1 1 1,-1-1-1,0 0 0,1 0 0,-1 0 1,0 1-1,1-1 0,-1 0 0,0 1 1,1-1-1,-1 1 0,0 0 0,-2 1-42,1 0-1,0 1 1,0-1-1,0 1 0,0-1 1,0 1-1,0 0 0,1-1 1,-1 1-1,1 0 1,-2 6-1,1-5-26,-42 124 811,30-82-541,-42 180 938,20 4-494,35-224-739,-27 315 327,28-260-332,3 0 1,2-1-1,16 76 0,-17-117 1,0 0 0,2-1 0,0 0 0,1 0 0,1 0 0,1-1 0,0 0-1,1-1 1,1 0 0,1 0 0,21 22 0,-14-21-339,0 0-1,0-2 1,1 0 0,1-1 0,37 18-1,-33-21-2062,-1-1-1,45 11 1,-30-12-2119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51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9216,'13'-13'5859,"-13"11"-1965,-8 7-2186,-21 17-174,28-21-1510,0 0 1,0 0-1,0-1 0,1 1 0,-1 0 0,0 1 0,0-1 1,1 0-1,-1 0 0,0 0 0,1 0 0,-1 1 0,1-1 1,-1 0-1,1 0 0,0 1 0,0-1 0,0 0 0,-1 1 1,1-1-1,0 0 0,1 1 0,-1-1 0,0 2 0,0-3-17,1 0 0,-1 1 0,0-1-1,1 0 1,-1 1 0,0-1 0,1 0-1,-1 1 1,0-1 0,1 0 0,-1 0 0,1 1-1,-1-1 1,0 0 0,1 0 0,-1 0-1,1 1 1,-1-1 0,1 0 0,-1 0 0,1 0-1,-1 0 1,1 0 0,-1 0 0,1 0-1,-1 0 1,0 0 0,1 0 0,-1-1-1,1 1 1,-1 0 0,1 0 0,0-1 0,19-7 206,-15 6-49,0 0-135,5-3 1284,-9 6-649,-4 5-414,0-3-177,-1 0-48,1 0 0,1 1-1,-1-1 1,0 1-1,1 0 1,-4 7 0,6-11-28,0 0 0,0 0 0,0 0 1,0 0-1,0 1 0,0-1 1,0 0-1,0 0 0,0 0 1,0 0-1,0 0 0,0 0 1,0 0-1,0 0 0,0 0 0,0 1 1,0-1-1,0 0 0,0 0 1,0 0-1,0 0 0,0 0 1,0 0-1,0 0 0,0 0 1,0 0-1,0 0 0,0 1 1,0-1-1,0 0 0,0 0 0,0 0 1,0 0-1,0 0 0,0 0 1,0 0-1,0 0 0,0 0 1,1 0-1,-1 0 0,0 0 1,0 0-1,0 0 0,0 1 0,0-1 1,0 0-1,0 0 0,0 0 1,0 0-1,0 0 0,1 0 1,-1 0-1,0 0 0,0 0 1,0 0-1,8-3-43,8-6 56,18-21 299,-31 26 37,-6 5-20,-9 6-48,-49 43-385,105-89-11861,-35 31 7915,0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9856,'1'0'220,"0"0"-1,0 0 1,-1 0 0,1-1 0,0 1 0,0 0-1,0 0 1,-1 0 0,1 0 0,0 0 0,0 0-1,-1 0 1,1 1 0,0-1 0,0 0 0,0 0-1,-1 1 1,1-1 0,0 0 0,-1 1 0,1-1-1,0 1 1,0 0 0,0 0-39,0 0-1,-1 0 1,0 0 0,1 0-1,-1 0 1,0 1 0,1-1-1,-1 0 1,0 0 0,0 0-1,0 0 1,0 1-1,0-1 1,0 0 0,0 0-1,-1 2 1,-3 14 323,-1 0-1,0 0 0,-15 29 1,5-11-358,-148 318 307,133-294-1084,3 2 0,-29 93 0,48-133-693,2-13-1452,6-7 2578,0-1 0,0 0 0,0 0 0,0 0-1,0 0 1,0 0 0,-1 0 0,1 0 0,0 0 0,0 1 0,0-1 0,0 0 0,0 0 0,-1 0 0,1 0 0,0 0 0,0 0 0,0 0 0,0 0 0,0 0 0,-1 0 0,1 0 0,0 0 0,0 0-1,0 0 1,0 0 0,-1 0 0,1 0 0,0 0 0,0 0 0,0-1 0,0 1 0,0 0 0,-1 0 0,1 0 0,0 0 0,0 0 0,-8-5-4218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8704,'-4'-11'3486,"5"22"-174,7 25-932,33 85-434,-25-78-1476,0-4-229,1-1 0,3 0-1,0-2 1,3 0 0,1-1 0,47 53-1,-24-33-456,39 60 0,-51-69-2357,-11-17-1975,-6-8-2261,-9-9 2228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8960,'-3'-10'3959,"12"26"-681,70 75 1728,-54-65-4516,-1 2 0,-2 0-1,23 37 1,-5 13 44,36 103 0,-5-11-231,-23-75-3733,-47-94 3084,0 1 0,-1-1 0,1 0 0,0 0 0,0 1 0,0-1 0,0 0-1,0 0 1,3 2 0,-3-3-269,0 1-1,1-1 1,-1 1-1,1-1 1,-1 0-1,1 0 1,-1 0 0,1 0-1,1 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9216,'1'6'6499,"2"6"-3932,6 30-1388,10 73-51,43 142 0,-5-25-3267,-55-222 632,-1-1-1,1 18 1,-2-17-2925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7808,'-4'0'2976,"13"3"-2304,7 5 224,-7 1-64,9-2-256,9 1 0,5 1 96,4-2 96,7 1-384,11-4-160,5-1-65,-2 2-95,-3-5-64,-4 0-1471,-7-5-673,-7-2-2016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8192,'-1'0'241,"1"0"1,-1-1-1,1 1 0,-1 0 1,1 0-1,0-1 1,-1 1-1,1 0 1,-1-1-1,1 1 0,0 0 1,-1-1-1,1 1 1,0-1-1,0 1 0,-1-1 1,1 1-1,0 0 1,0-1-1,-1 1 1,1-1-1,0 1 0,0-1 1,0 1-1,0-1 1,0 0-1,1 0 6,1 0 1,-1 0-1,0 0 0,1 0 1,-1 1-1,1-1 0,-1 0 1,1 1-1,2-1 0,3-1-87,-1 0 1,1 0-1,0 1 0,-1 0 0,1 1 0,0-1 0,-1 1 0,1 1 0,0-1 0,0 1 0,-1 0 0,1 1 0,-1-1 0,1 1 0,-1 1 0,0-1 0,8 5 0,-7-3-61,0 1 0,-1-1 0,1 1 0,-1 1 1,-1-1-1,1 1 0,-1 0 0,0 0 0,0 1 0,0-1 1,-1 1-1,0 0 0,-1 0 0,4 11 0,-2-3 12,-1 0 0,-1 1 0,0 0-1,-1 0 1,-1 0 0,0 0-1,-1 0 1,-1 0 0,0 0 0,-2 0-1,-3 16 1,-7 16 36,-2 0 1,-26 55-1,36-91-194,0 1-1,1-1 1,0 1-1,1 1 1,-2 17-1,5-28 58,-1 0-1,1 0 1,0 0-1,0 1 0,0-1 1,1 0-1,-1 0 1,1 0-1,0 0 0,0 1 1,0-1-1,0 0 1,0 0-1,1-1 0,-1 1 1,1 0-1,0 0 1,0-1-1,0 1 0,0-1 1,0 0-1,0 1 1,1-1-1,-1 0 0,1 0 1,0-1-1,5 4 1,2-1 26,-1-1 0,1 0 0,0-1 0,0 0 1,0-1-1,19 1 0,65-5-23,-78 1-23,23 0-34,62-6-1091,-82 5-1388,27-7 1,-44 9 1907,0 0 0,0 0 0,1 0-1,-1 0 1,0 0 0,0 0 0,0 0 0,2-3 0,1-1-3214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8960,'8'-34'2981,"-8"34"-2859,0-1 1,1 0-1,-1 0 0,0 0 1,0 0-1,1 0 0,-1 0 1,1 1-1,-1-1 0,1 0 1,-1 0-1,1 1 0,-1-1 1,1 0-1,0 1 0,-1-1 1,2 0-1,-2 1-48,1 0 1,-1 0-1,1 0 0,-1-1 1,0 1-1,1 1 0,-1-1 0,1 0 1,-1 0-1,1 0 0,-1 0 0,0 0 1,1 0-1,-1 0 0,1 1 1,-1-1-1,0 0 0,1 0 0,-1 0 1,0 1-1,1-1 0,-1 0 0,0 1 1,1-1-1,-1 1 0,4 3 428,-1 1-1,0 0 0,0 0 1,3 6-1,-1-2-203,28 50 991,-3 1 0,24 69-1,32 131-380,-64-180-796,-4 0 0,13 125 0,-14-18-150,-7-63-2991,-10-88-643,0-28 64,0-18-530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3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7552,'-2'-3'696,"-15"-22"1651,16 24-2048,1 0 0,-1 0-1,1 0 1,-1 0 0,1 0 0,-1-1-1,1 1 1,0 0 0,0 0 0,-1-1-1,1 1 1,0 0 0,0 0 0,0-1-1,0 1 1,1 0 0,-1 0 0,0 0-1,0-1 1,2-1 0,-1 2-129,0 0-1,0 0 1,0 0 0,0 0-1,0 0 1,1 0 0,-1 0-1,0 0 1,1 1 0,-1-1 0,1 0-1,-1 1 1,3-1 0,23-5 783,-20 4-624,5 0-130,0 1-1,0 0 0,0 0 0,0 1 1,0 1-1,-1 0 0,1 1 0,0 0 1,0 1-1,-1 0 0,1 0 1,-1 1-1,11 7 0,-14-8-116,-1 2 0,1-1 0,-1 1-1,0 0 1,-1 1 0,1-1 0,-1 1 0,0 0 0,-1 1-1,1 0 1,-1 0 0,-1 0 0,1 0 0,-1 1 0,-1-1-1,1 1 1,-1 0 0,4 15 0,-5-10 16,-1 0 0,1 0 0,-2 0 0,-1 23 0,-13 49 27,-1 10 183,14-89-277,1 0 0,0 0 1,0 0-1,1 0 0,0-1 1,0 1-1,0 0 0,1-1 1,2 8-1,-2-9-21,0-1 0,0 1 0,0-1 0,0 1 0,1-1 0,0 0 0,-1 0 0,1 0 0,0 0 0,1-1 0,-1 1 0,0-1 0,1 0 1,4 2-1,8 3 19,1 0 0,31 6 0,2 1-2804,-44-13-583,-6-1 2858,0 1 1,1-1-1,-1 0 0,1 0 1,-1 0-1,1 0 0,-1 0 1,0 1-1,1-1 1,-1 0-1,1 0 0,-1 1 1,0-1-1,1 0 0,-1 1 1,0-1-1,0 0 1,1 1-1,-1-1 0,0 0 1,0 1-1,1-1 0,-1 1 1,5 6-4637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7424,'-2'-10'725,"-2"-7"417,4 16-1070,0 1 0,0-1 0,0 1 0,0-1 0,0 1 0,0-1 0,0 1 1,0-1-1,0 1 0,0-1 0,0 1 0,1-1 0,-1 1 0,0-1 0,0 1 0,0 0 0,1-1 1,-1 1-1,0-1 0,1 1 0,-1 0 0,1-1 0,-1-2 702,-1 3-652,1-1-1,0 1 0,0-1 1,0 0-1,0 1 1,0-1-1,0 1 0,0-1 1,0 0-1,0 1 1,0-1-1,0 1 1,0-1-1,0 1 0,1-1 1,-1 0-1,0 1 1,0-1-1,1 1 0,-1-1 1,1 0-1,4-4 650,-1 3 517,1 10-515,9 21-113,-2 0-1,0 0 1,-3 1-1,8 36 1,-2-8 47,60 253 1390,-39-149-1602,-5-27-66,14 168-1,-39-231-345,-3 1-1,-4 0 1,-3-1-1,-14 83 1,-27 60 54,28-148-662,-31 74 1,47-139 430,-13 29-1000,13-29 827,1 0-1,-1 0 1,0-1 0,-1 1 0,1-1 0,0 1 0,0-1 0,-1 1-1,1-1 1,-1 0 0,1 0 0,-1 0 0,-2 2 0,4-3 177,0 0 1,-1 0 0,1 0 0,0 0-1,0 0 1,0 0 0,0 0 0,-1 0-1,1 0 1,0 0 0,0 0 0,0 0-1,0 0 1,-1 0 0,1 0 0,0 0-1,0 0 1,0 0 0,0 0 0,0 0-1,0 0 1,-1-1 0,1 1 0,0 0-1,0 0 1,0 0 0,0 0-1,0 0 1,0 0 0,0 0 0,-1-1-1,1 1 1,0 0 0,0 0 0,0 0-1,0 0 1,0-1 0,0 1 0,0 0-1,0 0 1,0 0 0,0-1 0,0-7-2365,0 6 1717,0-14-3583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4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6144,'1'0'3046,"-3"1"115,1-1-3047,1 0 1,-1 1 0,0-1-1,1 1 1,-1-1 0,1 1 0,-1-1-1,1 1 1,-1-1 0,1 1 0,-1-1-1,1 1 1,0 0 0,-1-1-1,1 2 1,-7 14 360,0 2 0,2-1-1,-7 32 1,-1 55 464,8-61-572,-25 269 1102,15 2-1,47 613 1,0-701-1265,-24-188-167,1 0 0,3 0 0,29 66 0,-38-96-47,-2-5-43,0 0 0,0 0 0,1-1 0,-1 1 0,1 0 0,-1-1 0,1 1 0,0-1-1,0 0 1,0 0 0,0 1 0,0-1 0,0 0 0,1-1 0,4 4 0,-7-5-5,0 0 0,0 0 0,0 0 0,0 0 0,1 0 0,-1 0 0,0 0 0,0 0 0,0 0 0,0 0 0,1 0 0,-1 0 0,0 0 0,0 0 0,0 0-1,0 0 1,1-1 0,-1 1 0,0 0 0,0 0 0,0 0 0,0 0 0,0 0 0,1 0 0,-1 0 0,0 0 0,0-1 0,0 1 0,0 0 0,0 0 0,0 0 0,0 0 0,0 0 0,0-1 0,1 1 0,-1 0 0,0 0 0,0 0 0,0 0 0,0-1 0,0 1 0,0 0 0,0 0-1,0 0 1,0 0 0,0-1 0,0 1 0,0 0 0,0 0 0,0 0 0,-1-1 0,-1-12-2001,1 7 976,1-21-2287,4-5-646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6016,'4'-13'2101,"-3"0"-428,-2-6-167,1 14-1099,0 3-173,0 0-1,0 0 0,0-1 0,0 1 0,0 0 0,1 0 0,-1-1 0,1 1 1,-1 0-1,1 0 0,1-3 0,-2 5-219,0 0 0,0 0 1,0 0-1,0 0 0,1 0 1,-1 0-1,0 0 0,0 0 1,0-1-1,0 1 0,0 0 1,0 0-1,0 0 0,0 0 0,1 0 1,-1 0-1,0 0 0,0 0 1,0 0-1,0 0 0,0 0 1,0 0-1,0 0 0,1 1 0,-1-1 1,0 0-1,0 0 0,0 0 1,0 0-1,0 0 0,0 0 1,0 0-1,0 0 0,0 0 0,1 0 1,-1 0-1,0 0 0,0 0 1,0 1-1,0-1 0,0 0 1,0 0-1,0 0 0,0 0 0,0 0 1,0 0-1,0 0 0,0 0 1,0 1-1,0-1 0,0 0 1,0 0-1,0 0 0,0 0 1,4 13 517,2 17 207,19 297 968,-19-216-1296,20 225 2671,-26-308-2628,0-14 437,6-32-492,-2 3-405,0 0 0,2 0 0,0 0 0,0 1 0,1 0 0,1 1-1,1-1 1,17-21 0,-19 27-4,0 0 0,1 1 0,0-1 0,0 1-1,1 1 1,-1 0 0,2 0 0,-1 1 0,0 0 0,1 0-1,0 1 1,0 0 0,19-4 0,-24 8 31,-1-1 0,0 1 0,1 0 0,-1 0 0,1 1 0,-1-1 0,0 1 0,1 0 0,-1 0 0,0 0 0,0 1 0,0-1 0,0 1 1,0 0-1,0 0 0,0 1 0,-1-1 0,1 1 0,-1 0 0,0 0 0,1 0 0,-1 0 0,-1 0 0,5 6 0,1 3 48,0 2 0,-1-1-1,0 1 1,-1 0 0,8 25 0,-5-9-50,3 8 0,1-1-1,19 39 0,-23-58-731,7 15-2595,-14-31 2952,-1 1-1,1-1 1,-1 0 0,1 0 0,0 1-1,0-1 1,0 0 0,0-1 0,4 4-1,-5-5-66,0 0-1,-1 0 1,1 0-1,0 0 1,0 0-1,0 0 1,0 0-1,0 0 1,-1 0-1,1 0 1,0 0-1,0-1 1,0 1-1,0 0 1,-1-1-1,1 1 1,0 0-1,1-2 0,3 0-1651,13-3-2010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4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7296,'4'-27'2816,"-4"23"-2208,0-4 608,0 8 128,0 0-288,0 0-64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4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16959,'0'28'1152,"0"11"-160,0 12-448,-4 5-128,-1-1-96,5 1 32,-4-4-128,4-5-64,-5 1-64,1-5-96,4-2 32,0-10-32,0-4-800,0-7-256,0-4-736,0-4-319,4-16-3169,10 1 1184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2:3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11776,'2'-6'3171,"4"-5"1150,-6 10-4241,1 1 0,-1 0 0,0 0 1,1 0-1,-1 0 0,0 0 1,0 0-1,1 0 0,-1 0 1,0 0-1,1 0 0,-1 0 0,0 0 1,0 0-1,1 0 0,-1 0 1,0 0-1,1 0 0,-1 0 0,0 0 1,1 0-1,-1 0 0,0 0 1,0 0-1,1 1 0,-1-1 1,0 0-1,0 0 0,1 0 0,-1 1 1,0-1-1,0 0 0,0 0 1,1 0-1,-1 1 0,0-1 0,0 0 1,0 1-1,0-1 0,6 7 318,-2 1 0,1-1 0,-1 1 0,0 0-1,4 14 1,10 44-1,-6 6-324,5 132 0,-11-106-555,-2 16-1900,-4-38-2141,0-59 2821,-1-7-1226,-2-11-1248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8192,'4'-12'1626,"-3"8"-1200,0 0 0,1 0 0,-1 0 1,1 0-1,0 0 0,0 0 0,1 0 0,-1 1 0,5-6 1,-3 6 426,-2 1 356,0 8-413,-1-3-684,5 22 1693,3 32 0,-1 67-1197,-5-62-202,10 144 364,6 102-655,-15-252-407,0 18-3736,-3-65 1122,3-11-1707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35 5120,'1'-1'374,"0"1"0,0 0 0,0-1 0,0 1 0,0-1 0,0 1 0,0-1 1,0 0-1,0 1 0,0-1 0,0 0 0,0 1 0,0-1 0,-1 0 0,2-1 0,13-11 1603,-14 13-1840,-1 0 0,0 0 0,1 0 0,-1-1 0,0 1 0,0 0 0,1 0 0,-1-1 0,0 1 0,0 0 0,1 0 0,-1-1 0,0 1 0,0 0 0,0-1 0,0 1-1,1 0 1,-1-1 0,0 1 0,0 0 0,0-1 0,0 1 0,0 0 0,0-1 0,0 1 0,0-1 0,0 1-77,0 0 0,0-1 0,-1 1 0,1 0-1,0 0 1,0 0 0,0 0 0,-1 0 0,1-1 0,0 1 0,0 0 0,-1 0 0,1 0 0,0 0-1,0 0 1,-1 0 0,1 0 0,0 0 0,0 0 0,-1 0 0,1 0 0,0 0 0,0 0 0,-1 0 0,1 0-1,0 0 1,0 0 0,-1 0 0,1 0 0,0 0 0,0 0 0,-1 1 0,1-1 0,0 0 0,0 0-1,0 0 1,-1 0 0,1 1 0,0-1 0,0 0 0,0 0 0,0 0 0,-1 1 0,1-1 0,0 0-1,-103 83 1344,76-59-1277,21-18-94,0 0-1,-1-1 0,1 1 0,-12 6 1,10-8-6,1 1 1,0 0 0,0 0-1,-6 8 1,6-7 5,-1 1 0,1-2 0,-10 7 0,2-3 141,0 0 1,0 1-1,-15 14 0,30-23-45,-1 1-92,1 0 0,-1 0 0,1 0 0,-1 0 0,0 0 0,0 0 0,-2 2 0,2-2 103,13 12 174,-6-6-242,4 0 42,1-1 1,0-1-1,1 0 0,-1 0 1,21 6-1,-20-8-33,0 1-1,0 0 1,0 1-1,-1 0 1,17 12-1,-17-9-40,-1 0 0,1 1 1,-2 1-1,1-1 0,14 23 0,-17-21-3,3 4-21,-1-1-1,10 26 1,-11-25 72,-7-14-251,0 0-1,1 0 1,-1 0-1,0 0 1,-1 0-1,1 0 1,0 1-1,0-1 0,-1 0 1,1 5-1,-1-7 90,0 0-1,0 0 1,0 0-1,0 0 1,0 1-1,-1-1 1,1 0-1,0 0 1,0 0-1,0 0 0,0 1 1,0-1-1,0 0 1,1 0-1,-1 0 1,0 0-1,0 0 1,0 1-1,0-1 1,0 0-1,0 0 1,0 0-1,0 0 1,0 0-1,0 1 0,0-1 1,0 0-1,1 0 1,-1 0-1,0 0 1,0 0-1,0 0 1,0 0-1,0 0 1,0 0-1,1 1 1,-1-1-1,0 0 1,0 0-1,0 0 0,0 0 1,0 0-1,1 0 1,-1 0-1,0 0 1,0 0-1,0 0 1,0 0-1,1 0 1,-1 0-1,0 0 1,0 0-1,0 0 1,0 0-1,0 0 0,1-1 1,-1 1-1,0 0 1,0 0-1,0 0 1,0 0-1,0 0 1,0 0-1,1 0 1,-1 0-1,7-9-4229,-2 2 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7424,'-2'-1'3095,"-4"-2"-2192,5 3 5637,2 1-6450,0 0 0,0 0-1,1 0 1,-1 0 0,0 0 0,0 0 0,0 0-1,1-1 1,-1 1 0,1 0 0,-1-1 0,0 1-1,1-1 1,-1 0 0,1 1 0,-1-1 0,1 0-1,1 0 1,34 0 520,-24 0-419,346 0 1446,-283 4-1493,-55-2 176,-2 1-4085,-18-3 880,-1 0-2001,0 0-671,0 0 2000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5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7040,'-13'-22'4469,"13"20"-3274,4-9 2687,4 5-3569,0 1 1,0 0-1,1 0 0,0 1 1,-1 0-1,1 1 0,1-1 1,-1 2-1,0-1 0,1 1 0,-1 1 1,1 0-1,13 0 0,-13 1-145,1 0 0,0 1 0,0 1 0,0-1-1,0 2 1,-1-1 0,1 2 0,-1-1 0,0 1-1,0 1 1,16 10 0,-19-11-46,-1 2-1,0-1 1,-1 1 0,1 0-1,-1 0 1,0 0 0,-1 1-1,1-1 1,-1 1 0,-1 0 0,1 1-1,4 13 1,-3-2 125,0 0 0,-1 1 0,2 38 1,-5-34-125,-1 0 1,-2 0-1,0-1 0,-2 1 1,-7 29-1,-43 112 295,9-31-296,41-123-125,-22 92 53,23-88-44,1 0-1,1 0 0,0-1 1,2 30-1,0-40 8,-1 1 0,1-1-1,0 0 1,1 0 0,-1 0 0,1 0 0,-1 0-1,1 0 1,1 0 0,-1 0 0,0-1-1,1 1 1,0-1 0,-1 0 0,1 0-1,1 0 1,-1 0 0,0 0 0,1-1-1,-1 1 1,1-1 0,0 0 0,0 0-1,0 0 1,0-1 0,0 1 0,6 0 0,10 2 27,1-1-1,-1-1 1,1 0 0,31-3 0,-22 1-165,-24 0-498,0-1 0,1 1 1,9-3-1,-12 2-209,1-1 1,-1 1 0,0-1-1,0 0 1,0 0 0,0 0-1,0-1 1,0 1 0,4-6-1,25-15-8842,-12 7 5498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5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9984,'2'-6'6861,"1"11"-4416,5 14-1836,-7-17-13,9 30-27,-1 0-1,-1 1 0,4 45 1,-3-16-251,6 34-98,-9-44-690,3 0 1,23 76-1,-30-124 85,0 0 0,-1 0 0,1 0 0,1 0 0,-1 0 0,5 5 0,-6-8 144,-1 0 0,1 0 0,0 0 1,0 0-1,0-1 0,0 1 0,0 0 1,1 0-1,-1-1 0,0 1 0,0-1 1,0 1-1,0-1 0,1 1 0,-1-1 0,0 0 1,1 1-1,-1-1 0,0 0 0,0 0 1,1 0-1,-1 0 0,0 0 0,3-1 1,9-5-3888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5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8320,'0'-6'-26,"1"-6"8895,-3 11-4674,-1 6-3207,-18 32-448,15-28-526,1 0 1,0 0-1,-7 19 0,7-12-37,1 0-1,-4 26 0,7-36 5,1 0 0,-1 0 0,1 0-1,1 0 1,-1 0 0,1 0 0,0 1-1,0-1 1,1-1 0,3 9 0,-5-13 19,1 1 1,0-1 0,0 0 0,0 0 0,0 0 0,0 0-1,0 0 1,0 0 0,1-1 0,-1 1 0,0 0 0,0-1-1,1 1 1,-1 0 0,0-1 0,1 0 0,-1 1 0,1-1-1,-1 0 1,0 0 0,1 0 0,-1 0 0,1 0 0,-1 0-1,1 0 1,-1 0 0,2-1 0,7 0-2,-1-1 1,18-6-1,-20 6-20,3-1 25,0 0 0,1 1 0,-1 0 0,1 1 1,-1 0-1,1 0 0,0 1 0,-1 1 0,1 0 0,0 0 1,-1 1-1,0 0 0,1 1 0,-1 0 0,0 1 0,0 0 1,-1 1-1,1 0 0,-1 0 0,0 1 0,0 0 0,11 11 1,14 18 54,-2 1 1,42 62 0,-36-46 326,-32-44-186,-1 0 0,1 1 0,-1 0 0,-1 0 0,0 0 0,0 0 0,5 19 0,-8-23-104,0 1 0,-1-1 0,1 1 0,-1-1 0,0 1 0,0-1 0,-1 1 0,0-1 0,0 1 0,0-1 0,0 0 0,-1 1 0,0-1 0,0 0 0,-6 9 0,2-4-82,-1 0-1,0-1 1,-1 1 0,0-1 0,-1-1-1,0 1 1,0-2 0,-1 1 0,0-1-1,0-1 1,0 0 0,-1 0 0,0-1-1,0 0 1,-1-1 0,1 0-1,-1-1 1,0-1 0,0 0 0,0 0-1,0-1 1,0 0 0,0-1 0,0-1-1,-21-3 1,15 1-412,1-1 0,-25-8 0,36 10-14,0 0 0,0-1 0,0 0 1,0 0-1,0-1 0,0 0 1,1 0-1,0 0 0,-7-7 0,10 10 148,1-1 0,0 1 0,0-1 0,0 0-1,1 1 1,-1-1 0,0 0 0,0 1 0,1-1-1,-1 0 1,1 0 0,0 1 0,-1-1 0,1 0-1,0 0 1,0 0 0,0 0 0,1 1 0,-1-1-1,0 0 1,1 0 0,-1 0 0,1 1 0,-1-1-1,2-3 1,7-15-4034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4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8704,'-3'1'460,"-11"4"3870,12 0-1848,8 0-693,1-2-1275,-1 0 1,1 0-1,1-1 1,-1 0-1,0 0 1,14 0 0,45 1 699,95-6-436,184-26 1,-331 27-929,19-2-103,-11 3-4699,-22 2 1945,0 5-1697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208 262 6400,'0'0'2058,"0"0"-1210,0 0-208,0 0 11,0 0 26,0 0 43,0 0-5,0 0-54,0 0-245,0 0 64,0 0 144,0 0 80,0 0 27,0 0-102,-4-11 1622,0 8-1891,2 1-263,0 0 0,0 0 0,1 1 0,-1-1 0,0 1 0,0-1 0,0 1 0,-1 0 0,1 0 0,0 0 0,0 0 0,-1 0 0,1 0 0,0 1 1,-1-1-1,1 1 0,-1 0 0,1-1 0,-1 1 0,1 0 0,-1 1 0,-3 0 0,0 1-71,0 0 1,0 0 0,1 1 0,-1 0-1,1 0 1,0 0 0,-6 6 0,0-1-26,1 2 1,-11 11-1,17-16-14,0 1-1,0-1 0,0 0 1,1 1-1,-6 11 0,8-15 23,1-1 0,0 0 0,-1 0 0,1 0 0,0 0 0,0 0 0,0 0 0,0 1 0,0-1 0,0 0 0,0 0 0,0 0 0,0 0 0,0 1-1,1-1 1,-1 0 0,1 1 0,0-1 18,-1 0-1,1 0 1,0 0-1,0 0 1,0-1-1,0 1 1,0 0-1,0-1 0,0 1 1,0 0-1,0-1 1,0 1-1,0-1 1,1 0-1,-1 1 1,0-1-1,0 0 1,0 0-1,1 0 1,0 0-1,12 1 82,0-1 1,0-1-1,-1-1 0,1 0 1,-1 0-1,0-2 0,1 1 0,-1-2 1,-1 0-1,1 0 0,-1-1 1,23-15-1,-30 18-81,-1-1-1,1 0 1,-1 0 0,0 0-1,0 0 1,-1-1 0,6-7-1,-8 11 15,0-1 0,0 1 0,-1-1 0,1 1 0,0-1 0,-1 0-1,1 1 1,-1-1 0,1 0 0,-1 1 0,0-1 0,1 0 0,-1 1 0,0-1 0,0 0-1,0 0 1,-1 1 0,1-1 0,0 0 0,-1 1 0,1-1 0,-1 0 0,1 1 0,-1-1-1,0 1 1,0-1 0,0 1 0,0-1 0,-1-1 0,0 1-27,0 0-1,0 1 1,0-1-1,-1 0 1,1 0 0,-1 1-1,1 0 1,-1-1 0,1 1-1,-1 0 1,0 0-1,0 0 1,1 1 0,-1-1-1,0 1 1,0 0 0,0-1-1,0 1 1,0 0-1,1 1 1,-1-1 0,0 0-1,0 1 1,0 0 0,0-1-1,1 1 1,-5 2 0,-5 3-47,-1 1 0,1 0 1,1 0-1,-16 14 1,26-20 42,-4 3-12,1-1-1,0 1 0,0 0 1,0 0-1,1 0 1,0 0-1,-6 9 0,9-11 0,-1-1-1,0 1 1,1-1 0,-1 1-1,1-1 1,-1 1-1,1-1 1,0 1-1,-1 0 1,1-1-1,0 1 1,0-1-1,0 1 1,0 0-1,1-1 1,-1 1 0,0 0-1,1-1 1,-1 1-1,1-1 1,0 1-1,-1-1 1,1 1-1,0-1 1,0 0-1,0 1 1,0-1 0,0 0-1,0 0 1,2 2-1,1 0 7,0 0 0,-1-1 0,1 0 0,0 0 0,1 0 1,-1 0-1,0 0 0,0-1 0,1 0 0,-1 0 0,1 0 0,4 0 0,9 0 67,29-2 0,-43 0-58,3 1 11,0-1 0,-1 1 0,1-2 0,-1 1 0,1-1 1,-1 0-1,0 0 0,0-1 0,0 0 0,0 0 0,0 0 0,6-6 0,-8 6-9,-1 0 0,1 0-1,-1-1 1,0 0 0,0 1 0,0-1 0,-1 0 0,1-1 0,-1 1 0,0 0-1,0-1 1,0 1 0,-1-1 0,0 1 0,1-1 0,-2 0 0,2-5 0,-2 4 8,0 0 1,0 0-1,0 0 1,-1 0-1,0 0 1,0 1 0,-1-1-1,1 0 1,-1 0-1,0 1 1,-1-1-1,0 1 1,1 0 0,-2 0-1,1 0 1,0 0-1,-1 0 1,-5-4-1,6 6-25,-1-1-1,0 1 1,0 1-1,0-1 1,0 0-1,0 1 0,0 0 1,-1 0-1,1 0 1,-1 1-1,0 0 1,1-1-1,-1 1 0,0 1 1,0-1-1,1 1 1,-1 0-1,0 0 1,0 0-1,0 1 0,1 0 1,-9 2-1,3 0-19,0 1 0,1 1 0,-1-1 0,1 1 0,0 1 0,0 0 0,1 0 1,-16 15-1,19-16 14,0 0 1,0 1 0,0 0 0,1 0 0,0 0 0,0 0 0,0 1 0,1 0 0,0-1 0,0 1-1,1 0 1,0 1 0,-2 9 0,4-13 14,0-1 0,0 0 1,0 0-1,0 1 0,1-1 0,-1 0 0,1 0 0,0 0 0,0 0 0,0 0 0,0 0 1,0 0-1,1 0 0,0 0 0,-1-1 0,1 1 0,0 0 0,0-1 0,0 0 1,1 1-1,-1-1 0,1 0 0,-1 0 0,1 0 0,0-1 0,-1 1 0,1-1 0,5 3 1,-1-2 13,-1 1 0,1-1 1,0-1-1,0 1 0,0-1 1,1 0-1,-1-1 0,0 1 1,0-1-1,0-1 0,13-2 1,-14 2 2,1 0 1,-1-1 0,0 0 0,-1 0 0,1-1-1,0 0 1,-1 0 0,1 0 0,-1-1 0,0 1-1,0-1 1,7-8 0,-8 8-16,-2 0-1,1 0 1,0-1-1,-1 1 1,0-1-1,0 1 1,0-1-1,0 0 1,-1 0-1,0 1 1,0-1-1,0 0 1,-1 0-1,1 0 1,-1 0-1,-1-8 1,0 4-9,0 0 0,-1 0-1,0 1 1,0-1 0,-1 1 0,0-1 0,0 1 0,-1 0-1,-9-14 1,11 19-5,1 1-1,-1-1 0,0 1 0,0-1 1,-1 1-1,1 0 0,0 0 1,-1 0-1,1 0 0,-1 0 1,0 1-1,0-1 0,1 1 1,-1 0-1,0 0 0,0 0 1,0 0-1,0 0 0,0 1 1,-1-1-1,1 1 0,0 0 1,0 0-1,0 0 0,0 0 1,0 1-1,-1-1 0,1 1 1,0 0-1,-5 1 0,-1 2-5,1 1 0,-1 0 0,1 0 0,0 1 0,0-1 0,1 2 0,0-1 0,0 1 0,0 0 0,1 1 0,-7 10 0,5-6-4,0 0 0,1 1 0,0 0 0,1 0 0,1 1 0,-8 27 0,13-36 18,-1-1 0,0 0 0,1 0 0,0 1 0,0-1 0,0 0 0,0 1 0,1-1 0,-1 0 0,1 0 0,0 1 0,1-1 0,-1 0 0,1 0 0,0 0-1,0 0 1,0-1 0,0 1 0,1-1 0,-1 1 0,1-1 0,0 0 0,0 0 0,0 0 0,0 0 0,1 0 0,-1-1 0,1 1 0,6 2 0,-3-2 20,-1 0 1,1 0-1,0-1 0,1 0 1,-1 0-1,0-1 0,0 0 1,1 0-1,-1 0 0,1-1 1,-1-1-1,0 1 0,1-1 1,-1 0-1,0-1 0,1 1 1,-1-2-1,0 1 0,0-1 1,-1 0-1,1 0 0,-1-1 1,1 0-1,-1 0 0,0 0 1,0-1-1,-1 0 0,1 0 1,-1 0-1,-1-1 0,8-10 0,-9 10-19,0 0 0,0 0-1,-1-1 1,0 1-1,0-1 1,-1 1-1,1-1 1,-1 0-1,-1 0 1,1 0-1,-1 1 1,-1-1-1,1 0 1,-1 0-1,0 1 1,-1-1-1,-3-11 1,0 6 6,0-1 0,0 1 0,-1 0 0,-1 0 0,0 1 0,-1 0 0,-16-19 0,20 26-21,0 0 0,0 1-1,0-1 1,0 1 0,0 0 0,-1 0 0,0 1 0,1-1 0,-1 1-1,0 0 1,0 0 0,-8-1 0,9 2-5,0 1 0,-1-1 1,1 1-1,0 0 0,-1 0 0,1 1 0,-1-1 1,1 1-1,0 0 0,0 0 0,0 1 0,-1-1 1,1 1-1,0 0 0,-5 3 0,0 2 8,1-1 0,-1 2 0,1-1 0,0 1-1,0 1 1,1-1 0,1 1 0,-1 0 0,1 1 0,1 0-1,0-1 1,0 2 0,-4 14 0,7-19 9,0 1 0,0-1 0,1 1 0,0 0 0,1 0 0,0 0 0,0-1 0,0 1 0,1 0 0,1 9 0,-1-12 4,1 1 0,0 0-1,0-1 1,0 1 0,0-1-1,1 1 1,-1-1 0,1 0-1,0 0 1,1-1 0,-1 1-1,0 0 1,1-1 0,0 0-1,6 4 1,-2-2 12,0-1 1,1 0-1,-1 0 0,1-1 1,0 0-1,0 0 0,0-1 1,0 0-1,1-1 0,-1 0 1,1 0-1,-1-1 0,0-1 1,1 1-1,-1-1 0,0-1 1,13-3-1,-14 3-9,0-1-1,-1 1 1,1-1 0,-1-1 0,0 0-1,0 0 1,-1 0 0,1 0 0,-1-1-1,0 0 1,0-1 0,0 0 0,-1 1-1,1-2 1,-2 1 0,1-1 0,-1 1-1,0-1 1,0 0 0,-1-1 0,3-7 0,-3 5 0,-1 0 0,0 0 1,-1-1-1,0 1 1,-1-1-1,0 1 1,-1-1-1,0 1 0,0 0 1,-1-1-1,-6-17 1,6 21-13,-1 0 0,1 0 1,-2 0-1,1 0 0,-1 1 1,0-1-1,0 1 0,-1 0 1,1 0-1,-1 1 0,-1-1 1,1 1-1,-1 0 0,0 1 1,0-1-1,0 1 1,-9-4-1,10 7-2,1-1 0,-1 1 0,0 0-1,1 0 1,-1 1 0,0-1 0,0 1 0,0 0 0,0 0 0,1 1 0,-1 0 0,0-1 0,0 2 0,1-1-1,-1 0 1,1 1 0,-1 0 0,1 0 0,0 0 0,0 1 0,-7 5 0,-1 1-30,0 0 0,2 1-1,-1 0 1,1 1 0,-16 22 0,16-18 0,0 0 1,2 1-1,-13 28 0,18-35 32,0-1 0,1 1 0,0-1 0,0 1 0,1 0 0,0-1 0,0 1 0,1 0 0,1 13 0,0-17 19,0 0 1,1-1 0,-1 1-1,1-1 1,0 1 0,0-1-1,1 0 1,-1 0 0,1 0-1,0 0 1,0-1-1,0 1 1,0-1 0,1 1-1,-1-1 1,1 0 0,0-1-1,0 1 1,0-1 0,0 1-1,7 1 1,-5-1-5,1 0 0,0-1 0,0 0 0,0-1 1,0 1-1,0-1 0,0-1 0,0 1 0,0-1 0,0-1 0,1 1 1,-1-1-1,10-2 0,-10 0 6,1 1-1,-1-1 1,0 0 0,0-1-1,0 0 1,0 0 0,-1-1-1,1 1 1,-1-1 0,0-1-1,-1 1 1,1-1 0,-1 0 0,0 0-1,-1-1 1,1 1 0,4-11-1,-5 8-4,0-1-1,-1 0 0,0 0 0,0 0 1,-1 0-1,0-1 0,-1 1 0,0 0 1,-1-1-1,0 1 0,-1-1 1,-3-17-1,1 12-26,-1 0-1,-1 0 1,0 0 0,-12-23 0,15 33 5,-1 1 1,0 0-1,0 0 1,-1 0-1,1 0 0,-1 0 1,0 1-1,-1 0 0,1 0 1,-1 0-1,1 0 1,-1 1-1,0 0 0,-1-1 1,-9-3-1,11 6 4,1 1 1,-1-1-1,1 1 0,-1-1 0,0 1 1,1 0-1,-1 0 0,1 1 1,-1-1-1,1 1 0,-1 0 0,1 0 1,0 0-1,-1 0 0,1 1 0,0-1 1,0 1-1,0 0 0,0 0 0,0 0 1,-5 4-1,-1 3-15,0-1 1,1 2-1,0-1 1,-12 20-1,11-16 6,1 0 0,1 0-1,0 1 1,1 0 0,1 1-1,0-1 1,-5 24 0,9-32 20,1 0 0,-1 0 0,1 0 0,0 0 0,0 0 0,0 0 0,1 0 0,0-1 0,0 1 0,1 0 0,0 0 0,0-1 0,0 1 0,0-1 0,1 1 0,0-1 1,0 0-1,1 0 0,-1 0 0,1-1 0,0 1 0,5 3 0,-2-2 14,1 0 1,-1-1-1,1 0 1,0 0-1,1-1 1,-1 0 0,1-1-1,-1 1 1,1-2-1,0 1 1,0-1-1,11 0 1,-14-1-3,0 0 1,0-1-1,1 0 1,-1-1-1,0 1 1,1-1-1,-1-1 1,0 1-1,0-1 1,0 0-1,0 0 1,0-1-1,-1 0 1,1 0-1,-1 0 1,1 0-1,-1-1 1,6-6-1,-8 7-12,-1 0-1,0 1 0,0-1 0,0 0 1,0-1-1,0 1 0,-1 0 0,0-1 1,1 1-1,-1 0 0,0-1 0,-1 1 1,1-1-1,-1 0 0,1 1 0,-1-1 1,0 0-1,0 1 0,-1-1 0,1 1 1,-1-1-1,0 1 0,0-1 0,-1-3 1,1 5-6,0-1 0,0 1 1,0-1-1,-1 1 0,1 0 1,0-1-1,-1 1 0,0 0 1,0 0-1,1 0 1,-1 1-1,0-1 0,0 0 1,-1 1-1,1-1 0,0 1 1,0 0-1,-1-1 0,1 1 1,-1 0-1,1 1 0,-1-1 1,1 0-1,-1 1 0,0-1 1,1 1-1,-1 0 0,0 0 1,1 0-1,-1 0 0,0 1 1,-3 0-1,-5 2-30,1 1 0,-1 1 0,2-1 0,-1 2 0,0-1 0,1 1 0,0 1 0,0-1 0,1 2 0,0-1 0,0 1 0,1 0 0,0 1 0,-10 14 0,16-21 32,0-1 0,0 1 0,0 0 0,1 0 0,-1 0-1,0-1 1,1 1 0,-1 0 0,1 0 0,-1 0 0,1 0 0,0 0 0,0 0-1,0 0 1,0 0 0,0 0 0,1 0 0,-1 0 0,1 0 0,-1 0 0,1 0-1,-1 0 1,1 0 0,0-1 0,0 1 0,0 0 0,0-1 0,0 1 0,1 0-1,1 1 1,0-1 13,-1 1-1,1-1 0,0-1 1,0 1-1,0 0 0,0-1 1,0 1-1,0-1 1,0 0-1,1 0 0,-1 0 1,0-1-1,1 1 0,-1-1 1,0 0-1,1 0 0,4 0 1,-3-1 1,-1 0 1,1 0-1,-1 0 1,1 0 0,-1-1-1,0 1 1,0-1-1,0 0 1,0-1-1,0 1 1,0-1-1,0 0 1,-1 0 0,1 0-1,-1 0 1,3-4-1,-4 4 7,1 0 1,-1 0-1,0 0 0,-1-1 0,1 1 1,-1-1-1,1 1 0,-1-1 0,0 1 1,0-1-1,0 0 0,-1 0 0,0 1 0,1-1 1,-1 0-1,0 0 0,-1 0 0,1 1 1,-1-1-1,-1-4 0,2 6-20,0 1 0,-1-1-1,1 0 1,-1 1 0,0-1 0,1 1 0,-1-1-1,0 1 1,0 0 0,0-1 0,0 1-1,0 0 1,0 0 0,0 0 0,-1-1 0,1 1-1,0 0 1,-1 1 0,1-1 0,-3-1-1,1 1-3,1 1-1,0-1 0,0 1 0,0 0 0,0 0 0,-1 0 1,1 0-1,0 0 0,0 1 0,0-1 0,0 1 0,0-1 0,0 1 1,-3 1-1,-1 1-8,0 0 1,1 0 0,-1 1-1,0 0 1,1 0 0,0 0-1,0 1 1,0-1 0,-6 10-1,9-13 10,1 0-1,0 1 0,0-1 1,0 1-1,1-1 0,-1 1 1,0-1-1,0 1 0,1 0 1,-1-1-1,1 1 0,0 0 1,-1-1-1,1 1 0,0 0 1,0 0-1,0-1 0,0 1 1,0 0-1,1 0 0,-1-1 1,0 1-1,1 0 0,0-1 1,-1 1-1,1 0 0,0-1 1,-1 1-1,1-1 0,0 1 1,0-1-1,0 0 0,1 1 1,-1-1-1,0 0 1,0 0-1,1 0 0,-1 0 1,1 0-1,-1 0 0,3 1 0,0 0 35,0 0 0,0 0-1,0-1 1,0 0 0,0 0-1,1 0 1,-1 0 0,0-1-1,0 1 1,1-1 0,-1 0-1,0-1 1,1 1 0,-1-1-1,0 0 1,0 0 0,1 0-1,-1 0 1,0-1 0,0 0-1,0 1 1,-1-1 0,1-1-1,0 1 1,-1-1 0,1 1-1,-1-1 1,0 0 0,0 0-1,0-1 1,3-3 0,-6 6-23,1 1 0,-1-1 1,1 0-1,-1 0 0,1 0 0,-1 0 1,1 0-1,-1 0 0,0 0 0,1 0 1,-1 0-1,0 0 0,0 0 0,0-1 1,0 1-1,0 0 0,0 0 0,0 0 1,0 0-1,-1 0 0,1 0 0,0 0 1,-1 0-1,1 0 0,0 0 0,-1 0 1,1 0-1,-1 0 0,0 0 0,1 1 1,-2-2-1,1 1-12,0 0 0,0 0 1,-1 1-1,1-1 0,0 1 1,0-1-1,0 1 0,-1-1 1,1 1-1,0 0 0,-1-1 1,1 1-1,0 0 0,-1 0 1,1 0-1,0 0 0,-1 0 1,1 1-1,0-1 0,-1 0 1,1 1-1,0-1 0,0 0 1,-2 2-1,-1 0-18,1 0-1,0 0 1,0 0 0,0 0-1,0 0 1,0 1 0,0 0-1,1-1 1,-1 1 0,-1 4-1,3-6-127,1-1 51,0 1 0,1-1 0,-1 1 0,0-1-1,1 0 1,-1 1 0,0-1 0,1 0 0,-1 0 0,0 1 0,1-1 0,-1 0-1,1 0 1,-1 0 0,1 1 0,-1-1 0,0 0 0,1 0 0,-1 0-1,1 0 1,-1 0 0,1 0 0,-1 0 0,1 0 0,-1 0 0,1 0 0,0 0-1,14-1-4507,-3-4 510,1-2-1477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75 7680,'3'0'499,"1"-1"0,-1 0 0,1 1 1,-1-1-1,1 0 0,-1 0 0,0-1 0,1 1 1,-1-1-1,0 0 0,0 0 0,3-2 1,9-5 1143,-15 8-1531,1 1-1,0 0 1,0-1 0,0 1 0,0-1-1,-1 1 1,1-1 0,0 1 0,-1-1-1,1 0 1,0 1 0,-1-1-1,1 0 1,-1 1 0,1-1 0,-1 0-1,1 0 1,-1 1 0,0-1 0,1 0-1,-1-1 1,0 1-32,0 0 0,0 0 0,0 1 1,-1-1-1,1 1 0,0-1 0,-1 0 0,1 1 0,0-1 0,-1 1 0,1-1 1,-1 0-1,1 1 0,-1 0 0,1-1 0,-1 1 0,1-1 0,-1 1 0,0-1 0,0 1 1,-5-3 146,0 1 1,0-1 0,0 1 0,-10-1 0,1 0-141,1 1 1,-1 1 0,1 0 0,-1 1-1,0 0 1,1 1 0,-1 1 0,-17 5-1,21-5-90,1 2 0,0 0 0,0 0 0,0 1 0,0 0 0,1 0-1,0 1 1,0 1 0,0 0 0,1 0 0,-14 14 0,-5 14-67,2 1 1,-40 75 0,50-83 53,-4 5-32,3 1 0,1 0 0,-12 39 0,22-54 63,0-1 0,2 1 1,0 0-1,1 0 1,1 0-1,0 0 1,2 0-1,2 20 0,0-23 34,0 1-1,1-1 0,1 0 0,0 0 0,1-1 0,1 1 1,9 14-1,-12-23-12,0-1 0,0 0-1,1 0 1,0 0 0,0-1 0,0 0 0,1 0 0,-1 0-1,1-1 1,0 0 0,1 0 0,-1 0 0,1-1 0,0 0 0,0 0-1,0 0 1,0-1 0,11 2 0,-9-3-11,0-1 0,0 0 0,1 0 1,-1-1-1,0 0 0,0 0 0,1-1 0,-1 0 0,0-1 0,-1 0 0,12-5 1,2-3 95,0-2 1,38-27 0,-41 26-84,-1-1 0,0-1 0,-1-1 0,-1 0 0,-1-1 0,0-1 0,-1 0 0,-1-1 0,-1 0 0,-1-1 0,-1 0 0,-1-1 0,-1 0 0,7-27 0,-2-4 197,-3 0 0,3-61-1,-12 76 184,-1 29-143,0 25-205,2 41-81,2 0 0,3-1 0,25 104 0,-8-78-628,67 152-1,-89-229 8,0 0 0,1-1-1,0 1 1,-1-1-1,1 1 1,7 6 0,-9-10 460,-1-1 0,1 0 1,-1 1-1,0-1 0,1 0 1,-1 1-1,1-1 0,-1 0 1,1 0-1,0 1 0,-1-1 1,1 0-1,-1 0 0,1 0 1,-1 0-1,1 0 0,-1 0 1,1 0-1,0 0 0,0 0 1,19-6-4869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5:35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11392,'-5'4'4288,"10"-8"-3329,4 8 289,0 1-32,4 2-576,4-2-32,5-5-352,10 0-96,8 0-96,-13 0-64,12 0 32,2 0-608,-5 0-256,-5-5-3167,-8 10-1409,-5 2 1184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8.xml"/><Relationship Id="rId299" Type="http://schemas.openxmlformats.org/officeDocument/2006/relationships/customXml" Target="../ink/ink599.xml"/><Relationship Id="rId303" Type="http://schemas.openxmlformats.org/officeDocument/2006/relationships/customXml" Target="../ink/ink601.xml"/><Relationship Id="rId21" Type="http://schemas.openxmlformats.org/officeDocument/2006/relationships/customXml" Target="../ink/ink460.xml"/><Relationship Id="rId42" Type="http://schemas.openxmlformats.org/officeDocument/2006/relationships/image" Target="../media/image474.png"/><Relationship Id="rId63" Type="http://schemas.openxmlformats.org/officeDocument/2006/relationships/customXml" Target="../ink/ink481.xml"/><Relationship Id="rId84" Type="http://schemas.openxmlformats.org/officeDocument/2006/relationships/image" Target="../media/image495.png"/><Relationship Id="rId138" Type="http://schemas.openxmlformats.org/officeDocument/2006/relationships/image" Target="../media/image522.png"/><Relationship Id="rId159" Type="http://schemas.openxmlformats.org/officeDocument/2006/relationships/customXml" Target="../ink/ink529.xml"/><Relationship Id="rId324" Type="http://schemas.openxmlformats.org/officeDocument/2006/relationships/image" Target="../media/image615.png"/><Relationship Id="rId170" Type="http://schemas.openxmlformats.org/officeDocument/2006/relationships/image" Target="../media/image538.png"/><Relationship Id="rId191" Type="http://schemas.openxmlformats.org/officeDocument/2006/relationships/customXml" Target="../ink/ink545.xml"/><Relationship Id="rId205" Type="http://schemas.openxmlformats.org/officeDocument/2006/relationships/customXml" Target="../ink/ink552.xml"/><Relationship Id="rId226" Type="http://schemas.openxmlformats.org/officeDocument/2006/relationships/image" Target="../media/image566.png"/><Relationship Id="rId247" Type="http://schemas.openxmlformats.org/officeDocument/2006/relationships/customXml" Target="../ink/ink573.xml"/><Relationship Id="rId107" Type="http://schemas.openxmlformats.org/officeDocument/2006/relationships/customXml" Target="../ink/ink503.xml"/><Relationship Id="rId268" Type="http://schemas.openxmlformats.org/officeDocument/2006/relationships/image" Target="../media/image587.png"/><Relationship Id="rId289" Type="http://schemas.openxmlformats.org/officeDocument/2006/relationships/customXml" Target="../ink/ink594.xml"/><Relationship Id="rId11" Type="http://schemas.openxmlformats.org/officeDocument/2006/relationships/customXml" Target="../ink/ink455.xml"/><Relationship Id="rId32" Type="http://schemas.openxmlformats.org/officeDocument/2006/relationships/image" Target="../media/image469.png"/><Relationship Id="rId53" Type="http://schemas.openxmlformats.org/officeDocument/2006/relationships/customXml" Target="../ink/ink476.xml"/><Relationship Id="rId74" Type="http://schemas.openxmlformats.org/officeDocument/2006/relationships/image" Target="../media/image490.png"/><Relationship Id="rId128" Type="http://schemas.openxmlformats.org/officeDocument/2006/relationships/image" Target="../media/image517.png"/><Relationship Id="rId149" Type="http://schemas.openxmlformats.org/officeDocument/2006/relationships/customXml" Target="../ink/ink524.xml"/><Relationship Id="rId314" Type="http://schemas.openxmlformats.org/officeDocument/2006/relationships/image" Target="../media/image610.png"/><Relationship Id="rId5" Type="http://schemas.openxmlformats.org/officeDocument/2006/relationships/customXml" Target="../ink/ink452.xml"/><Relationship Id="rId95" Type="http://schemas.openxmlformats.org/officeDocument/2006/relationships/customXml" Target="../ink/ink497.xml"/><Relationship Id="rId160" Type="http://schemas.openxmlformats.org/officeDocument/2006/relationships/image" Target="../media/image533.png"/><Relationship Id="rId181" Type="http://schemas.openxmlformats.org/officeDocument/2006/relationships/customXml" Target="../ink/ink540.xml"/><Relationship Id="rId216" Type="http://schemas.openxmlformats.org/officeDocument/2006/relationships/image" Target="../media/image561.png"/><Relationship Id="rId237" Type="http://schemas.openxmlformats.org/officeDocument/2006/relationships/customXml" Target="../ink/ink568.xml"/><Relationship Id="rId258" Type="http://schemas.openxmlformats.org/officeDocument/2006/relationships/image" Target="../media/image582.png"/><Relationship Id="rId279" Type="http://schemas.openxmlformats.org/officeDocument/2006/relationships/customXml" Target="../ink/ink589.xml"/><Relationship Id="rId22" Type="http://schemas.openxmlformats.org/officeDocument/2006/relationships/image" Target="../media/image464.png"/><Relationship Id="rId43" Type="http://schemas.openxmlformats.org/officeDocument/2006/relationships/customXml" Target="../ink/ink471.xml"/><Relationship Id="rId64" Type="http://schemas.openxmlformats.org/officeDocument/2006/relationships/image" Target="../media/image485.png"/><Relationship Id="rId118" Type="http://schemas.openxmlformats.org/officeDocument/2006/relationships/image" Target="../media/image512.png"/><Relationship Id="rId139" Type="http://schemas.openxmlformats.org/officeDocument/2006/relationships/customXml" Target="../ink/ink519.xml"/><Relationship Id="rId290" Type="http://schemas.openxmlformats.org/officeDocument/2006/relationships/image" Target="../media/image598.png"/><Relationship Id="rId304" Type="http://schemas.openxmlformats.org/officeDocument/2006/relationships/image" Target="../media/image605.png"/><Relationship Id="rId325" Type="http://schemas.openxmlformats.org/officeDocument/2006/relationships/customXml" Target="../ink/ink612.xml"/><Relationship Id="rId85" Type="http://schemas.openxmlformats.org/officeDocument/2006/relationships/customXml" Target="../ink/ink492.xml"/><Relationship Id="rId150" Type="http://schemas.openxmlformats.org/officeDocument/2006/relationships/image" Target="../media/image528.png"/><Relationship Id="rId171" Type="http://schemas.openxmlformats.org/officeDocument/2006/relationships/customXml" Target="../ink/ink535.xml"/><Relationship Id="rId192" Type="http://schemas.openxmlformats.org/officeDocument/2006/relationships/image" Target="../media/image549.png"/><Relationship Id="rId206" Type="http://schemas.openxmlformats.org/officeDocument/2006/relationships/image" Target="../media/image556.png"/><Relationship Id="rId227" Type="http://schemas.openxmlformats.org/officeDocument/2006/relationships/customXml" Target="../ink/ink563.xml"/><Relationship Id="rId248" Type="http://schemas.openxmlformats.org/officeDocument/2006/relationships/image" Target="../media/image577.png"/><Relationship Id="rId269" Type="http://schemas.openxmlformats.org/officeDocument/2006/relationships/customXml" Target="../ink/ink584.xml"/><Relationship Id="rId12" Type="http://schemas.openxmlformats.org/officeDocument/2006/relationships/image" Target="../media/image459.png"/><Relationship Id="rId33" Type="http://schemas.openxmlformats.org/officeDocument/2006/relationships/customXml" Target="../ink/ink466.xml"/><Relationship Id="rId108" Type="http://schemas.openxmlformats.org/officeDocument/2006/relationships/image" Target="../media/image507.png"/><Relationship Id="rId129" Type="http://schemas.openxmlformats.org/officeDocument/2006/relationships/customXml" Target="../ink/ink514.xml"/><Relationship Id="rId280" Type="http://schemas.openxmlformats.org/officeDocument/2006/relationships/image" Target="../media/image593.png"/><Relationship Id="rId315" Type="http://schemas.openxmlformats.org/officeDocument/2006/relationships/customXml" Target="../ink/ink607.xml"/><Relationship Id="rId54" Type="http://schemas.openxmlformats.org/officeDocument/2006/relationships/image" Target="../media/image480.png"/><Relationship Id="rId75" Type="http://schemas.openxmlformats.org/officeDocument/2006/relationships/customXml" Target="../ink/ink487.xml"/><Relationship Id="rId96" Type="http://schemas.openxmlformats.org/officeDocument/2006/relationships/image" Target="../media/image501.png"/><Relationship Id="rId140" Type="http://schemas.openxmlformats.org/officeDocument/2006/relationships/image" Target="../media/image523.png"/><Relationship Id="rId161" Type="http://schemas.openxmlformats.org/officeDocument/2006/relationships/customXml" Target="../ink/ink530.xml"/><Relationship Id="rId182" Type="http://schemas.openxmlformats.org/officeDocument/2006/relationships/image" Target="../media/image544.png"/><Relationship Id="rId217" Type="http://schemas.openxmlformats.org/officeDocument/2006/relationships/customXml" Target="../ink/ink558.xml"/><Relationship Id="rId6" Type="http://schemas.openxmlformats.org/officeDocument/2006/relationships/image" Target="../media/image456.png"/><Relationship Id="rId238" Type="http://schemas.openxmlformats.org/officeDocument/2006/relationships/image" Target="../media/image572.png"/><Relationship Id="rId259" Type="http://schemas.openxmlformats.org/officeDocument/2006/relationships/customXml" Target="../ink/ink579.xml"/><Relationship Id="rId23" Type="http://schemas.openxmlformats.org/officeDocument/2006/relationships/customXml" Target="../ink/ink461.xml"/><Relationship Id="rId119" Type="http://schemas.openxmlformats.org/officeDocument/2006/relationships/customXml" Target="../ink/ink509.xml"/><Relationship Id="rId270" Type="http://schemas.openxmlformats.org/officeDocument/2006/relationships/image" Target="../media/image588.png"/><Relationship Id="rId291" Type="http://schemas.openxmlformats.org/officeDocument/2006/relationships/customXml" Target="../ink/ink595.xml"/><Relationship Id="rId305" Type="http://schemas.openxmlformats.org/officeDocument/2006/relationships/customXml" Target="../ink/ink602.xml"/><Relationship Id="rId326" Type="http://schemas.openxmlformats.org/officeDocument/2006/relationships/image" Target="../media/image616.png"/><Relationship Id="rId44" Type="http://schemas.openxmlformats.org/officeDocument/2006/relationships/image" Target="../media/image475.png"/><Relationship Id="rId65" Type="http://schemas.openxmlformats.org/officeDocument/2006/relationships/customXml" Target="../ink/ink482.xml"/><Relationship Id="rId86" Type="http://schemas.openxmlformats.org/officeDocument/2006/relationships/image" Target="../media/image496.png"/><Relationship Id="rId130" Type="http://schemas.openxmlformats.org/officeDocument/2006/relationships/image" Target="../media/image518.png"/><Relationship Id="rId151" Type="http://schemas.openxmlformats.org/officeDocument/2006/relationships/customXml" Target="../ink/ink525.xml"/><Relationship Id="rId172" Type="http://schemas.openxmlformats.org/officeDocument/2006/relationships/image" Target="../media/image539.png"/><Relationship Id="rId193" Type="http://schemas.openxmlformats.org/officeDocument/2006/relationships/customXml" Target="../ink/ink546.xml"/><Relationship Id="rId207" Type="http://schemas.openxmlformats.org/officeDocument/2006/relationships/customXml" Target="../ink/ink553.xml"/><Relationship Id="rId228" Type="http://schemas.openxmlformats.org/officeDocument/2006/relationships/image" Target="../media/image567.png"/><Relationship Id="rId249" Type="http://schemas.openxmlformats.org/officeDocument/2006/relationships/customXml" Target="../ink/ink574.xml"/><Relationship Id="rId13" Type="http://schemas.openxmlformats.org/officeDocument/2006/relationships/customXml" Target="../ink/ink456.xml"/><Relationship Id="rId109" Type="http://schemas.openxmlformats.org/officeDocument/2006/relationships/customXml" Target="../ink/ink504.xml"/><Relationship Id="rId260" Type="http://schemas.openxmlformats.org/officeDocument/2006/relationships/image" Target="../media/image583.png"/><Relationship Id="rId281" Type="http://schemas.openxmlformats.org/officeDocument/2006/relationships/customXml" Target="../ink/ink590.xml"/><Relationship Id="rId316" Type="http://schemas.openxmlformats.org/officeDocument/2006/relationships/image" Target="../media/image611.png"/><Relationship Id="rId34" Type="http://schemas.openxmlformats.org/officeDocument/2006/relationships/image" Target="../media/image470.png"/><Relationship Id="rId55" Type="http://schemas.openxmlformats.org/officeDocument/2006/relationships/customXml" Target="../ink/ink477.xml"/><Relationship Id="rId76" Type="http://schemas.openxmlformats.org/officeDocument/2006/relationships/image" Target="../media/image491.png"/><Relationship Id="rId97" Type="http://schemas.openxmlformats.org/officeDocument/2006/relationships/customXml" Target="../ink/ink498.xml"/><Relationship Id="rId120" Type="http://schemas.openxmlformats.org/officeDocument/2006/relationships/image" Target="../media/image513.png"/><Relationship Id="rId141" Type="http://schemas.openxmlformats.org/officeDocument/2006/relationships/customXml" Target="../ink/ink520.xml"/><Relationship Id="rId7" Type="http://schemas.openxmlformats.org/officeDocument/2006/relationships/customXml" Target="../ink/ink453.xml"/><Relationship Id="rId162" Type="http://schemas.openxmlformats.org/officeDocument/2006/relationships/image" Target="../media/image534.png"/><Relationship Id="rId183" Type="http://schemas.openxmlformats.org/officeDocument/2006/relationships/customXml" Target="../ink/ink541.xml"/><Relationship Id="rId218" Type="http://schemas.openxmlformats.org/officeDocument/2006/relationships/image" Target="../media/image562.png"/><Relationship Id="rId239" Type="http://schemas.openxmlformats.org/officeDocument/2006/relationships/customXml" Target="../ink/ink569.xml"/><Relationship Id="rId250" Type="http://schemas.openxmlformats.org/officeDocument/2006/relationships/image" Target="../media/image578.png"/><Relationship Id="rId271" Type="http://schemas.openxmlformats.org/officeDocument/2006/relationships/customXml" Target="../ink/ink585.xml"/><Relationship Id="rId292" Type="http://schemas.openxmlformats.org/officeDocument/2006/relationships/image" Target="../media/image599.png"/><Relationship Id="rId306" Type="http://schemas.openxmlformats.org/officeDocument/2006/relationships/image" Target="../media/image606.png"/><Relationship Id="rId24" Type="http://schemas.openxmlformats.org/officeDocument/2006/relationships/image" Target="../media/image465.png"/><Relationship Id="rId45" Type="http://schemas.openxmlformats.org/officeDocument/2006/relationships/customXml" Target="../ink/ink472.xml"/><Relationship Id="rId66" Type="http://schemas.openxmlformats.org/officeDocument/2006/relationships/image" Target="../media/image486.png"/><Relationship Id="rId87" Type="http://schemas.openxmlformats.org/officeDocument/2006/relationships/customXml" Target="../ink/ink493.xml"/><Relationship Id="rId110" Type="http://schemas.openxmlformats.org/officeDocument/2006/relationships/image" Target="../media/image508.png"/><Relationship Id="rId131" Type="http://schemas.openxmlformats.org/officeDocument/2006/relationships/customXml" Target="../ink/ink515.xml"/><Relationship Id="rId327" Type="http://schemas.openxmlformats.org/officeDocument/2006/relationships/customXml" Target="../ink/ink613.xml"/><Relationship Id="rId152" Type="http://schemas.openxmlformats.org/officeDocument/2006/relationships/image" Target="../media/image529.png"/><Relationship Id="rId173" Type="http://schemas.openxmlformats.org/officeDocument/2006/relationships/customXml" Target="../ink/ink536.xml"/><Relationship Id="rId194" Type="http://schemas.openxmlformats.org/officeDocument/2006/relationships/image" Target="../media/image550.png"/><Relationship Id="rId208" Type="http://schemas.openxmlformats.org/officeDocument/2006/relationships/image" Target="../media/image557.png"/><Relationship Id="rId229" Type="http://schemas.openxmlformats.org/officeDocument/2006/relationships/customXml" Target="../ink/ink564.xml"/><Relationship Id="rId240" Type="http://schemas.openxmlformats.org/officeDocument/2006/relationships/image" Target="../media/image573.png"/><Relationship Id="rId261" Type="http://schemas.openxmlformats.org/officeDocument/2006/relationships/customXml" Target="../ink/ink580.xml"/><Relationship Id="rId14" Type="http://schemas.openxmlformats.org/officeDocument/2006/relationships/image" Target="../media/image460.png"/><Relationship Id="rId30" Type="http://schemas.openxmlformats.org/officeDocument/2006/relationships/image" Target="../media/image468.png"/><Relationship Id="rId35" Type="http://schemas.openxmlformats.org/officeDocument/2006/relationships/customXml" Target="../ink/ink467.xml"/><Relationship Id="rId56" Type="http://schemas.openxmlformats.org/officeDocument/2006/relationships/image" Target="../media/image481.png"/><Relationship Id="rId77" Type="http://schemas.openxmlformats.org/officeDocument/2006/relationships/customXml" Target="../ink/ink488.xml"/><Relationship Id="rId100" Type="http://schemas.openxmlformats.org/officeDocument/2006/relationships/image" Target="../media/image503.png"/><Relationship Id="rId105" Type="http://schemas.openxmlformats.org/officeDocument/2006/relationships/customXml" Target="../ink/ink502.xml"/><Relationship Id="rId126" Type="http://schemas.openxmlformats.org/officeDocument/2006/relationships/image" Target="../media/image516.png"/><Relationship Id="rId147" Type="http://schemas.openxmlformats.org/officeDocument/2006/relationships/customXml" Target="../ink/ink523.xml"/><Relationship Id="rId168" Type="http://schemas.openxmlformats.org/officeDocument/2006/relationships/image" Target="../media/image537.png"/><Relationship Id="rId282" Type="http://schemas.openxmlformats.org/officeDocument/2006/relationships/image" Target="../media/image594.png"/><Relationship Id="rId312" Type="http://schemas.openxmlformats.org/officeDocument/2006/relationships/image" Target="../media/image609.png"/><Relationship Id="rId317" Type="http://schemas.openxmlformats.org/officeDocument/2006/relationships/customXml" Target="../ink/ink608.xml"/><Relationship Id="rId8" Type="http://schemas.openxmlformats.org/officeDocument/2006/relationships/image" Target="../media/image457.png"/><Relationship Id="rId51" Type="http://schemas.openxmlformats.org/officeDocument/2006/relationships/customXml" Target="../ink/ink475.xml"/><Relationship Id="rId72" Type="http://schemas.openxmlformats.org/officeDocument/2006/relationships/image" Target="../media/image489.png"/><Relationship Id="rId93" Type="http://schemas.openxmlformats.org/officeDocument/2006/relationships/customXml" Target="../ink/ink496.xml"/><Relationship Id="rId98" Type="http://schemas.openxmlformats.org/officeDocument/2006/relationships/image" Target="../media/image502.png"/><Relationship Id="rId121" Type="http://schemas.openxmlformats.org/officeDocument/2006/relationships/customXml" Target="../ink/ink510.xml"/><Relationship Id="rId142" Type="http://schemas.openxmlformats.org/officeDocument/2006/relationships/image" Target="../media/image524.png"/><Relationship Id="rId163" Type="http://schemas.openxmlformats.org/officeDocument/2006/relationships/customXml" Target="../ink/ink531.xml"/><Relationship Id="rId184" Type="http://schemas.openxmlformats.org/officeDocument/2006/relationships/image" Target="../media/image545.png"/><Relationship Id="rId189" Type="http://schemas.openxmlformats.org/officeDocument/2006/relationships/customXml" Target="../ink/ink544.xml"/><Relationship Id="rId219" Type="http://schemas.openxmlformats.org/officeDocument/2006/relationships/customXml" Target="../ink/ink559.xml"/><Relationship Id="rId3" Type="http://schemas.openxmlformats.org/officeDocument/2006/relationships/customXml" Target="../ink/ink451.xml"/><Relationship Id="rId214" Type="http://schemas.openxmlformats.org/officeDocument/2006/relationships/image" Target="../media/image560.png"/><Relationship Id="rId230" Type="http://schemas.openxmlformats.org/officeDocument/2006/relationships/image" Target="../media/image568.png"/><Relationship Id="rId235" Type="http://schemas.openxmlformats.org/officeDocument/2006/relationships/customXml" Target="../ink/ink567.xml"/><Relationship Id="rId251" Type="http://schemas.openxmlformats.org/officeDocument/2006/relationships/customXml" Target="../ink/ink575.xml"/><Relationship Id="rId256" Type="http://schemas.openxmlformats.org/officeDocument/2006/relationships/image" Target="../media/image581.png"/><Relationship Id="rId277" Type="http://schemas.openxmlformats.org/officeDocument/2006/relationships/customXml" Target="../ink/ink588.xml"/><Relationship Id="rId298" Type="http://schemas.openxmlformats.org/officeDocument/2006/relationships/image" Target="../media/image602.png"/><Relationship Id="rId25" Type="http://schemas.openxmlformats.org/officeDocument/2006/relationships/customXml" Target="../ink/ink462.xml"/><Relationship Id="rId46" Type="http://schemas.openxmlformats.org/officeDocument/2006/relationships/image" Target="../media/image476.png"/><Relationship Id="rId67" Type="http://schemas.openxmlformats.org/officeDocument/2006/relationships/customXml" Target="../ink/ink483.xml"/><Relationship Id="rId116" Type="http://schemas.openxmlformats.org/officeDocument/2006/relationships/image" Target="../media/image511.png"/><Relationship Id="rId137" Type="http://schemas.openxmlformats.org/officeDocument/2006/relationships/customXml" Target="../ink/ink518.xml"/><Relationship Id="rId158" Type="http://schemas.openxmlformats.org/officeDocument/2006/relationships/image" Target="../media/image532.png"/><Relationship Id="rId272" Type="http://schemas.openxmlformats.org/officeDocument/2006/relationships/image" Target="../media/image589.png"/><Relationship Id="rId293" Type="http://schemas.openxmlformats.org/officeDocument/2006/relationships/customXml" Target="../ink/ink596.xml"/><Relationship Id="rId302" Type="http://schemas.openxmlformats.org/officeDocument/2006/relationships/image" Target="../media/image604.png"/><Relationship Id="rId307" Type="http://schemas.openxmlformats.org/officeDocument/2006/relationships/customXml" Target="../ink/ink603.xml"/><Relationship Id="rId323" Type="http://schemas.openxmlformats.org/officeDocument/2006/relationships/customXml" Target="../ink/ink611.xml"/><Relationship Id="rId328" Type="http://schemas.openxmlformats.org/officeDocument/2006/relationships/image" Target="../media/image617.png"/><Relationship Id="rId20" Type="http://schemas.openxmlformats.org/officeDocument/2006/relationships/image" Target="../media/image463.png"/><Relationship Id="rId41" Type="http://schemas.openxmlformats.org/officeDocument/2006/relationships/customXml" Target="../ink/ink470.xml"/><Relationship Id="rId62" Type="http://schemas.openxmlformats.org/officeDocument/2006/relationships/image" Target="../media/image484.png"/><Relationship Id="rId83" Type="http://schemas.openxmlformats.org/officeDocument/2006/relationships/customXml" Target="../ink/ink491.xml"/><Relationship Id="rId88" Type="http://schemas.openxmlformats.org/officeDocument/2006/relationships/image" Target="../media/image497.png"/><Relationship Id="rId111" Type="http://schemas.openxmlformats.org/officeDocument/2006/relationships/customXml" Target="../ink/ink505.xml"/><Relationship Id="rId132" Type="http://schemas.openxmlformats.org/officeDocument/2006/relationships/image" Target="../media/image519.png"/><Relationship Id="rId153" Type="http://schemas.openxmlformats.org/officeDocument/2006/relationships/customXml" Target="../ink/ink526.xml"/><Relationship Id="rId174" Type="http://schemas.openxmlformats.org/officeDocument/2006/relationships/image" Target="../media/image540.png"/><Relationship Id="rId179" Type="http://schemas.openxmlformats.org/officeDocument/2006/relationships/customXml" Target="../ink/ink539.xml"/><Relationship Id="rId195" Type="http://schemas.openxmlformats.org/officeDocument/2006/relationships/customXml" Target="../ink/ink547.xml"/><Relationship Id="rId209" Type="http://schemas.openxmlformats.org/officeDocument/2006/relationships/customXml" Target="../ink/ink554.xml"/><Relationship Id="rId190" Type="http://schemas.openxmlformats.org/officeDocument/2006/relationships/image" Target="../media/image548.png"/><Relationship Id="rId204" Type="http://schemas.openxmlformats.org/officeDocument/2006/relationships/image" Target="../media/image555.png"/><Relationship Id="rId220" Type="http://schemas.openxmlformats.org/officeDocument/2006/relationships/image" Target="../media/image563.png"/><Relationship Id="rId225" Type="http://schemas.openxmlformats.org/officeDocument/2006/relationships/customXml" Target="../ink/ink562.xml"/><Relationship Id="rId241" Type="http://schemas.openxmlformats.org/officeDocument/2006/relationships/customXml" Target="../ink/ink570.xml"/><Relationship Id="rId246" Type="http://schemas.openxmlformats.org/officeDocument/2006/relationships/image" Target="../media/image576.png"/><Relationship Id="rId267" Type="http://schemas.openxmlformats.org/officeDocument/2006/relationships/customXml" Target="../ink/ink583.xml"/><Relationship Id="rId288" Type="http://schemas.openxmlformats.org/officeDocument/2006/relationships/image" Target="../media/image597.png"/><Relationship Id="rId15" Type="http://schemas.openxmlformats.org/officeDocument/2006/relationships/customXml" Target="../ink/ink457.xml"/><Relationship Id="rId36" Type="http://schemas.openxmlformats.org/officeDocument/2006/relationships/image" Target="../media/image471.png"/><Relationship Id="rId57" Type="http://schemas.openxmlformats.org/officeDocument/2006/relationships/customXml" Target="../ink/ink478.xml"/><Relationship Id="rId106" Type="http://schemas.openxmlformats.org/officeDocument/2006/relationships/image" Target="../media/image506.png"/><Relationship Id="rId127" Type="http://schemas.openxmlformats.org/officeDocument/2006/relationships/customXml" Target="../ink/ink513.xml"/><Relationship Id="rId262" Type="http://schemas.openxmlformats.org/officeDocument/2006/relationships/image" Target="../media/image584.png"/><Relationship Id="rId283" Type="http://schemas.openxmlformats.org/officeDocument/2006/relationships/customXml" Target="../ink/ink591.xml"/><Relationship Id="rId313" Type="http://schemas.openxmlformats.org/officeDocument/2006/relationships/customXml" Target="../ink/ink606.xml"/><Relationship Id="rId318" Type="http://schemas.openxmlformats.org/officeDocument/2006/relationships/image" Target="../media/image612.png"/><Relationship Id="rId10" Type="http://schemas.openxmlformats.org/officeDocument/2006/relationships/image" Target="../media/image458.png"/><Relationship Id="rId31" Type="http://schemas.openxmlformats.org/officeDocument/2006/relationships/customXml" Target="../ink/ink465.xml"/><Relationship Id="rId52" Type="http://schemas.openxmlformats.org/officeDocument/2006/relationships/image" Target="../media/image479.png"/><Relationship Id="rId73" Type="http://schemas.openxmlformats.org/officeDocument/2006/relationships/customXml" Target="../ink/ink486.xml"/><Relationship Id="rId78" Type="http://schemas.openxmlformats.org/officeDocument/2006/relationships/image" Target="../media/image492.png"/><Relationship Id="rId94" Type="http://schemas.openxmlformats.org/officeDocument/2006/relationships/image" Target="../media/image500.png"/><Relationship Id="rId99" Type="http://schemas.openxmlformats.org/officeDocument/2006/relationships/customXml" Target="../ink/ink499.xml"/><Relationship Id="rId101" Type="http://schemas.openxmlformats.org/officeDocument/2006/relationships/customXml" Target="../ink/ink500.xml"/><Relationship Id="rId122" Type="http://schemas.openxmlformats.org/officeDocument/2006/relationships/image" Target="../media/image514.png"/><Relationship Id="rId143" Type="http://schemas.openxmlformats.org/officeDocument/2006/relationships/customXml" Target="../ink/ink521.xml"/><Relationship Id="rId148" Type="http://schemas.openxmlformats.org/officeDocument/2006/relationships/image" Target="../media/image527.png"/><Relationship Id="rId164" Type="http://schemas.openxmlformats.org/officeDocument/2006/relationships/image" Target="../media/image535.png"/><Relationship Id="rId169" Type="http://schemas.openxmlformats.org/officeDocument/2006/relationships/customXml" Target="../ink/ink534.xml"/><Relationship Id="rId185" Type="http://schemas.openxmlformats.org/officeDocument/2006/relationships/customXml" Target="../ink/ink542.xml"/><Relationship Id="rId4" Type="http://schemas.openxmlformats.org/officeDocument/2006/relationships/image" Target="../media/image455.png"/><Relationship Id="rId9" Type="http://schemas.openxmlformats.org/officeDocument/2006/relationships/customXml" Target="../ink/ink454.xml"/><Relationship Id="rId180" Type="http://schemas.openxmlformats.org/officeDocument/2006/relationships/image" Target="../media/image543.png"/><Relationship Id="rId210" Type="http://schemas.openxmlformats.org/officeDocument/2006/relationships/image" Target="../media/image558.png"/><Relationship Id="rId215" Type="http://schemas.openxmlformats.org/officeDocument/2006/relationships/customXml" Target="../ink/ink557.xml"/><Relationship Id="rId236" Type="http://schemas.openxmlformats.org/officeDocument/2006/relationships/image" Target="../media/image571.png"/><Relationship Id="rId257" Type="http://schemas.openxmlformats.org/officeDocument/2006/relationships/customXml" Target="../ink/ink578.xml"/><Relationship Id="rId278" Type="http://schemas.openxmlformats.org/officeDocument/2006/relationships/image" Target="../media/image592.png"/><Relationship Id="rId26" Type="http://schemas.openxmlformats.org/officeDocument/2006/relationships/image" Target="../media/image466.png"/><Relationship Id="rId231" Type="http://schemas.openxmlformats.org/officeDocument/2006/relationships/customXml" Target="../ink/ink565.xml"/><Relationship Id="rId252" Type="http://schemas.openxmlformats.org/officeDocument/2006/relationships/image" Target="../media/image579.png"/><Relationship Id="rId273" Type="http://schemas.openxmlformats.org/officeDocument/2006/relationships/customXml" Target="../ink/ink586.xml"/><Relationship Id="rId294" Type="http://schemas.openxmlformats.org/officeDocument/2006/relationships/image" Target="../media/image600.png"/><Relationship Id="rId308" Type="http://schemas.openxmlformats.org/officeDocument/2006/relationships/image" Target="../media/image607.png"/><Relationship Id="rId329" Type="http://schemas.openxmlformats.org/officeDocument/2006/relationships/customXml" Target="../ink/ink614.xml"/><Relationship Id="rId47" Type="http://schemas.openxmlformats.org/officeDocument/2006/relationships/customXml" Target="../ink/ink473.xml"/><Relationship Id="rId68" Type="http://schemas.openxmlformats.org/officeDocument/2006/relationships/image" Target="../media/image487.png"/><Relationship Id="rId89" Type="http://schemas.openxmlformats.org/officeDocument/2006/relationships/customXml" Target="../ink/ink494.xml"/><Relationship Id="rId112" Type="http://schemas.openxmlformats.org/officeDocument/2006/relationships/image" Target="../media/image509.png"/><Relationship Id="rId133" Type="http://schemas.openxmlformats.org/officeDocument/2006/relationships/customXml" Target="../ink/ink516.xml"/><Relationship Id="rId154" Type="http://schemas.openxmlformats.org/officeDocument/2006/relationships/image" Target="../media/image530.png"/><Relationship Id="rId175" Type="http://schemas.openxmlformats.org/officeDocument/2006/relationships/customXml" Target="../ink/ink537.xml"/><Relationship Id="rId196" Type="http://schemas.openxmlformats.org/officeDocument/2006/relationships/image" Target="../media/image551.png"/><Relationship Id="rId200" Type="http://schemas.openxmlformats.org/officeDocument/2006/relationships/image" Target="../media/image553.png"/><Relationship Id="rId16" Type="http://schemas.openxmlformats.org/officeDocument/2006/relationships/image" Target="../media/image461.png"/><Relationship Id="rId221" Type="http://schemas.openxmlformats.org/officeDocument/2006/relationships/customXml" Target="../ink/ink560.xml"/><Relationship Id="rId242" Type="http://schemas.openxmlformats.org/officeDocument/2006/relationships/image" Target="../media/image574.png"/><Relationship Id="rId263" Type="http://schemas.openxmlformats.org/officeDocument/2006/relationships/customXml" Target="../ink/ink581.xml"/><Relationship Id="rId284" Type="http://schemas.openxmlformats.org/officeDocument/2006/relationships/image" Target="../media/image595.png"/><Relationship Id="rId319" Type="http://schemas.openxmlformats.org/officeDocument/2006/relationships/customXml" Target="../ink/ink609.xml"/><Relationship Id="rId37" Type="http://schemas.openxmlformats.org/officeDocument/2006/relationships/customXml" Target="../ink/ink468.xml"/><Relationship Id="rId58" Type="http://schemas.openxmlformats.org/officeDocument/2006/relationships/image" Target="../media/image482.png"/><Relationship Id="rId79" Type="http://schemas.openxmlformats.org/officeDocument/2006/relationships/customXml" Target="../ink/ink489.xml"/><Relationship Id="rId102" Type="http://schemas.openxmlformats.org/officeDocument/2006/relationships/image" Target="../media/image504.png"/><Relationship Id="rId123" Type="http://schemas.openxmlformats.org/officeDocument/2006/relationships/customXml" Target="../ink/ink511.xml"/><Relationship Id="rId144" Type="http://schemas.openxmlformats.org/officeDocument/2006/relationships/image" Target="../media/image525.png"/><Relationship Id="rId330" Type="http://schemas.openxmlformats.org/officeDocument/2006/relationships/image" Target="../media/image618.png"/><Relationship Id="rId90" Type="http://schemas.openxmlformats.org/officeDocument/2006/relationships/image" Target="../media/image498.png"/><Relationship Id="rId165" Type="http://schemas.openxmlformats.org/officeDocument/2006/relationships/customXml" Target="../ink/ink532.xml"/><Relationship Id="rId186" Type="http://schemas.openxmlformats.org/officeDocument/2006/relationships/image" Target="../media/image546.png"/><Relationship Id="rId211" Type="http://schemas.openxmlformats.org/officeDocument/2006/relationships/customXml" Target="../ink/ink555.xml"/><Relationship Id="rId232" Type="http://schemas.openxmlformats.org/officeDocument/2006/relationships/image" Target="../media/image569.png"/><Relationship Id="rId253" Type="http://schemas.openxmlformats.org/officeDocument/2006/relationships/customXml" Target="../ink/ink576.xml"/><Relationship Id="rId274" Type="http://schemas.openxmlformats.org/officeDocument/2006/relationships/image" Target="../media/image590.png"/><Relationship Id="rId295" Type="http://schemas.openxmlformats.org/officeDocument/2006/relationships/customXml" Target="../ink/ink597.xml"/><Relationship Id="rId309" Type="http://schemas.openxmlformats.org/officeDocument/2006/relationships/customXml" Target="../ink/ink604.xml"/><Relationship Id="rId27" Type="http://schemas.openxmlformats.org/officeDocument/2006/relationships/customXml" Target="../ink/ink463.xml"/><Relationship Id="rId48" Type="http://schemas.openxmlformats.org/officeDocument/2006/relationships/image" Target="../media/image477.png"/><Relationship Id="rId69" Type="http://schemas.openxmlformats.org/officeDocument/2006/relationships/customXml" Target="../ink/ink484.xml"/><Relationship Id="rId113" Type="http://schemas.openxmlformats.org/officeDocument/2006/relationships/customXml" Target="../ink/ink506.xml"/><Relationship Id="rId134" Type="http://schemas.openxmlformats.org/officeDocument/2006/relationships/image" Target="../media/image520.png"/><Relationship Id="rId320" Type="http://schemas.openxmlformats.org/officeDocument/2006/relationships/image" Target="../media/image613.png"/><Relationship Id="rId80" Type="http://schemas.openxmlformats.org/officeDocument/2006/relationships/image" Target="../media/image493.png"/><Relationship Id="rId155" Type="http://schemas.openxmlformats.org/officeDocument/2006/relationships/customXml" Target="../ink/ink527.xml"/><Relationship Id="rId176" Type="http://schemas.openxmlformats.org/officeDocument/2006/relationships/image" Target="../media/image541.png"/><Relationship Id="rId197" Type="http://schemas.openxmlformats.org/officeDocument/2006/relationships/customXml" Target="../ink/ink548.xml"/><Relationship Id="rId201" Type="http://schemas.openxmlformats.org/officeDocument/2006/relationships/customXml" Target="../ink/ink550.xml"/><Relationship Id="rId222" Type="http://schemas.openxmlformats.org/officeDocument/2006/relationships/image" Target="../media/image564.png"/><Relationship Id="rId243" Type="http://schemas.openxmlformats.org/officeDocument/2006/relationships/customXml" Target="../ink/ink571.xml"/><Relationship Id="rId264" Type="http://schemas.openxmlformats.org/officeDocument/2006/relationships/image" Target="../media/image585.png"/><Relationship Id="rId285" Type="http://schemas.openxmlformats.org/officeDocument/2006/relationships/customXml" Target="../ink/ink592.xml"/><Relationship Id="rId17" Type="http://schemas.openxmlformats.org/officeDocument/2006/relationships/customXml" Target="../ink/ink458.xml"/><Relationship Id="rId38" Type="http://schemas.openxmlformats.org/officeDocument/2006/relationships/image" Target="../media/image472.png"/><Relationship Id="rId59" Type="http://schemas.openxmlformats.org/officeDocument/2006/relationships/customXml" Target="../ink/ink479.xml"/><Relationship Id="rId103" Type="http://schemas.openxmlformats.org/officeDocument/2006/relationships/customXml" Target="../ink/ink501.xml"/><Relationship Id="rId124" Type="http://schemas.openxmlformats.org/officeDocument/2006/relationships/image" Target="../media/image515.png"/><Relationship Id="rId310" Type="http://schemas.openxmlformats.org/officeDocument/2006/relationships/image" Target="../media/image608.png"/><Relationship Id="rId70" Type="http://schemas.openxmlformats.org/officeDocument/2006/relationships/image" Target="../media/image488.png"/><Relationship Id="rId91" Type="http://schemas.openxmlformats.org/officeDocument/2006/relationships/customXml" Target="../ink/ink495.xml"/><Relationship Id="rId145" Type="http://schemas.openxmlformats.org/officeDocument/2006/relationships/customXml" Target="../ink/ink522.xml"/><Relationship Id="rId166" Type="http://schemas.openxmlformats.org/officeDocument/2006/relationships/image" Target="../media/image536.png"/><Relationship Id="rId187" Type="http://schemas.openxmlformats.org/officeDocument/2006/relationships/customXml" Target="../ink/ink5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59.png"/><Relationship Id="rId233" Type="http://schemas.openxmlformats.org/officeDocument/2006/relationships/customXml" Target="../ink/ink566.xml"/><Relationship Id="rId254" Type="http://schemas.openxmlformats.org/officeDocument/2006/relationships/image" Target="../media/image580.png"/><Relationship Id="rId28" Type="http://schemas.openxmlformats.org/officeDocument/2006/relationships/image" Target="../media/image467.png"/><Relationship Id="rId49" Type="http://schemas.openxmlformats.org/officeDocument/2006/relationships/customXml" Target="../ink/ink474.xml"/><Relationship Id="rId114" Type="http://schemas.openxmlformats.org/officeDocument/2006/relationships/image" Target="../media/image510.png"/><Relationship Id="rId275" Type="http://schemas.openxmlformats.org/officeDocument/2006/relationships/customXml" Target="../ink/ink587.xml"/><Relationship Id="rId296" Type="http://schemas.openxmlformats.org/officeDocument/2006/relationships/image" Target="../media/image601.png"/><Relationship Id="rId300" Type="http://schemas.openxmlformats.org/officeDocument/2006/relationships/image" Target="../media/image603.png"/><Relationship Id="rId60" Type="http://schemas.openxmlformats.org/officeDocument/2006/relationships/image" Target="../media/image483.png"/><Relationship Id="rId81" Type="http://schemas.openxmlformats.org/officeDocument/2006/relationships/customXml" Target="../ink/ink490.xml"/><Relationship Id="rId135" Type="http://schemas.openxmlformats.org/officeDocument/2006/relationships/customXml" Target="../ink/ink517.xml"/><Relationship Id="rId156" Type="http://schemas.openxmlformats.org/officeDocument/2006/relationships/image" Target="../media/image531.png"/><Relationship Id="rId177" Type="http://schemas.openxmlformats.org/officeDocument/2006/relationships/customXml" Target="../ink/ink538.xml"/><Relationship Id="rId198" Type="http://schemas.openxmlformats.org/officeDocument/2006/relationships/image" Target="../media/image552.png"/><Relationship Id="rId321" Type="http://schemas.openxmlformats.org/officeDocument/2006/relationships/customXml" Target="../ink/ink610.xml"/><Relationship Id="rId202" Type="http://schemas.openxmlformats.org/officeDocument/2006/relationships/image" Target="../media/image554.png"/><Relationship Id="rId223" Type="http://schemas.openxmlformats.org/officeDocument/2006/relationships/customXml" Target="../ink/ink561.xml"/><Relationship Id="rId244" Type="http://schemas.openxmlformats.org/officeDocument/2006/relationships/image" Target="../media/image575.png"/><Relationship Id="rId18" Type="http://schemas.openxmlformats.org/officeDocument/2006/relationships/image" Target="../media/image462.png"/><Relationship Id="rId39" Type="http://schemas.openxmlformats.org/officeDocument/2006/relationships/customXml" Target="../ink/ink469.xml"/><Relationship Id="rId265" Type="http://schemas.openxmlformats.org/officeDocument/2006/relationships/customXml" Target="../ink/ink582.xml"/><Relationship Id="rId286" Type="http://schemas.openxmlformats.org/officeDocument/2006/relationships/image" Target="../media/image596.png"/><Relationship Id="rId50" Type="http://schemas.openxmlformats.org/officeDocument/2006/relationships/image" Target="../media/image478.png"/><Relationship Id="rId104" Type="http://schemas.openxmlformats.org/officeDocument/2006/relationships/image" Target="../media/image505.png"/><Relationship Id="rId125" Type="http://schemas.openxmlformats.org/officeDocument/2006/relationships/customXml" Target="../ink/ink512.xml"/><Relationship Id="rId146" Type="http://schemas.openxmlformats.org/officeDocument/2006/relationships/image" Target="../media/image526.png"/><Relationship Id="rId167" Type="http://schemas.openxmlformats.org/officeDocument/2006/relationships/customXml" Target="../ink/ink533.xml"/><Relationship Id="rId188" Type="http://schemas.openxmlformats.org/officeDocument/2006/relationships/image" Target="../media/image547.png"/><Relationship Id="rId311" Type="http://schemas.openxmlformats.org/officeDocument/2006/relationships/customXml" Target="../ink/ink605.xml"/><Relationship Id="rId71" Type="http://schemas.openxmlformats.org/officeDocument/2006/relationships/customXml" Target="../ink/ink485.xml"/><Relationship Id="rId92" Type="http://schemas.openxmlformats.org/officeDocument/2006/relationships/image" Target="../media/image499.png"/><Relationship Id="rId213" Type="http://schemas.openxmlformats.org/officeDocument/2006/relationships/customXml" Target="../ink/ink556.xml"/><Relationship Id="rId234" Type="http://schemas.openxmlformats.org/officeDocument/2006/relationships/image" Target="../media/image570.png"/><Relationship Id="rId2" Type="http://schemas.openxmlformats.org/officeDocument/2006/relationships/image" Target="../media/image1210.png"/><Relationship Id="rId29" Type="http://schemas.openxmlformats.org/officeDocument/2006/relationships/customXml" Target="../ink/ink464.xml"/><Relationship Id="rId255" Type="http://schemas.openxmlformats.org/officeDocument/2006/relationships/customXml" Target="../ink/ink577.xml"/><Relationship Id="rId276" Type="http://schemas.openxmlformats.org/officeDocument/2006/relationships/image" Target="../media/image591.png"/><Relationship Id="rId297" Type="http://schemas.openxmlformats.org/officeDocument/2006/relationships/customXml" Target="../ink/ink598.xml"/><Relationship Id="rId40" Type="http://schemas.openxmlformats.org/officeDocument/2006/relationships/image" Target="../media/image473.png"/><Relationship Id="rId115" Type="http://schemas.openxmlformats.org/officeDocument/2006/relationships/customXml" Target="../ink/ink507.xml"/><Relationship Id="rId136" Type="http://schemas.openxmlformats.org/officeDocument/2006/relationships/image" Target="../media/image521.png"/><Relationship Id="rId157" Type="http://schemas.openxmlformats.org/officeDocument/2006/relationships/customXml" Target="../ink/ink528.xml"/><Relationship Id="rId178" Type="http://schemas.openxmlformats.org/officeDocument/2006/relationships/image" Target="../media/image542.png"/><Relationship Id="rId301" Type="http://schemas.openxmlformats.org/officeDocument/2006/relationships/customXml" Target="../ink/ink600.xml"/><Relationship Id="rId322" Type="http://schemas.openxmlformats.org/officeDocument/2006/relationships/image" Target="../media/image614.png"/><Relationship Id="rId61" Type="http://schemas.openxmlformats.org/officeDocument/2006/relationships/customXml" Target="../ink/ink480.xml"/><Relationship Id="rId82" Type="http://schemas.openxmlformats.org/officeDocument/2006/relationships/image" Target="../media/image494.png"/><Relationship Id="rId199" Type="http://schemas.openxmlformats.org/officeDocument/2006/relationships/customXml" Target="../ink/ink549.xml"/><Relationship Id="rId203" Type="http://schemas.openxmlformats.org/officeDocument/2006/relationships/customXml" Target="../ink/ink551.xml"/><Relationship Id="rId19" Type="http://schemas.openxmlformats.org/officeDocument/2006/relationships/customXml" Target="../ink/ink459.xml"/><Relationship Id="rId224" Type="http://schemas.openxmlformats.org/officeDocument/2006/relationships/image" Target="../media/image565.png"/><Relationship Id="rId245" Type="http://schemas.openxmlformats.org/officeDocument/2006/relationships/customXml" Target="../ink/ink572.xml"/><Relationship Id="rId266" Type="http://schemas.openxmlformats.org/officeDocument/2006/relationships/image" Target="../media/image586.png"/><Relationship Id="rId287" Type="http://schemas.openxmlformats.org/officeDocument/2006/relationships/customXml" Target="../ink/ink59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2.xml"/><Relationship Id="rId299" Type="http://schemas.openxmlformats.org/officeDocument/2006/relationships/customXml" Target="../ink/ink763.xml"/><Relationship Id="rId303" Type="http://schemas.openxmlformats.org/officeDocument/2006/relationships/customXml" Target="../ink/ink765.xml"/><Relationship Id="rId21" Type="http://schemas.openxmlformats.org/officeDocument/2006/relationships/customXml" Target="../ink/ink624.xml"/><Relationship Id="rId42" Type="http://schemas.openxmlformats.org/officeDocument/2006/relationships/image" Target="../media/image638.png"/><Relationship Id="rId63" Type="http://schemas.openxmlformats.org/officeDocument/2006/relationships/customXml" Target="../ink/ink645.xml"/><Relationship Id="rId84" Type="http://schemas.openxmlformats.org/officeDocument/2006/relationships/image" Target="../media/image659.png"/><Relationship Id="rId138" Type="http://schemas.openxmlformats.org/officeDocument/2006/relationships/image" Target="../media/image686.png"/><Relationship Id="rId159" Type="http://schemas.openxmlformats.org/officeDocument/2006/relationships/customXml" Target="../ink/ink693.xml"/><Relationship Id="rId170" Type="http://schemas.openxmlformats.org/officeDocument/2006/relationships/image" Target="../media/image702.png"/><Relationship Id="rId191" Type="http://schemas.openxmlformats.org/officeDocument/2006/relationships/customXml" Target="../ink/ink709.xml"/><Relationship Id="rId205" Type="http://schemas.openxmlformats.org/officeDocument/2006/relationships/customXml" Target="../ink/ink716.xml"/><Relationship Id="rId226" Type="http://schemas.openxmlformats.org/officeDocument/2006/relationships/image" Target="../media/image730.png"/><Relationship Id="rId247" Type="http://schemas.openxmlformats.org/officeDocument/2006/relationships/customXml" Target="../ink/ink737.xml"/><Relationship Id="rId107" Type="http://schemas.openxmlformats.org/officeDocument/2006/relationships/customXml" Target="../ink/ink667.xml"/><Relationship Id="rId268" Type="http://schemas.openxmlformats.org/officeDocument/2006/relationships/image" Target="../media/image751.png"/><Relationship Id="rId289" Type="http://schemas.openxmlformats.org/officeDocument/2006/relationships/customXml" Target="../ink/ink758.xml"/><Relationship Id="rId11" Type="http://schemas.openxmlformats.org/officeDocument/2006/relationships/customXml" Target="../ink/ink619.xml"/><Relationship Id="rId32" Type="http://schemas.openxmlformats.org/officeDocument/2006/relationships/image" Target="../media/image633.png"/><Relationship Id="rId53" Type="http://schemas.openxmlformats.org/officeDocument/2006/relationships/customXml" Target="../ink/ink640.xml"/><Relationship Id="rId74" Type="http://schemas.openxmlformats.org/officeDocument/2006/relationships/image" Target="../media/image654.png"/><Relationship Id="rId128" Type="http://schemas.openxmlformats.org/officeDocument/2006/relationships/image" Target="../media/image681.png"/><Relationship Id="rId149" Type="http://schemas.openxmlformats.org/officeDocument/2006/relationships/customXml" Target="../ink/ink688.xml"/><Relationship Id="rId314" Type="http://schemas.openxmlformats.org/officeDocument/2006/relationships/image" Target="../media/image774.png"/><Relationship Id="rId5" Type="http://schemas.openxmlformats.org/officeDocument/2006/relationships/customXml" Target="../ink/ink616.xml"/><Relationship Id="rId95" Type="http://schemas.openxmlformats.org/officeDocument/2006/relationships/customXml" Target="../ink/ink661.xml"/><Relationship Id="rId160" Type="http://schemas.openxmlformats.org/officeDocument/2006/relationships/image" Target="../media/image697.png"/><Relationship Id="rId181" Type="http://schemas.openxmlformats.org/officeDocument/2006/relationships/customXml" Target="../ink/ink704.xml"/><Relationship Id="rId216" Type="http://schemas.openxmlformats.org/officeDocument/2006/relationships/image" Target="../media/image725.png"/><Relationship Id="rId237" Type="http://schemas.openxmlformats.org/officeDocument/2006/relationships/customXml" Target="../ink/ink732.xml"/><Relationship Id="rId258" Type="http://schemas.openxmlformats.org/officeDocument/2006/relationships/image" Target="../media/image746.png"/><Relationship Id="rId279" Type="http://schemas.openxmlformats.org/officeDocument/2006/relationships/customXml" Target="../ink/ink753.xml"/><Relationship Id="rId22" Type="http://schemas.openxmlformats.org/officeDocument/2006/relationships/image" Target="../media/image628.png"/><Relationship Id="rId43" Type="http://schemas.openxmlformats.org/officeDocument/2006/relationships/customXml" Target="../ink/ink635.xml"/><Relationship Id="rId64" Type="http://schemas.openxmlformats.org/officeDocument/2006/relationships/image" Target="../media/image649.png"/><Relationship Id="rId118" Type="http://schemas.openxmlformats.org/officeDocument/2006/relationships/image" Target="../media/image676.png"/><Relationship Id="rId139" Type="http://schemas.openxmlformats.org/officeDocument/2006/relationships/customXml" Target="../ink/ink683.xml"/><Relationship Id="rId290" Type="http://schemas.openxmlformats.org/officeDocument/2006/relationships/image" Target="../media/image762.png"/><Relationship Id="rId304" Type="http://schemas.openxmlformats.org/officeDocument/2006/relationships/image" Target="../media/image769.png"/><Relationship Id="rId85" Type="http://schemas.openxmlformats.org/officeDocument/2006/relationships/customXml" Target="../ink/ink656.xml"/><Relationship Id="rId150" Type="http://schemas.openxmlformats.org/officeDocument/2006/relationships/image" Target="../media/image692.png"/><Relationship Id="rId171" Type="http://schemas.openxmlformats.org/officeDocument/2006/relationships/customXml" Target="../ink/ink699.xml"/><Relationship Id="rId192" Type="http://schemas.openxmlformats.org/officeDocument/2006/relationships/image" Target="../media/image713.png"/><Relationship Id="rId206" Type="http://schemas.openxmlformats.org/officeDocument/2006/relationships/image" Target="../media/image720.png"/><Relationship Id="rId227" Type="http://schemas.openxmlformats.org/officeDocument/2006/relationships/customXml" Target="../ink/ink727.xml"/><Relationship Id="rId248" Type="http://schemas.openxmlformats.org/officeDocument/2006/relationships/image" Target="../media/image741.png"/><Relationship Id="rId269" Type="http://schemas.openxmlformats.org/officeDocument/2006/relationships/customXml" Target="../ink/ink748.xml"/><Relationship Id="rId12" Type="http://schemas.openxmlformats.org/officeDocument/2006/relationships/image" Target="../media/image623.png"/><Relationship Id="rId33" Type="http://schemas.openxmlformats.org/officeDocument/2006/relationships/customXml" Target="../ink/ink630.xml"/><Relationship Id="rId108" Type="http://schemas.openxmlformats.org/officeDocument/2006/relationships/image" Target="../media/image671.png"/><Relationship Id="rId129" Type="http://schemas.openxmlformats.org/officeDocument/2006/relationships/customXml" Target="../ink/ink678.xml"/><Relationship Id="rId280" Type="http://schemas.openxmlformats.org/officeDocument/2006/relationships/image" Target="../media/image757.png"/><Relationship Id="rId54" Type="http://schemas.openxmlformats.org/officeDocument/2006/relationships/image" Target="../media/image644.png"/><Relationship Id="rId75" Type="http://schemas.openxmlformats.org/officeDocument/2006/relationships/customXml" Target="../ink/ink651.xml"/><Relationship Id="rId96" Type="http://schemas.openxmlformats.org/officeDocument/2006/relationships/image" Target="../media/image665.png"/><Relationship Id="rId140" Type="http://schemas.openxmlformats.org/officeDocument/2006/relationships/image" Target="../media/image687.png"/><Relationship Id="rId161" Type="http://schemas.openxmlformats.org/officeDocument/2006/relationships/customXml" Target="../ink/ink694.xml"/><Relationship Id="rId182" Type="http://schemas.openxmlformats.org/officeDocument/2006/relationships/image" Target="../media/image708.png"/><Relationship Id="rId217" Type="http://schemas.openxmlformats.org/officeDocument/2006/relationships/customXml" Target="../ink/ink722.xml"/><Relationship Id="rId6" Type="http://schemas.openxmlformats.org/officeDocument/2006/relationships/image" Target="../media/image620.png"/><Relationship Id="rId238" Type="http://schemas.openxmlformats.org/officeDocument/2006/relationships/image" Target="../media/image736.png"/><Relationship Id="rId259" Type="http://schemas.openxmlformats.org/officeDocument/2006/relationships/customXml" Target="../ink/ink743.xml"/><Relationship Id="rId23" Type="http://schemas.openxmlformats.org/officeDocument/2006/relationships/customXml" Target="../ink/ink625.xml"/><Relationship Id="rId119" Type="http://schemas.openxmlformats.org/officeDocument/2006/relationships/customXml" Target="../ink/ink673.xml"/><Relationship Id="rId270" Type="http://schemas.openxmlformats.org/officeDocument/2006/relationships/image" Target="../media/image752.png"/><Relationship Id="rId291" Type="http://schemas.openxmlformats.org/officeDocument/2006/relationships/customXml" Target="../ink/ink759.xml"/><Relationship Id="rId305" Type="http://schemas.openxmlformats.org/officeDocument/2006/relationships/customXml" Target="../ink/ink766.xml"/><Relationship Id="rId44" Type="http://schemas.openxmlformats.org/officeDocument/2006/relationships/image" Target="../media/image639.png"/><Relationship Id="rId65" Type="http://schemas.openxmlformats.org/officeDocument/2006/relationships/customXml" Target="../ink/ink646.xml"/><Relationship Id="rId86" Type="http://schemas.openxmlformats.org/officeDocument/2006/relationships/image" Target="../media/image660.png"/><Relationship Id="rId130" Type="http://schemas.openxmlformats.org/officeDocument/2006/relationships/image" Target="../media/image682.png"/><Relationship Id="rId151" Type="http://schemas.openxmlformats.org/officeDocument/2006/relationships/customXml" Target="../ink/ink689.xml"/><Relationship Id="rId172" Type="http://schemas.openxmlformats.org/officeDocument/2006/relationships/image" Target="../media/image703.png"/><Relationship Id="rId193" Type="http://schemas.openxmlformats.org/officeDocument/2006/relationships/customXml" Target="../ink/ink710.xml"/><Relationship Id="rId207" Type="http://schemas.openxmlformats.org/officeDocument/2006/relationships/customXml" Target="../ink/ink717.xml"/><Relationship Id="rId228" Type="http://schemas.openxmlformats.org/officeDocument/2006/relationships/image" Target="../media/image731.png"/><Relationship Id="rId249" Type="http://schemas.openxmlformats.org/officeDocument/2006/relationships/customXml" Target="../ink/ink738.xml"/><Relationship Id="rId13" Type="http://schemas.openxmlformats.org/officeDocument/2006/relationships/customXml" Target="../ink/ink620.xml"/><Relationship Id="rId109" Type="http://schemas.openxmlformats.org/officeDocument/2006/relationships/customXml" Target="../ink/ink668.xml"/><Relationship Id="rId260" Type="http://schemas.openxmlformats.org/officeDocument/2006/relationships/image" Target="../media/image747.png"/><Relationship Id="rId281" Type="http://schemas.openxmlformats.org/officeDocument/2006/relationships/customXml" Target="../ink/ink754.xml"/><Relationship Id="rId34" Type="http://schemas.openxmlformats.org/officeDocument/2006/relationships/image" Target="../media/image634.png"/><Relationship Id="rId55" Type="http://schemas.openxmlformats.org/officeDocument/2006/relationships/customXml" Target="../ink/ink641.xml"/><Relationship Id="rId76" Type="http://schemas.openxmlformats.org/officeDocument/2006/relationships/image" Target="../media/image655.png"/><Relationship Id="rId97" Type="http://schemas.openxmlformats.org/officeDocument/2006/relationships/customXml" Target="../ink/ink662.xml"/><Relationship Id="rId120" Type="http://schemas.openxmlformats.org/officeDocument/2006/relationships/image" Target="../media/image677.png"/><Relationship Id="rId141" Type="http://schemas.openxmlformats.org/officeDocument/2006/relationships/customXml" Target="../ink/ink684.xml"/><Relationship Id="rId7" Type="http://schemas.openxmlformats.org/officeDocument/2006/relationships/customXml" Target="../ink/ink617.xml"/><Relationship Id="rId162" Type="http://schemas.openxmlformats.org/officeDocument/2006/relationships/image" Target="../media/image698.png"/><Relationship Id="rId183" Type="http://schemas.openxmlformats.org/officeDocument/2006/relationships/customXml" Target="../ink/ink705.xml"/><Relationship Id="rId218" Type="http://schemas.openxmlformats.org/officeDocument/2006/relationships/image" Target="../media/image726.png"/><Relationship Id="rId239" Type="http://schemas.openxmlformats.org/officeDocument/2006/relationships/customXml" Target="../ink/ink733.xml"/><Relationship Id="rId250" Type="http://schemas.openxmlformats.org/officeDocument/2006/relationships/image" Target="../media/image742.png"/><Relationship Id="rId271" Type="http://schemas.openxmlformats.org/officeDocument/2006/relationships/customXml" Target="../ink/ink749.xml"/><Relationship Id="rId292" Type="http://schemas.openxmlformats.org/officeDocument/2006/relationships/image" Target="../media/image763.png"/><Relationship Id="rId306" Type="http://schemas.openxmlformats.org/officeDocument/2006/relationships/image" Target="../media/image770.png"/><Relationship Id="rId24" Type="http://schemas.openxmlformats.org/officeDocument/2006/relationships/image" Target="../media/image629.png"/><Relationship Id="rId45" Type="http://schemas.openxmlformats.org/officeDocument/2006/relationships/customXml" Target="../ink/ink636.xml"/><Relationship Id="rId66" Type="http://schemas.openxmlformats.org/officeDocument/2006/relationships/image" Target="../media/image650.png"/><Relationship Id="rId87" Type="http://schemas.openxmlformats.org/officeDocument/2006/relationships/customXml" Target="../ink/ink657.xml"/><Relationship Id="rId110" Type="http://schemas.openxmlformats.org/officeDocument/2006/relationships/image" Target="../media/image672.png"/><Relationship Id="rId131" Type="http://schemas.openxmlformats.org/officeDocument/2006/relationships/customXml" Target="../ink/ink679.xml"/><Relationship Id="rId61" Type="http://schemas.openxmlformats.org/officeDocument/2006/relationships/customXml" Target="../ink/ink644.xml"/><Relationship Id="rId82" Type="http://schemas.openxmlformats.org/officeDocument/2006/relationships/image" Target="../media/image658.png"/><Relationship Id="rId152" Type="http://schemas.openxmlformats.org/officeDocument/2006/relationships/image" Target="../media/image693.png"/><Relationship Id="rId173" Type="http://schemas.openxmlformats.org/officeDocument/2006/relationships/customXml" Target="../ink/ink700.xml"/><Relationship Id="rId194" Type="http://schemas.openxmlformats.org/officeDocument/2006/relationships/image" Target="../media/image714.png"/><Relationship Id="rId199" Type="http://schemas.openxmlformats.org/officeDocument/2006/relationships/customXml" Target="../ink/ink713.xml"/><Relationship Id="rId203" Type="http://schemas.openxmlformats.org/officeDocument/2006/relationships/customXml" Target="../ink/ink715.xml"/><Relationship Id="rId208" Type="http://schemas.openxmlformats.org/officeDocument/2006/relationships/image" Target="../media/image721.png"/><Relationship Id="rId229" Type="http://schemas.openxmlformats.org/officeDocument/2006/relationships/customXml" Target="../ink/ink728.xml"/><Relationship Id="rId19" Type="http://schemas.openxmlformats.org/officeDocument/2006/relationships/customXml" Target="../ink/ink623.xml"/><Relationship Id="rId224" Type="http://schemas.openxmlformats.org/officeDocument/2006/relationships/image" Target="../media/image729.png"/><Relationship Id="rId240" Type="http://schemas.openxmlformats.org/officeDocument/2006/relationships/image" Target="../media/image737.png"/><Relationship Id="rId245" Type="http://schemas.openxmlformats.org/officeDocument/2006/relationships/customXml" Target="../ink/ink736.xml"/><Relationship Id="rId261" Type="http://schemas.openxmlformats.org/officeDocument/2006/relationships/customXml" Target="../ink/ink744.xml"/><Relationship Id="rId266" Type="http://schemas.openxmlformats.org/officeDocument/2006/relationships/image" Target="../media/image750.png"/><Relationship Id="rId287" Type="http://schemas.openxmlformats.org/officeDocument/2006/relationships/customXml" Target="../ink/ink757.xml"/><Relationship Id="rId14" Type="http://schemas.openxmlformats.org/officeDocument/2006/relationships/image" Target="../media/image624.png"/><Relationship Id="rId30" Type="http://schemas.openxmlformats.org/officeDocument/2006/relationships/image" Target="../media/image632.png"/><Relationship Id="rId35" Type="http://schemas.openxmlformats.org/officeDocument/2006/relationships/customXml" Target="../ink/ink631.xml"/><Relationship Id="rId56" Type="http://schemas.openxmlformats.org/officeDocument/2006/relationships/image" Target="../media/image645.png"/><Relationship Id="rId77" Type="http://schemas.openxmlformats.org/officeDocument/2006/relationships/customXml" Target="../ink/ink652.xml"/><Relationship Id="rId100" Type="http://schemas.openxmlformats.org/officeDocument/2006/relationships/image" Target="../media/image667.png"/><Relationship Id="rId105" Type="http://schemas.openxmlformats.org/officeDocument/2006/relationships/customXml" Target="../ink/ink666.xml"/><Relationship Id="rId126" Type="http://schemas.openxmlformats.org/officeDocument/2006/relationships/image" Target="../media/image680.png"/><Relationship Id="rId147" Type="http://schemas.openxmlformats.org/officeDocument/2006/relationships/customXml" Target="../ink/ink687.xml"/><Relationship Id="rId168" Type="http://schemas.openxmlformats.org/officeDocument/2006/relationships/image" Target="../media/image701.png"/><Relationship Id="rId282" Type="http://schemas.openxmlformats.org/officeDocument/2006/relationships/image" Target="../media/image758.png"/><Relationship Id="rId312" Type="http://schemas.openxmlformats.org/officeDocument/2006/relationships/image" Target="../media/image773.png"/><Relationship Id="rId8" Type="http://schemas.openxmlformats.org/officeDocument/2006/relationships/image" Target="../media/image621.png"/><Relationship Id="rId51" Type="http://schemas.openxmlformats.org/officeDocument/2006/relationships/customXml" Target="../ink/ink639.xml"/><Relationship Id="rId72" Type="http://schemas.openxmlformats.org/officeDocument/2006/relationships/image" Target="../media/image653.png"/><Relationship Id="rId93" Type="http://schemas.openxmlformats.org/officeDocument/2006/relationships/customXml" Target="../ink/ink660.xml"/><Relationship Id="rId98" Type="http://schemas.openxmlformats.org/officeDocument/2006/relationships/image" Target="../media/image666.png"/><Relationship Id="rId121" Type="http://schemas.openxmlformats.org/officeDocument/2006/relationships/customXml" Target="../ink/ink674.xml"/><Relationship Id="rId142" Type="http://schemas.openxmlformats.org/officeDocument/2006/relationships/image" Target="../media/image688.png"/><Relationship Id="rId163" Type="http://schemas.openxmlformats.org/officeDocument/2006/relationships/customXml" Target="../ink/ink695.xml"/><Relationship Id="rId184" Type="http://schemas.openxmlformats.org/officeDocument/2006/relationships/image" Target="../media/image709.png"/><Relationship Id="rId189" Type="http://schemas.openxmlformats.org/officeDocument/2006/relationships/customXml" Target="../ink/ink708.xml"/><Relationship Id="rId219" Type="http://schemas.openxmlformats.org/officeDocument/2006/relationships/customXml" Target="../ink/ink723.xml"/><Relationship Id="rId3" Type="http://schemas.openxmlformats.org/officeDocument/2006/relationships/customXml" Target="../ink/ink615.xml"/><Relationship Id="rId214" Type="http://schemas.openxmlformats.org/officeDocument/2006/relationships/image" Target="../media/image724.png"/><Relationship Id="rId230" Type="http://schemas.openxmlformats.org/officeDocument/2006/relationships/image" Target="../media/image732.png"/><Relationship Id="rId235" Type="http://schemas.openxmlformats.org/officeDocument/2006/relationships/customXml" Target="../ink/ink731.xml"/><Relationship Id="rId251" Type="http://schemas.openxmlformats.org/officeDocument/2006/relationships/customXml" Target="../ink/ink739.xml"/><Relationship Id="rId256" Type="http://schemas.openxmlformats.org/officeDocument/2006/relationships/image" Target="../media/image745.png"/><Relationship Id="rId277" Type="http://schemas.openxmlformats.org/officeDocument/2006/relationships/customXml" Target="../ink/ink752.xml"/><Relationship Id="rId298" Type="http://schemas.openxmlformats.org/officeDocument/2006/relationships/image" Target="../media/image766.png"/><Relationship Id="rId25" Type="http://schemas.openxmlformats.org/officeDocument/2006/relationships/customXml" Target="../ink/ink626.xml"/><Relationship Id="rId46" Type="http://schemas.openxmlformats.org/officeDocument/2006/relationships/image" Target="../media/image640.png"/><Relationship Id="rId67" Type="http://schemas.openxmlformats.org/officeDocument/2006/relationships/customXml" Target="../ink/ink647.xml"/><Relationship Id="rId116" Type="http://schemas.openxmlformats.org/officeDocument/2006/relationships/image" Target="../media/image675.png"/><Relationship Id="rId137" Type="http://schemas.openxmlformats.org/officeDocument/2006/relationships/customXml" Target="../ink/ink682.xml"/><Relationship Id="rId158" Type="http://schemas.openxmlformats.org/officeDocument/2006/relationships/image" Target="../media/image696.png"/><Relationship Id="rId272" Type="http://schemas.openxmlformats.org/officeDocument/2006/relationships/image" Target="../media/image753.png"/><Relationship Id="rId293" Type="http://schemas.openxmlformats.org/officeDocument/2006/relationships/customXml" Target="../ink/ink760.xml"/><Relationship Id="rId302" Type="http://schemas.openxmlformats.org/officeDocument/2006/relationships/image" Target="../media/image768.png"/><Relationship Id="rId307" Type="http://schemas.openxmlformats.org/officeDocument/2006/relationships/customXml" Target="../ink/ink767.xml"/><Relationship Id="rId20" Type="http://schemas.openxmlformats.org/officeDocument/2006/relationships/image" Target="../media/image627.png"/><Relationship Id="rId41" Type="http://schemas.openxmlformats.org/officeDocument/2006/relationships/customXml" Target="../ink/ink634.xml"/><Relationship Id="rId62" Type="http://schemas.openxmlformats.org/officeDocument/2006/relationships/image" Target="../media/image648.png"/><Relationship Id="rId83" Type="http://schemas.openxmlformats.org/officeDocument/2006/relationships/customXml" Target="../ink/ink655.xml"/><Relationship Id="rId88" Type="http://schemas.openxmlformats.org/officeDocument/2006/relationships/image" Target="../media/image661.png"/><Relationship Id="rId111" Type="http://schemas.openxmlformats.org/officeDocument/2006/relationships/customXml" Target="../ink/ink669.xml"/><Relationship Id="rId132" Type="http://schemas.openxmlformats.org/officeDocument/2006/relationships/image" Target="../media/image683.png"/><Relationship Id="rId153" Type="http://schemas.openxmlformats.org/officeDocument/2006/relationships/customXml" Target="../ink/ink690.xml"/><Relationship Id="rId174" Type="http://schemas.openxmlformats.org/officeDocument/2006/relationships/image" Target="../media/image704.png"/><Relationship Id="rId179" Type="http://schemas.openxmlformats.org/officeDocument/2006/relationships/customXml" Target="../ink/ink703.xml"/><Relationship Id="rId195" Type="http://schemas.openxmlformats.org/officeDocument/2006/relationships/customXml" Target="../ink/ink711.xml"/><Relationship Id="rId209" Type="http://schemas.openxmlformats.org/officeDocument/2006/relationships/customXml" Target="../ink/ink718.xml"/><Relationship Id="rId190" Type="http://schemas.openxmlformats.org/officeDocument/2006/relationships/image" Target="../media/image712.png"/><Relationship Id="rId204" Type="http://schemas.openxmlformats.org/officeDocument/2006/relationships/image" Target="../media/image719.png"/><Relationship Id="rId220" Type="http://schemas.openxmlformats.org/officeDocument/2006/relationships/image" Target="../media/image727.png"/><Relationship Id="rId225" Type="http://schemas.openxmlformats.org/officeDocument/2006/relationships/customXml" Target="../ink/ink726.xml"/><Relationship Id="rId241" Type="http://schemas.openxmlformats.org/officeDocument/2006/relationships/customXml" Target="../ink/ink734.xml"/><Relationship Id="rId246" Type="http://schemas.openxmlformats.org/officeDocument/2006/relationships/image" Target="../media/image740.png"/><Relationship Id="rId267" Type="http://schemas.openxmlformats.org/officeDocument/2006/relationships/customXml" Target="../ink/ink747.xml"/><Relationship Id="rId288" Type="http://schemas.openxmlformats.org/officeDocument/2006/relationships/image" Target="../media/image761.png"/><Relationship Id="rId15" Type="http://schemas.openxmlformats.org/officeDocument/2006/relationships/customXml" Target="../ink/ink621.xml"/><Relationship Id="rId36" Type="http://schemas.openxmlformats.org/officeDocument/2006/relationships/image" Target="../media/image635.png"/><Relationship Id="rId57" Type="http://schemas.openxmlformats.org/officeDocument/2006/relationships/customXml" Target="../ink/ink642.xml"/><Relationship Id="rId106" Type="http://schemas.openxmlformats.org/officeDocument/2006/relationships/image" Target="../media/image670.png"/><Relationship Id="rId127" Type="http://schemas.openxmlformats.org/officeDocument/2006/relationships/customXml" Target="../ink/ink677.xml"/><Relationship Id="rId262" Type="http://schemas.openxmlformats.org/officeDocument/2006/relationships/image" Target="../media/image748.png"/><Relationship Id="rId283" Type="http://schemas.openxmlformats.org/officeDocument/2006/relationships/customXml" Target="../ink/ink755.xml"/><Relationship Id="rId313" Type="http://schemas.openxmlformats.org/officeDocument/2006/relationships/customXml" Target="../ink/ink770.xml"/><Relationship Id="rId10" Type="http://schemas.openxmlformats.org/officeDocument/2006/relationships/image" Target="../media/image622.png"/><Relationship Id="rId31" Type="http://schemas.openxmlformats.org/officeDocument/2006/relationships/customXml" Target="../ink/ink629.xml"/><Relationship Id="rId52" Type="http://schemas.openxmlformats.org/officeDocument/2006/relationships/image" Target="../media/image643.png"/><Relationship Id="rId73" Type="http://schemas.openxmlformats.org/officeDocument/2006/relationships/customXml" Target="../ink/ink650.xml"/><Relationship Id="rId78" Type="http://schemas.openxmlformats.org/officeDocument/2006/relationships/image" Target="../media/image656.png"/><Relationship Id="rId94" Type="http://schemas.openxmlformats.org/officeDocument/2006/relationships/image" Target="../media/image664.png"/><Relationship Id="rId99" Type="http://schemas.openxmlformats.org/officeDocument/2006/relationships/customXml" Target="../ink/ink663.xml"/><Relationship Id="rId101" Type="http://schemas.openxmlformats.org/officeDocument/2006/relationships/customXml" Target="../ink/ink664.xml"/><Relationship Id="rId122" Type="http://schemas.openxmlformats.org/officeDocument/2006/relationships/image" Target="../media/image678.png"/><Relationship Id="rId143" Type="http://schemas.openxmlformats.org/officeDocument/2006/relationships/customXml" Target="../ink/ink685.xml"/><Relationship Id="rId148" Type="http://schemas.openxmlformats.org/officeDocument/2006/relationships/image" Target="../media/image691.png"/><Relationship Id="rId164" Type="http://schemas.openxmlformats.org/officeDocument/2006/relationships/image" Target="../media/image699.png"/><Relationship Id="rId169" Type="http://schemas.openxmlformats.org/officeDocument/2006/relationships/customXml" Target="../ink/ink698.xml"/><Relationship Id="rId185" Type="http://schemas.openxmlformats.org/officeDocument/2006/relationships/customXml" Target="../ink/ink706.xml"/><Relationship Id="rId4" Type="http://schemas.openxmlformats.org/officeDocument/2006/relationships/image" Target="../media/image619.png"/><Relationship Id="rId9" Type="http://schemas.openxmlformats.org/officeDocument/2006/relationships/customXml" Target="../ink/ink618.xml"/><Relationship Id="rId180" Type="http://schemas.openxmlformats.org/officeDocument/2006/relationships/image" Target="../media/image707.png"/><Relationship Id="rId210" Type="http://schemas.openxmlformats.org/officeDocument/2006/relationships/image" Target="../media/image722.png"/><Relationship Id="rId215" Type="http://schemas.openxmlformats.org/officeDocument/2006/relationships/customXml" Target="../ink/ink721.xml"/><Relationship Id="rId236" Type="http://schemas.openxmlformats.org/officeDocument/2006/relationships/image" Target="../media/image735.png"/><Relationship Id="rId257" Type="http://schemas.openxmlformats.org/officeDocument/2006/relationships/customXml" Target="../ink/ink742.xml"/><Relationship Id="rId278" Type="http://schemas.openxmlformats.org/officeDocument/2006/relationships/image" Target="../media/image756.png"/><Relationship Id="rId26" Type="http://schemas.openxmlformats.org/officeDocument/2006/relationships/image" Target="../media/image630.png"/><Relationship Id="rId231" Type="http://schemas.openxmlformats.org/officeDocument/2006/relationships/customXml" Target="../ink/ink729.xml"/><Relationship Id="rId252" Type="http://schemas.openxmlformats.org/officeDocument/2006/relationships/image" Target="../media/image743.png"/><Relationship Id="rId273" Type="http://schemas.openxmlformats.org/officeDocument/2006/relationships/customXml" Target="../ink/ink750.xml"/><Relationship Id="rId294" Type="http://schemas.openxmlformats.org/officeDocument/2006/relationships/image" Target="../media/image764.png"/><Relationship Id="rId308" Type="http://schemas.openxmlformats.org/officeDocument/2006/relationships/image" Target="../media/image771.png"/><Relationship Id="rId47" Type="http://schemas.openxmlformats.org/officeDocument/2006/relationships/customXml" Target="../ink/ink637.xml"/><Relationship Id="rId68" Type="http://schemas.openxmlformats.org/officeDocument/2006/relationships/image" Target="../media/image651.png"/><Relationship Id="rId89" Type="http://schemas.openxmlformats.org/officeDocument/2006/relationships/customXml" Target="../ink/ink658.xml"/><Relationship Id="rId112" Type="http://schemas.openxmlformats.org/officeDocument/2006/relationships/image" Target="../media/image673.png"/><Relationship Id="rId133" Type="http://schemas.openxmlformats.org/officeDocument/2006/relationships/customXml" Target="../ink/ink680.xml"/><Relationship Id="rId154" Type="http://schemas.openxmlformats.org/officeDocument/2006/relationships/image" Target="../media/image694.png"/><Relationship Id="rId175" Type="http://schemas.openxmlformats.org/officeDocument/2006/relationships/customXml" Target="../ink/ink701.xml"/><Relationship Id="rId196" Type="http://schemas.openxmlformats.org/officeDocument/2006/relationships/image" Target="../media/image715.png"/><Relationship Id="rId200" Type="http://schemas.openxmlformats.org/officeDocument/2006/relationships/image" Target="../media/image717.png"/><Relationship Id="rId16" Type="http://schemas.openxmlformats.org/officeDocument/2006/relationships/image" Target="../media/image625.png"/><Relationship Id="rId221" Type="http://schemas.openxmlformats.org/officeDocument/2006/relationships/customXml" Target="../ink/ink724.xml"/><Relationship Id="rId242" Type="http://schemas.openxmlformats.org/officeDocument/2006/relationships/image" Target="../media/image738.png"/><Relationship Id="rId263" Type="http://schemas.openxmlformats.org/officeDocument/2006/relationships/customXml" Target="../ink/ink745.xml"/><Relationship Id="rId284" Type="http://schemas.openxmlformats.org/officeDocument/2006/relationships/image" Target="../media/image759.png"/><Relationship Id="rId37" Type="http://schemas.openxmlformats.org/officeDocument/2006/relationships/customXml" Target="../ink/ink632.xml"/><Relationship Id="rId58" Type="http://schemas.openxmlformats.org/officeDocument/2006/relationships/image" Target="../media/image646.png"/><Relationship Id="rId79" Type="http://schemas.openxmlformats.org/officeDocument/2006/relationships/customXml" Target="../ink/ink653.xml"/><Relationship Id="rId102" Type="http://schemas.openxmlformats.org/officeDocument/2006/relationships/image" Target="../media/image668.png"/><Relationship Id="rId123" Type="http://schemas.openxmlformats.org/officeDocument/2006/relationships/customXml" Target="../ink/ink675.xml"/><Relationship Id="rId144" Type="http://schemas.openxmlformats.org/officeDocument/2006/relationships/image" Target="../media/image689.png"/><Relationship Id="rId90" Type="http://schemas.openxmlformats.org/officeDocument/2006/relationships/image" Target="../media/image662.png"/><Relationship Id="rId165" Type="http://schemas.openxmlformats.org/officeDocument/2006/relationships/customXml" Target="../ink/ink696.xml"/><Relationship Id="rId186" Type="http://schemas.openxmlformats.org/officeDocument/2006/relationships/image" Target="../media/image710.png"/><Relationship Id="rId211" Type="http://schemas.openxmlformats.org/officeDocument/2006/relationships/customXml" Target="../ink/ink719.xml"/><Relationship Id="rId232" Type="http://schemas.openxmlformats.org/officeDocument/2006/relationships/image" Target="../media/image733.png"/><Relationship Id="rId253" Type="http://schemas.openxmlformats.org/officeDocument/2006/relationships/customXml" Target="../ink/ink740.xml"/><Relationship Id="rId274" Type="http://schemas.openxmlformats.org/officeDocument/2006/relationships/image" Target="../media/image754.png"/><Relationship Id="rId295" Type="http://schemas.openxmlformats.org/officeDocument/2006/relationships/customXml" Target="../ink/ink761.xml"/><Relationship Id="rId309" Type="http://schemas.openxmlformats.org/officeDocument/2006/relationships/customXml" Target="../ink/ink768.xml"/><Relationship Id="rId27" Type="http://schemas.openxmlformats.org/officeDocument/2006/relationships/customXml" Target="../ink/ink627.xml"/><Relationship Id="rId48" Type="http://schemas.openxmlformats.org/officeDocument/2006/relationships/image" Target="../media/image641.png"/><Relationship Id="rId69" Type="http://schemas.openxmlformats.org/officeDocument/2006/relationships/customXml" Target="../ink/ink648.xml"/><Relationship Id="rId113" Type="http://schemas.openxmlformats.org/officeDocument/2006/relationships/customXml" Target="../ink/ink670.xml"/><Relationship Id="rId134" Type="http://schemas.openxmlformats.org/officeDocument/2006/relationships/image" Target="../media/image684.png"/><Relationship Id="rId80" Type="http://schemas.openxmlformats.org/officeDocument/2006/relationships/image" Target="../media/image657.png"/><Relationship Id="rId155" Type="http://schemas.openxmlformats.org/officeDocument/2006/relationships/customXml" Target="../ink/ink691.xml"/><Relationship Id="rId176" Type="http://schemas.openxmlformats.org/officeDocument/2006/relationships/image" Target="../media/image705.png"/><Relationship Id="rId197" Type="http://schemas.openxmlformats.org/officeDocument/2006/relationships/customXml" Target="../ink/ink712.xml"/><Relationship Id="rId201" Type="http://schemas.openxmlformats.org/officeDocument/2006/relationships/customXml" Target="../ink/ink714.xml"/><Relationship Id="rId222" Type="http://schemas.openxmlformats.org/officeDocument/2006/relationships/image" Target="../media/image728.png"/><Relationship Id="rId243" Type="http://schemas.openxmlformats.org/officeDocument/2006/relationships/customXml" Target="../ink/ink735.xml"/><Relationship Id="rId264" Type="http://schemas.openxmlformats.org/officeDocument/2006/relationships/image" Target="../media/image749.png"/><Relationship Id="rId285" Type="http://schemas.openxmlformats.org/officeDocument/2006/relationships/customXml" Target="../ink/ink756.xml"/><Relationship Id="rId17" Type="http://schemas.openxmlformats.org/officeDocument/2006/relationships/customXml" Target="../ink/ink622.xml"/><Relationship Id="rId38" Type="http://schemas.openxmlformats.org/officeDocument/2006/relationships/image" Target="../media/image636.png"/><Relationship Id="rId59" Type="http://schemas.openxmlformats.org/officeDocument/2006/relationships/customXml" Target="../ink/ink643.xml"/><Relationship Id="rId103" Type="http://schemas.openxmlformats.org/officeDocument/2006/relationships/customXml" Target="../ink/ink665.xml"/><Relationship Id="rId124" Type="http://schemas.openxmlformats.org/officeDocument/2006/relationships/image" Target="../media/image679.png"/><Relationship Id="rId310" Type="http://schemas.openxmlformats.org/officeDocument/2006/relationships/image" Target="../media/image772.png"/><Relationship Id="rId70" Type="http://schemas.openxmlformats.org/officeDocument/2006/relationships/image" Target="../media/image652.png"/><Relationship Id="rId91" Type="http://schemas.openxmlformats.org/officeDocument/2006/relationships/customXml" Target="../ink/ink659.xml"/><Relationship Id="rId145" Type="http://schemas.openxmlformats.org/officeDocument/2006/relationships/customXml" Target="../ink/ink686.xml"/><Relationship Id="rId166" Type="http://schemas.openxmlformats.org/officeDocument/2006/relationships/image" Target="../media/image700.png"/><Relationship Id="rId187" Type="http://schemas.openxmlformats.org/officeDocument/2006/relationships/customXml" Target="../ink/ink7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23.png"/><Relationship Id="rId233" Type="http://schemas.openxmlformats.org/officeDocument/2006/relationships/customXml" Target="../ink/ink730.xml"/><Relationship Id="rId254" Type="http://schemas.openxmlformats.org/officeDocument/2006/relationships/image" Target="../media/image744.png"/><Relationship Id="rId28" Type="http://schemas.openxmlformats.org/officeDocument/2006/relationships/image" Target="../media/image631.png"/><Relationship Id="rId49" Type="http://schemas.openxmlformats.org/officeDocument/2006/relationships/customXml" Target="../ink/ink638.xml"/><Relationship Id="rId114" Type="http://schemas.openxmlformats.org/officeDocument/2006/relationships/image" Target="../media/image674.png"/><Relationship Id="rId275" Type="http://schemas.openxmlformats.org/officeDocument/2006/relationships/customXml" Target="../ink/ink751.xml"/><Relationship Id="rId296" Type="http://schemas.openxmlformats.org/officeDocument/2006/relationships/image" Target="../media/image765.png"/><Relationship Id="rId300" Type="http://schemas.openxmlformats.org/officeDocument/2006/relationships/image" Target="../media/image767.png"/><Relationship Id="rId60" Type="http://schemas.openxmlformats.org/officeDocument/2006/relationships/image" Target="../media/image647.png"/><Relationship Id="rId81" Type="http://schemas.openxmlformats.org/officeDocument/2006/relationships/customXml" Target="../ink/ink654.xml"/><Relationship Id="rId135" Type="http://schemas.openxmlformats.org/officeDocument/2006/relationships/customXml" Target="../ink/ink681.xml"/><Relationship Id="rId156" Type="http://schemas.openxmlformats.org/officeDocument/2006/relationships/image" Target="../media/image695.png"/><Relationship Id="rId177" Type="http://schemas.openxmlformats.org/officeDocument/2006/relationships/customXml" Target="../ink/ink702.xml"/><Relationship Id="rId198" Type="http://schemas.openxmlformats.org/officeDocument/2006/relationships/image" Target="../media/image716.png"/><Relationship Id="rId202" Type="http://schemas.openxmlformats.org/officeDocument/2006/relationships/image" Target="../media/image718.png"/><Relationship Id="rId223" Type="http://schemas.openxmlformats.org/officeDocument/2006/relationships/customXml" Target="../ink/ink725.xml"/><Relationship Id="rId244" Type="http://schemas.openxmlformats.org/officeDocument/2006/relationships/image" Target="../media/image739.png"/><Relationship Id="rId18" Type="http://schemas.openxmlformats.org/officeDocument/2006/relationships/image" Target="../media/image626.png"/><Relationship Id="rId39" Type="http://schemas.openxmlformats.org/officeDocument/2006/relationships/customXml" Target="../ink/ink633.xml"/><Relationship Id="rId265" Type="http://schemas.openxmlformats.org/officeDocument/2006/relationships/customXml" Target="../ink/ink746.xml"/><Relationship Id="rId286" Type="http://schemas.openxmlformats.org/officeDocument/2006/relationships/image" Target="../media/image760.png"/><Relationship Id="rId50" Type="http://schemas.openxmlformats.org/officeDocument/2006/relationships/image" Target="../media/image642.png"/><Relationship Id="rId104" Type="http://schemas.openxmlformats.org/officeDocument/2006/relationships/image" Target="../media/image669.png"/><Relationship Id="rId125" Type="http://schemas.openxmlformats.org/officeDocument/2006/relationships/customXml" Target="../ink/ink676.xml"/><Relationship Id="rId146" Type="http://schemas.openxmlformats.org/officeDocument/2006/relationships/image" Target="../media/image690.png"/><Relationship Id="rId167" Type="http://schemas.openxmlformats.org/officeDocument/2006/relationships/customXml" Target="../ink/ink697.xml"/><Relationship Id="rId188" Type="http://schemas.openxmlformats.org/officeDocument/2006/relationships/image" Target="../media/image711.png"/><Relationship Id="rId311" Type="http://schemas.openxmlformats.org/officeDocument/2006/relationships/customXml" Target="../ink/ink769.xml"/><Relationship Id="rId71" Type="http://schemas.openxmlformats.org/officeDocument/2006/relationships/customXml" Target="../ink/ink649.xml"/><Relationship Id="rId92" Type="http://schemas.openxmlformats.org/officeDocument/2006/relationships/image" Target="../media/image663.png"/><Relationship Id="rId213" Type="http://schemas.openxmlformats.org/officeDocument/2006/relationships/customXml" Target="../ink/ink720.xml"/><Relationship Id="rId234" Type="http://schemas.openxmlformats.org/officeDocument/2006/relationships/image" Target="../media/image734.png"/><Relationship Id="rId2" Type="http://schemas.openxmlformats.org/officeDocument/2006/relationships/image" Target="../media/image1310.png"/><Relationship Id="rId29" Type="http://schemas.openxmlformats.org/officeDocument/2006/relationships/customXml" Target="../ink/ink628.xml"/><Relationship Id="rId255" Type="http://schemas.openxmlformats.org/officeDocument/2006/relationships/customXml" Target="../ink/ink741.xml"/><Relationship Id="rId276" Type="http://schemas.openxmlformats.org/officeDocument/2006/relationships/image" Target="../media/image755.png"/><Relationship Id="rId297" Type="http://schemas.openxmlformats.org/officeDocument/2006/relationships/customXml" Target="../ink/ink762.xml"/><Relationship Id="rId40" Type="http://schemas.openxmlformats.org/officeDocument/2006/relationships/image" Target="../media/image637.png"/><Relationship Id="rId115" Type="http://schemas.openxmlformats.org/officeDocument/2006/relationships/customXml" Target="../ink/ink671.xml"/><Relationship Id="rId136" Type="http://schemas.openxmlformats.org/officeDocument/2006/relationships/image" Target="../media/image685.png"/><Relationship Id="rId157" Type="http://schemas.openxmlformats.org/officeDocument/2006/relationships/customXml" Target="../ink/ink692.xml"/><Relationship Id="rId178" Type="http://schemas.openxmlformats.org/officeDocument/2006/relationships/image" Target="../media/image706.png"/><Relationship Id="rId301" Type="http://schemas.openxmlformats.org/officeDocument/2006/relationships/customXml" Target="../ink/ink7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42" Type="http://schemas.openxmlformats.org/officeDocument/2006/relationships/customXml" Target="../ink/ink20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7.png"/><Relationship Id="rId112" Type="http://schemas.openxmlformats.org/officeDocument/2006/relationships/customXml" Target="../ink/ink55.xml"/><Relationship Id="rId133" Type="http://schemas.openxmlformats.org/officeDocument/2006/relationships/image" Target="../media/image69.png"/><Relationship Id="rId16" Type="http://schemas.openxmlformats.org/officeDocument/2006/relationships/customXml" Target="../ink/ink7.xml"/><Relationship Id="rId107" Type="http://schemas.openxmlformats.org/officeDocument/2006/relationships/image" Target="../media/image56.png"/><Relationship Id="rId11" Type="http://schemas.openxmlformats.org/officeDocument/2006/relationships/image" Target="../media/image8.png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2.png"/><Relationship Id="rId102" Type="http://schemas.openxmlformats.org/officeDocument/2006/relationships/customXml" Target="../ink/ink50.xml"/><Relationship Id="rId123" Type="http://schemas.openxmlformats.org/officeDocument/2006/relationships/image" Target="../media/image64.png"/><Relationship Id="rId128" Type="http://schemas.openxmlformats.org/officeDocument/2006/relationships/customXml" Target="../ink/ink63.xml"/><Relationship Id="rId5" Type="http://schemas.openxmlformats.org/officeDocument/2006/relationships/image" Target="../media/image5.png"/><Relationship Id="rId90" Type="http://schemas.openxmlformats.org/officeDocument/2006/relationships/customXml" Target="../ink/ink44.xml"/><Relationship Id="rId95" Type="http://schemas.openxmlformats.org/officeDocument/2006/relationships/image" Target="../media/image5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7.png"/><Relationship Id="rId77" Type="http://schemas.openxmlformats.org/officeDocument/2006/relationships/image" Target="../media/image41.png"/><Relationship Id="rId100" Type="http://schemas.openxmlformats.org/officeDocument/2006/relationships/customXml" Target="../ink/ink49.xml"/><Relationship Id="rId105" Type="http://schemas.openxmlformats.org/officeDocument/2006/relationships/image" Target="../media/image55.png"/><Relationship Id="rId113" Type="http://schemas.openxmlformats.org/officeDocument/2006/relationships/image" Target="../media/image59.png"/><Relationship Id="rId118" Type="http://schemas.openxmlformats.org/officeDocument/2006/relationships/customXml" Target="../ink/ink58.xml"/><Relationship Id="rId126" Type="http://schemas.openxmlformats.org/officeDocument/2006/relationships/customXml" Target="../ink/ink62.xml"/><Relationship Id="rId134" Type="http://schemas.openxmlformats.org/officeDocument/2006/relationships/customXml" Target="../ink/ink66.xml"/><Relationship Id="rId8" Type="http://schemas.openxmlformats.org/officeDocument/2006/relationships/customXml" Target="../ink/ink3.xml"/><Relationship Id="rId51" Type="http://schemas.openxmlformats.org/officeDocument/2006/relationships/image" Target="../media/image28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45.png"/><Relationship Id="rId93" Type="http://schemas.openxmlformats.org/officeDocument/2006/relationships/image" Target="../media/image49.png"/><Relationship Id="rId98" Type="http://schemas.openxmlformats.org/officeDocument/2006/relationships/customXml" Target="../ink/ink48.xml"/><Relationship Id="rId121" Type="http://schemas.openxmlformats.org/officeDocument/2006/relationships/image" Target="../media/image63.png"/><Relationship Id="rId3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2.png"/><Relationship Id="rId67" Type="http://schemas.openxmlformats.org/officeDocument/2006/relationships/image" Target="../media/image36.png"/><Relationship Id="rId103" Type="http://schemas.openxmlformats.org/officeDocument/2006/relationships/image" Target="../media/image54.png"/><Relationship Id="rId108" Type="http://schemas.openxmlformats.org/officeDocument/2006/relationships/customXml" Target="../ink/ink53.xml"/><Relationship Id="rId116" Type="http://schemas.openxmlformats.org/officeDocument/2006/relationships/customXml" Target="../ink/ink57.xml"/><Relationship Id="rId124" Type="http://schemas.openxmlformats.org/officeDocument/2006/relationships/customXml" Target="../ink/ink61.xml"/><Relationship Id="rId129" Type="http://schemas.openxmlformats.org/officeDocument/2006/relationships/image" Target="../media/image67.png"/><Relationship Id="rId137" Type="http://schemas.openxmlformats.org/officeDocument/2006/relationships/image" Target="../media/image71.png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0.png"/><Relationship Id="rId83" Type="http://schemas.openxmlformats.org/officeDocument/2006/relationships/image" Target="../media/image44.png"/><Relationship Id="rId88" Type="http://schemas.openxmlformats.org/officeDocument/2006/relationships/customXml" Target="../ink/ink43.xml"/><Relationship Id="rId91" Type="http://schemas.openxmlformats.org/officeDocument/2006/relationships/image" Target="../media/image48.png"/><Relationship Id="rId96" Type="http://schemas.openxmlformats.org/officeDocument/2006/relationships/customXml" Target="../ink/ink47.xml"/><Relationship Id="rId111" Type="http://schemas.openxmlformats.org/officeDocument/2006/relationships/image" Target="../media/image58.png"/><Relationship Id="rId132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6" Type="http://schemas.openxmlformats.org/officeDocument/2006/relationships/customXml" Target="../ink/ink52.xml"/><Relationship Id="rId114" Type="http://schemas.openxmlformats.org/officeDocument/2006/relationships/customXml" Target="../ink/ink56.xml"/><Relationship Id="rId119" Type="http://schemas.openxmlformats.org/officeDocument/2006/relationships/image" Target="../media/image62.png"/><Relationship Id="rId127" Type="http://schemas.openxmlformats.org/officeDocument/2006/relationships/image" Target="../media/image66.png"/><Relationship Id="rId10" Type="http://schemas.openxmlformats.org/officeDocument/2006/relationships/customXml" Target="../ink/ink4.xml"/><Relationship Id="rId31" Type="http://schemas.openxmlformats.org/officeDocument/2006/relationships/image" Target="../media/image18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38.xml"/><Relationship Id="rId81" Type="http://schemas.openxmlformats.org/officeDocument/2006/relationships/image" Target="../media/image43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60.xml"/><Relationship Id="rId130" Type="http://schemas.openxmlformats.org/officeDocument/2006/relationships/customXml" Target="../ink/ink64.xml"/><Relationship Id="rId135" Type="http://schemas.openxmlformats.org/officeDocument/2006/relationships/image" Target="../media/image70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9" Type="http://schemas.openxmlformats.org/officeDocument/2006/relationships/image" Target="../media/image22.png"/><Relationship Id="rId109" Type="http://schemas.openxmlformats.org/officeDocument/2006/relationships/image" Target="../media/image57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0.png"/><Relationship Id="rId76" Type="http://schemas.openxmlformats.org/officeDocument/2006/relationships/customXml" Target="../ink/ink37.xml"/><Relationship Id="rId97" Type="http://schemas.openxmlformats.org/officeDocument/2006/relationships/image" Target="../media/image51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5.png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92" Type="http://schemas.openxmlformats.org/officeDocument/2006/relationships/customXml" Target="../ink/ink45.xml"/><Relationship Id="rId2" Type="http://schemas.openxmlformats.org/officeDocument/2006/relationships/image" Target="../media/image3.png"/><Relationship Id="rId29" Type="http://schemas.openxmlformats.org/officeDocument/2006/relationships/image" Target="../media/image17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66" Type="http://schemas.openxmlformats.org/officeDocument/2006/relationships/customXml" Target="../ink/ink32.xml"/><Relationship Id="rId87" Type="http://schemas.openxmlformats.org/officeDocument/2006/relationships/image" Target="../media/image46.png"/><Relationship Id="rId110" Type="http://schemas.openxmlformats.org/officeDocument/2006/relationships/customXml" Target="../ink/ink54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67.xml"/><Relationship Id="rId61" Type="http://schemas.openxmlformats.org/officeDocument/2006/relationships/image" Target="../media/image33.png"/><Relationship Id="rId82" Type="http://schemas.openxmlformats.org/officeDocument/2006/relationships/customXml" Target="../ink/ink40.xml"/><Relationship Id="rId1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9.xml"/><Relationship Id="rId117" Type="http://schemas.openxmlformats.org/officeDocument/2006/relationships/image" Target="../media/image128.png"/><Relationship Id="rId21" Type="http://schemas.openxmlformats.org/officeDocument/2006/relationships/image" Target="../media/image80.png"/><Relationship Id="rId42" Type="http://schemas.openxmlformats.org/officeDocument/2006/relationships/customXml" Target="../ink/ink87.xml"/><Relationship Id="rId47" Type="http://schemas.openxmlformats.org/officeDocument/2006/relationships/image" Target="../media/image93.png"/><Relationship Id="rId63" Type="http://schemas.openxmlformats.org/officeDocument/2006/relationships/image" Target="../media/image101.png"/><Relationship Id="rId68" Type="http://schemas.openxmlformats.org/officeDocument/2006/relationships/customXml" Target="../ink/ink100.xml"/><Relationship Id="rId84" Type="http://schemas.openxmlformats.org/officeDocument/2006/relationships/customXml" Target="../ink/ink108.xml"/><Relationship Id="rId89" Type="http://schemas.openxmlformats.org/officeDocument/2006/relationships/image" Target="../media/image114.png"/><Relationship Id="rId112" Type="http://schemas.openxmlformats.org/officeDocument/2006/relationships/customXml" Target="../ink/ink122.xml"/><Relationship Id="rId16" Type="http://schemas.openxmlformats.org/officeDocument/2006/relationships/customXml" Target="../ink/ink74.xml"/><Relationship Id="rId107" Type="http://schemas.openxmlformats.org/officeDocument/2006/relationships/image" Target="../media/image123.png"/><Relationship Id="rId11" Type="http://schemas.openxmlformats.org/officeDocument/2006/relationships/image" Target="../media/image75.png"/><Relationship Id="rId32" Type="http://schemas.openxmlformats.org/officeDocument/2006/relationships/customXml" Target="../ink/ink82.xml"/><Relationship Id="rId37" Type="http://schemas.openxmlformats.org/officeDocument/2006/relationships/image" Target="../media/image88.png"/><Relationship Id="rId53" Type="http://schemas.openxmlformats.org/officeDocument/2006/relationships/image" Target="../media/image96.png"/><Relationship Id="rId58" Type="http://schemas.openxmlformats.org/officeDocument/2006/relationships/customXml" Target="../ink/ink95.xml"/><Relationship Id="rId74" Type="http://schemas.openxmlformats.org/officeDocument/2006/relationships/customXml" Target="../ink/ink103.xml"/><Relationship Id="rId79" Type="http://schemas.openxmlformats.org/officeDocument/2006/relationships/image" Target="../media/image109.png"/><Relationship Id="rId102" Type="http://schemas.openxmlformats.org/officeDocument/2006/relationships/customXml" Target="../ink/ink117.xml"/><Relationship Id="rId123" Type="http://schemas.openxmlformats.org/officeDocument/2006/relationships/image" Target="../media/image131.png"/><Relationship Id="rId5" Type="http://schemas.openxmlformats.org/officeDocument/2006/relationships/image" Target="../media/image72.png"/><Relationship Id="rId61" Type="http://schemas.openxmlformats.org/officeDocument/2006/relationships/image" Target="../media/image100.png"/><Relationship Id="rId82" Type="http://schemas.openxmlformats.org/officeDocument/2006/relationships/customXml" Target="../ink/ink107.xml"/><Relationship Id="rId90" Type="http://schemas.openxmlformats.org/officeDocument/2006/relationships/customXml" Target="../ink/ink111.xml"/><Relationship Id="rId95" Type="http://schemas.openxmlformats.org/officeDocument/2006/relationships/image" Target="../media/image117.png"/><Relationship Id="rId19" Type="http://schemas.openxmlformats.org/officeDocument/2006/relationships/image" Target="../media/image79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3.png"/><Relationship Id="rId30" Type="http://schemas.openxmlformats.org/officeDocument/2006/relationships/customXml" Target="../ink/ink81.xml"/><Relationship Id="rId35" Type="http://schemas.openxmlformats.org/officeDocument/2006/relationships/image" Target="../media/image87.png"/><Relationship Id="rId43" Type="http://schemas.openxmlformats.org/officeDocument/2006/relationships/image" Target="../media/image91.png"/><Relationship Id="rId48" Type="http://schemas.openxmlformats.org/officeDocument/2006/relationships/customXml" Target="../ink/ink90.xml"/><Relationship Id="rId56" Type="http://schemas.openxmlformats.org/officeDocument/2006/relationships/customXml" Target="../ink/ink94.xml"/><Relationship Id="rId64" Type="http://schemas.openxmlformats.org/officeDocument/2006/relationships/customXml" Target="../ink/ink98.xml"/><Relationship Id="rId69" Type="http://schemas.openxmlformats.org/officeDocument/2006/relationships/image" Target="../media/image104.png"/><Relationship Id="rId77" Type="http://schemas.openxmlformats.org/officeDocument/2006/relationships/image" Target="../media/image108.png"/><Relationship Id="rId100" Type="http://schemas.openxmlformats.org/officeDocument/2006/relationships/customXml" Target="../ink/ink116.xml"/><Relationship Id="rId105" Type="http://schemas.openxmlformats.org/officeDocument/2006/relationships/image" Target="../media/image122.png"/><Relationship Id="rId113" Type="http://schemas.openxmlformats.org/officeDocument/2006/relationships/image" Target="../media/image126.png"/><Relationship Id="rId118" Type="http://schemas.openxmlformats.org/officeDocument/2006/relationships/customXml" Target="../ink/ink125.xml"/><Relationship Id="rId8" Type="http://schemas.openxmlformats.org/officeDocument/2006/relationships/customXml" Target="../ink/ink70.xml"/><Relationship Id="rId51" Type="http://schemas.openxmlformats.org/officeDocument/2006/relationships/image" Target="../media/image95.png"/><Relationship Id="rId72" Type="http://schemas.openxmlformats.org/officeDocument/2006/relationships/customXml" Target="../ink/ink102.xml"/><Relationship Id="rId80" Type="http://schemas.openxmlformats.org/officeDocument/2006/relationships/customXml" Target="../ink/ink106.xml"/><Relationship Id="rId85" Type="http://schemas.openxmlformats.org/officeDocument/2006/relationships/image" Target="../media/image112.png"/><Relationship Id="rId93" Type="http://schemas.openxmlformats.org/officeDocument/2006/relationships/image" Target="../media/image116.png"/><Relationship Id="rId98" Type="http://schemas.openxmlformats.org/officeDocument/2006/relationships/customXml" Target="../ink/ink115.xml"/><Relationship Id="rId121" Type="http://schemas.openxmlformats.org/officeDocument/2006/relationships/image" Target="../media/image130.png"/><Relationship Id="rId3" Type="http://schemas.openxmlformats.org/officeDocument/2006/relationships/image" Target="../media/image4.PNG"/><Relationship Id="rId12" Type="http://schemas.openxmlformats.org/officeDocument/2006/relationships/customXml" Target="../ink/ink72.xml"/><Relationship Id="rId17" Type="http://schemas.openxmlformats.org/officeDocument/2006/relationships/image" Target="../media/image78.png"/><Relationship Id="rId25" Type="http://schemas.openxmlformats.org/officeDocument/2006/relationships/image" Target="../media/image82.png"/><Relationship Id="rId33" Type="http://schemas.openxmlformats.org/officeDocument/2006/relationships/image" Target="../media/image86.png"/><Relationship Id="rId38" Type="http://schemas.openxmlformats.org/officeDocument/2006/relationships/customXml" Target="../ink/ink85.xml"/><Relationship Id="rId46" Type="http://schemas.openxmlformats.org/officeDocument/2006/relationships/customXml" Target="../ink/ink89.xml"/><Relationship Id="rId59" Type="http://schemas.openxmlformats.org/officeDocument/2006/relationships/image" Target="../media/image99.png"/><Relationship Id="rId67" Type="http://schemas.openxmlformats.org/officeDocument/2006/relationships/image" Target="../media/image103.png"/><Relationship Id="rId103" Type="http://schemas.openxmlformats.org/officeDocument/2006/relationships/image" Target="../media/image121.png"/><Relationship Id="rId108" Type="http://schemas.openxmlformats.org/officeDocument/2006/relationships/customXml" Target="../ink/ink120.xml"/><Relationship Id="rId116" Type="http://schemas.openxmlformats.org/officeDocument/2006/relationships/customXml" Target="../ink/ink124.xml"/><Relationship Id="rId20" Type="http://schemas.openxmlformats.org/officeDocument/2006/relationships/customXml" Target="../ink/ink76.xml"/><Relationship Id="rId41" Type="http://schemas.openxmlformats.org/officeDocument/2006/relationships/image" Target="../media/image90.png"/><Relationship Id="rId54" Type="http://schemas.openxmlformats.org/officeDocument/2006/relationships/customXml" Target="../ink/ink93.xml"/><Relationship Id="rId62" Type="http://schemas.openxmlformats.org/officeDocument/2006/relationships/customXml" Target="../ink/ink97.xml"/><Relationship Id="rId70" Type="http://schemas.openxmlformats.org/officeDocument/2006/relationships/customXml" Target="../ink/ink101.xml"/><Relationship Id="rId75" Type="http://schemas.openxmlformats.org/officeDocument/2006/relationships/image" Target="../media/image107.png"/><Relationship Id="rId83" Type="http://schemas.openxmlformats.org/officeDocument/2006/relationships/image" Target="../media/image111.png"/><Relationship Id="rId88" Type="http://schemas.openxmlformats.org/officeDocument/2006/relationships/customXml" Target="../ink/ink110.xml"/><Relationship Id="rId91" Type="http://schemas.openxmlformats.org/officeDocument/2006/relationships/image" Target="../media/image115.png"/><Relationship Id="rId96" Type="http://schemas.openxmlformats.org/officeDocument/2006/relationships/customXml" Target="../ink/ink114.xml"/><Relationship Id="rId111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49" Type="http://schemas.openxmlformats.org/officeDocument/2006/relationships/image" Target="../media/image94.png"/><Relationship Id="rId57" Type="http://schemas.openxmlformats.org/officeDocument/2006/relationships/image" Target="../media/image98.png"/><Relationship Id="rId106" Type="http://schemas.openxmlformats.org/officeDocument/2006/relationships/customXml" Target="../ink/ink119.xml"/><Relationship Id="rId114" Type="http://schemas.openxmlformats.org/officeDocument/2006/relationships/customXml" Target="../ink/ink123.xml"/><Relationship Id="rId119" Type="http://schemas.openxmlformats.org/officeDocument/2006/relationships/image" Target="../media/image129.png"/><Relationship Id="rId10" Type="http://schemas.openxmlformats.org/officeDocument/2006/relationships/customXml" Target="../ink/ink71.xml"/><Relationship Id="rId31" Type="http://schemas.openxmlformats.org/officeDocument/2006/relationships/image" Target="../media/image85.png"/><Relationship Id="rId44" Type="http://schemas.openxmlformats.org/officeDocument/2006/relationships/customXml" Target="../ink/ink88.xml"/><Relationship Id="rId52" Type="http://schemas.openxmlformats.org/officeDocument/2006/relationships/customXml" Target="../ink/ink92.xml"/><Relationship Id="rId60" Type="http://schemas.openxmlformats.org/officeDocument/2006/relationships/customXml" Target="../ink/ink96.xml"/><Relationship Id="rId65" Type="http://schemas.openxmlformats.org/officeDocument/2006/relationships/image" Target="../media/image102.png"/><Relationship Id="rId73" Type="http://schemas.openxmlformats.org/officeDocument/2006/relationships/image" Target="../media/image106.png"/><Relationship Id="rId78" Type="http://schemas.openxmlformats.org/officeDocument/2006/relationships/customXml" Target="../ink/ink105.xml"/><Relationship Id="rId81" Type="http://schemas.openxmlformats.org/officeDocument/2006/relationships/image" Target="../media/image110.png"/><Relationship Id="rId86" Type="http://schemas.openxmlformats.org/officeDocument/2006/relationships/customXml" Target="../ink/ink109.xml"/><Relationship Id="rId94" Type="http://schemas.openxmlformats.org/officeDocument/2006/relationships/customXml" Target="../ink/ink113.xml"/><Relationship Id="rId99" Type="http://schemas.openxmlformats.org/officeDocument/2006/relationships/image" Target="../media/image119.png"/><Relationship Id="rId101" Type="http://schemas.openxmlformats.org/officeDocument/2006/relationships/image" Target="../media/image120.png"/><Relationship Id="rId122" Type="http://schemas.openxmlformats.org/officeDocument/2006/relationships/customXml" Target="../ink/ink127.xml"/><Relationship Id="rId4" Type="http://schemas.openxmlformats.org/officeDocument/2006/relationships/customXml" Target="../ink/ink68.xml"/><Relationship Id="rId9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customXml" Target="../ink/ink75.xml"/><Relationship Id="rId39" Type="http://schemas.openxmlformats.org/officeDocument/2006/relationships/image" Target="../media/image89.png"/><Relationship Id="rId109" Type="http://schemas.openxmlformats.org/officeDocument/2006/relationships/image" Target="../media/image124.png"/><Relationship Id="rId34" Type="http://schemas.openxmlformats.org/officeDocument/2006/relationships/customXml" Target="../ink/ink83.xml"/><Relationship Id="rId50" Type="http://schemas.openxmlformats.org/officeDocument/2006/relationships/customXml" Target="../ink/ink91.xml"/><Relationship Id="rId55" Type="http://schemas.openxmlformats.org/officeDocument/2006/relationships/image" Target="../media/image97.png"/><Relationship Id="rId76" Type="http://schemas.openxmlformats.org/officeDocument/2006/relationships/customXml" Target="../ink/ink104.xml"/><Relationship Id="rId97" Type="http://schemas.openxmlformats.org/officeDocument/2006/relationships/image" Target="../media/image118.png"/><Relationship Id="rId104" Type="http://schemas.openxmlformats.org/officeDocument/2006/relationships/customXml" Target="../ink/ink118.xml"/><Relationship Id="rId120" Type="http://schemas.openxmlformats.org/officeDocument/2006/relationships/customXml" Target="../ink/ink126.xml"/><Relationship Id="rId7" Type="http://schemas.openxmlformats.org/officeDocument/2006/relationships/image" Target="../media/image73.png"/><Relationship Id="rId71" Type="http://schemas.openxmlformats.org/officeDocument/2006/relationships/image" Target="../media/image105.png"/><Relationship Id="rId92" Type="http://schemas.openxmlformats.org/officeDocument/2006/relationships/customXml" Target="../ink/ink112.xml"/><Relationship Id="rId2" Type="http://schemas.openxmlformats.org/officeDocument/2006/relationships/image" Target="../media/image5100.png"/><Relationship Id="rId29" Type="http://schemas.openxmlformats.org/officeDocument/2006/relationships/image" Target="../media/image84.png"/><Relationship Id="rId24" Type="http://schemas.openxmlformats.org/officeDocument/2006/relationships/customXml" Target="../ink/ink78.xml"/><Relationship Id="rId40" Type="http://schemas.openxmlformats.org/officeDocument/2006/relationships/customXml" Target="../ink/ink86.xml"/><Relationship Id="rId45" Type="http://schemas.openxmlformats.org/officeDocument/2006/relationships/image" Target="../media/image92.png"/><Relationship Id="rId66" Type="http://schemas.openxmlformats.org/officeDocument/2006/relationships/customXml" Target="../ink/ink99.xml"/><Relationship Id="rId87" Type="http://schemas.openxmlformats.org/officeDocument/2006/relationships/image" Target="../media/image113.png"/><Relationship Id="rId110" Type="http://schemas.openxmlformats.org/officeDocument/2006/relationships/customXml" Target="../ink/ink121.xml"/><Relationship Id="rId115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5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9.xml"/><Relationship Id="rId117" Type="http://schemas.openxmlformats.org/officeDocument/2006/relationships/image" Target="../media/image188.png"/><Relationship Id="rId21" Type="http://schemas.openxmlformats.org/officeDocument/2006/relationships/image" Target="../media/image140.png"/><Relationship Id="rId42" Type="http://schemas.openxmlformats.org/officeDocument/2006/relationships/customXml" Target="../ink/ink147.xml"/><Relationship Id="rId47" Type="http://schemas.openxmlformats.org/officeDocument/2006/relationships/image" Target="../media/image153.png"/><Relationship Id="rId63" Type="http://schemas.openxmlformats.org/officeDocument/2006/relationships/image" Target="../media/image161.png"/><Relationship Id="rId68" Type="http://schemas.openxmlformats.org/officeDocument/2006/relationships/customXml" Target="../ink/ink160.xml"/><Relationship Id="rId84" Type="http://schemas.openxmlformats.org/officeDocument/2006/relationships/customXml" Target="../ink/ink168.xml"/><Relationship Id="rId89" Type="http://schemas.openxmlformats.org/officeDocument/2006/relationships/image" Target="../media/image174.png"/><Relationship Id="rId112" Type="http://schemas.openxmlformats.org/officeDocument/2006/relationships/customXml" Target="../ink/ink182.xml"/><Relationship Id="rId133" Type="http://schemas.openxmlformats.org/officeDocument/2006/relationships/image" Target="../media/image196.png"/><Relationship Id="rId138" Type="http://schemas.openxmlformats.org/officeDocument/2006/relationships/customXml" Target="../ink/ink195.xml"/><Relationship Id="rId154" Type="http://schemas.openxmlformats.org/officeDocument/2006/relationships/customXml" Target="../ink/ink203.xml"/><Relationship Id="rId159" Type="http://schemas.openxmlformats.org/officeDocument/2006/relationships/image" Target="../media/image209.png"/><Relationship Id="rId170" Type="http://schemas.openxmlformats.org/officeDocument/2006/relationships/customXml" Target="../ink/ink211.xml"/><Relationship Id="rId16" Type="http://schemas.openxmlformats.org/officeDocument/2006/relationships/customXml" Target="../ink/ink134.xml"/><Relationship Id="rId107" Type="http://schemas.openxmlformats.org/officeDocument/2006/relationships/image" Target="../media/image183.png"/><Relationship Id="rId11" Type="http://schemas.openxmlformats.org/officeDocument/2006/relationships/image" Target="../media/image135.png"/><Relationship Id="rId32" Type="http://schemas.openxmlformats.org/officeDocument/2006/relationships/customXml" Target="../ink/ink142.xml"/><Relationship Id="rId37" Type="http://schemas.openxmlformats.org/officeDocument/2006/relationships/image" Target="../media/image148.png"/><Relationship Id="rId53" Type="http://schemas.openxmlformats.org/officeDocument/2006/relationships/image" Target="../media/image156.png"/><Relationship Id="rId58" Type="http://schemas.openxmlformats.org/officeDocument/2006/relationships/customXml" Target="../ink/ink155.xml"/><Relationship Id="rId74" Type="http://schemas.openxmlformats.org/officeDocument/2006/relationships/customXml" Target="../ink/ink163.xml"/><Relationship Id="rId79" Type="http://schemas.openxmlformats.org/officeDocument/2006/relationships/image" Target="../media/image169.png"/><Relationship Id="rId102" Type="http://schemas.openxmlformats.org/officeDocument/2006/relationships/customXml" Target="../ink/ink177.xml"/><Relationship Id="rId123" Type="http://schemas.openxmlformats.org/officeDocument/2006/relationships/image" Target="../media/image191.png"/><Relationship Id="rId128" Type="http://schemas.openxmlformats.org/officeDocument/2006/relationships/customXml" Target="../ink/ink190.xml"/><Relationship Id="rId144" Type="http://schemas.openxmlformats.org/officeDocument/2006/relationships/customXml" Target="../ink/ink198.xml"/><Relationship Id="rId149" Type="http://schemas.openxmlformats.org/officeDocument/2006/relationships/image" Target="../media/image204.png"/><Relationship Id="rId5" Type="http://schemas.openxmlformats.org/officeDocument/2006/relationships/image" Target="../media/image132.png"/><Relationship Id="rId90" Type="http://schemas.openxmlformats.org/officeDocument/2006/relationships/customXml" Target="../ink/ink171.xml"/><Relationship Id="rId95" Type="http://schemas.openxmlformats.org/officeDocument/2006/relationships/image" Target="../media/image177.png"/><Relationship Id="rId160" Type="http://schemas.openxmlformats.org/officeDocument/2006/relationships/customXml" Target="../ink/ink206.xml"/><Relationship Id="rId165" Type="http://schemas.openxmlformats.org/officeDocument/2006/relationships/image" Target="../media/image212.png"/><Relationship Id="rId22" Type="http://schemas.openxmlformats.org/officeDocument/2006/relationships/customXml" Target="../ink/ink137.xml"/><Relationship Id="rId27" Type="http://schemas.openxmlformats.org/officeDocument/2006/relationships/image" Target="../media/image143.png"/><Relationship Id="rId43" Type="http://schemas.openxmlformats.org/officeDocument/2006/relationships/image" Target="../media/image151.png"/><Relationship Id="rId48" Type="http://schemas.openxmlformats.org/officeDocument/2006/relationships/customXml" Target="../ink/ink150.xml"/><Relationship Id="rId64" Type="http://schemas.openxmlformats.org/officeDocument/2006/relationships/customXml" Target="../ink/ink158.xml"/><Relationship Id="rId69" Type="http://schemas.openxmlformats.org/officeDocument/2006/relationships/image" Target="../media/image164.png"/><Relationship Id="rId113" Type="http://schemas.openxmlformats.org/officeDocument/2006/relationships/image" Target="../media/image186.png"/><Relationship Id="rId118" Type="http://schemas.openxmlformats.org/officeDocument/2006/relationships/customXml" Target="../ink/ink185.xml"/><Relationship Id="rId134" Type="http://schemas.openxmlformats.org/officeDocument/2006/relationships/customXml" Target="../ink/ink193.xml"/><Relationship Id="rId139" Type="http://schemas.openxmlformats.org/officeDocument/2006/relationships/image" Target="../media/image199.png"/><Relationship Id="rId80" Type="http://schemas.openxmlformats.org/officeDocument/2006/relationships/customXml" Target="../ink/ink166.xml"/><Relationship Id="rId85" Type="http://schemas.openxmlformats.org/officeDocument/2006/relationships/image" Target="../media/image172.png"/><Relationship Id="rId150" Type="http://schemas.openxmlformats.org/officeDocument/2006/relationships/customXml" Target="../ink/ink201.xml"/><Relationship Id="rId155" Type="http://schemas.openxmlformats.org/officeDocument/2006/relationships/image" Target="../media/image207.png"/><Relationship Id="rId171" Type="http://schemas.openxmlformats.org/officeDocument/2006/relationships/image" Target="../media/image215.png"/><Relationship Id="rId12" Type="http://schemas.openxmlformats.org/officeDocument/2006/relationships/customXml" Target="../ink/ink132.xml"/><Relationship Id="rId17" Type="http://schemas.openxmlformats.org/officeDocument/2006/relationships/image" Target="../media/image138.png"/><Relationship Id="rId33" Type="http://schemas.openxmlformats.org/officeDocument/2006/relationships/image" Target="../media/image146.png"/><Relationship Id="rId38" Type="http://schemas.openxmlformats.org/officeDocument/2006/relationships/customXml" Target="../ink/ink145.xml"/><Relationship Id="rId59" Type="http://schemas.openxmlformats.org/officeDocument/2006/relationships/image" Target="../media/image159.png"/><Relationship Id="rId103" Type="http://schemas.openxmlformats.org/officeDocument/2006/relationships/image" Target="../media/image181.png"/><Relationship Id="rId108" Type="http://schemas.openxmlformats.org/officeDocument/2006/relationships/customXml" Target="../ink/ink180.xml"/><Relationship Id="rId124" Type="http://schemas.openxmlformats.org/officeDocument/2006/relationships/customXml" Target="../ink/ink188.xml"/><Relationship Id="rId129" Type="http://schemas.openxmlformats.org/officeDocument/2006/relationships/image" Target="../media/image194.png"/><Relationship Id="rId54" Type="http://schemas.openxmlformats.org/officeDocument/2006/relationships/customXml" Target="../ink/ink153.xml"/><Relationship Id="rId70" Type="http://schemas.openxmlformats.org/officeDocument/2006/relationships/customXml" Target="../ink/ink161.xml"/><Relationship Id="rId75" Type="http://schemas.openxmlformats.org/officeDocument/2006/relationships/image" Target="../media/image167.png"/><Relationship Id="rId91" Type="http://schemas.openxmlformats.org/officeDocument/2006/relationships/image" Target="../media/image175.png"/><Relationship Id="rId96" Type="http://schemas.openxmlformats.org/officeDocument/2006/relationships/customXml" Target="../ink/ink174.xml"/><Relationship Id="rId140" Type="http://schemas.openxmlformats.org/officeDocument/2006/relationships/customXml" Target="../ink/ink196.xml"/><Relationship Id="rId145" Type="http://schemas.openxmlformats.org/officeDocument/2006/relationships/image" Target="../media/image202.png"/><Relationship Id="rId161" Type="http://schemas.openxmlformats.org/officeDocument/2006/relationships/image" Target="../media/image210.png"/><Relationship Id="rId166" Type="http://schemas.openxmlformats.org/officeDocument/2006/relationships/customXml" Target="../ink/ink20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9.xml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140.xml"/><Relationship Id="rId36" Type="http://schemas.openxmlformats.org/officeDocument/2006/relationships/customXml" Target="../ink/ink144.xml"/><Relationship Id="rId49" Type="http://schemas.openxmlformats.org/officeDocument/2006/relationships/image" Target="../media/image154.png"/><Relationship Id="rId57" Type="http://schemas.openxmlformats.org/officeDocument/2006/relationships/image" Target="../media/image158.png"/><Relationship Id="rId106" Type="http://schemas.openxmlformats.org/officeDocument/2006/relationships/customXml" Target="../ink/ink179.xml"/><Relationship Id="rId114" Type="http://schemas.openxmlformats.org/officeDocument/2006/relationships/customXml" Target="../ink/ink183.xml"/><Relationship Id="rId119" Type="http://schemas.openxmlformats.org/officeDocument/2006/relationships/image" Target="../media/image189.png"/><Relationship Id="rId127" Type="http://schemas.openxmlformats.org/officeDocument/2006/relationships/image" Target="../media/image193.png"/><Relationship Id="rId10" Type="http://schemas.openxmlformats.org/officeDocument/2006/relationships/customXml" Target="../ink/ink131.xml"/><Relationship Id="rId31" Type="http://schemas.openxmlformats.org/officeDocument/2006/relationships/image" Target="../media/image145.png"/><Relationship Id="rId44" Type="http://schemas.openxmlformats.org/officeDocument/2006/relationships/customXml" Target="../ink/ink148.xml"/><Relationship Id="rId52" Type="http://schemas.openxmlformats.org/officeDocument/2006/relationships/customXml" Target="../ink/ink152.xml"/><Relationship Id="rId60" Type="http://schemas.openxmlformats.org/officeDocument/2006/relationships/customXml" Target="../ink/ink156.xml"/><Relationship Id="rId65" Type="http://schemas.openxmlformats.org/officeDocument/2006/relationships/image" Target="../media/image162.png"/><Relationship Id="rId73" Type="http://schemas.openxmlformats.org/officeDocument/2006/relationships/image" Target="../media/image166.png"/><Relationship Id="rId78" Type="http://schemas.openxmlformats.org/officeDocument/2006/relationships/customXml" Target="../ink/ink165.xml"/><Relationship Id="rId81" Type="http://schemas.openxmlformats.org/officeDocument/2006/relationships/image" Target="../media/image170.png"/><Relationship Id="rId86" Type="http://schemas.openxmlformats.org/officeDocument/2006/relationships/customXml" Target="../ink/ink169.xml"/><Relationship Id="rId94" Type="http://schemas.openxmlformats.org/officeDocument/2006/relationships/customXml" Target="../ink/ink173.xml"/><Relationship Id="rId99" Type="http://schemas.openxmlformats.org/officeDocument/2006/relationships/image" Target="../media/image179.png"/><Relationship Id="rId101" Type="http://schemas.openxmlformats.org/officeDocument/2006/relationships/image" Target="../media/image180.png"/><Relationship Id="rId122" Type="http://schemas.openxmlformats.org/officeDocument/2006/relationships/customXml" Target="../ink/ink187.xml"/><Relationship Id="rId130" Type="http://schemas.openxmlformats.org/officeDocument/2006/relationships/customXml" Target="../ink/ink191.xml"/><Relationship Id="rId135" Type="http://schemas.openxmlformats.org/officeDocument/2006/relationships/image" Target="../media/image197.png"/><Relationship Id="rId143" Type="http://schemas.openxmlformats.org/officeDocument/2006/relationships/image" Target="../media/image201.png"/><Relationship Id="rId148" Type="http://schemas.openxmlformats.org/officeDocument/2006/relationships/customXml" Target="../ink/ink200.xml"/><Relationship Id="rId151" Type="http://schemas.openxmlformats.org/officeDocument/2006/relationships/image" Target="../media/image205.png"/><Relationship Id="rId156" Type="http://schemas.openxmlformats.org/officeDocument/2006/relationships/customXml" Target="../ink/ink204.xml"/><Relationship Id="rId164" Type="http://schemas.openxmlformats.org/officeDocument/2006/relationships/customXml" Target="../ink/ink208.xml"/><Relationship Id="rId169" Type="http://schemas.openxmlformats.org/officeDocument/2006/relationships/image" Target="../media/image214.png"/><Relationship Id="rId4" Type="http://schemas.openxmlformats.org/officeDocument/2006/relationships/customXml" Target="../ink/ink128.xml"/><Relationship Id="rId9" Type="http://schemas.openxmlformats.org/officeDocument/2006/relationships/image" Target="../media/image134.png"/><Relationship Id="rId13" Type="http://schemas.openxmlformats.org/officeDocument/2006/relationships/image" Target="../media/image136.png"/><Relationship Id="rId18" Type="http://schemas.openxmlformats.org/officeDocument/2006/relationships/customXml" Target="../ink/ink135.xml"/><Relationship Id="rId39" Type="http://schemas.openxmlformats.org/officeDocument/2006/relationships/image" Target="../media/image149.png"/><Relationship Id="rId109" Type="http://schemas.openxmlformats.org/officeDocument/2006/relationships/image" Target="../media/image184.png"/><Relationship Id="rId34" Type="http://schemas.openxmlformats.org/officeDocument/2006/relationships/customXml" Target="../ink/ink143.xml"/><Relationship Id="rId50" Type="http://schemas.openxmlformats.org/officeDocument/2006/relationships/customXml" Target="../ink/ink151.xml"/><Relationship Id="rId55" Type="http://schemas.openxmlformats.org/officeDocument/2006/relationships/image" Target="../media/image157.png"/><Relationship Id="rId76" Type="http://schemas.openxmlformats.org/officeDocument/2006/relationships/customXml" Target="../ink/ink164.xml"/><Relationship Id="rId97" Type="http://schemas.openxmlformats.org/officeDocument/2006/relationships/image" Target="../media/image178.png"/><Relationship Id="rId104" Type="http://schemas.openxmlformats.org/officeDocument/2006/relationships/customXml" Target="../ink/ink178.xml"/><Relationship Id="rId120" Type="http://schemas.openxmlformats.org/officeDocument/2006/relationships/customXml" Target="../ink/ink186.xml"/><Relationship Id="rId125" Type="http://schemas.openxmlformats.org/officeDocument/2006/relationships/image" Target="../media/image192.png"/><Relationship Id="rId141" Type="http://schemas.openxmlformats.org/officeDocument/2006/relationships/image" Target="../media/image200.png"/><Relationship Id="rId146" Type="http://schemas.openxmlformats.org/officeDocument/2006/relationships/customXml" Target="../ink/ink199.xml"/><Relationship Id="rId167" Type="http://schemas.openxmlformats.org/officeDocument/2006/relationships/image" Target="../media/image213.png"/><Relationship Id="rId7" Type="http://schemas.openxmlformats.org/officeDocument/2006/relationships/image" Target="../media/image133.png"/><Relationship Id="rId71" Type="http://schemas.openxmlformats.org/officeDocument/2006/relationships/image" Target="../media/image165.png"/><Relationship Id="rId92" Type="http://schemas.openxmlformats.org/officeDocument/2006/relationships/customXml" Target="../ink/ink172.xml"/><Relationship Id="rId162" Type="http://schemas.openxmlformats.org/officeDocument/2006/relationships/customXml" Target="../ink/ink207.xml"/><Relationship Id="rId2" Type="http://schemas.openxmlformats.org/officeDocument/2006/relationships/image" Target="../media/image810.png"/><Relationship Id="rId29" Type="http://schemas.openxmlformats.org/officeDocument/2006/relationships/image" Target="../media/image144.png"/><Relationship Id="rId24" Type="http://schemas.openxmlformats.org/officeDocument/2006/relationships/customXml" Target="../ink/ink138.xml"/><Relationship Id="rId40" Type="http://schemas.openxmlformats.org/officeDocument/2006/relationships/customXml" Target="../ink/ink146.xml"/><Relationship Id="rId45" Type="http://schemas.openxmlformats.org/officeDocument/2006/relationships/image" Target="../media/image152.png"/><Relationship Id="rId66" Type="http://schemas.openxmlformats.org/officeDocument/2006/relationships/customXml" Target="../ink/ink159.xml"/><Relationship Id="rId87" Type="http://schemas.openxmlformats.org/officeDocument/2006/relationships/image" Target="../media/image173.png"/><Relationship Id="rId110" Type="http://schemas.openxmlformats.org/officeDocument/2006/relationships/customXml" Target="../ink/ink181.xml"/><Relationship Id="rId115" Type="http://schemas.openxmlformats.org/officeDocument/2006/relationships/image" Target="../media/image187.png"/><Relationship Id="rId131" Type="http://schemas.openxmlformats.org/officeDocument/2006/relationships/image" Target="../media/image195.png"/><Relationship Id="rId136" Type="http://schemas.openxmlformats.org/officeDocument/2006/relationships/customXml" Target="../ink/ink194.xml"/><Relationship Id="rId157" Type="http://schemas.openxmlformats.org/officeDocument/2006/relationships/image" Target="../media/image208.png"/><Relationship Id="rId61" Type="http://schemas.openxmlformats.org/officeDocument/2006/relationships/image" Target="../media/image160.png"/><Relationship Id="rId82" Type="http://schemas.openxmlformats.org/officeDocument/2006/relationships/customXml" Target="../ink/ink167.xml"/><Relationship Id="rId152" Type="http://schemas.openxmlformats.org/officeDocument/2006/relationships/customXml" Target="../ink/ink202.xml"/><Relationship Id="rId19" Type="http://schemas.openxmlformats.org/officeDocument/2006/relationships/image" Target="../media/image139.png"/><Relationship Id="rId14" Type="http://schemas.openxmlformats.org/officeDocument/2006/relationships/customXml" Target="../ink/ink133.xml"/><Relationship Id="rId30" Type="http://schemas.openxmlformats.org/officeDocument/2006/relationships/customXml" Target="../ink/ink141.xml"/><Relationship Id="rId35" Type="http://schemas.openxmlformats.org/officeDocument/2006/relationships/image" Target="../media/image147.png"/><Relationship Id="rId56" Type="http://schemas.openxmlformats.org/officeDocument/2006/relationships/customXml" Target="../ink/ink154.xml"/><Relationship Id="rId77" Type="http://schemas.openxmlformats.org/officeDocument/2006/relationships/image" Target="../media/image168.png"/><Relationship Id="rId100" Type="http://schemas.openxmlformats.org/officeDocument/2006/relationships/customXml" Target="../ink/ink176.xml"/><Relationship Id="rId105" Type="http://schemas.openxmlformats.org/officeDocument/2006/relationships/image" Target="../media/image182.png"/><Relationship Id="rId126" Type="http://schemas.openxmlformats.org/officeDocument/2006/relationships/customXml" Target="../ink/ink189.xml"/><Relationship Id="rId147" Type="http://schemas.openxmlformats.org/officeDocument/2006/relationships/image" Target="../media/image203.png"/><Relationship Id="rId168" Type="http://schemas.openxmlformats.org/officeDocument/2006/relationships/customXml" Target="../ink/ink210.xml"/><Relationship Id="rId8" Type="http://schemas.openxmlformats.org/officeDocument/2006/relationships/customXml" Target="../ink/ink130.xml"/><Relationship Id="rId51" Type="http://schemas.openxmlformats.org/officeDocument/2006/relationships/image" Target="../media/image155.png"/><Relationship Id="rId72" Type="http://schemas.openxmlformats.org/officeDocument/2006/relationships/customXml" Target="../ink/ink162.xml"/><Relationship Id="rId93" Type="http://schemas.openxmlformats.org/officeDocument/2006/relationships/image" Target="../media/image176.png"/><Relationship Id="rId98" Type="http://schemas.openxmlformats.org/officeDocument/2006/relationships/customXml" Target="../ink/ink175.xml"/><Relationship Id="rId121" Type="http://schemas.openxmlformats.org/officeDocument/2006/relationships/image" Target="../media/image190.png"/><Relationship Id="rId142" Type="http://schemas.openxmlformats.org/officeDocument/2006/relationships/customXml" Target="../ink/ink197.xml"/><Relationship Id="rId163" Type="http://schemas.openxmlformats.org/officeDocument/2006/relationships/image" Target="../media/image211.png"/><Relationship Id="rId3" Type="http://schemas.openxmlformats.org/officeDocument/2006/relationships/image" Target="../media/image4.PNG"/><Relationship Id="rId25" Type="http://schemas.openxmlformats.org/officeDocument/2006/relationships/image" Target="../media/image142.png"/><Relationship Id="rId46" Type="http://schemas.openxmlformats.org/officeDocument/2006/relationships/customXml" Target="../ink/ink149.xml"/><Relationship Id="rId67" Type="http://schemas.openxmlformats.org/officeDocument/2006/relationships/image" Target="../media/image163.png"/><Relationship Id="rId116" Type="http://schemas.openxmlformats.org/officeDocument/2006/relationships/customXml" Target="../ink/ink184.xml"/><Relationship Id="rId137" Type="http://schemas.openxmlformats.org/officeDocument/2006/relationships/image" Target="../media/image198.png"/><Relationship Id="rId158" Type="http://schemas.openxmlformats.org/officeDocument/2006/relationships/customXml" Target="../ink/ink205.xml"/><Relationship Id="rId20" Type="http://schemas.openxmlformats.org/officeDocument/2006/relationships/customXml" Target="../ink/ink136.xml"/><Relationship Id="rId41" Type="http://schemas.openxmlformats.org/officeDocument/2006/relationships/image" Target="../media/image150.png"/><Relationship Id="rId62" Type="http://schemas.openxmlformats.org/officeDocument/2006/relationships/customXml" Target="../ink/ink157.xml"/><Relationship Id="rId83" Type="http://schemas.openxmlformats.org/officeDocument/2006/relationships/image" Target="../media/image171.png"/><Relationship Id="rId88" Type="http://schemas.openxmlformats.org/officeDocument/2006/relationships/customXml" Target="../ink/ink170.xml"/><Relationship Id="rId111" Type="http://schemas.openxmlformats.org/officeDocument/2006/relationships/image" Target="../media/image185.png"/><Relationship Id="rId132" Type="http://schemas.openxmlformats.org/officeDocument/2006/relationships/customXml" Target="../ink/ink192.xml"/><Relationship Id="rId153" Type="http://schemas.openxmlformats.org/officeDocument/2006/relationships/image" Target="../media/image20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3.xml"/><Relationship Id="rId117" Type="http://schemas.openxmlformats.org/officeDocument/2006/relationships/image" Target="../media/image272.png"/><Relationship Id="rId21" Type="http://schemas.openxmlformats.org/officeDocument/2006/relationships/image" Target="../media/image224.png"/><Relationship Id="rId42" Type="http://schemas.openxmlformats.org/officeDocument/2006/relationships/customXml" Target="../ink/ink231.xml"/><Relationship Id="rId47" Type="http://schemas.openxmlformats.org/officeDocument/2006/relationships/image" Target="../media/image237.png"/><Relationship Id="rId63" Type="http://schemas.openxmlformats.org/officeDocument/2006/relationships/image" Target="../media/image245.png"/><Relationship Id="rId68" Type="http://schemas.openxmlformats.org/officeDocument/2006/relationships/customXml" Target="../ink/ink244.xml"/><Relationship Id="rId84" Type="http://schemas.openxmlformats.org/officeDocument/2006/relationships/customXml" Target="../ink/ink252.xml"/><Relationship Id="rId89" Type="http://schemas.openxmlformats.org/officeDocument/2006/relationships/image" Target="../media/image258.png"/><Relationship Id="rId112" Type="http://schemas.openxmlformats.org/officeDocument/2006/relationships/customXml" Target="../ink/ink266.xml"/><Relationship Id="rId133" Type="http://schemas.openxmlformats.org/officeDocument/2006/relationships/image" Target="../media/image280.png"/><Relationship Id="rId138" Type="http://schemas.openxmlformats.org/officeDocument/2006/relationships/customXml" Target="../ink/ink279.xml"/><Relationship Id="rId16" Type="http://schemas.openxmlformats.org/officeDocument/2006/relationships/customXml" Target="../ink/ink218.xml"/><Relationship Id="rId107" Type="http://schemas.openxmlformats.org/officeDocument/2006/relationships/image" Target="../media/image267.png"/><Relationship Id="rId11" Type="http://schemas.openxmlformats.org/officeDocument/2006/relationships/image" Target="../media/image219.png"/><Relationship Id="rId32" Type="http://schemas.openxmlformats.org/officeDocument/2006/relationships/customXml" Target="../ink/ink226.xml"/><Relationship Id="rId37" Type="http://schemas.openxmlformats.org/officeDocument/2006/relationships/image" Target="../media/image232.png"/><Relationship Id="rId53" Type="http://schemas.openxmlformats.org/officeDocument/2006/relationships/image" Target="../media/image240.png"/><Relationship Id="rId58" Type="http://schemas.openxmlformats.org/officeDocument/2006/relationships/customXml" Target="../ink/ink239.xml"/><Relationship Id="rId74" Type="http://schemas.openxmlformats.org/officeDocument/2006/relationships/customXml" Target="../ink/ink247.xml"/><Relationship Id="rId79" Type="http://schemas.openxmlformats.org/officeDocument/2006/relationships/image" Target="../media/image253.png"/><Relationship Id="rId102" Type="http://schemas.openxmlformats.org/officeDocument/2006/relationships/customXml" Target="../ink/ink261.xml"/><Relationship Id="rId123" Type="http://schemas.openxmlformats.org/officeDocument/2006/relationships/image" Target="../media/image275.png"/><Relationship Id="rId128" Type="http://schemas.openxmlformats.org/officeDocument/2006/relationships/customXml" Target="../ink/ink274.xml"/><Relationship Id="rId144" Type="http://schemas.openxmlformats.org/officeDocument/2006/relationships/customXml" Target="../ink/ink282.xml"/><Relationship Id="rId5" Type="http://schemas.openxmlformats.org/officeDocument/2006/relationships/image" Target="../media/image216.png"/><Relationship Id="rId90" Type="http://schemas.openxmlformats.org/officeDocument/2006/relationships/customXml" Target="../ink/ink255.xml"/><Relationship Id="rId95" Type="http://schemas.openxmlformats.org/officeDocument/2006/relationships/image" Target="../media/image261.png"/><Relationship Id="rId22" Type="http://schemas.openxmlformats.org/officeDocument/2006/relationships/customXml" Target="../ink/ink221.xml"/><Relationship Id="rId27" Type="http://schemas.openxmlformats.org/officeDocument/2006/relationships/image" Target="../media/image227.png"/><Relationship Id="rId43" Type="http://schemas.openxmlformats.org/officeDocument/2006/relationships/image" Target="../media/image235.png"/><Relationship Id="rId48" Type="http://schemas.openxmlformats.org/officeDocument/2006/relationships/customXml" Target="../ink/ink234.xml"/><Relationship Id="rId64" Type="http://schemas.openxmlformats.org/officeDocument/2006/relationships/customXml" Target="../ink/ink242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18" Type="http://schemas.openxmlformats.org/officeDocument/2006/relationships/customXml" Target="../ink/ink269.xml"/><Relationship Id="rId134" Type="http://schemas.openxmlformats.org/officeDocument/2006/relationships/customXml" Target="../ink/ink277.xml"/><Relationship Id="rId139" Type="http://schemas.openxmlformats.org/officeDocument/2006/relationships/image" Target="../media/image283.png"/><Relationship Id="rId80" Type="http://schemas.openxmlformats.org/officeDocument/2006/relationships/customXml" Target="../ink/ink250.xml"/><Relationship Id="rId85" Type="http://schemas.openxmlformats.org/officeDocument/2006/relationships/image" Target="../media/image256.png"/><Relationship Id="rId3" Type="http://schemas.openxmlformats.org/officeDocument/2006/relationships/image" Target="../media/image4.PNG"/><Relationship Id="rId12" Type="http://schemas.openxmlformats.org/officeDocument/2006/relationships/customXml" Target="../ink/ink216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229.xml"/><Relationship Id="rId46" Type="http://schemas.openxmlformats.org/officeDocument/2006/relationships/customXml" Target="../ink/ink233.xml"/><Relationship Id="rId59" Type="http://schemas.openxmlformats.org/officeDocument/2006/relationships/image" Target="../media/image243.png"/><Relationship Id="rId67" Type="http://schemas.openxmlformats.org/officeDocument/2006/relationships/image" Target="../media/image247.png"/><Relationship Id="rId103" Type="http://schemas.openxmlformats.org/officeDocument/2006/relationships/image" Target="../media/image265.png"/><Relationship Id="rId108" Type="http://schemas.openxmlformats.org/officeDocument/2006/relationships/customXml" Target="../ink/ink264.xml"/><Relationship Id="rId116" Type="http://schemas.openxmlformats.org/officeDocument/2006/relationships/customXml" Target="../ink/ink268.xml"/><Relationship Id="rId124" Type="http://schemas.openxmlformats.org/officeDocument/2006/relationships/customXml" Target="../ink/ink272.xml"/><Relationship Id="rId129" Type="http://schemas.openxmlformats.org/officeDocument/2006/relationships/image" Target="../media/image278.png"/><Relationship Id="rId137" Type="http://schemas.openxmlformats.org/officeDocument/2006/relationships/image" Target="../media/image282.png"/><Relationship Id="rId20" Type="http://schemas.openxmlformats.org/officeDocument/2006/relationships/customXml" Target="../ink/ink220.xml"/><Relationship Id="rId41" Type="http://schemas.openxmlformats.org/officeDocument/2006/relationships/image" Target="../media/image234.png"/><Relationship Id="rId54" Type="http://schemas.openxmlformats.org/officeDocument/2006/relationships/customXml" Target="../ink/ink237.xml"/><Relationship Id="rId62" Type="http://schemas.openxmlformats.org/officeDocument/2006/relationships/customXml" Target="../ink/ink241.xml"/><Relationship Id="rId70" Type="http://schemas.openxmlformats.org/officeDocument/2006/relationships/customXml" Target="../ink/ink245.xml"/><Relationship Id="rId75" Type="http://schemas.openxmlformats.org/officeDocument/2006/relationships/image" Target="../media/image251.png"/><Relationship Id="rId83" Type="http://schemas.openxmlformats.org/officeDocument/2006/relationships/image" Target="../media/image255.png"/><Relationship Id="rId88" Type="http://schemas.openxmlformats.org/officeDocument/2006/relationships/customXml" Target="../ink/ink254.xml"/><Relationship Id="rId91" Type="http://schemas.openxmlformats.org/officeDocument/2006/relationships/image" Target="../media/image259.png"/><Relationship Id="rId96" Type="http://schemas.openxmlformats.org/officeDocument/2006/relationships/customXml" Target="../ink/ink258.xml"/><Relationship Id="rId111" Type="http://schemas.openxmlformats.org/officeDocument/2006/relationships/image" Target="../media/image269.png"/><Relationship Id="rId132" Type="http://schemas.openxmlformats.org/officeDocument/2006/relationships/customXml" Target="../ink/ink276.xml"/><Relationship Id="rId140" Type="http://schemas.openxmlformats.org/officeDocument/2006/relationships/customXml" Target="../ink/ink280.xml"/><Relationship Id="rId145" Type="http://schemas.openxmlformats.org/officeDocument/2006/relationships/image" Target="../media/image2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3.xml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49" Type="http://schemas.openxmlformats.org/officeDocument/2006/relationships/image" Target="../media/image238.png"/><Relationship Id="rId57" Type="http://schemas.openxmlformats.org/officeDocument/2006/relationships/image" Target="../media/image242.png"/><Relationship Id="rId106" Type="http://schemas.openxmlformats.org/officeDocument/2006/relationships/customXml" Target="../ink/ink263.xml"/><Relationship Id="rId114" Type="http://schemas.openxmlformats.org/officeDocument/2006/relationships/customXml" Target="../ink/ink267.xml"/><Relationship Id="rId119" Type="http://schemas.openxmlformats.org/officeDocument/2006/relationships/image" Target="../media/image273.png"/><Relationship Id="rId127" Type="http://schemas.openxmlformats.org/officeDocument/2006/relationships/image" Target="../media/image277.png"/><Relationship Id="rId10" Type="http://schemas.openxmlformats.org/officeDocument/2006/relationships/customXml" Target="../ink/ink215.xml"/><Relationship Id="rId31" Type="http://schemas.openxmlformats.org/officeDocument/2006/relationships/image" Target="../media/image229.png"/><Relationship Id="rId44" Type="http://schemas.openxmlformats.org/officeDocument/2006/relationships/customXml" Target="../ink/ink232.xml"/><Relationship Id="rId52" Type="http://schemas.openxmlformats.org/officeDocument/2006/relationships/customXml" Target="../ink/ink236.xml"/><Relationship Id="rId60" Type="http://schemas.openxmlformats.org/officeDocument/2006/relationships/customXml" Target="../ink/ink240.xml"/><Relationship Id="rId65" Type="http://schemas.openxmlformats.org/officeDocument/2006/relationships/image" Target="../media/image246.png"/><Relationship Id="rId73" Type="http://schemas.openxmlformats.org/officeDocument/2006/relationships/image" Target="../media/image250.png"/><Relationship Id="rId78" Type="http://schemas.openxmlformats.org/officeDocument/2006/relationships/customXml" Target="../ink/ink249.xml"/><Relationship Id="rId81" Type="http://schemas.openxmlformats.org/officeDocument/2006/relationships/image" Target="../media/image254.png"/><Relationship Id="rId86" Type="http://schemas.openxmlformats.org/officeDocument/2006/relationships/customXml" Target="../ink/ink253.xml"/><Relationship Id="rId94" Type="http://schemas.openxmlformats.org/officeDocument/2006/relationships/customXml" Target="../ink/ink257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271.xml"/><Relationship Id="rId130" Type="http://schemas.openxmlformats.org/officeDocument/2006/relationships/customXml" Target="../ink/ink275.xml"/><Relationship Id="rId135" Type="http://schemas.openxmlformats.org/officeDocument/2006/relationships/image" Target="../media/image281.png"/><Relationship Id="rId143" Type="http://schemas.openxmlformats.org/officeDocument/2006/relationships/image" Target="../media/image285.png"/><Relationship Id="rId4" Type="http://schemas.openxmlformats.org/officeDocument/2006/relationships/customXml" Target="../ink/ink212.xml"/><Relationship Id="rId9" Type="http://schemas.openxmlformats.org/officeDocument/2006/relationships/image" Target="../media/image218.png"/><Relationship Id="rId13" Type="http://schemas.openxmlformats.org/officeDocument/2006/relationships/image" Target="../media/image220.png"/><Relationship Id="rId18" Type="http://schemas.openxmlformats.org/officeDocument/2006/relationships/customXml" Target="../ink/ink219.xml"/><Relationship Id="rId39" Type="http://schemas.openxmlformats.org/officeDocument/2006/relationships/image" Target="../media/image233.png"/><Relationship Id="rId109" Type="http://schemas.openxmlformats.org/officeDocument/2006/relationships/image" Target="../media/image268.png"/><Relationship Id="rId34" Type="http://schemas.openxmlformats.org/officeDocument/2006/relationships/customXml" Target="../ink/ink227.xml"/><Relationship Id="rId50" Type="http://schemas.openxmlformats.org/officeDocument/2006/relationships/customXml" Target="../ink/ink235.xml"/><Relationship Id="rId55" Type="http://schemas.openxmlformats.org/officeDocument/2006/relationships/image" Target="../media/image241.png"/><Relationship Id="rId76" Type="http://schemas.openxmlformats.org/officeDocument/2006/relationships/customXml" Target="../ink/ink248.xml"/><Relationship Id="rId97" Type="http://schemas.openxmlformats.org/officeDocument/2006/relationships/image" Target="../media/image262.png"/><Relationship Id="rId104" Type="http://schemas.openxmlformats.org/officeDocument/2006/relationships/customXml" Target="../ink/ink262.xml"/><Relationship Id="rId120" Type="http://schemas.openxmlformats.org/officeDocument/2006/relationships/customXml" Target="../ink/ink270.xml"/><Relationship Id="rId125" Type="http://schemas.openxmlformats.org/officeDocument/2006/relationships/image" Target="../media/image276.png"/><Relationship Id="rId141" Type="http://schemas.openxmlformats.org/officeDocument/2006/relationships/image" Target="../media/image284.png"/><Relationship Id="rId7" Type="http://schemas.openxmlformats.org/officeDocument/2006/relationships/image" Target="../media/image217.png"/><Relationship Id="rId71" Type="http://schemas.openxmlformats.org/officeDocument/2006/relationships/image" Target="../media/image249.png"/><Relationship Id="rId92" Type="http://schemas.openxmlformats.org/officeDocument/2006/relationships/customXml" Target="../ink/ink256.xml"/><Relationship Id="rId2" Type="http://schemas.openxmlformats.org/officeDocument/2006/relationships/image" Target="../media/image910.png"/><Relationship Id="rId29" Type="http://schemas.openxmlformats.org/officeDocument/2006/relationships/image" Target="../media/image228.png"/><Relationship Id="rId24" Type="http://schemas.openxmlformats.org/officeDocument/2006/relationships/customXml" Target="../ink/ink222.xml"/><Relationship Id="rId40" Type="http://schemas.openxmlformats.org/officeDocument/2006/relationships/customXml" Target="../ink/ink230.xml"/><Relationship Id="rId45" Type="http://schemas.openxmlformats.org/officeDocument/2006/relationships/image" Target="../media/image236.png"/><Relationship Id="rId66" Type="http://schemas.openxmlformats.org/officeDocument/2006/relationships/customXml" Target="../ink/ink243.xml"/><Relationship Id="rId87" Type="http://schemas.openxmlformats.org/officeDocument/2006/relationships/image" Target="../media/image257.png"/><Relationship Id="rId110" Type="http://schemas.openxmlformats.org/officeDocument/2006/relationships/customXml" Target="../ink/ink265.xml"/><Relationship Id="rId115" Type="http://schemas.openxmlformats.org/officeDocument/2006/relationships/image" Target="../media/image271.png"/><Relationship Id="rId131" Type="http://schemas.openxmlformats.org/officeDocument/2006/relationships/image" Target="../media/image279.png"/><Relationship Id="rId136" Type="http://schemas.openxmlformats.org/officeDocument/2006/relationships/customXml" Target="../ink/ink278.xml"/><Relationship Id="rId61" Type="http://schemas.openxmlformats.org/officeDocument/2006/relationships/image" Target="../media/image244.png"/><Relationship Id="rId82" Type="http://schemas.openxmlformats.org/officeDocument/2006/relationships/customXml" Target="../ink/ink251.xml"/><Relationship Id="rId19" Type="http://schemas.openxmlformats.org/officeDocument/2006/relationships/image" Target="../media/image223.png"/><Relationship Id="rId14" Type="http://schemas.openxmlformats.org/officeDocument/2006/relationships/customXml" Target="../ink/ink217.xml"/><Relationship Id="rId30" Type="http://schemas.openxmlformats.org/officeDocument/2006/relationships/customXml" Target="../ink/ink225.xml"/><Relationship Id="rId35" Type="http://schemas.openxmlformats.org/officeDocument/2006/relationships/image" Target="../media/image231.png"/><Relationship Id="rId56" Type="http://schemas.openxmlformats.org/officeDocument/2006/relationships/customXml" Target="../ink/ink238.xml"/><Relationship Id="rId77" Type="http://schemas.openxmlformats.org/officeDocument/2006/relationships/image" Target="../media/image252.png"/><Relationship Id="rId100" Type="http://schemas.openxmlformats.org/officeDocument/2006/relationships/customXml" Target="../ink/ink260.xml"/><Relationship Id="rId105" Type="http://schemas.openxmlformats.org/officeDocument/2006/relationships/image" Target="../media/image266.png"/><Relationship Id="rId126" Type="http://schemas.openxmlformats.org/officeDocument/2006/relationships/customXml" Target="../ink/ink273.xml"/><Relationship Id="rId8" Type="http://schemas.openxmlformats.org/officeDocument/2006/relationships/customXml" Target="../ink/ink214.xml"/><Relationship Id="rId51" Type="http://schemas.openxmlformats.org/officeDocument/2006/relationships/image" Target="../media/image239.png"/><Relationship Id="rId72" Type="http://schemas.openxmlformats.org/officeDocument/2006/relationships/customXml" Target="../ink/ink246.xml"/><Relationship Id="rId93" Type="http://schemas.openxmlformats.org/officeDocument/2006/relationships/image" Target="../media/image260.png"/><Relationship Id="rId98" Type="http://schemas.openxmlformats.org/officeDocument/2006/relationships/customXml" Target="../ink/ink259.xml"/><Relationship Id="rId121" Type="http://schemas.openxmlformats.org/officeDocument/2006/relationships/image" Target="../media/image274.png"/><Relationship Id="rId142" Type="http://schemas.openxmlformats.org/officeDocument/2006/relationships/customXml" Target="../ink/ink2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0.xml"/><Relationship Id="rId299" Type="http://schemas.openxmlformats.org/officeDocument/2006/relationships/customXml" Target="../ink/ink431.xml"/><Relationship Id="rId303" Type="http://schemas.openxmlformats.org/officeDocument/2006/relationships/customXml" Target="../ink/ink433.xml"/><Relationship Id="rId21" Type="http://schemas.openxmlformats.org/officeDocument/2006/relationships/customXml" Target="../ink/ink292.xml"/><Relationship Id="rId42" Type="http://schemas.openxmlformats.org/officeDocument/2006/relationships/image" Target="../media/image306.png"/><Relationship Id="rId63" Type="http://schemas.openxmlformats.org/officeDocument/2006/relationships/customXml" Target="../ink/ink313.xml"/><Relationship Id="rId84" Type="http://schemas.openxmlformats.org/officeDocument/2006/relationships/image" Target="../media/image327.png"/><Relationship Id="rId138" Type="http://schemas.openxmlformats.org/officeDocument/2006/relationships/image" Target="../media/image354.png"/><Relationship Id="rId159" Type="http://schemas.openxmlformats.org/officeDocument/2006/relationships/customXml" Target="../ink/ink361.xml"/><Relationship Id="rId324" Type="http://schemas.openxmlformats.org/officeDocument/2006/relationships/image" Target="../media/image447.png"/><Relationship Id="rId170" Type="http://schemas.openxmlformats.org/officeDocument/2006/relationships/image" Target="../media/image370.png"/><Relationship Id="rId191" Type="http://schemas.openxmlformats.org/officeDocument/2006/relationships/customXml" Target="../ink/ink377.xml"/><Relationship Id="rId205" Type="http://schemas.openxmlformats.org/officeDocument/2006/relationships/customXml" Target="../ink/ink384.xml"/><Relationship Id="rId226" Type="http://schemas.openxmlformats.org/officeDocument/2006/relationships/image" Target="../media/image398.png"/><Relationship Id="rId247" Type="http://schemas.openxmlformats.org/officeDocument/2006/relationships/customXml" Target="../ink/ink405.xml"/><Relationship Id="rId107" Type="http://schemas.openxmlformats.org/officeDocument/2006/relationships/customXml" Target="../ink/ink335.xml"/><Relationship Id="rId268" Type="http://schemas.openxmlformats.org/officeDocument/2006/relationships/image" Target="../media/image419.png"/><Relationship Id="rId289" Type="http://schemas.openxmlformats.org/officeDocument/2006/relationships/customXml" Target="../ink/ink426.xml"/><Relationship Id="rId11" Type="http://schemas.openxmlformats.org/officeDocument/2006/relationships/customXml" Target="../ink/ink287.xml"/><Relationship Id="rId32" Type="http://schemas.openxmlformats.org/officeDocument/2006/relationships/image" Target="../media/image301.png"/><Relationship Id="rId53" Type="http://schemas.openxmlformats.org/officeDocument/2006/relationships/customXml" Target="../ink/ink308.xml"/><Relationship Id="rId74" Type="http://schemas.openxmlformats.org/officeDocument/2006/relationships/image" Target="../media/image322.png"/><Relationship Id="rId128" Type="http://schemas.openxmlformats.org/officeDocument/2006/relationships/image" Target="../media/image349.png"/><Relationship Id="rId149" Type="http://schemas.openxmlformats.org/officeDocument/2006/relationships/customXml" Target="../ink/ink356.xml"/><Relationship Id="rId314" Type="http://schemas.openxmlformats.org/officeDocument/2006/relationships/image" Target="../media/image442.png"/><Relationship Id="rId335" Type="http://schemas.openxmlformats.org/officeDocument/2006/relationships/customXml" Target="../ink/ink449.xml"/><Relationship Id="rId5" Type="http://schemas.openxmlformats.org/officeDocument/2006/relationships/customXml" Target="../ink/ink284.xml"/><Relationship Id="rId95" Type="http://schemas.openxmlformats.org/officeDocument/2006/relationships/customXml" Target="../ink/ink329.xml"/><Relationship Id="rId160" Type="http://schemas.openxmlformats.org/officeDocument/2006/relationships/image" Target="../media/image365.png"/><Relationship Id="rId181" Type="http://schemas.openxmlformats.org/officeDocument/2006/relationships/customXml" Target="../ink/ink372.xml"/><Relationship Id="rId216" Type="http://schemas.openxmlformats.org/officeDocument/2006/relationships/image" Target="../media/image393.png"/><Relationship Id="rId237" Type="http://schemas.openxmlformats.org/officeDocument/2006/relationships/customXml" Target="../ink/ink400.xml"/><Relationship Id="rId258" Type="http://schemas.openxmlformats.org/officeDocument/2006/relationships/image" Target="../media/image414.png"/><Relationship Id="rId279" Type="http://schemas.openxmlformats.org/officeDocument/2006/relationships/customXml" Target="../ink/ink421.xml"/><Relationship Id="rId22" Type="http://schemas.openxmlformats.org/officeDocument/2006/relationships/image" Target="../media/image296.png"/><Relationship Id="rId43" Type="http://schemas.openxmlformats.org/officeDocument/2006/relationships/customXml" Target="../ink/ink303.xml"/><Relationship Id="rId64" Type="http://schemas.openxmlformats.org/officeDocument/2006/relationships/image" Target="../media/image317.png"/><Relationship Id="rId118" Type="http://schemas.openxmlformats.org/officeDocument/2006/relationships/image" Target="../media/image344.png"/><Relationship Id="rId139" Type="http://schemas.openxmlformats.org/officeDocument/2006/relationships/customXml" Target="../ink/ink351.xml"/><Relationship Id="rId290" Type="http://schemas.openxmlformats.org/officeDocument/2006/relationships/image" Target="../media/image430.png"/><Relationship Id="rId304" Type="http://schemas.openxmlformats.org/officeDocument/2006/relationships/image" Target="../media/image437.png"/><Relationship Id="rId325" Type="http://schemas.openxmlformats.org/officeDocument/2006/relationships/customXml" Target="../ink/ink444.xml"/><Relationship Id="rId85" Type="http://schemas.openxmlformats.org/officeDocument/2006/relationships/customXml" Target="../ink/ink324.xml"/><Relationship Id="rId150" Type="http://schemas.openxmlformats.org/officeDocument/2006/relationships/image" Target="../media/image360.png"/><Relationship Id="rId171" Type="http://schemas.openxmlformats.org/officeDocument/2006/relationships/customXml" Target="../ink/ink367.xml"/><Relationship Id="rId192" Type="http://schemas.openxmlformats.org/officeDocument/2006/relationships/image" Target="../media/image381.png"/><Relationship Id="rId206" Type="http://schemas.openxmlformats.org/officeDocument/2006/relationships/image" Target="../media/image388.png"/><Relationship Id="rId227" Type="http://schemas.openxmlformats.org/officeDocument/2006/relationships/customXml" Target="../ink/ink395.xml"/><Relationship Id="rId248" Type="http://schemas.openxmlformats.org/officeDocument/2006/relationships/image" Target="../media/image409.png"/><Relationship Id="rId269" Type="http://schemas.openxmlformats.org/officeDocument/2006/relationships/customXml" Target="../ink/ink416.xml"/><Relationship Id="rId12" Type="http://schemas.openxmlformats.org/officeDocument/2006/relationships/image" Target="../media/image291.png"/><Relationship Id="rId33" Type="http://schemas.openxmlformats.org/officeDocument/2006/relationships/customXml" Target="../ink/ink298.xml"/><Relationship Id="rId108" Type="http://schemas.openxmlformats.org/officeDocument/2006/relationships/image" Target="../media/image339.png"/><Relationship Id="rId129" Type="http://schemas.openxmlformats.org/officeDocument/2006/relationships/customXml" Target="../ink/ink346.xml"/><Relationship Id="rId280" Type="http://schemas.openxmlformats.org/officeDocument/2006/relationships/image" Target="../media/image425.png"/><Relationship Id="rId315" Type="http://schemas.openxmlformats.org/officeDocument/2006/relationships/customXml" Target="../ink/ink439.xml"/><Relationship Id="rId336" Type="http://schemas.openxmlformats.org/officeDocument/2006/relationships/image" Target="../media/image453.png"/><Relationship Id="rId54" Type="http://schemas.openxmlformats.org/officeDocument/2006/relationships/image" Target="../media/image312.png"/><Relationship Id="rId75" Type="http://schemas.openxmlformats.org/officeDocument/2006/relationships/customXml" Target="../ink/ink319.xml"/><Relationship Id="rId96" Type="http://schemas.openxmlformats.org/officeDocument/2006/relationships/image" Target="../media/image333.png"/><Relationship Id="rId140" Type="http://schemas.openxmlformats.org/officeDocument/2006/relationships/image" Target="../media/image355.png"/><Relationship Id="rId161" Type="http://schemas.openxmlformats.org/officeDocument/2006/relationships/customXml" Target="../ink/ink362.xml"/><Relationship Id="rId182" Type="http://schemas.openxmlformats.org/officeDocument/2006/relationships/image" Target="../media/image376.png"/><Relationship Id="rId217" Type="http://schemas.openxmlformats.org/officeDocument/2006/relationships/customXml" Target="../ink/ink390.xml"/><Relationship Id="rId6" Type="http://schemas.openxmlformats.org/officeDocument/2006/relationships/image" Target="../media/image288.png"/><Relationship Id="rId238" Type="http://schemas.openxmlformats.org/officeDocument/2006/relationships/image" Target="../media/image404.png"/><Relationship Id="rId259" Type="http://schemas.openxmlformats.org/officeDocument/2006/relationships/customXml" Target="../ink/ink411.xml"/><Relationship Id="rId23" Type="http://schemas.openxmlformats.org/officeDocument/2006/relationships/customXml" Target="../ink/ink293.xml"/><Relationship Id="rId119" Type="http://schemas.openxmlformats.org/officeDocument/2006/relationships/customXml" Target="../ink/ink341.xml"/><Relationship Id="rId270" Type="http://schemas.openxmlformats.org/officeDocument/2006/relationships/image" Target="../media/image420.png"/><Relationship Id="rId291" Type="http://schemas.openxmlformats.org/officeDocument/2006/relationships/customXml" Target="../ink/ink427.xml"/><Relationship Id="rId305" Type="http://schemas.openxmlformats.org/officeDocument/2006/relationships/customXml" Target="../ink/ink434.xml"/><Relationship Id="rId326" Type="http://schemas.openxmlformats.org/officeDocument/2006/relationships/image" Target="../media/image448.png"/><Relationship Id="rId44" Type="http://schemas.openxmlformats.org/officeDocument/2006/relationships/image" Target="../media/image307.png"/><Relationship Id="rId65" Type="http://schemas.openxmlformats.org/officeDocument/2006/relationships/customXml" Target="../ink/ink314.xml"/><Relationship Id="rId86" Type="http://schemas.openxmlformats.org/officeDocument/2006/relationships/image" Target="../media/image328.png"/><Relationship Id="rId130" Type="http://schemas.openxmlformats.org/officeDocument/2006/relationships/image" Target="../media/image350.png"/><Relationship Id="rId151" Type="http://schemas.openxmlformats.org/officeDocument/2006/relationships/customXml" Target="../ink/ink357.xml"/><Relationship Id="rId172" Type="http://schemas.openxmlformats.org/officeDocument/2006/relationships/image" Target="../media/image371.png"/><Relationship Id="rId193" Type="http://schemas.openxmlformats.org/officeDocument/2006/relationships/customXml" Target="../ink/ink378.xml"/><Relationship Id="rId207" Type="http://schemas.openxmlformats.org/officeDocument/2006/relationships/customXml" Target="../ink/ink385.xml"/><Relationship Id="rId228" Type="http://schemas.openxmlformats.org/officeDocument/2006/relationships/image" Target="../media/image399.png"/><Relationship Id="rId249" Type="http://schemas.openxmlformats.org/officeDocument/2006/relationships/customXml" Target="../ink/ink406.xml"/><Relationship Id="rId13" Type="http://schemas.openxmlformats.org/officeDocument/2006/relationships/customXml" Target="../ink/ink288.xml"/><Relationship Id="rId109" Type="http://schemas.openxmlformats.org/officeDocument/2006/relationships/customXml" Target="../ink/ink336.xml"/><Relationship Id="rId260" Type="http://schemas.openxmlformats.org/officeDocument/2006/relationships/image" Target="../media/image415.png"/><Relationship Id="rId281" Type="http://schemas.openxmlformats.org/officeDocument/2006/relationships/customXml" Target="../ink/ink422.xml"/><Relationship Id="rId316" Type="http://schemas.openxmlformats.org/officeDocument/2006/relationships/image" Target="../media/image443.png"/><Relationship Id="rId337" Type="http://schemas.openxmlformats.org/officeDocument/2006/relationships/customXml" Target="../ink/ink450.xml"/><Relationship Id="rId34" Type="http://schemas.openxmlformats.org/officeDocument/2006/relationships/image" Target="../media/image302.png"/><Relationship Id="rId55" Type="http://schemas.openxmlformats.org/officeDocument/2006/relationships/customXml" Target="../ink/ink309.xml"/><Relationship Id="rId76" Type="http://schemas.openxmlformats.org/officeDocument/2006/relationships/image" Target="../media/image323.png"/><Relationship Id="rId97" Type="http://schemas.openxmlformats.org/officeDocument/2006/relationships/customXml" Target="../ink/ink330.xml"/><Relationship Id="rId120" Type="http://schemas.openxmlformats.org/officeDocument/2006/relationships/image" Target="../media/image345.png"/><Relationship Id="rId141" Type="http://schemas.openxmlformats.org/officeDocument/2006/relationships/customXml" Target="../ink/ink352.xml"/><Relationship Id="rId7" Type="http://schemas.openxmlformats.org/officeDocument/2006/relationships/customXml" Target="../ink/ink285.xml"/><Relationship Id="rId162" Type="http://schemas.openxmlformats.org/officeDocument/2006/relationships/image" Target="../media/image366.png"/><Relationship Id="rId183" Type="http://schemas.openxmlformats.org/officeDocument/2006/relationships/customXml" Target="../ink/ink373.xml"/><Relationship Id="rId218" Type="http://schemas.openxmlformats.org/officeDocument/2006/relationships/image" Target="../media/image394.png"/><Relationship Id="rId239" Type="http://schemas.openxmlformats.org/officeDocument/2006/relationships/customXml" Target="../ink/ink401.xml"/><Relationship Id="rId250" Type="http://schemas.openxmlformats.org/officeDocument/2006/relationships/image" Target="../media/image410.png"/><Relationship Id="rId271" Type="http://schemas.openxmlformats.org/officeDocument/2006/relationships/customXml" Target="../ink/ink417.xml"/><Relationship Id="rId292" Type="http://schemas.openxmlformats.org/officeDocument/2006/relationships/image" Target="../media/image431.png"/><Relationship Id="rId306" Type="http://schemas.openxmlformats.org/officeDocument/2006/relationships/image" Target="../media/image438.png"/><Relationship Id="rId24" Type="http://schemas.openxmlformats.org/officeDocument/2006/relationships/image" Target="../media/image297.png"/><Relationship Id="rId45" Type="http://schemas.openxmlformats.org/officeDocument/2006/relationships/customXml" Target="../ink/ink304.xml"/><Relationship Id="rId66" Type="http://schemas.openxmlformats.org/officeDocument/2006/relationships/image" Target="../media/image318.png"/><Relationship Id="rId87" Type="http://schemas.openxmlformats.org/officeDocument/2006/relationships/customXml" Target="../ink/ink325.xml"/><Relationship Id="rId110" Type="http://schemas.openxmlformats.org/officeDocument/2006/relationships/image" Target="../media/image340.png"/><Relationship Id="rId131" Type="http://schemas.openxmlformats.org/officeDocument/2006/relationships/customXml" Target="../ink/ink347.xml"/><Relationship Id="rId327" Type="http://schemas.openxmlformats.org/officeDocument/2006/relationships/customXml" Target="../ink/ink445.xml"/><Relationship Id="rId152" Type="http://schemas.openxmlformats.org/officeDocument/2006/relationships/image" Target="../media/image361.png"/><Relationship Id="rId173" Type="http://schemas.openxmlformats.org/officeDocument/2006/relationships/customXml" Target="../ink/ink368.xml"/><Relationship Id="rId194" Type="http://schemas.openxmlformats.org/officeDocument/2006/relationships/image" Target="../media/image382.png"/><Relationship Id="rId208" Type="http://schemas.openxmlformats.org/officeDocument/2006/relationships/image" Target="../media/image389.png"/><Relationship Id="rId229" Type="http://schemas.openxmlformats.org/officeDocument/2006/relationships/customXml" Target="../ink/ink396.xml"/><Relationship Id="rId240" Type="http://schemas.openxmlformats.org/officeDocument/2006/relationships/image" Target="../media/image405.png"/><Relationship Id="rId261" Type="http://schemas.openxmlformats.org/officeDocument/2006/relationships/customXml" Target="../ink/ink412.xml"/><Relationship Id="rId14" Type="http://schemas.openxmlformats.org/officeDocument/2006/relationships/image" Target="../media/image292.png"/><Relationship Id="rId35" Type="http://schemas.openxmlformats.org/officeDocument/2006/relationships/customXml" Target="../ink/ink299.xml"/><Relationship Id="rId56" Type="http://schemas.openxmlformats.org/officeDocument/2006/relationships/image" Target="../media/image313.png"/><Relationship Id="rId77" Type="http://schemas.openxmlformats.org/officeDocument/2006/relationships/customXml" Target="../ink/ink320.xml"/><Relationship Id="rId100" Type="http://schemas.openxmlformats.org/officeDocument/2006/relationships/image" Target="../media/image335.png"/><Relationship Id="rId282" Type="http://schemas.openxmlformats.org/officeDocument/2006/relationships/image" Target="../media/image426.png"/><Relationship Id="rId317" Type="http://schemas.openxmlformats.org/officeDocument/2006/relationships/customXml" Target="../ink/ink440.xml"/><Relationship Id="rId338" Type="http://schemas.openxmlformats.org/officeDocument/2006/relationships/image" Target="../media/image454.png"/><Relationship Id="rId8" Type="http://schemas.openxmlformats.org/officeDocument/2006/relationships/image" Target="../media/image289.png"/><Relationship Id="rId98" Type="http://schemas.openxmlformats.org/officeDocument/2006/relationships/image" Target="../media/image334.png"/><Relationship Id="rId121" Type="http://schemas.openxmlformats.org/officeDocument/2006/relationships/customXml" Target="../ink/ink342.xml"/><Relationship Id="rId142" Type="http://schemas.openxmlformats.org/officeDocument/2006/relationships/image" Target="../media/image356.png"/><Relationship Id="rId163" Type="http://schemas.openxmlformats.org/officeDocument/2006/relationships/customXml" Target="../ink/ink363.xml"/><Relationship Id="rId184" Type="http://schemas.openxmlformats.org/officeDocument/2006/relationships/image" Target="../media/image377.png"/><Relationship Id="rId219" Type="http://schemas.openxmlformats.org/officeDocument/2006/relationships/customXml" Target="../ink/ink391.xml"/><Relationship Id="rId3" Type="http://schemas.openxmlformats.org/officeDocument/2006/relationships/customXml" Target="../ink/ink283.xml"/><Relationship Id="rId214" Type="http://schemas.openxmlformats.org/officeDocument/2006/relationships/image" Target="../media/image392.png"/><Relationship Id="rId230" Type="http://schemas.openxmlformats.org/officeDocument/2006/relationships/image" Target="../media/image400.png"/><Relationship Id="rId235" Type="http://schemas.openxmlformats.org/officeDocument/2006/relationships/customXml" Target="../ink/ink399.xml"/><Relationship Id="rId251" Type="http://schemas.openxmlformats.org/officeDocument/2006/relationships/customXml" Target="../ink/ink407.xml"/><Relationship Id="rId256" Type="http://schemas.openxmlformats.org/officeDocument/2006/relationships/image" Target="../media/image413.png"/><Relationship Id="rId277" Type="http://schemas.openxmlformats.org/officeDocument/2006/relationships/customXml" Target="../ink/ink420.xml"/><Relationship Id="rId298" Type="http://schemas.openxmlformats.org/officeDocument/2006/relationships/image" Target="../media/image434.png"/><Relationship Id="rId25" Type="http://schemas.openxmlformats.org/officeDocument/2006/relationships/customXml" Target="../ink/ink294.xml"/><Relationship Id="rId46" Type="http://schemas.openxmlformats.org/officeDocument/2006/relationships/image" Target="../media/image308.png"/><Relationship Id="rId67" Type="http://schemas.openxmlformats.org/officeDocument/2006/relationships/customXml" Target="../ink/ink315.xml"/><Relationship Id="rId116" Type="http://schemas.openxmlformats.org/officeDocument/2006/relationships/image" Target="../media/image343.png"/><Relationship Id="rId137" Type="http://schemas.openxmlformats.org/officeDocument/2006/relationships/customXml" Target="../ink/ink350.xml"/><Relationship Id="rId158" Type="http://schemas.openxmlformats.org/officeDocument/2006/relationships/image" Target="../media/image364.png"/><Relationship Id="rId272" Type="http://schemas.openxmlformats.org/officeDocument/2006/relationships/image" Target="../media/image421.png"/><Relationship Id="rId293" Type="http://schemas.openxmlformats.org/officeDocument/2006/relationships/customXml" Target="../ink/ink428.xml"/><Relationship Id="rId302" Type="http://schemas.openxmlformats.org/officeDocument/2006/relationships/image" Target="../media/image436.png"/><Relationship Id="rId307" Type="http://schemas.openxmlformats.org/officeDocument/2006/relationships/customXml" Target="../ink/ink435.xml"/><Relationship Id="rId323" Type="http://schemas.openxmlformats.org/officeDocument/2006/relationships/customXml" Target="../ink/ink443.xml"/><Relationship Id="rId328" Type="http://schemas.openxmlformats.org/officeDocument/2006/relationships/image" Target="../media/image449.png"/><Relationship Id="rId20" Type="http://schemas.openxmlformats.org/officeDocument/2006/relationships/image" Target="../media/image295.png"/><Relationship Id="rId41" Type="http://schemas.openxmlformats.org/officeDocument/2006/relationships/customXml" Target="../ink/ink302.xml"/><Relationship Id="rId62" Type="http://schemas.openxmlformats.org/officeDocument/2006/relationships/image" Target="../media/image316.png"/><Relationship Id="rId83" Type="http://schemas.openxmlformats.org/officeDocument/2006/relationships/customXml" Target="../ink/ink323.xml"/><Relationship Id="rId88" Type="http://schemas.openxmlformats.org/officeDocument/2006/relationships/image" Target="../media/image329.png"/><Relationship Id="rId111" Type="http://schemas.openxmlformats.org/officeDocument/2006/relationships/customXml" Target="../ink/ink337.xml"/><Relationship Id="rId132" Type="http://schemas.openxmlformats.org/officeDocument/2006/relationships/image" Target="../media/image351.png"/><Relationship Id="rId153" Type="http://schemas.openxmlformats.org/officeDocument/2006/relationships/customXml" Target="../ink/ink358.xml"/><Relationship Id="rId174" Type="http://schemas.openxmlformats.org/officeDocument/2006/relationships/image" Target="../media/image372.png"/><Relationship Id="rId179" Type="http://schemas.openxmlformats.org/officeDocument/2006/relationships/customXml" Target="../ink/ink371.xml"/><Relationship Id="rId195" Type="http://schemas.openxmlformats.org/officeDocument/2006/relationships/customXml" Target="../ink/ink379.xml"/><Relationship Id="rId209" Type="http://schemas.openxmlformats.org/officeDocument/2006/relationships/customXml" Target="../ink/ink386.xml"/><Relationship Id="rId190" Type="http://schemas.openxmlformats.org/officeDocument/2006/relationships/image" Target="../media/image380.png"/><Relationship Id="rId204" Type="http://schemas.openxmlformats.org/officeDocument/2006/relationships/image" Target="../media/image387.png"/><Relationship Id="rId220" Type="http://schemas.openxmlformats.org/officeDocument/2006/relationships/image" Target="../media/image395.png"/><Relationship Id="rId225" Type="http://schemas.openxmlformats.org/officeDocument/2006/relationships/customXml" Target="../ink/ink394.xml"/><Relationship Id="rId241" Type="http://schemas.openxmlformats.org/officeDocument/2006/relationships/customXml" Target="../ink/ink402.xml"/><Relationship Id="rId246" Type="http://schemas.openxmlformats.org/officeDocument/2006/relationships/image" Target="../media/image408.png"/><Relationship Id="rId267" Type="http://schemas.openxmlformats.org/officeDocument/2006/relationships/customXml" Target="../ink/ink415.xml"/><Relationship Id="rId288" Type="http://schemas.openxmlformats.org/officeDocument/2006/relationships/image" Target="../media/image429.png"/><Relationship Id="rId15" Type="http://schemas.openxmlformats.org/officeDocument/2006/relationships/customXml" Target="../ink/ink289.xml"/><Relationship Id="rId36" Type="http://schemas.openxmlformats.org/officeDocument/2006/relationships/image" Target="../media/image303.png"/><Relationship Id="rId57" Type="http://schemas.openxmlformats.org/officeDocument/2006/relationships/customXml" Target="../ink/ink310.xml"/><Relationship Id="rId106" Type="http://schemas.openxmlformats.org/officeDocument/2006/relationships/image" Target="../media/image338.png"/><Relationship Id="rId127" Type="http://schemas.openxmlformats.org/officeDocument/2006/relationships/customXml" Target="../ink/ink345.xml"/><Relationship Id="rId262" Type="http://schemas.openxmlformats.org/officeDocument/2006/relationships/image" Target="../media/image416.png"/><Relationship Id="rId283" Type="http://schemas.openxmlformats.org/officeDocument/2006/relationships/customXml" Target="../ink/ink423.xml"/><Relationship Id="rId313" Type="http://schemas.openxmlformats.org/officeDocument/2006/relationships/customXml" Target="../ink/ink438.xml"/><Relationship Id="rId318" Type="http://schemas.openxmlformats.org/officeDocument/2006/relationships/image" Target="../media/image444.png"/><Relationship Id="rId10" Type="http://schemas.openxmlformats.org/officeDocument/2006/relationships/image" Target="../media/image290.png"/><Relationship Id="rId31" Type="http://schemas.openxmlformats.org/officeDocument/2006/relationships/customXml" Target="../ink/ink297.xml"/><Relationship Id="rId52" Type="http://schemas.openxmlformats.org/officeDocument/2006/relationships/image" Target="../media/image311.png"/><Relationship Id="rId73" Type="http://schemas.openxmlformats.org/officeDocument/2006/relationships/customXml" Target="../ink/ink318.xml"/><Relationship Id="rId78" Type="http://schemas.openxmlformats.org/officeDocument/2006/relationships/image" Target="../media/image324.png"/><Relationship Id="rId94" Type="http://schemas.openxmlformats.org/officeDocument/2006/relationships/image" Target="../media/image332.png"/><Relationship Id="rId99" Type="http://schemas.openxmlformats.org/officeDocument/2006/relationships/customXml" Target="../ink/ink331.xml"/><Relationship Id="rId101" Type="http://schemas.openxmlformats.org/officeDocument/2006/relationships/customXml" Target="../ink/ink332.xml"/><Relationship Id="rId122" Type="http://schemas.openxmlformats.org/officeDocument/2006/relationships/image" Target="../media/image346.png"/><Relationship Id="rId143" Type="http://schemas.openxmlformats.org/officeDocument/2006/relationships/customXml" Target="../ink/ink353.xml"/><Relationship Id="rId148" Type="http://schemas.openxmlformats.org/officeDocument/2006/relationships/image" Target="../media/image359.png"/><Relationship Id="rId164" Type="http://schemas.openxmlformats.org/officeDocument/2006/relationships/image" Target="../media/image367.png"/><Relationship Id="rId169" Type="http://schemas.openxmlformats.org/officeDocument/2006/relationships/customXml" Target="../ink/ink366.xml"/><Relationship Id="rId185" Type="http://schemas.openxmlformats.org/officeDocument/2006/relationships/customXml" Target="../ink/ink374.xml"/><Relationship Id="rId334" Type="http://schemas.openxmlformats.org/officeDocument/2006/relationships/image" Target="../media/image452.png"/><Relationship Id="rId4" Type="http://schemas.openxmlformats.org/officeDocument/2006/relationships/image" Target="../media/image287.png"/><Relationship Id="rId9" Type="http://schemas.openxmlformats.org/officeDocument/2006/relationships/customXml" Target="../ink/ink286.xml"/><Relationship Id="rId180" Type="http://schemas.openxmlformats.org/officeDocument/2006/relationships/image" Target="../media/image375.png"/><Relationship Id="rId210" Type="http://schemas.openxmlformats.org/officeDocument/2006/relationships/image" Target="../media/image390.png"/><Relationship Id="rId215" Type="http://schemas.openxmlformats.org/officeDocument/2006/relationships/customXml" Target="../ink/ink389.xml"/><Relationship Id="rId236" Type="http://schemas.openxmlformats.org/officeDocument/2006/relationships/image" Target="../media/image403.png"/><Relationship Id="rId257" Type="http://schemas.openxmlformats.org/officeDocument/2006/relationships/customXml" Target="../ink/ink410.xml"/><Relationship Id="rId278" Type="http://schemas.openxmlformats.org/officeDocument/2006/relationships/image" Target="../media/image424.png"/><Relationship Id="rId26" Type="http://schemas.openxmlformats.org/officeDocument/2006/relationships/image" Target="../media/image298.png"/><Relationship Id="rId231" Type="http://schemas.openxmlformats.org/officeDocument/2006/relationships/customXml" Target="../ink/ink397.xml"/><Relationship Id="rId252" Type="http://schemas.openxmlformats.org/officeDocument/2006/relationships/image" Target="../media/image411.png"/><Relationship Id="rId273" Type="http://schemas.openxmlformats.org/officeDocument/2006/relationships/customXml" Target="../ink/ink418.xml"/><Relationship Id="rId294" Type="http://schemas.openxmlformats.org/officeDocument/2006/relationships/image" Target="../media/image432.png"/><Relationship Id="rId308" Type="http://schemas.openxmlformats.org/officeDocument/2006/relationships/image" Target="../media/image439.png"/><Relationship Id="rId329" Type="http://schemas.openxmlformats.org/officeDocument/2006/relationships/customXml" Target="../ink/ink446.xml"/><Relationship Id="rId47" Type="http://schemas.openxmlformats.org/officeDocument/2006/relationships/customXml" Target="../ink/ink305.xml"/><Relationship Id="rId68" Type="http://schemas.openxmlformats.org/officeDocument/2006/relationships/image" Target="../media/image319.png"/><Relationship Id="rId89" Type="http://schemas.openxmlformats.org/officeDocument/2006/relationships/customXml" Target="../ink/ink326.xml"/><Relationship Id="rId112" Type="http://schemas.openxmlformats.org/officeDocument/2006/relationships/image" Target="../media/image341.png"/><Relationship Id="rId133" Type="http://schemas.openxmlformats.org/officeDocument/2006/relationships/customXml" Target="../ink/ink348.xml"/><Relationship Id="rId154" Type="http://schemas.openxmlformats.org/officeDocument/2006/relationships/image" Target="../media/image362.png"/><Relationship Id="rId175" Type="http://schemas.openxmlformats.org/officeDocument/2006/relationships/customXml" Target="../ink/ink369.xml"/><Relationship Id="rId196" Type="http://schemas.openxmlformats.org/officeDocument/2006/relationships/image" Target="../media/image383.png"/><Relationship Id="rId200" Type="http://schemas.openxmlformats.org/officeDocument/2006/relationships/image" Target="../media/image385.png"/><Relationship Id="rId16" Type="http://schemas.openxmlformats.org/officeDocument/2006/relationships/image" Target="../media/image293.png"/><Relationship Id="rId221" Type="http://schemas.openxmlformats.org/officeDocument/2006/relationships/customXml" Target="../ink/ink392.xml"/><Relationship Id="rId242" Type="http://schemas.openxmlformats.org/officeDocument/2006/relationships/image" Target="../media/image406.png"/><Relationship Id="rId263" Type="http://schemas.openxmlformats.org/officeDocument/2006/relationships/customXml" Target="../ink/ink413.xml"/><Relationship Id="rId284" Type="http://schemas.openxmlformats.org/officeDocument/2006/relationships/image" Target="../media/image427.png"/><Relationship Id="rId319" Type="http://schemas.openxmlformats.org/officeDocument/2006/relationships/customXml" Target="../ink/ink441.xml"/><Relationship Id="rId37" Type="http://schemas.openxmlformats.org/officeDocument/2006/relationships/customXml" Target="../ink/ink300.xml"/><Relationship Id="rId58" Type="http://schemas.openxmlformats.org/officeDocument/2006/relationships/image" Target="../media/image314.png"/><Relationship Id="rId79" Type="http://schemas.openxmlformats.org/officeDocument/2006/relationships/customXml" Target="../ink/ink321.xml"/><Relationship Id="rId102" Type="http://schemas.openxmlformats.org/officeDocument/2006/relationships/image" Target="../media/image336.png"/><Relationship Id="rId123" Type="http://schemas.openxmlformats.org/officeDocument/2006/relationships/customXml" Target="../ink/ink343.xml"/><Relationship Id="rId144" Type="http://schemas.openxmlformats.org/officeDocument/2006/relationships/image" Target="../media/image357.png"/><Relationship Id="rId330" Type="http://schemas.openxmlformats.org/officeDocument/2006/relationships/image" Target="../media/image450.png"/><Relationship Id="rId90" Type="http://schemas.openxmlformats.org/officeDocument/2006/relationships/image" Target="../media/image330.png"/><Relationship Id="rId165" Type="http://schemas.openxmlformats.org/officeDocument/2006/relationships/customXml" Target="../ink/ink364.xml"/><Relationship Id="rId186" Type="http://schemas.openxmlformats.org/officeDocument/2006/relationships/image" Target="../media/image378.png"/><Relationship Id="rId211" Type="http://schemas.openxmlformats.org/officeDocument/2006/relationships/customXml" Target="../ink/ink387.xml"/><Relationship Id="rId232" Type="http://schemas.openxmlformats.org/officeDocument/2006/relationships/image" Target="../media/image401.png"/><Relationship Id="rId253" Type="http://schemas.openxmlformats.org/officeDocument/2006/relationships/customXml" Target="../ink/ink408.xml"/><Relationship Id="rId274" Type="http://schemas.openxmlformats.org/officeDocument/2006/relationships/image" Target="../media/image422.png"/><Relationship Id="rId295" Type="http://schemas.openxmlformats.org/officeDocument/2006/relationships/customXml" Target="../ink/ink429.xml"/><Relationship Id="rId309" Type="http://schemas.openxmlformats.org/officeDocument/2006/relationships/customXml" Target="../ink/ink436.xml"/><Relationship Id="rId27" Type="http://schemas.openxmlformats.org/officeDocument/2006/relationships/customXml" Target="../ink/ink295.xml"/><Relationship Id="rId48" Type="http://schemas.openxmlformats.org/officeDocument/2006/relationships/image" Target="../media/image309.png"/><Relationship Id="rId69" Type="http://schemas.openxmlformats.org/officeDocument/2006/relationships/customXml" Target="../ink/ink316.xml"/><Relationship Id="rId113" Type="http://schemas.openxmlformats.org/officeDocument/2006/relationships/customXml" Target="../ink/ink338.xml"/><Relationship Id="rId134" Type="http://schemas.openxmlformats.org/officeDocument/2006/relationships/image" Target="../media/image352.png"/><Relationship Id="rId320" Type="http://schemas.openxmlformats.org/officeDocument/2006/relationships/image" Target="../media/image445.png"/><Relationship Id="rId80" Type="http://schemas.openxmlformats.org/officeDocument/2006/relationships/image" Target="../media/image325.png"/><Relationship Id="rId155" Type="http://schemas.openxmlformats.org/officeDocument/2006/relationships/customXml" Target="../ink/ink359.xml"/><Relationship Id="rId176" Type="http://schemas.openxmlformats.org/officeDocument/2006/relationships/image" Target="../media/image373.png"/><Relationship Id="rId197" Type="http://schemas.openxmlformats.org/officeDocument/2006/relationships/customXml" Target="../ink/ink380.xml"/><Relationship Id="rId201" Type="http://schemas.openxmlformats.org/officeDocument/2006/relationships/customXml" Target="../ink/ink382.xml"/><Relationship Id="rId222" Type="http://schemas.openxmlformats.org/officeDocument/2006/relationships/image" Target="../media/image396.png"/><Relationship Id="rId243" Type="http://schemas.openxmlformats.org/officeDocument/2006/relationships/customXml" Target="../ink/ink403.xml"/><Relationship Id="rId264" Type="http://schemas.openxmlformats.org/officeDocument/2006/relationships/image" Target="../media/image417.png"/><Relationship Id="rId285" Type="http://schemas.openxmlformats.org/officeDocument/2006/relationships/customXml" Target="../ink/ink424.xml"/><Relationship Id="rId17" Type="http://schemas.openxmlformats.org/officeDocument/2006/relationships/customXml" Target="../ink/ink290.xml"/><Relationship Id="rId38" Type="http://schemas.openxmlformats.org/officeDocument/2006/relationships/image" Target="../media/image304.png"/><Relationship Id="rId59" Type="http://schemas.openxmlformats.org/officeDocument/2006/relationships/customXml" Target="../ink/ink311.xml"/><Relationship Id="rId103" Type="http://schemas.openxmlformats.org/officeDocument/2006/relationships/customXml" Target="../ink/ink333.xml"/><Relationship Id="rId124" Type="http://schemas.openxmlformats.org/officeDocument/2006/relationships/image" Target="../media/image347.png"/><Relationship Id="rId310" Type="http://schemas.openxmlformats.org/officeDocument/2006/relationships/image" Target="../media/image440.png"/><Relationship Id="rId70" Type="http://schemas.openxmlformats.org/officeDocument/2006/relationships/image" Target="../media/image320.png"/><Relationship Id="rId91" Type="http://schemas.openxmlformats.org/officeDocument/2006/relationships/customXml" Target="../ink/ink327.xml"/><Relationship Id="rId145" Type="http://schemas.openxmlformats.org/officeDocument/2006/relationships/customXml" Target="../ink/ink354.xml"/><Relationship Id="rId166" Type="http://schemas.openxmlformats.org/officeDocument/2006/relationships/image" Target="../media/image368.png"/><Relationship Id="rId187" Type="http://schemas.openxmlformats.org/officeDocument/2006/relationships/customXml" Target="../ink/ink375.xml"/><Relationship Id="rId331" Type="http://schemas.openxmlformats.org/officeDocument/2006/relationships/customXml" Target="../ink/ink44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91.png"/><Relationship Id="rId233" Type="http://schemas.openxmlformats.org/officeDocument/2006/relationships/customXml" Target="../ink/ink398.xml"/><Relationship Id="rId254" Type="http://schemas.openxmlformats.org/officeDocument/2006/relationships/image" Target="../media/image412.png"/><Relationship Id="rId28" Type="http://schemas.openxmlformats.org/officeDocument/2006/relationships/image" Target="../media/image299.png"/><Relationship Id="rId49" Type="http://schemas.openxmlformats.org/officeDocument/2006/relationships/customXml" Target="../ink/ink306.xml"/><Relationship Id="rId114" Type="http://schemas.openxmlformats.org/officeDocument/2006/relationships/image" Target="../media/image342.png"/><Relationship Id="rId275" Type="http://schemas.openxmlformats.org/officeDocument/2006/relationships/customXml" Target="../ink/ink419.xml"/><Relationship Id="rId296" Type="http://schemas.openxmlformats.org/officeDocument/2006/relationships/image" Target="../media/image433.png"/><Relationship Id="rId300" Type="http://schemas.openxmlformats.org/officeDocument/2006/relationships/image" Target="../media/image435.png"/><Relationship Id="rId60" Type="http://schemas.openxmlformats.org/officeDocument/2006/relationships/image" Target="../media/image315.png"/><Relationship Id="rId81" Type="http://schemas.openxmlformats.org/officeDocument/2006/relationships/customXml" Target="../ink/ink322.xml"/><Relationship Id="rId135" Type="http://schemas.openxmlformats.org/officeDocument/2006/relationships/customXml" Target="../ink/ink349.xml"/><Relationship Id="rId156" Type="http://schemas.openxmlformats.org/officeDocument/2006/relationships/image" Target="../media/image363.png"/><Relationship Id="rId177" Type="http://schemas.openxmlformats.org/officeDocument/2006/relationships/customXml" Target="../ink/ink370.xml"/><Relationship Id="rId198" Type="http://schemas.openxmlformats.org/officeDocument/2006/relationships/image" Target="../media/image384.png"/><Relationship Id="rId321" Type="http://schemas.openxmlformats.org/officeDocument/2006/relationships/customXml" Target="../ink/ink442.xml"/><Relationship Id="rId202" Type="http://schemas.openxmlformats.org/officeDocument/2006/relationships/image" Target="../media/image386.png"/><Relationship Id="rId223" Type="http://schemas.openxmlformats.org/officeDocument/2006/relationships/customXml" Target="../ink/ink393.xml"/><Relationship Id="rId244" Type="http://schemas.openxmlformats.org/officeDocument/2006/relationships/image" Target="../media/image407.png"/><Relationship Id="rId18" Type="http://schemas.openxmlformats.org/officeDocument/2006/relationships/image" Target="../media/image294.png"/><Relationship Id="rId39" Type="http://schemas.openxmlformats.org/officeDocument/2006/relationships/customXml" Target="../ink/ink301.xml"/><Relationship Id="rId265" Type="http://schemas.openxmlformats.org/officeDocument/2006/relationships/customXml" Target="../ink/ink414.xml"/><Relationship Id="rId286" Type="http://schemas.openxmlformats.org/officeDocument/2006/relationships/image" Target="../media/image428.png"/><Relationship Id="rId50" Type="http://schemas.openxmlformats.org/officeDocument/2006/relationships/image" Target="../media/image310.png"/><Relationship Id="rId104" Type="http://schemas.openxmlformats.org/officeDocument/2006/relationships/image" Target="../media/image337.png"/><Relationship Id="rId125" Type="http://schemas.openxmlformats.org/officeDocument/2006/relationships/customXml" Target="../ink/ink344.xml"/><Relationship Id="rId146" Type="http://schemas.openxmlformats.org/officeDocument/2006/relationships/image" Target="../media/image358.png"/><Relationship Id="rId167" Type="http://schemas.openxmlformats.org/officeDocument/2006/relationships/customXml" Target="../ink/ink365.xml"/><Relationship Id="rId188" Type="http://schemas.openxmlformats.org/officeDocument/2006/relationships/image" Target="../media/image379.png"/><Relationship Id="rId311" Type="http://schemas.openxmlformats.org/officeDocument/2006/relationships/customXml" Target="../ink/ink437.xml"/><Relationship Id="rId332" Type="http://schemas.openxmlformats.org/officeDocument/2006/relationships/image" Target="../media/image451.png"/><Relationship Id="rId71" Type="http://schemas.openxmlformats.org/officeDocument/2006/relationships/customXml" Target="../ink/ink317.xml"/><Relationship Id="rId92" Type="http://schemas.openxmlformats.org/officeDocument/2006/relationships/image" Target="../media/image331.png"/><Relationship Id="rId213" Type="http://schemas.openxmlformats.org/officeDocument/2006/relationships/customXml" Target="../ink/ink388.xml"/><Relationship Id="rId234" Type="http://schemas.openxmlformats.org/officeDocument/2006/relationships/image" Target="../media/image402.png"/><Relationship Id="rId2" Type="http://schemas.openxmlformats.org/officeDocument/2006/relationships/image" Target="../media/image1110.png"/><Relationship Id="rId29" Type="http://schemas.openxmlformats.org/officeDocument/2006/relationships/customXml" Target="../ink/ink296.xml"/><Relationship Id="rId255" Type="http://schemas.openxmlformats.org/officeDocument/2006/relationships/customXml" Target="../ink/ink409.xml"/><Relationship Id="rId276" Type="http://schemas.openxmlformats.org/officeDocument/2006/relationships/image" Target="../media/image423.png"/><Relationship Id="rId297" Type="http://schemas.openxmlformats.org/officeDocument/2006/relationships/customXml" Target="../ink/ink430.xml"/><Relationship Id="rId40" Type="http://schemas.openxmlformats.org/officeDocument/2006/relationships/image" Target="../media/image305.png"/><Relationship Id="rId115" Type="http://schemas.openxmlformats.org/officeDocument/2006/relationships/customXml" Target="../ink/ink339.xml"/><Relationship Id="rId136" Type="http://schemas.openxmlformats.org/officeDocument/2006/relationships/image" Target="../media/image353.png"/><Relationship Id="rId157" Type="http://schemas.openxmlformats.org/officeDocument/2006/relationships/customXml" Target="../ink/ink360.xml"/><Relationship Id="rId178" Type="http://schemas.openxmlformats.org/officeDocument/2006/relationships/image" Target="../media/image374.png"/><Relationship Id="rId301" Type="http://schemas.openxmlformats.org/officeDocument/2006/relationships/customXml" Target="../ink/ink432.xml"/><Relationship Id="rId322" Type="http://schemas.openxmlformats.org/officeDocument/2006/relationships/image" Target="../media/image446.png"/><Relationship Id="rId61" Type="http://schemas.openxmlformats.org/officeDocument/2006/relationships/customXml" Target="../ink/ink312.xml"/><Relationship Id="rId82" Type="http://schemas.openxmlformats.org/officeDocument/2006/relationships/image" Target="../media/image326.png"/><Relationship Id="rId199" Type="http://schemas.openxmlformats.org/officeDocument/2006/relationships/customXml" Target="../ink/ink381.xml"/><Relationship Id="rId203" Type="http://schemas.openxmlformats.org/officeDocument/2006/relationships/customXml" Target="../ink/ink383.xml"/><Relationship Id="rId19" Type="http://schemas.openxmlformats.org/officeDocument/2006/relationships/customXml" Target="../ink/ink291.xml"/><Relationship Id="rId224" Type="http://schemas.openxmlformats.org/officeDocument/2006/relationships/image" Target="../media/image397.png"/><Relationship Id="rId245" Type="http://schemas.openxmlformats.org/officeDocument/2006/relationships/customXml" Target="../ink/ink404.xml"/><Relationship Id="rId266" Type="http://schemas.openxmlformats.org/officeDocument/2006/relationships/image" Target="../media/image418.png"/><Relationship Id="rId287" Type="http://schemas.openxmlformats.org/officeDocument/2006/relationships/customXml" Target="../ink/ink425.xml"/><Relationship Id="rId30" Type="http://schemas.openxmlformats.org/officeDocument/2006/relationships/image" Target="../media/image300.png"/><Relationship Id="rId105" Type="http://schemas.openxmlformats.org/officeDocument/2006/relationships/customXml" Target="../ink/ink334.xml"/><Relationship Id="rId126" Type="http://schemas.openxmlformats.org/officeDocument/2006/relationships/image" Target="../media/image348.png"/><Relationship Id="rId147" Type="http://schemas.openxmlformats.org/officeDocument/2006/relationships/customXml" Target="../ink/ink355.xml"/><Relationship Id="rId168" Type="http://schemas.openxmlformats.org/officeDocument/2006/relationships/image" Target="../media/image369.png"/><Relationship Id="rId312" Type="http://schemas.openxmlformats.org/officeDocument/2006/relationships/image" Target="../media/image441.png"/><Relationship Id="rId333" Type="http://schemas.openxmlformats.org/officeDocument/2006/relationships/customXml" Target="../ink/ink448.xml"/><Relationship Id="rId51" Type="http://schemas.openxmlformats.org/officeDocument/2006/relationships/customXml" Target="../ink/ink307.xml"/><Relationship Id="rId72" Type="http://schemas.openxmlformats.org/officeDocument/2006/relationships/image" Target="../media/image321.png"/><Relationship Id="rId93" Type="http://schemas.openxmlformats.org/officeDocument/2006/relationships/customXml" Target="../ink/ink328.xml"/><Relationship Id="rId189" Type="http://schemas.openxmlformats.org/officeDocument/2006/relationships/customXml" Target="../ink/ink3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7.6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Quadratic Functions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vertex, axis of symmetry, max/min, domain, and range.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2935840" y="970072"/>
                <a:ext cx="67803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40" y="970072"/>
                <a:ext cx="6780382" cy="738664"/>
              </a:xfrm>
              <a:prstGeom prst="rect">
                <a:avLst/>
              </a:prstGeom>
              <a:blipFill>
                <a:blip r:embed="rId2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F480C88-7D55-4E92-B60D-58172D9019E3}"/>
              </a:ext>
            </a:extLst>
          </p:cNvPr>
          <p:cNvGrpSpPr/>
          <p:nvPr/>
        </p:nvGrpSpPr>
        <p:grpSpPr>
          <a:xfrm>
            <a:off x="5741830" y="790147"/>
            <a:ext cx="231120" cy="246960"/>
            <a:chOff x="5741830" y="790147"/>
            <a:chExt cx="23112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210698-1724-40F9-B3FC-E70E7384766F}"/>
                    </a:ext>
                  </a:extLst>
                </p14:cNvPr>
                <p14:cNvContentPartPr/>
                <p14:nvPr/>
              </p14:nvContentPartPr>
              <p14:xfrm>
                <a:off x="5741830" y="790147"/>
                <a:ext cx="223200" cy="246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210698-1724-40F9-B3FC-E70E738476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32830" y="781147"/>
                  <a:ext cx="240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B8CC1A-FB1D-49A7-97F4-12FFD3B339BB}"/>
                    </a:ext>
                  </a:extLst>
                </p14:cNvPr>
                <p14:cNvContentPartPr/>
                <p14:nvPr/>
              </p14:nvContentPartPr>
              <p14:xfrm>
                <a:off x="5781430" y="859627"/>
                <a:ext cx="191520" cy="28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B8CC1A-FB1D-49A7-97F4-12FFD3B339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72790" y="850987"/>
                  <a:ext cx="20916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061852-7873-4620-B78E-FA4E13BC6743}"/>
                  </a:ext>
                </a:extLst>
              </p14:cNvPr>
              <p14:cNvContentPartPr/>
              <p14:nvPr/>
            </p14:nvContentPartPr>
            <p14:xfrm>
              <a:off x="7307110" y="735787"/>
              <a:ext cx="198720" cy="333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061852-7873-4620-B78E-FA4E13BC67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8470" y="727147"/>
                <a:ext cx="2163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79EF53-AF6D-4E63-8204-404830D6A245}"/>
                  </a:ext>
                </a:extLst>
              </p14:cNvPr>
              <p14:cNvContentPartPr/>
              <p14:nvPr/>
            </p14:nvContentPartPr>
            <p14:xfrm>
              <a:off x="8738110" y="755947"/>
              <a:ext cx="370080" cy="288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79EF53-AF6D-4E63-8204-404830D6A2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29110" y="747307"/>
                <a:ext cx="3877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9CA9FD-DFB0-47D3-BD30-C7E58DDEF291}"/>
                  </a:ext>
                </a:extLst>
              </p14:cNvPr>
              <p14:cNvContentPartPr/>
              <p14:nvPr/>
            </p14:nvContentPartPr>
            <p14:xfrm>
              <a:off x="365950" y="1815787"/>
              <a:ext cx="225000" cy="644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9CA9FD-DFB0-47D3-BD30-C7E58DDEF2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6950" y="1807147"/>
                <a:ext cx="24264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700A01-38E1-4822-9D30-7FA6729F6C80}"/>
                  </a:ext>
                </a:extLst>
              </p14:cNvPr>
              <p14:cNvContentPartPr/>
              <p14:nvPr/>
            </p14:nvContentPartPr>
            <p14:xfrm>
              <a:off x="705070" y="2091547"/>
              <a:ext cx="149760" cy="24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700A01-38E1-4822-9D30-7FA6729F6C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6070" y="2082907"/>
                <a:ext cx="167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64944-12D5-4337-9F65-D267F68ED112}"/>
                  </a:ext>
                </a:extLst>
              </p14:cNvPr>
              <p14:cNvContentPartPr/>
              <p14:nvPr/>
            </p14:nvContentPartPr>
            <p14:xfrm>
              <a:off x="726310" y="2208547"/>
              <a:ext cx="108720" cy="34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64944-12D5-4337-9F65-D267F68ED1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7310" y="2199547"/>
                <a:ext cx="12636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3459CD1-F010-4ED0-A219-B1612CC49CE5}"/>
              </a:ext>
            </a:extLst>
          </p:cNvPr>
          <p:cNvGrpSpPr/>
          <p:nvPr/>
        </p:nvGrpSpPr>
        <p:grpSpPr>
          <a:xfrm>
            <a:off x="1078390" y="1829107"/>
            <a:ext cx="2133360" cy="740880"/>
            <a:chOff x="1078390" y="1829107"/>
            <a:chExt cx="2133360" cy="74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2718C1-B167-47D3-BE98-478B06A763C6}"/>
                    </a:ext>
                  </a:extLst>
                </p14:cNvPr>
                <p14:cNvContentPartPr/>
                <p14:nvPr/>
              </p14:nvContentPartPr>
              <p14:xfrm>
                <a:off x="1081630" y="1948987"/>
                <a:ext cx="207360" cy="35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2718C1-B167-47D3-BE98-478B06A763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2990" y="1939987"/>
                  <a:ext cx="225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7E3673-1B36-4FDB-B305-6E297D798983}"/>
                    </a:ext>
                  </a:extLst>
                </p14:cNvPr>
                <p14:cNvContentPartPr/>
                <p14:nvPr/>
              </p14:nvContentPartPr>
              <p14:xfrm>
                <a:off x="1369990" y="1849267"/>
                <a:ext cx="24840" cy="259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7E3673-1B36-4FDB-B305-6E297D7989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60990" y="1840627"/>
                  <a:ext cx="42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68B2E0-3487-4E1F-971C-DFA91E1E0504}"/>
                    </a:ext>
                  </a:extLst>
                </p14:cNvPr>
                <p14:cNvContentPartPr/>
                <p14:nvPr/>
              </p14:nvContentPartPr>
              <p14:xfrm>
                <a:off x="1452790" y="1829107"/>
                <a:ext cx="189360" cy="265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68B2E0-3487-4E1F-971C-DFA91E1E05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43790" y="1820107"/>
                  <a:ext cx="207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F6EC23-8E6B-4ED8-A5DD-4033CD1383AE}"/>
                    </a:ext>
                  </a:extLst>
                </p14:cNvPr>
                <p14:cNvContentPartPr/>
                <p14:nvPr/>
              </p14:nvContentPartPr>
              <p14:xfrm>
                <a:off x="1078390" y="2188747"/>
                <a:ext cx="686520" cy="51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F6EC23-8E6B-4ED8-A5DD-4033CD1383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9390" y="2179747"/>
                  <a:ext cx="704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C55684-A410-4B3F-B49D-24E602B8C33D}"/>
                    </a:ext>
                  </a:extLst>
                </p14:cNvPr>
                <p14:cNvContentPartPr/>
                <p14:nvPr/>
              </p14:nvContentPartPr>
              <p14:xfrm>
                <a:off x="1083070" y="2359027"/>
                <a:ext cx="191880" cy="210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C55684-A410-4B3F-B49D-24E602B8C3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4070" y="2350387"/>
                  <a:ext cx="20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379B22-0629-44F7-9986-0DB5D77E8527}"/>
                    </a:ext>
                  </a:extLst>
                </p14:cNvPr>
                <p14:cNvContentPartPr/>
                <p14:nvPr/>
              </p14:nvContentPartPr>
              <p14:xfrm>
                <a:off x="1318510" y="2327707"/>
                <a:ext cx="62280" cy="224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379B22-0629-44F7-9986-0DB5D77E85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09510" y="2319067"/>
                  <a:ext cx="79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61A01A-96B0-497E-B790-7F8BA1DC6C1C}"/>
                    </a:ext>
                  </a:extLst>
                </p14:cNvPr>
                <p14:cNvContentPartPr/>
                <p14:nvPr/>
              </p14:nvContentPartPr>
              <p14:xfrm>
                <a:off x="1378630" y="2496187"/>
                <a:ext cx="69480" cy="9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61A01A-96B0-497E-B790-7F8BA1DC6C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69990" y="2487547"/>
                  <a:ext cx="87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5A8692-D452-45AB-809A-1FAE055BE282}"/>
                    </a:ext>
                  </a:extLst>
                </p14:cNvPr>
                <p14:cNvContentPartPr/>
                <p14:nvPr/>
              </p14:nvContentPartPr>
              <p14:xfrm>
                <a:off x="1463950" y="2360467"/>
                <a:ext cx="109440" cy="170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5A8692-D452-45AB-809A-1FAE055BE28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55310" y="2351827"/>
                  <a:ext cx="12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5BC897C-A575-4DDD-B947-9067EBEF1B22}"/>
                    </a:ext>
                  </a:extLst>
                </p14:cNvPr>
                <p14:cNvContentPartPr/>
                <p14:nvPr/>
              </p14:nvContentPartPr>
              <p14:xfrm>
                <a:off x="1600030" y="2339587"/>
                <a:ext cx="66600" cy="229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5BC897C-A575-4DDD-B947-9067EBEF1B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91390" y="2330947"/>
                  <a:ext cx="84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660570-F8E0-4775-9DCD-81478ABC1DAE}"/>
                    </a:ext>
                  </a:extLst>
                </p14:cNvPr>
                <p14:cNvContentPartPr/>
                <p14:nvPr/>
              </p14:nvContentPartPr>
              <p14:xfrm>
                <a:off x="1855630" y="2144107"/>
                <a:ext cx="104760" cy="14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660570-F8E0-4775-9DCD-81478ABC1D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46630" y="2135467"/>
                  <a:ext cx="12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0A0DA8-9525-4191-A3D5-6341370606DD}"/>
                    </a:ext>
                  </a:extLst>
                </p14:cNvPr>
                <p14:cNvContentPartPr/>
                <p14:nvPr/>
              </p14:nvContentPartPr>
              <p14:xfrm>
                <a:off x="1908550" y="2263987"/>
                <a:ext cx="112680" cy="28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0A0DA8-9525-4191-A3D5-634137060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9550" y="2255347"/>
                  <a:ext cx="13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30D40E-BA3B-4DC3-8043-A99C537D1FDE}"/>
                    </a:ext>
                  </a:extLst>
                </p14:cNvPr>
                <p14:cNvContentPartPr/>
                <p14:nvPr/>
              </p14:nvContentPartPr>
              <p14:xfrm>
                <a:off x="2049670" y="1851427"/>
                <a:ext cx="271440" cy="215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30D40E-BA3B-4DC3-8043-A99C537D1FD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40670" y="1842787"/>
                  <a:ext cx="289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733F36-B85A-4037-B5F6-9B3FA878037F}"/>
                    </a:ext>
                  </a:extLst>
                </p14:cNvPr>
                <p14:cNvContentPartPr/>
                <p14:nvPr/>
              </p14:nvContentPartPr>
              <p14:xfrm>
                <a:off x="2364310" y="1830187"/>
                <a:ext cx="151200" cy="258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733F36-B85A-4037-B5F6-9B3FA87803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5670" y="1821547"/>
                  <a:ext cx="168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B4FF73-0D62-4C7C-B1E6-A8E6F2E30792}"/>
                    </a:ext>
                  </a:extLst>
                </p14:cNvPr>
                <p14:cNvContentPartPr/>
                <p14:nvPr/>
              </p14:nvContentPartPr>
              <p14:xfrm>
                <a:off x="2165230" y="2112787"/>
                <a:ext cx="396720" cy="34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B4FF73-0D62-4C7C-B1E6-A8E6F2E307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56230" y="2103787"/>
                  <a:ext cx="414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E1D4F1-EF33-4BE2-930C-98B310613FE8}"/>
                    </a:ext>
                  </a:extLst>
                </p14:cNvPr>
                <p14:cNvContentPartPr/>
                <p14:nvPr/>
              </p14:nvContentPartPr>
              <p14:xfrm>
                <a:off x="2182870" y="2313667"/>
                <a:ext cx="128880" cy="7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E1D4F1-EF33-4BE2-930C-98B310613F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74230" y="2305027"/>
                  <a:ext cx="146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4A3659-18D2-49BC-A390-C5DF6FDC445E}"/>
                    </a:ext>
                  </a:extLst>
                </p14:cNvPr>
                <p14:cNvContentPartPr/>
                <p14:nvPr/>
              </p14:nvContentPartPr>
              <p14:xfrm>
                <a:off x="2340190" y="2262187"/>
                <a:ext cx="91800" cy="79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4A3659-18D2-49BC-A390-C5DF6FDC44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31190" y="2253187"/>
                  <a:ext cx="109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AC9363-93C1-49C5-A4A2-D1AB35C3193B}"/>
                    </a:ext>
                  </a:extLst>
                </p14:cNvPr>
                <p14:cNvContentPartPr/>
                <p14:nvPr/>
              </p14:nvContentPartPr>
              <p14:xfrm>
                <a:off x="2452510" y="2272267"/>
                <a:ext cx="51840" cy="166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AC9363-93C1-49C5-A4A2-D1AB35C319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43510" y="2263267"/>
                  <a:ext cx="69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3914AC-ADF7-499C-AB73-1A3746066388}"/>
                    </a:ext>
                  </a:extLst>
                </p14:cNvPr>
                <p14:cNvContentPartPr/>
                <p14:nvPr/>
              </p14:nvContentPartPr>
              <p14:xfrm>
                <a:off x="2725390" y="2078227"/>
                <a:ext cx="55080" cy="21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3914AC-ADF7-499C-AB73-1A37460663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16390" y="2069227"/>
                  <a:ext cx="72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6AA2A9-580D-403E-B27D-9333D31BE9DE}"/>
                    </a:ext>
                  </a:extLst>
                </p14:cNvPr>
                <p14:cNvContentPartPr/>
                <p14:nvPr/>
              </p14:nvContentPartPr>
              <p14:xfrm>
                <a:off x="2722150" y="2165347"/>
                <a:ext cx="100440" cy="20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6AA2A9-580D-403E-B27D-9333D31BE9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3150" y="2156347"/>
                  <a:ext cx="11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BFA90A-903A-49E6-B792-1A157CBCE958}"/>
                    </a:ext>
                  </a:extLst>
                </p14:cNvPr>
                <p14:cNvContentPartPr/>
                <p14:nvPr/>
              </p14:nvContentPartPr>
              <p14:xfrm>
                <a:off x="2958670" y="1963747"/>
                <a:ext cx="253080" cy="357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BFA90A-903A-49E6-B792-1A157CBCE9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50030" y="1955107"/>
                  <a:ext cx="27072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DB8F46-82B6-472D-A4C3-5DB3E32BA96F}"/>
              </a:ext>
            </a:extLst>
          </p:cNvPr>
          <p:cNvGrpSpPr/>
          <p:nvPr/>
        </p:nvGrpSpPr>
        <p:grpSpPr>
          <a:xfrm>
            <a:off x="276310" y="2777707"/>
            <a:ext cx="3889080" cy="960120"/>
            <a:chOff x="276310" y="2777707"/>
            <a:chExt cx="3889080" cy="9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B14AC5-7BAA-4967-A85E-4D00CBDF6399}"/>
                    </a:ext>
                  </a:extLst>
                </p14:cNvPr>
                <p14:cNvContentPartPr/>
                <p14:nvPr/>
              </p14:nvContentPartPr>
              <p14:xfrm>
                <a:off x="276310" y="2977147"/>
                <a:ext cx="46800" cy="487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B14AC5-7BAA-4967-A85E-4D00CBDF63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310" y="2968507"/>
                  <a:ext cx="644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CA6055D-0A58-43B7-ACA4-B39E9C2381F9}"/>
                    </a:ext>
                  </a:extLst>
                </p14:cNvPr>
                <p14:cNvContentPartPr/>
                <p14:nvPr/>
              </p14:nvContentPartPr>
              <p14:xfrm>
                <a:off x="349390" y="3178387"/>
                <a:ext cx="177120" cy="273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CA6055D-0A58-43B7-ACA4-B39E9C2381F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0750" y="3169747"/>
                  <a:ext cx="194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AA4DB3-EE33-40EA-9A83-E628ED3B4C5E}"/>
                    </a:ext>
                  </a:extLst>
                </p14:cNvPr>
                <p14:cNvContentPartPr/>
                <p14:nvPr/>
              </p14:nvContentPartPr>
              <p14:xfrm>
                <a:off x="579070" y="3212587"/>
                <a:ext cx="130680" cy="17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AA4DB3-EE33-40EA-9A83-E628ED3B4C5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0430" y="3203587"/>
                  <a:ext cx="148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38474D-C2CE-4012-9AA5-49FC6760BD7B}"/>
                    </a:ext>
                  </a:extLst>
                </p14:cNvPr>
                <p14:cNvContentPartPr/>
                <p14:nvPr/>
              </p14:nvContentPartPr>
              <p14:xfrm>
                <a:off x="624070" y="3290707"/>
                <a:ext cx="90720" cy="48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38474D-C2CE-4012-9AA5-49FC6760BD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5070" y="3282067"/>
                  <a:ext cx="108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D73F09-0D48-4331-BA79-2E7ED2063B26}"/>
                    </a:ext>
                  </a:extLst>
                </p14:cNvPr>
                <p14:cNvContentPartPr/>
                <p14:nvPr/>
              </p14:nvContentPartPr>
              <p14:xfrm>
                <a:off x="803710" y="2863747"/>
                <a:ext cx="339480" cy="793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D73F09-0D48-4331-BA79-2E7ED2063B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4710" y="2854747"/>
                  <a:ext cx="35712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1C8906F-0EE2-41EE-B31D-304C996B41F3}"/>
                    </a:ext>
                  </a:extLst>
                </p14:cNvPr>
                <p14:cNvContentPartPr/>
                <p14:nvPr/>
              </p14:nvContentPartPr>
              <p14:xfrm>
                <a:off x="1181350" y="2877427"/>
                <a:ext cx="111240" cy="577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1C8906F-0EE2-41EE-B31D-304C996B41F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72710" y="2868427"/>
                  <a:ext cx="1288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D2CB82-5C30-48EB-A925-8EEF074209B1}"/>
                    </a:ext>
                  </a:extLst>
                </p14:cNvPr>
                <p14:cNvContentPartPr/>
                <p14:nvPr/>
              </p14:nvContentPartPr>
              <p14:xfrm>
                <a:off x="1266310" y="3048427"/>
                <a:ext cx="211680" cy="324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D2CB82-5C30-48EB-A925-8EEF074209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57670" y="3039427"/>
                  <a:ext cx="229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71894F-D563-4A97-AB83-A428ED1EAACA}"/>
                    </a:ext>
                  </a:extLst>
                </p14:cNvPr>
                <p14:cNvContentPartPr/>
                <p14:nvPr/>
              </p14:nvContentPartPr>
              <p14:xfrm>
                <a:off x="1447750" y="2884987"/>
                <a:ext cx="146520" cy="533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71894F-D563-4A97-AB83-A428ED1EAAC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39110" y="2875987"/>
                  <a:ext cx="1641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99C31D-88F9-4EB9-95D6-2FDA14CE1536}"/>
                    </a:ext>
                  </a:extLst>
                </p14:cNvPr>
                <p14:cNvContentPartPr/>
                <p14:nvPr/>
              </p14:nvContentPartPr>
              <p14:xfrm>
                <a:off x="1755550" y="3049867"/>
                <a:ext cx="66240" cy="34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99C31D-88F9-4EB9-95D6-2FDA14CE15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46910" y="3041227"/>
                  <a:ext cx="83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B96ECB-7E5A-42DB-8016-00B9CE775230}"/>
                    </a:ext>
                  </a:extLst>
                </p14:cNvPr>
                <p14:cNvContentPartPr/>
                <p14:nvPr/>
              </p14:nvContentPartPr>
              <p14:xfrm>
                <a:off x="1768510" y="3181267"/>
                <a:ext cx="99720" cy="1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B96ECB-7E5A-42DB-8016-00B9CE77523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59870" y="3172267"/>
                  <a:ext cx="11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F91C83-30EE-49CA-B531-97C9D4E252AD}"/>
                    </a:ext>
                  </a:extLst>
                </p14:cNvPr>
                <p14:cNvContentPartPr/>
                <p14:nvPr/>
              </p14:nvContentPartPr>
              <p14:xfrm>
                <a:off x="1961470" y="3128347"/>
                <a:ext cx="106200" cy="1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F91C83-30EE-49CA-B531-97C9D4E252A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52470" y="3119347"/>
                  <a:ext cx="12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914767-22C5-489E-8D3B-29F677FB6753}"/>
                    </a:ext>
                  </a:extLst>
                </p14:cNvPr>
                <p14:cNvContentPartPr/>
                <p14:nvPr/>
              </p14:nvContentPartPr>
              <p14:xfrm>
                <a:off x="2128870" y="2963467"/>
                <a:ext cx="176760" cy="298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914767-22C5-489E-8D3B-29F677FB67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19870" y="2954467"/>
                  <a:ext cx="194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ECE2B5-E029-44C1-A311-1603C4F397E3}"/>
                    </a:ext>
                  </a:extLst>
                </p14:cNvPr>
                <p14:cNvContentPartPr/>
                <p14:nvPr/>
              </p14:nvContentPartPr>
              <p14:xfrm>
                <a:off x="2372230" y="2886067"/>
                <a:ext cx="77400" cy="424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ECE2B5-E029-44C1-A311-1603C4F397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63590" y="2877067"/>
                  <a:ext cx="950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0D384C-55D1-4F90-92F3-97EDE0D93DD3}"/>
                    </a:ext>
                  </a:extLst>
                </p14:cNvPr>
                <p14:cNvContentPartPr/>
                <p14:nvPr/>
              </p14:nvContentPartPr>
              <p14:xfrm>
                <a:off x="2468710" y="2982187"/>
                <a:ext cx="134280" cy="253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0D384C-55D1-4F90-92F3-97EDE0D93D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59710" y="2973187"/>
                  <a:ext cx="15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47EE6F-5DF5-4AC2-8CC5-488A015DD8E8}"/>
                    </a:ext>
                  </a:extLst>
                </p14:cNvPr>
                <p14:cNvContentPartPr/>
                <p14:nvPr/>
              </p14:nvContentPartPr>
              <p14:xfrm>
                <a:off x="2640430" y="2938627"/>
                <a:ext cx="59760" cy="338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47EE6F-5DF5-4AC2-8CC5-488A015DD8E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31790" y="2929987"/>
                  <a:ext cx="77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544CAD-3430-4899-AA7F-14583054FD10}"/>
                    </a:ext>
                  </a:extLst>
                </p14:cNvPr>
                <p14:cNvContentPartPr/>
                <p14:nvPr/>
              </p14:nvContentPartPr>
              <p14:xfrm>
                <a:off x="2703790" y="2777707"/>
                <a:ext cx="143280" cy="164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544CAD-3430-4899-AA7F-14583054FD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95150" y="2769067"/>
                  <a:ext cx="16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4D24E0-31FE-4AC1-A4A0-AE2872535A85}"/>
                    </a:ext>
                  </a:extLst>
                </p14:cNvPr>
                <p14:cNvContentPartPr/>
                <p14:nvPr/>
              </p14:nvContentPartPr>
              <p14:xfrm>
                <a:off x="2931670" y="2980387"/>
                <a:ext cx="16920" cy="196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4D24E0-31FE-4AC1-A4A0-AE2872535A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23030" y="2971387"/>
                  <a:ext cx="34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8238AB-808C-4F88-A14A-D4FCF4B76407}"/>
                    </a:ext>
                  </a:extLst>
                </p14:cNvPr>
                <p14:cNvContentPartPr/>
                <p14:nvPr/>
              </p14:nvContentPartPr>
              <p14:xfrm>
                <a:off x="2881270" y="3111427"/>
                <a:ext cx="149400" cy="5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8238AB-808C-4F88-A14A-D4FCF4B764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72630" y="3102787"/>
                  <a:ext cx="167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65AB1A7-245B-4B65-9926-7A7662D3DC64}"/>
                    </a:ext>
                  </a:extLst>
                </p14:cNvPr>
                <p14:cNvContentPartPr/>
                <p14:nvPr/>
              </p14:nvContentPartPr>
              <p14:xfrm>
                <a:off x="3102670" y="2945827"/>
                <a:ext cx="42120" cy="242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65AB1A7-245B-4B65-9926-7A7662D3DC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94030" y="2936827"/>
                  <a:ext cx="59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FB3626-C94D-4537-A812-81F5D6B86C0D}"/>
                    </a:ext>
                  </a:extLst>
                </p14:cNvPr>
                <p14:cNvContentPartPr/>
                <p14:nvPr/>
              </p14:nvContentPartPr>
              <p14:xfrm>
                <a:off x="3179350" y="2964187"/>
                <a:ext cx="128880" cy="227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FB3626-C94D-4537-A812-81F5D6B86C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70710" y="2955187"/>
                  <a:ext cx="146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CA4DD1-49FC-4E40-AEC5-B3025736FC0A}"/>
                    </a:ext>
                  </a:extLst>
                </p14:cNvPr>
                <p14:cNvContentPartPr/>
                <p14:nvPr/>
              </p14:nvContentPartPr>
              <p14:xfrm>
                <a:off x="3367990" y="2834587"/>
                <a:ext cx="36360" cy="367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CA4DD1-49FC-4E40-AEC5-B3025736FC0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59350" y="2825587"/>
                  <a:ext cx="54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701DBDB-2CE2-40E8-A5E1-3404B2E4CE4E}"/>
                    </a:ext>
                  </a:extLst>
                </p14:cNvPr>
                <p14:cNvContentPartPr/>
                <p14:nvPr/>
              </p14:nvContentPartPr>
              <p14:xfrm>
                <a:off x="3431710" y="2939347"/>
                <a:ext cx="130320" cy="235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701DBDB-2CE2-40E8-A5E1-3404B2E4CE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23070" y="2930707"/>
                  <a:ext cx="147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E639209-026F-4D18-B476-F3C695C47221}"/>
                    </a:ext>
                  </a:extLst>
                </p14:cNvPr>
                <p14:cNvContentPartPr/>
                <p14:nvPr/>
              </p14:nvContentPartPr>
              <p14:xfrm>
                <a:off x="3571030" y="2803987"/>
                <a:ext cx="90360" cy="395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E639209-026F-4D18-B476-F3C695C4722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62390" y="2795347"/>
                  <a:ext cx="1080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F28FE3-5021-44D9-A887-AC36BDAEC023}"/>
                    </a:ext>
                  </a:extLst>
                </p14:cNvPr>
                <p14:cNvContentPartPr/>
                <p14:nvPr/>
              </p14:nvContentPartPr>
              <p14:xfrm>
                <a:off x="3798910" y="2956267"/>
                <a:ext cx="47520" cy="203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F28FE3-5021-44D9-A887-AC36BDAEC0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90270" y="2947267"/>
                  <a:ext cx="65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9BE45A-A5C2-4A57-887A-BFC5DE560DF9}"/>
                    </a:ext>
                  </a:extLst>
                </p14:cNvPr>
                <p14:cNvContentPartPr/>
                <p14:nvPr/>
              </p14:nvContentPartPr>
              <p14:xfrm>
                <a:off x="3733750" y="3021427"/>
                <a:ext cx="162360" cy="23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9BE45A-A5C2-4A57-887A-BFC5DE560D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24750" y="3012427"/>
                  <a:ext cx="18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73C69F-4DE5-4B0D-AD53-2C9B50B4EED9}"/>
                    </a:ext>
                  </a:extLst>
                </p14:cNvPr>
                <p14:cNvContentPartPr/>
                <p14:nvPr/>
              </p14:nvContentPartPr>
              <p14:xfrm>
                <a:off x="3959830" y="2934307"/>
                <a:ext cx="77040" cy="208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73C69F-4DE5-4B0D-AD53-2C9B50B4EE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51190" y="2925667"/>
                  <a:ext cx="94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0CB583-E7AB-41A5-905D-0D860BBD785A}"/>
                    </a:ext>
                  </a:extLst>
                </p14:cNvPr>
                <p14:cNvContentPartPr/>
                <p14:nvPr/>
              </p14:nvContentPartPr>
              <p14:xfrm>
                <a:off x="4128670" y="2874907"/>
                <a:ext cx="36720" cy="309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0CB583-E7AB-41A5-905D-0D860BBD78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19670" y="2866267"/>
                  <a:ext cx="54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158F9A-6C8D-4EDC-B099-F60786950443}"/>
                    </a:ext>
                  </a:extLst>
                </p14:cNvPr>
                <p14:cNvContentPartPr/>
                <p14:nvPr/>
              </p14:nvContentPartPr>
              <p14:xfrm>
                <a:off x="1987030" y="3593467"/>
                <a:ext cx="154800" cy="13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158F9A-6C8D-4EDC-B099-F607869504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78030" y="3584467"/>
                  <a:ext cx="172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D88745E-5A14-4054-A9E7-691996F71FD9}"/>
                    </a:ext>
                  </a:extLst>
                </p14:cNvPr>
                <p14:cNvContentPartPr/>
                <p14:nvPr/>
              </p14:nvContentPartPr>
              <p14:xfrm>
                <a:off x="2047870" y="3701827"/>
                <a:ext cx="183600" cy="36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D88745E-5A14-4054-A9E7-691996F71F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39230" y="3693187"/>
                  <a:ext cx="2012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4D2484-60D1-48BA-A20E-7C7EFD86C640}"/>
              </a:ext>
            </a:extLst>
          </p:cNvPr>
          <p:cNvGrpSpPr/>
          <p:nvPr/>
        </p:nvGrpSpPr>
        <p:grpSpPr>
          <a:xfrm>
            <a:off x="2428750" y="3460627"/>
            <a:ext cx="527760" cy="367560"/>
            <a:chOff x="2428750" y="3460627"/>
            <a:chExt cx="52776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35BB0A6-CB55-4DC2-94F5-BA64F5DFA371}"/>
                    </a:ext>
                  </a:extLst>
                </p14:cNvPr>
                <p14:cNvContentPartPr/>
                <p14:nvPr/>
              </p14:nvContentPartPr>
              <p14:xfrm>
                <a:off x="2428750" y="3467107"/>
                <a:ext cx="239760" cy="343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35BB0A6-CB55-4DC2-94F5-BA64F5DFA37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19750" y="3458107"/>
                  <a:ext cx="257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6D55B6-2E06-4141-AECA-A9BD2580F0C3}"/>
                    </a:ext>
                  </a:extLst>
                </p14:cNvPr>
                <p14:cNvContentPartPr/>
                <p14:nvPr/>
              </p14:nvContentPartPr>
              <p14:xfrm>
                <a:off x="2761030" y="3460627"/>
                <a:ext cx="195480" cy="367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6D55B6-2E06-4141-AECA-A9BD2580F0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52390" y="3451627"/>
                  <a:ext cx="21312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DD08028-AD1E-4F6A-B6F4-BDC57E5AFA4E}"/>
              </a:ext>
            </a:extLst>
          </p:cNvPr>
          <p:cNvGrpSpPr/>
          <p:nvPr/>
        </p:nvGrpSpPr>
        <p:grpSpPr>
          <a:xfrm>
            <a:off x="216910" y="4063627"/>
            <a:ext cx="2768400" cy="1490760"/>
            <a:chOff x="216910" y="4063627"/>
            <a:chExt cx="2768400" cy="14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FC35535-3F1C-41F1-ACDE-B995C39FC215}"/>
                    </a:ext>
                  </a:extLst>
                </p14:cNvPr>
                <p14:cNvContentPartPr/>
                <p14:nvPr/>
              </p14:nvContentPartPr>
              <p14:xfrm>
                <a:off x="216910" y="4264147"/>
                <a:ext cx="270000" cy="423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FC35535-3F1C-41F1-ACDE-B995C39FC2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7910" y="4255507"/>
                  <a:ext cx="2876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0BF475-AAE9-41E7-9B29-ACBDC9219651}"/>
                    </a:ext>
                  </a:extLst>
                </p14:cNvPr>
                <p14:cNvContentPartPr/>
                <p14:nvPr/>
              </p14:nvContentPartPr>
              <p14:xfrm>
                <a:off x="518230" y="4365667"/>
                <a:ext cx="180000" cy="288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0BF475-AAE9-41E7-9B29-ACBDC92196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9590" y="4356667"/>
                  <a:ext cx="197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114561-6FD7-48B6-86DA-12BE4F5A2999}"/>
                    </a:ext>
                  </a:extLst>
                </p14:cNvPr>
                <p14:cNvContentPartPr/>
                <p14:nvPr/>
              </p14:nvContentPartPr>
              <p14:xfrm>
                <a:off x="704350" y="4417147"/>
                <a:ext cx="230400" cy="265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114561-6FD7-48B6-86DA-12BE4F5A29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5350" y="4408147"/>
                  <a:ext cx="248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229256-C76C-4B0E-BA55-830B844E6057}"/>
                    </a:ext>
                  </a:extLst>
                </p14:cNvPr>
                <p14:cNvContentPartPr/>
                <p14:nvPr/>
              </p14:nvContentPartPr>
              <p14:xfrm>
                <a:off x="953830" y="4063627"/>
                <a:ext cx="460440" cy="556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229256-C76C-4B0E-BA55-830B844E60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4830" y="4054627"/>
                  <a:ext cx="4780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2A7DDB-44C6-4BDF-B006-7AE2A8B4365E}"/>
                    </a:ext>
                  </a:extLst>
                </p14:cNvPr>
                <p14:cNvContentPartPr/>
                <p14:nvPr/>
              </p14:nvContentPartPr>
              <p14:xfrm>
                <a:off x="1418590" y="4338307"/>
                <a:ext cx="188280" cy="249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2A7DDB-44C6-4BDF-B006-7AE2A8B436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09950" y="4329307"/>
                  <a:ext cx="205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9EE088-379B-47CD-96AE-D6C66C2DEA29}"/>
                    </a:ext>
                  </a:extLst>
                </p14:cNvPr>
                <p14:cNvContentPartPr/>
                <p14:nvPr/>
              </p14:nvContentPartPr>
              <p14:xfrm>
                <a:off x="1420390" y="4335427"/>
                <a:ext cx="172080" cy="295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9EE088-379B-47CD-96AE-D6C66C2DEA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11390" y="4326787"/>
                  <a:ext cx="189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DAF421B-631F-4D02-A813-8174A82ABF85}"/>
                    </a:ext>
                  </a:extLst>
                </p14:cNvPr>
                <p14:cNvContentPartPr/>
                <p14:nvPr/>
              </p14:nvContentPartPr>
              <p14:xfrm>
                <a:off x="315910" y="4783267"/>
                <a:ext cx="1310400" cy="59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DAF421B-631F-4D02-A813-8174A82ABF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7270" y="4774627"/>
                  <a:ext cx="1328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DF423E7-AA7D-42D7-8728-6C5DF9A23285}"/>
                    </a:ext>
                  </a:extLst>
                </p14:cNvPr>
                <p14:cNvContentPartPr/>
                <p14:nvPr/>
              </p14:nvContentPartPr>
              <p14:xfrm>
                <a:off x="320590" y="5134267"/>
                <a:ext cx="217800" cy="304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DF423E7-AA7D-42D7-8728-6C5DF9A2328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1590" y="5125267"/>
                  <a:ext cx="235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937434-F2E9-4BEF-856D-D70F10EF8B7F}"/>
                    </a:ext>
                  </a:extLst>
                </p14:cNvPr>
                <p14:cNvContentPartPr/>
                <p14:nvPr/>
              </p14:nvContentPartPr>
              <p14:xfrm>
                <a:off x="359470" y="5300227"/>
                <a:ext cx="175320" cy="11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937434-F2E9-4BEF-856D-D70F10EF8B7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0470" y="5291227"/>
                  <a:ext cx="192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8E50E0B-079C-42BC-8422-61CACD60B3A4}"/>
                    </a:ext>
                  </a:extLst>
                </p14:cNvPr>
                <p14:cNvContentPartPr/>
                <p14:nvPr/>
              </p14:nvContentPartPr>
              <p14:xfrm>
                <a:off x="604630" y="5196187"/>
                <a:ext cx="167760" cy="176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8E50E0B-079C-42BC-8422-61CACD60B3A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5630" y="5187547"/>
                  <a:ext cx="185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24237F-C63E-490B-A527-9796812B2A0E}"/>
                    </a:ext>
                  </a:extLst>
                </p14:cNvPr>
                <p14:cNvContentPartPr/>
                <p14:nvPr/>
              </p14:nvContentPartPr>
              <p14:xfrm>
                <a:off x="768790" y="5244427"/>
                <a:ext cx="45360" cy="87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24237F-C63E-490B-A527-9796812B2A0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0150" y="5235787"/>
                  <a:ext cx="63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201FFA-4DAB-4E98-9A89-518F55BBD153}"/>
                    </a:ext>
                  </a:extLst>
                </p14:cNvPr>
                <p14:cNvContentPartPr/>
                <p14:nvPr/>
              </p14:nvContentPartPr>
              <p14:xfrm>
                <a:off x="869590" y="5195827"/>
                <a:ext cx="102600" cy="167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201FFA-4DAB-4E98-9A89-518F55BBD1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0950" y="5186827"/>
                  <a:ext cx="120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89C547-02BC-451D-8B44-3F4D4EA16A45}"/>
                    </a:ext>
                  </a:extLst>
                </p14:cNvPr>
                <p14:cNvContentPartPr/>
                <p14:nvPr/>
              </p14:nvContentPartPr>
              <p14:xfrm>
                <a:off x="1054270" y="4940227"/>
                <a:ext cx="288000" cy="605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89C547-02BC-451D-8B44-3F4D4EA16A4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5630" y="4931227"/>
                  <a:ext cx="30564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552EB28-B294-4D37-B510-CD32F2200899}"/>
                    </a:ext>
                  </a:extLst>
                </p14:cNvPr>
                <p14:cNvContentPartPr/>
                <p14:nvPr/>
              </p14:nvContentPartPr>
              <p14:xfrm>
                <a:off x="764110" y="5080267"/>
                <a:ext cx="40320" cy="36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552EB28-B294-4D37-B510-CD32F22008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5110" y="5071627"/>
                  <a:ext cx="57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C955D0-5A08-42B7-8364-E62ACA1728C3}"/>
                    </a:ext>
                  </a:extLst>
                </p14:cNvPr>
                <p14:cNvContentPartPr/>
                <p14:nvPr/>
              </p14:nvContentPartPr>
              <p14:xfrm>
                <a:off x="1452070" y="4971907"/>
                <a:ext cx="154800" cy="346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C955D0-5A08-42B7-8364-E62ACA1728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43070" y="4962907"/>
                  <a:ext cx="172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3F63BA-5292-4E29-A957-E232C862829F}"/>
                    </a:ext>
                  </a:extLst>
                </p14:cNvPr>
                <p14:cNvContentPartPr/>
                <p14:nvPr/>
              </p14:nvContentPartPr>
              <p14:xfrm>
                <a:off x="1639990" y="5158747"/>
                <a:ext cx="79200" cy="127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3F63BA-5292-4E29-A957-E232C86282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31350" y="5149747"/>
                  <a:ext cx="96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CBA5EF-3881-4441-8A2C-8E29843389A3}"/>
                    </a:ext>
                  </a:extLst>
                </p14:cNvPr>
                <p14:cNvContentPartPr/>
                <p14:nvPr/>
              </p14:nvContentPartPr>
              <p14:xfrm>
                <a:off x="1709830" y="5155867"/>
                <a:ext cx="80280" cy="329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CBA5EF-3881-4441-8A2C-8E29843389A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00830" y="5147227"/>
                  <a:ext cx="97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92BD0C-DC4B-49CB-90E5-0BBEEFB4EA6D}"/>
                    </a:ext>
                  </a:extLst>
                </p14:cNvPr>
                <p14:cNvContentPartPr/>
                <p14:nvPr/>
              </p14:nvContentPartPr>
              <p14:xfrm>
                <a:off x="1819990" y="5152987"/>
                <a:ext cx="156600" cy="174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92BD0C-DC4B-49CB-90E5-0BBEEFB4EA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10990" y="5143987"/>
                  <a:ext cx="17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C10A11-AA68-44D6-9FFC-CCA4257AF7BE}"/>
                    </a:ext>
                  </a:extLst>
                </p14:cNvPr>
                <p14:cNvContentPartPr/>
                <p14:nvPr/>
              </p14:nvContentPartPr>
              <p14:xfrm>
                <a:off x="2016190" y="5188987"/>
                <a:ext cx="127440" cy="119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C10A11-AA68-44D6-9FFC-CCA4257AF7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007190" y="5179987"/>
                  <a:ext cx="145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5559CF-E742-4986-AAEE-AE8EE0D32A12}"/>
                    </a:ext>
                  </a:extLst>
                </p14:cNvPr>
                <p14:cNvContentPartPr/>
                <p14:nvPr/>
              </p14:nvContentPartPr>
              <p14:xfrm>
                <a:off x="2197630" y="5190787"/>
                <a:ext cx="105840" cy="92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5559CF-E742-4986-AAEE-AE8EE0D32A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88990" y="5182147"/>
                  <a:ext cx="123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48075D-008B-4172-B210-AD4A3D2DE068}"/>
                    </a:ext>
                  </a:extLst>
                </p14:cNvPr>
                <p14:cNvContentPartPr/>
                <p14:nvPr/>
              </p14:nvContentPartPr>
              <p14:xfrm>
                <a:off x="2293750" y="4902787"/>
                <a:ext cx="50040" cy="341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48075D-008B-4172-B210-AD4A3D2DE0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84750" y="4894147"/>
                  <a:ext cx="676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845A2D7-C357-48CC-82BB-8C384CB63C98}"/>
                    </a:ext>
                  </a:extLst>
                </p14:cNvPr>
                <p14:cNvContentPartPr/>
                <p14:nvPr/>
              </p14:nvContentPartPr>
              <p14:xfrm>
                <a:off x="2257030" y="5067307"/>
                <a:ext cx="85320" cy="57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845A2D7-C357-48CC-82BB-8C384CB63C9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48030" y="5058667"/>
                  <a:ext cx="102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35A376-EA00-42A8-8D9B-A5021208892D}"/>
                    </a:ext>
                  </a:extLst>
                </p14:cNvPr>
                <p14:cNvContentPartPr/>
                <p14:nvPr/>
              </p14:nvContentPartPr>
              <p14:xfrm>
                <a:off x="2505430" y="5145787"/>
                <a:ext cx="148320" cy="105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35A376-EA00-42A8-8D9B-A5021208892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96430" y="5136787"/>
                  <a:ext cx="165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AAC951-1E77-4B05-83FE-0279E187E5A3}"/>
                    </a:ext>
                  </a:extLst>
                </p14:cNvPr>
                <p14:cNvContentPartPr/>
                <p14:nvPr/>
              </p14:nvContentPartPr>
              <p14:xfrm>
                <a:off x="2568070" y="5134267"/>
                <a:ext cx="115920" cy="404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AAC951-1E77-4B05-83FE-0279E187E5A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59430" y="5125627"/>
                  <a:ext cx="133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4A893C-186C-4F1C-A9B0-A8C15EE8DB82}"/>
                    </a:ext>
                  </a:extLst>
                </p14:cNvPr>
                <p14:cNvContentPartPr/>
                <p14:nvPr/>
              </p14:nvContentPartPr>
              <p14:xfrm>
                <a:off x="324190" y="5363947"/>
                <a:ext cx="2661120" cy="190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4A893C-186C-4F1C-A9B0-A8C15EE8DB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5550" y="5354947"/>
                  <a:ext cx="2678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F13940-3B1D-4A22-A107-A7DDBB804671}"/>
                    </a:ext>
                  </a:extLst>
                </p14:cNvPr>
                <p14:cNvContentPartPr/>
                <p14:nvPr/>
              </p14:nvContentPartPr>
              <p14:xfrm>
                <a:off x="2423710" y="5136067"/>
                <a:ext cx="50040" cy="123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F13940-3B1D-4A22-A107-A7DDBB80467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15070" y="5127067"/>
                  <a:ext cx="6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FD1F22A-EF5A-4966-AF83-D40B3B0A523A}"/>
                    </a:ext>
                  </a:extLst>
                </p14:cNvPr>
                <p14:cNvContentPartPr/>
                <p14:nvPr/>
              </p14:nvContentPartPr>
              <p14:xfrm>
                <a:off x="2237590" y="5078827"/>
                <a:ext cx="188280" cy="46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FD1F22A-EF5A-4966-AF83-D40B3B0A523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28590" y="5069827"/>
                  <a:ext cx="2059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D62DD1D-A842-4D44-AC1A-7616C28BF530}"/>
              </a:ext>
            </a:extLst>
          </p:cNvPr>
          <p:cNvGrpSpPr/>
          <p:nvPr/>
        </p:nvGrpSpPr>
        <p:grpSpPr>
          <a:xfrm>
            <a:off x="1168390" y="5728987"/>
            <a:ext cx="744120" cy="324360"/>
            <a:chOff x="1168390" y="5728987"/>
            <a:chExt cx="74412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A6834FA-8931-4A79-8FD0-8DE1A415BADF}"/>
                    </a:ext>
                  </a:extLst>
                </p14:cNvPr>
                <p14:cNvContentPartPr/>
                <p14:nvPr/>
              </p14:nvContentPartPr>
              <p14:xfrm>
                <a:off x="1168390" y="5745547"/>
                <a:ext cx="148320" cy="307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A6834FA-8931-4A79-8FD0-8DE1A415BAD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9750" y="5736547"/>
                  <a:ext cx="165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21699B-8968-4CFF-BB77-540D3758176B}"/>
                    </a:ext>
                  </a:extLst>
                </p14:cNvPr>
                <p14:cNvContentPartPr/>
                <p14:nvPr/>
              </p14:nvContentPartPr>
              <p14:xfrm>
                <a:off x="1178470" y="5767867"/>
                <a:ext cx="227880" cy="263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21699B-8968-4CFF-BB77-540D3758176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9830" y="5759227"/>
                  <a:ext cx="245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F3D7A36-403A-46B5-B3E6-3E51430DE1D6}"/>
                    </a:ext>
                  </a:extLst>
                </p14:cNvPr>
                <p14:cNvContentPartPr/>
                <p14:nvPr/>
              </p14:nvContentPartPr>
              <p14:xfrm>
                <a:off x="1420390" y="5836987"/>
                <a:ext cx="122040" cy="19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F3D7A36-403A-46B5-B3E6-3E51430DE1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11390" y="5828347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913F77-6B45-4E40-BEFD-39BE4D52E704}"/>
                    </a:ext>
                  </a:extLst>
                </p14:cNvPr>
                <p14:cNvContentPartPr/>
                <p14:nvPr/>
              </p14:nvContentPartPr>
              <p14:xfrm>
                <a:off x="1441270" y="5901787"/>
                <a:ext cx="168840" cy="43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913F77-6B45-4E40-BEFD-39BE4D52E70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32630" y="5893147"/>
                  <a:ext cx="186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AAA6DB-3BA1-48E2-8354-C02EC2A9DEAD}"/>
                    </a:ext>
                  </a:extLst>
                </p14:cNvPr>
                <p14:cNvContentPartPr/>
                <p14:nvPr/>
              </p14:nvContentPartPr>
              <p14:xfrm>
                <a:off x="1633150" y="5728987"/>
                <a:ext cx="279360" cy="295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AAA6DB-3BA1-48E2-8354-C02EC2A9DEA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24150" y="5719987"/>
                  <a:ext cx="29700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696C792-2A86-4B18-B52B-9D200F809417}"/>
              </a:ext>
            </a:extLst>
          </p:cNvPr>
          <p:cNvGrpSpPr/>
          <p:nvPr/>
        </p:nvGrpSpPr>
        <p:grpSpPr>
          <a:xfrm>
            <a:off x="1848430" y="4108627"/>
            <a:ext cx="1206000" cy="640800"/>
            <a:chOff x="1848430" y="4108627"/>
            <a:chExt cx="120600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F2D031-AD9F-4A7F-BB9A-C662E9757ABE}"/>
                    </a:ext>
                  </a:extLst>
                </p14:cNvPr>
                <p14:cNvContentPartPr/>
                <p14:nvPr/>
              </p14:nvContentPartPr>
              <p14:xfrm>
                <a:off x="1848430" y="4108627"/>
                <a:ext cx="156600" cy="640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F2D031-AD9F-4A7F-BB9A-C662E9757A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839430" y="4099987"/>
                  <a:ext cx="17424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DEBFEFE-9FBA-44F0-9BB2-19D4027263E5}"/>
                    </a:ext>
                  </a:extLst>
                </p14:cNvPr>
                <p14:cNvContentPartPr/>
                <p14:nvPr/>
              </p14:nvContentPartPr>
              <p14:xfrm>
                <a:off x="2033830" y="4304827"/>
                <a:ext cx="221760" cy="266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DEBFEFE-9FBA-44F0-9BB2-19D4027263E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25190" y="4296187"/>
                  <a:ext cx="239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5A5E0E-A41A-41FE-9E80-2DA5347E03C1}"/>
                    </a:ext>
                  </a:extLst>
                </p14:cNvPr>
                <p14:cNvContentPartPr/>
                <p14:nvPr/>
              </p14:nvContentPartPr>
              <p14:xfrm>
                <a:off x="2333710" y="4477267"/>
                <a:ext cx="69480" cy="189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5A5E0E-A41A-41FE-9E80-2DA5347E03C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24710" y="4468267"/>
                  <a:ext cx="87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98FF79-3FF0-4A68-A72F-6797B78FDC24}"/>
                    </a:ext>
                  </a:extLst>
                </p14:cNvPr>
                <p14:cNvContentPartPr/>
                <p14:nvPr/>
              </p14:nvContentPartPr>
              <p14:xfrm>
                <a:off x="2433430" y="4281067"/>
                <a:ext cx="222480" cy="259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98FF79-3FF0-4A68-A72F-6797B78FDC2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24790" y="4272427"/>
                  <a:ext cx="240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31C32F-61D6-49EE-9D6B-C4368AF58BCC}"/>
                    </a:ext>
                  </a:extLst>
                </p14:cNvPr>
                <p14:cNvContentPartPr/>
                <p14:nvPr/>
              </p14:nvContentPartPr>
              <p14:xfrm>
                <a:off x="2700190" y="4251907"/>
                <a:ext cx="183240" cy="291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31C32F-61D6-49EE-9D6B-C4368AF58B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91190" y="4243267"/>
                  <a:ext cx="200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9BDC6A-E939-42E4-941C-1EDD2B921E6A}"/>
                    </a:ext>
                  </a:extLst>
                </p14:cNvPr>
                <p14:cNvContentPartPr/>
                <p14:nvPr/>
              </p14:nvContentPartPr>
              <p14:xfrm>
                <a:off x="2888830" y="4114747"/>
                <a:ext cx="165600" cy="552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9BDC6A-E939-42E4-941C-1EDD2B921E6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80190" y="4105747"/>
                  <a:ext cx="18324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C1A88D9-C9B3-455A-A6AC-EB861E9FD754}"/>
              </a:ext>
            </a:extLst>
          </p:cNvPr>
          <p:cNvGrpSpPr/>
          <p:nvPr/>
        </p:nvGrpSpPr>
        <p:grpSpPr>
          <a:xfrm>
            <a:off x="4864870" y="1811467"/>
            <a:ext cx="6684120" cy="1260720"/>
            <a:chOff x="4864870" y="1811467"/>
            <a:chExt cx="6684120" cy="12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9F9AB1-4BE3-4972-BB88-CC798364F98B}"/>
                    </a:ext>
                  </a:extLst>
                </p14:cNvPr>
                <p14:cNvContentPartPr/>
                <p14:nvPr/>
              </p14:nvContentPartPr>
              <p14:xfrm>
                <a:off x="5261950" y="2194867"/>
                <a:ext cx="45360" cy="490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9F9AB1-4BE3-4972-BB88-CC798364F98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52950" y="2186227"/>
                  <a:ext cx="630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EA6661F-0876-422F-9AB7-246829E584FA}"/>
                    </a:ext>
                  </a:extLst>
                </p14:cNvPr>
                <p14:cNvContentPartPr/>
                <p14:nvPr/>
              </p14:nvContentPartPr>
              <p14:xfrm>
                <a:off x="5279230" y="2131867"/>
                <a:ext cx="327600" cy="544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EA6661F-0876-422F-9AB7-246829E584F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70230" y="2122867"/>
                  <a:ext cx="3452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892C404-E639-4705-B741-38B1DFD7D518}"/>
                    </a:ext>
                  </a:extLst>
                </p14:cNvPr>
                <p14:cNvContentPartPr/>
                <p14:nvPr/>
              </p14:nvContentPartPr>
              <p14:xfrm>
                <a:off x="5665150" y="2437507"/>
                <a:ext cx="281880" cy="239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892C404-E639-4705-B741-38B1DFD7D51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56510" y="2428867"/>
                  <a:ext cx="299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CBE5071-1962-4DF2-9860-73CC03549A59}"/>
                    </a:ext>
                  </a:extLst>
                </p14:cNvPr>
                <p14:cNvContentPartPr/>
                <p14:nvPr/>
              </p14:nvContentPartPr>
              <p14:xfrm>
                <a:off x="5977630" y="2438947"/>
                <a:ext cx="104760" cy="226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CBE5071-1962-4DF2-9860-73CC03549A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68630" y="2429947"/>
                  <a:ext cx="122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D85D68F-5DB9-44E6-A007-9714DF3C6D9E}"/>
                    </a:ext>
                  </a:extLst>
                </p14:cNvPr>
                <p14:cNvContentPartPr/>
                <p14:nvPr/>
              </p14:nvContentPartPr>
              <p14:xfrm>
                <a:off x="5940910" y="2429947"/>
                <a:ext cx="155520" cy="250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D85D68F-5DB9-44E6-A007-9714DF3C6D9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32270" y="2421307"/>
                  <a:ext cx="173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B84557-5641-4C7B-AC3D-BFB59AA7DC8C}"/>
                    </a:ext>
                  </a:extLst>
                </p14:cNvPr>
                <p14:cNvContentPartPr/>
                <p14:nvPr/>
              </p14:nvContentPartPr>
              <p14:xfrm>
                <a:off x="6360310" y="2177227"/>
                <a:ext cx="138240" cy="476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B84557-5641-4C7B-AC3D-BFB59AA7DC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51670" y="2168587"/>
                  <a:ext cx="1558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904E46-D1E1-424B-BB27-951D730B44EA}"/>
                    </a:ext>
                  </a:extLst>
                </p14:cNvPr>
                <p14:cNvContentPartPr/>
                <p14:nvPr/>
              </p14:nvContentPartPr>
              <p14:xfrm>
                <a:off x="6549310" y="2136547"/>
                <a:ext cx="150840" cy="598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904E46-D1E1-424B-BB27-951D730B44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40310" y="2127547"/>
                  <a:ext cx="16848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FBD9443-31CF-4AFA-A046-EE51FE735C80}"/>
                    </a:ext>
                  </a:extLst>
                </p14:cNvPr>
                <p14:cNvContentPartPr/>
                <p14:nvPr/>
              </p14:nvContentPartPr>
              <p14:xfrm>
                <a:off x="6694030" y="2374867"/>
                <a:ext cx="171360" cy="279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FBD9443-31CF-4AFA-A046-EE51FE735C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85390" y="2365867"/>
                  <a:ext cx="189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2A5E46-0D50-4B17-9C9C-DADDF4ED28AD}"/>
                    </a:ext>
                  </a:extLst>
                </p14:cNvPr>
                <p14:cNvContentPartPr/>
                <p14:nvPr/>
              </p14:nvContentPartPr>
              <p14:xfrm>
                <a:off x="7115230" y="2206747"/>
                <a:ext cx="241920" cy="404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2A5E46-0D50-4B17-9C9C-DADDF4ED28A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06590" y="2197747"/>
                  <a:ext cx="259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DA69913-FDFA-4DD7-94BE-554E8744E721}"/>
                    </a:ext>
                  </a:extLst>
                </p14:cNvPr>
                <p14:cNvContentPartPr/>
                <p14:nvPr/>
              </p14:nvContentPartPr>
              <p14:xfrm>
                <a:off x="7189750" y="2379547"/>
                <a:ext cx="199080" cy="61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A69913-FDFA-4DD7-94BE-554E8744E72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80750" y="2370907"/>
                  <a:ext cx="216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B3C1B7C-FCD4-4EAF-9F93-4B1EDC913932}"/>
                    </a:ext>
                  </a:extLst>
                </p14:cNvPr>
                <p14:cNvContentPartPr/>
                <p14:nvPr/>
              </p14:nvContentPartPr>
              <p14:xfrm>
                <a:off x="7563430" y="2335267"/>
                <a:ext cx="112680" cy="41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B3C1B7C-FCD4-4EAF-9F93-4B1EDC91393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54790" y="2326627"/>
                  <a:ext cx="130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038B9EA-D073-482B-9D42-7929218F4158}"/>
                    </a:ext>
                  </a:extLst>
                </p14:cNvPr>
                <p14:cNvContentPartPr/>
                <p14:nvPr/>
              </p14:nvContentPartPr>
              <p14:xfrm>
                <a:off x="7545790" y="2473507"/>
                <a:ext cx="137160" cy="18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038B9EA-D073-482B-9D42-7929218F41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36790" y="2464867"/>
                  <a:ext cx="154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D1C104-94AD-40DD-97CB-00D538463092}"/>
                    </a:ext>
                  </a:extLst>
                </p14:cNvPr>
                <p14:cNvContentPartPr/>
                <p14:nvPr/>
              </p14:nvContentPartPr>
              <p14:xfrm>
                <a:off x="7765390" y="2379547"/>
                <a:ext cx="127440" cy="38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D1C104-94AD-40DD-97CB-00D53846309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56750" y="2370907"/>
                  <a:ext cx="145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DDF7DAF-7BD4-4A54-AC1D-7AFADAD4BD86}"/>
                    </a:ext>
                  </a:extLst>
                </p14:cNvPr>
                <p14:cNvContentPartPr/>
                <p14:nvPr/>
              </p14:nvContentPartPr>
              <p14:xfrm>
                <a:off x="7963030" y="2254627"/>
                <a:ext cx="180360" cy="308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DDF7DAF-7BD4-4A54-AC1D-7AFADAD4BD8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54390" y="2245987"/>
                  <a:ext cx="198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C48C40-F37D-4CE9-972C-7C552B3793CE}"/>
                    </a:ext>
                  </a:extLst>
                </p14:cNvPr>
                <p14:cNvContentPartPr/>
                <p14:nvPr/>
              </p14:nvContentPartPr>
              <p14:xfrm>
                <a:off x="8264710" y="2296027"/>
                <a:ext cx="250920" cy="256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C48C40-F37D-4CE9-972C-7C552B3793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55710" y="2287387"/>
                  <a:ext cx="268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F63AE1-28F8-492F-BE26-A4A44EE18DE9}"/>
                    </a:ext>
                  </a:extLst>
                </p14:cNvPr>
                <p14:cNvContentPartPr/>
                <p14:nvPr/>
              </p14:nvContentPartPr>
              <p14:xfrm>
                <a:off x="8558830" y="2307187"/>
                <a:ext cx="253440" cy="265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F63AE1-28F8-492F-BE26-A4A44EE18DE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50190" y="2298187"/>
                  <a:ext cx="271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31441D-14BE-45B7-A7DB-1D6AAE93ED23}"/>
                    </a:ext>
                  </a:extLst>
                </p14:cNvPr>
                <p14:cNvContentPartPr/>
                <p14:nvPr/>
              </p14:nvContentPartPr>
              <p14:xfrm>
                <a:off x="9095590" y="2392507"/>
                <a:ext cx="224280" cy="142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31441D-14BE-45B7-A7DB-1D6AAE93ED2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86950" y="2383507"/>
                  <a:ext cx="24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450C435-0622-4ED6-B7C4-B4856BACA70E}"/>
                    </a:ext>
                  </a:extLst>
                </p14:cNvPr>
                <p14:cNvContentPartPr/>
                <p14:nvPr/>
              </p14:nvContentPartPr>
              <p14:xfrm>
                <a:off x="9418870" y="2166067"/>
                <a:ext cx="34200" cy="318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450C435-0622-4ED6-B7C4-B4856BACA70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10230" y="2157067"/>
                  <a:ext cx="51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DD69C9D-29E9-4CAE-AA49-60D8ADCC4094}"/>
                    </a:ext>
                  </a:extLst>
                </p14:cNvPr>
                <p14:cNvContentPartPr/>
                <p14:nvPr/>
              </p14:nvContentPartPr>
              <p14:xfrm>
                <a:off x="9325990" y="2311147"/>
                <a:ext cx="263520" cy="34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DD69C9D-29E9-4CAE-AA49-60D8ADCC409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16990" y="2302147"/>
                  <a:ext cx="281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CA6BEC-B728-4705-AF52-2BB940E5FE71}"/>
                    </a:ext>
                  </a:extLst>
                </p14:cNvPr>
                <p14:cNvContentPartPr/>
                <p14:nvPr/>
              </p14:nvContentPartPr>
              <p14:xfrm>
                <a:off x="9704710" y="2307547"/>
                <a:ext cx="181800" cy="207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CA6BEC-B728-4705-AF52-2BB940E5FE7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695710" y="2298547"/>
                  <a:ext cx="199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18F0C6-AFFD-4F2B-B93F-E90310582ECA}"/>
                    </a:ext>
                  </a:extLst>
                </p14:cNvPr>
                <p14:cNvContentPartPr/>
                <p14:nvPr/>
              </p14:nvContentPartPr>
              <p14:xfrm>
                <a:off x="9786790" y="2302507"/>
                <a:ext cx="136440" cy="445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18F0C6-AFFD-4F2B-B93F-E90310582E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77790" y="2293507"/>
                  <a:ext cx="1540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A67F42-C215-4C79-88DB-EE1C3321195D}"/>
                    </a:ext>
                  </a:extLst>
                </p14:cNvPr>
                <p14:cNvContentPartPr/>
                <p14:nvPr/>
              </p14:nvContentPartPr>
              <p14:xfrm>
                <a:off x="10079110" y="2309347"/>
                <a:ext cx="133200" cy="16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A67F42-C215-4C79-88DB-EE1C3321195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70110" y="2300707"/>
                  <a:ext cx="150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BCF916-28E6-4B3B-A42F-E77385658497}"/>
                    </a:ext>
                  </a:extLst>
                </p14:cNvPr>
                <p14:cNvContentPartPr/>
                <p14:nvPr/>
              </p14:nvContentPartPr>
              <p14:xfrm>
                <a:off x="10084870" y="2392147"/>
                <a:ext cx="228240" cy="26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BCF916-28E6-4B3B-A42F-E7738565849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6230" y="2383147"/>
                  <a:ext cx="245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01DA197-6BB6-45F0-A60E-12B9ADFB429C}"/>
                    </a:ext>
                  </a:extLst>
                </p14:cNvPr>
                <p14:cNvContentPartPr/>
                <p14:nvPr/>
              </p14:nvContentPartPr>
              <p14:xfrm>
                <a:off x="10421830" y="2227267"/>
                <a:ext cx="233640" cy="300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01DA197-6BB6-45F0-A60E-12B9ADFB42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413190" y="2218627"/>
                  <a:ext cx="251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5E103BA-486D-49C7-B22C-8E47C869E7FF}"/>
                    </a:ext>
                  </a:extLst>
                </p14:cNvPr>
                <p14:cNvContentPartPr/>
                <p14:nvPr/>
              </p14:nvContentPartPr>
              <p14:xfrm>
                <a:off x="10729990" y="2245627"/>
                <a:ext cx="189000" cy="378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5E103BA-486D-49C7-B22C-8E47C869E7F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21350" y="2236987"/>
                  <a:ext cx="206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CCDB09A-772B-45C7-B589-E6D47562090A}"/>
                    </a:ext>
                  </a:extLst>
                </p14:cNvPr>
                <p14:cNvContentPartPr/>
                <p14:nvPr/>
              </p14:nvContentPartPr>
              <p14:xfrm>
                <a:off x="4864870" y="1811467"/>
                <a:ext cx="6684120" cy="1260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CCDB09A-772B-45C7-B589-E6D4756209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55870" y="1802467"/>
                  <a:ext cx="6701760" cy="12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F092A86-5595-4F10-BA4E-0DF9A9ABEDB2}"/>
                  </a:ext>
                </a:extLst>
              </p14:cNvPr>
              <p14:cNvContentPartPr/>
              <p14:nvPr/>
            </p14:nvContentPartPr>
            <p14:xfrm>
              <a:off x="5535910" y="3281707"/>
              <a:ext cx="307440" cy="6037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F092A86-5595-4F10-BA4E-0DF9A9ABEDB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527270" y="3272707"/>
                <a:ext cx="3250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9B2BF4C-ED12-4F87-AA6D-D9F5673D8F44}"/>
                  </a:ext>
                </a:extLst>
              </p14:cNvPr>
              <p14:cNvContentPartPr/>
              <p14:nvPr/>
            </p14:nvContentPartPr>
            <p14:xfrm>
              <a:off x="6037030" y="3457027"/>
              <a:ext cx="61560" cy="1026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9B2BF4C-ED12-4F87-AA6D-D9F5673D8F4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028030" y="3448027"/>
                <a:ext cx="79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281A2C6-CD74-411F-9209-6FD20D2D2034}"/>
                  </a:ext>
                </a:extLst>
              </p14:cNvPr>
              <p14:cNvContentPartPr/>
              <p14:nvPr/>
            </p14:nvContentPartPr>
            <p14:xfrm>
              <a:off x="6015790" y="3778507"/>
              <a:ext cx="53280" cy="439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281A2C6-CD74-411F-9209-6FD20D2D203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007150" y="3769507"/>
                <a:ext cx="7092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42D7D54-36BD-4333-8775-DC467241DABD}"/>
              </a:ext>
            </a:extLst>
          </p:cNvPr>
          <p:cNvGrpSpPr/>
          <p:nvPr/>
        </p:nvGrpSpPr>
        <p:grpSpPr>
          <a:xfrm>
            <a:off x="6400990" y="3241027"/>
            <a:ext cx="875160" cy="719280"/>
            <a:chOff x="6400990" y="3241027"/>
            <a:chExt cx="87516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680ED4B-F620-481E-8D25-677FCD8D435A}"/>
                    </a:ext>
                  </a:extLst>
                </p14:cNvPr>
                <p14:cNvContentPartPr/>
                <p14:nvPr/>
              </p14:nvContentPartPr>
              <p14:xfrm>
                <a:off x="6400990" y="3241027"/>
                <a:ext cx="225000" cy="719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680ED4B-F620-481E-8D25-677FCD8D43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92350" y="3232387"/>
                  <a:ext cx="24264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62430FE-7037-4DE9-A66E-27449EDB4EF6}"/>
                    </a:ext>
                  </a:extLst>
                </p14:cNvPr>
                <p14:cNvContentPartPr/>
                <p14:nvPr/>
              </p14:nvContentPartPr>
              <p14:xfrm>
                <a:off x="6788350" y="3406987"/>
                <a:ext cx="230400" cy="344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62430FE-7037-4DE9-A66E-27449EDB4E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79350" y="3398347"/>
                  <a:ext cx="248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11B62A7-51C7-408B-973D-52DBEBC2230A}"/>
                    </a:ext>
                  </a:extLst>
                </p14:cNvPr>
                <p14:cNvContentPartPr/>
                <p14:nvPr/>
              </p14:nvContentPartPr>
              <p14:xfrm>
                <a:off x="6834790" y="3570787"/>
                <a:ext cx="217080" cy="24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11B62A7-51C7-408B-973D-52DBEBC2230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25790" y="3561787"/>
                  <a:ext cx="23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292CAFE-FB78-4CCD-BEEB-708156C80230}"/>
                    </a:ext>
                  </a:extLst>
                </p14:cNvPr>
                <p14:cNvContentPartPr/>
                <p14:nvPr/>
              </p14:nvContentPartPr>
              <p14:xfrm>
                <a:off x="7128190" y="3410587"/>
                <a:ext cx="147960" cy="318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292CAFE-FB78-4CCD-BEEB-708156C8023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19550" y="3401587"/>
                  <a:ext cx="16560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FCEF901-4751-4E7B-9C5A-0A5A22FCD1E8}"/>
              </a:ext>
            </a:extLst>
          </p:cNvPr>
          <p:cNvGrpSpPr/>
          <p:nvPr/>
        </p:nvGrpSpPr>
        <p:grpSpPr>
          <a:xfrm>
            <a:off x="7536070" y="3266587"/>
            <a:ext cx="1484280" cy="598320"/>
            <a:chOff x="7536070" y="3266587"/>
            <a:chExt cx="148428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92075A0-D3FD-4ED3-B888-10FB6A5A6899}"/>
                    </a:ext>
                  </a:extLst>
                </p14:cNvPr>
                <p14:cNvContentPartPr/>
                <p14:nvPr/>
              </p14:nvContentPartPr>
              <p14:xfrm>
                <a:off x="7536070" y="3439387"/>
                <a:ext cx="50760" cy="237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92075A0-D3FD-4ED3-B888-10FB6A5A689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27070" y="3430747"/>
                  <a:ext cx="68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9D5FB72-50EF-4459-AED4-F11C41FDFE4B}"/>
                    </a:ext>
                  </a:extLst>
                </p14:cNvPr>
                <p14:cNvContentPartPr/>
                <p14:nvPr/>
              </p14:nvContentPartPr>
              <p14:xfrm>
                <a:off x="7554070" y="3376027"/>
                <a:ext cx="401040" cy="293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9D5FB72-50EF-4459-AED4-F11C41FDFE4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45430" y="3367027"/>
                  <a:ext cx="418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2932D1F-F90B-418A-B6C9-DA5B9D03E02D}"/>
                    </a:ext>
                  </a:extLst>
                </p14:cNvPr>
                <p14:cNvContentPartPr/>
                <p14:nvPr/>
              </p14:nvContentPartPr>
              <p14:xfrm>
                <a:off x="7946830" y="3574747"/>
                <a:ext cx="138600" cy="77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2932D1F-F90B-418A-B6C9-DA5B9D03E0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38190" y="3566107"/>
                  <a:ext cx="156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9D7811C-58B9-454C-96AB-51307727DC0D}"/>
                    </a:ext>
                  </a:extLst>
                </p14:cNvPr>
                <p14:cNvContentPartPr/>
                <p14:nvPr/>
              </p14:nvContentPartPr>
              <p14:xfrm>
                <a:off x="8109190" y="3332467"/>
                <a:ext cx="61200" cy="323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9D7811C-58B9-454C-96AB-51307727DC0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100550" y="3323827"/>
                  <a:ext cx="78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5033780-F5A5-46E1-9E5E-EBF7A7D61614}"/>
                    </a:ext>
                  </a:extLst>
                </p14:cNvPr>
                <p14:cNvContentPartPr/>
                <p14:nvPr/>
              </p14:nvContentPartPr>
              <p14:xfrm>
                <a:off x="8394670" y="3408787"/>
                <a:ext cx="48600" cy="257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5033780-F5A5-46E1-9E5E-EBF7A7D616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86030" y="3400147"/>
                  <a:ext cx="66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8D2089-5D3D-469F-BB01-712C43EAAAB1}"/>
                    </a:ext>
                  </a:extLst>
                </p14:cNvPr>
                <p14:cNvContentPartPr/>
                <p14:nvPr/>
              </p14:nvContentPartPr>
              <p14:xfrm>
                <a:off x="8524990" y="3390427"/>
                <a:ext cx="37080" cy="260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8D2089-5D3D-469F-BB01-712C43EAAAB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15990" y="3381427"/>
                  <a:ext cx="54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FBB71F-9A05-4C68-BB47-E9FA4BA3F2C6}"/>
                    </a:ext>
                  </a:extLst>
                </p14:cNvPr>
                <p14:cNvContentPartPr/>
                <p14:nvPr/>
              </p14:nvContentPartPr>
              <p14:xfrm>
                <a:off x="8325550" y="3460987"/>
                <a:ext cx="374400" cy="58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FBB71F-9A05-4C68-BB47-E9FA4BA3F2C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16910" y="3452347"/>
                  <a:ext cx="392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B2CC36-758B-4A5C-9E1D-D4CAE7B2FF35}"/>
                    </a:ext>
                  </a:extLst>
                </p14:cNvPr>
                <p14:cNvContentPartPr/>
                <p14:nvPr/>
              </p14:nvContentPartPr>
              <p14:xfrm>
                <a:off x="8356510" y="3579427"/>
                <a:ext cx="305640" cy="33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B2CC36-758B-4A5C-9E1D-D4CAE7B2FF3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47510" y="3570427"/>
                  <a:ext cx="323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5D955F6-8023-408A-92B8-741D3956626D}"/>
                    </a:ext>
                  </a:extLst>
                </p14:cNvPr>
                <p14:cNvContentPartPr/>
                <p14:nvPr/>
              </p14:nvContentPartPr>
              <p14:xfrm>
                <a:off x="8714350" y="3394027"/>
                <a:ext cx="30600" cy="97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5D955F6-8023-408A-92B8-741D395662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05710" y="3385027"/>
                  <a:ext cx="48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050A150-C757-4267-98E6-F7F7A0C40AF0}"/>
                    </a:ext>
                  </a:extLst>
                </p14:cNvPr>
                <p14:cNvContentPartPr/>
                <p14:nvPr/>
              </p14:nvContentPartPr>
              <p14:xfrm>
                <a:off x="8733790" y="3522187"/>
                <a:ext cx="81720" cy="144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050A150-C757-4267-98E6-F7F7A0C40AF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25150" y="3513187"/>
                  <a:ext cx="99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35C4751-23D5-4AFD-81CF-507093B476CA}"/>
                    </a:ext>
                  </a:extLst>
                </p14:cNvPr>
                <p14:cNvContentPartPr/>
                <p14:nvPr/>
              </p14:nvContentPartPr>
              <p14:xfrm>
                <a:off x="8815870" y="3266587"/>
                <a:ext cx="204480" cy="598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35C4751-23D5-4AFD-81CF-507093B476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06870" y="3257587"/>
                  <a:ext cx="222120" cy="61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0C613BD-D18D-4659-80E0-9630B808EE51}"/>
              </a:ext>
            </a:extLst>
          </p:cNvPr>
          <p:cNvGrpSpPr/>
          <p:nvPr/>
        </p:nvGrpSpPr>
        <p:grpSpPr>
          <a:xfrm>
            <a:off x="5582710" y="4218427"/>
            <a:ext cx="3020400" cy="780840"/>
            <a:chOff x="5582710" y="4218427"/>
            <a:chExt cx="302040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6125F81-326C-49A2-8401-8675916B0EBD}"/>
                    </a:ext>
                  </a:extLst>
                </p14:cNvPr>
                <p14:cNvContentPartPr/>
                <p14:nvPr/>
              </p14:nvContentPartPr>
              <p14:xfrm>
                <a:off x="5582710" y="4308787"/>
                <a:ext cx="158760" cy="600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6125F81-326C-49A2-8401-8675916B0EB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74070" y="4299787"/>
                  <a:ext cx="17640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A631C70-5E9C-49BE-88E6-5FCA070BB12B}"/>
                    </a:ext>
                  </a:extLst>
                </p14:cNvPr>
                <p14:cNvContentPartPr/>
                <p14:nvPr/>
              </p14:nvContentPartPr>
              <p14:xfrm>
                <a:off x="5679190" y="4290067"/>
                <a:ext cx="279000" cy="576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A631C70-5E9C-49BE-88E6-5FCA070BB12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70550" y="4281067"/>
                  <a:ext cx="2966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0702E93-C323-4E57-A47C-E6049AB526DE}"/>
                    </a:ext>
                  </a:extLst>
                </p14:cNvPr>
                <p14:cNvContentPartPr/>
                <p14:nvPr/>
              </p14:nvContentPartPr>
              <p14:xfrm>
                <a:off x="6100390" y="4458187"/>
                <a:ext cx="31320" cy="35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0702E93-C323-4E57-A47C-E6049AB526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091750" y="4449547"/>
                  <a:ext cx="48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A1063C7-3793-4D93-91B1-A1896C547144}"/>
                    </a:ext>
                  </a:extLst>
                </p14:cNvPr>
                <p14:cNvContentPartPr/>
                <p14:nvPr/>
              </p14:nvContentPartPr>
              <p14:xfrm>
                <a:off x="6119830" y="4687867"/>
                <a:ext cx="37800" cy="39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A1063C7-3793-4D93-91B1-A1896C54714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111190" y="4679227"/>
                  <a:ext cx="55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B1B1D98-F59B-49E3-B812-AA66A93519EC}"/>
                    </a:ext>
                  </a:extLst>
                </p14:cNvPr>
                <p14:cNvContentPartPr/>
                <p14:nvPr/>
              </p14:nvContentPartPr>
              <p14:xfrm>
                <a:off x="6397390" y="4218427"/>
                <a:ext cx="314280" cy="7038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B1B1D98-F59B-49E3-B812-AA66A93519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88390" y="4209427"/>
                  <a:ext cx="33192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A278981-7808-45E8-948A-5D9EC26B2CF6}"/>
                    </a:ext>
                  </a:extLst>
                </p14:cNvPr>
                <p14:cNvContentPartPr/>
                <p14:nvPr/>
              </p14:nvContentPartPr>
              <p14:xfrm>
                <a:off x="6845950" y="4444147"/>
                <a:ext cx="187920" cy="270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A278981-7808-45E8-948A-5D9EC26B2CF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37310" y="4435147"/>
                  <a:ext cx="2055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091F432-8252-48A2-B67C-B3558C03EBBC}"/>
                    </a:ext>
                  </a:extLst>
                </p14:cNvPr>
                <p14:cNvContentPartPr/>
                <p14:nvPr/>
              </p14:nvContentPartPr>
              <p14:xfrm>
                <a:off x="7019470" y="4462147"/>
                <a:ext cx="82080" cy="537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091F432-8252-48A2-B67C-B3558C03EBB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10830" y="4453147"/>
                  <a:ext cx="997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C767E4B-7B10-4B5B-9107-8B2E1BB6EE14}"/>
                    </a:ext>
                  </a:extLst>
                </p14:cNvPr>
                <p14:cNvContentPartPr/>
                <p14:nvPr/>
              </p14:nvContentPartPr>
              <p14:xfrm>
                <a:off x="7302070" y="4450987"/>
                <a:ext cx="322560" cy="237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C767E4B-7B10-4B5B-9107-8B2E1BB6EE1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293070" y="4442347"/>
                  <a:ext cx="340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FC97D0-8B23-423A-BB56-48DCBD61284E}"/>
                    </a:ext>
                  </a:extLst>
                </p14:cNvPr>
                <p14:cNvContentPartPr/>
                <p14:nvPr/>
              </p14:nvContentPartPr>
              <p14:xfrm>
                <a:off x="7313590" y="4764907"/>
                <a:ext cx="367200" cy="37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FC97D0-8B23-423A-BB56-48DCBD61284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04950" y="4756267"/>
                  <a:ext cx="384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D49FFB2-C987-4F6A-90B8-85BBC9985868}"/>
                    </a:ext>
                  </a:extLst>
                </p14:cNvPr>
                <p14:cNvContentPartPr/>
                <p14:nvPr/>
              </p14:nvContentPartPr>
              <p14:xfrm>
                <a:off x="7843870" y="4357387"/>
                <a:ext cx="281160" cy="401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D49FFB2-C987-4F6A-90B8-85BBC99858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35230" y="4348747"/>
                  <a:ext cx="2988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AED5B5A-2020-48DA-803A-775220C442D8}"/>
                    </a:ext>
                  </a:extLst>
                </p14:cNvPr>
                <p14:cNvContentPartPr/>
                <p14:nvPr/>
              </p14:nvContentPartPr>
              <p14:xfrm>
                <a:off x="8213590" y="4381147"/>
                <a:ext cx="174960" cy="332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AED5B5A-2020-48DA-803A-775220C442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04590" y="4372507"/>
                  <a:ext cx="192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BCF04D-FADA-494D-961C-F33EA0D17543}"/>
                    </a:ext>
                  </a:extLst>
                </p14:cNvPr>
                <p14:cNvContentPartPr/>
                <p14:nvPr/>
              </p14:nvContentPartPr>
              <p14:xfrm>
                <a:off x="8387110" y="4241467"/>
                <a:ext cx="216000" cy="621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BCF04D-FADA-494D-961C-F33EA0D1754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378110" y="4232827"/>
                  <a:ext cx="233640" cy="63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B6DF43D-0EF9-49F2-B927-C15A43D580E3}"/>
              </a:ext>
            </a:extLst>
          </p:cNvPr>
          <p:cNvGrpSpPr/>
          <p:nvPr/>
        </p:nvGrpSpPr>
        <p:grpSpPr>
          <a:xfrm>
            <a:off x="6492790" y="5169547"/>
            <a:ext cx="727560" cy="657360"/>
            <a:chOff x="6492790" y="5169547"/>
            <a:chExt cx="72756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806BE24-8B38-4F87-9BA4-CBACF12379A2}"/>
                    </a:ext>
                  </a:extLst>
                </p14:cNvPr>
                <p14:cNvContentPartPr/>
                <p14:nvPr/>
              </p14:nvContentPartPr>
              <p14:xfrm>
                <a:off x="6492790" y="5230747"/>
                <a:ext cx="215640" cy="545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806BE24-8B38-4F87-9BA4-CBACF12379A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84150" y="5221747"/>
                  <a:ext cx="233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F16E6F1-029A-4E9D-928C-E7B437DD9A1D}"/>
                    </a:ext>
                  </a:extLst>
                </p14:cNvPr>
                <p14:cNvContentPartPr/>
                <p14:nvPr/>
              </p14:nvContentPartPr>
              <p14:xfrm>
                <a:off x="6833350" y="5169547"/>
                <a:ext cx="27360" cy="657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F16E6F1-029A-4E9D-928C-E7B437DD9A1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24350" y="5160547"/>
                  <a:ext cx="450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806E4D-9F4D-4804-B7A7-9D991DD0EE55}"/>
                    </a:ext>
                  </a:extLst>
                </p14:cNvPr>
                <p14:cNvContentPartPr/>
                <p14:nvPr/>
              </p14:nvContentPartPr>
              <p14:xfrm>
                <a:off x="6886990" y="5398507"/>
                <a:ext cx="333360" cy="313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806E4D-9F4D-4804-B7A7-9D991DD0EE5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77990" y="5389507"/>
                  <a:ext cx="35100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4A31053-3593-4969-9679-A39941D489EF}"/>
                  </a:ext>
                </a:extLst>
              </p14:cNvPr>
              <p14:cNvContentPartPr/>
              <p14:nvPr/>
            </p14:nvContentPartPr>
            <p14:xfrm>
              <a:off x="7591150" y="5355667"/>
              <a:ext cx="285120" cy="3715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4A31053-3593-4969-9679-A39941D489EF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582150" y="5347027"/>
                <a:ext cx="3027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652D885A-AA7C-468A-9A76-7EEB33713016}"/>
                  </a:ext>
                </a:extLst>
              </p14:cNvPr>
              <p14:cNvContentPartPr/>
              <p14:nvPr/>
            </p14:nvContentPartPr>
            <p14:xfrm>
              <a:off x="8002990" y="5277187"/>
              <a:ext cx="203400" cy="42516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652D885A-AA7C-468A-9A76-7EEB3371301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993990" y="5268547"/>
                <a:ext cx="2210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A8B6739-6A43-4558-8EBE-152187AA9ED8}"/>
                  </a:ext>
                </a:extLst>
              </p14:cNvPr>
              <p14:cNvContentPartPr/>
              <p14:nvPr/>
            </p14:nvContentPartPr>
            <p14:xfrm>
              <a:off x="8534710" y="5503987"/>
              <a:ext cx="19440" cy="1148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A8B6739-6A43-4558-8EBE-152187AA9ED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525710" y="5494987"/>
                <a:ext cx="370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F523669-40EF-495C-8FAC-B307E6AABD80}"/>
                  </a:ext>
                </a:extLst>
              </p14:cNvPr>
              <p14:cNvContentPartPr/>
              <p14:nvPr/>
            </p14:nvContentPartPr>
            <p14:xfrm>
              <a:off x="8473510" y="5349907"/>
              <a:ext cx="305280" cy="2768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F523669-40EF-495C-8FAC-B307E6AABD80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464870" y="5340907"/>
                <a:ext cx="3229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4742F22-A9B6-4E6A-8763-2DAD93DF0155}"/>
                  </a:ext>
                </a:extLst>
              </p14:cNvPr>
              <p14:cNvContentPartPr/>
              <p14:nvPr/>
            </p14:nvContentPartPr>
            <p14:xfrm>
              <a:off x="9048430" y="5138587"/>
              <a:ext cx="117720" cy="39996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4742F22-A9B6-4E6A-8763-2DAD93DF015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039430" y="5129947"/>
                <a:ext cx="1353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EDF42B0-B5A2-4693-B4A6-1471DC37FCF9}"/>
                  </a:ext>
                </a:extLst>
              </p14:cNvPr>
              <p14:cNvContentPartPr/>
              <p14:nvPr/>
            </p14:nvContentPartPr>
            <p14:xfrm>
              <a:off x="9066430" y="5119147"/>
              <a:ext cx="392760" cy="38520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EDF42B0-B5A2-4693-B4A6-1471DC37FCF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057790" y="5110147"/>
                <a:ext cx="4104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BC4FFAD-8819-41B9-85FD-BED1AC7E2073}"/>
                  </a:ext>
                </a:extLst>
              </p14:cNvPr>
              <p14:cNvContentPartPr/>
              <p14:nvPr/>
            </p14:nvContentPartPr>
            <p14:xfrm>
              <a:off x="9512470" y="5275027"/>
              <a:ext cx="197640" cy="20772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BC4FFAD-8819-41B9-85FD-BED1AC7E207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503470" y="5266387"/>
                <a:ext cx="2152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27B449AE-69C5-43B4-B735-C2C4E2CAB602}"/>
                  </a:ext>
                </a:extLst>
              </p14:cNvPr>
              <p14:cNvContentPartPr/>
              <p14:nvPr/>
            </p14:nvContentPartPr>
            <p14:xfrm>
              <a:off x="9741070" y="5257027"/>
              <a:ext cx="133920" cy="1958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27B449AE-69C5-43B4-B735-C2C4E2CAB602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732430" y="5248027"/>
                <a:ext cx="1515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B9C68BF-7A30-4E0D-9E0E-0520B9CBB4D9}"/>
                  </a:ext>
                </a:extLst>
              </p14:cNvPr>
              <p14:cNvContentPartPr/>
              <p14:nvPr/>
            </p14:nvContentPartPr>
            <p14:xfrm>
              <a:off x="9714430" y="5188627"/>
              <a:ext cx="180360" cy="3092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B9C68BF-7A30-4E0D-9E0E-0520B9CBB4D9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705430" y="5179627"/>
                <a:ext cx="198000" cy="3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92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vertex, axis of symmetry, max/min, domain, and range.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2935840" y="970072"/>
                <a:ext cx="563744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40" y="970072"/>
                <a:ext cx="5637441" cy="738664"/>
              </a:xfrm>
              <a:prstGeom prst="rect">
                <a:avLst/>
              </a:prstGeom>
              <a:blipFill>
                <a:blip r:embed="rId2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6D88C0-C937-4968-AD62-FE4179ED3C99}"/>
                  </a:ext>
                </a:extLst>
              </p14:cNvPr>
              <p14:cNvContentPartPr/>
              <p14:nvPr/>
            </p14:nvContentPartPr>
            <p14:xfrm>
              <a:off x="6794110" y="742987"/>
              <a:ext cx="237240" cy="364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6D88C0-C937-4968-AD62-FE4179ED3C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5470" y="734347"/>
                <a:ext cx="2548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3F8482-CD17-45E0-8795-C8A42388E186}"/>
                  </a:ext>
                </a:extLst>
              </p14:cNvPr>
              <p14:cNvContentPartPr/>
              <p14:nvPr/>
            </p14:nvContentPartPr>
            <p14:xfrm>
              <a:off x="7976710" y="776107"/>
              <a:ext cx="419760" cy="270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3F8482-CD17-45E0-8795-C8A42388E1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8070" y="767467"/>
                <a:ext cx="43740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4ABD5CF-89E7-43DE-A362-D48AC2C17B9B}"/>
              </a:ext>
            </a:extLst>
          </p:cNvPr>
          <p:cNvGrpSpPr/>
          <p:nvPr/>
        </p:nvGrpSpPr>
        <p:grpSpPr>
          <a:xfrm>
            <a:off x="5131270" y="753067"/>
            <a:ext cx="217440" cy="299520"/>
            <a:chOff x="5131270" y="753067"/>
            <a:chExt cx="21744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7ED7E1-A611-4A39-98EC-0B82C316FA4A}"/>
                    </a:ext>
                  </a:extLst>
                </p14:cNvPr>
                <p14:cNvContentPartPr/>
                <p14:nvPr/>
              </p14:nvContentPartPr>
              <p14:xfrm>
                <a:off x="5131270" y="753067"/>
                <a:ext cx="217440" cy="299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7ED7E1-A611-4A39-98EC-0B82C316FA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22630" y="744427"/>
                  <a:ext cx="235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1D9D9D-CB84-406E-AFE3-00650A8466C3}"/>
                    </a:ext>
                  </a:extLst>
                </p14:cNvPr>
                <p14:cNvContentPartPr/>
                <p14:nvPr/>
              </p14:nvContentPartPr>
              <p14:xfrm>
                <a:off x="5174830" y="922987"/>
                <a:ext cx="151200" cy="2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1D9D9D-CB84-406E-AFE3-00650A8466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66190" y="913987"/>
                  <a:ext cx="1688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D2366A-9A13-4F1B-A028-411474905BB1}"/>
                  </a:ext>
                </a:extLst>
              </p14:cNvPr>
              <p14:cNvContentPartPr/>
              <p14:nvPr/>
            </p14:nvContentPartPr>
            <p14:xfrm>
              <a:off x="215110" y="1486387"/>
              <a:ext cx="247320" cy="726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D2366A-9A13-4F1B-A028-411474905B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110" y="1477387"/>
                <a:ext cx="26496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342A58-D768-46CF-824C-8FAFB1B7ACE2}"/>
                  </a:ext>
                </a:extLst>
              </p14:cNvPr>
              <p14:cNvContentPartPr/>
              <p14:nvPr/>
            </p14:nvContentPartPr>
            <p14:xfrm>
              <a:off x="506710" y="1777267"/>
              <a:ext cx="163440" cy="4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342A58-D768-46CF-824C-8FAFB1B7AC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8070" y="1768627"/>
                <a:ext cx="181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31F56F3-9AE5-4F60-8D14-D37603FD2315}"/>
                  </a:ext>
                </a:extLst>
              </p14:cNvPr>
              <p14:cNvContentPartPr/>
              <p14:nvPr/>
            </p14:nvContentPartPr>
            <p14:xfrm>
              <a:off x="531550" y="1927027"/>
              <a:ext cx="155520" cy="13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31F56F3-9AE5-4F60-8D14-D37603FD23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2550" y="1918027"/>
                <a:ext cx="1731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676C475-E1BF-4B9F-96B7-0273DA42EC6F}"/>
              </a:ext>
            </a:extLst>
          </p:cNvPr>
          <p:cNvGrpSpPr/>
          <p:nvPr/>
        </p:nvGrpSpPr>
        <p:grpSpPr>
          <a:xfrm>
            <a:off x="909910" y="1437787"/>
            <a:ext cx="1451880" cy="849240"/>
            <a:chOff x="909910" y="1437787"/>
            <a:chExt cx="1451880" cy="84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492D16-49CF-4BC0-A9E2-B5F3A9B95425}"/>
                    </a:ext>
                  </a:extLst>
                </p14:cNvPr>
                <p14:cNvContentPartPr/>
                <p14:nvPr/>
              </p14:nvContentPartPr>
              <p14:xfrm>
                <a:off x="953470" y="1619227"/>
                <a:ext cx="301680" cy="20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492D16-49CF-4BC0-A9E2-B5F3A9B954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4830" y="1610587"/>
                  <a:ext cx="319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4BB056-20E2-4C1D-9F8D-44D7C1A353F6}"/>
                    </a:ext>
                  </a:extLst>
                </p14:cNvPr>
                <p14:cNvContentPartPr/>
                <p14:nvPr/>
              </p14:nvContentPartPr>
              <p14:xfrm>
                <a:off x="1288270" y="1437787"/>
                <a:ext cx="250560" cy="344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4BB056-20E2-4C1D-9F8D-44D7C1A353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79270" y="1428787"/>
                  <a:ext cx="2682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9FAFF1-C3AB-490D-BEFE-A36685209578}"/>
                    </a:ext>
                  </a:extLst>
                </p14:cNvPr>
                <p14:cNvContentPartPr/>
                <p14:nvPr/>
              </p14:nvContentPartPr>
              <p14:xfrm>
                <a:off x="909910" y="1853227"/>
                <a:ext cx="649800" cy="53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9FAFF1-C3AB-490D-BEFE-A366852095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0910" y="1844227"/>
                  <a:ext cx="667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EEC007-3F42-46C6-B9BB-7E3B0CBF5F36}"/>
                    </a:ext>
                  </a:extLst>
                </p14:cNvPr>
                <p14:cNvContentPartPr/>
                <p14:nvPr/>
              </p14:nvContentPartPr>
              <p14:xfrm>
                <a:off x="999910" y="2015587"/>
                <a:ext cx="197640" cy="269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EEC007-3F42-46C6-B9BB-7E3B0CBF5F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270" y="2006947"/>
                  <a:ext cx="215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F9D79D-0F97-4051-A517-AA794EDB9A93}"/>
                    </a:ext>
                  </a:extLst>
                </p14:cNvPr>
                <p14:cNvContentPartPr/>
                <p14:nvPr/>
              </p14:nvContentPartPr>
              <p14:xfrm>
                <a:off x="1251550" y="1985707"/>
                <a:ext cx="104760" cy="282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F9D79D-0F97-4051-A517-AA794EDB9A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42910" y="1976707"/>
                  <a:ext cx="122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D44A6F-CCD9-4254-829C-044EDC335B89}"/>
                    </a:ext>
                  </a:extLst>
                </p14:cNvPr>
                <p14:cNvContentPartPr/>
                <p14:nvPr/>
              </p14:nvContentPartPr>
              <p14:xfrm>
                <a:off x="1360990" y="2060947"/>
                <a:ext cx="104760" cy="212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D44A6F-CCD9-4254-829C-044EDC335B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51990" y="2052307"/>
                  <a:ext cx="122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648E2B-B482-4C62-8D97-DE50BA526234}"/>
                    </a:ext>
                  </a:extLst>
                </p14:cNvPr>
                <p14:cNvContentPartPr/>
                <p14:nvPr/>
              </p14:nvContentPartPr>
              <p14:xfrm>
                <a:off x="1468270" y="1965547"/>
                <a:ext cx="103680" cy="321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648E2B-B482-4C62-8D97-DE50BA5262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59630" y="1956907"/>
                  <a:ext cx="121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F95FE8-EFDD-4156-A4C9-F024340ED063}"/>
                    </a:ext>
                  </a:extLst>
                </p14:cNvPr>
                <p14:cNvContentPartPr/>
                <p14:nvPr/>
              </p14:nvContentPartPr>
              <p14:xfrm>
                <a:off x="1718830" y="1780147"/>
                <a:ext cx="135720" cy="30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F95FE8-EFDD-4156-A4C9-F024340ED0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10190" y="1771147"/>
                  <a:ext cx="153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C3B0FD-9814-4710-98F9-FE48CB09464F}"/>
                    </a:ext>
                  </a:extLst>
                </p14:cNvPr>
                <p14:cNvContentPartPr/>
                <p14:nvPr/>
              </p14:nvContentPartPr>
              <p14:xfrm>
                <a:off x="1734670" y="1891387"/>
                <a:ext cx="161280" cy="35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C3B0FD-9814-4710-98F9-FE48CB0946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25670" y="1882387"/>
                  <a:ext cx="178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841E6B-4984-428B-B1F9-E7F2939BE642}"/>
                    </a:ext>
                  </a:extLst>
                </p14:cNvPr>
                <p14:cNvContentPartPr/>
                <p14:nvPr/>
              </p14:nvContentPartPr>
              <p14:xfrm>
                <a:off x="2029150" y="1834147"/>
                <a:ext cx="205560" cy="10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841E6B-4984-428B-B1F9-E7F2939BE6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20150" y="1825147"/>
                  <a:ext cx="223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9EDCBB-AC4C-4D95-9450-109152ABF0AB}"/>
                    </a:ext>
                  </a:extLst>
                </p14:cNvPr>
                <p14:cNvContentPartPr/>
                <p14:nvPr/>
              </p14:nvContentPartPr>
              <p14:xfrm>
                <a:off x="2306710" y="1543987"/>
                <a:ext cx="55080" cy="537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9EDCBB-AC4C-4D95-9450-109152ABF0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97710" y="1535347"/>
                  <a:ext cx="72720" cy="5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693F097-C237-4ACE-B7D6-9AF702A889E2}"/>
              </a:ext>
            </a:extLst>
          </p:cNvPr>
          <p:cNvGrpSpPr/>
          <p:nvPr/>
        </p:nvGrpSpPr>
        <p:grpSpPr>
          <a:xfrm>
            <a:off x="197470" y="2654587"/>
            <a:ext cx="3612960" cy="1089360"/>
            <a:chOff x="197470" y="2654587"/>
            <a:chExt cx="3612960" cy="10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38D1BC-3377-4830-918C-C0E89A7EE7AF}"/>
                    </a:ext>
                  </a:extLst>
                </p14:cNvPr>
                <p14:cNvContentPartPr/>
                <p14:nvPr/>
              </p14:nvContentPartPr>
              <p14:xfrm>
                <a:off x="197470" y="2743147"/>
                <a:ext cx="90360" cy="57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38D1BC-3377-4830-918C-C0E89A7EE7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8470" y="2734147"/>
                  <a:ext cx="1080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43FE8B-0033-4491-9284-6AC5D1695DF4}"/>
                    </a:ext>
                  </a:extLst>
                </p14:cNvPr>
                <p14:cNvContentPartPr/>
                <p14:nvPr/>
              </p14:nvContentPartPr>
              <p14:xfrm>
                <a:off x="306910" y="2938267"/>
                <a:ext cx="149040" cy="321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43FE8B-0033-4491-9284-6AC5D1695D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8270" y="2929627"/>
                  <a:ext cx="166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A7553B-F005-407E-8E2E-815606A2959E}"/>
                    </a:ext>
                  </a:extLst>
                </p14:cNvPr>
                <p14:cNvContentPartPr/>
                <p14:nvPr/>
              </p14:nvContentPartPr>
              <p14:xfrm>
                <a:off x="537670" y="3009907"/>
                <a:ext cx="106200" cy="34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A7553B-F005-407E-8E2E-815606A29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8670" y="3001267"/>
                  <a:ext cx="123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2AE6CD-19CB-4F72-88CF-745616FE645D}"/>
                    </a:ext>
                  </a:extLst>
                </p14:cNvPr>
                <p14:cNvContentPartPr/>
                <p14:nvPr/>
              </p14:nvContentPartPr>
              <p14:xfrm>
                <a:off x="540910" y="3139507"/>
                <a:ext cx="132120" cy="1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2AE6CD-19CB-4F72-88CF-745616FE645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1910" y="3130867"/>
                  <a:ext cx="149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F9766A-6D6F-4800-857E-244F77085291}"/>
                    </a:ext>
                  </a:extLst>
                </p14:cNvPr>
                <p14:cNvContentPartPr/>
                <p14:nvPr/>
              </p14:nvContentPartPr>
              <p14:xfrm>
                <a:off x="727030" y="2704627"/>
                <a:ext cx="291960" cy="82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F9766A-6D6F-4800-857E-244F770852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390" y="2695987"/>
                  <a:ext cx="30960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B3F032A-18A6-4D90-A9C0-9D638711C6D8}"/>
                    </a:ext>
                  </a:extLst>
                </p14:cNvPr>
                <p14:cNvContentPartPr/>
                <p14:nvPr/>
              </p14:nvContentPartPr>
              <p14:xfrm>
                <a:off x="1053190" y="2725507"/>
                <a:ext cx="105840" cy="572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B3F032A-18A6-4D90-A9C0-9D638711C6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4190" y="2716867"/>
                  <a:ext cx="1234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023B93-40E7-45E1-ACC6-31CE9A3AAF1E}"/>
                    </a:ext>
                  </a:extLst>
                </p14:cNvPr>
                <p14:cNvContentPartPr/>
                <p14:nvPr/>
              </p14:nvContentPartPr>
              <p14:xfrm>
                <a:off x="1186750" y="2988307"/>
                <a:ext cx="172800" cy="22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023B93-40E7-45E1-ACC6-31CE9A3AAF1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78110" y="2979667"/>
                  <a:ext cx="190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D64689-76C5-45F7-8BFC-E3D5C73709F4}"/>
                    </a:ext>
                  </a:extLst>
                </p14:cNvPr>
                <p14:cNvContentPartPr/>
                <p14:nvPr/>
              </p14:nvContentPartPr>
              <p14:xfrm>
                <a:off x="1409590" y="2804707"/>
                <a:ext cx="61200" cy="379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D64689-76C5-45F7-8BFC-E3D5C73709F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00590" y="2796067"/>
                  <a:ext cx="78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5D64DD-701E-49C1-B44D-CF7327A65259}"/>
                    </a:ext>
                  </a:extLst>
                </p14:cNvPr>
                <p14:cNvContentPartPr/>
                <p14:nvPr/>
              </p14:nvContentPartPr>
              <p14:xfrm>
                <a:off x="1516870" y="2656027"/>
                <a:ext cx="134640" cy="632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5D64DD-701E-49C1-B44D-CF7327A652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08230" y="2647387"/>
                  <a:ext cx="15228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7242D7-E7B9-4DEE-9C4D-45583F8B9B30}"/>
                    </a:ext>
                  </a:extLst>
                </p14:cNvPr>
                <p14:cNvContentPartPr/>
                <p14:nvPr/>
              </p14:nvContentPartPr>
              <p14:xfrm>
                <a:off x="1787950" y="2911627"/>
                <a:ext cx="96840" cy="24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7242D7-E7B9-4DEE-9C4D-45583F8B9B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78950" y="2902987"/>
                  <a:ext cx="114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D12084E-A881-4590-8D45-7F57DD1AECB3}"/>
                    </a:ext>
                  </a:extLst>
                </p14:cNvPr>
                <p14:cNvContentPartPr/>
                <p14:nvPr/>
              </p14:nvContentPartPr>
              <p14:xfrm>
                <a:off x="1831150" y="3045547"/>
                <a:ext cx="108000" cy="23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D12084E-A881-4590-8D45-7F57DD1AEC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22510" y="3036907"/>
                  <a:ext cx="125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3F73131-9A6D-4B05-AC25-B48E7D1A4D60}"/>
                    </a:ext>
                  </a:extLst>
                </p14:cNvPr>
                <p14:cNvContentPartPr/>
                <p14:nvPr/>
              </p14:nvContentPartPr>
              <p14:xfrm>
                <a:off x="2038510" y="2771227"/>
                <a:ext cx="202680" cy="385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3F73131-9A6D-4B05-AC25-B48E7D1A4D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29510" y="2762587"/>
                  <a:ext cx="2203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DFF1B8-03F5-47FC-90B7-6F5553CB55FB}"/>
                    </a:ext>
                  </a:extLst>
                </p14:cNvPr>
                <p14:cNvContentPartPr/>
                <p14:nvPr/>
              </p14:nvContentPartPr>
              <p14:xfrm>
                <a:off x="2312470" y="2693467"/>
                <a:ext cx="87480" cy="501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DFF1B8-03F5-47FC-90B7-6F5553CB55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03470" y="2684467"/>
                  <a:ext cx="105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9F5ADC-C977-47CF-8444-01676F597AFE}"/>
                    </a:ext>
                  </a:extLst>
                </p14:cNvPr>
                <p14:cNvContentPartPr/>
                <p14:nvPr/>
              </p14:nvContentPartPr>
              <p14:xfrm>
                <a:off x="2439550" y="2820547"/>
                <a:ext cx="36000" cy="302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9F5ADC-C977-47CF-8444-01676F597AF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30550" y="2811547"/>
                  <a:ext cx="536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2D963E-4F78-4BDA-A767-76474B015157}"/>
                    </a:ext>
                  </a:extLst>
                </p14:cNvPr>
                <p14:cNvContentPartPr/>
                <p14:nvPr/>
              </p14:nvContentPartPr>
              <p14:xfrm>
                <a:off x="2511910" y="2769787"/>
                <a:ext cx="72360" cy="423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2D963E-4F78-4BDA-A767-76474B0151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02910" y="2761147"/>
                  <a:ext cx="90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643E5A-69A2-412F-BF73-D06E62347B76}"/>
                    </a:ext>
                  </a:extLst>
                </p14:cNvPr>
                <p14:cNvContentPartPr/>
                <p14:nvPr/>
              </p14:nvContentPartPr>
              <p14:xfrm>
                <a:off x="2574550" y="2654587"/>
                <a:ext cx="117720" cy="181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643E5A-69A2-412F-BF73-D06E62347B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65550" y="2645587"/>
                  <a:ext cx="135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FDD1D2-25EB-41EA-AB92-3F24C3739869}"/>
                    </a:ext>
                  </a:extLst>
                </p14:cNvPr>
                <p14:cNvContentPartPr/>
                <p14:nvPr/>
              </p14:nvContentPartPr>
              <p14:xfrm>
                <a:off x="2750950" y="2846467"/>
                <a:ext cx="58680" cy="235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FDD1D2-25EB-41EA-AB92-3F24C37398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2310" y="2837467"/>
                  <a:ext cx="76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81BB40-544A-4098-9831-CF7109E03304}"/>
                    </a:ext>
                  </a:extLst>
                </p14:cNvPr>
                <p14:cNvContentPartPr/>
                <p14:nvPr/>
              </p14:nvContentPartPr>
              <p14:xfrm>
                <a:off x="2720350" y="2991547"/>
                <a:ext cx="177120" cy="32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81BB40-544A-4098-9831-CF7109E033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11710" y="2982907"/>
                  <a:ext cx="194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57C103-25CD-4102-9807-122390964A14}"/>
                    </a:ext>
                  </a:extLst>
                </p14:cNvPr>
                <p14:cNvContentPartPr/>
                <p14:nvPr/>
              </p14:nvContentPartPr>
              <p14:xfrm>
                <a:off x="2930590" y="2727307"/>
                <a:ext cx="173880" cy="409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57C103-25CD-4102-9807-122390964A1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21590" y="2718667"/>
                  <a:ext cx="191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D96EC2-5BA9-425E-9FDD-201DC857A8DE}"/>
                    </a:ext>
                  </a:extLst>
                </p14:cNvPr>
                <p14:cNvContentPartPr/>
                <p14:nvPr/>
              </p14:nvContentPartPr>
              <p14:xfrm>
                <a:off x="3119950" y="2672587"/>
                <a:ext cx="71280" cy="455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D96EC2-5BA9-425E-9FDD-201DC857A8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11310" y="2663947"/>
                  <a:ext cx="889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BE3C89-13A0-4E29-A6D3-6995EAE82108}"/>
                    </a:ext>
                  </a:extLst>
                </p14:cNvPr>
                <p14:cNvContentPartPr/>
                <p14:nvPr/>
              </p14:nvContentPartPr>
              <p14:xfrm>
                <a:off x="3249550" y="2766187"/>
                <a:ext cx="44280" cy="287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BE3C89-13A0-4E29-A6D3-6995EAE8210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40550" y="2757547"/>
                  <a:ext cx="61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B36232-FF7D-403E-A38C-C3837AB0A26D}"/>
                    </a:ext>
                  </a:extLst>
                </p14:cNvPr>
                <p14:cNvContentPartPr/>
                <p14:nvPr/>
              </p14:nvContentPartPr>
              <p14:xfrm>
                <a:off x="3321190" y="2729467"/>
                <a:ext cx="108720" cy="391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B36232-FF7D-403E-A38C-C3837AB0A2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12190" y="2720827"/>
                  <a:ext cx="1263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D45D63-CBF0-44AF-B922-6B2B042791E4}"/>
                    </a:ext>
                  </a:extLst>
                </p14:cNvPr>
                <p14:cNvContentPartPr/>
                <p14:nvPr/>
              </p14:nvContentPartPr>
              <p14:xfrm>
                <a:off x="3539350" y="2764747"/>
                <a:ext cx="25920" cy="213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D45D63-CBF0-44AF-B922-6B2B042791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30350" y="2755747"/>
                  <a:ext cx="43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A7275F-9D1A-4965-A730-DFEF9EB3B6BB}"/>
                    </a:ext>
                  </a:extLst>
                </p14:cNvPr>
                <p14:cNvContentPartPr/>
                <p14:nvPr/>
              </p14:nvContentPartPr>
              <p14:xfrm>
                <a:off x="3463750" y="2847547"/>
                <a:ext cx="202680" cy="3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A7275F-9D1A-4965-A730-DFEF9EB3B6B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55110" y="2838547"/>
                  <a:ext cx="220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DA53EB-BBEB-4B5C-B7BB-D494219F41FF}"/>
                    </a:ext>
                  </a:extLst>
                </p14:cNvPr>
                <p14:cNvContentPartPr/>
                <p14:nvPr/>
              </p14:nvContentPartPr>
              <p14:xfrm>
                <a:off x="3646990" y="2730187"/>
                <a:ext cx="163440" cy="328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DA53EB-BBEB-4B5C-B7BB-D494219F41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37990" y="2721187"/>
                  <a:ext cx="1810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489D3B-1CD4-454F-8CCE-F281AE5BCF52}"/>
                    </a:ext>
                  </a:extLst>
                </p14:cNvPr>
                <p14:cNvContentPartPr/>
                <p14:nvPr/>
              </p14:nvContentPartPr>
              <p14:xfrm>
                <a:off x="1879750" y="3575467"/>
                <a:ext cx="158760" cy="28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489D3B-1CD4-454F-8CCE-F281AE5BCF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70750" y="3566827"/>
                  <a:ext cx="176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754FC7-73C1-4718-9E2E-FFAA49661D2B}"/>
                    </a:ext>
                  </a:extLst>
                </p14:cNvPr>
                <p14:cNvContentPartPr/>
                <p14:nvPr/>
              </p14:nvContentPartPr>
              <p14:xfrm>
                <a:off x="1900270" y="3674827"/>
                <a:ext cx="177120" cy="69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754FC7-73C1-4718-9E2E-FFAA49661D2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91630" y="3666187"/>
                  <a:ext cx="1947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F34E3EC-DE67-450D-A4E2-5C592F0319C4}"/>
              </a:ext>
            </a:extLst>
          </p:cNvPr>
          <p:cNvGrpSpPr/>
          <p:nvPr/>
        </p:nvGrpSpPr>
        <p:grpSpPr>
          <a:xfrm>
            <a:off x="2270710" y="3414907"/>
            <a:ext cx="385200" cy="445320"/>
            <a:chOff x="2270710" y="3414907"/>
            <a:chExt cx="3852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D7C0C9-D1E6-4C99-9E0D-04093D2F35C2}"/>
                    </a:ext>
                  </a:extLst>
                </p14:cNvPr>
                <p14:cNvContentPartPr/>
                <p14:nvPr/>
              </p14:nvContentPartPr>
              <p14:xfrm>
                <a:off x="2270710" y="3425347"/>
                <a:ext cx="63360" cy="434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D7C0C9-D1E6-4C99-9E0D-04093D2F35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61710" y="3416707"/>
                  <a:ext cx="810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9F75D62-1520-490A-942A-4FBA57A80D26}"/>
                    </a:ext>
                  </a:extLst>
                </p14:cNvPr>
                <p14:cNvContentPartPr/>
                <p14:nvPr/>
              </p14:nvContentPartPr>
              <p14:xfrm>
                <a:off x="2445310" y="3414907"/>
                <a:ext cx="210600" cy="432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9F75D62-1520-490A-942A-4FBA57A80D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36310" y="3405907"/>
                  <a:ext cx="22824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C68BD79-8BAD-4E5A-A0BB-5E9128C394D8}"/>
              </a:ext>
            </a:extLst>
          </p:cNvPr>
          <p:cNvGrpSpPr/>
          <p:nvPr/>
        </p:nvGrpSpPr>
        <p:grpSpPr>
          <a:xfrm>
            <a:off x="134830" y="4050667"/>
            <a:ext cx="3544200" cy="2113200"/>
            <a:chOff x="134830" y="4050667"/>
            <a:chExt cx="3544200" cy="21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B82569-6597-4EC2-AEEA-C24843F54828}"/>
                    </a:ext>
                  </a:extLst>
                </p14:cNvPr>
                <p14:cNvContentPartPr/>
                <p14:nvPr/>
              </p14:nvContentPartPr>
              <p14:xfrm>
                <a:off x="237430" y="4182787"/>
                <a:ext cx="209520" cy="482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B82569-6597-4EC2-AEEA-C24843F5482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8430" y="4174147"/>
                  <a:ext cx="2271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B62128-A921-4F88-81CD-BFA4F5138B32}"/>
                    </a:ext>
                  </a:extLst>
                </p14:cNvPr>
                <p14:cNvContentPartPr/>
                <p14:nvPr/>
              </p14:nvContentPartPr>
              <p14:xfrm>
                <a:off x="492310" y="4404907"/>
                <a:ext cx="128880" cy="20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B62128-A921-4F88-81CD-BFA4F5138B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3310" y="4395907"/>
                  <a:ext cx="146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E1F82B7-7090-48E3-A8F3-4A4ED2AED194}"/>
                    </a:ext>
                  </a:extLst>
                </p14:cNvPr>
                <p14:cNvContentPartPr/>
                <p14:nvPr/>
              </p14:nvContentPartPr>
              <p14:xfrm>
                <a:off x="681670" y="4420747"/>
                <a:ext cx="141840" cy="233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E1F82B7-7090-48E3-A8F3-4A4ED2AED1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3030" y="4412107"/>
                  <a:ext cx="159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4AD991-EFCD-47DE-AB70-58B9C1067D4F}"/>
                    </a:ext>
                  </a:extLst>
                </p14:cNvPr>
                <p14:cNvContentPartPr/>
                <p14:nvPr/>
              </p14:nvContentPartPr>
              <p14:xfrm>
                <a:off x="868150" y="4074787"/>
                <a:ext cx="89280" cy="540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4AD991-EFCD-47DE-AB70-58B9C1067D4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9510" y="4066147"/>
                  <a:ext cx="10692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A9F3F5-7DB5-4686-AA2D-C0CCFF33CECF}"/>
                    </a:ext>
                  </a:extLst>
                </p14:cNvPr>
                <p14:cNvContentPartPr/>
                <p14:nvPr/>
              </p14:nvContentPartPr>
              <p14:xfrm>
                <a:off x="818110" y="4349827"/>
                <a:ext cx="397440" cy="223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A9F3F5-7DB5-4686-AA2D-C0CCFF33CE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9110" y="4341187"/>
                  <a:ext cx="415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D41343-1CF2-435F-9200-38990C42FC06}"/>
                    </a:ext>
                  </a:extLst>
                </p14:cNvPr>
                <p14:cNvContentPartPr/>
                <p14:nvPr/>
              </p14:nvContentPartPr>
              <p14:xfrm>
                <a:off x="1205470" y="4383307"/>
                <a:ext cx="151200" cy="229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D41343-1CF2-435F-9200-38990C42FC0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96470" y="4374307"/>
                  <a:ext cx="168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F377F43-7589-474B-A4EA-545F32D110D4}"/>
                    </a:ext>
                  </a:extLst>
                </p14:cNvPr>
                <p14:cNvContentPartPr/>
                <p14:nvPr/>
              </p14:nvContentPartPr>
              <p14:xfrm>
                <a:off x="1218070" y="4345147"/>
                <a:ext cx="125640" cy="340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F377F43-7589-474B-A4EA-545F32D110D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09430" y="4336147"/>
                  <a:ext cx="1432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11B580D-9EC8-4F2E-AE9D-BEB08C93CD1E}"/>
                    </a:ext>
                  </a:extLst>
                </p14:cNvPr>
                <p14:cNvContentPartPr/>
                <p14:nvPr/>
              </p14:nvContentPartPr>
              <p14:xfrm>
                <a:off x="134830" y="4782547"/>
                <a:ext cx="1377360" cy="88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11B580D-9EC8-4F2E-AE9D-BEB08C93CD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5830" y="4773547"/>
                  <a:ext cx="1395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BDC437-6611-44CE-95DB-9ADF8FB5CA8A}"/>
                    </a:ext>
                  </a:extLst>
                </p14:cNvPr>
                <p14:cNvContentPartPr/>
                <p14:nvPr/>
              </p14:nvContentPartPr>
              <p14:xfrm>
                <a:off x="1624510" y="4308067"/>
                <a:ext cx="30600" cy="103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BDC437-6611-44CE-95DB-9ADF8FB5CA8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15510" y="4299067"/>
                  <a:ext cx="4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6DB5A65-1E84-4D59-831C-71899986C0C8}"/>
                    </a:ext>
                  </a:extLst>
                </p14:cNvPr>
                <p14:cNvContentPartPr/>
                <p14:nvPr/>
              </p14:nvContentPartPr>
              <p14:xfrm>
                <a:off x="1635310" y="4569427"/>
                <a:ext cx="51120" cy="71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6DB5A65-1E84-4D59-831C-71899986C0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26310" y="4560427"/>
                  <a:ext cx="68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C19E70-8492-4A98-A67D-2BB7B444B90B}"/>
                    </a:ext>
                  </a:extLst>
                </p14:cNvPr>
                <p14:cNvContentPartPr/>
                <p14:nvPr/>
              </p14:nvContentPartPr>
              <p14:xfrm>
                <a:off x="1963630" y="4075507"/>
                <a:ext cx="132840" cy="620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C19E70-8492-4A98-A67D-2BB7B444B9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54630" y="4066867"/>
                  <a:ext cx="1504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EA6A82-FC6F-4238-8C08-4AE88206CF20}"/>
                    </a:ext>
                  </a:extLst>
                </p14:cNvPr>
                <p14:cNvContentPartPr/>
                <p14:nvPr/>
              </p14:nvContentPartPr>
              <p14:xfrm>
                <a:off x="2066950" y="4366387"/>
                <a:ext cx="238320" cy="33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EA6A82-FC6F-4238-8C08-4AE88206CF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58310" y="4357747"/>
                  <a:ext cx="255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F0C6BFE-FB63-4AF0-9648-88A097995B87}"/>
                    </a:ext>
                  </a:extLst>
                </p14:cNvPr>
                <p14:cNvContentPartPr/>
                <p14:nvPr/>
              </p14:nvContentPartPr>
              <p14:xfrm>
                <a:off x="2343430" y="4193947"/>
                <a:ext cx="74520" cy="438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F0C6BFE-FB63-4AF0-9648-88A097995B8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34430" y="4185307"/>
                  <a:ext cx="921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5C77446-0AA0-4AAF-B784-FC76A682E3EE}"/>
                    </a:ext>
                  </a:extLst>
                </p14:cNvPr>
                <p14:cNvContentPartPr/>
                <p14:nvPr/>
              </p14:nvContentPartPr>
              <p14:xfrm>
                <a:off x="2498950" y="4489507"/>
                <a:ext cx="42120" cy="241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5C77446-0AA0-4AAF-B784-FC76A682E3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89950" y="4480507"/>
                  <a:ext cx="59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CED7871-F90D-489B-B26A-F5172010CB72}"/>
                    </a:ext>
                  </a:extLst>
                </p14:cNvPr>
                <p14:cNvContentPartPr/>
                <p14:nvPr/>
              </p14:nvContentPartPr>
              <p14:xfrm>
                <a:off x="2624230" y="4245787"/>
                <a:ext cx="69480" cy="395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CED7871-F90D-489B-B26A-F5172010CB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15230" y="4237147"/>
                  <a:ext cx="871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D6FA657-C9C4-4F21-9161-C28A777F2085}"/>
                    </a:ext>
                  </a:extLst>
                </p14:cNvPr>
                <p14:cNvContentPartPr/>
                <p14:nvPr/>
              </p14:nvContentPartPr>
              <p14:xfrm>
                <a:off x="2740150" y="4244347"/>
                <a:ext cx="249480" cy="390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D6FA657-C9C4-4F21-9161-C28A777F208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31510" y="4235707"/>
                  <a:ext cx="2671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EDFD28-9BB2-48C0-8D10-F52DDC157B8C}"/>
                    </a:ext>
                  </a:extLst>
                </p14:cNvPr>
                <p14:cNvContentPartPr/>
                <p14:nvPr/>
              </p14:nvContentPartPr>
              <p14:xfrm>
                <a:off x="2985670" y="4050667"/>
                <a:ext cx="320040" cy="748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EDFD28-9BB2-48C0-8D10-F52DDC157B8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76670" y="4041667"/>
                  <a:ext cx="33768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4C0FDF-62DD-414E-A231-8759785A2FD0}"/>
                    </a:ext>
                  </a:extLst>
                </p14:cNvPr>
                <p14:cNvContentPartPr/>
                <p14:nvPr/>
              </p14:nvContentPartPr>
              <p14:xfrm>
                <a:off x="343990" y="5140387"/>
                <a:ext cx="235440" cy="250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4C0FDF-62DD-414E-A231-8759785A2F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5350" y="5131387"/>
                  <a:ext cx="253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03022E-2874-4D00-818E-C1E8A52081FB}"/>
                    </a:ext>
                  </a:extLst>
                </p14:cNvPr>
                <p14:cNvContentPartPr/>
                <p14:nvPr/>
              </p14:nvContentPartPr>
              <p14:xfrm>
                <a:off x="641710" y="5163787"/>
                <a:ext cx="93240" cy="213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03022E-2874-4D00-818E-C1E8A52081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3070" y="5155147"/>
                  <a:ext cx="110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D8C6AA-04F9-44D9-BA8A-F637B2180205}"/>
                    </a:ext>
                  </a:extLst>
                </p14:cNvPr>
                <p14:cNvContentPartPr/>
                <p14:nvPr/>
              </p14:nvContentPartPr>
              <p14:xfrm>
                <a:off x="607150" y="5176027"/>
                <a:ext cx="149040" cy="200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D8C6AA-04F9-44D9-BA8A-F637B21802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8510" y="5167027"/>
                  <a:ext cx="166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DE95FF-E586-4CAE-8C38-02B5F29A7B0B}"/>
                    </a:ext>
                  </a:extLst>
                </p14:cNvPr>
                <p14:cNvContentPartPr/>
                <p14:nvPr/>
              </p14:nvContentPartPr>
              <p14:xfrm>
                <a:off x="826750" y="5211667"/>
                <a:ext cx="32400" cy="112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DE95FF-E586-4CAE-8C38-02B5F29A7B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7750" y="5202667"/>
                  <a:ext cx="5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816BB8-F3F6-4255-ACCA-DFB53C2D6E57}"/>
                    </a:ext>
                  </a:extLst>
                </p14:cNvPr>
                <p14:cNvContentPartPr/>
                <p14:nvPr/>
              </p14:nvContentPartPr>
              <p14:xfrm>
                <a:off x="908830" y="5162347"/>
                <a:ext cx="145440" cy="217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816BB8-F3F6-4255-ACCA-DFB53C2D6E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9830" y="5153347"/>
                  <a:ext cx="163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36DF40D-2AAC-4DC2-9284-13A33E2EC606}"/>
                    </a:ext>
                  </a:extLst>
                </p14:cNvPr>
                <p14:cNvContentPartPr/>
                <p14:nvPr/>
              </p14:nvContentPartPr>
              <p14:xfrm>
                <a:off x="1245070" y="4855627"/>
                <a:ext cx="405360" cy="710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36DF40D-2AAC-4DC2-9284-13A33E2EC6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36070" y="4846987"/>
                  <a:ext cx="4230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D837482-F44C-4FD5-8DE4-C09E3B0D60AE}"/>
                    </a:ext>
                  </a:extLst>
                </p14:cNvPr>
                <p14:cNvContentPartPr/>
                <p14:nvPr/>
              </p14:nvContentPartPr>
              <p14:xfrm>
                <a:off x="817390" y="4996747"/>
                <a:ext cx="34920" cy="82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D837482-F44C-4FD5-8DE4-C09E3B0D60A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8390" y="4987747"/>
                  <a:ext cx="5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34CA723-0B16-498F-984C-85FD5BAA7FE2}"/>
                    </a:ext>
                  </a:extLst>
                </p14:cNvPr>
                <p14:cNvContentPartPr/>
                <p14:nvPr/>
              </p14:nvContentPartPr>
              <p14:xfrm>
                <a:off x="1872910" y="4920427"/>
                <a:ext cx="177120" cy="389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34CA723-0B16-498F-984C-85FD5BAA7F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63910" y="4911787"/>
                  <a:ext cx="1947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20B2D14-0A0E-4D8B-8749-469077126202}"/>
                    </a:ext>
                  </a:extLst>
                </p14:cNvPr>
                <p14:cNvContentPartPr/>
                <p14:nvPr/>
              </p14:nvContentPartPr>
              <p14:xfrm>
                <a:off x="2095750" y="5145787"/>
                <a:ext cx="122400" cy="120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20B2D14-0A0E-4D8B-8749-46907712620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87110" y="5136787"/>
                  <a:ext cx="140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797B71-41E3-4ADC-8210-7F9BEF2140F1}"/>
                    </a:ext>
                  </a:extLst>
                </p14:cNvPr>
                <p14:cNvContentPartPr/>
                <p14:nvPr/>
              </p14:nvContentPartPr>
              <p14:xfrm>
                <a:off x="2199070" y="5146147"/>
                <a:ext cx="65880" cy="420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797B71-41E3-4ADC-8210-7F9BEF2140F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90430" y="5137147"/>
                  <a:ext cx="835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A99B28-BCD3-441F-8603-13E68257AEF6}"/>
                    </a:ext>
                  </a:extLst>
                </p14:cNvPr>
                <p14:cNvContentPartPr/>
                <p14:nvPr/>
              </p14:nvContentPartPr>
              <p14:xfrm>
                <a:off x="2338390" y="5155147"/>
                <a:ext cx="234720" cy="193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A99B28-BCD3-441F-8603-13E68257AE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29750" y="5146507"/>
                  <a:ext cx="252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0722AE4-BAB4-420C-B3FA-504D6FBC2FE0}"/>
                    </a:ext>
                  </a:extLst>
                </p14:cNvPr>
                <p14:cNvContentPartPr/>
                <p14:nvPr/>
              </p14:nvContentPartPr>
              <p14:xfrm>
                <a:off x="2631070" y="5176747"/>
                <a:ext cx="310320" cy="150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0722AE4-BAB4-420C-B3FA-504D6FBC2FE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22070" y="5168107"/>
                  <a:ext cx="32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AFD37A-16FE-4B1E-B53C-E2C455BD3777}"/>
                    </a:ext>
                  </a:extLst>
                </p14:cNvPr>
                <p14:cNvContentPartPr/>
                <p14:nvPr/>
              </p14:nvContentPartPr>
              <p14:xfrm>
                <a:off x="2914750" y="4931947"/>
                <a:ext cx="172080" cy="359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AFD37A-16FE-4B1E-B53C-E2C455BD37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06110" y="4922947"/>
                  <a:ext cx="189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37AF08-1E49-4F57-8218-49FF3E782CB0}"/>
                    </a:ext>
                  </a:extLst>
                </p14:cNvPr>
                <p14:cNvContentPartPr/>
                <p14:nvPr/>
              </p14:nvContentPartPr>
              <p14:xfrm>
                <a:off x="3109150" y="5162347"/>
                <a:ext cx="69120" cy="76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37AF08-1E49-4F57-8218-49FF3E782CB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00510" y="5153707"/>
                  <a:ext cx="86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AE5A69-AF10-4F3E-8D51-ACD9E3A3C0EF}"/>
                    </a:ext>
                  </a:extLst>
                </p14:cNvPr>
                <p14:cNvContentPartPr/>
                <p14:nvPr/>
              </p14:nvContentPartPr>
              <p14:xfrm>
                <a:off x="3185830" y="5174227"/>
                <a:ext cx="135360" cy="159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AE5A69-AF10-4F3E-8D51-ACD9E3A3C0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77190" y="5165587"/>
                  <a:ext cx="153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F8AD2BA-F7F9-4F46-B493-46C4850A4534}"/>
                    </a:ext>
                  </a:extLst>
                </p14:cNvPr>
                <p14:cNvContentPartPr/>
                <p14:nvPr/>
              </p14:nvContentPartPr>
              <p14:xfrm>
                <a:off x="3272950" y="5151547"/>
                <a:ext cx="104760" cy="449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F8AD2BA-F7F9-4F46-B493-46C4850A453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64310" y="5142907"/>
                  <a:ext cx="1224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0D4C17-A5DE-4DB2-8FCD-74898757053B}"/>
                    </a:ext>
                  </a:extLst>
                </p14:cNvPr>
                <p14:cNvContentPartPr/>
                <p14:nvPr/>
              </p14:nvContentPartPr>
              <p14:xfrm>
                <a:off x="335350" y="5514427"/>
                <a:ext cx="3343680" cy="99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0D4C17-A5DE-4DB2-8FCD-7489875705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6350" y="5505427"/>
                  <a:ext cx="3361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EC1E2BD-3B24-4CF8-BE8F-5E35B50F16F5}"/>
                    </a:ext>
                  </a:extLst>
                </p14:cNvPr>
                <p14:cNvContentPartPr/>
                <p14:nvPr/>
              </p14:nvContentPartPr>
              <p14:xfrm>
                <a:off x="1368910" y="5809627"/>
                <a:ext cx="175320" cy="265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EC1E2BD-3B24-4CF8-BE8F-5E35B50F16F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60270" y="5800627"/>
                  <a:ext cx="192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81282E0-550E-4763-9D00-B608BA43D11A}"/>
                    </a:ext>
                  </a:extLst>
                </p14:cNvPr>
                <p14:cNvContentPartPr/>
                <p14:nvPr/>
              </p14:nvContentPartPr>
              <p14:xfrm>
                <a:off x="1360630" y="5786227"/>
                <a:ext cx="264240" cy="274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81282E0-550E-4763-9D00-B608BA43D1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51990" y="5777227"/>
                  <a:ext cx="281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21B06B-BB8F-4BE1-B0F9-2D780F6B50A7}"/>
                    </a:ext>
                  </a:extLst>
                </p14:cNvPr>
                <p14:cNvContentPartPr/>
                <p14:nvPr/>
              </p14:nvContentPartPr>
              <p14:xfrm>
                <a:off x="1710910" y="5863627"/>
                <a:ext cx="183600" cy="10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21B06B-BB8F-4BE1-B0F9-2D780F6B50A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01910" y="5854627"/>
                  <a:ext cx="201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8A18A9-DCA8-436D-9961-4CC34C137EA0}"/>
                    </a:ext>
                  </a:extLst>
                </p14:cNvPr>
                <p14:cNvContentPartPr/>
                <p14:nvPr/>
              </p14:nvContentPartPr>
              <p14:xfrm>
                <a:off x="1780030" y="5970547"/>
                <a:ext cx="141480" cy="33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8A18A9-DCA8-436D-9961-4CC34C137EA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71030" y="5961547"/>
                  <a:ext cx="159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FCBF27-0A38-4F7A-ACFC-B92FD63FDB18}"/>
                    </a:ext>
                  </a:extLst>
                </p14:cNvPr>
                <p14:cNvContentPartPr/>
                <p14:nvPr/>
              </p14:nvContentPartPr>
              <p14:xfrm>
                <a:off x="2052550" y="5913307"/>
                <a:ext cx="259560" cy="39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FCBF27-0A38-4F7A-ACFC-B92FD63FDB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43910" y="5904307"/>
                  <a:ext cx="277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9B63AC-6969-44C8-B36A-8FDC7C40357D}"/>
                    </a:ext>
                  </a:extLst>
                </p14:cNvPr>
                <p14:cNvContentPartPr/>
                <p14:nvPr/>
              </p14:nvContentPartPr>
              <p14:xfrm>
                <a:off x="2413990" y="5697307"/>
                <a:ext cx="78840" cy="466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9B63AC-6969-44C8-B36A-8FDC7C40357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05350" y="5688667"/>
                  <a:ext cx="9648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998A6BE-15D9-4DAF-BE25-CD83AADE5C91}"/>
              </a:ext>
            </a:extLst>
          </p:cNvPr>
          <p:cNvGrpSpPr/>
          <p:nvPr/>
        </p:nvGrpSpPr>
        <p:grpSpPr>
          <a:xfrm>
            <a:off x="4664350" y="1663507"/>
            <a:ext cx="6986160" cy="1358280"/>
            <a:chOff x="4664350" y="1663507"/>
            <a:chExt cx="6986160" cy="13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1737904-5342-4027-BE45-D98228F60ABB}"/>
                    </a:ext>
                  </a:extLst>
                </p14:cNvPr>
                <p14:cNvContentPartPr/>
                <p14:nvPr/>
              </p14:nvContentPartPr>
              <p14:xfrm>
                <a:off x="5263030" y="2059867"/>
                <a:ext cx="37080" cy="515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1737904-5342-4027-BE45-D98228F60A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54390" y="2051227"/>
                  <a:ext cx="547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688DA8-290A-4F1B-A399-FF34AFB28C92}"/>
                    </a:ext>
                  </a:extLst>
                </p14:cNvPr>
                <p14:cNvContentPartPr/>
                <p14:nvPr/>
              </p14:nvContentPartPr>
              <p14:xfrm>
                <a:off x="5261590" y="2010187"/>
                <a:ext cx="361440" cy="642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688DA8-290A-4F1B-A399-FF34AFB28C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52950" y="2001547"/>
                  <a:ext cx="37908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8852992-D14A-4821-B70D-EE921701F756}"/>
                    </a:ext>
                  </a:extLst>
                </p14:cNvPr>
                <p14:cNvContentPartPr/>
                <p14:nvPr/>
              </p14:nvContentPartPr>
              <p14:xfrm>
                <a:off x="5769190" y="2427787"/>
                <a:ext cx="14400" cy="150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8852992-D14A-4821-B70D-EE921701F7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60190" y="2418787"/>
                  <a:ext cx="32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31BF9F1-AEB1-4589-874A-25BB2A3D10B5}"/>
                    </a:ext>
                  </a:extLst>
                </p14:cNvPr>
                <p14:cNvContentPartPr/>
                <p14:nvPr/>
              </p14:nvContentPartPr>
              <p14:xfrm>
                <a:off x="5722390" y="2231587"/>
                <a:ext cx="337320" cy="329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31BF9F1-AEB1-4589-874A-25BB2A3D10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13390" y="2222587"/>
                  <a:ext cx="354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38AB76-5BBF-4EA3-81E5-B0C1BE1C2EE7}"/>
                    </a:ext>
                  </a:extLst>
                </p14:cNvPr>
                <p14:cNvContentPartPr/>
                <p14:nvPr/>
              </p14:nvContentPartPr>
              <p14:xfrm>
                <a:off x="6129910" y="2517787"/>
                <a:ext cx="31320" cy="29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38AB76-5BBF-4EA3-81E5-B0C1BE1C2EE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20910" y="2509147"/>
                  <a:ext cx="4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681148-BCA9-40AF-8E6D-6FE6DF01BC6A}"/>
                    </a:ext>
                  </a:extLst>
                </p14:cNvPr>
                <p14:cNvContentPartPr/>
                <p14:nvPr/>
              </p14:nvContentPartPr>
              <p14:xfrm>
                <a:off x="6515110" y="1977787"/>
                <a:ext cx="263160" cy="561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681148-BCA9-40AF-8E6D-6FE6DF01BC6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06110" y="1969147"/>
                  <a:ext cx="2808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09CE908-3953-46F2-978A-B6FAE6DA0A97}"/>
                    </a:ext>
                  </a:extLst>
                </p14:cNvPr>
                <p14:cNvContentPartPr/>
                <p14:nvPr/>
              </p14:nvContentPartPr>
              <p14:xfrm>
                <a:off x="6844870" y="2306467"/>
                <a:ext cx="162360" cy="194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09CE908-3953-46F2-978A-B6FAE6DA0A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35870" y="2297827"/>
                  <a:ext cx="180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6E4411-07DC-4948-A2BF-613F195238EB}"/>
                    </a:ext>
                  </a:extLst>
                </p14:cNvPr>
                <p14:cNvContentPartPr/>
                <p14:nvPr/>
              </p14:nvContentPartPr>
              <p14:xfrm>
                <a:off x="6714550" y="1940347"/>
                <a:ext cx="205200" cy="817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6E4411-07DC-4948-A2BF-613F195238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05550" y="1931707"/>
                  <a:ext cx="22284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8CD4196-E2C6-4644-A9B9-7F11D3471E46}"/>
                    </a:ext>
                  </a:extLst>
                </p14:cNvPr>
                <p14:cNvContentPartPr/>
                <p14:nvPr/>
              </p14:nvContentPartPr>
              <p14:xfrm>
                <a:off x="7219630" y="2257507"/>
                <a:ext cx="185400" cy="208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8CD4196-E2C6-4644-A9B9-7F11D3471E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10990" y="2248867"/>
                  <a:ext cx="203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950337-44FB-4CCB-9783-195E8C83A9EB}"/>
                    </a:ext>
                  </a:extLst>
                </p14:cNvPr>
                <p14:cNvContentPartPr/>
                <p14:nvPr/>
              </p14:nvContentPartPr>
              <p14:xfrm>
                <a:off x="7515190" y="2231227"/>
                <a:ext cx="134640" cy="27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950337-44FB-4CCB-9783-195E8C83A9E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06550" y="2222227"/>
                  <a:ext cx="152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9DF098C-269D-44BF-9C2E-F543372FB100}"/>
                    </a:ext>
                  </a:extLst>
                </p14:cNvPr>
                <p14:cNvContentPartPr/>
                <p14:nvPr/>
              </p14:nvContentPartPr>
              <p14:xfrm>
                <a:off x="7553710" y="2325187"/>
                <a:ext cx="122400" cy="1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9DF098C-269D-44BF-9C2E-F543372FB1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45070" y="2316187"/>
                  <a:ext cx="140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482986-D3C5-48AB-9D57-CC9568AD2D2A}"/>
                    </a:ext>
                  </a:extLst>
                </p14:cNvPr>
                <p14:cNvContentPartPr/>
                <p14:nvPr/>
              </p14:nvContentPartPr>
              <p14:xfrm>
                <a:off x="7740550" y="2096947"/>
                <a:ext cx="206640" cy="325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482986-D3C5-48AB-9D57-CC9568AD2D2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31550" y="2088307"/>
                  <a:ext cx="224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F44D4BF-2F6D-4C64-98EA-4415B0BF8E64}"/>
                    </a:ext>
                  </a:extLst>
                </p14:cNvPr>
                <p14:cNvContentPartPr/>
                <p14:nvPr/>
              </p14:nvContentPartPr>
              <p14:xfrm>
                <a:off x="8114590" y="2119987"/>
                <a:ext cx="241920" cy="288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F44D4BF-2F6D-4C64-98EA-4415B0BF8E6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05950" y="2111347"/>
                  <a:ext cx="259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8DAAA7-5EEC-49C3-A318-09680E43AC65}"/>
                    </a:ext>
                  </a:extLst>
                </p14:cNvPr>
                <p14:cNvContentPartPr/>
                <p14:nvPr/>
              </p14:nvContentPartPr>
              <p14:xfrm>
                <a:off x="8395030" y="2132947"/>
                <a:ext cx="277920" cy="305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8DAAA7-5EEC-49C3-A318-09680E43AC6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86030" y="2124307"/>
                  <a:ext cx="295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8122B46-A583-43EF-9B97-C95EE160302E}"/>
                    </a:ext>
                  </a:extLst>
                </p14:cNvPr>
                <p14:cNvContentPartPr/>
                <p14:nvPr/>
              </p14:nvContentPartPr>
              <p14:xfrm>
                <a:off x="8982550" y="2243467"/>
                <a:ext cx="212040" cy="137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8122B46-A583-43EF-9B97-C95EE16030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73550" y="2234467"/>
                  <a:ext cx="229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1C7B722-8DEC-4943-83D5-CD491002253E}"/>
                    </a:ext>
                  </a:extLst>
                </p14:cNvPr>
                <p14:cNvContentPartPr/>
                <p14:nvPr/>
              </p14:nvContentPartPr>
              <p14:xfrm>
                <a:off x="9293590" y="2019187"/>
                <a:ext cx="29520" cy="379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1C7B722-8DEC-4943-83D5-CD49100225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84590" y="2010547"/>
                  <a:ext cx="47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483FC97-32E3-406F-A462-4C978639A130}"/>
                    </a:ext>
                  </a:extLst>
                </p14:cNvPr>
                <p14:cNvContentPartPr/>
                <p14:nvPr/>
              </p14:nvContentPartPr>
              <p14:xfrm>
                <a:off x="9173710" y="2152747"/>
                <a:ext cx="257040" cy="47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483FC97-32E3-406F-A462-4C978639A1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64710" y="2144107"/>
                  <a:ext cx="274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30CC64-8570-4C70-8F61-6ADC5552F8BD}"/>
                    </a:ext>
                  </a:extLst>
                </p14:cNvPr>
                <p14:cNvContentPartPr/>
                <p14:nvPr/>
              </p14:nvContentPartPr>
              <p14:xfrm>
                <a:off x="9658270" y="2178307"/>
                <a:ext cx="141480" cy="155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30CC64-8570-4C70-8F61-6ADC5552F8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49270" y="2169307"/>
                  <a:ext cx="159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A2CB49-B213-418E-8A24-29F481784218}"/>
                    </a:ext>
                  </a:extLst>
                </p14:cNvPr>
                <p14:cNvContentPartPr/>
                <p14:nvPr/>
              </p14:nvContentPartPr>
              <p14:xfrm>
                <a:off x="9733870" y="2164267"/>
                <a:ext cx="160920" cy="509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A2CB49-B213-418E-8A24-29F4817842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24870" y="2155267"/>
                  <a:ext cx="17856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FA90ED3-DEC6-42EB-AF17-362490AFF791}"/>
                    </a:ext>
                  </a:extLst>
                </p14:cNvPr>
                <p14:cNvContentPartPr/>
                <p14:nvPr/>
              </p14:nvContentPartPr>
              <p14:xfrm>
                <a:off x="10110790" y="2148427"/>
                <a:ext cx="132120" cy="27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FA90ED3-DEC6-42EB-AF17-362490AFF79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02150" y="2139787"/>
                  <a:ext cx="149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1EECE50-1A7E-4BAE-AD82-EC99FE882941}"/>
                    </a:ext>
                  </a:extLst>
                </p14:cNvPr>
                <p14:cNvContentPartPr/>
                <p14:nvPr/>
              </p14:nvContentPartPr>
              <p14:xfrm>
                <a:off x="10080190" y="2285227"/>
                <a:ext cx="206280" cy="48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1EECE50-1A7E-4BAE-AD82-EC99FE88294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71190" y="2276227"/>
                  <a:ext cx="223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BF55D3-EA46-4D52-B885-BCD2A8CDB9FF}"/>
                    </a:ext>
                  </a:extLst>
                </p14:cNvPr>
                <p14:cNvContentPartPr/>
                <p14:nvPr/>
              </p14:nvContentPartPr>
              <p14:xfrm>
                <a:off x="10515430" y="1929547"/>
                <a:ext cx="29160" cy="519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BF55D3-EA46-4D52-B885-BCD2A8CDB9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06430" y="1920907"/>
                  <a:ext cx="468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07D2D7-5FFE-42C2-B3EF-0E7489AE77EE}"/>
                    </a:ext>
                  </a:extLst>
                </p14:cNvPr>
                <p14:cNvContentPartPr/>
                <p14:nvPr/>
              </p14:nvContentPartPr>
              <p14:xfrm>
                <a:off x="10670950" y="2015227"/>
                <a:ext cx="290160" cy="446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07D2D7-5FFE-42C2-B3EF-0E7489AE77E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61950" y="2006587"/>
                  <a:ext cx="3078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1E1947-E118-4D2E-9769-DA250E57AAEA}"/>
                    </a:ext>
                  </a:extLst>
                </p14:cNvPr>
                <p14:cNvContentPartPr/>
                <p14:nvPr/>
              </p14:nvContentPartPr>
              <p14:xfrm>
                <a:off x="4664350" y="1663507"/>
                <a:ext cx="6986160" cy="1358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1E1947-E118-4D2E-9769-DA250E57AAE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55710" y="1654507"/>
                  <a:ext cx="7003800" cy="137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9434BB7-EFB4-4923-9FEB-7B0BB19779FE}"/>
              </a:ext>
            </a:extLst>
          </p:cNvPr>
          <p:cNvGrpSpPr/>
          <p:nvPr/>
        </p:nvGrpSpPr>
        <p:grpSpPr>
          <a:xfrm>
            <a:off x="5534830" y="3260827"/>
            <a:ext cx="1038600" cy="775080"/>
            <a:chOff x="5534830" y="3260827"/>
            <a:chExt cx="1038600" cy="77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C712FD0-FB8E-4B87-A6CE-82C8DD4E9A0C}"/>
                    </a:ext>
                  </a:extLst>
                </p14:cNvPr>
                <p14:cNvContentPartPr/>
                <p14:nvPr/>
              </p14:nvContentPartPr>
              <p14:xfrm>
                <a:off x="5534830" y="3326347"/>
                <a:ext cx="306720" cy="581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C712FD0-FB8E-4B87-A6CE-82C8DD4E9A0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26190" y="3317347"/>
                  <a:ext cx="3243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D49732-FFB9-41EF-9FEC-58EA88C724A1}"/>
                    </a:ext>
                  </a:extLst>
                </p14:cNvPr>
                <p14:cNvContentPartPr/>
                <p14:nvPr/>
              </p14:nvContentPartPr>
              <p14:xfrm>
                <a:off x="6007150" y="3473947"/>
                <a:ext cx="50760" cy="86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D49732-FFB9-41EF-9FEC-58EA88C724A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98510" y="3464947"/>
                  <a:ext cx="68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BCBB84C-8988-438C-9742-DDF30331C486}"/>
                    </a:ext>
                  </a:extLst>
                </p14:cNvPr>
                <p14:cNvContentPartPr/>
                <p14:nvPr/>
              </p14:nvContentPartPr>
              <p14:xfrm>
                <a:off x="5999590" y="3721627"/>
                <a:ext cx="63000" cy="77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BCBB84C-8988-438C-9742-DDF30331C48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90950" y="3712987"/>
                  <a:ext cx="80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F7FA5D-3C5A-41E7-9E16-DA2AA8771391}"/>
                    </a:ext>
                  </a:extLst>
                </p14:cNvPr>
                <p14:cNvContentPartPr/>
                <p14:nvPr/>
              </p14:nvContentPartPr>
              <p14:xfrm>
                <a:off x="5995270" y="3501307"/>
                <a:ext cx="74160" cy="79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F7FA5D-3C5A-41E7-9E16-DA2AA877139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86630" y="3492667"/>
                  <a:ext cx="91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C3F6B52-3D10-435D-B249-D258519F5F61}"/>
                    </a:ext>
                  </a:extLst>
                </p14:cNvPr>
                <p14:cNvContentPartPr/>
                <p14:nvPr/>
              </p14:nvContentPartPr>
              <p14:xfrm>
                <a:off x="6281470" y="3260827"/>
                <a:ext cx="291960" cy="775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C3F6B52-3D10-435D-B249-D258519F5F6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2830" y="3252187"/>
                  <a:ext cx="309600" cy="79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A41D9E4-8DDC-46D6-8718-F42BB5B9D1C9}"/>
              </a:ext>
            </a:extLst>
          </p:cNvPr>
          <p:cNvGrpSpPr/>
          <p:nvPr/>
        </p:nvGrpSpPr>
        <p:grpSpPr>
          <a:xfrm>
            <a:off x="6590710" y="3203587"/>
            <a:ext cx="2396520" cy="717120"/>
            <a:chOff x="6590710" y="3203587"/>
            <a:chExt cx="239652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29422DB-7CD4-411D-8443-C808AAD800B2}"/>
                    </a:ext>
                  </a:extLst>
                </p14:cNvPr>
                <p14:cNvContentPartPr/>
                <p14:nvPr/>
              </p14:nvContentPartPr>
              <p14:xfrm>
                <a:off x="6590710" y="3448387"/>
                <a:ext cx="221400" cy="410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29422DB-7CD4-411D-8443-C808AAD800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81710" y="3439747"/>
                  <a:ext cx="2390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615833-E3D5-456A-A878-771F028096CC}"/>
                    </a:ext>
                  </a:extLst>
                </p14:cNvPr>
                <p14:cNvContentPartPr/>
                <p14:nvPr/>
              </p14:nvContentPartPr>
              <p14:xfrm>
                <a:off x="6610150" y="3666187"/>
                <a:ext cx="204120" cy="34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615833-E3D5-456A-A878-771F028096C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01150" y="3657547"/>
                  <a:ext cx="22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885E7FE-0773-4211-B12D-1B721E903764}"/>
                    </a:ext>
                  </a:extLst>
                </p14:cNvPr>
                <p14:cNvContentPartPr/>
                <p14:nvPr/>
              </p14:nvContentPartPr>
              <p14:xfrm>
                <a:off x="6927670" y="3437587"/>
                <a:ext cx="150840" cy="462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885E7FE-0773-4211-B12D-1B721E9037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19030" y="3428587"/>
                  <a:ext cx="1684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40FD67A-4C97-4D88-BD38-87159F4FD92A}"/>
                    </a:ext>
                  </a:extLst>
                </p14:cNvPr>
                <p14:cNvContentPartPr/>
                <p14:nvPr/>
              </p14:nvContentPartPr>
              <p14:xfrm>
                <a:off x="7284070" y="3505267"/>
                <a:ext cx="63000" cy="355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40FD67A-4C97-4D88-BD38-87159F4FD92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75070" y="3496627"/>
                  <a:ext cx="806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37EBFE4-2A38-4B80-B2ED-9C48F4111A18}"/>
                    </a:ext>
                  </a:extLst>
                </p14:cNvPr>
                <p14:cNvContentPartPr/>
                <p14:nvPr/>
              </p14:nvContentPartPr>
              <p14:xfrm>
                <a:off x="7282270" y="3377467"/>
                <a:ext cx="241560" cy="457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37EBFE4-2A38-4B80-B2ED-9C48F4111A1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73630" y="3368467"/>
                  <a:ext cx="2592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752B83A-068C-4220-B0A0-6CCD3FC05B94}"/>
                    </a:ext>
                  </a:extLst>
                </p14:cNvPr>
                <p14:cNvContentPartPr/>
                <p14:nvPr/>
              </p14:nvContentPartPr>
              <p14:xfrm>
                <a:off x="7516270" y="3674827"/>
                <a:ext cx="206640" cy="149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752B83A-068C-4220-B0A0-6CCD3FC05B9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07270" y="3665827"/>
                  <a:ext cx="224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A195CB-0FF8-4D74-89B2-083ECE035B4F}"/>
                    </a:ext>
                  </a:extLst>
                </p14:cNvPr>
                <p14:cNvContentPartPr/>
                <p14:nvPr/>
              </p14:nvContentPartPr>
              <p14:xfrm>
                <a:off x="7720750" y="3678427"/>
                <a:ext cx="146520" cy="135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A195CB-0FF8-4D74-89B2-083ECE035B4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12110" y="3669427"/>
                  <a:ext cx="16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E9ACEF-5454-41E7-9932-300B4B91F5B5}"/>
                    </a:ext>
                  </a:extLst>
                </p14:cNvPr>
                <p14:cNvContentPartPr/>
                <p14:nvPr/>
              </p14:nvContentPartPr>
              <p14:xfrm>
                <a:off x="7932430" y="3385027"/>
                <a:ext cx="29520" cy="395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E9ACEF-5454-41E7-9932-300B4B91F5B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23430" y="3376027"/>
                  <a:ext cx="47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FBDE672-17D0-42E6-8A2E-D0534A4702F9}"/>
                    </a:ext>
                  </a:extLst>
                </p14:cNvPr>
                <p14:cNvContentPartPr/>
                <p14:nvPr/>
              </p14:nvContentPartPr>
              <p14:xfrm>
                <a:off x="8255350" y="3418147"/>
                <a:ext cx="42120" cy="314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FBDE672-17D0-42E6-8A2E-D0534A4702F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46710" y="3409147"/>
                  <a:ext cx="59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E0A0F9D-6CD4-4FBC-A2DF-E9BBAC16CC44}"/>
                    </a:ext>
                  </a:extLst>
                </p14:cNvPr>
                <p14:cNvContentPartPr/>
                <p14:nvPr/>
              </p14:nvContentPartPr>
              <p14:xfrm>
                <a:off x="8379190" y="3404467"/>
                <a:ext cx="22680" cy="328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E0A0F9D-6CD4-4FBC-A2DF-E9BBAC16CC4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70190" y="3395467"/>
                  <a:ext cx="40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E67DB3F-7205-49D6-BA8D-BFCBB0B47BA0}"/>
                    </a:ext>
                  </a:extLst>
                </p14:cNvPr>
                <p14:cNvContentPartPr/>
                <p14:nvPr/>
              </p14:nvContentPartPr>
              <p14:xfrm>
                <a:off x="8152750" y="3543787"/>
                <a:ext cx="339120" cy="53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E67DB3F-7205-49D6-BA8D-BFCBB0B47B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44110" y="3534787"/>
                  <a:ext cx="356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B26C72-9002-4675-92CC-3D7EC9411832}"/>
                    </a:ext>
                  </a:extLst>
                </p14:cNvPr>
                <p14:cNvContentPartPr/>
                <p14:nvPr/>
              </p14:nvContentPartPr>
              <p14:xfrm>
                <a:off x="8159230" y="3276667"/>
                <a:ext cx="470160" cy="394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B26C72-9002-4675-92CC-3D7EC941183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50590" y="3268027"/>
                  <a:ext cx="4878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841C830-8653-4CCD-9913-DCD904DE6C9B}"/>
                    </a:ext>
                  </a:extLst>
                </p14:cNvPr>
                <p14:cNvContentPartPr/>
                <p14:nvPr/>
              </p14:nvContentPartPr>
              <p14:xfrm>
                <a:off x="8612110" y="3549907"/>
                <a:ext cx="132120" cy="163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841C830-8653-4CCD-9913-DCD904DE6C9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03110" y="3540907"/>
                  <a:ext cx="149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D0BEA52-B234-4CE5-A4C8-1A7FE6331A3A}"/>
                    </a:ext>
                  </a:extLst>
                </p14:cNvPr>
                <p14:cNvContentPartPr/>
                <p14:nvPr/>
              </p14:nvContentPartPr>
              <p14:xfrm>
                <a:off x="8688430" y="3203587"/>
                <a:ext cx="298800" cy="717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D0BEA52-B234-4CE5-A4C8-1A7FE6331A3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79790" y="3194587"/>
                  <a:ext cx="316440" cy="73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9F6C71A-C58D-4DE4-AF4B-BD7FD440A062}"/>
              </a:ext>
            </a:extLst>
          </p:cNvPr>
          <p:cNvGrpSpPr/>
          <p:nvPr/>
        </p:nvGrpSpPr>
        <p:grpSpPr>
          <a:xfrm>
            <a:off x="5564710" y="4353787"/>
            <a:ext cx="555480" cy="748440"/>
            <a:chOff x="5564710" y="4353787"/>
            <a:chExt cx="55548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D981F5A-4B1B-4170-8A46-9653DC335B68}"/>
                    </a:ext>
                  </a:extLst>
                </p14:cNvPr>
                <p14:cNvContentPartPr/>
                <p14:nvPr/>
              </p14:nvContentPartPr>
              <p14:xfrm>
                <a:off x="5564710" y="4423987"/>
                <a:ext cx="150840" cy="678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D981F5A-4B1B-4170-8A46-9653DC335B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55710" y="4415347"/>
                  <a:ext cx="1684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B524D27-51CF-472B-A395-84D73D8F4B44}"/>
                    </a:ext>
                  </a:extLst>
                </p14:cNvPr>
                <p14:cNvContentPartPr/>
                <p14:nvPr/>
              </p14:nvContentPartPr>
              <p14:xfrm>
                <a:off x="5585590" y="4353787"/>
                <a:ext cx="372960" cy="679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B524D27-51CF-472B-A395-84D73D8F4B4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576950" y="4344787"/>
                  <a:ext cx="39060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A780D39-CFEE-48DA-AB75-42E9BDB931C5}"/>
                    </a:ext>
                  </a:extLst>
                </p14:cNvPr>
                <p14:cNvContentPartPr/>
                <p14:nvPr/>
              </p14:nvContentPartPr>
              <p14:xfrm>
                <a:off x="6031990" y="4550707"/>
                <a:ext cx="43920" cy="73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A780D39-CFEE-48DA-AB75-42E9BDB931C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23350" y="4542067"/>
                  <a:ext cx="61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248258-AD2D-4ACD-97F5-B68FFDA822B5}"/>
                    </a:ext>
                  </a:extLst>
                </p14:cNvPr>
                <p14:cNvContentPartPr/>
                <p14:nvPr/>
              </p14:nvContentPartPr>
              <p14:xfrm>
                <a:off x="6067270" y="4790827"/>
                <a:ext cx="52920" cy="74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248258-AD2D-4ACD-97F5-B68FFDA822B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058630" y="4782187"/>
                  <a:ext cx="705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916ADA1-9EA8-456E-9DBD-9B18A13FFDBD}"/>
              </a:ext>
            </a:extLst>
          </p:cNvPr>
          <p:cNvGrpSpPr/>
          <p:nvPr/>
        </p:nvGrpSpPr>
        <p:grpSpPr>
          <a:xfrm>
            <a:off x="6355270" y="4240027"/>
            <a:ext cx="2118960" cy="852120"/>
            <a:chOff x="6355270" y="4240027"/>
            <a:chExt cx="2118960" cy="85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650C8C4-64F7-478A-9FED-4E6DBB7151E3}"/>
                    </a:ext>
                  </a:extLst>
                </p14:cNvPr>
                <p14:cNvContentPartPr/>
                <p14:nvPr/>
              </p14:nvContentPartPr>
              <p14:xfrm>
                <a:off x="6355270" y="4242547"/>
                <a:ext cx="280440" cy="732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650C8C4-64F7-478A-9FED-4E6DBB7151E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46630" y="4233907"/>
                  <a:ext cx="2980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41750B7-E921-4295-AA12-F6EBC0210BCD}"/>
                    </a:ext>
                  </a:extLst>
                </p14:cNvPr>
                <p14:cNvContentPartPr/>
                <p14:nvPr/>
              </p14:nvContentPartPr>
              <p14:xfrm>
                <a:off x="6710950" y="4421467"/>
                <a:ext cx="325800" cy="294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41750B7-E921-4295-AA12-F6EBC0210BC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02310" y="4412827"/>
                  <a:ext cx="343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DEF3CFA-9CE1-4B12-85F7-69A9565E9AF0}"/>
                    </a:ext>
                  </a:extLst>
                </p14:cNvPr>
                <p14:cNvContentPartPr/>
                <p14:nvPr/>
              </p14:nvContentPartPr>
              <p14:xfrm>
                <a:off x="6926230" y="4381507"/>
                <a:ext cx="137160" cy="710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DEF3CFA-9CE1-4B12-85F7-69A9565E9AF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17230" y="4372507"/>
                  <a:ext cx="1548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1D27DC-802F-4E14-84E5-3DEE096ED4DB}"/>
                    </a:ext>
                  </a:extLst>
                </p14:cNvPr>
                <p14:cNvContentPartPr/>
                <p14:nvPr/>
              </p14:nvContentPartPr>
              <p14:xfrm>
                <a:off x="7276150" y="4432987"/>
                <a:ext cx="281160" cy="252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1D27DC-802F-4E14-84E5-3DEE096ED4D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67150" y="4424347"/>
                  <a:ext cx="298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604032C-8AF9-44AF-8C7A-D359678E08DA}"/>
                    </a:ext>
                  </a:extLst>
                </p14:cNvPr>
                <p14:cNvContentPartPr/>
                <p14:nvPr/>
              </p14:nvContentPartPr>
              <p14:xfrm>
                <a:off x="7212790" y="4814587"/>
                <a:ext cx="353880" cy="28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604032C-8AF9-44AF-8C7A-D359678E08D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03790" y="4805947"/>
                  <a:ext cx="371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03B230A-D84A-4C30-8B55-811598C49C7C}"/>
                    </a:ext>
                  </a:extLst>
                </p14:cNvPr>
                <p14:cNvContentPartPr/>
                <p14:nvPr/>
              </p14:nvContentPartPr>
              <p14:xfrm>
                <a:off x="7768630" y="4357747"/>
                <a:ext cx="101880" cy="426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03B230A-D84A-4C30-8B55-811598C49C7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59990" y="4349107"/>
                  <a:ext cx="1195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5390C25-0875-410D-9D6A-FDE8DD2C15F1}"/>
                    </a:ext>
                  </a:extLst>
                </p14:cNvPr>
                <p14:cNvContentPartPr/>
                <p14:nvPr/>
              </p14:nvContentPartPr>
              <p14:xfrm>
                <a:off x="7974190" y="4350907"/>
                <a:ext cx="214920" cy="411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5390C25-0875-410D-9D6A-FDE8DD2C15F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965190" y="4341907"/>
                  <a:ext cx="2325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22B7E6-1D17-46B4-9875-53AAC1C99C22}"/>
                    </a:ext>
                  </a:extLst>
                </p14:cNvPr>
                <p14:cNvContentPartPr/>
                <p14:nvPr/>
              </p14:nvContentPartPr>
              <p14:xfrm>
                <a:off x="8168950" y="4240027"/>
                <a:ext cx="305280" cy="669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22B7E6-1D17-46B4-9875-53AAC1C99C2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60310" y="4231027"/>
                  <a:ext cx="322920" cy="68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844EA1E-08F5-4EAB-BBE1-AEC8A7A3D805}"/>
              </a:ext>
            </a:extLst>
          </p:cNvPr>
          <p:cNvGrpSpPr/>
          <p:nvPr/>
        </p:nvGrpSpPr>
        <p:grpSpPr>
          <a:xfrm>
            <a:off x="8799310" y="4206547"/>
            <a:ext cx="786960" cy="739800"/>
            <a:chOff x="8799310" y="4206547"/>
            <a:chExt cx="786960" cy="7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96E254-9D0E-4858-A3B0-4D68709AE802}"/>
                    </a:ext>
                  </a:extLst>
                </p14:cNvPr>
                <p14:cNvContentPartPr/>
                <p14:nvPr/>
              </p14:nvContentPartPr>
              <p14:xfrm>
                <a:off x="8799310" y="4245067"/>
                <a:ext cx="213840" cy="545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96E254-9D0E-4858-A3B0-4D68709AE80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90670" y="4236067"/>
                  <a:ext cx="2314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5D802F2-3BE3-4244-BC2B-22FAB9B21EA8}"/>
                    </a:ext>
                  </a:extLst>
                </p14:cNvPr>
                <p14:cNvContentPartPr/>
                <p14:nvPr/>
              </p14:nvContentPartPr>
              <p14:xfrm>
                <a:off x="9092350" y="4206547"/>
                <a:ext cx="158040" cy="739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5D802F2-3BE3-4244-BC2B-22FAB9B21EA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83710" y="4197547"/>
                  <a:ext cx="17568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B215E4-C995-445E-B3F4-2EDED2C9D24D}"/>
                    </a:ext>
                  </a:extLst>
                </p14:cNvPr>
                <p14:cNvContentPartPr/>
                <p14:nvPr/>
              </p14:nvContentPartPr>
              <p14:xfrm>
                <a:off x="9209710" y="4407067"/>
                <a:ext cx="376560" cy="438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B215E4-C995-445E-B3F4-2EDED2C9D2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00710" y="4398427"/>
                  <a:ext cx="39420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15CF417-295F-4B9F-A966-99CFE8FC9D6D}"/>
              </a:ext>
            </a:extLst>
          </p:cNvPr>
          <p:cNvGrpSpPr/>
          <p:nvPr/>
        </p:nvGrpSpPr>
        <p:grpSpPr>
          <a:xfrm>
            <a:off x="9889390" y="4366027"/>
            <a:ext cx="406440" cy="490680"/>
            <a:chOff x="9889390" y="4366027"/>
            <a:chExt cx="40644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1AC34F1-8A61-4E4D-A99D-BD21BF79B3FA}"/>
                    </a:ext>
                  </a:extLst>
                </p14:cNvPr>
                <p14:cNvContentPartPr/>
                <p14:nvPr/>
              </p14:nvContentPartPr>
              <p14:xfrm>
                <a:off x="9889390" y="4366027"/>
                <a:ext cx="88560" cy="490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1AC34F1-8A61-4E4D-A99D-BD21BF79B3F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80390" y="4357387"/>
                  <a:ext cx="1062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D30DA6A-91F2-4C88-AF7F-E08F41C12F2C}"/>
                    </a:ext>
                  </a:extLst>
                </p14:cNvPr>
                <p14:cNvContentPartPr/>
                <p14:nvPr/>
              </p14:nvContentPartPr>
              <p14:xfrm>
                <a:off x="10041310" y="4432987"/>
                <a:ext cx="254520" cy="407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D30DA6A-91F2-4C88-AF7F-E08F41C12F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32670" y="4423987"/>
                  <a:ext cx="27216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0189310-E0FF-4842-833E-66405D753560}"/>
              </a:ext>
            </a:extLst>
          </p:cNvPr>
          <p:cNvGrpSpPr/>
          <p:nvPr/>
        </p:nvGrpSpPr>
        <p:grpSpPr>
          <a:xfrm>
            <a:off x="10560070" y="4258387"/>
            <a:ext cx="1168200" cy="587880"/>
            <a:chOff x="10560070" y="4258387"/>
            <a:chExt cx="116820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36CE5A-B214-4B9E-A10B-04EE802AD79B}"/>
                    </a:ext>
                  </a:extLst>
                </p14:cNvPr>
                <p14:cNvContentPartPr/>
                <p14:nvPr/>
              </p14:nvContentPartPr>
              <p14:xfrm>
                <a:off x="10627750" y="4565467"/>
                <a:ext cx="20880" cy="254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36CE5A-B214-4B9E-A10B-04EE802AD79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619110" y="4556827"/>
                  <a:ext cx="38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0AC42CE-5E96-4088-BF90-9027C190FFCA}"/>
                    </a:ext>
                  </a:extLst>
                </p14:cNvPr>
                <p14:cNvContentPartPr/>
                <p14:nvPr/>
              </p14:nvContentPartPr>
              <p14:xfrm>
                <a:off x="10560070" y="4405267"/>
                <a:ext cx="125640" cy="75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0AC42CE-5E96-4088-BF90-9027C190FFC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51430" y="4396267"/>
                  <a:ext cx="143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8C0191D-9892-4199-9590-5C4A437BCC73}"/>
                    </a:ext>
                  </a:extLst>
                </p14:cNvPr>
                <p14:cNvContentPartPr/>
                <p14:nvPr/>
              </p14:nvContentPartPr>
              <p14:xfrm>
                <a:off x="10796950" y="4562227"/>
                <a:ext cx="130680" cy="227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8C0191D-9892-4199-9590-5C4A437BCC7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88310" y="4553587"/>
                  <a:ext cx="148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C8B4424-3725-4ED8-824D-774EE8F212AC}"/>
                    </a:ext>
                  </a:extLst>
                </p14:cNvPr>
                <p14:cNvContentPartPr/>
                <p14:nvPr/>
              </p14:nvContentPartPr>
              <p14:xfrm>
                <a:off x="11127430" y="4317427"/>
                <a:ext cx="11160" cy="467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C8B4424-3725-4ED8-824D-774EE8F212A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118430" y="4308787"/>
                  <a:ext cx="288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41D265D-18FE-4B40-A713-BC4831DE2923}"/>
                    </a:ext>
                  </a:extLst>
                </p14:cNvPr>
                <p14:cNvContentPartPr/>
                <p14:nvPr/>
              </p14:nvContentPartPr>
              <p14:xfrm>
                <a:off x="11095390" y="4258387"/>
                <a:ext cx="316800" cy="562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41D265D-18FE-4B40-A713-BC4831DE292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086750" y="4249747"/>
                  <a:ext cx="3344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907DBA-8416-4AF9-912E-6D15F45392DE}"/>
                    </a:ext>
                  </a:extLst>
                </p14:cNvPr>
                <p14:cNvContentPartPr/>
                <p14:nvPr/>
              </p14:nvContentPartPr>
              <p14:xfrm>
                <a:off x="11437030" y="4681027"/>
                <a:ext cx="22680" cy="155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907DBA-8416-4AF9-912E-6D15F45392D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428390" y="4672027"/>
                  <a:ext cx="4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E4076C2-83C9-4E82-9EC9-5263F7C82C80}"/>
                    </a:ext>
                  </a:extLst>
                </p14:cNvPr>
                <p14:cNvContentPartPr/>
                <p14:nvPr/>
              </p14:nvContentPartPr>
              <p14:xfrm>
                <a:off x="11533150" y="4496347"/>
                <a:ext cx="114480" cy="321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E4076C2-83C9-4E82-9EC9-5263F7C82C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24150" y="4487707"/>
                  <a:ext cx="132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D07AD65-A085-4C5A-ABB9-5627EC629CDF}"/>
                    </a:ext>
                  </a:extLst>
                </p14:cNvPr>
                <p14:cNvContentPartPr/>
                <p14:nvPr/>
              </p14:nvContentPartPr>
              <p14:xfrm>
                <a:off x="11514790" y="4750147"/>
                <a:ext cx="32040" cy="82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D07AD65-A085-4C5A-ABB9-5627EC629CD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06150" y="4741147"/>
                  <a:ext cx="49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2FED925-0051-4236-8E5C-2A6B033B8E86}"/>
                    </a:ext>
                  </a:extLst>
                </p14:cNvPr>
                <p14:cNvContentPartPr/>
                <p14:nvPr/>
              </p14:nvContentPartPr>
              <p14:xfrm>
                <a:off x="11695150" y="4809187"/>
                <a:ext cx="33120" cy="37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2FED925-0051-4236-8E5C-2A6B033B8E8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86150" y="4800547"/>
                  <a:ext cx="50760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405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861991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8AC37E-90DF-4049-8081-49E5D242B52C}"/>
              </a:ext>
            </a:extLst>
          </p:cNvPr>
          <p:cNvSpPr txBox="1"/>
          <p:nvPr/>
        </p:nvSpPr>
        <p:spPr>
          <a:xfrm>
            <a:off x="287628" y="25477"/>
            <a:ext cx="1161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E062F2-1517-4B7C-9E8A-604927AB03C0}"/>
                  </a:ext>
                </a:extLst>
              </p:cNvPr>
              <p:cNvSpPr txBox="1"/>
              <p:nvPr/>
            </p:nvSpPr>
            <p:spPr>
              <a:xfrm>
                <a:off x="425167" y="2203938"/>
                <a:ext cx="1134166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to the other side of the equation.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Graph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E062F2-1517-4B7C-9E8A-604927AB0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67" y="2203938"/>
                <a:ext cx="11341664" cy="3170099"/>
              </a:xfrm>
              <a:prstGeom prst="rect">
                <a:avLst/>
              </a:prstGeom>
              <a:blipFill>
                <a:blip r:embed="rId3"/>
                <a:stretch>
                  <a:fillRect l="-1989" t="-4038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7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08325" y="1008677"/>
                <a:ext cx="57876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5" y="1008677"/>
                <a:ext cx="5787675" cy="738664"/>
              </a:xfrm>
              <a:prstGeom prst="rect">
                <a:avLst/>
              </a:prstGeom>
              <a:blipFill>
                <a:blip r:embed="rId2"/>
                <a:stretch>
                  <a:fillRect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4" y="904949"/>
            <a:ext cx="5119036" cy="504810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4E3AFCE-9E69-41F9-A2E8-50D323886A5E}"/>
              </a:ext>
            </a:extLst>
          </p:cNvPr>
          <p:cNvGrpSpPr/>
          <p:nvPr/>
        </p:nvGrpSpPr>
        <p:grpSpPr>
          <a:xfrm>
            <a:off x="943390" y="2157787"/>
            <a:ext cx="278640" cy="654480"/>
            <a:chOff x="943390" y="2157787"/>
            <a:chExt cx="27864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1598DB-26CD-428F-9220-3177B2DDD324}"/>
                    </a:ext>
                  </a:extLst>
                </p14:cNvPr>
                <p14:cNvContentPartPr/>
                <p14:nvPr/>
              </p14:nvContentPartPr>
              <p14:xfrm>
                <a:off x="943390" y="2157787"/>
                <a:ext cx="204480" cy="316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1598DB-26CD-428F-9220-3177B2DDD3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4750" y="2149147"/>
                  <a:ext cx="222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00962B-A3B6-4C95-97AA-290C969D16CC}"/>
                    </a:ext>
                  </a:extLst>
                </p14:cNvPr>
                <p14:cNvContentPartPr/>
                <p14:nvPr/>
              </p14:nvContentPartPr>
              <p14:xfrm>
                <a:off x="1089550" y="2158147"/>
                <a:ext cx="132480" cy="654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00962B-A3B6-4C95-97AA-290C969D16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0910" y="2149507"/>
                  <a:ext cx="150120" cy="67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A0C7FA-7FC3-4159-B9CB-5FEF6EEF37C6}"/>
              </a:ext>
            </a:extLst>
          </p:cNvPr>
          <p:cNvGrpSpPr/>
          <p:nvPr/>
        </p:nvGrpSpPr>
        <p:grpSpPr>
          <a:xfrm>
            <a:off x="1431550" y="2300707"/>
            <a:ext cx="264960" cy="180720"/>
            <a:chOff x="1431550" y="2300707"/>
            <a:chExt cx="26496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7C91C5-CD01-42C7-9A43-2589B7E3C418}"/>
                    </a:ext>
                  </a:extLst>
                </p14:cNvPr>
                <p14:cNvContentPartPr/>
                <p14:nvPr/>
              </p14:nvContentPartPr>
              <p14:xfrm>
                <a:off x="1431550" y="2300707"/>
                <a:ext cx="201600" cy="30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7C91C5-CD01-42C7-9A43-2589B7E3C4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2910" y="2292067"/>
                  <a:ext cx="219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016A91-75BE-4B81-9316-1CDDB646759D}"/>
                    </a:ext>
                  </a:extLst>
                </p14:cNvPr>
                <p14:cNvContentPartPr/>
                <p14:nvPr/>
              </p14:nvContentPartPr>
              <p14:xfrm>
                <a:off x="1460710" y="2466667"/>
                <a:ext cx="235800" cy="14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016A91-75BE-4B81-9316-1CDDB64675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2070" y="2457667"/>
                  <a:ext cx="2534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AA721D-6AD5-478E-A2EE-19B0476897EF}"/>
              </a:ext>
            </a:extLst>
          </p:cNvPr>
          <p:cNvGrpSpPr/>
          <p:nvPr/>
        </p:nvGrpSpPr>
        <p:grpSpPr>
          <a:xfrm>
            <a:off x="2007190" y="1993987"/>
            <a:ext cx="2359800" cy="614520"/>
            <a:chOff x="2007190" y="1993987"/>
            <a:chExt cx="235980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9488EB-723D-44C3-8C71-835BC14CD031}"/>
                    </a:ext>
                  </a:extLst>
                </p14:cNvPr>
                <p14:cNvContentPartPr/>
                <p14:nvPr/>
              </p14:nvContentPartPr>
              <p14:xfrm>
                <a:off x="2007190" y="2190907"/>
                <a:ext cx="290160" cy="417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9488EB-723D-44C3-8C71-835BC14CD0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98190" y="2181907"/>
                  <a:ext cx="3078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519137-CA42-45B2-8D75-E4E370D5CDA1}"/>
                    </a:ext>
                  </a:extLst>
                </p14:cNvPr>
                <p14:cNvContentPartPr/>
                <p14:nvPr/>
              </p14:nvContentPartPr>
              <p14:xfrm>
                <a:off x="2393110" y="2105227"/>
                <a:ext cx="112680" cy="479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519137-CA42-45B2-8D75-E4E370D5CD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4470" y="2096587"/>
                  <a:ext cx="1303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D6BF7F-ADD8-40B7-B9E3-33D8B6DF38A2}"/>
                    </a:ext>
                  </a:extLst>
                </p14:cNvPr>
                <p14:cNvContentPartPr/>
                <p14:nvPr/>
              </p14:nvContentPartPr>
              <p14:xfrm>
                <a:off x="2558350" y="2213947"/>
                <a:ext cx="150120" cy="303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D6BF7F-ADD8-40B7-B9E3-33D8B6DF38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9350" y="2204947"/>
                  <a:ext cx="167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D8CFBE-E69C-4C96-8885-146D54A74962}"/>
                    </a:ext>
                  </a:extLst>
                </p14:cNvPr>
                <p14:cNvContentPartPr/>
                <p14:nvPr/>
              </p14:nvContentPartPr>
              <p14:xfrm>
                <a:off x="2569870" y="2212867"/>
                <a:ext cx="168480" cy="286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D8CFBE-E69C-4C96-8885-146D54A749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1230" y="2204227"/>
                  <a:ext cx="186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1EB981-360E-43BA-B7BD-6D0C92FCB8D6}"/>
                    </a:ext>
                  </a:extLst>
                </p14:cNvPr>
                <p14:cNvContentPartPr/>
                <p14:nvPr/>
              </p14:nvContentPartPr>
              <p14:xfrm>
                <a:off x="2855350" y="2234107"/>
                <a:ext cx="38880" cy="260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1EB981-360E-43BA-B7BD-6D0C92FCB8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6710" y="2225467"/>
                  <a:ext cx="56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0368FC-DD41-4382-A332-D57C7C5A719F}"/>
                    </a:ext>
                  </a:extLst>
                </p14:cNvPr>
                <p14:cNvContentPartPr/>
                <p14:nvPr/>
              </p14:nvContentPartPr>
              <p14:xfrm>
                <a:off x="2812150" y="2159947"/>
                <a:ext cx="356400" cy="343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0368FC-DD41-4382-A332-D57C7C5A71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3510" y="2150947"/>
                  <a:ext cx="3740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0401AD-B77A-47C6-9764-59723A93B395}"/>
                    </a:ext>
                  </a:extLst>
                </p14:cNvPr>
                <p14:cNvContentPartPr/>
                <p14:nvPr/>
              </p14:nvContentPartPr>
              <p14:xfrm>
                <a:off x="3182590" y="2067787"/>
                <a:ext cx="138240" cy="498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0401AD-B77A-47C6-9764-59723A93B3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3950" y="2058787"/>
                  <a:ext cx="1558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434D6A-3141-42FD-8A3E-8918C81D33C3}"/>
                    </a:ext>
                  </a:extLst>
                </p14:cNvPr>
                <p14:cNvContentPartPr/>
                <p14:nvPr/>
              </p14:nvContentPartPr>
              <p14:xfrm>
                <a:off x="3348190" y="1993987"/>
                <a:ext cx="241200" cy="180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434D6A-3141-42FD-8A3E-8918C81D33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9190" y="1984987"/>
                  <a:ext cx="258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EDAE81C-B740-4DCA-BC1C-F22319EC0DD1}"/>
                    </a:ext>
                  </a:extLst>
                </p14:cNvPr>
                <p14:cNvContentPartPr/>
                <p14:nvPr/>
              </p14:nvContentPartPr>
              <p14:xfrm>
                <a:off x="3564550" y="2343547"/>
                <a:ext cx="350280" cy="4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EDAE81C-B740-4DCA-BC1C-F22319EC0D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5910" y="2334547"/>
                  <a:ext cx="367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3C8735-126F-44D6-AD12-FDD33D798FA0}"/>
                    </a:ext>
                  </a:extLst>
                </p14:cNvPr>
                <p14:cNvContentPartPr/>
                <p14:nvPr/>
              </p14:nvContentPartPr>
              <p14:xfrm>
                <a:off x="4049470" y="2112787"/>
                <a:ext cx="317520" cy="464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3C8735-126F-44D6-AD12-FDD33D798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40470" y="2103787"/>
                  <a:ext cx="33516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6DA370-4B89-469D-A60F-B235B796A814}"/>
              </a:ext>
            </a:extLst>
          </p:cNvPr>
          <p:cNvGrpSpPr/>
          <p:nvPr/>
        </p:nvGrpSpPr>
        <p:grpSpPr>
          <a:xfrm>
            <a:off x="1460710" y="2985067"/>
            <a:ext cx="841320" cy="436320"/>
            <a:chOff x="1460710" y="2985067"/>
            <a:chExt cx="84132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2B09DD-1E15-49EB-9498-C16D7E8FD2AC}"/>
                    </a:ext>
                  </a:extLst>
                </p14:cNvPr>
                <p14:cNvContentPartPr/>
                <p14:nvPr/>
              </p14:nvContentPartPr>
              <p14:xfrm>
                <a:off x="1460710" y="2985067"/>
                <a:ext cx="225000" cy="182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2B09DD-1E15-49EB-9498-C16D7E8FD2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52070" y="2976427"/>
                  <a:ext cx="242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A9FB29-BAB9-4517-B898-F1DD770F2D03}"/>
                    </a:ext>
                  </a:extLst>
                </p14:cNvPr>
                <p14:cNvContentPartPr/>
                <p14:nvPr/>
              </p14:nvContentPartPr>
              <p14:xfrm>
                <a:off x="1652950" y="2998747"/>
                <a:ext cx="102960" cy="422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A9FB29-BAB9-4517-B898-F1DD770F2D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44310" y="2989747"/>
                  <a:ext cx="120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13F260-F3B6-4FEF-BA8F-BBF8A4D739DE}"/>
                    </a:ext>
                  </a:extLst>
                </p14:cNvPr>
                <p14:cNvContentPartPr/>
                <p14:nvPr/>
              </p14:nvContentPartPr>
              <p14:xfrm>
                <a:off x="1811710" y="3171547"/>
                <a:ext cx="226800" cy="4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13F260-F3B6-4FEF-BA8F-BBF8A4D739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03070" y="3162547"/>
                  <a:ext cx="244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F01E19-E8A5-4676-AF48-CC3D0EB2D046}"/>
                    </a:ext>
                  </a:extLst>
                </p14:cNvPr>
                <p14:cNvContentPartPr/>
                <p14:nvPr/>
              </p14:nvContentPartPr>
              <p14:xfrm>
                <a:off x="2098270" y="3005227"/>
                <a:ext cx="203760" cy="38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F01E19-E8A5-4676-AF48-CC3D0EB2D0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89270" y="2996587"/>
                  <a:ext cx="2214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EABCAA-039A-4A71-A605-7BC4A85BD5D5}"/>
                    </a:ext>
                  </a:extLst>
                </p14:cNvPr>
                <p14:cNvContentPartPr/>
                <p14:nvPr/>
              </p14:nvContentPartPr>
              <p14:xfrm>
                <a:off x="1912150" y="3076507"/>
                <a:ext cx="23760" cy="191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EABCAA-039A-4A71-A605-7BC4A85BD5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03150" y="3067867"/>
                  <a:ext cx="414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5C1248-1BF2-4E6E-A857-EC50B3A7B6AF}"/>
              </a:ext>
            </a:extLst>
          </p:cNvPr>
          <p:cNvGrpSpPr/>
          <p:nvPr/>
        </p:nvGrpSpPr>
        <p:grpSpPr>
          <a:xfrm>
            <a:off x="2483470" y="2851507"/>
            <a:ext cx="1591920" cy="493560"/>
            <a:chOff x="2483470" y="2851507"/>
            <a:chExt cx="159192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CC1520-7496-43FE-8E8B-A3A2CBCE34A3}"/>
                    </a:ext>
                  </a:extLst>
                </p14:cNvPr>
                <p14:cNvContentPartPr/>
                <p14:nvPr/>
              </p14:nvContentPartPr>
              <p14:xfrm>
                <a:off x="2483470" y="3145627"/>
                <a:ext cx="112680" cy="20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CC1520-7496-43FE-8E8B-A3A2CBCE34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74470" y="3136627"/>
                  <a:ext cx="130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42D7C1-2613-4D19-9A45-3D890DE86BC7}"/>
                    </a:ext>
                  </a:extLst>
                </p14:cNvPr>
                <p14:cNvContentPartPr/>
                <p14:nvPr/>
              </p14:nvContentPartPr>
              <p14:xfrm>
                <a:off x="2503630" y="3207187"/>
                <a:ext cx="141840" cy="25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42D7C1-2613-4D19-9A45-3D890DE86B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94990" y="3198187"/>
                  <a:ext cx="159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1FFDDB-C828-4AED-B314-706D2EBF8549}"/>
                    </a:ext>
                  </a:extLst>
                </p14:cNvPr>
                <p14:cNvContentPartPr/>
                <p14:nvPr/>
              </p14:nvContentPartPr>
              <p14:xfrm>
                <a:off x="2754910" y="3016747"/>
                <a:ext cx="266040" cy="317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1FFDDB-C828-4AED-B314-706D2EBF85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6270" y="3007747"/>
                  <a:ext cx="283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D28946-E241-4E39-BA57-9D251E1FE002}"/>
                    </a:ext>
                  </a:extLst>
                </p14:cNvPr>
                <p14:cNvContentPartPr/>
                <p14:nvPr/>
              </p14:nvContentPartPr>
              <p14:xfrm>
                <a:off x="3085390" y="2948347"/>
                <a:ext cx="91440" cy="396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D28946-E241-4E39-BA57-9D251E1FE0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76390" y="2939347"/>
                  <a:ext cx="1090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15119F-637A-4149-9CF0-000B263B05A1}"/>
                    </a:ext>
                  </a:extLst>
                </p14:cNvPr>
                <p14:cNvContentPartPr/>
                <p14:nvPr/>
              </p14:nvContentPartPr>
              <p14:xfrm>
                <a:off x="3220030" y="3018547"/>
                <a:ext cx="106200" cy="235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15119F-637A-4149-9CF0-000B263B05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1390" y="3009907"/>
                  <a:ext cx="123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B5B2E90-7711-4FC5-B69C-CB78CC947526}"/>
                    </a:ext>
                  </a:extLst>
                </p14:cNvPr>
                <p14:cNvContentPartPr/>
                <p14:nvPr/>
              </p14:nvContentPartPr>
              <p14:xfrm>
                <a:off x="3198790" y="3054187"/>
                <a:ext cx="147960" cy="176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B5B2E90-7711-4FC5-B69C-CB78CC9475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90150" y="3045547"/>
                  <a:ext cx="165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73CEFB-173E-4DEA-A481-E199864A4122}"/>
                    </a:ext>
                  </a:extLst>
                </p14:cNvPr>
                <p14:cNvContentPartPr/>
                <p14:nvPr/>
              </p14:nvContentPartPr>
              <p14:xfrm>
                <a:off x="3436750" y="3054187"/>
                <a:ext cx="41760" cy="21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73CEFB-173E-4DEA-A481-E199864A41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7750" y="3045547"/>
                  <a:ext cx="59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1F7AB4-539E-4AEA-9AF6-DA48F005FA64}"/>
                    </a:ext>
                  </a:extLst>
                </p14:cNvPr>
                <p14:cNvContentPartPr/>
                <p14:nvPr/>
              </p14:nvContentPartPr>
              <p14:xfrm>
                <a:off x="3399670" y="3158587"/>
                <a:ext cx="170280" cy="10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1F7AB4-539E-4AEA-9AF6-DA48F005FA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91030" y="3149587"/>
                  <a:ext cx="187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A515B7-D3AF-417A-80BA-53D506B2C41D}"/>
                    </a:ext>
                  </a:extLst>
                </p14:cNvPr>
                <p14:cNvContentPartPr/>
                <p14:nvPr/>
              </p14:nvContentPartPr>
              <p14:xfrm>
                <a:off x="3596950" y="2974267"/>
                <a:ext cx="198360" cy="322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A515B7-D3AF-417A-80BA-53D506B2C4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88310" y="2965627"/>
                  <a:ext cx="216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5B65C1-F8E9-47DA-8B15-FCE2ABB04C41}"/>
                    </a:ext>
                  </a:extLst>
                </p14:cNvPr>
                <p14:cNvContentPartPr/>
                <p14:nvPr/>
              </p14:nvContentPartPr>
              <p14:xfrm>
                <a:off x="3815470" y="2851507"/>
                <a:ext cx="259920" cy="181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5B65C1-F8E9-47DA-8B15-FCE2ABB04C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06830" y="2842867"/>
                  <a:ext cx="2775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B26D36-9CCC-4380-988F-D7AA850F23DA}"/>
              </a:ext>
            </a:extLst>
          </p:cNvPr>
          <p:cNvGrpSpPr/>
          <p:nvPr/>
        </p:nvGrpSpPr>
        <p:grpSpPr>
          <a:xfrm>
            <a:off x="511750" y="3436867"/>
            <a:ext cx="1127160" cy="839160"/>
            <a:chOff x="511750" y="3436867"/>
            <a:chExt cx="1127160" cy="83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5E4C55-D950-4334-998D-D8FA9EFB0010}"/>
                    </a:ext>
                  </a:extLst>
                </p14:cNvPr>
                <p14:cNvContentPartPr/>
                <p14:nvPr/>
              </p14:nvContentPartPr>
              <p14:xfrm>
                <a:off x="511750" y="3745027"/>
                <a:ext cx="77400" cy="531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5E4C55-D950-4334-998D-D8FA9EFB00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2750" y="3736027"/>
                  <a:ext cx="9504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B25871-9CC0-436B-BB20-5B080250CA82}"/>
                    </a:ext>
                  </a:extLst>
                </p14:cNvPr>
                <p14:cNvContentPartPr/>
                <p14:nvPr/>
              </p14:nvContentPartPr>
              <p14:xfrm>
                <a:off x="749350" y="3445507"/>
                <a:ext cx="175320" cy="255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B25871-9CC0-436B-BB20-5B080250CA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0710" y="3436507"/>
                  <a:ext cx="192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E771794-E331-4019-8497-E432349BF01E}"/>
                    </a:ext>
                  </a:extLst>
                </p14:cNvPr>
                <p14:cNvContentPartPr/>
                <p14:nvPr/>
              </p14:nvContentPartPr>
              <p14:xfrm>
                <a:off x="1107550" y="3641707"/>
                <a:ext cx="20880" cy="138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E771794-E331-4019-8497-E432349BF0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8550" y="3633067"/>
                  <a:ext cx="3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8C38AC-B9F4-438E-BEA7-A454323024E7}"/>
                    </a:ext>
                  </a:extLst>
                </p14:cNvPr>
                <p14:cNvContentPartPr/>
                <p14:nvPr/>
              </p14:nvContentPartPr>
              <p14:xfrm>
                <a:off x="1200430" y="3436867"/>
                <a:ext cx="26280" cy="242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8C38AC-B9F4-438E-BEA7-A454323024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1430" y="3427867"/>
                  <a:ext cx="43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7F94BC-CD20-480B-9CD3-AD1EA5358C50}"/>
                    </a:ext>
                  </a:extLst>
                </p14:cNvPr>
                <p14:cNvContentPartPr/>
                <p14:nvPr/>
              </p14:nvContentPartPr>
              <p14:xfrm>
                <a:off x="1240750" y="3529747"/>
                <a:ext cx="135000" cy="135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7F94BC-CD20-480B-9CD3-AD1EA5358C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31750" y="3520747"/>
                  <a:ext cx="15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115F4F-1CD6-4AC1-B998-10BE9EB63CAA}"/>
                    </a:ext>
                  </a:extLst>
                </p14:cNvPr>
                <p14:cNvContentPartPr/>
                <p14:nvPr/>
              </p14:nvContentPartPr>
              <p14:xfrm>
                <a:off x="1523350" y="3797587"/>
                <a:ext cx="115560" cy="452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115F4F-1CD6-4AC1-B998-10BE9EB63C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14350" y="3788947"/>
                  <a:ext cx="1332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C626B9-AF6D-42A5-9BE3-214922E57D03}"/>
                    </a:ext>
                  </a:extLst>
                </p14:cNvPr>
                <p14:cNvContentPartPr/>
                <p14:nvPr/>
              </p14:nvContentPartPr>
              <p14:xfrm>
                <a:off x="682750" y="4022587"/>
                <a:ext cx="142560" cy="4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C626B9-AF6D-42A5-9BE3-214922E57D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4110" y="4013947"/>
                  <a:ext cx="160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23A66B-E070-4380-9C71-F0730DD89032}"/>
                    </a:ext>
                  </a:extLst>
                </p14:cNvPr>
                <p14:cNvContentPartPr/>
                <p14:nvPr/>
              </p14:nvContentPartPr>
              <p14:xfrm>
                <a:off x="898750" y="3864547"/>
                <a:ext cx="40680" cy="324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23A66B-E070-4380-9C71-F0730DD890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9750" y="3855547"/>
                  <a:ext cx="58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B9A6A0-7E18-4B0E-B482-B3186CF902A4}"/>
                    </a:ext>
                  </a:extLst>
                </p14:cNvPr>
                <p14:cNvContentPartPr/>
                <p14:nvPr/>
              </p14:nvContentPartPr>
              <p14:xfrm>
                <a:off x="1107550" y="4066867"/>
                <a:ext cx="18360" cy="200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B9A6A0-7E18-4B0E-B482-B3186CF902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8550" y="4058227"/>
                  <a:ext cx="36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0F900C-18B1-4582-A604-916697A06967}"/>
                    </a:ext>
                  </a:extLst>
                </p14:cNvPr>
                <p14:cNvContentPartPr/>
                <p14:nvPr/>
              </p14:nvContentPartPr>
              <p14:xfrm>
                <a:off x="1196830" y="4030147"/>
                <a:ext cx="169200" cy="24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0F900C-18B1-4582-A604-916697A069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8190" y="4021507"/>
                  <a:ext cx="186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8FEF5D-C820-46B9-9A7E-D54586E3FBC6}"/>
                    </a:ext>
                  </a:extLst>
                </p14:cNvPr>
                <p14:cNvContentPartPr/>
                <p14:nvPr/>
              </p14:nvContentPartPr>
              <p14:xfrm>
                <a:off x="1385470" y="3921787"/>
                <a:ext cx="135720" cy="303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8FEF5D-C820-46B9-9A7E-D54586E3FB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76470" y="3913147"/>
                  <a:ext cx="1533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943A9F-D637-4314-A5EC-13E7CD7691BF}"/>
              </a:ext>
            </a:extLst>
          </p:cNvPr>
          <p:cNvGrpSpPr/>
          <p:nvPr/>
        </p:nvGrpSpPr>
        <p:grpSpPr>
          <a:xfrm>
            <a:off x="2761030" y="3656467"/>
            <a:ext cx="1563840" cy="432720"/>
            <a:chOff x="2761030" y="3656467"/>
            <a:chExt cx="156384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D67B2B-4689-4828-A621-432D48136078}"/>
                    </a:ext>
                  </a:extLst>
                </p14:cNvPr>
                <p14:cNvContentPartPr/>
                <p14:nvPr/>
              </p14:nvContentPartPr>
              <p14:xfrm>
                <a:off x="2761030" y="3822787"/>
                <a:ext cx="236160" cy="243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D67B2B-4689-4828-A621-432D481360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52390" y="3814147"/>
                  <a:ext cx="253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58E77E-CCEC-40DE-AE41-F47B4A2912F8}"/>
                    </a:ext>
                  </a:extLst>
                </p14:cNvPr>
                <p14:cNvContentPartPr/>
                <p14:nvPr/>
              </p14:nvContentPartPr>
              <p14:xfrm>
                <a:off x="3124630" y="3844387"/>
                <a:ext cx="126000" cy="15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58E77E-CCEC-40DE-AE41-F47B4A2912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15630" y="3835747"/>
                  <a:ext cx="143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929E291-7DD4-4F95-B6B2-EEAA3C903426}"/>
                    </a:ext>
                  </a:extLst>
                </p14:cNvPr>
                <p14:cNvContentPartPr/>
                <p14:nvPr/>
              </p14:nvContentPartPr>
              <p14:xfrm>
                <a:off x="3165310" y="3913147"/>
                <a:ext cx="99720" cy="1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929E291-7DD4-4F95-B6B2-EEAA3C9034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56670" y="3904147"/>
                  <a:ext cx="11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50F773-CF8F-40F4-A9CB-388C2A22AFCB}"/>
                    </a:ext>
                  </a:extLst>
                </p14:cNvPr>
                <p14:cNvContentPartPr/>
                <p14:nvPr/>
              </p14:nvContentPartPr>
              <p14:xfrm>
                <a:off x="3408310" y="3752227"/>
                <a:ext cx="253440" cy="336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50F773-CF8F-40F4-A9CB-388C2A22AF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99670" y="3743227"/>
                  <a:ext cx="271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99DB3F-E912-4076-93C1-D75722136994}"/>
                    </a:ext>
                  </a:extLst>
                </p14:cNvPr>
                <p14:cNvContentPartPr/>
                <p14:nvPr/>
              </p14:nvContentPartPr>
              <p14:xfrm>
                <a:off x="3888550" y="3656467"/>
                <a:ext cx="436320" cy="422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99DB3F-E912-4076-93C1-D757221369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79910" y="3647827"/>
                  <a:ext cx="4539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1722A2-1839-4850-A1D4-1AAE7DB7F2A6}"/>
                    </a:ext>
                  </a:extLst>
                </p14:cNvPr>
                <p14:cNvContentPartPr/>
                <p14:nvPr/>
              </p14:nvContentPartPr>
              <p14:xfrm>
                <a:off x="3798550" y="3697867"/>
                <a:ext cx="195480" cy="133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1722A2-1839-4850-A1D4-1AAE7DB7F2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89910" y="3688867"/>
                  <a:ext cx="21312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A0F89C0-4E72-483D-9886-3DDF0DFED7A9}"/>
                  </a:ext>
                </a:extLst>
              </p14:cNvPr>
              <p14:cNvContentPartPr/>
              <p14:nvPr/>
            </p14:nvContentPartPr>
            <p14:xfrm>
              <a:off x="8679070" y="5106187"/>
              <a:ext cx="105840" cy="105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A0F89C0-4E72-483D-9886-3DDF0DFED7A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670430" y="5097187"/>
                <a:ext cx="12348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414A08B1-486B-4EC2-9A11-61433C30A85F}"/>
              </a:ext>
            </a:extLst>
          </p:cNvPr>
          <p:cNvGrpSpPr/>
          <p:nvPr/>
        </p:nvGrpSpPr>
        <p:grpSpPr>
          <a:xfrm>
            <a:off x="1094590" y="4446667"/>
            <a:ext cx="1114920" cy="1553040"/>
            <a:chOff x="1094590" y="4446667"/>
            <a:chExt cx="1114920" cy="15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1C2C13-8B00-4FDB-8D3F-395ABAE487D0}"/>
                    </a:ext>
                  </a:extLst>
                </p14:cNvPr>
                <p14:cNvContentPartPr/>
                <p14:nvPr/>
              </p14:nvContentPartPr>
              <p14:xfrm>
                <a:off x="1603270" y="4512907"/>
                <a:ext cx="28080" cy="1486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1C2C13-8B00-4FDB-8D3F-395ABAE487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94630" y="4503907"/>
                  <a:ext cx="4572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3D1951-7E79-4C49-8293-8D875E3570F1}"/>
                    </a:ext>
                  </a:extLst>
                </p14:cNvPr>
                <p14:cNvContentPartPr/>
                <p14:nvPr/>
              </p14:nvContentPartPr>
              <p14:xfrm>
                <a:off x="1094590" y="4726747"/>
                <a:ext cx="1114920" cy="41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3D1951-7E79-4C49-8293-8D875E3570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5590" y="4717747"/>
                  <a:ext cx="1132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13BB16-A35C-43B9-ADEC-C16B464C6717}"/>
                    </a:ext>
                  </a:extLst>
                </p14:cNvPr>
                <p14:cNvContentPartPr/>
                <p14:nvPr/>
              </p14:nvContentPartPr>
              <p14:xfrm>
                <a:off x="1245430" y="4446667"/>
                <a:ext cx="149040" cy="200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13BB16-A35C-43B9-ADEC-C16B464C67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36790" y="4437667"/>
                  <a:ext cx="166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E002B23-8FA4-4D31-AA0F-B3190503136B}"/>
                    </a:ext>
                  </a:extLst>
                </p14:cNvPr>
                <p14:cNvContentPartPr/>
                <p14:nvPr/>
              </p14:nvContentPartPr>
              <p14:xfrm>
                <a:off x="1245070" y="4455307"/>
                <a:ext cx="252720" cy="211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E002B23-8FA4-4D31-AA0F-B319050313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36430" y="4446307"/>
                  <a:ext cx="270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0B41CC-379B-425C-8C13-FAE84FE6DF74}"/>
                    </a:ext>
                  </a:extLst>
                </p14:cNvPr>
                <p14:cNvContentPartPr/>
                <p14:nvPr/>
              </p14:nvContentPartPr>
              <p14:xfrm>
                <a:off x="1688590" y="4508227"/>
                <a:ext cx="147960" cy="75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20B41CC-379B-425C-8C13-FAE84FE6DF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79950" y="4499587"/>
                  <a:ext cx="165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8ACAEF-99C5-4088-B6F6-BD01246FEDA6}"/>
                    </a:ext>
                  </a:extLst>
                </p14:cNvPr>
                <p14:cNvContentPartPr/>
                <p14:nvPr/>
              </p14:nvContentPartPr>
              <p14:xfrm>
                <a:off x="1826470" y="4480867"/>
                <a:ext cx="37800" cy="326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8ACAEF-99C5-4088-B6F6-BD01246FED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17470" y="4471867"/>
                  <a:ext cx="55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557F25-2381-45E6-A18D-73228911D813}"/>
                    </a:ext>
                  </a:extLst>
                </p14:cNvPr>
                <p14:cNvContentPartPr/>
                <p14:nvPr/>
              </p14:nvContentPartPr>
              <p14:xfrm>
                <a:off x="1313470" y="4834387"/>
                <a:ext cx="164160" cy="244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557F25-2381-45E6-A18D-73228911D8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04830" y="4825387"/>
                  <a:ext cx="181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2BF4F16-4C05-47D3-8E0C-9C43599F1BCF}"/>
                    </a:ext>
                  </a:extLst>
                </p14:cNvPr>
                <p14:cNvContentPartPr/>
                <p14:nvPr/>
              </p14:nvContentPartPr>
              <p14:xfrm>
                <a:off x="1270990" y="5328307"/>
                <a:ext cx="120960" cy="15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2BF4F16-4C05-47D3-8E0C-9C43599F1B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62350" y="5319307"/>
                  <a:ext cx="138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E78E1B-2C5E-47BC-91FE-AD4F64DD3303}"/>
                    </a:ext>
                  </a:extLst>
                </p14:cNvPr>
                <p14:cNvContentPartPr/>
                <p14:nvPr/>
              </p14:nvContentPartPr>
              <p14:xfrm>
                <a:off x="1399870" y="5234347"/>
                <a:ext cx="88560" cy="176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E78E1B-2C5E-47BC-91FE-AD4F64DD33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90870" y="5225707"/>
                  <a:ext cx="106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2C4186-C0BA-4836-8E26-432177B3F233}"/>
                    </a:ext>
                  </a:extLst>
                </p14:cNvPr>
                <p14:cNvContentPartPr/>
                <p14:nvPr/>
              </p14:nvContentPartPr>
              <p14:xfrm>
                <a:off x="1207990" y="5136787"/>
                <a:ext cx="906120" cy="42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2C4186-C0BA-4836-8E26-432177B3F2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99350" y="5127787"/>
                  <a:ext cx="923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03112E-2200-4A1C-944C-F4A5D477E19F}"/>
                    </a:ext>
                  </a:extLst>
                </p14:cNvPr>
                <p14:cNvContentPartPr/>
                <p14:nvPr/>
              </p14:nvContentPartPr>
              <p14:xfrm>
                <a:off x="1704070" y="4911787"/>
                <a:ext cx="133920" cy="31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03112E-2200-4A1C-944C-F4A5D477E1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95430" y="4903147"/>
                  <a:ext cx="151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0E1CAAB-83E0-42F5-AC82-F90024C8B470}"/>
                    </a:ext>
                  </a:extLst>
                </p14:cNvPr>
                <p14:cNvContentPartPr/>
                <p14:nvPr/>
              </p14:nvContentPartPr>
              <p14:xfrm>
                <a:off x="1902070" y="4799107"/>
                <a:ext cx="84960" cy="132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0E1CAAB-83E0-42F5-AC82-F90024C8B4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93430" y="4790107"/>
                  <a:ext cx="10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3EF2BC-3FA5-4234-889D-48061A196C1F}"/>
                    </a:ext>
                  </a:extLst>
                </p14:cNvPr>
                <p14:cNvContentPartPr/>
                <p14:nvPr/>
              </p14:nvContentPartPr>
              <p14:xfrm>
                <a:off x="2017630" y="4820707"/>
                <a:ext cx="8640" cy="248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3EF2BC-3FA5-4234-889D-48061A196C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08630" y="4811707"/>
                  <a:ext cx="2628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8D5894-193F-4FE2-A50A-84C1D6800165}"/>
              </a:ext>
            </a:extLst>
          </p:cNvPr>
          <p:cNvGrpSpPr/>
          <p:nvPr/>
        </p:nvGrpSpPr>
        <p:grpSpPr>
          <a:xfrm>
            <a:off x="1746910" y="5280067"/>
            <a:ext cx="261720" cy="348120"/>
            <a:chOff x="1746910" y="5280067"/>
            <a:chExt cx="26172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3EBF9B-5734-4AEE-90BA-870EC4061BAA}"/>
                    </a:ext>
                  </a:extLst>
                </p14:cNvPr>
                <p14:cNvContentPartPr/>
                <p14:nvPr/>
              </p14:nvContentPartPr>
              <p14:xfrm>
                <a:off x="1746910" y="5382307"/>
                <a:ext cx="113760" cy="12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3EBF9B-5734-4AEE-90BA-870EC4061B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38270" y="5373307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47A948-E8F8-4538-9C0B-7402DAC470FB}"/>
                    </a:ext>
                  </a:extLst>
                </p14:cNvPr>
                <p14:cNvContentPartPr/>
                <p14:nvPr/>
              </p14:nvContentPartPr>
              <p14:xfrm>
                <a:off x="1891630" y="5280067"/>
                <a:ext cx="97200" cy="107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47A948-E8F8-4538-9C0B-7402DAC470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82990" y="5271427"/>
                  <a:ext cx="114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2F6ABB-9B54-43FB-8088-89DE48EB8A38}"/>
                    </a:ext>
                  </a:extLst>
                </p14:cNvPr>
                <p14:cNvContentPartPr/>
                <p14:nvPr/>
              </p14:nvContentPartPr>
              <p14:xfrm>
                <a:off x="1993510" y="5281507"/>
                <a:ext cx="15120" cy="346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2F6ABB-9B54-43FB-8088-89DE48EB8A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84510" y="5272867"/>
                  <a:ext cx="3276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97B77C3-3394-407E-B03F-50ACD2CD6A8F}"/>
                  </a:ext>
                </a:extLst>
              </p14:cNvPr>
              <p14:cNvContentPartPr/>
              <p14:nvPr/>
            </p14:nvContentPartPr>
            <p14:xfrm>
              <a:off x="8983990" y="4539547"/>
              <a:ext cx="90000" cy="147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97B77C3-3394-407E-B03F-50ACD2CD6A8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974990" y="4530907"/>
                <a:ext cx="10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271EE10-398E-4B47-922C-E31C00C66073}"/>
                  </a:ext>
                </a:extLst>
              </p14:cNvPr>
              <p14:cNvContentPartPr/>
              <p14:nvPr/>
            </p14:nvContentPartPr>
            <p14:xfrm>
              <a:off x="8406190" y="4539907"/>
              <a:ext cx="126720" cy="103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271EE10-398E-4B47-922C-E31C00C6607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97190" y="4530907"/>
                <a:ext cx="1443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F7B420D-E7AA-4CE3-9266-67B2B0A5724E}"/>
                  </a:ext>
                </a:extLst>
              </p14:cNvPr>
              <p14:cNvContentPartPr/>
              <p14:nvPr/>
            </p14:nvContentPartPr>
            <p14:xfrm>
              <a:off x="8719390" y="2826667"/>
              <a:ext cx="939240" cy="2346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F7B420D-E7AA-4CE3-9266-67B2B0A572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710390" y="2818027"/>
                <a:ext cx="956880" cy="23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ED44F32-0523-4FD6-AB96-E10A0B1AFDA0}"/>
                  </a:ext>
                </a:extLst>
              </p14:cNvPr>
              <p14:cNvContentPartPr/>
              <p14:nvPr/>
            </p14:nvContentPartPr>
            <p14:xfrm>
              <a:off x="7838110" y="2097667"/>
              <a:ext cx="927360" cy="3056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ED44F32-0523-4FD6-AB96-E10A0B1AFDA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29110" y="2089027"/>
                <a:ext cx="945000" cy="30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16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08325" y="1008677"/>
                <a:ext cx="590629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5" y="1008677"/>
                <a:ext cx="5906297" cy="738664"/>
              </a:xfrm>
              <a:prstGeom prst="rect">
                <a:avLst/>
              </a:prstGeom>
              <a:blipFill>
                <a:blip r:embed="rId2"/>
                <a:stretch>
                  <a:fillRect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4" y="904949"/>
            <a:ext cx="5119036" cy="504810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BB5A70-7C76-460C-8B35-D70A810DB4FB}"/>
              </a:ext>
            </a:extLst>
          </p:cNvPr>
          <p:cNvGrpSpPr/>
          <p:nvPr/>
        </p:nvGrpSpPr>
        <p:grpSpPr>
          <a:xfrm>
            <a:off x="884350" y="2076427"/>
            <a:ext cx="1581480" cy="665280"/>
            <a:chOff x="884350" y="2076427"/>
            <a:chExt cx="158148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EC230B-BB97-467A-9AA4-18170B856EA9}"/>
                    </a:ext>
                  </a:extLst>
                </p14:cNvPr>
                <p14:cNvContentPartPr/>
                <p14:nvPr/>
              </p14:nvContentPartPr>
              <p14:xfrm>
                <a:off x="884350" y="2076427"/>
                <a:ext cx="236520" cy="253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EC230B-BB97-467A-9AA4-18170B856E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5710" y="2067427"/>
                  <a:ext cx="254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BA9A51-0523-4F1E-999A-349C23DD4AB9}"/>
                    </a:ext>
                  </a:extLst>
                </p14:cNvPr>
                <p14:cNvContentPartPr/>
                <p14:nvPr/>
              </p14:nvContentPartPr>
              <p14:xfrm>
                <a:off x="1058230" y="2110627"/>
                <a:ext cx="125280" cy="63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BA9A51-0523-4F1E-999A-349C23DD4A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9590" y="2101987"/>
                  <a:ext cx="14292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D530A3-A6D9-4EDE-804B-0EE89666A6EE}"/>
                    </a:ext>
                  </a:extLst>
                </p14:cNvPr>
                <p14:cNvContentPartPr/>
                <p14:nvPr/>
              </p14:nvContentPartPr>
              <p14:xfrm>
                <a:off x="1310950" y="2344987"/>
                <a:ext cx="279720" cy="13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D530A3-A6D9-4EDE-804B-0EE89666A6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2310" y="2336347"/>
                  <a:ext cx="29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FAB0F1-C9E9-4F87-BD6A-246950224AF1}"/>
                    </a:ext>
                  </a:extLst>
                </p14:cNvPr>
                <p14:cNvContentPartPr/>
                <p14:nvPr/>
              </p14:nvContentPartPr>
              <p14:xfrm>
                <a:off x="1666630" y="2182987"/>
                <a:ext cx="243720" cy="341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FAB0F1-C9E9-4F87-BD6A-246950224A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7630" y="2173987"/>
                  <a:ext cx="2613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D76182-0363-48CC-98EE-64FAABE8F6E4}"/>
                    </a:ext>
                  </a:extLst>
                </p14:cNvPr>
                <p14:cNvContentPartPr/>
                <p14:nvPr/>
              </p14:nvContentPartPr>
              <p14:xfrm>
                <a:off x="1760590" y="2113867"/>
                <a:ext cx="284400" cy="23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D76182-0363-48CC-98EE-64FAABE8F6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1590" y="2104867"/>
                  <a:ext cx="30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630014-DB52-4C27-BA9F-4E04E50A3189}"/>
                    </a:ext>
                  </a:extLst>
                </p14:cNvPr>
                <p14:cNvContentPartPr/>
                <p14:nvPr/>
              </p14:nvContentPartPr>
              <p14:xfrm>
                <a:off x="2190790" y="2218267"/>
                <a:ext cx="252360" cy="58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630014-DB52-4C27-BA9F-4E04E50A31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2150" y="2209267"/>
                  <a:ext cx="270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F9274B-84F0-4111-A4FA-0321D3B027CE}"/>
                    </a:ext>
                  </a:extLst>
                </p14:cNvPr>
                <p14:cNvContentPartPr/>
                <p14:nvPr/>
              </p14:nvContentPartPr>
              <p14:xfrm>
                <a:off x="2240830" y="2352187"/>
                <a:ext cx="225000" cy="20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F9274B-84F0-4111-A4FA-0321D3B027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1830" y="2343187"/>
                  <a:ext cx="2426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9BE746-FC1F-44F0-A89B-9C0EBA462B62}"/>
              </a:ext>
            </a:extLst>
          </p:cNvPr>
          <p:cNvGrpSpPr/>
          <p:nvPr/>
        </p:nvGrpSpPr>
        <p:grpSpPr>
          <a:xfrm>
            <a:off x="2767870" y="1893907"/>
            <a:ext cx="1744560" cy="648720"/>
            <a:chOff x="2767870" y="1893907"/>
            <a:chExt cx="174456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48078A-EF7A-48A4-994B-D376E23F2121}"/>
                    </a:ext>
                  </a:extLst>
                </p14:cNvPr>
                <p14:cNvContentPartPr/>
                <p14:nvPr/>
              </p14:nvContentPartPr>
              <p14:xfrm>
                <a:off x="2767870" y="2275507"/>
                <a:ext cx="251640" cy="24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48078A-EF7A-48A4-994B-D376E23F21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59230" y="2266507"/>
                  <a:ext cx="269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C30A52-48AB-4F0F-8D07-B3D4DE3FE4A1}"/>
                    </a:ext>
                  </a:extLst>
                </p14:cNvPr>
                <p14:cNvContentPartPr/>
                <p14:nvPr/>
              </p14:nvContentPartPr>
              <p14:xfrm>
                <a:off x="3137950" y="2074987"/>
                <a:ext cx="38880" cy="401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C30A52-48AB-4F0F-8D07-B3D4DE3FE4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8950" y="2066347"/>
                  <a:ext cx="56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7A6B36-5D1C-4A6A-A3EF-C605BCFA5129}"/>
                    </a:ext>
                  </a:extLst>
                </p14:cNvPr>
                <p14:cNvContentPartPr/>
                <p14:nvPr/>
              </p14:nvContentPartPr>
              <p14:xfrm>
                <a:off x="3328750" y="1925947"/>
                <a:ext cx="166320" cy="616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7A6B36-5D1C-4A6A-A3EF-C605BCFA51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9750" y="1916947"/>
                  <a:ext cx="18396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171ECF-A030-49A6-BFBF-03B1E82698EB}"/>
                    </a:ext>
                  </a:extLst>
                </p14:cNvPr>
                <p14:cNvContentPartPr/>
                <p14:nvPr/>
              </p14:nvContentPartPr>
              <p14:xfrm>
                <a:off x="3539350" y="2100547"/>
                <a:ext cx="127440" cy="294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171ECF-A030-49A6-BFBF-03B1E82698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30350" y="2091547"/>
                  <a:ext cx="145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610F72-0F30-4359-943D-AB951C6E0DB0}"/>
                    </a:ext>
                  </a:extLst>
                </p14:cNvPr>
                <p14:cNvContentPartPr/>
                <p14:nvPr/>
              </p14:nvContentPartPr>
              <p14:xfrm>
                <a:off x="3549070" y="2108467"/>
                <a:ext cx="172080" cy="288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610F72-0F30-4359-943D-AB951C6E0D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40430" y="2099827"/>
                  <a:ext cx="189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3CDE64-3F06-4056-9DDA-42D4D7D2A5E0}"/>
                    </a:ext>
                  </a:extLst>
                </p14:cNvPr>
                <p14:cNvContentPartPr/>
                <p14:nvPr/>
              </p14:nvContentPartPr>
              <p14:xfrm>
                <a:off x="3798910" y="2139787"/>
                <a:ext cx="56520" cy="259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3CDE64-3F06-4056-9DDA-42D4D7D2A5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90270" y="2131147"/>
                  <a:ext cx="74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549273-B727-4F80-B667-4C11D96800FB}"/>
                    </a:ext>
                  </a:extLst>
                </p14:cNvPr>
                <p14:cNvContentPartPr/>
                <p14:nvPr/>
              </p14:nvContentPartPr>
              <p14:xfrm>
                <a:off x="3725470" y="2244187"/>
                <a:ext cx="195840" cy="25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549273-B727-4F80-B667-4C11D96800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6830" y="2235187"/>
                  <a:ext cx="213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ED5961-0026-4510-AE6A-82F78FBA1387}"/>
                    </a:ext>
                  </a:extLst>
                </p14:cNvPr>
                <p14:cNvContentPartPr/>
                <p14:nvPr/>
              </p14:nvContentPartPr>
              <p14:xfrm>
                <a:off x="3972790" y="2106667"/>
                <a:ext cx="219600" cy="257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ED5961-0026-4510-AE6A-82F78FBA13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4150" y="2097667"/>
                  <a:ext cx="237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F666EF-E4F7-4858-9B3F-19CA3CA80712}"/>
                    </a:ext>
                  </a:extLst>
                </p14:cNvPr>
                <p14:cNvContentPartPr/>
                <p14:nvPr/>
              </p14:nvContentPartPr>
              <p14:xfrm>
                <a:off x="4200310" y="1989307"/>
                <a:ext cx="127440" cy="457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F666EF-E4F7-4858-9B3F-19CA3CA807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91670" y="1980307"/>
                  <a:ext cx="1450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50175F-B3EF-40A7-B86E-54A8CF09E65B}"/>
                    </a:ext>
                  </a:extLst>
                </p14:cNvPr>
                <p14:cNvContentPartPr/>
                <p14:nvPr/>
              </p14:nvContentPartPr>
              <p14:xfrm>
                <a:off x="4325230" y="1893907"/>
                <a:ext cx="187200" cy="216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50175F-B3EF-40A7-B86E-54A8CF09E6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6230" y="1884907"/>
                  <a:ext cx="20484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3CD96C2-CDD8-457C-8BA9-9B2F3F1F7062}"/>
                  </a:ext>
                </a:extLst>
              </p14:cNvPr>
              <p14:cNvContentPartPr/>
              <p14:nvPr/>
            </p14:nvContentPartPr>
            <p14:xfrm>
              <a:off x="2020150" y="3005587"/>
              <a:ext cx="106560" cy="750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3CD96C2-CDD8-457C-8BA9-9B2F3F1F70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11510" y="2996587"/>
                <a:ext cx="124200" cy="76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6D3EF2C-EC3A-4B6B-9261-D1A77040EEF8}"/>
              </a:ext>
            </a:extLst>
          </p:cNvPr>
          <p:cNvGrpSpPr/>
          <p:nvPr/>
        </p:nvGrpSpPr>
        <p:grpSpPr>
          <a:xfrm>
            <a:off x="532270" y="2751427"/>
            <a:ext cx="1217880" cy="1246320"/>
            <a:chOff x="532270" y="2751427"/>
            <a:chExt cx="1217880" cy="12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636D67-BF98-4BC7-A491-9E8AD4B55013}"/>
                    </a:ext>
                  </a:extLst>
                </p14:cNvPr>
                <p14:cNvContentPartPr/>
                <p14:nvPr/>
              </p14:nvContentPartPr>
              <p14:xfrm>
                <a:off x="532270" y="3168307"/>
                <a:ext cx="63360" cy="829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636D67-BF98-4BC7-A491-9E8AD4B550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630" y="3159307"/>
                  <a:ext cx="8100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4F9955-BC9E-4726-AA17-327ABBAF8DF6}"/>
                    </a:ext>
                  </a:extLst>
                </p14:cNvPr>
                <p14:cNvContentPartPr/>
                <p14:nvPr/>
              </p14:nvContentPartPr>
              <p14:xfrm>
                <a:off x="734590" y="2783107"/>
                <a:ext cx="219240" cy="36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4F9955-BC9E-4726-AA17-327ABBAF8D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950" y="2774107"/>
                  <a:ext cx="236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5403BC-61B8-42B3-B9E9-85CC6233807C}"/>
                    </a:ext>
                  </a:extLst>
                </p14:cNvPr>
                <p14:cNvContentPartPr/>
                <p14:nvPr/>
              </p14:nvContentPartPr>
              <p14:xfrm>
                <a:off x="1425070" y="2994427"/>
                <a:ext cx="2160" cy="14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5403BC-61B8-42B3-B9E9-85CC623380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16430" y="2985427"/>
                  <a:ext cx="19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3BFC23-96F3-4E95-99C7-364C19CCB56C}"/>
                    </a:ext>
                  </a:extLst>
                </p14:cNvPr>
                <p14:cNvContentPartPr/>
                <p14:nvPr/>
              </p14:nvContentPartPr>
              <p14:xfrm>
                <a:off x="1418590" y="3001267"/>
                <a:ext cx="8640" cy="22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3BFC23-96F3-4E95-99C7-364C19CCB5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09950" y="2992627"/>
                  <a:ext cx="26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3E98BB-F1A5-4EC9-B859-8ECC8D4C6DFA}"/>
                    </a:ext>
                  </a:extLst>
                </p14:cNvPr>
                <p14:cNvContentPartPr/>
                <p14:nvPr/>
              </p14:nvContentPartPr>
              <p14:xfrm>
                <a:off x="1568350" y="2751427"/>
                <a:ext cx="38880" cy="335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3E98BB-F1A5-4EC9-B859-8ECC8D4C6D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59350" y="2742787"/>
                  <a:ext cx="56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FBDBB0-3415-4B12-AC8B-D0D0690651E6}"/>
                    </a:ext>
                  </a:extLst>
                </p14:cNvPr>
                <p14:cNvContentPartPr/>
                <p14:nvPr/>
              </p14:nvContentPartPr>
              <p14:xfrm>
                <a:off x="1619830" y="2877787"/>
                <a:ext cx="125640" cy="218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BFBDBB0-3415-4B12-AC8B-D0D0690651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10830" y="2869147"/>
                  <a:ext cx="143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CF1AC3-1B86-4160-8A0C-4582B3737E8D}"/>
                    </a:ext>
                  </a:extLst>
                </p14:cNvPr>
                <p14:cNvContentPartPr/>
                <p14:nvPr/>
              </p14:nvContentPartPr>
              <p14:xfrm>
                <a:off x="752950" y="3577627"/>
                <a:ext cx="199440" cy="7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CF1AC3-1B86-4160-8A0C-4582B3737E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3950" y="3568987"/>
                  <a:ext cx="217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4FEBBF-93C4-48F9-B2D9-6D56DAAE6AA9}"/>
                    </a:ext>
                  </a:extLst>
                </p14:cNvPr>
                <p14:cNvContentPartPr/>
                <p14:nvPr/>
              </p14:nvContentPartPr>
              <p14:xfrm>
                <a:off x="964270" y="3417067"/>
                <a:ext cx="216000" cy="374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4FEBBF-93C4-48F9-B2D9-6D56DAAE6A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5630" y="3408427"/>
                  <a:ext cx="233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A789CE7-B4E8-47A3-BD59-B5FEEBA6E353}"/>
                    </a:ext>
                  </a:extLst>
                </p14:cNvPr>
                <p14:cNvContentPartPr/>
                <p14:nvPr/>
              </p14:nvContentPartPr>
              <p14:xfrm>
                <a:off x="1264510" y="3617227"/>
                <a:ext cx="68040" cy="228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A789CE7-B4E8-47A3-BD59-B5FEEBA6E3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55870" y="3608227"/>
                  <a:ext cx="85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F6E594-1020-49EE-9768-B4BCF0B92490}"/>
                    </a:ext>
                  </a:extLst>
                </p14:cNvPr>
                <p14:cNvContentPartPr/>
                <p14:nvPr/>
              </p14:nvContentPartPr>
              <p14:xfrm>
                <a:off x="1460350" y="3414907"/>
                <a:ext cx="204480" cy="301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F6E594-1020-49EE-9768-B4BCF0B924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51350" y="3406267"/>
                  <a:ext cx="222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2C2403D-06ED-4AF1-B450-99D9008C0C33}"/>
                    </a:ext>
                  </a:extLst>
                </p14:cNvPr>
                <p14:cNvContentPartPr/>
                <p14:nvPr/>
              </p14:nvContentPartPr>
              <p14:xfrm>
                <a:off x="1494190" y="3378187"/>
                <a:ext cx="255960" cy="14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2C2403D-06ED-4AF1-B450-99D9008C0C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85190" y="3369547"/>
                  <a:ext cx="2736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D05FC4A-0A9A-4BB9-90E4-7DDC0C1B9E9F}"/>
                  </a:ext>
                </a:extLst>
              </p14:cNvPr>
              <p14:cNvContentPartPr/>
              <p14:nvPr/>
            </p14:nvContentPartPr>
            <p14:xfrm>
              <a:off x="8406910" y="1946827"/>
              <a:ext cx="132480" cy="160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D05FC4A-0A9A-4BB9-90E4-7DDC0C1B9E9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98270" y="1937827"/>
                <a:ext cx="15012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30ABA1E-29AE-4B2C-96D8-51E516DD618A}"/>
              </a:ext>
            </a:extLst>
          </p:cNvPr>
          <p:cNvGrpSpPr/>
          <p:nvPr/>
        </p:nvGrpSpPr>
        <p:grpSpPr>
          <a:xfrm>
            <a:off x="2877310" y="3197107"/>
            <a:ext cx="625680" cy="335880"/>
            <a:chOff x="2877310" y="3197107"/>
            <a:chExt cx="62568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1B2D4C-5D10-4903-A929-F1BEF5BDC263}"/>
                    </a:ext>
                  </a:extLst>
                </p14:cNvPr>
                <p14:cNvContentPartPr/>
                <p14:nvPr/>
              </p14:nvContentPartPr>
              <p14:xfrm>
                <a:off x="2877310" y="3197107"/>
                <a:ext cx="310680" cy="335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1B2D4C-5D10-4903-A929-F1BEF5BDC2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8310" y="3188467"/>
                  <a:ext cx="328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5796CA-AA5B-4E4F-9CE3-E53CEE351D26}"/>
                    </a:ext>
                  </a:extLst>
                </p14:cNvPr>
                <p14:cNvContentPartPr/>
                <p14:nvPr/>
              </p14:nvContentPartPr>
              <p14:xfrm>
                <a:off x="3321190" y="3219427"/>
                <a:ext cx="130680" cy="1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5796CA-AA5B-4E4F-9CE3-E53CEE351D2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12190" y="3210787"/>
                  <a:ext cx="148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0CC443-67D3-43E6-803C-A48567F1F6AA}"/>
                    </a:ext>
                  </a:extLst>
                </p14:cNvPr>
                <p14:cNvContentPartPr/>
                <p14:nvPr/>
              </p14:nvContentPartPr>
              <p14:xfrm>
                <a:off x="3351430" y="3343627"/>
                <a:ext cx="151560" cy="30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0CC443-67D3-43E6-803C-A48567F1F6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42430" y="3334987"/>
                  <a:ext cx="1692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9355B9-AC51-43E1-9B04-E0D19BADAD60}"/>
              </a:ext>
            </a:extLst>
          </p:cNvPr>
          <p:cNvGrpSpPr/>
          <p:nvPr/>
        </p:nvGrpSpPr>
        <p:grpSpPr>
          <a:xfrm>
            <a:off x="3770470" y="3028267"/>
            <a:ext cx="360000" cy="495720"/>
            <a:chOff x="3770470" y="3028267"/>
            <a:chExt cx="36000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A0BEA28-D241-4546-BDC7-30B77DB5F113}"/>
                    </a:ext>
                  </a:extLst>
                </p14:cNvPr>
                <p14:cNvContentPartPr/>
                <p14:nvPr/>
              </p14:nvContentPartPr>
              <p14:xfrm>
                <a:off x="3770470" y="3296827"/>
                <a:ext cx="172080" cy="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A0BEA28-D241-4546-BDC7-30B77DB5F1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61830" y="3287827"/>
                  <a:ext cx="189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F6D2BB-5D23-465F-9BF6-F73BF41BF2A2}"/>
                    </a:ext>
                  </a:extLst>
                </p14:cNvPr>
                <p14:cNvContentPartPr/>
                <p14:nvPr/>
              </p14:nvContentPartPr>
              <p14:xfrm>
                <a:off x="4035070" y="3028267"/>
                <a:ext cx="95400" cy="495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F6D2BB-5D23-465F-9BF6-F73BF41BF2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26070" y="3019627"/>
                  <a:ext cx="11304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0DD5FF-B997-4E00-A4C9-D9B2A7810856}"/>
              </a:ext>
            </a:extLst>
          </p:cNvPr>
          <p:cNvGrpSpPr/>
          <p:nvPr/>
        </p:nvGrpSpPr>
        <p:grpSpPr>
          <a:xfrm>
            <a:off x="4624390" y="2910907"/>
            <a:ext cx="753120" cy="575280"/>
            <a:chOff x="4624390" y="2910907"/>
            <a:chExt cx="7531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7C5603-5816-4A61-A5B2-18E19486582F}"/>
                    </a:ext>
                  </a:extLst>
                </p14:cNvPr>
                <p14:cNvContentPartPr/>
                <p14:nvPr/>
              </p14:nvContentPartPr>
              <p14:xfrm>
                <a:off x="4630870" y="2910907"/>
                <a:ext cx="669600" cy="552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7C5603-5816-4A61-A5B2-18E1948658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22230" y="2901907"/>
                  <a:ext cx="6872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DC9C183-AD45-42D9-8BD8-F7415A31B07F}"/>
                    </a:ext>
                  </a:extLst>
                </p14:cNvPr>
                <p14:cNvContentPartPr/>
                <p14:nvPr/>
              </p14:nvContentPartPr>
              <p14:xfrm>
                <a:off x="5134150" y="3290707"/>
                <a:ext cx="243360" cy="19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DC9C183-AD45-42D9-8BD8-F7415A31B0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25510" y="3282067"/>
                  <a:ext cx="261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E58A44-90A6-4F97-A6E9-FAFB2746FC05}"/>
                    </a:ext>
                  </a:extLst>
                </p14:cNvPr>
                <p14:cNvContentPartPr/>
                <p14:nvPr/>
              </p14:nvContentPartPr>
              <p14:xfrm>
                <a:off x="4624390" y="3196747"/>
                <a:ext cx="208800" cy="241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E58A44-90A6-4F97-A6E9-FAFB2746FC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15750" y="3188107"/>
                  <a:ext cx="22644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1640B6F-1159-44AB-A559-37280EC82E16}"/>
              </a:ext>
            </a:extLst>
          </p:cNvPr>
          <p:cNvGrpSpPr/>
          <p:nvPr/>
        </p:nvGrpSpPr>
        <p:grpSpPr>
          <a:xfrm>
            <a:off x="1879390" y="3879667"/>
            <a:ext cx="1512720" cy="1651320"/>
            <a:chOff x="1879390" y="3879667"/>
            <a:chExt cx="1512720" cy="165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CA984F-F43E-4FEB-87C0-77FC04CDF936}"/>
                    </a:ext>
                  </a:extLst>
                </p14:cNvPr>
                <p14:cNvContentPartPr/>
                <p14:nvPr/>
              </p14:nvContentPartPr>
              <p14:xfrm>
                <a:off x="2548630" y="4033747"/>
                <a:ext cx="101520" cy="1497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A984F-F43E-4FEB-87C0-77FC04CDF9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39630" y="4025107"/>
                  <a:ext cx="119160" cy="15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F73C8F-5A44-40CA-AD75-05DCBECF07B4}"/>
                    </a:ext>
                  </a:extLst>
                </p14:cNvPr>
                <p14:cNvContentPartPr/>
                <p14:nvPr/>
              </p14:nvContentPartPr>
              <p14:xfrm>
                <a:off x="1879390" y="4241467"/>
                <a:ext cx="1512720" cy="104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F73C8F-5A44-40CA-AD75-05DCBECF07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70390" y="4232827"/>
                  <a:ext cx="1530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8B6A57-B87F-4FBE-BB28-6032D61C9C4B}"/>
                    </a:ext>
                  </a:extLst>
                </p14:cNvPr>
                <p14:cNvContentPartPr/>
                <p14:nvPr/>
              </p14:nvContentPartPr>
              <p14:xfrm>
                <a:off x="2255230" y="3921067"/>
                <a:ext cx="169200" cy="276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8B6A57-B87F-4FBE-BB28-6032D61C9C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46590" y="3912427"/>
                  <a:ext cx="186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AE3757-153A-4BDA-A39E-220F927F040E}"/>
                    </a:ext>
                  </a:extLst>
                </p14:cNvPr>
                <p14:cNvContentPartPr/>
                <p14:nvPr/>
              </p14:nvContentPartPr>
              <p14:xfrm>
                <a:off x="2272510" y="3907747"/>
                <a:ext cx="260640" cy="234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AE3757-153A-4BDA-A39E-220F927F04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63870" y="3898747"/>
                  <a:ext cx="278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BFBEFA-BBCB-47F7-AAD9-5EC62E1D3221}"/>
                    </a:ext>
                  </a:extLst>
                </p14:cNvPr>
                <p14:cNvContentPartPr/>
                <p14:nvPr/>
              </p14:nvContentPartPr>
              <p14:xfrm>
                <a:off x="2744830" y="3907027"/>
                <a:ext cx="159120" cy="127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BFBEFA-BBCB-47F7-AAD9-5EC62E1D32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35830" y="3898387"/>
                  <a:ext cx="176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F8D6D0-BCCB-4592-AD8B-D663BD00D517}"/>
                    </a:ext>
                  </a:extLst>
                </p14:cNvPr>
                <p14:cNvContentPartPr/>
                <p14:nvPr/>
              </p14:nvContentPartPr>
              <p14:xfrm>
                <a:off x="2900350" y="3879667"/>
                <a:ext cx="74520" cy="450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F8D6D0-BCCB-4592-AD8B-D663BD00D5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91350" y="3870667"/>
                  <a:ext cx="921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B58031-4E2F-4857-8D90-6DD8EBB36886}"/>
                    </a:ext>
                  </a:extLst>
                </p14:cNvPr>
                <p14:cNvContentPartPr/>
                <p14:nvPr/>
              </p14:nvContentPartPr>
              <p14:xfrm>
                <a:off x="2046790" y="4547827"/>
                <a:ext cx="208800" cy="12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B58031-4E2F-4857-8D90-6DD8EBB368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38150" y="4538827"/>
                  <a:ext cx="22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FDA506-BBC0-47CB-92FA-28191FB7A0B1}"/>
                    </a:ext>
                  </a:extLst>
                </p14:cNvPr>
                <p14:cNvContentPartPr/>
                <p14:nvPr/>
              </p14:nvContentPartPr>
              <p14:xfrm>
                <a:off x="2308150" y="4461427"/>
                <a:ext cx="73800" cy="218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FDA506-BBC0-47CB-92FA-28191FB7A0B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99510" y="4452787"/>
                  <a:ext cx="91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2F8974F-A976-4DAF-9581-DA5C8C7DE6FD}"/>
                    </a:ext>
                  </a:extLst>
                </p14:cNvPr>
                <p14:cNvContentPartPr/>
                <p14:nvPr/>
              </p14:nvContentPartPr>
              <p14:xfrm>
                <a:off x="1995310" y="4766707"/>
                <a:ext cx="1387440" cy="105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2F8974F-A976-4DAF-9581-DA5C8C7DE6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86310" y="4757707"/>
                  <a:ext cx="1405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9BF287-0FD8-40E2-B0BF-09121957BED0}"/>
                    </a:ext>
                  </a:extLst>
                </p14:cNvPr>
                <p14:cNvContentPartPr/>
                <p14:nvPr/>
              </p14:nvContentPartPr>
              <p14:xfrm>
                <a:off x="2083510" y="5147227"/>
                <a:ext cx="247320" cy="23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9BF287-0FD8-40E2-B0BF-09121957BE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74870" y="5138587"/>
                  <a:ext cx="264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0C1D3A-2673-4B82-BC56-0C039D4CA589}"/>
                    </a:ext>
                  </a:extLst>
                </p14:cNvPr>
                <p14:cNvContentPartPr/>
                <p14:nvPr/>
              </p14:nvContentPartPr>
              <p14:xfrm>
                <a:off x="2318950" y="4963267"/>
                <a:ext cx="228240" cy="317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0C1D3A-2673-4B82-BC56-0C039D4CA5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10310" y="4954267"/>
                  <a:ext cx="2458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59A0D9-00F7-4050-8C66-FF698F3A002E}"/>
                    </a:ext>
                  </a:extLst>
                </p14:cNvPr>
                <p14:cNvContentPartPr/>
                <p14:nvPr/>
              </p14:nvContentPartPr>
              <p14:xfrm>
                <a:off x="2876590" y="4449547"/>
                <a:ext cx="86760" cy="69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59A0D9-00F7-4050-8C66-FF698F3A00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67590" y="4440547"/>
                  <a:ext cx="104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BB12DED-B604-47C6-A840-8E7DB319B434}"/>
                    </a:ext>
                  </a:extLst>
                </p14:cNvPr>
                <p14:cNvContentPartPr/>
                <p14:nvPr/>
              </p14:nvContentPartPr>
              <p14:xfrm>
                <a:off x="2981710" y="4403827"/>
                <a:ext cx="15480" cy="277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BB12DED-B604-47C6-A840-8E7DB319B4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73070" y="4395187"/>
                  <a:ext cx="3312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ECC4EE0-165F-4441-A6AB-0CBC03FA6235}"/>
                  </a:ext>
                </a:extLst>
              </p14:cNvPr>
              <p14:cNvContentPartPr/>
              <p14:nvPr/>
            </p14:nvContentPartPr>
            <p14:xfrm>
              <a:off x="8693110" y="2267227"/>
              <a:ext cx="110520" cy="105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ECC4EE0-165F-4441-A6AB-0CBC03FA62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684110" y="2258227"/>
                <a:ext cx="12816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46F4D83B-8F62-456B-930E-0C81D99A079B}"/>
              </a:ext>
            </a:extLst>
          </p:cNvPr>
          <p:cNvGrpSpPr/>
          <p:nvPr/>
        </p:nvGrpSpPr>
        <p:grpSpPr>
          <a:xfrm>
            <a:off x="2922670" y="4934467"/>
            <a:ext cx="189720" cy="460080"/>
            <a:chOff x="2922670" y="4934467"/>
            <a:chExt cx="18972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966427-3022-4C90-9F64-A2F3FAE8EECE}"/>
                    </a:ext>
                  </a:extLst>
                </p14:cNvPr>
                <p14:cNvContentPartPr/>
                <p14:nvPr/>
              </p14:nvContentPartPr>
              <p14:xfrm>
                <a:off x="2922670" y="4983787"/>
                <a:ext cx="120960" cy="188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966427-3022-4C90-9F64-A2F3FAE8EE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14030" y="4975147"/>
                  <a:ext cx="138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289D4D-A3F0-406A-ACF0-6CFA0203C1C9}"/>
                    </a:ext>
                  </a:extLst>
                </p14:cNvPr>
                <p14:cNvContentPartPr/>
                <p14:nvPr/>
              </p14:nvContentPartPr>
              <p14:xfrm>
                <a:off x="3079990" y="4934467"/>
                <a:ext cx="32400" cy="460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289D4D-A3F0-406A-ACF0-6CFA0203C1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71350" y="4925827"/>
                  <a:ext cx="50040" cy="47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64B7FE8-C977-49E0-8341-9B4DFCB7C863}"/>
              </a:ext>
            </a:extLst>
          </p:cNvPr>
          <p:cNvGrpSpPr/>
          <p:nvPr/>
        </p:nvGrpSpPr>
        <p:grpSpPr>
          <a:xfrm>
            <a:off x="7199110" y="2032867"/>
            <a:ext cx="2448000" cy="2849400"/>
            <a:chOff x="7199110" y="2032867"/>
            <a:chExt cx="2448000" cy="28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0364B8-615C-4BF4-AB0B-2047D71E142D}"/>
                    </a:ext>
                  </a:extLst>
                </p14:cNvPr>
                <p14:cNvContentPartPr/>
                <p14:nvPr/>
              </p14:nvContentPartPr>
              <p14:xfrm>
                <a:off x="8134750" y="2254627"/>
                <a:ext cx="91440" cy="169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0364B8-615C-4BF4-AB0B-2047D71E14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26110" y="2245627"/>
                  <a:ext cx="109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40A865-E7E3-43D2-85F0-68A9CDDF9E0D}"/>
                    </a:ext>
                  </a:extLst>
                </p14:cNvPr>
                <p14:cNvContentPartPr/>
                <p14:nvPr/>
              </p14:nvContentPartPr>
              <p14:xfrm>
                <a:off x="7301710" y="2053027"/>
                <a:ext cx="1192320" cy="2710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40A865-E7E3-43D2-85F0-68A9CDDF9E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93070" y="2044027"/>
                  <a:ext cx="1209960" cy="27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ADAA6A-7BF3-4CB8-BFB2-D74FE5691597}"/>
                    </a:ext>
                  </a:extLst>
                </p14:cNvPr>
                <p14:cNvContentPartPr/>
                <p14:nvPr/>
              </p14:nvContentPartPr>
              <p14:xfrm>
                <a:off x="7199110" y="3999907"/>
                <a:ext cx="391680" cy="882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ADAA6A-7BF3-4CB8-BFB2-D74FE56915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90110" y="3991267"/>
                  <a:ext cx="409320" cy="9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ACE92CF-220D-4BC5-96C0-A93C80E59172}"/>
                    </a:ext>
                  </a:extLst>
                </p14:cNvPr>
                <p14:cNvContentPartPr/>
                <p14:nvPr/>
              </p14:nvContentPartPr>
              <p14:xfrm>
                <a:off x="8503750" y="2032867"/>
                <a:ext cx="794880" cy="2654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ACE92CF-220D-4BC5-96C0-A93C80E591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95110" y="2023867"/>
                  <a:ext cx="812520" cy="267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F3FF59-E86B-4D1D-8FCE-4A63E23DEE49}"/>
                    </a:ext>
                  </a:extLst>
                </p14:cNvPr>
                <p14:cNvContentPartPr/>
                <p14:nvPr/>
              </p14:nvContentPartPr>
              <p14:xfrm>
                <a:off x="9121870" y="4331107"/>
                <a:ext cx="11880" cy="20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F3FF59-E86B-4D1D-8FCE-4A63E23DEE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12870" y="4322467"/>
                  <a:ext cx="29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A2FAD3-874D-424C-BA51-18C78A1F5FFD}"/>
                    </a:ext>
                  </a:extLst>
                </p14:cNvPr>
                <p14:cNvContentPartPr/>
                <p14:nvPr/>
              </p14:nvContentPartPr>
              <p14:xfrm>
                <a:off x="9123310" y="4319947"/>
                <a:ext cx="523800" cy="509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A2FAD3-874D-424C-BA51-18C78A1F5F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14670" y="4310947"/>
                  <a:ext cx="541440" cy="52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141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861991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𝑩𝒙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8AC37E-90DF-4049-8081-49E5D242B52C}"/>
              </a:ext>
            </a:extLst>
          </p:cNvPr>
          <p:cNvSpPr txBox="1"/>
          <p:nvPr/>
        </p:nvSpPr>
        <p:spPr>
          <a:xfrm>
            <a:off x="287628" y="25477"/>
            <a:ext cx="1161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General/Standard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E062F2-1517-4B7C-9E8A-604927AB03C0}"/>
                  </a:ext>
                </a:extLst>
              </p:cNvPr>
              <p:cNvSpPr txBox="1"/>
              <p:nvPr/>
            </p:nvSpPr>
            <p:spPr>
              <a:xfrm>
                <a:off x="-1" y="1863247"/>
                <a:ext cx="12191999" cy="4056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by evaluating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Plot the Vertex.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Evaluate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 two additional points and plot them.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Graph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E062F2-1517-4B7C-9E8A-604927AB0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63247"/>
                <a:ext cx="12191999" cy="4056688"/>
              </a:xfrm>
              <a:prstGeom prst="rect">
                <a:avLst/>
              </a:prstGeom>
              <a:blipFill>
                <a:blip r:embed="rId3"/>
                <a:stretch>
                  <a:fillRect l="-1850" b="-6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4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08325" y="1008677"/>
                <a:ext cx="59788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5" y="1008677"/>
                <a:ext cx="5978881" cy="738664"/>
              </a:xfrm>
              <a:prstGeom prst="rect">
                <a:avLst/>
              </a:prstGeom>
              <a:blipFill>
                <a:blip r:embed="rId2"/>
                <a:stretch>
                  <a:fillRect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4" y="904949"/>
            <a:ext cx="5119036" cy="50481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E5A8E8-B152-4AAB-8F96-2CECDB3BCBCF}"/>
              </a:ext>
            </a:extLst>
          </p:cNvPr>
          <p:cNvGrpSpPr/>
          <p:nvPr/>
        </p:nvGrpSpPr>
        <p:grpSpPr>
          <a:xfrm>
            <a:off x="2566270" y="418627"/>
            <a:ext cx="281160" cy="680760"/>
            <a:chOff x="2566270" y="418627"/>
            <a:chExt cx="281160" cy="6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61B7BD-732A-4D86-8360-41EB7D5AC3B3}"/>
                    </a:ext>
                  </a:extLst>
                </p14:cNvPr>
                <p14:cNvContentPartPr/>
                <p14:nvPr/>
              </p14:nvContentPartPr>
              <p14:xfrm>
                <a:off x="2566270" y="418627"/>
                <a:ext cx="281160" cy="680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61B7BD-732A-4D86-8360-41EB7D5AC3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57270" y="409987"/>
                  <a:ext cx="29880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FA3CE35-45A3-4AA8-BE4E-489BB5B949C9}"/>
                    </a:ext>
                  </a:extLst>
                </p14:cNvPr>
                <p14:cNvContentPartPr/>
                <p14:nvPr/>
              </p14:nvContentPartPr>
              <p14:xfrm>
                <a:off x="2630710" y="814267"/>
                <a:ext cx="197640" cy="29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FA3CE35-45A3-4AA8-BE4E-489BB5B9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1710" y="805627"/>
                  <a:ext cx="2152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9BE55C-DCC4-4FCC-A7B6-4E1939BBD072}"/>
                  </a:ext>
                </a:extLst>
              </p14:cNvPr>
              <p14:cNvContentPartPr/>
              <p14:nvPr/>
            </p14:nvContentPartPr>
            <p14:xfrm>
              <a:off x="4070350" y="392707"/>
              <a:ext cx="312480" cy="668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9BE55C-DCC4-4FCC-A7B6-4E1939BBD0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1710" y="383707"/>
                <a:ext cx="3301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E0BDB4-4CD2-483F-B0DE-B1DED068071D}"/>
                  </a:ext>
                </a:extLst>
              </p14:cNvPr>
              <p14:cNvContentPartPr/>
              <p14:nvPr/>
            </p14:nvContentPartPr>
            <p14:xfrm>
              <a:off x="5631310" y="785107"/>
              <a:ext cx="401040" cy="314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E0BDB4-4CD2-483F-B0DE-B1DED06807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70" y="776107"/>
                <a:ext cx="4186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E6E6C8-8E0C-4985-A7BF-6DD1D3EBADA1}"/>
                  </a:ext>
                </a:extLst>
              </p14:cNvPr>
              <p14:cNvContentPartPr/>
              <p14:nvPr/>
            </p14:nvContentPartPr>
            <p14:xfrm>
              <a:off x="681670" y="2174707"/>
              <a:ext cx="206280" cy="576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E6E6C8-8E0C-4985-A7BF-6DD1D3EBAD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3030" y="2166067"/>
                <a:ext cx="223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E7006F-9BC6-4AB6-BF4F-AA196AA990AF}"/>
                  </a:ext>
                </a:extLst>
              </p14:cNvPr>
              <p14:cNvContentPartPr/>
              <p14:nvPr/>
            </p14:nvContentPartPr>
            <p14:xfrm>
              <a:off x="971470" y="2384947"/>
              <a:ext cx="174600" cy="4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E7006F-9BC6-4AB6-BF4F-AA196AA990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2830" y="2375947"/>
                <a:ext cx="192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2AD0724-5459-4BE6-8CCF-4DB628AF22B2}"/>
                  </a:ext>
                </a:extLst>
              </p14:cNvPr>
              <p14:cNvContentPartPr/>
              <p14:nvPr/>
            </p14:nvContentPartPr>
            <p14:xfrm>
              <a:off x="996670" y="2526427"/>
              <a:ext cx="175320" cy="17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2AD0724-5459-4BE6-8CCF-4DB628AF22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8030" y="2517787"/>
                <a:ext cx="19296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E8E7D30-0EA8-409E-997F-3E7ED48CE141}"/>
              </a:ext>
            </a:extLst>
          </p:cNvPr>
          <p:cNvGrpSpPr/>
          <p:nvPr/>
        </p:nvGrpSpPr>
        <p:grpSpPr>
          <a:xfrm>
            <a:off x="1418590" y="2031787"/>
            <a:ext cx="1531800" cy="953640"/>
            <a:chOff x="1418590" y="2031787"/>
            <a:chExt cx="1531800" cy="9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A3B575-45AE-4A37-A3A8-BF899224412D}"/>
                    </a:ext>
                  </a:extLst>
                </p14:cNvPr>
                <p14:cNvContentPartPr/>
                <p14:nvPr/>
              </p14:nvContentPartPr>
              <p14:xfrm>
                <a:off x="1418590" y="2238067"/>
                <a:ext cx="247680" cy="21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A3B575-45AE-4A37-A3A8-BF89922441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9950" y="2229427"/>
                  <a:ext cx="265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4DC9E5-0BA5-4430-91D5-AE274887FF88}"/>
                    </a:ext>
                  </a:extLst>
                </p14:cNvPr>
                <p14:cNvContentPartPr/>
                <p14:nvPr/>
              </p14:nvContentPartPr>
              <p14:xfrm>
                <a:off x="1791190" y="2048347"/>
                <a:ext cx="51480" cy="381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4DC9E5-0BA5-4430-91D5-AE274887FF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2550" y="2039707"/>
                  <a:ext cx="69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E2BDBF-7FB7-4773-A23D-0F6E3CD2BD2E}"/>
                    </a:ext>
                  </a:extLst>
                </p14:cNvPr>
                <p14:cNvContentPartPr/>
                <p14:nvPr/>
              </p14:nvContentPartPr>
              <p14:xfrm>
                <a:off x="1839430" y="2256427"/>
                <a:ext cx="138600" cy="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E2BDBF-7FB7-4773-A23D-0F6E3CD2BD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0790" y="2247787"/>
                  <a:ext cx="156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17D1A0-8641-4B4A-987C-D8DB18A74589}"/>
                    </a:ext>
                  </a:extLst>
                </p14:cNvPr>
                <p14:cNvContentPartPr/>
                <p14:nvPr/>
              </p14:nvContentPartPr>
              <p14:xfrm>
                <a:off x="2038150" y="2104867"/>
                <a:ext cx="64800" cy="255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17D1A0-8641-4B4A-987C-D8DB18A745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29510" y="2095867"/>
                  <a:ext cx="82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36A468-E8A4-4ACE-BC2A-6CB24805146A}"/>
                    </a:ext>
                  </a:extLst>
                </p14:cNvPr>
                <p14:cNvContentPartPr/>
                <p14:nvPr/>
              </p14:nvContentPartPr>
              <p14:xfrm>
                <a:off x="2104030" y="2095507"/>
                <a:ext cx="206280" cy="294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36A468-E8A4-4ACE-BC2A-6CB2480514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5390" y="2086867"/>
                  <a:ext cx="223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4E4BEE-9A60-455B-B5AE-0C4DD34EE374}"/>
                    </a:ext>
                  </a:extLst>
                </p14:cNvPr>
                <p14:cNvContentPartPr/>
                <p14:nvPr/>
              </p14:nvContentPartPr>
              <p14:xfrm>
                <a:off x="2272510" y="2031787"/>
                <a:ext cx="131760" cy="393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4E4BEE-9A60-455B-B5AE-0C4DD34EE3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63870" y="2022787"/>
                  <a:ext cx="1494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92673D-E867-48E7-A6F2-74C63997CBF4}"/>
                    </a:ext>
                  </a:extLst>
                </p14:cNvPr>
                <p14:cNvContentPartPr/>
                <p14:nvPr/>
              </p14:nvContentPartPr>
              <p14:xfrm>
                <a:off x="1558630" y="2542267"/>
                <a:ext cx="988920" cy="1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92673D-E867-48E7-A6F2-74C63997CB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9990" y="2533627"/>
                  <a:ext cx="10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854418-10AB-43AA-904E-AE476946D619}"/>
                    </a:ext>
                  </a:extLst>
                </p14:cNvPr>
                <p14:cNvContentPartPr/>
                <p14:nvPr/>
              </p14:nvContentPartPr>
              <p14:xfrm>
                <a:off x="1763830" y="2674387"/>
                <a:ext cx="244440" cy="282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854418-10AB-43AA-904E-AE476946D6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54830" y="2665747"/>
                  <a:ext cx="262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827E69-6D17-4509-B6F7-0A0929F2A858}"/>
                    </a:ext>
                  </a:extLst>
                </p14:cNvPr>
                <p14:cNvContentPartPr/>
                <p14:nvPr/>
              </p14:nvContentPartPr>
              <p14:xfrm>
                <a:off x="2046070" y="2689507"/>
                <a:ext cx="63360" cy="233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827E69-6D17-4509-B6F7-0A0929F2A8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37070" y="2680867"/>
                  <a:ext cx="81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C667E4-AE6F-4B11-A757-2B96A80A0D8F}"/>
                    </a:ext>
                  </a:extLst>
                </p14:cNvPr>
                <p14:cNvContentPartPr/>
                <p14:nvPr/>
              </p14:nvContentPartPr>
              <p14:xfrm>
                <a:off x="2145790" y="2728387"/>
                <a:ext cx="151200" cy="206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C667E4-AE6F-4B11-A757-2B96A80A0D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36790" y="2719747"/>
                  <a:ext cx="16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51BB31-CB1F-46B2-9710-B95C9DC5352E}"/>
                    </a:ext>
                  </a:extLst>
                </p14:cNvPr>
                <p14:cNvContentPartPr/>
                <p14:nvPr/>
              </p14:nvContentPartPr>
              <p14:xfrm>
                <a:off x="2304910" y="2695987"/>
                <a:ext cx="126000" cy="289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51BB31-CB1F-46B2-9710-B95C9DC535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96270" y="2686987"/>
                  <a:ext cx="143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70DE6E-F2A9-4EFF-81B1-52B7A565CF62}"/>
                    </a:ext>
                  </a:extLst>
                </p14:cNvPr>
                <p14:cNvContentPartPr/>
                <p14:nvPr/>
              </p14:nvContentPartPr>
              <p14:xfrm>
                <a:off x="2752750" y="2433547"/>
                <a:ext cx="149400" cy="30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70DE6E-F2A9-4EFF-81B1-52B7A565CF6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44110" y="2424907"/>
                  <a:ext cx="16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7F2091-4007-4DF6-A3DE-DF9B8457C3F0}"/>
                    </a:ext>
                  </a:extLst>
                </p14:cNvPr>
                <p14:cNvContentPartPr/>
                <p14:nvPr/>
              </p14:nvContentPartPr>
              <p14:xfrm>
                <a:off x="2802430" y="2547667"/>
                <a:ext cx="147960" cy="11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7F2091-4007-4DF6-A3DE-DF9B8457C3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93790" y="2538667"/>
                  <a:ext cx="165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F64A89-D5F2-40C0-8A47-8D9CDC27F33D}"/>
              </a:ext>
            </a:extLst>
          </p:cNvPr>
          <p:cNvGrpSpPr/>
          <p:nvPr/>
        </p:nvGrpSpPr>
        <p:grpSpPr>
          <a:xfrm>
            <a:off x="3330550" y="1981387"/>
            <a:ext cx="1541160" cy="884880"/>
            <a:chOff x="3330550" y="1981387"/>
            <a:chExt cx="1541160" cy="88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E68EFB-AEDB-4059-8EFC-BA347CFF3580}"/>
                    </a:ext>
                  </a:extLst>
                </p14:cNvPr>
                <p14:cNvContentPartPr/>
                <p14:nvPr/>
              </p14:nvContentPartPr>
              <p14:xfrm>
                <a:off x="3446470" y="1981387"/>
                <a:ext cx="88560" cy="344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E68EFB-AEDB-4059-8EFC-BA347CFF35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7470" y="1972747"/>
                  <a:ext cx="106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3AD23A-7F8B-48B0-AD4A-DEAD59FF03F8}"/>
                    </a:ext>
                  </a:extLst>
                </p14:cNvPr>
                <p14:cNvContentPartPr/>
                <p14:nvPr/>
              </p14:nvContentPartPr>
              <p14:xfrm>
                <a:off x="3583990" y="2026387"/>
                <a:ext cx="201240" cy="294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3AD23A-7F8B-48B0-AD4A-DEAD59FF03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75350" y="2017387"/>
                  <a:ext cx="218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18DDE5-4C27-4777-8400-C111AEE392FB}"/>
                    </a:ext>
                  </a:extLst>
                </p14:cNvPr>
                <p14:cNvContentPartPr/>
                <p14:nvPr/>
              </p14:nvContentPartPr>
              <p14:xfrm>
                <a:off x="3330550" y="2403667"/>
                <a:ext cx="573120" cy="44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18DDE5-4C27-4777-8400-C111AEE392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21550" y="2394667"/>
                  <a:ext cx="590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F3933C-44A7-4E72-BDCC-22532F988734}"/>
                    </a:ext>
                  </a:extLst>
                </p14:cNvPr>
                <p14:cNvContentPartPr/>
                <p14:nvPr/>
              </p14:nvContentPartPr>
              <p14:xfrm>
                <a:off x="3487870" y="2524267"/>
                <a:ext cx="288720" cy="342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F3933C-44A7-4E72-BDCC-22532F9887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78870" y="2515267"/>
                  <a:ext cx="306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6BED783-1D00-4A0F-A23E-E62BE2F52955}"/>
                    </a:ext>
                  </a:extLst>
                </p14:cNvPr>
                <p14:cNvContentPartPr/>
                <p14:nvPr/>
              </p14:nvContentPartPr>
              <p14:xfrm>
                <a:off x="4100950" y="2312227"/>
                <a:ext cx="144720" cy="9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6BED783-1D00-4A0F-A23E-E62BE2F529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92310" y="2303227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FCC8A9-9A56-4025-A732-1645D170B240}"/>
                    </a:ext>
                  </a:extLst>
                </p14:cNvPr>
                <p14:cNvContentPartPr/>
                <p14:nvPr/>
              </p14:nvContentPartPr>
              <p14:xfrm>
                <a:off x="4120390" y="2415187"/>
                <a:ext cx="230040" cy="56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FCC8A9-9A56-4025-A732-1645D170B2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11750" y="2406547"/>
                  <a:ext cx="247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95B79F-4AFD-4880-B93B-A861B4F2C1E6}"/>
                    </a:ext>
                  </a:extLst>
                </p14:cNvPr>
                <p14:cNvContentPartPr/>
                <p14:nvPr/>
              </p14:nvContentPartPr>
              <p14:xfrm>
                <a:off x="4528990" y="2125387"/>
                <a:ext cx="342720" cy="501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95B79F-4AFD-4880-B93B-A861B4F2C1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20350" y="2116747"/>
                  <a:ext cx="360360" cy="51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B17BF5A-BE70-4AB6-9937-2AE77A849FB9}"/>
              </a:ext>
            </a:extLst>
          </p:cNvPr>
          <p:cNvGrpSpPr/>
          <p:nvPr/>
        </p:nvGrpSpPr>
        <p:grpSpPr>
          <a:xfrm>
            <a:off x="813790" y="3257947"/>
            <a:ext cx="4409280" cy="983520"/>
            <a:chOff x="813790" y="3257947"/>
            <a:chExt cx="4409280" cy="9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FA9FF5-5AF4-4C2C-A77E-765AD6FA2311}"/>
                    </a:ext>
                  </a:extLst>
                </p14:cNvPr>
                <p14:cNvContentPartPr/>
                <p14:nvPr/>
              </p14:nvContentPartPr>
              <p14:xfrm>
                <a:off x="813790" y="3412747"/>
                <a:ext cx="59760" cy="582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FA9FF5-5AF4-4C2C-A77E-765AD6FA23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4790" y="3403747"/>
                  <a:ext cx="774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AD9A46-EA73-44A1-8D98-3378CFB7A645}"/>
                    </a:ext>
                  </a:extLst>
                </p14:cNvPr>
                <p14:cNvContentPartPr/>
                <p14:nvPr/>
              </p14:nvContentPartPr>
              <p14:xfrm>
                <a:off x="846550" y="3605707"/>
                <a:ext cx="208800" cy="390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AD9A46-EA73-44A1-8D98-3378CFB7A6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7910" y="3596707"/>
                  <a:ext cx="226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1E7660-BEE1-4340-9C40-E167D7A5B7AA}"/>
                    </a:ext>
                  </a:extLst>
                </p14:cNvPr>
                <p14:cNvContentPartPr/>
                <p14:nvPr/>
              </p14:nvContentPartPr>
              <p14:xfrm>
                <a:off x="1119790" y="3644947"/>
                <a:ext cx="141840" cy="18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1E7660-BEE1-4340-9C40-E167D7A5B7A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1150" y="3636307"/>
                  <a:ext cx="159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646A51-6738-47C9-A72F-0A86DC627C4C}"/>
                    </a:ext>
                  </a:extLst>
                </p14:cNvPr>
                <p14:cNvContentPartPr/>
                <p14:nvPr/>
              </p14:nvContentPartPr>
              <p14:xfrm>
                <a:off x="1155430" y="3803347"/>
                <a:ext cx="112680" cy="10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646A51-6738-47C9-A72F-0A86DC627C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6790" y="3794707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069AD6-951C-4493-8855-A6DC2895FC08}"/>
                    </a:ext>
                  </a:extLst>
                </p14:cNvPr>
                <p14:cNvContentPartPr/>
                <p14:nvPr/>
              </p14:nvContentPartPr>
              <p14:xfrm>
                <a:off x="1367110" y="3307627"/>
                <a:ext cx="406800" cy="933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069AD6-951C-4493-8855-A6DC2895FC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58470" y="3298627"/>
                  <a:ext cx="424440" cy="9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52545E-5B11-41FA-8AEF-81AE11D7A15A}"/>
                    </a:ext>
                  </a:extLst>
                </p14:cNvPr>
                <p14:cNvContentPartPr/>
                <p14:nvPr/>
              </p14:nvContentPartPr>
              <p14:xfrm>
                <a:off x="1854190" y="3373147"/>
                <a:ext cx="178200" cy="636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52545E-5B11-41FA-8AEF-81AE11D7A1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45550" y="3364507"/>
                  <a:ext cx="19584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D7E0E9-CED1-4A79-AE7D-A08A4FAAC53D}"/>
                    </a:ext>
                  </a:extLst>
                </p14:cNvPr>
                <p14:cNvContentPartPr/>
                <p14:nvPr/>
              </p14:nvContentPartPr>
              <p14:xfrm>
                <a:off x="2008270" y="3560347"/>
                <a:ext cx="200160" cy="277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D7E0E9-CED1-4A79-AE7D-A08A4FAAC5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99630" y="3551347"/>
                  <a:ext cx="217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6AFD5E-6FD0-4480-BBE2-ADA07E1F566E}"/>
                    </a:ext>
                  </a:extLst>
                </p14:cNvPr>
                <p14:cNvContentPartPr/>
                <p14:nvPr/>
              </p14:nvContentPartPr>
              <p14:xfrm>
                <a:off x="2244790" y="3397627"/>
                <a:ext cx="132120" cy="564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6AFD5E-6FD0-4480-BBE2-ADA07E1F56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6150" y="3388987"/>
                  <a:ext cx="1497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894D3F-B5DC-45ED-BA6A-49BCA6CB8280}"/>
                    </a:ext>
                  </a:extLst>
                </p14:cNvPr>
                <p14:cNvContentPartPr/>
                <p14:nvPr/>
              </p14:nvContentPartPr>
              <p14:xfrm>
                <a:off x="2505430" y="3565387"/>
                <a:ext cx="169920" cy="43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894D3F-B5DC-45ED-BA6A-49BCA6CB82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96430" y="3556387"/>
                  <a:ext cx="187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42C4B5-9318-4E83-BF0D-C57E5B248FFC}"/>
                    </a:ext>
                  </a:extLst>
                </p14:cNvPr>
                <p14:cNvContentPartPr/>
                <p14:nvPr/>
              </p14:nvContentPartPr>
              <p14:xfrm>
                <a:off x="2571310" y="3670507"/>
                <a:ext cx="138600" cy="21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42C4B5-9318-4E83-BF0D-C57E5B248F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62310" y="3661867"/>
                  <a:ext cx="156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474FC1-616F-4489-918A-EEF0CBF50221}"/>
                    </a:ext>
                  </a:extLst>
                </p14:cNvPr>
                <p14:cNvContentPartPr/>
                <p14:nvPr/>
              </p14:nvContentPartPr>
              <p14:xfrm>
                <a:off x="2840950" y="3408067"/>
                <a:ext cx="221400" cy="435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474FC1-616F-4489-918A-EEF0CBF502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31950" y="3399427"/>
                  <a:ext cx="2390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1B5865-A210-4032-8514-27E588223DC1}"/>
                    </a:ext>
                  </a:extLst>
                </p14:cNvPr>
                <p14:cNvContentPartPr/>
                <p14:nvPr/>
              </p14:nvContentPartPr>
              <p14:xfrm>
                <a:off x="3117070" y="3387187"/>
                <a:ext cx="77400" cy="489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1B5865-A210-4032-8514-27E588223D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08070" y="3378547"/>
                  <a:ext cx="950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C894E9-8E91-4A9C-B037-2C2D986390A6}"/>
                    </a:ext>
                  </a:extLst>
                </p14:cNvPr>
                <p14:cNvContentPartPr/>
                <p14:nvPr/>
              </p14:nvContentPartPr>
              <p14:xfrm>
                <a:off x="3179350" y="3542347"/>
                <a:ext cx="156600" cy="237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C894E9-8E91-4A9C-B037-2C2D986390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70710" y="3533707"/>
                  <a:ext cx="174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0EA92C-4E39-4393-8115-189253ADC29B}"/>
                    </a:ext>
                  </a:extLst>
                </p14:cNvPr>
                <p14:cNvContentPartPr/>
                <p14:nvPr/>
              </p14:nvContentPartPr>
              <p14:xfrm>
                <a:off x="3359350" y="3453787"/>
                <a:ext cx="71280" cy="380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0EA92C-4E39-4393-8115-189253ADC29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50710" y="3445147"/>
                  <a:ext cx="889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7290C5-61E9-4726-9AE4-F063B9AD408C}"/>
                    </a:ext>
                  </a:extLst>
                </p14:cNvPr>
                <p14:cNvContentPartPr/>
                <p14:nvPr/>
              </p14:nvContentPartPr>
              <p14:xfrm>
                <a:off x="3402550" y="3257947"/>
                <a:ext cx="159840" cy="184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7290C5-61E9-4726-9AE4-F063B9AD40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3910" y="3249307"/>
                  <a:ext cx="177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535ED0-B633-4B44-BE78-A1DBC8A24A17}"/>
                    </a:ext>
                  </a:extLst>
                </p14:cNvPr>
                <p14:cNvContentPartPr/>
                <p14:nvPr/>
              </p14:nvContentPartPr>
              <p14:xfrm>
                <a:off x="3566350" y="3639187"/>
                <a:ext cx="181800" cy="1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535ED0-B633-4B44-BE78-A1DBC8A24A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57350" y="3630547"/>
                  <a:ext cx="19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0F54A9-3588-443B-AEC8-621275FCDC79}"/>
                    </a:ext>
                  </a:extLst>
                </p14:cNvPr>
                <p14:cNvContentPartPr/>
                <p14:nvPr/>
              </p14:nvContentPartPr>
              <p14:xfrm>
                <a:off x="3844630" y="3397987"/>
                <a:ext cx="83520" cy="431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0F54A9-3588-443B-AEC8-621275FCDC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35630" y="3388987"/>
                  <a:ext cx="1011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130E09-7DE7-48A3-82C8-6097194BC619}"/>
                    </a:ext>
                  </a:extLst>
                </p14:cNvPr>
                <p14:cNvContentPartPr/>
                <p14:nvPr/>
              </p14:nvContentPartPr>
              <p14:xfrm>
                <a:off x="3983950" y="3444427"/>
                <a:ext cx="232920" cy="323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130E09-7DE7-48A3-82C8-6097194BC6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75310" y="3435787"/>
                  <a:ext cx="250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D839DC5-DBFE-4D2E-9080-D5A5DF281250}"/>
                    </a:ext>
                  </a:extLst>
                </p14:cNvPr>
                <p14:cNvContentPartPr/>
                <p14:nvPr/>
              </p14:nvContentPartPr>
              <p14:xfrm>
                <a:off x="4247470" y="3348307"/>
                <a:ext cx="46440" cy="406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D839DC5-DBFE-4D2E-9080-D5A5DF2812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38830" y="3339667"/>
                  <a:ext cx="640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E9B29C-E10E-4A9C-BA5C-B20F1708BC22}"/>
                    </a:ext>
                  </a:extLst>
                </p14:cNvPr>
                <p14:cNvContentPartPr/>
                <p14:nvPr/>
              </p14:nvContentPartPr>
              <p14:xfrm>
                <a:off x="4328830" y="3455227"/>
                <a:ext cx="170640" cy="225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E9B29C-E10E-4A9C-BA5C-B20F1708BC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20190" y="3446587"/>
                  <a:ext cx="188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C78507-2C68-483E-AEDC-9F1515F8666E}"/>
                    </a:ext>
                  </a:extLst>
                </p14:cNvPr>
                <p14:cNvContentPartPr/>
                <p14:nvPr/>
              </p14:nvContentPartPr>
              <p14:xfrm>
                <a:off x="4484710" y="3294667"/>
                <a:ext cx="141120" cy="475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C78507-2C68-483E-AEDC-9F1515F866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75710" y="3286027"/>
                  <a:ext cx="1587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5DE0A69-9AB0-4BCC-B642-87F2B2362EF2}"/>
                    </a:ext>
                  </a:extLst>
                </p14:cNvPr>
                <p14:cNvContentPartPr/>
                <p14:nvPr/>
              </p14:nvContentPartPr>
              <p14:xfrm>
                <a:off x="4826350" y="3387907"/>
                <a:ext cx="72720" cy="273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5DE0A69-9AB0-4BCC-B642-87F2B2362E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17710" y="3379267"/>
                  <a:ext cx="90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DD12DC-60B1-4955-8D56-1534FDE160ED}"/>
                    </a:ext>
                  </a:extLst>
                </p14:cNvPr>
                <p14:cNvContentPartPr/>
                <p14:nvPr/>
              </p14:nvContentPartPr>
              <p14:xfrm>
                <a:off x="4724110" y="3509587"/>
                <a:ext cx="313200" cy="21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DD12DC-60B1-4955-8D56-1534FDE160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15470" y="3500947"/>
                  <a:ext cx="330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42425B-1CD8-4076-95CC-62128E8D0281}"/>
                    </a:ext>
                  </a:extLst>
                </p14:cNvPr>
                <p14:cNvContentPartPr/>
                <p14:nvPr/>
              </p14:nvContentPartPr>
              <p14:xfrm>
                <a:off x="5009590" y="3307987"/>
                <a:ext cx="213480" cy="384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42425B-1CD8-4076-95CC-62128E8D02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00590" y="3299347"/>
                  <a:ext cx="23112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23669A-21BB-41AC-9742-BA60384D6ED8}"/>
              </a:ext>
            </a:extLst>
          </p:cNvPr>
          <p:cNvGrpSpPr/>
          <p:nvPr/>
        </p:nvGrpSpPr>
        <p:grpSpPr>
          <a:xfrm>
            <a:off x="5365990" y="3203947"/>
            <a:ext cx="589320" cy="270720"/>
            <a:chOff x="5365990" y="3203947"/>
            <a:chExt cx="58932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DA07AF5-712B-4090-902B-B0D26467C8C5}"/>
                    </a:ext>
                  </a:extLst>
                </p14:cNvPr>
                <p14:cNvContentPartPr/>
                <p14:nvPr/>
              </p14:nvContentPartPr>
              <p14:xfrm>
                <a:off x="5372110" y="3358747"/>
                <a:ext cx="133920" cy="20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DA07AF5-712B-4090-902B-B0D26467C8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63110" y="3350107"/>
                  <a:ext cx="151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45C8AD-BF63-4447-BEF9-D413E36EE1A8}"/>
                    </a:ext>
                  </a:extLst>
                </p14:cNvPr>
                <p14:cNvContentPartPr/>
                <p14:nvPr/>
              </p14:nvContentPartPr>
              <p14:xfrm>
                <a:off x="5365990" y="3442267"/>
                <a:ext cx="136440" cy="12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45C8AD-BF63-4447-BEF9-D413E36EE1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7350" y="3433267"/>
                  <a:ext cx="154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BAF861-8789-4551-B58E-CF14F99357DA}"/>
                    </a:ext>
                  </a:extLst>
                </p14:cNvPr>
                <p14:cNvContentPartPr/>
                <p14:nvPr/>
              </p14:nvContentPartPr>
              <p14:xfrm>
                <a:off x="5582710" y="3389707"/>
                <a:ext cx="120960" cy="14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BAF861-8789-4551-B58E-CF14F99357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73710" y="3380707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E51FDB-C613-4FFF-9FC0-10D9B331A314}"/>
                    </a:ext>
                  </a:extLst>
                </p14:cNvPr>
                <p14:cNvContentPartPr/>
                <p14:nvPr/>
              </p14:nvContentPartPr>
              <p14:xfrm>
                <a:off x="5749390" y="3262627"/>
                <a:ext cx="141120" cy="212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E51FDB-C613-4FFF-9FC0-10D9B331A3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40750" y="3253987"/>
                  <a:ext cx="158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E6C7F7-29BA-45FD-A628-48B8F1B7BC03}"/>
                    </a:ext>
                  </a:extLst>
                </p14:cNvPr>
                <p14:cNvContentPartPr/>
                <p14:nvPr/>
              </p14:nvContentPartPr>
              <p14:xfrm>
                <a:off x="5787910" y="3203947"/>
                <a:ext cx="167400" cy="42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E6C7F7-29BA-45FD-A628-48B8F1B7BC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79270" y="3194947"/>
                  <a:ext cx="1850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2052441-4477-442C-A48E-47A22362EE84}"/>
              </a:ext>
            </a:extLst>
          </p:cNvPr>
          <p:cNvGrpSpPr/>
          <p:nvPr/>
        </p:nvGrpSpPr>
        <p:grpSpPr>
          <a:xfrm>
            <a:off x="3133270" y="3982627"/>
            <a:ext cx="1211760" cy="672840"/>
            <a:chOff x="3133270" y="3982627"/>
            <a:chExt cx="1211760" cy="67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3AF351-7EDB-4889-AA84-8A109A800AC8}"/>
                    </a:ext>
                  </a:extLst>
                </p14:cNvPr>
                <p14:cNvContentPartPr/>
                <p14:nvPr/>
              </p14:nvContentPartPr>
              <p14:xfrm>
                <a:off x="3133270" y="4072267"/>
                <a:ext cx="99720" cy="583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3AF351-7EDB-4889-AA84-8A109A800AC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24270" y="4063267"/>
                  <a:ext cx="1173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9528282-6525-4DE4-A094-479703BFE6C4}"/>
                    </a:ext>
                  </a:extLst>
                </p14:cNvPr>
                <p14:cNvContentPartPr/>
                <p14:nvPr/>
              </p14:nvContentPartPr>
              <p14:xfrm>
                <a:off x="3288790" y="4203667"/>
                <a:ext cx="230040" cy="248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9528282-6525-4DE4-A094-479703BFE6C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79790" y="4194667"/>
                  <a:ext cx="247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207AEE-9207-48CD-93AE-197A8BCA640F}"/>
                    </a:ext>
                  </a:extLst>
                </p14:cNvPr>
                <p14:cNvContentPartPr/>
                <p14:nvPr/>
              </p14:nvContentPartPr>
              <p14:xfrm>
                <a:off x="3582550" y="4348387"/>
                <a:ext cx="32760" cy="169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207AEE-9207-48CD-93AE-197A8BCA640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73550" y="4339747"/>
                  <a:ext cx="50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97FE5E-146C-42DB-AC18-BFCC190541AA}"/>
                    </a:ext>
                  </a:extLst>
                </p14:cNvPr>
                <p14:cNvContentPartPr/>
                <p14:nvPr/>
              </p14:nvContentPartPr>
              <p14:xfrm>
                <a:off x="3632230" y="4278187"/>
                <a:ext cx="172080" cy="2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97FE5E-146C-42DB-AC18-BFCC190541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23230" y="4269547"/>
                  <a:ext cx="18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8DD8E5-98BA-408E-87F0-0DAE1FDDDBE0}"/>
                    </a:ext>
                  </a:extLst>
                </p14:cNvPr>
                <p14:cNvContentPartPr/>
                <p14:nvPr/>
              </p14:nvContentPartPr>
              <p14:xfrm>
                <a:off x="3831670" y="4137427"/>
                <a:ext cx="211320" cy="257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8DD8E5-98BA-408E-87F0-0DAE1FDDDB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23030" y="4128787"/>
                  <a:ext cx="228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EFABB8-E580-4F90-8BB5-F62740CE9CFF}"/>
                    </a:ext>
                  </a:extLst>
                </p14:cNvPr>
                <p14:cNvContentPartPr/>
                <p14:nvPr/>
              </p14:nvContentPartPr>
              <p14:xfrm>
                <a:off x="3892510" y="4090267"/>
                <a:ext cx="165600" cy="24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EFABB8-E580-4F90-8BB5-F62740CE9C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83870" y="4081267"/>
                  <a:ext cx="18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877A8B-2084-4E36-AA85-FD2D8C2C2CB3}"/>
                    </a:ext>
                  </a:extLst>
                </p14:cNvPr>
                <p14:cNvContentPartPr/>
                <p14:nvPr/>
              </p14:nvContentPartPr>
              <p14:xfrm>
                <a:off x="4139470" y="3982627"/>
                <a:ext cx="205560" cy="561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877A8B-2084-4E36-AA85-FD2D8C2C2C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30470" y="3973627"/>
                  <a:ext cx="223200" cy="57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919FA61-CE4E-4462-A676-6246DD2EC74E}"/>
                  </a:ext>
                </a:extLst>
              </p14:cNvPr>
              <p14:cNvContentPartPr/>
              <p14:nvPr/>
            </p14:nvContentPartPr>
            <p14:xfrm>
              <a:off x="9523630" y="4806307"/>
              <a:ext cx="153000" cy="1486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919FA61-CE4E-4462-A676-6246DD2EC7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514990" y="4797667"/>
                <a:ext cx="17064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B3F50687-ACBB-49A3-8AF8-05C6811D2A29}"/>
              </a:ext>
            </a:extLst>
          </p:cNvPr>
          <p:cNvGrpSpPr/>
          <p:nvPr/>
        </p:nvGrpSpPr>
        <p:grpSpPr>
          <a:xfrm>
            <a:off x="535870" y="5207347"/>
            <a:ext cx="1262160" cy="968040"/>
            <a:chOff x="535870" y="5207347"/>
            <a:chExt cx="1262160" cy="9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FBB7E3-7ED9-4A9D-A8F3-55B756135E7A}"/>
                    </a:ext>
                  </a:extLst>
                </p14:cNvPr>
                <p14:cNvContentPartPr/>
                <p14:nvPr/>
              </p14:nvContentPartPr>
              <p14:xfrm>
                <a:off x="535870" y="5220667"/>
                <a:ext cx="332640" cy="954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FBB7E3-7ED9-4A9D-A8F3-55B756135E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7230" y="5212027"/>
                  <a:ext cx="35028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F10FCD-B7DC-4C95-8B6E-30AE4B6DCBBF}"/>
                    </a:ext>
                  </a:extLst>
                </p14:cNvPr>
                <p14:cNvContentPartPr/>
                <p14:nvPr/>
              </p14:nvContentPartPr>
              <p14:xfrm>
                <a:off x="962830" y="5210227"/>
                <a:ext cx="160920" cy="794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F10FCD-B7DC-4C95-8B6E-30AE4B6DCB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190" y="5201587"/>
                  <a:ext cx="17856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75E65F-4EBF-41F4-82C7-25513376957F}"/>
                    </a:ext>
                  </a:extLst>
                </p14:cNvPr>
                <p14:cNvContentPartPr/>
                <p14:nvPr/>
              </p14:nvContentPartPr>
              <p14:xfrm>
                <a:off x="1135990" y="5391307"/>
                <a:ext cx="148320" cy="455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75E65F-4EBF-41F4-82C7-2551337695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7350" y="5382307"/>
                  <a:ext cx="165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01C6509-DE0F-4F33-AE28-33181324450F}"/>
                    </a:ext>
                  </a:extLst>
                </p14:cNvPr>
                <p14:cNvContentPartPr/>
                <p14:nvPr/>
              </p14:nvContentPartPr>
              <p14:xfrm>
                <a:off x="1245070" y="5207347"/>
                <a:ext cx="183240" cy="757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01C6509-DE0F-4F33-AE28-3318132445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36430" y="5198347"/>
                  <a:ext cx="20088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FE8287-D62F-482E-AD5F-15493FBD9E89}"/>
                    </a:ext>
                  </a:extLst>
                </p14:cNvPr>
                <p14:cNvContentPartPr/>
                <p14:nvPr/>
              </p14:nvContentPartPr>
              <p14:xfrm>
                <a:off x="1604710" y="5474467"/>
                <a:ext cx="168120" cy="65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FE8287-D62F-482E-AD5F-15493FBD9E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96070" y="5465467"/>
                  <a:ext cx="185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EC5054E-5D21-4280-8ED6-AE35A85D2829}"/>
                    </a:ext>
                  </a:extLst>
                </p14:cNvPr>
                <p14:cNvContentPartPr/>
                <p14:nvPr/>
              </p14:nvContentPartPr>
              <p14:xfrm>
                <a:off x="1649710" y="5615227"/>
                <a:ext cx="148320" cy="13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EC5054E-5D21-4280-8ED6-AE35A85D282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41070" y="5606227"/>
                  <a:ext cx="165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8D1B6D8-A5DE-4D17-8B09-E1791A002C3C}"/>
              </a:ext>
            </a:extLst>
          </p:cNvPr>
          <p:cNvGrpSpPr/>
          <p:nvPr/>
        </p:nvGrpSpPr>
        <p:grpSpPr>
          <a:xfrm>
            <a:off x="2018350" y="5263867"/>
            <a:ext cx="685080" cy="494280"/>
            <a:chOff x="2018350" y="5263867"/>
            <a:chExt cx="68508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27101AC-D756-4702-ABD8-5DE26A08309C}"/>
                    </a:ext>
                  </a:extLst>
                </p14:cNvPr>
                <p14:cNvContentPartPr/>
                <p14:nvPr/>
              </p14:nvContentPartPr>
              <p14:xfrm>
                <a:off x="2018350" y="5510467"/>
                <a:ext cx="262800" cy="33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27101AC-D756-4702-ABD8-5DE26A0830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09350" y="5501467"/>
                  <a:ext cx="280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AA6825E-460D-4EF7-919F-D3A612C0338C}"/>
                    </a:ext>
                  </a:extLst>
                </p14:cNvPr>
                <p14:cNvContentPartPr/>
                <p14:nvPr/>
              </p14:nvContentPartPr>
              <p14:xfrm>
                <a:off x="2301310" y="5263867"/>
                <a:ext cx="402120" cy="494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AA6825E-460D-4EF7-919F-D3A612C033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92310" y="5254867"/>
                  <a:ext cx="41976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FBDE284-E3A6-4FF7-8933-CFB3681C903C}"/>
              </a:ext>
            </a:extLst>
          </p:cNvPr>
          <p:cNvGrpSpPr/>
          <p:nvPr/>
        </p:nvGrpSpPr>
        <p:grpSpPr>
          <a:xfrm>
            <a:off x="3293470" y="5150107"/>
            <a:ext cx="857520" cy="959760"/>
            <a:chOff x="3293470" y="5150107"/>
            <a:chExt cx="857520" cy="9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5EC12C-15B5-4EE5-96CF-E702FDD5A961}"/>
                    </a:ext>
                  </a:extLst>
                </p14:cNvPr>
                <p14:cNvContentPartPr/>
                <p14:nvPr/>
              </p14:nvContentPartPr>
              <p14:xfrm>
                <a:off x="3293470" y="5150107"/>
                <a:ext cx="255960" cy="959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5EC12C-15B5-4EE5-96CF-E702FDD5A96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84470" y="5141467"/>
                  <a:ext cx="27360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A1AEC1-F89C-4DD4-8C2D-A42F2378EACA}"/>
                    </a:ext>
                  </a:extLst>
                </p14:cNvPr>
                <p14:cNvContentPartPr/>
                <p14:nvPr/>
              </p14:nvContentPartPr>
              <p14:xfrm>
                <a:off x="3595510" y="5201227"/>
                <a:ext cx="141480" cy="609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A1AEC1-F89C-4DD4-8C2D-A42F2378EAC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86510" y="5192227"/>
                  <a:ext cx="15912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3238DF-CB31-470F-93E7-AEE61BBE5089}"/>
                    </a:ext>
                  </a:extLst>
                </p14:cNvPr>
                <p14:cNvContentPartPr/>
                <p14:nvPr/>
              </p14:nvContentPartPr>
              <p14:xfrm>
                <a:off x="3745630" y="5401387"/>
                <a:ext cx="249120" cy="336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3238DF-CB31-470F-93E7-AEE61BBE50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36630" y="5392747"/>
                  <a:ext cx="266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8E4D9D-0F93-4101-AE82-BBB977F68739}"/>
                    </a:ext>
                  </a:extLst>
                </p14:cNvPr>
                <p14:cNvContentPartPr/>
                <p14:nvPr/>
              </p14:nvContentPartPr>
              <p14:xfrm>
                <a:off x="3975670" y="5152627"/>
                <a:ext cx="175320" cy="688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8E4D9D-0F93-4101-AE82-BBB977F687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66670" y="5143987"/>
                  <a:ext cx="192960" cy="70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25C82E-EA7E-4DCA-B38E-4C8635B98630}"/>
              </a:ext>
            </a:extLst>
          </p:cNvPr>
          <p:cNvGrpSpPr/>
          <p:nvPr/>
        </p:nvGrpSpPr>
        <p:grpSpPr>
          <a:xfrm>
            <a:off x="4386430" y="5175667"/>
            <a:ext cx="774360" cy="428400"/>
            <a:chOff x="4386430" y="5175667"/>
            <a:chExt cx="77436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27A467E-7443-4350-9CCA-1B8CC9454AFB}"/>
                    </a:ext>
                  </a:extLst>
                </p14:cNvPr>
                <p14:cNvContentPartPr/>
                <p14:nvPr/>
              </p14:nvContentPartPr>
              <p14:xfrm>
                <a:off x="4386430" y="5343787"/>
                <a:ext cx="173880" cy="19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27A467E-7443-4350-9CCA-1B8CC9454A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7790" y="5334787"/>
                  <a:ext cx="19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C63D7A-7442-4912-9DAE-73B4806F3498}"/>
                    </a:ext>
                  </a:extLst>
                </p14:cNvPr>
                <p14:cNvContentPartPr/>
                <p14:nvPr/>
              </p14:nvContentPartPr>
              <p14:xfrm>
                <a:off x="4415230" y="5448187"/>
                <a:ext cx="178560" cy="39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C63D7A-7442-4912-9DAE-73B4806F34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06590" y="5439547"/>
                  <a:ext cx="196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A4B8AD-09F0-41A1-AB3E-1FB07AF71E0D}"/>
                    </a:ext>
                  </a:extLst>
                </p14:cNvPr>
                <p14:cNvContentPartPr/>
                <p14:nvPr/>
              </p14:nvContentPartPr>
              <p14:xfrm>
                <a:off x="4670830" y="5381227"/>
                <a:ext cx="175320" cy="16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A4B8AD-09F0-41A1-AB3E-1FB07AF71E0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62190" y="5372227"/>
                  <a:ext cx="192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F647D8-ABAC-4452-80FA-B33C740F017C}"/>
                    </a:ext>
                  </a:extLst>
                </p14:cNvPr>
                <p14:cNvContentPartPr/>
                <p14:nvPr/>
              </p14:nvContentPartPr>
              <p14:xfrm>
                <a:off x="4866310" y="5175667"/>
                <a:ext cx="294480" cy="428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F647D8-ABAC-4452-80FA-B33C740F017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57310" y="5166667"/>
                  <a:ext cx="312120" cy="44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50406B9-1125-45FF-90D2-EDDD85E429D5}"/>
                  </a:ext>
                </a:extLst>
              </p14:cNvPr>
              <p14:cNvContentPartPr/>
              <p14:nvPr/>
            </p14:nvContentPartPr>
            <p14:xfrm>
              <a:off x="9250750" y="3939787"/>
              <a:ext cx="142560" cy="14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50406B9-1125-45FF-90D2-EDDD85E429D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241750" y="3930787"/>
                <a:ext cx="160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972DA70-DF75-4AE5-9F39-5324195FDA2B}"/>
                  </a:ext>
                </a:extLst>
              </p14:cNvPr>
              <p14:cNvContentPartPr/>
              <p14:nvPr/>
            </p14:nvContentPartPr>
            <p14:xfrm>
              <a:off x="9809830" y="3973267"/>
              <a:ext cx="147960" cy="1501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972DA70-DF75-4AE5-9F39-5324195FDA2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801190" y="3964627"/>
                <a:ext cx="16560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BC93ABD-999B-4F2A-B779-52C9A9E02F5B}"/>
              </a:ext>
            </a:extLst>
          </p:cNvPr>
          <p:cNvGrpSpPr/>
          <p:nvPr/>
        </p:nvGrpSpPr>
        <p:grpSpPr>
          <a:xfrm>
            <a:off x="8852590" y="1261747"/>
            <a:ext cx="1470240" cy="3650760"/>
            <a:chOff x="8852590" y="1261747"/>
            <a:chExt cx="1470240" cy="36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F29BB4-D6E3-464B-B047-3713725D47C4}"/>
                    </a:ext>
                  </a:extLst>
                </p14:cNvPr>
                <p14:cNvContentPartPr/>
                <p14:nvPr/>
              </p14:nvContentPartPr>
              <p14:xfrm>
                <a:off x="9587350" y="2150227"/>
                <a:ext cx="735480" cy="2762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F29BB4-D6E3-464B-B047-3713725D47C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78710" y="2141587"/>
                  <a:ext cx="753120" cy="27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A8D1239-4218-42D2-8E7C-5D81247FD84E}"/>
                    </a:ext>
                  </a:extLst>
                </p14:cNvPr>
                <p14:cNvContentPartPr/>
                <p14:nvPr/>
              </p14:nvContentPartPr>
              <p14:xfrm>
                <a:off x="8852590" y="1261747"/>
                <a:ext cx="772560" cy="362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A8D1239-4218-42D2-8E7C-5D81247FD8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43590" y="1252747"/>
                  <a:ext cx="790200" cy="36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17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08325" y="1008677"/>
                <a:ext cx="52960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3+4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5" y="1008677"/>
                <a:ext cx="5296002" cy="738664"/>
              </a:xfrm>
              <a:prstGeom prst="rect">
                <a:avLst/>
              </a:prstGeom>
              <a:blipFill>
                <a:blip r:embed="rId2"/>
                <a:stretch>
                  <a:fillRect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4" y="904949"/>
            <a:ext cx="5119036" cy="50481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4D0CE4-1612-4164-9D5E-CB92EEE01843}"/>
              </a:ext>
            </a:extLst>
          </p:cNvPr>
          <p:cNvGrpSpPr/>
          <p:nvPr/>
        </p:nvGrpSpPr>
        <p:grpSpPr>
          <a:xfrm>
            <a:off x="4707910" y="618067"/>
            <a:ext cx="321480" cy="537840"/>
            <a:chOff x="4707910" y="618067"/>
            <a:chExt cx="32148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544633-059D-4ADF-9D9A-0A2A8AF7C8B6}"/>
                    </a:ext>
                  </a:extLst>
                </p14:cNvPr>
                <p14:cNvContentPartPr/>
                <p14:nvPr/>
              </p14:nvContentPartPr>
              <p14:xfrm>
                <a:off x="4707910" y="618067"/>
                <a:ext cx="263520" cy="537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544633-059D-4ADF-9D9A-0A2A8AF7C8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8910" y="609427"/>
                  <a:ext cx="2811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5EBD48-A561-4CCE-9FF5-D43DC94E19C0}"/>
                    </a:ext>
                  </a:extLst>
                </p14:cNvPr>
                <p14:cNvContentPartPr/>
                <p14:nvPr/>
              </p14:nvContentPartPr>
              <p14:xfrm>
                <a:off x="4850830" y="903907"/>
                <a:ext cx="178560" cy="19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5EBD48-A561-4CCE-9FF5-D43DC94E19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41830" y="895267"/>
                  <a:ext cx="1962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DA9C30-5899-4D0B-B945-6480F77C7EC0}"/>
                  </a:ext>
                </a:extLst>
              </p14:cNvPr>
              <p14:cNvContentPartPr/>
              <p14:nvPr/>
            </p14:nvContentPartPr>
            <p14:xfrm>
              <a:off x="3380590" y="437347"/>
              <a:ext cx="491760" cy="60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DA9C30-5899-4D0B-B945-6480F77C7E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1590" y="428347"/>
                <a:ext cx="50940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21587B-D1C8-4931-BE3A-F75A11B10845}"/>
                  </a:ext>
                </a:extLst>
              </p14:cNvPr>
              <p14:cNvContentPartPr/>
              <p14:nvPr/>
            </p14:nvContentPartPr>
            <p14:xfrm>
              <a:off x="2537110" y="477307"/>
              <a:ext cx="330120" cy="478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21587B-D1C8-4931-BE3A-F75A11B10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8110" y="468307"/>
                <a:ext cx="347760" cy="49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C5C915E-77BD-4B2D-9FBE-4E4FDB0CE228}"/>
              </a:ext>
            </a:extLst>
          </p:cNvPr>
          <p:cNvGrpSpPr/>
          <p:nvPr/>
        </p:nvGrpSpPr>
        <p:grpSpPr>
          <a:xfrm>
            <a:off x="527950" y="2065987"/>
            <a:ext cx="547560" cy="769680"/>
            <a:chOff x="527950" y="2065987"/>
            <a:chExt cx="547560" cy="76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DADDA8-4F36-467E-BAB5-F1A0285C5F8B}"/>
                    </a:ext>
                  </a:extLst>
                </p14:cNvPr>
                <p14:cNvContentPartPr/>
                <p14:nvPr/>
              </p14:nvContentPartPr>
              <p14:xfrm>
                <a:off x="527950" y="2065987"/>
                <a:ext cx="255960" cy="769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DADDA8-4F36-467E-BAB5-F1A0285C5F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950" y="2056987"/>
                  <a:ext cx="27360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3C637D-BFC9-4B4B-B4E8-8645645B4C08}"/>
                    </a:ext>
                  </a:extLst>
                </p14:cNvPr>
                <p14:cNvContentPartPr/>
                <p14:nvPr/>
              </p14:nvContentPartPr>
              <p14:xfrm>
                <a:off x="835750" y="2340667"/>
                <a:ext cx="194760" cy="29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3C637D-BFC9-4B4B-B4E8-8645645B4C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7110" y="2332027"/>
                  <a:ext cx="21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BF99539-978C-4158-B162-5E5647E30ACE}"/>
                    </a:ext>
                  </a:extLst>
                </p14:cNvPr>
                <p14:cNvContentPartPr/>
                <p14:nvPr/>
              </p14:nvContentPartPr>
              <p14:xfrm>
                <a:off x="858430" y="2520667"/>
                <a:ext cx="217080" cy="31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BF99539-978C-4158-B162-5E5647E30A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9790" y="2511667"/>
                  <a:ext cx="23472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A6D73A7-C4E7-40EA-9446-0465F82A8700}"/>
                  </a:ext>
                </a:extLst>
              </p14:cNvPr>
              <p14:cNvContentPartPr/>
              <p14:nvPr/>
            </p14:nvContentPartPr>
            <p14:xfrm>
              <a:off x="1382590" y="2233027"/>
              <a:ext cx="240840" cy="24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A6D73A7-C4E7-40EA-9446-0465F82A87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3590" y="2224027"/>
                <a:ext cx="2584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7772B0C-4E54-4D44-A786-110935084F20}"/>
              </a:ext>
            </a:extLst>
          </p:cNvPr>
          <p:cNvGrpSpPr/>
          <p:nvPr/>
        </p:nvGrpSpPr>
        <p:grpSpPr>
          <a:xfrm>
            <a:off x="1355950" y="2061667"/>
            <a:ext cx="1810080" cy="714960"/>
            <a:chOff x="1355950" y="2061667"/>
            <a:chExt cx="1810080" cy="71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0B3E9F3-F830-4CC3-8F1C-3DC4AEA3F12E}"/>
                    </a:ext>
                  </a:extLst>
                </p14:cNvPr>
                <p14:cNvContentPartPr/>
                <p14:nvPr/>
              </p14:nvContentPartPr>
              <p14:xfrm>
                <a:off x="1809550" y="2061667"/>
                <a:ext cx="86400" cy="182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B3E9F3-F830-4CC3-8F1C-3DC4AEA3F1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0550" y="2053027"/>
                  <a:ext cx="104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16EAE4-E71E-4007-8AD1-530C6DBE0935}"/>
                    </a:ext>
                  </a:extLst>
                </p14:cNvPr>
                <p14:cNvContentPartPr/>
                <p14:nvPr/>
              </p14:nvContentPartPr>
              <p14:xfrm>
                <a:off x="1949950" y="2062387"/>
                <a:ext cx="21600" cy="341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16EAE4-E71E-4007-8AD1-530C6DBE09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1310" y="2053747"/>
                  <a:ext cx="39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535A2F-8CB2-4E71-A4D8-762791B2EF80}"/>
                    </a:ext>
                  </a:extLst>
                </p14:cNvPr>
                <p14:cNvContentPartPr/>
                <p14:nvPr/>
              </p14:nvContentPartPr>
              <p14:xfrm>
                <a:off x="1355950" y="2393947"/>
                <a:ext cx="762120" cy="64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535A2F-8CB2-4E71-A4D8-762791B2EF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47310" y="2384947"/>
                  <a:ext cx="779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194DB0-1407-40D4-AF61-E5F4E4482FDE}"/>
                    </a:ext>
                  </a:extLst>
                </p14:cNvPr>
                <p14:cNvContentPartPr/>
                <p14:nvPr/>
              </p14:nvContentPartPr>
              <p14:xfrm>
                <a:off x="1404190" y="2583667"/>
                <a:ext cx="177120" cy="192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194DB0-1407-40D4-AF61-E5F4E4482F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95550" y="2574667"/>
                  <a:ext cx="19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CAD124-190B-44A7-91BD-DCBAC8EC8764}"/>
                    </a:ext>
                  </a:extLst>
                </p14:cNvPr>
                <p14:cNvContentPartPr/>
                <p14:nvPr/>
              </p14:nvContentPartPr>
              <p14:xfrm>
                <a:off x="1665190" y="2526427"/>
                <a:ext cx="65520" cy="245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CAD124-190B-44A7-91BD-DCBAC8EC87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56190" y="2517427"/>
                  <a:ext cx="83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F322E7-800E-4505-951F-1E73B87AC42B}"/>
                    </a:ext>
                  </a:extLst>
                </p14:cNvPr>
                <p14:cNvContentPartPr/>
                <p14:nvPr/>
              </p14:nvContentPartPr>
              <p14:xfrm>
                <a:off x="1757350" y="2622187"/>
                <a:ext cx="98640" cy="14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F322E7-800E-4505-951F-1E73B87AC4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48350" y="2613187"/>
                  <a:ext cx="116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B83BB6-82BF-4B5D-9866-547B73AC1E5E}"/>
                    </a:ext>
                  </a:extLst>
                </p14:cNvPr>
                <p14:cNvContentPartPr/>
                <p14:nvPr/>
              </p14:nvContentPartPr>
              <p14:xfrm>
                <a:off x="1876150" y="2551987"/>
                <a:ext cx="45360" cy="168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B83BB6-82BF-4B5D-9866-547B73AC1E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7150" y="2542987"/>
                  <a:ext cx="6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54614F-DE98-4795-A477-5B55362835D2}"/>
                    </a:ext>
                  </a:extLst>
                </p14:cNvPr>
                <p14:cNvContentPartPr/>
                <p14:nvPr/>
              </p14:nvContentPartPr>
              <p14:xfrm>
                <a:off x="1958230" y="2510947"/>
                <a:ext cx="85680" cy="246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54614F-DE98-4795-A477-5B55362835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49230" y="2502307"/>
                  <a:ext cx="103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210E7F-9756-44DC-9060-DC5AAA8DDF8D}"/>
                    </a:ext>
                  </a:extLst>
                </p14:cNvPr>
                <p14:cNvContentPartPr/>
                <p14:nvPr/>
              </p14:nvContentPartPr>
              <p14:xfrm>
                <a:off x="2267830" y="2339587"/>
                <a:ext cx="125640" cy="16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210E7F-9756-44DC-9060-DC5AAA8DDF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58830" y="2330947"/>
                  <a:ext cx="143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4584F8-3555-43AC-A3AB-13F668E33D02}"/>
                    </a:ext>
                  </a:extLst>
                </p14:cNvPr>
                <p14:cNvContentPartPr/>
                <p14:nvPr/>
              </p14:nvContentPartPr>
              <p14:xfrm>
                <a:off x="2325430" y="2489347"/>
                <a:ext cx="130680" cy="14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4584F8-3555-43AC-A3AB-13F668E33D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16790" y="2480347"/>
                  <a:ext cx="148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CEB45B-AE5C-467B-A6A7-5FFC2BFD55A5}"/>
                    </a:ext>
                  </a:extLst>
                </p14:cNvPr>
                <p14:cNvContentPartPr/>
                <p14:nvPr/>
              </p14:nvContentPartPr>
              <p14:xfrm>
                <a:off x="2829790" y="2156347"/>
                <a:ext cx="336240" cy="458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CEB45B-AE5C-467B-A6A7-5FFC2BFD55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0790" y="2147707"/>
                  <a:ext cx="353880" cy="4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C041A4-3A66-428B-8A88-52897CB4D517}"/>
              </a:ext>
            </a:extLst>
          </p:cNvPr>
          <p:cNvGrpSpPr/>
          <p:nvPr/>
        </p:nvGrpSpPr>
        <p:grpSpPr>
          <a:xfrm>
            <a:off x="558550" y="3187387"/>
            <a:ext cx="1700280" cy="673200"/>
            <a:chOff x="558550" y="3187387"/>
            <a:chExt cx="170028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4005D5-4942-490E-A803-B880CA1B5680}"/>
                    </a:ext>
                  </a:extLst>
                </p14:cNvPr>
                <p14:cNvContentPartPr/>
                <p14:nvPr/>
              </p14:nvContentPartPr>
              <p14:xfrm>
                <a:off x="558550" y="3187387"/>
                <a:ext cx="56880" cy="529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4005D5-4942-490E-A803-B880CA1B56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9910" y="3178387"/>
                  <a:ext cx="745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E990E8-8C17-4D39-AD55-C70DF684E8A3}"/>
                    </a:ext>
                  </a:extLst>
                </p14:cNvPr>
                <p14:cNvContentPartPr/>
                <p14:nvPr/>
              </p14:nvContentPartPr>
              <p14:xfrm>
                <a:off x="633070" y="3391147"/>
                <a:ext cx="137880" cy="289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E990E8-8C17-4D39-AD55-C70DF684E8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4070" y="3382507"/>
                  <a:ext cx="155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BCE73B-503D-4D5E-9D81-92C768E1B7B4}"/>
                    </a:ext>
                  </a:extLst>
                </p14:cNvPr>
                <p14:cNvContentPartPr/>
                <p14:nvPr/>
              </p14:nvContentPartPr>
              <p14:xfrm>
                <a:off x="871390" y="3435067"/>
                <a:ext cx="114480" cy="2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BCE73B-503D-4D5E-9D81-92C768E1B7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2750" y="3426427"/>
                  <a:ext cx="132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E1E046-6824-45ED-8393-4466B904383E}"/>
                    </a:ext>
                  </a:extLst>
                </p14:cNvPr>
                <p14:cNvContentPartPr/>
                <p14:nvPr/>
              </p14:nvContentPartPr>
              <p14:xfrm>
                <a:off x="879670" y="3588067"/>
                <a:ext cx="104760" cy="1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E1E046-6824-45ED-8393-4466B90438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0670" y="3579067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136677-3637-44BC-AC88-E47CDE70C2D7}"/>
                    </a:ext>
                  </a:extLst>
                </p14:cNvPr>
                <p14:cNvContentPartPr/>
                <p14:nvPr/>
              </p14:nvContentPartPr>
              <p14:xfrm>
                <a:off x="1128070" y="3203587"/>
                <a:ext cx="260640" cy="657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136677-3637-44BC-AC88-E47CDE70C2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9070" y="3194947"/>
                  <a:ext cx="27828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473386-8C6C-43C8-A86E-EBB217C5F911}"/>
                    </a:ext>
                  </a:extLst>
                </p14:cNvPr>
                <p14:cNvContentPartPr/>
                <p14:nvPr/>
              </p14:nvContentPartPr>
              <p14:xfrm>
                <a:off x="1438390" y="3207907"/>
                <a:ext cx="125280" cy="512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473386-8C6C-43C8-A86E-EBB217C5F9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29390" y="3198907"/>
                  <a:ext cx="1429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74CD66-6E96-47A2-ADB0-2B226FE03913}"/>
                    </a:ext>
                  </a:extLst>
                </p14:cNvPr>
                <p14:cNvContentPartPr/>
                <p14:nvPr/>
              </p14:nvContentPartPr>
              <p14:xfrm>
                <a:off x="1649710" y="3296827"/>
                <a:ext cx="199800" cy="309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74CD66-6E96-47A2-ADB0-2B226FE039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41070" y="3288187"/>
                  <a:ext cx="217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34E88D-EA5D-4ED9-BD33-1D4BE330A999}"/>
                    </a:ext>
                  </a:extLst>
                </p14:cNvPr>
                <p14:cNvContentPartPr/>
                <p14:nvPr/>
              </p14:nvContentPartPr>
              <p14:xfrm>
                <a:off x="1821430" y="3212587"/>
                <a:ext cx="150120" cy="433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34E88D-EA5D-4ED9-BD33-1D4BE330A9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12790" y="3203947"/>
                  <a:ext cx="1677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39F268-3E71-41F5-BA89-B1D61EB199C8}"/>
                    </a:ext>
                  </a:extLst>
                </p14:cNvPr>
                <p14:cNvContentPartPr/>
                <p14:nvPr/>
              </p14:nvContentPartPr>
              <p14:xfrm>
                <a:off x="2067310" y="3350827"/>
                <a:ext cx="173880" cy="21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39F268-3E71-41F5-BA89-B1D61EB199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8310" y="3341827"/>
                  <a:ext cx="191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8C6993-65C2-4496-B60F-8AD992AD768C}"/>
                    </a:ext>
                  </a:extLst>
                </p14:cNvPr>
                <p14:cNvContentPartPr/>
                <p14:nvPr/>
              </p14:nvContentPartPr>
              <p14:xfrm>
                <a:off x="2098630" y="3437947"/>
                <a:ext cx="160200" cy="1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8C6993-65C2-4496-B60F-8AD992AD76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89990" y="3428947"/>
                  <a:ext cx="1778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0EA7C41-A784-40D3-B80C-A3ECBB0C21C6}"/>
                  </a:ext>
                </a:extLst>
              </p14:cNvPr>
              <p14:cNvContentPartPr/>
              <p14:nvPr/>
            </p14:nvContentPartPr>
            <p14:xfrm>
              <a:off x="4087990" y="1886347"/>
              <a:ext cx="148320" cy="758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0EA7C41-A784-40D3-B80C-A3ECBB0C21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9350" y="1877707"/>
                <a:ext cx="16596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9182FC3-6F05-4F3B-8A42-99356F131A36}"/>
                  </a:ext>
                </a:extLst>
              </p14:cNvPr>
              <p14:cNvContentPartPr/>
              <p14:nvPr/>
            </p14:nvContentPartPr>
            <p14:xfrm>
              <a:off x="5518270" y="1881667"/>
              <a:ext cx="131400" cy="677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9182FC3-6F05-4F3B-8A42-99356F131A3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09630" y="1872667"/>
                <a:ext cx="149040" cy="69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B587BBD-1AEC-4453-AC7C-49BDD02FE78D}"/>
              </a:ext>
            </a:extLst>
          </p:cNvPr>
          <p:cNvGrpSpPr/>
          <p:nvPr/>
        </p:nvGrpSpPr>
        <p:grpSpPr>
          <a:xfrm>
            <a:off x="2488510" y="2951947"/>
            <a:ext cx="2783880" cy="649440"/>
            <a:chOff x="2488510" y="2951947"/>
            <a:chExt cx="278388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0422B3-6A69-4637-8C41-6BFD5E05FD8B}"/>
                    </a:ext>
                  </a:extLst>
                </p14:cNvPr>
                <p14:cNvContentPartPr/>
                <p14:nvPr/>
              </p14:nvContentPartPr>
              <p14:xfrm>
                <a:off x="2488510" y="3184147"/>
                <a:ext cx="178200" cy="353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0422B3-6A69-4637-8C41-6BFD5E05FD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79510" y="3175147"/>
                  <a:ext cx="1958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15DDAB-08CA-4D99-B2B5-E31BFABDF9EC}"/>
                    </a:ext>
                  </a:extLst>
                </p14:cNvPr>
                <p14:cNvContentPartPr/>
                <p14:nvPr/>
              </p14:nvContentPartPr>
              <p14:xfrm>
                <a:off x="2832670" y="3215467"/>
                <a:ext cx="42480" cy="270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15DDAB-08CA-4D99-B2B5-E31BFABDF9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24030" y="3206467"/>
                  <a:ext cx="60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728BFF-BC9D-404F-9143-1409C973853F}"/>
                    </a:ext>
                  </a:extLst>
                </p14:cNvPr>
                <p14:cNvContentPartPr/>
                <p14:nvPr/>
              </p14:nvContentPartPr>
              <p14:xfrm>
                <a:off x="2739790" y="3378187"/>
                <a:ext cx="183600" cy="19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728BFF-BC9D-404F-9143-1409C97385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31150" y="3369547"/>
                  <a:ext cx="201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C19D52-1214-4594-BF8D-211C5A10A905}"/>
                    </a:ext>
                  </a:extLst>
                </p14:cNvPr>
                <p14:cNvContentPartPr/>
                <p14:nvPr/>
              </p14:nvContentPartPr>
              <p14:xfrm>
                <a:off x="3067390" y="3182707"/>
                <a:ext cx="77400" cy="188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C19D52-1214-4594-BF8D-211C5A10A9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58390" y="3174067"/>
                  <a:ext cx="95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5CD460-70D2-409B-8DFE-AF71677D31C3}"/>
                    </a:ext>
                  </a:extLst>
                </p14:cNvPr>
                <p14:cNvContentPartPr/>
                <p14:nvPr/>
              </p14:nvContentPartPr>
              <p14:xfrm>
                <a:off x="3166030" y="3201427"/>
                <a:ext cx="20160" cy="378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5CD460-70D2-409B-8DFE-AF71677D31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57390" y="3192427"/>
                  <a:ext cx="378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109011-EEB7-4347-A270-F7B76ECF4BDF}"/>
                    </a:ext>
                  </a:extLst>
                </p14:cNvPr>
                <p14:cNvContentPartPr/>
                <p14:nvPr/>
              </p14:nvContentPartPr>
              <p14:xfrm>
                <a:off x="3304630" y="3118987"/>
                <a:ext cx="76320" cy="482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109011-EEB7-4347-A270-F7B76ECF4B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95630" y="3110347"/>
                  <a:ext cx="939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F7627B-B918-454A-A14E-29FD429FECE9}"/>
                    </a:ext>
                  </a:extLst>
                </p14:cNvPr>
                <p14:cNvContentPartPr/>
                <p14:nvPr/>
              </p14:nvContentPartPr>
              <p14:xfrm>
                <a:off x="3471310" y="3206467"/>
                <a:ext cx="156240" cy="265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F7627B-B918-454A-A14E-29FD429FEC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62670" y="3197827"/>
                  <a:ext cx="173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6123E32-7DC4-426C-B505-9552E5FA4492}"/>
                    </a:ext>
                  </a:extLst>
                </p14:cNvPr>
                <p14:cNvContentPartPr/>
                <p14:nvPr/>
              </p14:nvContentPartPr>
              <p14:xfrm>
                <a:off x="3614590" y="3131587"/>
                <a:ext cx="97920" cy="437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6123E32-7DC4-426C-B505-9552E5FA44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05950" y="3122587"/>
                  <a:ext cx="115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CAABA5-87CF-404E-B427-05242481F4F8}"/>
                    </a:ext>
                  </a:extLst>
                </p14:cNvPr>
                <p14:cNvContentPartPr/>
                <p14:nvPr/>
              </p14:nvContentPartPr>
              <p14:xfrm>
                <a:off x="3803590" y="3301147"/>
                <a:ext cx="135720" cy="38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CAABA5-87CF-404E-B427-05242481F4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4950" y="3292147"/>
                  <a:ext cx="15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3A48D9-05CC-4FE2-B5B8-2BDA62FC94D9}"/>
                    </a:ext>
                  </a:extLst>
                </p14:cNvPr>
                <p14:cNvContentPartPr/>
                <p14:nvPr/>
              </p14:nvContentPartPr>
              <p14:xfrm>
                <a:off x="4095910" y="3088027"/>
                <a:ext cx="87480" cy="367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3A48D9-05CC-4FE2-B5B8-2BDA62FC94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87270" y="3079027"/>
                  <a:ext cx="1051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69276B-D91E-4B23-A407-AAF22BB797B6}"/>
                    </a:ext>
                  </a:extLst>
                </p14:cNvPr>
                <p14:cNvContentPartPr/>
                <p14:nvPr/>
              </p14:nvContentPartPr>
              <p14:xfrm>
                <a:off x="4304710" y="3187027"/>
                <a:ext cx="125640" cy="217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69276B-D91E-4B23-A407-AAF22BB797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95710" y="3178027"/>
                  <a:ext cx="143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E974E3-C29F-466B-A76E-15B083260A47}"/>
                    </a:ext>
                  </a:extLst>
                </p14:cNvPr>
                <p14:cNvContentPartPr/>
                <p14:nvPr/>
              </p14:nvContentPartPr>
              <p14:xfrm>
                <a:off x="4433230" y="3124027"/>
                <a:ext cx="61560" cy="321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E974E3-C29F-466B-A76E-15B083260A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24230" y="3115387"/>
                  <a:ext cx="79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C610EA-128A-4325-B4F3-0FBF2899B658}"/>
                    </a:ext>
                  </a:extLst>
                </p14:cNvPr>
                <p14:cNvContentPartPr/>
                <p14:nvPr/>
              </p14:nvContentPartPr>
              <p14:xfrm>
                <a:off x="4468870" y="2951947"/>
                <a:ext cx="187920" cy="187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C610EA-128A-4325-B4F3-0FBF2899B6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60230" y="2943307"/>
                  <a:ext cx="205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D67121-49CD-450B-A63F-6072FF970F38}"/>
                    </a:ext>
                  </a:extLst>
                </p14:cNvPr>
                <p14:cNvContentPartPr/>
                <p14:nvPr/>
              </p14:nvContentPartPr>
              <p14:xfrm>
                <a:off x="4706110" y="3199627"/>
                <a:ext cx="143640" cy="28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D67121-49CD-450B-A63F-6072FF970F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97110" y="3190627"/>
                  <a:ext cx="16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A8BF3B-225A-497A-AA75-CC2701BEA932}"/>
                    </a:ext>
                  </a:extLst>
                </p14:cNvPr>
                <p14:cNvContentPartPr/>
                <p14:nvPr/>
              </p14:nvContentPartPr>
              <p14:xfrm>
                <a:off x="4725550" y="3315187"/>
                <a:ext cx="155880" cy="27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A8BF3B-225A-497A-AA75-CC2701BEA9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6550" y="3306187"/>
                  <a:ext cx="173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064A903-EE67-43EC-819E-1DAB54175371}"/>
                    </a:ext>
                  </a:extLst>
                </p14:cNvPr>
                <p14:cNvContentPartPr/>
                <p14:nvPr/>
              </p14:nvContentPartPr>
              <p14:xfrm>
                <a:off x="4877830" y="2980387"/>
                <a:ext cx="394560" cy="539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064A903-EE67-43EC-819E-1DAB541753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68830" y="2971387"/>
                  <a:ext cx="41220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24DB06C-89CA-418B-B48E-225719EC9BBB}"/>
              </a:ext>
            </a:extLst>
          </p:cNvPr>
          <p:cNvGrpSpPr/>
          <p:nvPr/>
        </p:nvGrpSpPr>
        <p:grpSpPr>
          <a:xfrm>
            <a:off x="4558150" y="2039707"/>
            <a:ext cx="707040" cy="482400"/>
            <a:chOff x="4558150" y="2039707"/>
            <a:chExt cx="70704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B1460F-1D73-486E-B6E8-4215352E2EEF}"/>
                    </a:ext>
                  </a:extLst>
                </p14:cNvPr>
                <p14:cNvContentPartPr/>
                <p14:nvPr/>
              </p14:nvContentPartPr>
              <p14:xfrm>
                <a:off x="4558150" y="2039707"/>
                <a:ext cx="267120" cy="383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B1460F-1D73-486E-B6E8-4215352E2E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49510" y="2031067"/>
                  <a:ext cx="2847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EA2B084-BEA6-44FB-8509-BCDC6A48B1B7}"/>
                    </a:ext>
                  </a:extLst>
                </p14:cNvPr>
                <p14:cNvContentPartPr/>
                <p14:nvPr/>
              </p14:nvContentPartPr>
              <p14:xfrm>
                <a:off x="4904470" y="2285227"/>
                <a:ext cx="52560" cy="236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EA2B084-BEA6-44FB-8509-BCDC6A48B1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95470" y="2276227"/>
                  <a:ext cx="70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E2ADC8-9797-401D-AD74-7D5A2BBE485D}"/>
                    </a:ext>
                  </a:extLst>
                </p14:cNvPr>
                <p14:cNvContentPartPr/>
                <p14:nvPr/>
              </p14:nvContentPartPr>
              <p14:xfrm>
                <a:off x="4999870" y="2068507"/>
                <a:ext cx="265320" cy="421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E2ADC8-9797-401D-AD74-7D5A2BBE48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90870" y="2059867"/>
                  <a:ext cx="28296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B45D82F-F53C-499B-8F97-7B0C9FC955D7}"/>
                  </a:ext>
                </a:extLst>
              </p14:cNvPr>
              <p14:cNvContentPartPr/>
              <p14:nvPr/>
            </p14:nvContentPartPr>
            <p14:xfrm>
              <a:off x="9508870" y="1409347"/>
              <a:ext cx="157320" cy="131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B45D82F-F53C-499B-8F97-7B0C9FC955D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500230" y="1400347"/>
                <a:ext cx="17496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2ACC4A0E-4F17-4337-98A4-ADDD0CE51EAC}"/>
              </a:ext>
            </a:extLst>
          </p:cNvPr>
          <p:cNvGrpSpPr/>
          <p:nvPr/>
        </p:nvGrpSpPr>
        <p:grpSpPr>
          <a:xfrm>
            <a:off x="549910" y="4205107"/>
            <a:ext cx="597960" cy="1053360"/>
            <a:chOff x="549910" y="4205107"/>
            <a:chExt cx="597960" cy="10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E62AA6-0586-413C-AD59-7A30FCEADD86}"/>
                    </a:ext>
                  </a:extLst>
                </p14:cNvPr>
                <p14:cNvContentPartPr/>
                <p14:nvPr/>
              </p14:nvContentPartPr>
              <p14:xfrm>
                <a:off x="549910" y="4205107"/>
                <a:ext cx="328320" cy="1053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E62AA6-0586-413C-AD59-7A30FCEADD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1270" y="4196107"/>
                  <a:ext cx="34596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5647928-D487-4612-8EB4-27522ECFB735}"/>
                    </a:ext>
                  </a:extLst>
                </p14:cNvPr>
                <p14:cNvContentPartPr/>
                <p14:nvPr/>
              </p14:nvContentPartPr>
              <p14:xfrm>
                <a:off x="1016110" y="4240387"/>
                <a:ext cx="131760" cy="763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5647928-D487-4612-8EB4-27522ECFB7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7110" y="4231387"/>
                  <a:ext cx="149400" cy="78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30E9CA-3C98-408B-9860-46DCF978944D}"/>
              </a:ext>
            </a:extLst>
          </p:cNvPr>
          <p:cNvGrpSpPr/>
          <p:nvPr/>
        </p:nvGrpSpPr>
        <p:grpSpPr>
          <a:xfrm>
            <a:off x="1267750" y="4268467"/>
            <a:ext cx="282960" cy="630720"/>
            <a:chOff x="1267750" y="4268467"/>
            <a:chExt cx="282960" cy="63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B3A6193-9DA9-43C5-AF50-BC72BFFE1AE8}"/>
                    </a:ext>
                  </a:extLst>
                </p14:cNvPr>
                <p14:cNvContentPartPr/>
                <p14:nvPr/>
              </p14:nvContentPartPr>
              <p14:xfrm>
                <a:off x="1267750" y="4428307"/>
                <a:ext cx="88560" cy="414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B3A6193-9DA9-43C5-AF50-BC72BFFE1A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59110" y="4419667"/>
                  <a:ext cx="1062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42E7DB-A1FB-464E-A22B-E1548AAD0C17}"/>
                    </a:ext>
                  </a:extLst>
                </p14:cNvPr>
                <p14:cNvContentPartPr/>
                <p14:nvPr/>
              </p14:nvContentPartPr>
              <p14:xfrm>
                <a:off x="1411030" y="4268467"/>
                <a:ext cx="139680" cy="630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42E7DB-A1FB-464E-A22B-E1548AAD0C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02030" y="4259827"/>
                  <a:ext cx="157320" cy="64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D28F0B6-15BA-41EC-ABEA-E6C46E069E2E}"/>
              </a:ext>
            </a:extLst>
          </p:cNvPr>
          <p:cNvGrpSpPr/>
          <p:nvPr/>
        </p:nvGrpSpPr>
        <p:grpSpPr>
          <a:xfrm>
            <a:off x="590590" y="5252347"/>
            <a:ext cx="1093320" cy="924840"/>
            <a:chOff x="590590" y="5252347"/>
            <a:chExt cx="1093320" cy="92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D56CA58-F1D4-4F6A-8393-2F4144AC87F4}"/>
                    </a:ext>
                  </a:extLst>
                </p14:cNvPr>
                <p14:cNvContentPartPr/>
                <p14:nvPr/>
              </p14:nvContentPartPr>
              <p14:xfrm>
                <a:off x="590590" y="5425867"/>
                <a:ext cx="348840" cy="751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D56CA58-F1D4-4F6A-8393-2F4144AC87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1590" y="5416867"/>
                  <a:ext cx="36648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3085B7-8446-469F-A411-3F9464E698DE}"/>
                    </a:ext>
                  </a:extLst>
                </p14:cNvPr>
                <p14:cNvContentPartPr/>
                <p14:nvPr/>
              </p14:nvContentPartPr>
              <p14:xfrm>
                <a:off x="1094590" y="5338747"/>
                <a:ext cx="138240" cy="643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3085B7-8446-469F-A411-3F9464E698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5950" y="5329747"/>
                  <a:ext cx="15588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788F998-FA20-4BDF-A923-3E2717D81096}"/>
                    </a:ext>
                  </a:extLst>
                </p14:cNvPr>
                <p14:cNvContentPartPr/>
                <p14:nvPr/>
              </p14:nvContentPartPr>
              <p14:xfrm>
                <a:off x="1250110" y="5487427"/>
                <a:ext cx="266040" cy="353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788F998-FA20-4BDF-A923-3E2717D810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41470" y="5478427"/>
                  <a:ext cx="283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578225B-6F29-4FD1-9207-219A75047BE3}"/>
                    </a:ext>
                  </a:extLst>
                </p14:cNvPr>
                <p14:cNvContentPartPr/>
                <p14:nvPr/>
              </p14:nvContentPartPr>
              <p14:xfrm>
                <a:off x="1512190" y="5252347"/>
                <a:ext cx="171720" cy="711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578225B-6F29-4FD1-9207-219A75047B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03190" y="5243347"/>
                  <a:ext cx="189360" cy="72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F8272CC-2B30-46C8-82AB-FCC9C0EF1F91}"/>
              </a:ext>
            </a:extLst>
          </p:cNvPr>
          <p:cNvGrpSpPr/>
          <p:nvPr/>
        </p:nvGrpSpPr>
        <p:grpSpPr>
          <a:xfrm>
            <a:off x="1773190" y="4471147"/>
            <a:ext cx="222120" cy="194400"/>
            <a:chOff x="1773190" y="4471147"/>
            <a:chExt cx="2221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4B4518A-1E60-48F4-B924-F2FB67ABFA88}"/>
                    </a:ext>
                  </a:extLst>
                </p14:cNvPr>
                <p14:cNvContentPartPr/>
                <p14:nvPr/>
              </p14:nvContentPartPr>
              <p14:xfrm>
                <a:off x="1773190" y="4471147"/>
                <a:ext cx="116280" cy="41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4B4518A-1E60-48F4-B924-F2FB67ABFA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64190" y="4462147"/>
                  <a:ext cx="133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B6DE8A-2C2F-440F-94BA-47C9C0D14126}"/>
                    </a:ext>
                  </a:extLst>
                </p14:cNvPr>
                <p14:cNvContentPartPr/>
                <p14:nvPr/>
              </p14:nvContentPartPr>
              <p14:xfrm>
                <a:off x="1805950" y="4613707"/>
                <a:ext cx="189360" cy="51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B6DE8A-2C2F-440F-94BA-47C9C0D141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96950" y="4604707"/>
                  <a:ext cx="2070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348BE6E-09D8-41B1-8BEF-6EBB1B190B92}"/>
                  </a:ext>
                </a:extLst>
              </p14:cNvPr>
              <p14:cNvContentPartPr/>
              <p14:nvPr/>
            </p14:nvContentPartPr>
            <p14:xfrm>
              <a:off x="2231470" y="4177747"/>
              <a:ext cx="293400" cy="628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348BE6E-09D8-41B1-8BEF-6EBB1B190B9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22830" y="4169107"/>
                <a:ext cx="311040" cy="6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13EAFA3-F099-4AAB-AEFA-601F9B4A07FA}"/>
              </a:ext>
            </a:extLst>
          </p:cNvPr>
          <p:cNvGrpSpPr/>
          <p:nvPr/>
        </p:nvGrpSpPr>
        <p:grpSpPr>
          <a:xfrm>
            <a:off x="1958230" y="5224987"/>
            <a:ext cx="729360" cy="558720"/>
            <a:chOff x="1958230" y="5224987"/>
            <a:chExt cx="72936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1259B4-F892-4792-A9F1-B8605D96D52E}"/>
                    </a:ext>
                  </a:extLst>
                </p14:cNvPr>
                <p14:cNvContentPartPr/>
                <p14:nvPr/>
              </p14:nvContentPartPr>
              <p14:xfrm>
                <a:off x="1958230" y="5421187"/>
                <a:ext cx="122400" cy="9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1259B4-F892-4792-A9F1-B8605D96D5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49230" y="5412547"/>
                  <a:ext cx="140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A0993C-8D68-4218-8570-968F7022C90F}"/>
                    </a:ext>
                  </a:extLst>
                </p14:cNvPr>
                <p14:cNvContentPartPr/>
                <p14:nvPr/>
              </p14:nvContentPartPr>
              <p14:xfrm>
                <a:off x="1969390" y="5562667"/>
                <a:ext cx="218520" cy="18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A0993C-8D68-4218-8570-968F7022C90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60750" y="5554027"/>
                  <a:ext cx="236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47CE24-8F5D-4BFB-901B-1C9DC560DBD6}"/>
                    </a:ext>
                  </a:extLst>
                </p14:cNvPr>
                <p14:cNvContentPartPr/>
                <p14:nvPr/>
              </p14:nvContentPartPr>
              <p14:xfrm>
                <a:off x="2262070" y="5224987"/>
                <a:ext cx="425520" cy="558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47CE24-8F5D-4BFB-901B-1C9DC560DBD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53070" y="5215987"/>
                  <a:ext cx="443160" cy="57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4F28A4-6F24-4CD1-B343-54F12529E74C}"/>
              </a:ext>
            </a:extLst>
          </p:cNvPr>
          <p:cNvGrpSpPr/>
          <p:nvPr/>
        </p:nvGrpSpPr>
        <p:grpSpPr>
          <a:xfrm>
            <a:off x="8341750" y="1460467"/>
            <a:ext cx="2514240" cy="3067200"/>
            <a:chOff x="8341750" y="1460467"/>
            <a:chExt cx="2514240" cy="30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F5C888-0997-46CF-8F3C-C0FEDDBA2ED6}"/>
                    </a:ext>
                  </a:extLst>
                </p14:cNvPr>
                <p14:cNvContentPartPr/>
                <p14:nvPr/>
              </p14:nvContentPartPr>
              <p14:xfrm>
                <a:off x="9262270" y="1694827"/>
                <a:ext cx="135360" cy="120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F5C888-0997-46CF-8F3C-C0FEDDBA2E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53630" y="1686187"/>
                  <a:ext cx="153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1A014B2-A68C-4F52-82BA-C70220B5861F}"/>
                    </a:ext>
                  </a:extLst>
                </p14:cNvPr>
                <p14:cNvContentPartPr/>
                <p14:nvPr/>
              </p14:nvContentPartPr>
              <p14:xfrm>
                <a:off x="9848350" y="1693747"/>
                <a:ext cx="70920" cy="120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1A014B2-A68C-4F52-82BA-C70220B586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39350" y="1684747"/>
                  <a:ext cx="88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78B4F2-832F-49C0-9B08-BF61708A3F3B}"/>
                    </a:ext>
                  </a:extLst>
                </p14:cNvPr>
                <p14:cNvContentPartPr/>
                <p14:nvPr/>
              </p14:nvContentPartPr>
              <p14:xfrm>
                <a:off x="8475310" y="1480267"/>
                <a:ext cx="1136880" cy="2810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78B4F2-832F-49C0-9B08-BF61708A3F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66310" y="1471627"/>
                  <a:ext cx="1154520" cy="28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8B62A6-A9C8-49EF-AB38-9FE803D8D376}"/>
                    </a:ext>
                  </a:extLst>
                </p14:cNvPr>
                <p14:cNvContentPartPr/>
                <p14:nvPr/>
              </p14:nvContentPartPr>
              <p14:xfrm>
                <a:off x="8341750" y="3565387"/>
                <a:ext cx="573480" cy="962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8B62A6-A9C8-49EF-AB38-9FE803D8D3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33110" y="3556387"/>
                  <a:ext cx="591120" cy="9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A7ADE54-5BF3-4A12-9AFE-3C8C7A443CBD}"/>
                    </a:ext>
                  </a:extLst>
                </p14:cNvPr>
                <p14:cNvContentPartPr/>
                <p14:nvPr/>
              </p14:nvContentPartPr>
              <p14:xfrm>
                <a:off x="9621550" y="1460467"/>
                <a:ext cx="883080" cy="2835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A7ADE54-5BF3-4A12-9AFE-3C8C7A443C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12550" y="1451467"/>
                  <a:ext cx="900720" cy="28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F591850-7D52-4ED0-A514-B36D1267D4DA}"/>
                    </a:ext>
                  </a:extLst>
                </p14:cNvPr>
                <p14:cNvContentPartPr/>
                <p14:nvPr/>
              </p14:nvContentPartPr>
              <p14:xfrm>
                <a:off x="10294030" y="4012867"/>
                <a:ext cx="561960" cy="484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F591850-7D52-4ED0-A514-B36D1267D4D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85030" y="4004227"/>
                  <a:ext cx="579600" cy="50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402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861991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𝑩𝒙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8AC37E-90DF-4049-8081-49E5D242B52C}"/>
              </a:ext>
            </a:extLst>
          </p:cNvPr>
          <p:cNvSpPr txBox="1"/>
          <p:nvPr/>
        </p:nvSpPr>
        <p:spPr>
          <a:xfrm>
            <a:off x="287628" y="25477"/>
            <a:ext cx="1161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and Maximum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E062F2-1517-4B7C-9E8A-604927AB03C0}"/>
                  </a:ext>
                </a:extLst>
              </p:cNvPr>
              <p:cNvSpPr txBox="1"/>
              <p:nvPr/>
            </p:nvSpPr>
            <p:spPr>
              <a:xfrm>
                <a:off x="-1" y="2151727"/>
                <a:ext cx="1219199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Arial" panose="020B0604020202020204" pitchFamily="34" charset="0"/>
                  <a:buChar char="•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&lt;0, </m:t>
                    </m:r>
                    <m:d>
                      <m:dPr>
                        <m:ctrlP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𝑁𝑒𝑔𝑎𝑡𝑖𝑣𝑒</m:t>
                        </m:r>
                      </m:e>
                    </m:d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Maximum Value</a:t>
                </a:r>
              </a:p>
              <a:p>
                <a:pPr marL="742950" indent="-742950">
                  <a:buFont typeface="Arial" panose="020B0604020202020204" pitchFamily="34" charset="0"/>
                  <a:buChar char="•"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Arial" panose="020B0604020202020204" pitchFamily="34" charset="0"/>
                  <a:buChar char="•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0, </m:t>
                    </m:r>
                    <m:d>
                      <m:d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</m:e>
                    </m:d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Minimum Value</a:t>
                </a:r>
              </a:p>
              <a:p>
                <a:pPr marL="742950" indent="-742950">
                  <a:buFont typeface="Arial" panose="020B0604020202020204" pitchFamily="34" charset="0"/>
                  <a:buChar char="•"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E062F2-1517-4B7C-9E8A-604927AB0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151727"/>
                <a:ext cx="12191999" cy="2554545"/>
              </a:xfrm>
              <a:prstGeom prst="rect">
                <a:avLst/>
              </a:prstGeom>
              <a:blipFill>
                <a:blip r:embed="rId3"/>
                <a:stretch>
                  <a:fillRect l="-1650" t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13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vertex, axis of symmetry, max/min, domain, and range.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447999" y="943333"/>
                <a:ext cx="52960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99" y="943333"/>
                <a:ext cx="5296002" cy="738664"/>
              </a:xfrm>
              <a:prstGeom prst="rect">
                <a:avLst/>
              </a:prstGeom>
              <a:blipFill>
                <a:blip r:embed="rId2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B2A6759-0157-43E1-8246-F10B3895C9FA}"/>
              </a:ext>
            </a:extLst>
          </p:cNvPr>
          <p:cNvGrpSpPr/>
          <p:nvPr/>
        </p:nvGrpSpPr>
        <p:grpSpPr>
          <a:xfrm>
            <a:off x="5580910" y="818227"/>
            <a:ext cx="226800" cy="232920"/>
            <a:chOff x="5580910" y="818227"/>
            <a:chExt cx="22680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7943EC-BCA5-46F1-B0C2-49153EAE91D2}"/>
                    </a:ext>
                  </a:extLst>
                </p14:cNvPr>
                <p14:cNvContentPartPr/>
                <p14:nvPr/>
              </p14:nvContentPartPr>
              <p14:xfrm>
                <a:off x="5580910" y="818227"/>
                <a:ext cx="193320" cy="232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7943EC-BCA5-46F1-B0C2-49153EAE91D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2270" y="809227"/>
                  <a:ext cx="210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552FA5-368C-465A-9909-044DF93268CE}"/>
                    </a:ext>
                  </a:extLst>
                </p14:cNvPr>
                <p14:cNvContentPartPr/>
                <p14:nvPr/>
              </p14:nvContentPartPr>
              <p14:xfrm>
                <a:off x="5643550" y="939547"/>
                <a:ext cx="164160" cy="39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552FA5-368C-465A-9909-044DF93268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34910" y="930907"/>
                  <a:ext cx="18180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F89C5E2-65BA-4EDF-B2A8-51B1F7C4AE2E}"/>
                  </a:ext>
                </a:extLst>
              </p14:cNvPr>
              <p14:cNvContentPartPr/>
              <p14:nvPr/>
            </p14:nvContentPartPr>
            <p14:xfrm>
              <a:off x="6952150" y="755587"/>
              <a:ext cx="180360" cy="27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89C5E2-65BA-4EDF-B2A8-51B1F7C4AE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3150" y="746587"/>
                <a:ext cx="1980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6EB573-BF36-4C9B-85CF-E5675B5FE18F}"/>
                  </a:ext>
                </a:extLst>
              </p14:cNvPr>
              <p14:cNvContentPartPr/>
              <p14:nvPr/>
            </p14:nvContentPartPr>
            <p14:xfrm>
              <a:off x="8230150" y="792667"/>
              <a:ext cx="401040" cy="297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6EB573-BF36-4C9B-85CF-E5675B5FE1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21150" y="784027"/>
                <a:ext cx="41868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DAF5A9C-0B7E-4675-AA7C-60C23AD278A0}"/>
              </a:ext>
            </a:extLst>
          </p:cNvPr>
          <p:cNvGrpSpPr/>
          <p:nvPr/>
        </p:nvGrpSpPr>
        <p:grpSpPr>
          <a:xfrm>
            <a:off x="220150" y="1435987"/>
            <a:ext cx="1751400" cy="921600"/>
            <a:chOff x="220150" y="1435987"/>
            <a:chExt cx="1751400" cy="9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470E4B-6D34-444D-85B7-F017D72ACBAB}"/>
                    </a:ext>
                  </a:extLst>
                </p14:cNvPr>
                <p14:cNvContentPartPr/>
                <p14:nvPr/>
              </p14:nvContentPartPr>
              <p14:xfrm>
                <a:off x="220150" y="1643347"/>
                <a:ext cx="229320" cy="649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470E4B-6D34-444D-85B7-F017D72ACB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1150" y="1634707"/>
                  <a:ext cx="2469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2AC9A7-78DD-40FE-8536-55ED1D65F8AC}"/>
                    </a:ext>
                  </a:extLst>
                </p14:cNvPr>
                <p14:cNvContentPartPr/>
                <p14:nvPr/>
              </p14:nvContentPartPr>
              <p14:xfrm>
                <a:off x="525070" y="1901107"/>
                <a:ext cx="156960" cy="2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2AC9A7-78DD-40FE-8536-55ED1D65F8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430" y="1892467"/>
                  <a:ext cx="174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85BB2E-A482-469A-AFF9-6C7BDA3698FE}"/>
                    </a:ext>
                  </a:extLst>
                </p14:cNvPr>
                <p14:cNvContentPartPr/>
                <p14:nvPr/>
              </p14:nvContentPartPr>
              <p14:xfrm>
                <a:off x="555310" y="2056987"/>
                <a:ext cx="123480" cy="7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85BB2E-A482-469A-AFF9-6C7BDA3698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6670" y="2048347"/>
                  <a:ext cx="141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BFFFBF-6319-449D-934A-0283F91BBC54}"/>
                    </a:ext>
                  </a:extLst>
                </p14:cNvPr>
                <p14:cNvContentPartPr/>
                <p14:nvPr/>
              </p14:nvContentPartPr>
              <p14:xfrm>
                <a:off x="946630" y="1670347"/>
                <a:ext cx="206280" cy="5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BFFFBF-6319-449D-934A-0283F91BBC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7630" y="1661707"/>
                  <a:ext cx="223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4121C9-A5A0-4F5A-A0B4-E59FA1C5F9A4}"/>
                    </a:ext>
                  </a:extLst>
                </p14:cNvPr>
                <p14:cNvContentPartPr/>
                <p14:nvPr/>
              </p14:nvContentPartPr>
              <p14:xfrm>
                <a:off x="1207630" y="1469107"/>
                <a:ext cx="86760" cy="414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4121C9-A5A0-4F5A-A0B4-E59FA1C5F9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98630" y="1460467"/>
                  <a:ext cx="1044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8CFC73-572F-468D-9909-7E0EB1129A0C}"/>
                    </a:ext>
                  </a:extLst>
                </p14:cNvPr>
                <p14:cNvContentPartPr/>
                <p14:nvPr/>
              </p14:nvContentPartPr>
              <p14:xfrm>
                <a:off x="1258390" y="1687987"/>
                <a:ext cx="151200" cy="18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8CFC73-572F-468D-9909-7E0EB1129A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49750" y="1679347"/>
                  <a:ext cx="168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3E61C3-AA32-43E3-B29B-DCB22C364B18}"/>
                    </a:ext>
                  </a:extLst>
                </p14:cNvPr>
                <p14:cNvContentPartPr/>
                <p14:nvPr/>
              </p14:nvContentPartPr>
              <p14:xfrm>
                <a:off x="1414630" y="1526347"/>
                <a:ext cx="162720" cy="305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3E61C3-AA32-43E3-B29B-DCB22C364B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05990" y="1517347"/>
                  <a:ext cx="1803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EED8B9-1DF0-4DD4-9E02-42F2DBACE3C7}"/>
                    </a:ext>
                  </a:extLst>
                </p14:cNvPr>
                <p14:cNvContentPartPr/>
                <p14:nvPr/>
              </p14:nvContentPartPr>
              <p14:xfrm>
                <a:off x="1605070" y="1435987"/>
                <a:ext cx="129960" cy="441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EED8B9-1DF0-4DD4-9E02-42F2DBACE3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96070" y="1426987"/>
                  <a:ext cx="1476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DC46E6-4232-4857-8755-57DD98B977EF}"/>
                    </a:ext>
                  </a:extLst>
                </p14:cNvPr>
                <p14:cNvContentPartPr/>
                <p14:nvPr/>
              </p14:nvContentPartPr>
              <p14:xfrm>
                <a:off x="835390" y="1974547"/>
                <a:ext cx="852840" cy="48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DC46E6-4232-4857-8755-57DD98B977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750" y="1965547"/>
                  <a:ext cx="870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C08D42-99AF-4C31-9ACF-73260B215C29}"/>
                    </a:ext>
                  </a:extLst>
                </p14:cNvPr>
                <p14:cNvContentPartPr/>
                <p14:nvPr/>
              </p14:nvContentPartPr>
              <p14:xfrm>
                <a:off x="1007470" y="2097667"/>
                <a:ext cx="236520" cy="231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C08D42-99AF-4C31-9ACF-73260B215C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8470" y="2088667"/>
                  <a:ext cx="254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53CB73-2700-470E-9F26-38AEE49725D5}"/>
                    </a:ext>
                  </a:extLst>
                </p14:cNvPr>
                <p14:cNvContentPartPr/>
                <p14:nvPr/>
              </p14:nvContentPartPr>
              <p14:xfrm>
                <a:off x="1263070" y="2059867"/>
                <a:ext cx="83880" cy="297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53CB73-2700-470E-9F26-38AEE49725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54430" y="2051227"/>
                  <a:ext cx="1015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200956-4514-4ED3-9E40-E80478300C15}"/>
                    </a:ext>
                  </a:extLst>
                </p14:cNvPr>
                <p14:cNvContentPartPr/>
                <p14:nvPr/>
              </p14:nvContentPartPr>
              <p14:xfrm>
                <a:off x="1396270" y="2121067"/>
                <a:ext cx="22680" cy="184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200956-4514-4ED3-9E40-E80478300C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87270" y="2112067"/>
                  <a:ext cx="40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E3D1416-5FF8-4CD2-AE62-42D44B429319}"/>
                    </a:ext>
                  </a:extLst>
                </p14:cNvPr>
                <p14:cNvContentPartPr/>
                <p14:nvPr/>
              </p14:nvContentPartPr>
              <p14:xfrm>
                <a:off x="1433350" y="2089387"/>
                <a:ext cx="105120" cy="253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E3D1416-5FF8-4CD2-AE62-42D44B4293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24350" y="2080747"/>
                  <a:ext cx="122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87626C-1EFB-4C00-9668-17A19A260C8B}"/>
                    </a:ext>
                  </a:extLst>
                </p14:cNvPr>
                <p14:cNvContentPartPr/>
                <p14:nvPr/>
              </p14:nvContentPartPr>
              <p14:xfrm>
                <a:off x="1829710" y="1921627"/>
                <a:ext cx="98280" cy="34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87626C-1EFB-4C00-9668-17A19A260C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20710" y="1912627"/>
                  <a:ext cx="115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EF91E8-AB7E-48F6-A745-AACD1B59DEC5}"/>
                    </a:ext>
                  </a:extLst>
                </p14:cNvPr>
                <p14:cNvContentPartPr/>
                <p14:nvPr/>
              </p14:nvContentPartPr>
              <p14:xfrm>
                <a:off x="1852390" y="2078227"/>
                <a:ext cx="119160" cy="13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EF91E8-AB7E-48F6-A745-AACD1B59DE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43390" y="2069227"/>
                  <a:ext cx="1368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F30C8B-4BEF-4BDF-9AB9-E06181C702BF}"/>
              </a:ext>
            </a:extLst>
          </p:cNvPr>
          <p:cNvGrpSpPr/>
          <p:nvPr/>
        </p:nvGrpSpPr>
        <p:grpSpPr>
          <a:xfrm>
            <a:off x="2215270" y="1756387"/>
            <a:ext cx="224640" cy="591480"/>
            <a:chOff x="2215270" y="1756387"/>
            <a:chExt cx="22464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27ED90-D61D-4CAB-8FA4-85D29A892A8D}"/>
                    </a:ext>
                  </a:extLst>
                </p14:cNvPr>
                <p14:cNvContentPartPr/>
                <p14:nvPr/>
              </p14:nvContentPartPr>
              <p14:xfrm>
                <a:off x="2215270" y="1767187"/>
                <a:ext cx="174960" cy="246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27ED90-D61D-4CAB-8FA4-85D29A892A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06630" y="1758187"/>
                  <a:ext cx="192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078B09-4045-4940-9608-EB3137A5F202}"/>
                    </a:ext>
                  </a:extLst>
                </p14:cNvPr>
                <p14:cNvContentPartPr/>
                <p14:nvPr/>
              </p14:nvContentPartPr>
              <p14:xfrm>
                <a:off x="2381590" y="1756387"/>
                <a:ext cx="58320" cy="591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078B09-4045-4940-9608-EB3137A5F2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72590" y="1747747"/>
                  <a:ext cx="75960" cy="60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7B735B-B465-4414-B86C-BD2F6404D14F}"/>
              </a:ext>
            </a:extLst>
          </p:cNvPr>
          <p:cNvGrpSpPr/>
          <p:nvPr/>
        </p:nvGrpSpPr>
        <p:grpSpPr>
          <a:xfrm>
            <a:off x="216910" y="2661787"/>
            <a:ext cx="1341720" cy="726120"/>
            <a:chOff x="216910" y="2661787"/>
            <a:chExt cx="1341720" cy="72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4ED2D3-1917-4E6F-902C-80B7ABC662CA}"/>
                    </a:ext>
                  </a:extLst>
                </p14:cNvPr>
                <p14:cNvContentPartPr/>
                <p14:nvPr/>
              </p14:nvContentPartPr>
              <p14:xfrm>
                <a:off x="216910" y="2685907"/>
                <a:ext cx="80640" cy="555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4ED2D3-1917-4E6F-902C-80B7ABC662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7910" y="2676907"/>
                  <a:ext cx="982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1ECDFD-9C63-4677-BE02-7F496FF4340C}"/>
                    </a:ext>
                  </a:extLst>
                </p14:cNvPr>
                <p14:cNvContentPartPr/>
                <p14:nvPr/>
              </p14:nvContentPartPr>
              <p14:xfrm>
                <a:off x="317350" y="2959867"/>
                <a:ext cx="148320" cy="214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1ECDFD-9C63-4677-BE02-7F496FF434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8350" y="2950867"/>
                  <a:ext cx="165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CCB1CD-A572-4D7D-AB04-8EB9314DE737}"/>
                    </a:ext>
                  </a:extLst>
                </p14:cNvPr>
                <p14:cNvContentPartPr/>
                <p14:nvPr/>
              </p14:nvContentPartPr>
              <p14:xfrm>
                <a:off x="580870" y="2911627"/>
                <a:ext cx="130680" cy="3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CCB1CD-A572-4D7D-AB04-8EB9314DE7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1870" y="2902987"/>
                  <a:ext cx="148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81F13B-841E-4612-B856-CB7585D19D41}"/>
                    </a:ext>
                  </a:extLst>
                </p14:cNvPr>
                <p14:cNvContentPartPr/>
                <p14:nvPr/>
              </p14:nvContentPartPr>
              <p14:xfrm>
                <a:off x="631990" y="3012787"/>
                <a:ext cx="97200" cy="26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81F13B-841E-4612-B856-CB7585D19D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3350" y="3003787"/>
                  <a:ext cx="114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4F6410-E8CB-4CA9-A26A-1E57ADB3FCCD}"/>
                    </a:ext>
                  </a:extLst>
                </p14:cNvPr>
                <p14:cNvContentPartPr/>
                <p14:nvPr/>
              </p14:nvContentPartPr>
              <p14:xfrm>
                <a:off x="859510" y="2661787"/>
                <a:ext cx="270360" cy="726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4F6410-E8CB-4CA9-A26A-1E57ADB3FC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0870" y="2652787"/>
                  <a:ext cx="2880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534F5B-AA37-436D-8687-73440935812C}"/>
                    </a:ext>
                  </a:extLst>
                </p14:cNvPr>
                <p14:cNvContentPartPr/>
                <p14:nvPr/>
              </p14:nvContentPartPr>
              <p14:xfrm>
                <a:off x="1159030" y="2672227"/>
                <a:ext cx="84960" cy="535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534F5B-AA37-436D-8687-7344093581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0390" y="2663587"/>
                  <a:ext cx="1026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76B32E-2027-44C8-A8D5-4E6DB3E4FE8D}"/>
                    </a:ext>
                  </a:extLst>
                </p14:cNvPr>
                <p14:cNvContentPartPr/>
                <p14:nvPr/>
              </p14:nvContentPartPr>
              <p14:xfrm>
                <a:off x="1251550" y="2800387"/>
                <a:ext cx="117720" cy="175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76B32E-2027-44C8-A8D5-4E6DB3E4FE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42550" y="2791747"/>
                  <a:ext cx="135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90CA3D7-5B62-43DD-A1EB-5F32EC1E69A8}"/>
                    </a:ext>
                  </a:extLst>
                </p14:cNvPr>
                <p14:cNvContentPartPr/>
                <p14:nvPr/>
              </p14:nvContentPartPr>
              <p14:xfrm>
                <a:off x="1367470" y="2832067"/>
                <a:ext cx="52920" cy="326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90CA3D7-5B62-43DD-A1EB-5F32EC1E69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58830" y="2823427"/>
                  <a:ext cx="70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A3BAAF-FD23-440B-90F5-4CB0D157D455}"/>
                    </a:ext>
                  </a:extLst>
                </p14:cNvPr>
                <p14:cNvContentPartPr/>
                <p14:nvPr/>
              </p14:nvContentPartPr>
              <p14:xfrm>
                <a:off x="1431550" y="2680867"/>
                <a:ext cx="127080" cy="478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A3BAAF-FD23-440B-90F5-4CB0D157D4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22910" y="2671867"/>
                  <a:ext cx="14472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4C0672-7DBF-42E1-8170-C28EFC0D2D04}"/>
              </a:ext>
            </a:extLst>
          </p:cNvPr>
          <p:cNvGrpSpPr/>
          <p:nvPr/>
        </p:nvGrpSpPr>
        <p:grpSpPr>
          <a:xfrm>
            <a:off x="1683550" y="2554147"/>
            <a:ext cx="1968120" cy="615960"/>
            <a:chOff x="1683550" y="2554147"/>
            <a:chExt cx="196812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E7AE40B-9AE1-4D7D-B755-F1934EDB130F}"/>
                    </a:ext>
                  </a:extLst>
                </p14:cNvPr>
                <p14:cNvContentPartPr/>
                <p14:nvPr/>
              </p14:nvContentPartPr>
              <p14:xfrm>
                <a:off x="1683550" y="2777347"/>
                <a:ext cx="139320" cy="24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E7AE40B-9AE1-4D7D-B755-F1934EDB13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74910" y="2768347"/>
                  <a:ext cx="156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108703-A355-4647-9FFF-69A7CD791666}"/>
                    </a:ext>
                  </a:extLst>
                </p14:cNvPr>
                <p14:cNvContentPartPr/>
                <p14:nvPr/>
              </p14:nvContentPartPr>
              <p14:xfrm>
                <a:off x="1722070" y="2917027"/>
                <a:ext cx="102960" cy="13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108703-A355-4647-9FFF-69A7CD7916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13430" y="2908387"/>
                  <a:ext cx="12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73B87DA-75AD-484F-B14B-AA565184E070}"/>
                    </a:ext>
                  </a:extLst>
                </p14:cNvPr>
                <p14:cNvContentPartPr/>
                <p14:nvPr/>
              </p14:nvContentPartPr>
              <p14:xfrm>
                <a:off x="2057590" y="2737747"/>
                <a:ext cx="122400" cy="190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73B87DA-75AD-484F-B14B-AA565184E0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48590" y="2728747"/>
                  <a:ext cx="140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12B97E-56E6-4791-BA2F-7C3249463949}"/>
                    </a:ext>
                  </a:extLst>
                </p14:cNvPr>
                <p14:cNvContentPartPr/>
                <p14:nvPr/>
              </p14:nvContentPartPr>
              <p14:xfrm>
                <a:off x="2194390" y="2771587"/>
                <a:ext cx="33840" cy="316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12B97E-56E6-4791-BA2F-7C32494639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85390" y="2762947"/>
                  <a:ext cx="51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AABDBF-0F71-4E28-A211-07B7D29AEC3B}"/>
                    </a:ext>
                  </a:extLst>
                </p14:cNvPr>
                <p14:cNvContentPartPr/>
                <p14:nvPr/>
              </p14:nvContentPartPr>
              <p14:xfrm>
                <a:off x="1993510" y="2608867"/>
                <a:ext cx="78840" cy="561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AABDBF-0F71-4E28-A211-07B7D29AEC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84870" y="2600227"/>
                  <a:ext cx="964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1DF50E3-5119-4ABF-AC5D-59F0460806E0}"/>
                    </a:ext>
                  </a:extLst>
                </p14:cNvPr>
                <p14:cNvContentPartPr/>
                <p14:nvPr/>
              </p14:nvContentPartPr>
              <p14:xfrm>
                <a:off x="2278990" y="2707147"/>
                <a:ext cx="66600" cy="430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1DF50E3-5119-4ABF-AC5D-59F0460806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69990" y="2698507"/>
                  <a:ext cx="842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E465B6-8518-4D37-9C35-800B001362F3}"/>
                    </a:ext>
                  </a:extLst>
                </p14:cNvPr>
                <p14:cNvContentPartPr/>
                <p14:nvPr/>
              </p14:nvContentPartPr>
              <p14:xfrm>
                <a:off x="2352430" y="2554147"/>
                <a:ext cx="150120" cy="194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E465B6-8518-4D37-9C35-800B001362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43790" y="2545147"/>
                  <a:ext cx="167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FF70A1-432C-4D64-9A99-34982740DCB4}"/>
                    </a:ext>
                  </a:extLst>
                </p14:cNvPr>
                <p14:cNvContentPartPr/>
                <p14:nvPr/>
              </p14:nvContentPartPr>
              <p14:xfrm>
                <a:off x="2496070" y="2923147"/>
                <a:ext cx="155880" cy="13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FF70A1-432C-4D64-9A99-34982740DC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87430" y="2914147"/>
                  <a:ext cx="173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582910-AD83-409F-83FA-90CB1155470D}"/>
                    </a:ext>
                  </a:extLst>
                </p14:cNvPr>
                <p14:cNvContentPartPr/>
                <p14:nvPr/>
              </p14:nvContentPartPr>
              <p14:xfrm>
                <a:off x="2723590" y="2649547"/>
                <a:ext cx="166680" cy="38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582910-AD83-409F-83FA-90CB115547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14950" y="2640907"/>
                  <a:ext cx="1843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00361A-96C4-4ACB-88C3-5CE9691EB031}"/>
                    </a:ext>
                  </a:extLst>
                </p14:cNvPr>
                <p14:cNvContentPartPr/>
                <p14:nvPr/>
              </p14:nvContentPartPr>
              <p14:xfrm>
                <a:off x="2953630" y="2576827"/>
                <a:ext cx="53280" cy="510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00361A-96C4-4ACB-88C3-5CE9691EB0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44630" y="2567827"/>
                  <a:ext cx="709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20DAA45-1093-4803-BB37-40428253A0AC}"/>
                    </a:ext>
                  </a:extLst>
                </p14:cNvPr>
                <p14:cNvContentPartPr/>
                <p14:nvPr/>
              </p14:nvContentPartPr>
              <p14:xfrm>
                <a:off x="3030670" y="2717587"/>
                <a:ext cx="92880" cy="147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20DAA45-1093-4803-BB37-40428253A0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22030" y="2708947"/>
                  <a:ext cx="110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EFB4A86-92DE-4992-BBFE-E104E4963527}"/>
                    </a:ext>
                  </a:extLst>
                </p14:cNvPr>
                <p14:cNvContentPartPr/>
                <p14:nvPr/>
              </p14:nvContentPartPr>
              <p14:xfrm>
                <a:off x="3131470" y="2757187"/>
                <a:ext cx="13320" cy="277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EFB4A86-92DE-4992-BBFE-E104E49635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22470" y="2748187"/>
                  <a:ext cx="30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BF2739-F7F6-41BA-9601-A8313C970A6B}"/>
                    </a:ext>
                  </a:extLst>
                </p14:cNvPr>
                <p14:cNvContentPartPr/>
                <p14:nvPr/>
              </p14:nvContentPartPr>
              <p14:xfrm>
                <a:off x="3160630" y="2604907"/>
                <a:ext cx="110520" cy="461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BF2739-F7F6-41BA-9601-A8313C970A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51630" y="2595907"/>
                  <a:ext cx="1281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A9D4351-B179-4C38-BF50-552E863D19ED}"/>
                    </a:ext>
                  </a:extLst>
                </p14:cNvPr>
                <p14:cNvContentPartPr/>
                <p14:nvPr/>
              </p14:nvContentPartPr>
              <p14:xfrm>
                <a:off x="3418390" y="2734867"/>
                <a:ext cx="39240" cy="224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A9D4351-B179-4C38-BF50-552E863D19E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09750" y="2725867"/>
                  <a:ext cx="56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6272BA-81CC-4768-AEDD-852D9EB3142E}"/>
                    </a:ext>
                  </a:extLst>
                </p14:cNvPr>
                <p14:cNvContentPartPr/>
                <p14:nvPr/>
              </p14:nvContentPartPr>
              <p14:xfrm>
                <a:off x="3343150" y="2687347"/>
                <a:ext cx="308520" cy="336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6272BA-81CC-4768-AEDD-852D9EB314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34510" y="2678347"/>
                  <a:ext cx="32616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0B2EA4-7C3C-4C5C-8D80-DC22B626CEDF}"/>
              </a:ext>
            </a:extLst>
          </p:cNvPr>
          <p:cNvGrpSpPr/>
          <p:nvPr/>
        </p:nvGrpSpPr>
        <p:grpSpPr>
          <a:xfrm>
            <a:off x="1767070" y="3616867"/>
            <a:ext cx="212040" cy="131400"/>
            <a:chOff x="1767070" y="3616867"/>
            <a:chExt cx="21204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865827-B1F8-4F29-A4E6-99A2E8FDB89D}"/>
                    </a:ext>
                  </a:extLst>
                </p14:cNvPr>
                <p14:cNvContentPartPr/>
                <p14:nvPr/>
              </p14:nvContentPartPr>
              <p14:xfrm>
                <a:off x="1767070" y="3616867"/>
                <a:ext cx="151560" cy="20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865827-B1F8-4F29-A4E6-99A2E8FDB8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58070" y="3608227"/>
                  <a:ext cx="169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D17E07-38AD-4D80-A987-C31E34287FF6}"/>
                    </a:ext>
                  </a:extLst>
                </p14:cNvPr>
                <p14:cNvContentPartPr/>
                <p14:nvPr/>
              </p14:nvContentPartPr>
              <p14:xfrm>
                <a:off x="1827910" y="3719107"/>
                <a:ext cx="151200" cy="29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D17E07-38AD-4D80-A987-C31E34287FF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19270" y="3710467"/>
                  <a:ext cx="1688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3801B28-4FE5-48E3-9E50-35E6ACC9410A}"/>
              </a:ext>
            </a:extLst>
          </p:cNvPr>
          <p:cNvGrpSpPr/>
          <p:nvPr/>
        </p:nvGrpSpPr>
        <p:grpSpPr>
          <a:xfrm>
            <a:off x="2200870" y="3339307"/>
            <a:ext cx="723960" cy="387000"/>
            <a:chOff x="2200870" y="3339307"/>
            <a:chExt cx="72396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E053C7-0BC0-45AB-AE41-BDC071D5A374}"/>
                    </a:ext>
                  </a:extLst>
                </p14:cNvPr>
                <p14:cNvContentPartPr/>
                <p14:nvPr/>
              </p14:nvContentPartPr>
              <p14:xfrm>
                <a:off x="2200870" y="3549187"/>
                <a:ext cx="232200" cy="30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E053C7-0BC0-45AB-AE41-BDC071D5A37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92230" y="3540187"/>
                  <a:ext cx="249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B92215-16EB-4D02-B06D-A29C90418E38}"/>
                    </a:ext>
                  </a:extLst>
                </p14:cNvPr>
                <p14:cNvContentPartPr/>
                <p14:nvPr/>
              </p14:nvContentPartPr>
              <p14:xfrm>
                <a:off x="2516590" y="3387907"/>
                <a:ext cx="6840" cy="338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B92215-16EB-4D02-B06D-A29C90418E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07950" y="3379267"/>
                  <a:ext cx="244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A24B2A-A65D-480B-9D31-71811A364CBA}"/>
                    </a:ext>
                  </a:extLst>
                </p14:cNvPr>
                <p14:cNvContentPartPr/>
                <p14:nvPr/>
              </p14:nvContentPartPr>
              <p14:xfrm>
                <a:off x="2626390" y="3378187"/>
                <a:ext cx="223560" cy="326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A24B2A-A65D-480B-9D31-71811A364C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17750" y="3369547"/>
                  <a:ext cx="241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CA8D11-088E-40D3-BAFC-700F26A1F795}"/>
                    </a:ext>
                  </a:extLst>
                </p14:cNvPr>
                <p14:cNvContentPartPr/>
                <p14:nvPr/>
              </p14:nvContentPartPr>
              <p14:xfrm>
                <a:off x="2703070" y="3339307"/>
                <a:ext cx="221760" cy="34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CA8D11-088E-40D3-BAFC-700F26A1F7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94430" y="3330667"/>
                  <a:ext cx="2394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0CDB9A0-9A52-4390-9199-2AD551AD638D}"/>
              </a:ext>
            </a:extLst>
          </p:cNvPr>
          <p:cNvGrpSpPr/>
          <p:nvPr/>
        </p:nvGrpSpPr>
        <p:grpSpPr>
          <a:xfrm>
            <a:off x="301150" y="3988747"/>
            <a:ext cx="3416400" cy="1514520"/>
            <a:chOff x="301150" y="3988747"/>
            <a:chExt cx="3416400" cy="15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BDA4BD-B026-4AC7-BF47-915A372BF010}"/>
                    </a:ext>
                  </a:extLst>
                </p14:cNvPr>
                <p14:cNvContentPartPr/>
                <p14:nvPr/>
              </p14:nvContentPartPr>
              <p14:xfrm>
                <a:off x="301150" y="4198987"/>
                <a:ext cx="328320" cy="456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BDA4BD-B026-4AC7-BF47-915A372BF01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2150" y="4189987"/>
                  <a:ext cx="3459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3195F49-3047-4EC8-9209-CADCD3EAC353}"/>
                    </a:ext>
                  </a:extLst>
                </p14:cNvPr>
                <p14:cNvContentPartPr/>
                <p14:nvPr/>
              </p14:nvContentPartPr>
              <p14:xfrm>
                <a:off x="607510" y="4398787"/>
                <a:ext cx="155160" cy="149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3195F49-3047-4EC8-9209-CADCD3EAC35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8870" y="4390147"/>
                  <a:ext cx="172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95E44DB-366F-40AC-AF0D-3B6A06F04E22}"/>
                    </a:ext>
                  </a:extLst>
                </p14:cNvPr>
                <p14:cNvContentPartPr/>
                <p14:nvPr/>
              </p14:nvContentPartPr>
              <p14:xfrm>
                <a:off x="802630" y="4398067"/>
                <a:ext cx="162360" cy="171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95E44DB-366F-40AC-AF0D-3B6A06F04E2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3630" y="4389427"/>
                  <a:ext cx="180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40ECE6-8DB6-48BC-BECA-7CF3FA1353B9}"/>
                    </a:ext>
                  </a:extLst>
                </p14:cNvPr>
                <p14:cNvContentPartPr/>
                <p14:nvPr/>
              </p14:nvContentPartPr>
              <p14:xfrm>
                <a:off x="1065790" y="4079827"/>
                <a:ext cx="95040" cy="472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40ECE6-8DB6-48BC-BECA-7CF3FA1353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7150" y="4071187"/>
                  <a:ext cx="1126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9ED4A7-6A80-4BB0-B142-9737BDC418F5}"/>
                    </a:ext>
                  </a:extLst>
                </p14:cNvPr>
                <p14:cNvContentPartPr/>
                <p14:nvPr/>
              </p14:nvContentPartPr>
              <p14:xfrm>
                <a:off x="1009990" y="4333987"/>
                <a:ext cx="443160" cy="165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9ED4A7-6A80-4BB0-B142-9737BDC418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0990" y="4324987"/>
                  <a:ext cx="46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4A80ABD-F3EE-41F4-A620-D4BB232C5306}"/>
                    </a:ext>
                  </a:extLst>
                </p14:cNvPr>
                <p14:cNvContentPartPr/>
                <p14:nvPr/>
              </p14:nvContentPartPr>
              <p14:xfrm>
                <a:off x="1432270" y="4317067"/>
                <a:ext cx="132480" cy="246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4A80ABD-F3EE-41F4-A620-D4BB232C530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23270" y="4308427"/>
                  <a:ext cx="150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29CE0DA-AEA4-4807-9F3E-FF8748D482BE}"/>
                    </a:ext>
                  </a:extLst>
                </p14:cNvPr>
                <p14:cNvContentPartPr/>
                <p14:nvPr/>
              </p14:nvContentPartPr>
              <p14:xfrm>
                <a:off x="1426510" y="4322107"/>
                <a:ext cx="168840" cy="246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29CE0DA-AEA4-4807-9F3E-FF8748D482B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17870" y="4313107"/>
                  <a:ext cx="186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673085-5C42-4C1A-9B3E-BB2B3DF5EF88}"/>
                    </a:ext>
                  </a:extLst>
                </p14:cNvPr>
                <p14:cNvContentPartPr/>
                <p14:nvPr/>
              </p14:nvContentPartPr>
              <p14:xfrm>
                <a:off x="1787950" y="4222747"/>
                <a:ext cx="43920" cy="54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673085-5C42-4C1A-9B3E-BB2B3DF5EF8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78950" y="4213747"/>
                  <a:ext cx="61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E45BD0-BF84-4FDE-B36D-7C41CD2149DC}"/>
                    </a:ext>
                  </a:extLst>
                </p14:cNvPr>
                <p14:cNvContentPartPr/>
                <p14:nvPr/>
              </p14:nvContentPartPr>
              <p14:xfrm>
                <a:off x="1812790" y="4484827"/>
                <a:ext cx="35280" cy="38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E45BD0-BF84-4FDE-B36D-7C41CD2149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03790" y="4475827"/>
                  <a:ext cx="52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EDCE7F-38D6-43F0-91A7-61A2FC0A23C6}"/>
                    </a:ext>
                  </a:extLst>
                </p14:cNvPr>
                <p14:cNvContentPartPr/>
                <p14:nvPr/>
              </p14:nvContentPartPr>
              <p14:xfrm>
                <a:off x="2111950" y="4060387"/>
                <a:ext cx="120960" cy="547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EDCE7F-38D6-43F0-91A7-61A2FC0A23C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02950" y="4051747"/>
                  <a:ext cx="1386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5A7882-37B1-44F1-A569-982F4F860B1A}"/>
                    </a:ext>
                  </a:extLst>
                </p14:cNvPr>
                <p14:cNvContentPartPr/>
                <p14:nvPr/>
              </p14:nvContentPartPr>
              <p14:xfrm>
                <a:off x="2259550" y="4162627"/>
                <a:ext cx="146880" cy="18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5A7882-37B1-44F1-A569-982F4F860B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50910" y="4153987"/>
                  <a:ext cx="164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CA6D59-564D-4071-B216-E0C0523E32B7}"/>
                    </a:ext>
                  </a:extLst>
                </p14:cNvPr>
                <p14:cNvContentPartPr/>
                <p14:nvPr/>
              </p14:nvContentPartPr>
              <p14:xfrm>
                <a:off x="2396350" y="4197187"/>
                <a:ext cx="79200" cy="357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CA6D59-564D-4071-B216-E0C0523E32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87350" y="4188547"/>
                  <a:ext cx="96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F4DA76-25A2-475C-B4B1-86865FB1E230}"/>
                    </a:ext>
                  </a:extLst>
                </p14:cNvPr>
                <p14:cNvContentPartPr/>
                <p14:nvPr/>
              </p14:nvContentPartPr>
              <p14:xfrm>
                <a:off x="2559790" y="4411027"/>
                <a:ext cx="45360" cy="19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F4DA76-25A2-475C-B4B1-86865FB1E23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51150" y="4402387"/>
                  <a:ext cx="63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5B3642-739E-4C91-B6FB-C981E88D68DE}"/>
                    </a:ext>
                  </a:extLst>
                </p14:cNvPr>
                <p14:cNvContentPartPr/>
                <p14:nvPr/>
              </p14:nvContentPartPr>
              <p14:xfrm>
                <a:off x="2635750" y="4288267"/>
                <a:ext cx="201960" cy="2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5B3642-739E-4C91-B6FB-C981E88D68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27110" y="4279627"/>
                  <a:ext cx="219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C79C6E6-4774-43D7-8187-BD521EF48EC1}"/>
                    </a:ext>
                  </a:extLst>
                </p14:cNvPr>
                <p14:cNvContentPartPr/>
                <p14:nvPr/>
              </p14:nvContentPartPr>
              <p14:xfrm>
                <a:off x="2905030" y="4137067"/>
                <a:ext cx="162360" cy="30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C79C6E6-4774-43D7-8187-BD521EF48E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96390" y="4128427"/>
                  <a:ext cx="180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AB5E83-1160-43B0-BA09-AD9DB1A2D0F0}"/>
                    </a:ext>
                  </a:extLst>
                </p14:cNvPr>
                <p14:cNvContentPartPr/>
                <p14:nvPr/>
              </p14:nvContentPartPr>
              <p14:xfrm>
                <a:off x="2976310" y="4206907"/>
                <a:ext cx="187200" cy="251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AB5E83-1160-43B0-BA09-AD9DB1A2D0F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67670" y="4198267"/>
                  <a:ext cx="204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8F64A2-C7BC-4293-AEB3-99C644A0248B}"/>
                    </a:ext>
                  </a:extLst>
                </p14:cNvPr>
                <p14:cNvContentPartPr/>
                <p14:nvPr/>
              </p14:nvContentPartPr>
              <p14:xfrm>
                <a:off x="3019510" y="4133107"/>
                <a:ext cx="253800" cy="15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8F64A2-C7BC-4293-AEB3-99C644A024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10510" y="4124467"/>
                  <a:ext cx="271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79C785E-BA18-4F38-B2CE-C810E62A3583}"/>
                    </a:ext>
                  </a:extLst>
                </p14:cNvPr>
                <p14:cNvContentPartPr/>
                <p14:nvPr/>
              </p14:nvContentPartPr>
              <p14:xfrm>
                <a:off x="3272950" y="3988747"/>
                <a:ext cx="240120" cy="621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79C785E-BA18-4F38-B2CE-C810E62A35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64310" y="3980107"/>
                  <a:ext cx="2577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B040280-2795-4A1D-B408-39837BBA9445}"/>
                    </a:ext>
                  </a:extLst>
                </p14:cNvPr>
                <p14:cNvContentPartPr/>
                <p14:nvPr/>
              </p14:nvContentPartPr>
              <p14:xfrm>
                <a:off x="363430" y="5095747"/>
                <a:ext cx="190800" cy="221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B040280-2795-4A1D-B408-39837BBA944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4430" y="5086747"/>
                  <a:ext cx="208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FEF6B4-01EC-473D-8E58-B8DEFC64617E}"/>
                    </a:ext>
                  </a:extLst>
                </p14:cNvPr>
                <p14:cNvContentPartPr/>
                <p14:nvPr/>
              </p14:nvContentPartPr>
              <p14:xfrm>
                <a:off x="628750" y="5081707"/>
                <a:ext cx="118440" cy="207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FEF6B4-01EC-473D-8E58-B8DEFC64617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0110" y="5072707"/>
                  <a:ext cx="136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80952EF-F8E4-4E0C-B8F7-5CD3B7F3FE4B}"/>
                    </a:ext>
                  </a:extLst>
                </p14:cNvPr>
                <p14:cNvContentPartPr/>
                <p14:nvPr/>
              </p14:nvContentPartPr>
              <p14:xfrm>
                <a:off x="633790" y="5140387"/>
                <a:ext cx="114480" cy="127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80952EF-F8E4-4E0C-B8F7-5CD3B7F3FE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4790" y="5131387"/>
                  <a:ext cx="13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6E7813-90AE-4F85-BDFC-C26E93E6345F}"/>
                    </a:ext>
                  </a:extLst>
                </p14:cNvPr>
                <p14:cNvContentPartPr/>
                <p14:nvPr/>
              </p14:nvContentPartPr>
              <p14:xfrm>
                <a:off x="795790" y="5125627"/>
                <a:ext cx="15120" cy="6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6E7813-90AE-4F85-BDFC-C26E93E6345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7150" y="5116987"/>
                  <a:ext cx="32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49CC877-F30D-47BF-AAC2-734A384FFF2B}"/>
                    </a:ext>
                  </a:extLst>
                </p14:cNvPr>
                <p14:cNvContentPartPr/>
                <p14:nvPr/>
              </p14:nvContentPartPr>
              <p14:xfrm>
                <a:off x="864910" y="5010427"/>
                <a:ext cx="115920" cy="221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49CC877-F30D-47BF-AAC2-734A384FFF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6270" y="5001427"/>
                  <a:ext cx="133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5561CE-6EEF-4F62-BC33-6292F0CA67CE}"/>
                    </a:ext>
                  </a:extLst>
                </p14:cNvPr>
                <p14:cNvContentPartPr/>
                <p14:nvPr/>
              </p14:nvContentPartPr>
              <p14:xfrm>
                <a:off x="1257310" y="4814227"/>
                <a:ext cx="369000" cy="581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5561CE-6EEF-4F62-BC33-6292F0CA67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48670" y="4805587"/>
                  <a:ext cx="3866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733617-882D-40B4-BCE0-8BD09861DAFD}"/>
                    </a:ext>
                  </a:extLst>
                </p14:cNvPr>
                <p14:cNvContentPartPr/>
                <p14:nvPr/>
              </p14:nvContentPartPr>
              <p14:xfrm>
                <a:off x="1813510" y="4967587"/>
                <a:ext cx="95040" cy="227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733617-882D-40B4-BCE0-8BD09861DA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04510" y="4958587"/>
                  <a:ext cx="112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45FEE0F-C7CB-4A68-9ADA-D9F4F2CDCD2E}"/>
                    </a:ext>
                  </a:extLst>
                </p14:cNvPr>
                <p14:cNvContentPartPr/>
                <p14:nvPr/>
              </p14:nvContentPartPr>
              <p14:xfrm>
                <a:off x="1974430" y="4981627"/>
                <a:ext cx="141480" cy="174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45FEE0F-C7CB-4A68-9ADA-D9F4F2CDCD2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65790" y="4972627"/>
                  <a:ext cx="159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890C9D2-0CF5-465A-A0A9-997B1BCCAAB1}"/>
                    </a:ext>
                  </a:extLst>
                </p14:cNvPr>
                <p14:cNvContentPartPr/>
                <p14:nvPr/>
              </p14:nvContentPartPr>
              <p14:xfrm>
                <a:off x="2112310" y="4965787"/>
                <a:ext cx="51840" cy="537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890C9D2-0CF5-465A-A0A9-997B1BCCAAB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03310" y="4956787"/>
                  <a:ext cx="694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08BB93-398E-43AB-B5AC-B72895AB3691}"/>
                    </a:ext>
                  </a:extLst>
                </p14:cNvPr>
                <p14:cNvContentPartPr/>
                <p14:nvPr/>
              </p14:nvContentPartPr>
              <p14:xfrm>
                <a:off x="355870" y="4639627"/>
                <a:ext cx="1324800" cy="10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08BB93-398E-43AB-B5AC-B72895AB36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7230" y="4630627"/>
                  <a:ext cx="1342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394CD6-6F76-4AF7-8355-77474C87563C}"/>
                    </a:ext>
                  </a:extLst>
                </p14:cNvPr>
                <p14:cNvContentPartPr/>
                <p14:nvPr/>
              </p14:nvContentPartPr>
              <p14:xfrm>
                <a:off x="2239030" y="4942387"/>
                <a:ext cx="167400" cy="180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394CD6-6F76-4AF7-8355-77474C87563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30390" y="4933747"/>
                  <a:ext cx="185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B83C27-4585-4BBA-9129-BAA19087E8F1}"/>
                    </a:ext>
                  </a:extLst>
                </p14:cNvPr>
                <p14:cNvContentPartPr/>
                <p14:nvPr/>
              </p14:nvContentPartPr>
              <p14:xfrm>
                <a:off x="2474830" y="4933027"/>
                <a:ext cx="133560" cy="144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B83C27-4585-4BBA-9129-BAA19087E8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66190" y="4924387"/>
                  <a:ext cx="151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AFBF4FC-43AE-4A5F-92F1-C353EC3D392D}"/>
                    </a:ext>
                  </a:extLst>
                </p14:cNvPr>
                <p14:cNvContentPartPr/>
                <p14:nvPr/>
              </p14:nvContentPartPr>
              <p14:xfrm>
                <a:off x="2672110" y="4949587"/>
                <a:ext cx="168840" cy="128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AFBF4FC-43AE-4A5F-92F1-C353EC3D392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63470" y="4940947"/>
                  <a:ext cx="186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69820D-F390-49F4-84EC-62DE7C1D7FC6}"/>
                    </a:ext>
                  </a:extLst>
                </p14:cNvPr>
                <p14:cNvContentPartPr/>
                <p14:nvPr/>
              </p14:nvContentPartPr>
              <p14:xfrm>
                <a:off x="2874790" y="4720627"/>
                <a:ext cx="62640" cy="349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69820D-F390-49F4-84EC-62DE7C1D7FC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66150" y="4711627"/>
                  <a:ext cx="80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2F689F-FB9D-4C1E-8CFD-8281BA9E4B5C}"/>
                    </a:ext>
                  </a:extLst>
                </p14:cNvPr>
                <p14:cNvContentPartPr/>
                <p14:nvPr/>
              </p14:nvContentPartPr>
              <p14:xfrm>
                <a:off x="2764630" y="4923307"/>
                <a:ext cx="467280" cy="353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2F689F-FB9D-4C1E-8CFD-8281BA9E4B5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55990" y="4914307"/>
                  <a:ext cx="484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2F17A7-7978-4DE4-A069-063C0A617D0C}"/>
                    </a:ext>
                  </a:extLst>
                </p14:cNvPr>
                <p14:cNvContentPartPr/>
                <p14:nvPr/>
              </p14:nvContentPartPr>
              <p14:xfrm>
                <a:off x="431830" y="5302027"/>
                <a:ext cx="3285720" cy="138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2F17A7-7978-4DE4-A069-063C0A617D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2830" y="5293027"/>
                  <a:ext cx="33033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C3844C3-238B-4675-9DA1-878317908BC9}"/>
              </a:ext>
            </a:extLst>
          </p:cNvPr>
          <p:cNvGrpSpPr/>
          <p:nvPr/>
        </p:nvGrpSpPr>
        <p:grpSpPr>
          <a:xfrm>
            <a:off x="1335430" y="5648707"/>
            <a:ext cx="1018080" cy="507960"/>
            <a:chOff x="1335430" y="5648707"/>
            <a:chExt cx="101808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61BD3AA-4AC9-4688-BF09-7920B5CEE4E3}"/>
                    </a:ext>
                  </a:extLst>
                </p14:cNvPr>
                <p14:cNvContentPartPr/>
                <p14:nvPr/>
              </p14:nvContentPartPr>
              <p14:xfrm>
                <a:off x="1340110" y="5734387"/>
                <a:ext cx="170640" cy="39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61BD3AA-4AC9-4688-BF09-7920B5CEE4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31470" y="5725387"/>
                  <a:ext cx="1882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2CFFA2-72F4-43A3-9402-BCF16B64CFEC}"/>
                    </a:ext>
                  </a:extLst>
                </p14:cNvPr>
                <p14:cNvContentPartPr/>
                <p14:nvPr/>
              </p14:nvContentPartPr>
              <p14:xfrm>
                <a:off x="1335430" y="5721427"/>
                <a:ext cx="302400" cy="435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2CFFA2-72F4-43A3-9402-BCF16B64CF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26430" y="5712427"/>
                  <a:ext cx="3200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5A2292-32AF-45F3-9076-35AD3BC9B25B}"/>
                    </a:ext>
                  </a:extLst>
                </p14:cNvPr>
                <p14:cNvContentPartPr/>
                <p14:nvPr/>
              </p14:nvContentPartPr>
              <p14:xfrm>
                <a:off x="1709110" y="5829427"/>
                <a:ext cx="180360" cy="13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5A2292-32AF-45F3-9076-35AD3BC9B2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00470" y="5820787"/>
                  <a:ext cx="19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C508B3-3DF3-4A67-9E00-9D38105D39E6}"/>
                    </a:ext>
                  </a:extLst>
                </p14:cNvPr>
                <p14:cNvContentPartPr/>
                <p14:nvPr/>
              </p14:nvContentPartPr>
              <p14:xfrm>
                <a:off x="1730350" y="5992147"/>
                <a:ext cx="183600" cy="18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C508B3-3DF3-4A67-9E00-9D38105D39E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21350" y="5983147"/>
                  <a:ext cx="20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272756-63AE-41E3-8000-5D7ECDE784DD}"/>
                    </a:ext>
                  </a:extLst>
                </p14:cNvPr>
                <p14:cNvContentPartPr/>
                <p14:nvPr/>
              </p14:nvContentPartPr>
              <p14:xfrm>
                <a:off x="2122030" y="5648707"/>
                <a:ext cx="162360" cy="234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272756-63AE-41E3-8000-5D7ECDE784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13030" y="5640067"/>
                  <a:ext cx="180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531D3BE-89CC-4A8D-8F52-F8C4E5F7BDD2}"/>
                    </a:ext>
                  </a:extLst>
                </p14:cNvPr>
                <p14:cNvContentPartPr/>
                <p14:nvPr/>
              </p14:nvContentPartPr>
              <p14:xfrm>
                <a:off x="2290510" y="5655187"/>
                <a:ext cx="63000" cy="496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531D3BE-89CC-4A8D-8F52-F8C4E5F7BDD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81510" y="5646187"/>
                  <a:ext cx="8064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19AD0DB-9CA8-47B5-8788-D73F449E82AE}"/>
              </a:ext>
            </a:extLst>
          </p:cNvPr>
          <p:cNvGrpSpPr/>
          <p:nvPr/>
        </p:nvGrpSpPr>
        <p:grpSpPr>
          <a:xfrm>
            <a:off x="4788190" y="1760347"/>
            <a:ext cx="6550200" cy="1167120"/>
            <a:chOff x="4788190" y="1760347"/>
            <a:chExt cx="6550200" cy="11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EC3938C-4434-4488-91A3-D47F3B2748BE}"/>
                    </a:ext>
                  </a:extLst>
                </p14:cNvPr>
                <p14:cNvContentPartPr/>
                <p14:nvPr/>
              </p14:nvContentPartPr>
              <p14:xfrm>
                <a:off x="5134870" y="2230147"/>
                <a:ext cx="448200" cy="319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EC3938C-4434-4488-91A3-D47F3B2748B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26230" y="2221507"/>
                  <a:ext cx="4658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B22B815-04FD-40DF-BE87-9DA76471FF4D}"/>
                    </a:ext>
                  </a:extLst>
                </p14:cNvPr>
                <p14:cNvContentPartPr/>
                <p14:nvPr/>
              </p14:nvContentPartPr>
              <p14:xfrm>
                <a:off x="5736790" y="2374507"/>
                <a:ext cx="6840" cy="153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B22B815-04FD-40DF-BE87-9DA76471FF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27790" y="2365867"/>
                  <a:ext cx="2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3E524D-BEDA-435A-8FF0-90A45ED2AC23}"/>
                    </a:ext>
                  </a:extLst>
                </p14:cNvPr>
                <p14:cNvContentPartPr/>
                <p14:nvPr/>
              </p14:nvContentPartPr>
              <p14:xfrm>
                <a:off x="5705110" y="2206747"/>
                <a:ext cx="59400" cy="81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3E524D-BEDA-435A-8FF0-90A45ED2AC2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96110" y="2198107"/>
                  <a:ext cx="77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17653E7-36EE-48BA-B622-9B06135C5436}"/>
                    </a:ext>
                  </a:extLst>
                </p14:cNvPr>
                <p14:cNvContentPartPr/>
                <p14:nvPr/>
              </p14:nvContentPartPr>
              <p14:xfrm>
                <a:off x="5833990" y="2319067"/>
                <a:ext cx="261000" cy="207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17653E7-36EE-48BA-B622-9B06135C54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25350" y="2310067"/>
                  <a:ext cx="278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D9CEFB-9982-406D-9EC1-10A13B88557A}"/>
                    </a:ext>
                  </a:extLst>
                </p14:cNvPr>
                <p14:cNvContentPartPr/>
                <p14:nvPr/>
              </p14:nvContentPartPr>
              <p14:xfrm>
                <a:off x="6186070" y="2481427"/>
                <a:ext cx="29520" cy="42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D9CEFB-9982-406D-9EC1-10A13B88557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77070" y="2472787"/>
                  <a:ext cx="47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F90F4FD-E325-4854-9714-1AA528AFD15F}"/>
                    </a:ext>
                  </a:extLst>
                </p14:cNvPr>
                <p14:cNvContentPartPr/>
                <p14:nvPr/>
              </p14:nvContentPartPr>
              <p14:xfrm>
                <a:off x="6603670" y="2100547"/>
                <a:ext cx="157680" cy="410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F90F4FD-E325-4854-9714-1AA528AFD15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94670" y="2091907"/>
                  <a:ext cx="175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811DEF-E6D9-467D-9B69-E9A11B045CA2}"/>
                    </a:ext>
                  </a:extLst>
                </p14:cNvPr>
                <p14:cNvContentPartPr/>
                <p14:nvPr/>
              </p14:nvContentPartPr>
              <p14:xfrm>
                <a:off x="6875110" y="2335987"/>
                <a:ext cx="149040" cy="126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811DEF-E6D9-467D-9B69-E9A11B045CA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66470" y="2326987"/>
                  <a:ext cx="16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12AA6C-4E80-45F5-B091-061B5D9B1B93}"/>
                    </a:ext>
                  </a:extLst>
                </p14:cNvPr>
                <p14:cNvContentPartPr/>
                <p14:nvPr/>
              </p14:nvContentPartPr>
              <p14:xfrm>
                <a:off x="6785110" y="2044027"/>
                <a:ext cx="95400" cy="560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12AA6C-4E80-45F5-B091-061B5D9B1B9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76110" y="2035387"/>
                  <a:ext cx="1130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34F1F07-E7D7-42FD-AE62-C2E7A2FC50DD}"/>
                    </a:ext>
                  </a:extLst>
                </p14:cNvPr>
                <p14:cNvContentPartPr/>
                <p14:nvPr/>
              </p14:nvContentPartPr>
              <p14:xfrm>
                <a:off x="7338790" y="2124307"/>
                <a:ext cx="182160" cy="289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34F1F07-E7D7-42FD-AE62-C2E7A2FC50D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29790" y="2115307"/>
                  <a:ext cx="199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9F40D8-654A-4C57-BC07-5F550BEA427A}"/>
                    </a:ext>
                  </a:extLst>
                </p14:cNvPr>
                <p14:cNvContentPartPr/>
                <p14:nvPr/>
              </p14:nvContentPartPr>
              <p14:xfrm>
                <a:off x="7370470" y="2292067"/>
                <a:ext cx="181800" cy="15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9F40D8-654A-4C57-BC07-5F550BEA427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61830" y="2283427"/>
                  <a:ext cx="199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B4DE6B-5F78-4787-9B29-3D8F767D8C88}"/>
                    </a:ext>
                  </a:extLst>
                </p14:cNvPr>
                <p14:cNvContentPartPr/>
                <p14:nvPr/>
              </p14:nvContentPartPr>
              <p14:xfrm>
                <a:off x="7664590" y="2245267"/>
                <a:ext cx="69480" cy="21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B4DE6B-5F78-4787-9B29-3D8F767D8C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55590" y="2236267"/>
                  <a:ext cx="87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07EF2FB-546C-45B8-A9C3-5C92150EC86F}"/>
                    </a:ext>
                  </a:extLst>
                </p14:cNvPr>
                <p14:cNvContentPartPr/>
                <p14:nvPr/>
              </p14:nvContentPartPr>
              <p14:xfrm>
                <a:off x="7678990" y="2320867"/>
                <a:ext cx="96480" cy="9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07EF2FB-546C-45B8-A9C3-5C92150EC86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70350" y="2311867"/>
                  <a:ext cx="114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C4B11B-218E-46E4-8386-594EA23603DF}"/>
                    </a:ext>
                  </a:extLst>
                </p14:cNvPr>
                <p14:cNvContentPartPr/>
                <p14:nvPr/>
              </p14:nvContentPartPr>
              <p14:xfrm>
                <a:off x="7919830" y="2119987"/>
                <a:ext cx="35640" cy="287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C4B11B-218E-46E4-8386-594EA23603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11190" y="2110987"/>
                  <a:ext cx="53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7EBE23D-A15E-4648-B2EA-C065B1FC3295}"/>
                    </a:ext>
                  </a:extLst>
                </p14:cNvPr>
                <p14:cNvContentPartPr/>
                <p14:nvPr/>
              </p14:nvContentPartPr>
              <p14:xfrm>
                <a:off x="8108830" y="2155267"/>
                <a:ext cx="238680" cy="225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7EBE23D-A15E-4648-B2EA-C065B1FC329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99830" y="2146627"/>
                  <a:ext cx="256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435F80-1F03-402E-A6CF-A2FE5C85740F}"/>
                    </a:ext>
                  </a:extLst>
                </p14:cNvPr>
                <p14:cNvContentPartPr/>
                <p14:nvPr/>
              </p14:nvContentPartPr>
              <p14:xfrm>
                <a:off x="8388910" y="2200987"/>
                <a:ext cx="228600" cy="163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435F80-1F03-402E-A6CF-A2FE5C85740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79910" y="2191987"/>
                  <a:ext cx="246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218B25F-B7D1-4D69-B717-682862161006}"/>
                    </a:ext>
                  </a:extLst>
                </p14:cNvPr>
                <p14:cNvContentPartPr/>
                <p14:nvPr/>
              </p14:nvContentPartPr>
              <p14:xfrm>
                <a:off x="9075430" y="2230147"/>
                <a:ext cx="271440" cy="138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218B25F-B7D1-4D69-B717-6828621610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66790" y="2221147"/>
                  <a:ext cx="28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8732460-2E26-4E2F-BAF0-6BEAE54897AA}"/>
                    </a:ext>
                  </a:extLst>
                </p14:cNvPr>
                <p14:cNvContentPartPr/>
                <p14:nvPr/>
              </p14:nvContentPartPr>
              <p14:xfrm>
                <a:off x="9451270" y="1937107"/>
                <a:ext cx="38880" cy="410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8732460-2E26-4E2F-BAF0-6BEAE54897A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42630" y="1928467"/>
                  <a:ext cx="56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773002-303C-49F7-A5F5-69730B6D4054}"/>
                    </a:ext>
                  </a:extLst>
                </p14:cNvPr>
                <p14:cNvContentPartPr/>
                <p14:nvPr/>
              </p14:nvContentPartPr>
              <p14:xfrm>
                <a:off x="9316630" y="2113867"/>
                <a:ext cx="338760" cy="31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773002-303C-49F7-A5F5-69730B6D405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07630" y="2104867"/>
                  <a:ext cx="356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1B02035-A2E9-40FD-B0AA-3E1C19DECBDE}"/>
                    </a:ext>
                  </a:extLst>
                </p14:cNvPr>
                <p14:cNvContentPartPr/>
                <p14:nvPr/>
              </p14:nvContentPartPr>
              <p14:xfrm>
                <a:off x="9853750" y="2062387"/>
                <a:ext cx="178560" cy="239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1B02035-A2E9-40FD-B0AA-3E1C19DECB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44750" y="2053747"/>
                  <a:ext cx="196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E41F4B5-449C-4EDA-9553-55ED59558801}"/>
                    </a:ext>
                  </a:extLst>
                </p14:cNvPr>
                <p14:cNvContentPartPr/>
                <p14:nvPr/>
              </p14:nvContentPartPr>
              <p14:xfrm>
                <a:off x="9931150" y="2089387"/>
                <a:ext cx="167040" cy="550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E41F4B5-449C-4EDA-9553-55ED5955880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22510" y="2080747"/>
                  <a:ext cx="184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9173A9-4241-410A-B6A2-F602C62D4582}"/>
                    </a:ext>
                  </a:extLst>
                </p14:cNvPr>
                <p14:cNvContentPartPr/>
                <p14:nvPr/>
              </p14:nvContentPartPr>
              <p14:xfrm>
                <a:off x="10200430" y="2117827"/>
                <a:ext cx="158040" cy="32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9173A9-4241-410A-B6A2-F602C62D458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91790" y="2108827"/>
                  <a:ext cx="175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9BCE54-388D-4852-8A18-4CA154AF4EBF}"/>
                    </a:ext>
                  </a:extLst>
                </p14:cNvPr>
                <p14:cNvContentPartPr/>
                <p14:nvPr/>
              </p14:nvContentPartPr>
              <p14:xfrm>
                <a:off x="10205470" y="2269387"/>
                <a:ext cx="125640" cy="16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9BCE54-388D-4852-8A18-4CA154AF4EB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96470" y="2260747"/>
                  <a:ext cx="143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3BE8AED-71B0-4B9D-9A53-7F7DA029AFEE}"/>
                    </a:ext>
                  </a:extLst>
                </p14:cNvPr>
                <p14:cNvContentPartPr/>
                <p14:nvPr/>
              </p14:nvContentPartPr>
              <p14:xfrm>
                <a:off x="10507510" y="2135467"/>
                <a:ext cx="210240" cy="44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3BE8AED-71B0-4B9D-9A53-7F7DA029AFE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98510" y="2126467"/>
                  <a:ext cx="227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27B3E0B-BDB3-4880-9FD7-0781184CEE03}"/>
                    </a:ext>
                  </a:extLst>
                </p14:cNvPr>
                <p14:cNvContentPartPr/>
                <p14:nvPr/>
              </p14:nvContentPartPr>
              <p14:xfrm>
                <a:off x="10759510" y="2049427"/>
                <a:ext cx="37080" cy="303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27B3E0B-BDB3-4880-9FD7-0781184CEE0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50510" y="2040427"/>
                  <a:ext cx="54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4ACDA56-2294-413A-B24D-D5F6D1118297}"/>
                    </a:ext>
                  </a:extLst>
                </p14:cNvPr>
                <p14:cNvContentPartPr/>
                <p14:nvPr/>
              </p14:nvContentPartPr>
              <p14:xfrm>
                <a:off x="10896670" y="2071747"/>
                <a:ext cx="192960" cy="267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4ACDA56-2294-413A-B24D-D5F6D111829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887670" y="2062747"/>
                  <a:ext cx="210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7559B21-3B57-4332-B2BD-559DF404CF56}"/>
                    </a:ext>
                  </a:extLst>
                </p14:cNvPr>
                <p14:cNvContentPartPr/>
                <p14:nvPr/>
              </p14:nvContentPartPr>
              <p14:xfrm>
                <a:off x="10935550" y="2055547"/>
                <a:ext cx="259200" cy="29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7559B21-3B57-4332-B2BD-559DF404CF5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926910" y="2046547"/>
                  <a:ext cx="276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A32593-6EA1-475D-8944-147929884C21}"/>
                    </a:ext>
                  </a:extLst>
                </p14:cNvPr>
                <p14:cNvContentPartPr/>
                <p14:nvPr/>
              </p14:nvContentPartPr>
              <p14:xfrm>
                <a:off x="4788190" y="1760347"/>
                <a:ext cx="6550200" cy="1167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A32593-6EA1-475D-8944-147929884C2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79190" y="1751707"/>
                  <a:ext cx="6567840" cy="11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3DCAFF8-CF33-4A00-BC1A-4566E0AEA419}"/>
              </a:ext>
            </a:extLst>
          </p:cNvPr>
          <p:cNvGrpSpPr/>
          <p:nvPr/>
        </p:nvGrpSpPr>
        <p:grpSpPr>
          <a:xfrm>
            <a:off x="5229190" y="3154987"/>
            <a:ext cx="662040" cy="567000"/>
            <a:chOff x="5229190" y="3154987"/>
            <a:chExt cx="66204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6C7B5C-4BF7-4561-9726-B85D2463DA4F}"/>
                    </a:ext>
                  </a:extLst>
                </p14:cNvPr>
                <p14:cNvContentPartPr/>
                <p14:nvPr/>
              </p14:nvContentPartPr>
              <p14:xfrm>
                <a:off x="5229190" y="3154987"/>
                <a:ext cx="414360" cy="567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6C7B5C-4BF7-4561-9726-B85D2463DA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20550" y="3146347"/>
                  <a:ext cx="4320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F96BB4-842E-4903-8197-400E9DA87BF2}"/>
                    </a:ext>
                  </a:extLst>
                </p14:cNvPr>
                <p14:cNvContentPartPr/>
                <p14:nvPr/>
              </p14:nvContentPartPr>
              <p14:xfrm>
                <a:off x="5814190" y="3295387"/>
                <a:ext cx="77040" cy="70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F96BB4-842E-4903-8197-400E9DA87BF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05190" y="3286747"/>
                  <a:ext cx="94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F6B3E1C-D160-4086-996C-B2E90AB6CDF2}"/>
                    </a:ext>
                  </a:extLst>
                </p14:cNvPr>
                <p14:cNvContentPartPr/>
                <p14:nvPr/>
              </p14:nvContentPartPr>
              <p14:xfrm>
                <a:off x="5789710" y="3560707"/>
                <a:ext cx="72360" cy="38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F6B3E1C-D160-4086-996C-B2E90AB6CDF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80710" y="3552067"/>
                  <a:ext cx="900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52DC455-8FD5-4360-8108-840C81083118}"/>
              </a:ext>
            </a:extLst>
          </p:cNvPr>
          <p:cNvGrpSpPr/>
          <p:nvPr/>
        </p:nvGrpSpPr>
        <p:grpSpPr>
          <a:xfrm>
            <a:off x="6146470" y="3070027"/>
            <a:ext cx="829800" cy="649440"/>
            <a:chOff x="6146470" y="3070027"/>
            <a:chExt cx="82980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6362418-35F8-47BB-84A2-5572014F7006}"/>
                    </a:ext>
                  </a:extLst>
                </p14:cNvPr>
                <p14:cNvContentPartPr/>
                <p14:nvPr/>
              </p14:nvContentPartPr>
              <p14:xfrm>
                <a:off x="6146470" y="3070027"/>
                <a:ext cx="256680" cy="649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6362418-35F8-47BB-84A2-5572014F700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37470" y="3061387"/>
                  <a:ext cx="2743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6360DC-50DA-4B80-8365-394CDFAAEFFA}"/>
                    </a:ext>
                  </a:extLst>
                </p14:cNvPr>
                <p14:cNvContentPartPr/>
                <p14:nvPr/>
              </p14:nvContentPartPr>
              <p14:xfrm>
                <a:off x="6478390" y="3203227"/>
                <a:ext cx="189000" cy="350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6360DC-50DA-4B80-8365-394CDFAAEFF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69390" y="3194227"/>
                  <a:ext cx="206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92357A4-B87E-40C6-94CA-035407F2D7CB}"/>
                    </a:ext>
                  </a:extLst>
                </p14:cNvPr>
                <p14:cNvContentPartPr/>
                <p14:nvPr/>
              </p14:nvContentPartPr>
              <p14:xfrm>
                <a:off x="6518350" y="3396547"/>
                <a:ext cx="236520" cy="24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92357A4-B87E-40C6-94CA-035407F2D7C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09350" y="3387907"/>
                  <a:ext cx="254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949E0B3-A4B2-4DD4-8CA6-C011C262C179}"/>
                    </a:ext>
                  </a:extLst>
                </p14:cNvPr>
                <p14:cNvContentPartPr/>
                <p14:nvPr/>
              </p14:nvContentPartPr>
              <p14:xfrm>
                <a:off x="6829750" y="3274147"/>
                <a:ext cx="18720" cy="261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949E0B3-A4B2-4DD4-8CA6-C011C262C17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821110" y="3265147"/>
                  <a:ext cx="36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C28E54D-B2B1-4379-8D3B-F0486D40DCB8}"/>
                    </a:ext>
                  </a:extLst>
                </p14:cNvPr>
                <p14:cNvContentPartPr/>
                <p14:nvPr/>
              </p14:nvContentPartPr>
              <p14:xfrm>
                <a:off x="6934150" y="3241027"/>
                <a:ext cx="42120" cy="295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C28E54D-B2B1-4379-8D3B-F0486D40DC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25510" y="3232387"/>
                  <a:ext cx="5976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DD400AC-81C6-4B81-85FA-37071B01AB4E}"/>
              </a:ext>
            </a:extLst>
          </p:cNvPr>
          <p:cNvGrpSpPr/>
          <p:nvPr/>
        </p:nvGrpSpPr>
        <p:grpSpPr>
          <a:xfrm>
            <a:off x="7271110" y="3016027"/>
            <a:ext cx="1482480" cy="603720"/>
            <a:chOff x="7271110" y="3016027"/>
            <a:chExt cx="148248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4080EC0-B417-40B1-BD14-889FD3436026}"/>
                    </a:ext>
                  </a:extLst>
                </p14:cNvPr>
                <p14:cNvContentPartPr/>
                <p14:nvPr/>
              </p14:nvContentPartPr>
              <p14:xfrm>
                <a:off x="7277590" y="3250387"/>
                <a:ext cx="16560" cy="257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4080EC0-B417-40B1-BD14-889FD343602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68950" y="3241747"/>
                  <a:ext cx="34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1BFEE56-E1B7-45A1-837F-3BF814CD34B8}"/>
                    </a:ext>
                  </a:extLst>
                </p14:cNvPr>
                <p14:cNvContentPartPr/>
                <p14:nvPr/>
              </p14:nvContentPartPr>
              <p14:xfrm>
                <a:off x="7271110" y="3133387"/>
                <a:ext cx="202320" cy="364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1BFEE56-E1B7-45A1-837F-3BF814CD34B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62470" y="3124387"/>
                  <a:ext cx="219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EF1DA1B-6B27-4A2E-A17B-A3208C055A8A}"/>
                    </a:ext>
                  </a:extLst>
                </p14:cNvPr>
                <p14:cNvContentPartPr/>
                <p14:nvPr/>
              </p14:nvContentPartPr>
              <p14:xfrm>
                <a:off x="7502590" y="3391867"/>
                <a:ext cx="133560" cy="100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EF1DA1B-6B27-4A2E-A17B-A3208C055A8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493950" y="3383227"/>
                  <a:ext cx="151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BF708F3-02F8-4969-93AB-4E84134EB49E}"/>
                    </a:ext>
                  </a:extLst>
                </p14:cNvPr>
                <p14:cNvContentPartPr/>
                <p14:nvPr/>
              </p14:nvContentPartPr>
              <p14:xfrm>
                <a:off x="7654870" y="3409507"/>
                <a:ext cx="88920" cy="63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BF708F3-02F8-4969-93AB-4E84134EB4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645870" y="3400867"/>
                  <a:ext cx="106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9B5CBF-39FB-4890-A5A2-92B07459A0ED}"/>
                    </a:ext>
                  </a:extLst>
                </p14:cNvPr>
                <p14:cNvContentPartPr/>
                <p14:nvPr/>
              </p14:nvContentPartPr>
              <p14:xfrm>
                <a:off x="7831270" y="3143827"/>
                <a:ext cx="53280" cy="349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9B5CBF-39FB-4890-A5A2-92B07459A0E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22630" y="3134827"/>
                  <a:ext cx="709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D9A86A3-32D6-4085-9202-29CD74B8BB69}"/>
                    </a:ext>
                  </a:extLst>
                </p14:cNvPr>
                <p14:cNvContentPartPr/>
                <p14:nvPr/>
              </p14:nvContentPartPr>
              <p14:xfrm>
                <a:off x="8102350" y="3198907"/>
                <a:ext cx="13320" cy="229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D9A86A3-32D6-4085-9202-29CD74B8BB6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93710" y="3190267"/>
                  <a:ext cx="30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675A2D7-3832-4F57-A9B0-BE9E184DA9A6}"/>
                    </a:ext>
                  </a:extLst>
                </p14:cNvPr>
                <p14:cNvContentPartPr/>
                <p14:nvPr/>
              </p14:nvContentPartPr>
              <p14:xfrm>
                <a:off x="8162110" y="3192427"/>
                <a:ext cx="24840" cy="244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675A2D7-3832-4F57-A9B0-BE9E184DA9A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153110" y="3183427"/>
                  <a:ext cx="42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3A2348F-1DE9-4F66-9C91-63F2DF431F47}"/>
                    </a:ext>
                  </a:extLst>
                </p14:cNvPr>
                <p14:cNvContentPartPr/>
                <p14:nvPr/>
              </p14:nvContentPartPr>
              <p14:xfrm>
                <a:off x="7951870" y="3264067"/>
                <a:ext cx="363960" cy="21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3A2348F-1DE9-4F66-9C91-63F2DF431F4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42870" y="3255427"/>
                  <a:ext cx="381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D9FE4F-2257-4D94-A8D5-8517B1966F39}"/>
                    </a:ext>
                  </a:extLst>
                </p14:cNvPr>
                <p14:cNvContentPartPr/>
                <p14:nvPr/>
              </p14:nvContentPartPr>
              <p14:xfrm>
                <a:off x="8006230" y="3048427"/>
                <a:ext cx="390240" cy="353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D9FE4F-2257-4D94-A8D5-8517B1966F3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97590" y="3039427"/>
                  <a:ext cx="407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84CBF59-915E-416A-BA7A-4C9F96E62537}"/>
                    </a:ext>
                  </a:extLst>
                </p14:cNvPr>
                <p14:cNvContentPartPr/>
                <p14:nvPr/>
              </p14:nvContentPartPr>
              <p14:xfrm>
                <a:off x="8412670" y="3233467"/>
                <a:ext cx="137880" cy="192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84CBF59-915E-416A-BA7A-4C9F96E6253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04030" y="3224467"/>
                  <a:ext cx="155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C1D6617-49D1-4F0E-9DDE-D21AC85E8759}"/>
                    </a:ext>
                  </a:extLst>
                </p14:cNvPr>
                <p14:cNvContentPartPr/>
                <p14:nvPr/>
              </p14:nvContentPartPr>
              <p14:xfrm>
                <a:off x="8553430" y="3016027"/>
                <a:ext cx="200160" cy="603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C1D6617-49D1-4F0E-9DDE-D21AC85E875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44790" y="3007027"/>
                  <a:ext cx="217800" cy="62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D8402CB-0BCA-4319-B001-FBD790930804}"/>
              </a:ext>
            </a:extLst>
          </p:cNvPr>
          <p:cNvGrpSpPr/>
          <p:nvPr/>
        </p:nvGrpSpPr>
        <p:grpSpPr>
          <a:xfrm>
            <a:off x="5303350" y="4022587"/>
            <a:ext cx="3079800" cy="1405800"/>
            <a:chOff x="5303350" y="4022587"/>
            <a:chExt cx="3079800" cy="14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BFF6D6D-4FCC-45D4-8A59-16471E5490CE}"/>
                    </a:ext>
                  </a:extLst>
                </p14:cNvPr>
                <p14:cNvContentPartPr/>
                <p14:nvPr/>
              </p14:nvContentPartPr>
              <p14:xfrm>
                <a:off x="5303350" y="4259107"/>
                <a:ext cx="65880" cy="610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BFF6D6D-4FCC-45D4-8A59-16471E5490C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94710" y="4250107"/>
                  <a:ext cx="835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883CC4-246A-4624-936B-04891F40152A}"/>
                    </a:ext>
                  </a:extLst>
                </p14:cNvPr>
                <p14:cNvContentPartPr/>
                <p14:nvPr/>
              </p14:nvContentPartPr>
              <p14:xfrm>
                <a:off x="5348710" y="4096027"/>
                <a:ext cx="328680" cy="690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883CC4-246A-4624-936B-04891F40152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40070" y="4087027"/>
                  <a:ext cx="34632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0923F8-00AD-4910-B5A4-97127E24F211}"/>
                    </a:ext>
                  </a:extLst>
                </p14:cNvPr>
                <p14:cNvContentPartPr/>
                <p14:nvPr/>
              </p14:nvContentPartPr>
              <p14:xfrm>
                <a:off x="5787550" y="4274227"/>
                <a:ext cx="48960" cy="57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0923F8-00AD-4910-B5A4-97127E24F21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78910" y="4265587"/>
                  <a:ext cx="66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2D558B1-78B8-4596-B822-383C02CB3664}"/>
                    </a:ext>
                  </a:extLst>
                </p14:cNvPr>
                <p14:cNvContentPartPr/>
                <p14:nvPr/>
              </p14:nvContentPartPr>
              <p14:xfrm>
                <a:off x="5803750" y="4594987"/>
                <a:ext cx="30600" cy="49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2D558B1-78B8-4596-B822-383C02CB366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95110" y="4585987"/>
                  <a:ext cx="48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36B6473-4F94-445D-8E6B-88C2D105D018}"/>
                    </a:ext>
                  </a:extLst>
                </p14:cNvPr>
                <p14:cNvContentPartPr/>
                <p14:nvPr/>
              </p14:nvContentPartPr>
              <p14:xfrm>
                <a:off x="6115510" y="4033027"/>
                <a:ext cx="282600" cy="672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36B6473-4F94-445D-8E6B-88C2D105D01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06870" y="4024027"/>
                  <a:ext cx="30024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C24435-0EBC-4683-87EB-F068463C142C}"/>
                    </a:ext>
                  </a:extLst>
                </p14:cNvPr>
                <p14:cNvContentPartPr/>
                <p14:nvPr/>
              </p14:nvContentPartPr>
              <p14:xfrm>
                <a:off x="6521590" y="4241467"/>
                <a:ext cx="196200" cy="252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C24435-0EBC-4683-87EB-F068463C142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512590" y="4232827"/>
                  <a:ext cx="213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B52033-E0F9-4CDF-AEC7-4C0E12DCC483}"/>
                    </a:ext>
                  </a:extLst>
                </p14:cNvPr>
                <p14:cNvContentPartPr/>
                <p14:nvPr/>
              </p14:nvContentPartPr>
              <p14:xfrm>
                <a:off x="6625630" y="4259827"/>
                <a:ext cx="181800" cy="654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B52033-E0F9-4CDF-AEC7-4C0E12DCC4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16990" y="4251187"/>
                  <a:ext cx="1994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01A359B-1971-4429-9E4B-C31959A63CBF}"/>
                    </a:ext>
                  </a:extLst>
                </p14:cNvPr>
                <p14:cNvContentPartPr/>
                <p14:nvPr/>
              </p14:nvContentPartPr>
              <p14:xfrm>
                <a:off x="7014430" y="4233907"/>
                <a:ext cx="278280" cy="210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01A359B-1971-4429-9E4B-C31959A63CB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05430" y="4225267"/>
                  <a:ext cx="295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B3010DF-B99B-485E-BF65-95692B51DAB2}"/>
                    </a:ext>
                  </a:extLst>
                </p14:cNvPr>
                <p14:cNvContentPartPr/>
                <p14:nvPr/>
              </p14:nvContentPartPr>
              <p14:xfrm>
                <a:off x="6922990" y="4543867"/>
                <a:ext cx="376200" cy="12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B3010DF-B99B-485E-BF65-95692B51DAB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13990" y="4535227"/>
                  <a:ext cx="39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7E6AF4E-DD68-4FBF-87F3-1E0384ABCB17}"/>
                    </a:ext>
                  </a:extLst>
                </p14:cNvPr>
                <p14:cNvContentPartPr/>
                <p14:nvPr/>
              </p14:nvContentPartPr>
              <p14:xfrm>
                <a:off x="7357510" y="4345147"/>
                <a:ext cx="212760" cy="75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7E6AF4E-DD68-4FBF-87F3-1E0384ABCB1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8870" y="4336147"/>
                  <a:ext cx="230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16C0D76-A090-4902-8F21-697866C0188F}"/>
                    </a:ext>
                  </a:extLst>
                </p14:cNvPr>
                <p14:cNvContentPartPr/>
                <p14:nvPr/>
              </p14:nvContentPartPr>
              <p14:xfrm>
                <a:off x="7712470" y="4188907"/>
                <a:ext cx="19800" cy="291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16C0D76-A090-4902-8F21-697866C0188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703830" y="4179907"/>
                  <a:ext cx="37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FE14313-79EF-4AEB-A823-A19D38EA9AD2}"/>
                    </a:ext>
                  </a:extLst>
                </p14:cNvPr>
                <p14:cNvContentPartPr/>
                <p14:nvPr/>
              </p14:nvContentPartPr>
              <p14:xfrm>
                <a:off x="7819030" y="4251187"/>
                <a:ext cx="194760" cy="248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FE14313-79EF-4AEB-A823-A19D38EA9AD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10390" y="4242547"/>
                  <a:ext cx="212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0C439D9-086D-4FBB-8D63-C2129B52A647}"/>
                    </a:ext>
                  </a:extLst>
                </p14:cNvPr>
                <p14:cNvContentPartPr/>
                <p14:nvPr/>
              </p14:nvContentPartPr>
              <p14:xfrm>
                <a:off x="7888870" y="4195747"/>
                <a:ext cx="238320" cy="53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0C439D9-086D-4FBB-8D63-C2129B52A64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80230" y="4186747"/>
                  <a:ext cx="255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B2B2DCC-69CD-4ABB-B361-CAB8D418A556}"/>
                    </a:ext>
                  </a:extLst>
                </p14:cNvPr>
                <p14:cNvContentPartPr/>
                <p14:nvPr/>
              </p14:nvContentPartPr>
              <p14:xfrm>
                <a:off x="8139790" y="4022587"/>
                <a:ext cx="243360" cy="636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B2B2DCC-69CD-4ABB-B361-CAB8D418A55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30790" y="4013587"/>
                  <a:ext cx="26100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7295D35-9211-4ADB-A773-D5A083A63AD4}"/>
                    </a:ext>
                  </a:extLst>
                </p14:cNvPr>
                <p14:cNvContentPartPr/>
                <p14:nvPr/>
              </p14:nvContentPartPr>
              <p14:xfrm>
                <a:off x="6524470" y="5142907"/>
                <a:ext cx="205920" cy="285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7295D35-9211-4ADB-A773-D5A083A63AD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15830" y="5134267"/>
                  <a:ext cx="223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C3B5A6-3EF8-43B3-AC3C-4FD35DF420EF}"/>
                    </a:ext>
                  </a:extLst>
                </p14:cNvPr>
                <p14:cNvContentPartPr/>
                <p14:nvPr/>
              </p14:nvContentPartPr>
              <p14:xfrm>
                <a:off x="6812110" y="5209867"/>
                <a:ext cx="5400" cy="120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C3B5A6-3EF8-43B3-AC3C-4FD35DF420E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803110" y="5201227"/>
                  <a:ext cx="23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86432F9-21A2-4510-90D2-B348BEE584BE}"/>
                    </a:ext>
                  </a:extLst>
                </p14:cNvPr>
                <p14:cNvContentPartPr/>
                <p14:nvPr/>
              </p14:nvContentPartPr>
              <p14:xfrm>
                <a:off x="6810310" y="5020507"/>
                <a:ext cx="277920" cy="2955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86432F9-21A2-4510-90D2-B348BEE584B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01670" y="5011867"/>
                  <a:ext cx="295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7CF5A28-E1D4-48D1-A683-C15A210DF66F}"/>
                    </a:ext>
                  </a:extLst>
                </p14:cNvPr>
                <p14:cNvContentPartPr/>
                <p14:nvPr/>
              </p14:nvContentPartPr>
              <p14:xfrm>
                <a:off x="7207750" y="5149027"/>
                <a:ext cx="139320" cy="199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7CF5A28-E1D4-48D1-A683-C15A210DF66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99110" y="5140387"/>
                  <a:ext cx="156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EDBF29B-285F-4229-8AC1-FA9A8062D67E}"/>
                    </a:ext>
                  </a:extLst>
                </p14:cNvPr>
                <p14:cNvContentPartPr/>
                <p14:nvPr/>
              </p14:nvContentPartPr>
              <p14:xfrm>
                <a:off x="7439590" y="5183947"/>
                <a:ext cx="177120" cy="158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EDBF29B-285F-4229-8AC1-FA9A8062D67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30950" y="5174947"/>
                  <a:ext cx="1947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98C1103-6D0A-498A-8683-783762F86BE6}"/>
              </a:ext>
            </a:extLst>
          </p:cNvPr>
          <p:cNvGrpSpPr/>
          <p:nvPr/>
        </p:nvGrpSpPr>
        <p:grpSpPr>
          <a:xfrm>
            <a:off x="7943590" y="4957507"/>
            <a:ext cx="1167840" cy="457920"/>
            <a:chOff x="7943590" y="4957507"/>
            <a:chExt cx="116784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4499795-4594-459E-A219-FED46320E2D9}"/>
                    </a:ext>
                  </a:extLst>
                </p14:cNvPr>
                <p14:cNvContentPartPr/>
                <p14:nvPr/>
              </p14:nvContentPartPr>
              <p14:xfrm>
                <a:off x="7943590" y="5141467"/>
                <a:ext cx="119160" cy="85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4499795-4594-459E-A219-FED46320E2D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34950" y="5132467"/>
                  <a:ext cx="136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577E626-5D90-424D-B31F-696B71C0D5AE}"/>
                    </a:ext>
                  </a:extLst>
                </p14:cNvPr>
                <p14:cNvContentPartPr/>
                <p14:nvPr/>
              </p14:nvContentPartPr>
              <p14:xfrm>
                <a:off x="8052670" y="5145067"/>
                <a:ext cx="42120" cy="270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577E626-5D90-424D-B31F-696B71C0D5A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044030" y="5136427"/>
                  <a:ext cx="59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8D922D-F7BE-4AC9-BCBD-7245F1E30A77}"/>
                    </a:ext>
                  </a:extLst>
                </p14:cNvPr>
                <p14:cNvContentPartPr/>
                <p14:nvPr/>
              </p14:nvContentPartPr>
              <p14:xfrm>
                <a:off x="8168590" y="5152627"/>
                <a:ext cx="92160" cy="99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8D922D-F7BE-4AC9-BCBD-7245F1E30A7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59590" y="5143987"/>
                  <a:ext cx="109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DB17F67-5715-48B2-BA95-59E5B2B264AD}"/>
                    </a:ext>
                  </a:extLst>
                </p14:cNvPr>
                <p14:cNvContentPartPr/>
                <p14:nvPr/>
              </p14:nvContentPartPr>
              <p14:xfrm>
                <a:off x="8332030" y="5176027"/>
                <a:ext cx="51840" cy="12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DB17F67-5715-48B2-BA95-59E5B2B264A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23390" y="5167027"/>
                  <a:ext cx="69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BAD38E3-B051-41ED-82BF-F2AE63BBB0E0}"/>
                    </a:ext>
                  </a:extLst>
                </p14:cNvPr>
                <p14:cNvContentPartPr/>
                <p14:nvPr/>
              </p14:nvContentPartPr>
              <p14:xfrm>
                <a:off x="8468830" y="5027347"/>
                <a:ext cx="130680" cy="235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BAD38E3-B051-41ED-82BF-F2AE63BBB0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459830" y="5018707"/>
                  <a:ext cx="148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E7B6C1-BD9D-44CB-B969-0798AA0C2E53}"/>
                    </a:ext>
                  </a:extLst>
                </p14:cNvPr>
                <p14:cNvContentPartPr/>
                <p14:nvPr/>
              </p14:nvContentPartPr>
              <p14:xfrm>
                <a:off x="8581870" y="4985947"/>
                <a:ext cx="155160" cy="272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E7B6C1-BD9D-44CB-B969-0798AA0C2E5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572870" y="4976947"/>
                  <a:ext cx="172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85D37C2-DE3A-41B7-B0C1-BECAA9A98856}"/>
                    </a:ext>
                  </a:extLst>
                </p14:cNvPr>
                <p14:cNvContentPartPr/>
                <p14:nvPr/>
              </p14:nvContentPartPr>
              <p14:xfrm>
                <a:off x="8918110" y="5115907"/>
                <a:ext cx="33840" cy="900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85D37C2-DE3A-41B7-B0C1-BECAA9A9885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09470" y="5107267"/>
                  <a:ext cx="51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3005A8F-0E47-4E1A-83C3-D02DD4B11F6F}"/>
                    </a:ext>
                  </a:extLst>
                </p14:cNvPr>
                <p14:cNvContentPartPr/>
                <p14:nvPr/>
              </p14:nvContentPartPr>
              <p14:xfrm>
                <a:off x="8877070" y="4957507"/>
                <a:ext cx="234360" cy="278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3005A8F-0E47-4E1A-83C3-D02DD4B11F6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68070" y="4948867"/>
                  <a:ext cx="2520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D316105-7450-43EA-83DC-8131B549086A}"/>
              </a:ext>
            </a:extLst>
          </p:cNvPr>
          <p:cNvGrpSpPr/>
          <p:nvPr/>
        </p:nvGrpSpPr>
        <p:grpSpPr>
          <a:xfrm>
            <a:off x="9330670" y="4873987"/>
            <a:ext cx="706680" cy="288000"/>
            <a:chOff x="9330670" y="4873987"/>
            <a:chExt cx="70668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DA5830-8CE6-44D8-9890-72B5C5D7A919}"/>
                    </a:ext>
                  </a:extLst>
                </p14:cNvPr>
                <p14:cNvContentPartPr/>
                <p14:nvPr/>
              </p14:nvContentPartPr>
              <p14:xfrm>
                <a:off x="9330670" y="4981987"/>
                <a:ext cx="212400" cy="178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DA5830-8CE6-44D8-9890-72B5C5D7A91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322030" y="4972987"/>
                  <a:ext cx="23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AA7AF5-1F3D-406B-82E9-B5A4393334C8}"/>
                    </a:ext>
                  </a:extLst>
                </p14:cNvPr>
                <p14:cNvContentPartPr/>
                <p14:nvPr/>
              </p14:nvContentPartPr>
              <p14:xfrm>
                <a:off x="9656470" y="5051827"/>
                <a:ext cx="11880" cy="110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AA7AF5-1F3D-406B-82E9-B5A4393334C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647830" y="5042827"/>
                  <a:ext cx="29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46C78CC-6C5F-4603-98D6-6568028DAD2E}"/>
                    </a:ext>
                  </a:extLst>
                </p14:cNvPr>
                <p14:cNvContentPartPr/>
                <p14:nvPr/>
              </p14:nvContentPartPr>
              <p14:xfrm>
                <a:off x="9650350" y="4873987"/>
                <a:ext cx="242640" cy="262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46C78CC-6C5F-4603-98D6-6568028DAD2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41350" y="4865347"/>
                  <a:ext cx="260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CE42246-1725-4688-86D7-DC54361A1BA1}"/>
                    </a:ext>
                  </a:extLst>
                </p14:cNvPr>
                <p14:cNvContentPartPr/>
                <p14:nvPr/>
              </p14:nvContentPartPr>
              <p14:xfrm>
                <a:off x="10015030" y="5145787"/>
                <a:ext cx="22320" cy="14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CE42246-1725-4688-86D7-DC54361A1BA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06030" y="5136787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11850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2657</TotalTime>
  <Words>240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Retrospect</vt:lpstr>
      <vt:lpstr>Section 7.6 Quadratic Functions</vt:lpstr>
      <vt:lpstr>PowerPoint Presentation</vt:lpstr>
      <vt:lpstr>Graph</vt:lpstr>
      <vt:lpstr>Graph</vt:lpstr>
      <vt:lpstr>PowerPoint Presentation</vt:lpstr>
      <vt:lpstr>Graph</vt:lpstr>
      <vt:lpstr>Graph</vt:lpstr>
      <vt:lpstr>PowerPoint Presentation</vt:lpstr>
      <vt:lpstr>Find the vertex, axis of symmetry, max/min, domain, and range.</vt:lpstr>
      <vt:lpstr>Find the vertex, axis of symmetry, max/min, domain, and range.</vt:lpstr>
      <vt:lpstr>Find the vertex, axis of symmetry, max/min, domain, and range.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81</cp:revision>
  <cp:lastPrinted>2020-08-03T16:23:34Z</cp:lastPrinted>
  <dcterms:created xsi:type="dcterms:W3CDTF">2018-08-29T02:57:50Z</dcterms:created>
  <dcterms:modified xsi:type="dcterms:W3CDTF">2020-08-16T05:52:03Z</dcterms:modified>
</cp:coreProperties>
</file>