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8" r:id="rId3"/>
    <p:sldId id="289" r:id="rId4"/>
    <p:sldId id="290" r:id="rId5"/>
    <p:sldId id="296" r:id="rId6"/>
    <p:sldId id="291" r:id="rId7"/>
    <p:sldId id="292" r:id="rId8"/>
    <p:sldId id="297" r:id="rId9"/>
    <p:sldId id="293" r:id="rId10"/>
    <p:sldId id="294" r:id="rId11"/>
    <p:sldId id="295" r:id="rId12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7.6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Quadratic Functions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vertex, axis of symmetry, max/min, domain, and range.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2935840" y="970072"/>
                <a:ext cx="678038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840" y="970072"/>
                <a:ext cx="6780382" cy="738664"/>
              </a:xfrm>
              <a:prstGeom prst="rect">
                <a:avLst/>
              </a:prstGeom>
              <a:blipFill>
                <a:blip r:embed="rId2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929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vertex, axis of symmetry, max/min, domain, and range.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2935840" y="970072"/>
                <a:ext cx="563744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840" y="970072"/>
                <a:ext cx="5637441" cy="738664"/>
              </a:xfrm>
              <a:prstGeom prst="rect">
                <a:avLst/>
              </a:prstGeom>
              <a:blipFill>
                <a:blip r:embed="rId2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405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619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5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e>
                          </m:d>
                        </m:e>
                        <m:sup>
                          <m: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8AC37E-90DF-4049-8081-49E5D242B52C}"/>
              </a:ext>
            </a:extLst>
          </p:cNvPr>
          <p:cNvSpPr txBox="1"/>
          <p:nvPr/>
        </p:nvSpPr>
        <p:spPr>
          <a:xfrm>
            <a:off x="287628" y="25477"/>
            <a:ext cx="1161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Vertex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/>
              <p:nvPr/>
            </p:nvSpPr>
            <p:spPr>
              <a:xfrm>
                <a:off x="425167" y="2203938"/>
                <a:ext cx="11341664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Move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to the other side of the equation.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67" y="2203938"/>
                <a:ext cx="11341664" cy="3170099"/>
              </a:xfrm>
              <a:prstGeom prst="rect">
                <a:avLst/>
              </a:prstGeom>
              <a:blipFill>
                <a:blip r:embed="rId3"/>
                <a:stretch>
                  <a:fillRect l="-1989" t="-4038" b="-8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71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08325" y="1008677"/>
                <a:ext cx="578767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25" y="1008677"/>
                <a:ext cx="5787675" cy="738664"/>
              </a:xfrm>
              <a:prstGeom prst="rect">
                <a:avLst/>
              </a:prstGeom>
              <a:blipFill>
                <a:blip r:embed="rId2"/>
                <a:stretch>
                  <a:fillRect b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584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69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08325" y="1008677"/>
                <a:ext cx="590629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25" y="1008677"/>
                <a:ext cx="5906297" cy="738664"/>
              </a:xfrm>
              <a:prstGeom prst="rect">
                <a:avLst/>
              </a:prstGeom>
              <a:blipFill>
                <a:blip r:embed="rId2"/>
                <a:stretch>
                  <a:fillRect b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584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41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619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8AC37E-90DF-4049-8081-49E5D242B52C}"/>
              </a:ext>
            </a:extLst>
          </p:cNvPr>
          <p:cNvSpPr txBox="1"/>
          <p:nvPr/>
        </p:nvSpPr>
        <p:spPr>
          <a:xfrm>
            <a:off x="287628" y="25477"/>
            <a:ext cx="1161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General/Standard Form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/>
              <p:nvPr/>
            </p:nvSpPr>
            <p:spPr>
              <a:xfrm>
                <a:off x="-1" y="1863247"/>
                <a:ext cx="12191999" cy="40566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by evaluating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Plot the Vertex.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Evaluate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at two additional points and plot them.</a:t>
                </a:r>
              </a:p>
              <a:p>
                <a:pPr marL="742950" indent="-742950">
                  <a:buFont typeface="+mj-lt"/>
                  <a:buAutoNum type="arabicPeriod"/>
                </a:pPr>
                <a:endParaRPr lang="en-US" sz="1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+mj-lt"/>
                  <a:buAutoNum type="arabicPeriod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863247"/>
                <a:ext cx="12191999" cy="4056688"/>
              </a:xfrm>
              <a:prstGeom prst="rect">
                <a:avLst/>
              </a:prstGeom>
              <a:blipFill>
                <a:blip r:embed="rId3"/>
                <a:stretch>
                  <a:fillRect l="-1850" b="-6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964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08325" y="1008677"/>
                <a:ext cx="597888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25" y="1008677"/>
                <a:ext cx="5978881" cy="738664"/>
              </a:xfrm>
              <a:prstGeom prst="rect">
                <a:avLst/>
              </a:prstGeom>
              <a:blipFill>
                <a:blip r:embed="rId2"/>
                <a:stretch>
                  <a:fillRect b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584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6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08325" y="1008677"/>
                <a:ext cx="529600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3+4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325" y="1008677"/>
                <a:ext cx="5296002" cy="738664"/>
              </a:xfrm>
              <a:prstGeom prst="rect">
                <a:avLst/>
              </a:prstGeom>
              <a:blipFill>
                <a:blip r:embed="rId2"/>
                <a:stretch>
                  <a:fillRect b="-2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C3C72B82-3E54-426B-9A5A-A4CDAB9D8D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584" y="904949"/>
            <a:ext cx="5119036" cy="504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02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1D343FE-5EDD-449F-9192-D516CD2A7D3A}"/>
              </a:ext>
            </a:extLst>
          </p:cNvPr>
          <p:cNvCxnSpPr>
            <a:cxnSpLocks/>
          </p:cNvCxnSpPr>
          <p:nvPr/>
        </p:nvCxnSpPr>
        <p:spPr>
          <a:xfrm>
            <a:off x="0" y="8619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l" defTabSz="914400" rtl="0" eaLnBrk="1" latinLnBrk="0" hangingPunct="1">
                  <a:lnSpc>
                    <a:spcPct val="85000"/>
                  </a:lnSpc>
                  <a:spcBef>
                    <a:spcPct val="0"/>
                  </a:spcBef>
                  <a:buNone/>
                  <a:defRPr sz="4800" kern="1200" spc="-5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𝒇</m:t>
                      </m:r>
                      <m:d>
                        <m:d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𝑩𝒙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US" sz="5400" b="1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itle 1">
                <a:extLst>
                  <a:ext uri="{FF2B5EF4-FFF2-40B4-BE49-F238E27FC236}">
                    <a16:creationId xmlns:a16="http://schemas.microsoft.com/office/drawing/2014/main" id="{FEAC9D1A-75EB-4BA1-AFF6-AB58AB6F77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37619"/>
                <a:ext cx="12192000" cy="85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E8AC37E-90DF-4049-8081-49E5D242B52C}"/>
              </a:ext>
            </a:extLst>
          </p:cNvPr>
          <p:cNvSpPr txBox="1"/>
          <p:nvPr/>
        </p:nvSpPr>
        <p:spPr>
          <a:xfrm>
            <a:off x="287628" y="25477"/>
            <a:ext cx="11616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Minimum and Maximum Values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/>
              <p:nvPr/>
            </p:nvSpPr>
            <p:spPr>
              <a:xfrm>
                <a:off x="-1" y="2151727"/>
                <a:ext cx="12191999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&lt;0, </m:t>
                    </m:r>
                    <m:d>
                      <m:dPr>
                        <m:ctrlP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𝑁𝑒𝑔𝑎𝑡𝑖𝑣𝑒</m:t>
                        </m:r>
                      </m:e>
                    </m:d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Maximum Value</a:t>
                </a:r>
              </a:p>
              <a:p>
                <a:pPr marL="742950" indent="-742950">
                  <a:buFont typeface="Arial" panose="020B0604020202020204" pitchFamily="34" charset="0"/>
                  <a:buChar char="•"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742950" indent="-742950"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0, </m:t>
                    </m:r>
                    <m:d>
                      <m:d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𝑃𝑜𝑠𝑖𝑡𝑖𝑣𝑒</m:t>
                        </m:r>
                      </m:e>
                    </m:d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is a Minimum Value</a:t>
                </a:r>
              </a:p>
              <a:p>
                <a:pPr marL="742950" indent="-742950">
                  <a:buFont typeface="Arial" panose="020B0604020202020204" pitchFamily="34" charset="0"/>
                  <a:buChar char="•"/>
                </a:pPr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DE062F2-1517-4B7C-9E8A-604927AB0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151727"/>
                <a:ext cx="12191999" cy="2554545"/>
              </a:xfrm>
              <a:prstGeom prst="rect">
                <a:avLst/>
              </a:prstGeom>
              <a:blipFill>
                <a:blip r:embed="rId3"/>
                <a:stretch>
                  <a:fillRect l="-1650" t="-4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4139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2192000" cy="669702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vertex, axis of symmetry, max/min, domain, and range.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6697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/>
              <p:nvPr/>
            </p:nvSpPr>
            <p:spPr>
              <a:xfrm>
                <a:off x="3447999" y="943333"/>
                <a:ext cx="529600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8C2891B-887F-46D0-ABE0-A69AF19B4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999" y="943333"/>
                <a:ext cx="5296002" cy="738664"/>
              </a:xfrm>
              <a:prstGeom prst="rect">
                <a:avLst/>
              </a:prstGeom>
              <a:blipFill>
                <a:blip r:embed="rId2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11850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2637</TotalTime>
  <Words>240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Retrospect</vt:lpstr>
      <vt:lpstr>Section 7.6 Quadratic Functions</vt:lpstr>
      <vt:lpstr>PowerPoint Presentation</vt:lpstr>
      <vt:lpstr>Graph</vt:lpstr>
      <vt:lpstr>Graph</vt:lpstr>
      <vt:lpstr>PowerPoint Presentation</vt:lpstr>
      <vt:lpstr>Graph</vt:lpstr>
      <vt:lpstr>Graph</vt:lpstr>
      <vt:lpstr>PowerPoint Presentation</vt:lpstr>
      <vt:lpstr>Find the vertex, axis of symmetry, max/min, domain, and range.</vt:lpstr>
      <vt:lpstr>Find the vertex, axis of symmetry, max/min, domain, and range.</vt:lpstr>
      <vt:lpstr>Find the vertex, axis of symmetry, max/min, domain, and range.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78</cp:revision>
  <cp:lastPrinted>2020-08-03T16:23:34Z</cp:lastPrinted>
  <dcterms:created xsi:type="dcterms:W3CDTF">2018-08-29T02:57:50Z</dcterms:created>
  <dcterms:modified xsi:type="dcterms:W3CDTF">2020-08-16T05:28:15Z</dcterms:modified>
</cp:coreProperties>
</file>